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6_1BE0378.xml" ContentType="application/vnd.ms-powerpoint.comments+xml"/>
  <Override PartName="/ppt/notesSlides/notesSlide2.xml" ContentType="application/vnd.openxmlformats-officedocument.presentationml.notesSlide+xml"/>
  <Override PartName="/ppt/comments/modernComment_109_FE10CA4.xml" ContentType="application/vnd.ms-powerpoint.comments+xml"/>
  <Override PartName="/ppt/comments/modernComment_108_A34D69F1.xml" ContentType="application/vnd.ms-powerpoint.comments+xml"/>
  <Override PartName="/ppt/comments/modernComment_107_18E57893.xml" ContentType="application/vnd.ms-powerpoint.comments+xml"/>
  <Override PartName="/ppt/comments/modernComment_105_8F61F2FE.xml" ContentType="application/vnd.ms-powerpoint.comments+xml"/>
  <Override PartName="/ppt/comments/modernComment_103_E55EFADF.xml" ContentType="application/vnd.ms-powerpoint.comment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3"/>
  </p:notesMasterIdLst>
  <p:sldIdLst>
    <p:sldId id="262" r:id="rId5"/>
    <p:sldId id="265" r:id="rId6"/>
    <p:sldId id="264" r:id="rId7"/>
    <p:sldId id="263" r:id="rId8"/>
    <p:sldId id="261" r:id="rId9"/>
    <p:sldId id="259" r:id="rId10"/>
    <p:sldId id="260" r:id="rId11"/>
    <p:sldId id="258" r:id="rId1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932F697-6641-A515-A437-3A19B89C5254}" name="藤本 光(奈良高専)" initials="藤本" userId="S::i10576@nara.kosen-ac.jp::482251d2-0e96-48fe-9ae4-0be9ce111eed" providerId="AD"/>
  <p188:author id="{7D280BD2-742C-7B53-0A49-8CABBC583A25}" name="藤本 光(奈良高専)" initials="光藤" userId="S::I10576@nara.kosen-ac.jp::482251d2-0e96-48fe-9ae4-0be9ce111ee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E17CF-61EF-5A40-8666-A2D2DCF60B50}" v="727" dt="2023-10-17T01:21:33.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8"/>
    <p:restoredTop sz="94698"/>
  </p:normalViewPr>
  <p:slideViewPr>
    <p:cSldViewPr snapToGrid="0">
      <p:cViewPr varScale="1">
        <p:scale>
          <a:sx n="29" d="100"/>
          <a:sy n="29" d="100"/>
        </p:scale>
        <p:origin x="185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藤本 光(奈良高専)" userId="482251d2-0e96-48fe-9ae4-0be9ce111eed" providerId="ADAL" clId="{21CE17CF-61EF-5A40-8666-A2D2DCF60B50}"/>
    <pc:docChg chg="undo redo custSel addSld delSld modSld sldOrd">
      <pc:chgData name="藤本 光(奈良高専)" userId="482251d2-0e96-48fe-9ae4-0be9ce111eed" providerId="ADAL" clId="{21CE17CF-61EF-5A40-8666-A2D2DCF60B50}" dt="2023-10-17T07:20:01.339" v="5940" actId="20577"/>
      <pc:docMkLst>
        <pc:docMk/>
      </pc:docMkLst>
      <pc:sldChg chg="del">
        <pc:chgData name="藤本 光(奈良高専)" userId="482251d2-0e96-48fe-9ae4-0be9ce111eed" providerId="ADAL" clId="{21CE17CF-61EF-5A40-8666-A2D2DCF60B50}" dt="2023-10-05T00:15:07.436" v="2" actId="2696"/>
        <pc:sldMkLst>
          <pc:docMk/>
          <pc:sldMk cId="81024483" sldId="257"/>
        </pc:sldMkLst>
      </pc:sldChg>
      <pc:sldChg chg="mod modShow">
        <pc:chgData name="藤本 光(奈良高専)" userId="482251d2-0e96-48fe-9ae4-0be9ce111eed" providerId="ADAL" clId="{21CE17CF-61EF-5A40-8666-A2D2DCF60B50}" dt="2023-10-16T23:49:35.360" v="4870" actId="729"/>
        <pc:sldMkLst>
          <pc:docMk/>
          <pc:sldMk cId="219703473" sldId="258"/>
        </pc:sldMkLst>
      </pc:sldChg>
      <pc:sldChg chg="addSp delSp modSp new mod modShow addCm">
        <pc:chgData name="藤本 光(奈良高専)" userId="482251d2-0e96-48fe-9ae4-0be9ce111eed" providerId="ADAL" clId="{21CE17CF-61EF-5A40-8666-A2D2DCF60B50}" dt="2023-10-16T23:49:35.360" v="4870" actId="729"/>
        <pc:sldMkLst>
          <pc:docMk/>
          <pc:sldMk cId="3848207071" sldId="259"/>
        </pc:sldMkLst>
        <pc:spChg chg="add mod">
          <ac:chgData name="藤本 光(奈良高専)" userId="482251d2-0e96-48fe-9ae4-0be9ce111eed" providerId="ADAL" clId="{21CE17CF-61EF-5A40-8666-A2D2DCF60B50}" dt="2023-10-05T01:43:08.947" v="551" actId="2711"/>
          <ac:spMkLst>
            <pc:docMk/>
            <pc:sldMk cId="3848207071" sldId="259"/>
            <ac:spMk id="2" creationId="{8142848F-98CD-8211-5505-3CBF9BEB79EE}"/>
          </ac:spMkLst>
        </pc:spChg>
        <pc:spChg chg="add mod">
          <ac:chgData name="藤本 光(奈良高専)" userId="482251d2-0e96-48fe-9ae4-0be9ce111eed" providerId="ADAL" clId="{21CE17CF-61EF-5A40-8666-A2D2DCF60B50}" dt="2023-10-05T01:50:41.199" v="558" actId="403"/>
          <ac:spMkLst>
            <pc:docMk/>
            <pc:sldMk cId="3848207071" sldId="259"/>
            <ac:spMk id="3" creationId="{F5414123-E594-4D2C-7328-0E4D2D2053DE}"/>
          </ac:spMkLst>
        </pc:spChg>
        <pc:spChg chg="mod">
          <ac:chgData name="藤本 光(奈良高専)" userId="482251d2-0e96-48fe-9ae4-0be9ce111eed" providerId="ADAL" clId="{21CE17CF-61EF-5A40-8666-A2D2DCF60B50}" dt="2023-10-05T01:23:43.652" v="390" actId="14100"/>
          <ac:spMkLst>
            <pc:docMk/>
            <pc:sldMk cId="3848207071" sldId="259"/>
            <ac:spMk id="5" creationId="{8492B881-61C4-0195-9C55-81D4B08AAC82}"/>
          </ac:spMkLst>
        </pc:spChg>
        <pc:spChg chg="mod">
          <ac:chgData name="藤本 光(奈良高専)" userId="482251d2-0e96-48fe-9ae4-0be9ce111eed" providerId="ADAL" clId="{21CE17CF-61EF-5A40-8666-A2D2DCF60B50}" dt="2023-10-05T01:01:42.570" v="256" actId="408"/>
          <ac:spMkLst>
            <pc:docMk/>
            <pc:sldMk cId="3848207071" sldId="259"/>
            <ac:spMk id="6" creationId="{ED1C5054-08C2-576B-D171-CB4F06202BB0}"/>
          </ac:spMkLst>
        </pc:spChg>
        <pc:spChg chg="mod">
          <ac:chgData name="藤本 光(奈良高専)" userId="482251d2-0e96-48fe-9ae4-0be9ce111eed" providerId="ADAL" clId="{21CE17CF-61EF-5A40-8666-A2D2DCF60B50}" dt="2023-10-05T00:14:53.140" v="1"/>
          <ac:spMkLst>
            <pc:docMk/>
            <pc:sldMk cId="3848207071" sldId="259"/>
            <ac:spMk id="8" creationId="{3B1D3E04-D2FD-106F-B5D3-7A583C1C8098}"/>
          </ac:spMkLst>
        </pc:spChg>
        <pc:spChg chg="mod">
          <ac:chgData name="藤本 光(奈良高専)" userId="482251d2-0e96-48fe-9ae4-0be9ce111eed" providerId="ADAL" clId="{21CE17CF-61EF-5A40-8666-A2D2DCF60B50}" dt="2023-10-05T00:14:53.140" v="1"/>
          <ac:spMkLst>
            <pc:docMk/>
            <pc:sldMk cId="3848207071" sldId="259"/>
            <ac:spMk id="9" creationId="{190F4908-14AA-9609-5AA9-3D3F5F023321}"/>
          </ac:spMkLst>
        </pc:spChg>
        <pc:spChg chg="mod">
          <ac:chgData name="藤本 光(奈良高専)" userId="482251d2-0e96-48fe-9ae4-0be9ce111eed" providerId="ADAL" clId="{21CE17CF-61EF-5A40-8666-A2D2DCF60B50}" dt="2023-10-05T01:23:53.093" v="391" actId="408"/>
          <ac:spMkLst>
            <pc:docMk/>
            <pc:sldMk cId="3848207071" sldId="259"/>
            <ac:spMk id="11" creationId="{782733F6-BD0A-9AEC-2B1A-B1F047079F0C}"/>
          </ac:spMkLst>
        </pc:spChg>
        <pc:spChg chg="mod">
          <ac:chgData name="藤本 光(奈良高専)" userId="482251d2-0e96-48fe-9ae4-0be9ce111eed" providerId="ADAL" clId="{21CE17CF-61EF-5A40-8666-A2D2DCF60B50}" dt="2023-10-05T01:23:53.093" v="391" actId="408"/>
          <ac:spMkLst>
            <pc:docMk/>
            <pc:sldMk cId="3848207071" sldId="259"/>
            <ac:spMk id="12" creationId="{AB714102-CCA3-D52A-9491-3C514E98CB1C}"/>
          </ac:spMkLst>
        </pc:spChg>
        <pc:spChg chg="add mod">
          <ac:chgData name="藤本 光(奈良高専)" userId="482251d2-0e96-48fe-9ae4-0be9ce111eed" providerId="ADAL" clId="{21CE17CF-61EF-5A40-8666-A2D2DCF60B50}" dt="2023-10-05T01:43:08.947" v="551" actId="2711"/>
          <ac:spMkLst>
            <pc:docMk/>
            <pc:sldMk cId="3848207071" sldId="259"/>
            <ac:spMk id="13" creationId="{25428E84-170B-9282-3552-4793BC24A78E}"/>
          </ac:spMkLst>
        </pc:spChg>
        <pc:spChg chg="mod">
          <ac:chgData name="藤本 光(奈良高専)" userId="482251d2-0e96-48fe-9ae4-0be9ce111eed" providerId="ADAL" clId="{21CE17CF-61EF-5A40-8666-A2D2DCF60B50}" dt="2023-10-05T01:43:18.087" v="552" actId="2711"/>
          <ac:spMkLst>
            <pc:docMk/>
            <pc:sldMk cId="3848207071" sldId="259"/>
            <ac:spMk id="15" creationId="{D3F791B0-2A85-9142-D6C0-D53009D30003}"/>
          </ac:spMkLst>
        </pc:spChg>
        <pc:spChg chg="mod">
          <ac:chgData name="藤本 光(奈良高専)" userId="482251d2-0e96-48fe-9ae4-0be9ce111eed" providerId="ADAL" clId="{21CE17CF-61EF-5A40-8666-A2D2DCF60B50}" dt="2023-10-05T01:43:18.087" v="552" actId="2711"/>
          <ac:spMkLst>
            <pc:docMk/>
            <pc:sldMk cId="3848207071" sldId="259"/>
            <ac:spMk id="16" creationId="{42A23303-AFD6-982E-7095-0D7330A2B486}"/>
          </ac:spMkLst>
        </pc:spChg>
        <pc:spChg chg="mod">
          <ac:chgData name="藤本 光(奈良高専)" userId="482251d2-0e96-48fe-9ae4-0be9ce111eed" providerId="ADAL" clId="{21CE17CF-61EF-5A40-8666-A2D2DCF60B50}" dt="2023-10-05T01:43:18.087" v="552" actId="2711"/>
          <ac:spMkLst>
            <pc:docMk/>
            <pc:sldMk cId="3848207071" sldId="259"/>
            <ac:spMk id="17" creationId="{925D3FA3-B3AC-12A6-A235-9954BD7FC088}"/>
          </ac:spMkLst>
        </pc:spChg>
        <pc:spChg chg="mod">
          <ac:chgData name="藤本 光(奈良高専)" userId="482251d2-0e96-48fe-9ae4-0be9ce111eed" providerId="ADAL" clId="{21CE17CF-61EF-5A40-8666-A2D2DCF60B50}" dt="2023-10-05T01:43:18.087" v="552" actId="2711"/>
          <ac:spMkLst>
            <pc:docMk/>
            <pc:sldMk cId="3848207071" sldId="259"/>
            <ac:spMk id="18" creationId="{B12D01B8-8C71-EC1C-61D2-E7EF1D77D4E3}"/>
          </ac:spMkLst>
        </pc:spChg>
        <pc:spChg chg="mod">
          <ac:chgData name="藤本 光(奈良高専)" userId="482251d2-0e96-48fe-9ae4-0be9ce111eed" providerId="ADAL" clId="{21CE17CF-61EF-5A40-8666-A2D2DCF60B50}" dt="2023-10-05T01:43:18.087" v="552" actId="2711"/>
          <ac:spMkLst>
            <pc:docMk/>
            <pc:sldMk cId="3848207071" sldId="259"/>
            <ac:spMk id="20" creationId="{7B632210-DD4D-0AD5-265D-05E759F7B9B5}"/>
          </ac:spMkLst>
        </pc:spChg>
        <pc:spChg chg="mod">
          <ac:chgData name="藤本 光(奈良高専)" userId="482251d2-0e96-48fe-9ae4-0be9ce111eed" providerId="ADAL" clId="{21CE17CF-61EF-5A40-8666-A2D2DCF60B50}" dt="2023-10-05T01:43:18.087" v="552" actId="2711"/>
          <ac:spMkLst>
            <pc:docMk/>
            <pc:sldMk cId="3848207071" sldId="259"/>
            <ac:spMk id="22" creationId="{7B4B30EB-3EF9-79FC-DFAA-6EB994594406}"/>
          </ac:spMkLst>
        </pc:spChg>
        <pc:spChg chg="mod">
          <ac:chgData name="藤本 光(奈良高専)" userId="482251d2-0e96-48fe-9ae4-0be9ce111eed" providerId="ADAL" clId="{21CE17CF-61EF-5A40-8666-A2D2DCF60B50}" dt="2023-10-05T01:43:18.087" v="552" actId="2711"/>
          <ac:spMkLst>
            <pc:docMk/>
            <pc:sldMk cId="3848207071" sldId="259"/>
            <ac:spMk id="23" creationId="{CE6110D9-BAF8-1ED6-A166-1BF8C353AC4B}"/>
          </ac:spMkLst>
        </pc:spChg>
        <pc:spChg chg="mod">
          <ac:chgData name="藤本 光(奈良高専)" userId="482251d2-0e96-48fe-9ae4-0be9ce111eed" providerId="ADAL" clId="{21CE17CF-61EF-5A40-8666-A2D2DCF60B50}" dt="2023-10-05T01:43:18.087" v="552" actId="2711"/>
          <ac:spMkLst>
            <pc:docMk/>
            <pc:sldMk cId="3848207071" sldId="259"/>
            <ac:spMk id="32" creationId="{567A6974-5BF6-23FD-011F-C281ABD8D7E8}"/>
          </ac:spMkLst>
        </pc:spChg>
        <pc:spChg chg="mod">
          <ac:chgData name="藤本 光(奈良高専)" userId="482251d2-0e96-48fe-9ae4-0be9ce111eed" providerId="ADAL" clId="{21CE17CF-61EF-5A40-8666-A2D2DCF60B50}" dt="2023-10-05T01:43:18.087" v="552" actId="2711"/>
          <ac:spMkLst>
            <pc:docMk/>
            <pc:sldMk cId="3848207071" sldId="259"/>
            <ac:spMk id="33" creationId="{E2F26E91-2EA4-28D7-D9C9-84A0C44CD88D}"/>
          </ac:spMkLst>
        </pc:spChg>
        <pc:spChg chg="mod">
          <ac:chgData name="藤本 光(奈良高専)" userId="482251d2-0e96-48fe-9ae4-0be9ce111eed" providerId="ADAL" clId="{21CE17CF-61EF-5A40-8666-A2D2DCF60B50}" dt="2023-10-05T01:43:18.087" v="552" actId="2711"/>
          <ac:spMkLst>
            <pc:docMk/>
            <pc:sldMk cId="3848207071" sldId="259"/>
            <ac:spMk id="34" creationId="{E7DA50F4-DADB-78FD-66F5-6BE53BA92C32}"/>
          </ac:spMkLst>
        </pc:spChg>
        <pc:spChg chg="mod">
          <ac:chgData name="藤本 光(奈良高専)" userId="482251d2-0e96-48fe-9ae4-0be9ce111eed" providerId="ADAL" clId="{21CE17CF-61EF-5A40-8666-A2D2DCF60B50}" dt="2023-10-05T01:43:18.087" v="552" actId="2711"/>
          <ac:spMkLst>
            <pc:docMk/>
            <pc:sldMk cId="3848207071" sldId="259"/>
            <ac:spMk id="35" creationId="{CDAFED3F-6FEC-6CC4-068C-E6483FF77EA4}"/>
          </ac:spMkLst>
        </pc:spChg>
        <pc:spChg chg="mod">
          <ac:chgData name="藤本 光(奈良高専)" userId="482251d2-0e96-48fe-9ae4-0be9ce111eed" providerId="ADAL" clId="{21CE17CF-61EF-5A40-8666-A2D2DCF60B50}" dt="2023-10-05T01:43:18.087" v="552" actId="2711"/>
          <ac:spMkLst>
            <pc:docMk/>
            <pc:sldMk cId="3848207071" sldId="259"/>
            <ac:spMk id="45" creationId="{D4B8B8BE-C269-A305-5424-F270321732CB}"/>
          </ac:spMkLst>
        </pc:spChg>
        <pc:spChg chg="mod">
          <ac:chgData name="藤本 光(奈良高専)" userId="482251d2-0e96-48fe-9ae4-0be9ce111eed" providerId="ADAL" clId="{21CE17CF-61EF-5A40-8666-A2D2DCF60B50}" dt="2023-10-05T01:43:18.087" v="552" actId="2711"/>
          <ac:spMkLst>
            <pc:docMk/>
            <pc:sldMk cId="3848207071" sldId="259"/>
            <ac:spMk id="52" creationId="{57389DAE-AA17-D317-45CC-9EC55C17229C}"/>
          </ac:spMkLst>
        </pc:spChg>
        <pc:spChg chg="mod">
          <ac:chgData name="藤本 光(奈良高専)" userId="482251d2-0e96-48fe-9ae4-0be9ce111eed" providerId="ADAL" clId="{21CE17CF-61EF-5A40-8666-A2D2DCF60B50}" dt="2023-10-05T01:43:18.087" v="552" actId="2711"/>
          <ac:spMkLst>
            <pc:docMk/>
            <pc:sldMk cId="3848207071" sldId="259"/>
            <ac:spMk id="53" creationId="{295D179A-C7B5-B7CC-E88D-8A4585B052CC}"/>
          </ac:spMkLst>
        </pc:spChg>
        <pc:spChg chg="mod">
          <ac:chgData name="藤本 光(奈良高専)" userId="482251d2-0e96-48fe-9ae4-0be9ce111eed" providerId="ADAL" clId="{21CE17CF-61EF-5A40-8666-A2D2DCF60B50}" dt="2023-10-05T01:43:18.087" v="552" actId="2711"/>
          <ac:spMkLst>
            <pc:docMk/>
            <pc:sldMk cId="3848207071" sldId="259"/>
            <ac:spMk id="55" creationId="{B121AC49-5C71-DB55-6D08-9D558312C553}"/>
          </ac:spMkLst>
        </pc:spChg>
        <pc:spChg chg="mod">
          <ac:chgData name="藤本 光(奈良高専)" userId="482251d2-0e96-48fe-9ae4-0be9ce111eed" providerId="ADAL" clId="{21CE17CF-61EF-5A40-8666-A2D2DCF60B50}" dt="2023-10-05T01:43:18.087" v="552" actId="2711"/>
          <ac:spMkLst>
            <pc:docMk/>
            <pc:sldMk cId="3848207071" sldId="259"/>
            <ac:spMk id="56" creationId="{0E5F130C-0797-1B31-C271-25DE2C07C172}"/>
          </ac:spMkLst>
        </pc:spChg>
        <pc:spChg chg="mod">
          <ac:chgData name="藤本 光(奈良高専)" userId="482251d2-0e96-48fe-9ae4-0be9ce111eed" providerId="ADAL" clId="{21CE17CF-61EF-5A40-8666-A2D2DCF60B50}" dt="2023-10-05T01:43:18.087" v="552" actId="2711"/>
          <ac:spMkLst>
            <pc:docMk/>
            <pc:sldMk cId="3848207071" sldId="259"/>
            <ac:spMk id="70" creationId="{C8072BE6-2400-6727-8016-D341704D7F2A}"/>
          </ac:spMkLst>
        </pc:spChg>
        <pc:spChg chg="mod">
          <ac:chgData name="藤本 光(奈良高専)" userId="482251d2-0e96-48fe-9ae4-0be9ce111eed" providerId="ADAL" clId="{21CE17CF-61EF-5A40-8666-A2D2DCF60B50}" dt="2023-10-05T01:43:18.087" v="552" actId="2711"/>
          <ac:spMkLst>
            <pc:docMk/>
            <pc:sldMk cId="3848207071" sldId="259"/>
            <ac:spMk id="71" creationId="{4B761151-BFE6-009F-4BBC-622855F8467F}"/>
          </ac:spMkLst>
        </pc:spChg>
        <pc:spChg chg="mod">
          <ac:chgData name="藤本 光(奈良高専)" userId="482251d2-0e96-48fe-9ae4-0be9ce111eed" providerId="ADAL" clId="{21CE17CF-61EF-5A40-8666-A2D2DCF60B50}" dt="2023-10-05T01:43:18.087" v="552" actId="2711"/>
          <ac:spMkLst>
            <pc:docMk/>
            <pc:sldMk cId="3848207071" sldId="259"/>
            <ac:spMk id="72" creationId="{150C9DE9-65ED-4B6B-46A4-24D3A5D06EAF}"/>
          </ac:spMkLst>
        </pc:spChg>
        <pc:spChg chg="mod">
          <ac:chgData name="藤本 光(奈良高専)" userId="482251d2-0e96-48fe-9ae4-0be9ce111eed" providerId="ADAL" clId="{21CE17CF-61EF-5A40-8666-A2D2DCF60B50}" dt="2023-10-05T01:43:18.087" v="552" actId="2711"/>
          <ac:spMkLst>
            <pc:docMk/>
            <pc:sldMk cId="3848207071" sldId="259"/>
            <ac:spMk id="73" creationId="{EE987DA9-602C-11B8-9D97-FC1D0431521B}"/>
          </ac:spMkLst>
        </pc:spChg>
        <pc:spChg chg="mod">
          <ac:chgData name="藤本 光(奈良高専)" userId="482251d2-0e96-48fe-9ae4-0be9ce111eed" providerId="ADAL" clId="{21CE17CF-61EF-5A40-8666-A2D2DCF60B50}" dt="2023-10-05T01:43:18.087" v="552" actId="2711"/>
          <ac:spMkLst>
            <pc:docMk/>
            <pc:sldMk cId="3848207071" sldId="259"/>
            <ac:spMk id="74" creationId="{CCD34727-A54E-45D9-44A4-612D5F9C9EC0}"/>
          </ac:spMkLst>
        </pc:spChg>
        <pc:spChg chg="mod">
          <ac:chgData name="藤本 光(奈良高専)" userId="482251d2-0e96-48fe-9ae4-0be9ce111eed" providerId="ADAL" clId="{21CE17CF-61EF-5A40-8666-A2D2DCF60B50}" dt="2023-10-05T01:43:18.087" v="552" actId="2711"/>
          <ac:spMkLst>
            <pc:docMk/>
            <pc:sldMk cId="3848207071" sldId="259"/>
            <ac:spMk id="75" creationId="{7E2DF4A9-E479-0509-600F-A5064B63C7BE}"/>
          </ac:spMkLst>
        </pc:spChg>
        <pc:spChg chg="mod">
          <ac:chgData name="藤本 光(奈良高専)" userId="482251d2-0e96-48fe-9ae4-0be9ce111eed" providerId="ADAL" clId="{21CE17CF-61EF-5A40-8666-A2D2DCF60B50}" dt="2023-10-05T01:43:18.087" v="552" actId="2711"/>
          <ac:spMkLst>
            <pc:docMk/>
            <pc:sldMk cId="3848207071" sldId="259"/>
            <ac:spMk id="76" creationId="{998CDB2F-3A9F-8CA8-6068-9398F22B54F8}"/>
          </ac:spMkLst>
        </pc:spChg>
        <pc:spChg chg="mod">
          <ac:chgData name="藤本 光(奈良高専)" userId="482251d2-0e96-48fe-9ae4-0be9ce111eed" providerId="ADAL" clId="{21CE17CF-61EF-5A40-8666-A2D2DCF60B50}" dt="2023-10-05T01:43:18.087" v="552" actId="2711"/>
          <ac:spMkLst>
            <pc:docMk/>
            <pc:sldMk cId="3848207071" sldId="259"/>
            <ac:spMk id="77" creationId="{76603E3F-105B-CD87-8B62-2EE69CE6D6E5}"/>
          </ac:spMkLst>
        </pc:spChg>
        <pc:spChg chg="mod">
          <ac:chgData name="藤本 光(奈良高専)" userId="482251d2-0e96-48fe-9ae4-0be9ce111eed" providerId="ADAL" clId="{21CE17CF-61EF-5A40-8666-A2D2DCF60B50}" dt="2023-10-05T01:43:18.087" v="552" actId="2711"/>
          <ac:spMkLst>
            <pc:docMk/>
            <pc:sldMk cId="3848207071" sldId="259"/>
            <ac:spMk id="78" creationId="{28F57FD7-F16C-701F-F814-FA7B85EE9B3A}"/>
          </ac:spMkLst>
        </pc:spChg>
        <pc:spChg chg="mod">
          <ac:chgData name="藤本 光(奈良高専)" userId="482251d2-0e96-48fe-9ae4-0be9ce111eed" providerId="ADAL" clId="{21CE17CF-61EF-5A40-8666-A2D2DCF60B50}" dt="2023-10-05T01:43:18.087" v="552" actId="2711"/>
          <ac:spMkLst>
            <pc:docMk/>
            <pc:sldMk cId="3848207071" sldId="259"/>
            <ac:spMk id="79" creationId="{3CAC8E33-F29E-0816-2BFE-FDBB260743B7}"/>
          </ac:spMkLst>
        </pc:spChg>
        <pc:spChg chg="mod">
          <ac:chgData name="藤本 光(奈良高専)" userId="482251d2-0e96-48fe-9ae4-0be9ce111eed" providerId="ADAL" clId="{21CE17CF-61EF-5A40-8666-A2D2DCF60B50}" dt="2023-10-05T01:43:18.087" v="552" actId="2711"/>
          <ac:spMkLst>
            <pc:docMk/>
            <pc:sldMk cId="3848207071" sldId="259"/>
            <ac:spMk id="80" creationId="{65E13F0F-D346-4DFC-93CC-5DB44F3CFFDF}"/>
          </ac:spMkLst>
        </pc:spChg>
        <pc:spChg chg="mod">
          <ac:chgData name="藤本 光(奈良高専)" userId="482251d2-0e96-48fe-9ae4-0be9ce111eed" providerId="ADAL" clId="{21CE17CF-61EF-5A40-8666-A2D2DCF60B50}" dt="2023-10-05T01:43:18.087" v="552" actId="2711"/>
          <ac:spMkLst>
            <pc:docMk/>
            <pc:sldMk cId="3848207071" sldId="259"/>
            <ac:spMk id="81" creationId="{FEC2D5E2-423A-3176-5116-5D1746B99866}"/>
          </ac:spMkLst>
        </pc:spChg>
        <pc:spChg chg="mod">
          <ac:chgData name="藤本 光(奈良高専)" userId="482251d2-0e96-48fe-9ae4-0be9ce111eed" providerId="ADAL" clId="{21CE17CF-61EF-5A40-8666-A2D2DCF60B50}" dt="2023-10-05T01:43:18.087" v="552" actId="2711"/>
          <ac:spMkLst>
            <pc:docMk/>
            <pc:sldMk cId="3848207071" sldId="259"/>
            <ac:spMk id="82" creationId="{2D9A13FD-455F-0963-E138-99B226F30657}"/>
          </ac:spMkLst>
        </pc:spChg>
        <pc:spChg chg="mod">
          <ac:chgData name="藤本 光(奈良高専)" userId="482251d2-0e96-48fe-9ae4-0be9ce111eed" providerId="ADAL" clId="{21CE17CF-61EF-5A40-8666-A2D2DCF60B50}" dt="2023-10-05T01:43:18.087" v="552" actId="2711"/>
          <ac:spMkLst>
            <pc:docMk/>
            <pc:sldMk cId="3848207071" sldId="259"/>
            <ac:spMk id="83" creationId="{59FE75C7-DB53-226E-5D8F-0C8551075FAD}"/>
          </ac:spMkLst>
        </pc:spChg>
        <pc:spChg chg="mod">
          <ac:chgData name="藤本 光(奈良高専)" userId="482251d2-0e96-48fe-9ae4-0be9ce111eed" providerId="ADAL" clId="{21CE17CF-61EF-5A40-8666-A2D2DCF60B50}" dt="2023-10-05T01:43:18.087" v="552" actId="2711"/>
          <ac:spMkLst>
            <pc:docMk/>
            <pc:sldMk cId="3848207071" sldId="259"/>
            <ac:spMk id="84" creationId="{290E552A-B9A7-7DA0-7A53-2A05CBCA89F9}"/>
          </ac:spMkLst>
        </pc:spChg>
        <pc:spChg chg="mod">
          <ac:chgData name="藤本 光(奈良高専)" userId="482251d2-0e96-48fe-9ae4-0be9ce111eed" providerId="ADAL" clId="{21CE17CF-61EF-5A40-8666-A2D2DCF60B50}" dt="2023-10-05T01:43:18.087" v="552" actId="2711"/>
          <ac:spMkLst>
            <pc:docMk/>
            <pc:sldMk cId="3848207071" sldId="259"/>
            <ac:spMk id="85" creationId="{5BCE9E93-C11C-A3CE-B77F-8D4C15A8E351}"/>
          </ac:spMkLst>
        </pc:spChg>
        <pc:spChg chg="mod">
          <ac:chgData name="藤本 光(奈良高専)" userId="482251d2-0e96-48fe-9ae4-0be9ce111eed" providerId="ADAL" clId="{21CE17CF-61EF-5A40-8666-A2D2DCF60B50}" dt="2023-10-05T01:43:18.087" v="552" actId="2711"/>
          <ac:spMkLst>
            <pc:docMk/>
            <pc:sldMk cId="3848207071" sldId="259"/>
            <ac:spMk id="86" creationId="{E120F8E0-5C62-68A0-8A85-AB5CFDAD53C0}"/>
          </ac:spMkLst>
        </pc:spChg>
        <pc:spChg chg="mod">
          <ac:chgData name="藤本 光(奈良高専)" userId="482251d2-0e96-48fe-9ae4-0be9ce111eed" providerId="ADAL" clId="{21CE17CF-61EF-5A40-8666-A2D2DCF60B50}" dt="2023-10-05T01:43:18.087" v="552" actId="2711"/>
          <ac:spMkLst>
            <pc:docMk/>
            <pc:sldMk cId="3848207071" sldId="259"/>
            <ac:spMk id="87" creationId="{0CF3D3A4-2A78-BC44-BAF4-3CAA247E417A}"/>
          </ac:spMkLst>
        </pc:spChg>
        <pc:spChg chg="mod">
          <ac:chgData name="藤本 光(奈良高専)" userId="482251d2-0e96-48fe-9ae4-0be9ce111eed" providerId="ADAL" clId="{21CE17CF-61EF-5A40-8666-A2D2DCF60B50}" dt="2023-10-05T01:43:18.087" v="552" actId="2711"/>
          <ac:spMkLst>
            <pc:docMk/>
            <pc:sldMk cId="3848207071" sldId="259"/>
            <ac:spMk id="88" creationId="{77834C81-A65E-848C-9EC7-B626CD767B7E}"/>
          </ac:spMkLst>
        </pc:spChg>
        <pc:spChg chg="mod">
          <ac:chgData name="藤本 光(奈良高専)" userId="482251d2-0e96-48fe-9ae4-0be9ce111eed" providerId="ADAL" clId="{21CE17CF-61EF-5A40-8666-A2D2DCF60B50}" dt="2023-10-05T01:43:18.087" v="552" actId="2711"/>
          <ac:spMkLst>
            <pc:docMk/>
            <pc:sldMk cId="3848207071" sldId="259"/>
            <ac:spMk id="89" creationId="{C738145F-DFD0-C03D-3FE7-A6DD3EA1C04D}"/>
          </ac:spMkLst>
        </pc:spChg>
        <pc:spChg chg="mod">
          <ac:chgData name="藤本 光(奈良高専)" userId="482251d2-0e96-48fe-9ae4-0be9ce111eed" providerId="ADAL" clId="{21CE17CF-61EF-5A40-8666-A2D2DCF60B50}" dt="2023-10-05T01:43:18.087" v="552" actId="2711"/>
          <ac:spMkLst>
            <pc:docMk/>
            <pc:sldMk cId="3848207071" sldId="259"/>
            <ac:spMk id="90" creationId="{247EB12D-E9E3-8D88-C109-A9466CF7B476}"/>
          </ac:spMkLst>
        </pc:spChg>
        <pc:spChg chg="mod">
          <ac:chgData name="藤本 光(奈良高専)" userId="482251d2-0e96-48fe-9ae4-0be9ce111eed" providerId="ADAL" clId="{21CE17CF-61EF-5A40-8666-A2D2DCF60B50}" dt="2023-10-05T01:43:18.087" v="552" actId="2711"/>
          <ac:spMkLst>
            <pc:docMk/>
            <pc:sldMk cId="3848207071" sldId="259"/>
            <ac:spMk id="91" creationId="{B6860BB2-DF0D-FE3A-4F96-1551EAE4D2A7}"/>
          </ac:spMkLst>
        </pc:spChg>
        <pc:spChg chg="mod">
          <ac:chgData name="藤本 光(奈良高専)" userId="482251d2-0e96-48fe-9ae4-0be9ce111eed" providerId="ADAL" clId="{21CE17CF-61EF-5A40-8666-A2D2DCF60B50}" dt="2023-10-05T01:43:18.087" v="552" actId="2711"/>
          <ac:spMkLst>
            <pc:docMk/>
            <pc:sldMk cId="3848207071" sldId="259"/>
            <ac:spMk id="92" creationId="{61D08152-A6F9-5C13-10A8-2B34F7E0E909}"/>
          </ac:spMkLst>
        </pc:spChg>
        <pc:spChg chg="mod">
          <ac:chgData name="藤本 光(奈良高専)" userId="482251d2-0e96-48fe-9ae4-0be9ce111eed" providerId="ADAL" clId="{21CE17CF-61EF-5A40-8666-A2D2DCF60B50}" dt="2023-10-05T01:43:18.087" v="552" actId="2711"/>
          <ac:spMkLst>
            <pc:docMk/>
            <pc:sldMk cId="3848207071" sldId="259"/>
            <ac:spMk id="93" creationId="{BE63E3F3-0BEE-2661-97FF-BC927D79436F}"/>
          </ac:spMkLst>
        </pc:spChg>
        <pc:spChg chg="mod">
          <ac:chgData name="藤本 光(奈良高専)" userId="482251d2-0e96-48fe-9ae4-0be9ce111eed" providerId="ADAL" clId="{21CE17CF-61EF-5A40-8666-A2D2DCF60B50}" dt="2023-10-05T01:43:18.087" v="552" actId="2711"/>
          <ac:spMkLst>
            <pc:docMk/>
            <pc:sldMk cId="3848207071" sldId="259"/>
            <ac:spMk id="94" creationId="{6E061097-AE9F-6BA8-DB3E-DBDB13ECD362}"/>
          </ac:spMkLst>
        </pc:spChg>
        <pc:spChg chg="mod">
          <ac:chgData name="藤本 光(奈良高専)" userId="482251d2-0e96-48fe-9ae4-0be9ce111eed" providerId="ADAL" clId="{21CE17CF-61EF-5A40-8666-A2D2DCF60B50}" dt="2023-10-05T01:43:18.087" v="552" actId="2711"/>
          <ac:spMkLst>
            <pc:docMk/>
            <pc:sldMk cId="3848207071" sldId="259"/>
            <ac:spMk id="95" creationId="{72AB1B0B-D038-2734-D0A1-7A501142E44A}"/>
          </ac:spMkLst>
        </pc:spChg>
        <pc:spChg chg="mod">
          <ac:chgData name="藤本 光(奈良高専)" userId="482251d2-0e96-48fe-9ae4-0be9ce111eed" providerId="ADAL" clId="{21CE17CF-61EF-5A40-8666-A2D2DCF60B50}" dt="2023-10-05T01:43:18.087" v="552" actId="2711"/>
          <ac:spMkLst>
            <pc:docMk/>
            <pc:sldMk cId="3848207071" sldId="259"/>
            <ac:spMk id="96" creationId="{1CAA4EEA-A1C9-2526-F98F-D9A4B6FBFA2E}"/>
          </ac:spMkLst>
        </pc:spChg>
        <pc:spChg chg="mod">
          <ac:chgData name="藤本 光(奈良高専)" userId="482251d2-0e96-48fe-9ae4-0be9ce111eed" providerId="ADAL" clId="{21CE17CF-61EF-5A40-8666-A2D2DCF60B50}" dt="2023-10-05T01:43:18.087" v="552" actId="2711"/>
          <ac:spMkLst>
            <pc:docMk/>
            <pc:sldMk cId="3848207071" sldId="259"/>
            <ac:spMk id="97" creationId="{8CBDC49B-5C3C-E2CA-2158-9112E0DB6902}"/>
          </ac:spMkLst>
        </pc:spChg>
        <pc:spChg chg="mod">
          <ac:chgData name="藤本 光(奈良高専)" userId="482251d2-0e96-48fe-9ae4-0be9ce111eed" providerId="ADAL" clId="{21CE17CF-61EF-5A40-8666-A2D2DCF60B50}" dt="2023-10-05T01:43:18.087" v="552" actId="2711"/>
          <ac:spMkLst>
            <pc:docMk/>
            <pc:sldMk cId="3848207071" sldId="259"/>
            <ac:spMk id="98" creationId="{A6D6AAD5-ADE7-1BBB-FEEE-99BABA0E6A05}"/>
          </ac:spMkLst>
        </pc:spChg>
        <pc:spChg chg="mod">
          <ac:chgData name="藤本 光(奈良高専)" userId="482251d2-0e96-48fe-9ae4-0be9ce111eed" providerId="ADAL" clId="{21CE17CF-61EF-5A40-8666-A2D2DCF60B50}" dt="2023-10-05T01:43:18.087" v="552" actId="2711"/>
          <ac:spMkLst>
            <pc:docMk/>
            <pc:sldMk cId="3848207071" sldId="259"/>
            <ac:spMk id="99" creationId="{EB07CDB9-CD6B-5725-AE98-8E84A356E473}"/>
          </ac:spMkLst>
        </pc:spChg>
        <pc:spChg chg="mod">
          <ac:chgData name="藤本 光(奈良高専)" userId="482251d2-0e96-48fe-9ae4-0be9ce111eed" providerId="ADAL" clId="{21CE17CF-61EF-5A40-8666-A2D2DCF60B50}" dt="2023-10-05T01:43:18.087" v="552" actId="2711"/>
          <ac:spMkLst>
            <pc:docMk/>
            <pc:sldMk cId="3848207071" sldId="259"/>
            <ac:spMk id="100" creationId="{64AA2F62-44FE-8207-55D9-3A8B5B4427E5}"/>
          </ac:spMkLst>
        </pc:spChg>
        <pc:spChg chg="mod">
          <ac:chgData name="藤本 光(奈良高専)" userId="482251d2-0e96-48fe-9ae4-0be9ce111eed" providerId="ADAL" clId="{21CE17CF-61EF-5A40-8666-A2D2DCF60B50}" dt="2023-10-05T01:43:18.087" v="552" actId="2711"/>
          <ac:spMkLst>
            <pc:docMk/>
            <pc:sldMk cId="3848207071" sldId="259"/>
            <ac:spMk id="101" creationId="{A9AEBDE7-25AE-88A0-1CD1-40DE5AC82EB0}"/>
          </ac:spMkLst>
        </pc:spChg>
        <pc:spChg chg="mod">
          <ac:chgData name="藤本 光(奈良高専)" userId="482251d2-0e96-48fe-9ae4-0be9ce111eed" providerId="ADAL" clId="{21CE17CF-61EF-5A40-8666-A2D2DCF60B50}" dt="2023-10-05T01:43:18.087" v="552" actId="2711"/>
          <ac:spMkLst>
            <pc:docMk/>
            <pc:sldMk cId="3848207071" sldId="259"/>
            <ac:spMk id="102" creationId="{0EBAF18C-DBBA-B9A3-905E-7D717C779B2D}"/>
          </ac:spMkLst>
        </pc:spChg>
        <pc:spChg chg="mod">
          <ac:chgData name="藤本 光(奈良高専)" userId="482251d2-0e96-48fe-9ae4-0be9ce111eed" providerId="ADAL" clId="{21CE17CF-61EF-5A40-8666-A2D2DCF60B50}" dt="2023-10-05T01:43:18.087" v="552" actId="2711"/>
          <ac:spMkLst>
            <pc:docMk/>
            <pc:sldMk cId="3848207071" sldId="259"/>
            <ac:spMk id="103" creationId="{4C149F5A-E53A-3F71-E504-A860D041F83C}"/>
          </ac:spMkLst>
        </pc:spChg>
        <pc:spChg chg="mod">
          <ac:chgData name="藤本 光(奈良高専)" userId="482251d2-0e96-48fe-9ae4-0be9ce111eed" providerId="ADAL" clId="{21CE17CF-61EF-5A40-8666-A2D2DCF60B50}" dt="2023-10-05T01:43:18.087" v="552" actId="2711"/>
          <ac:spMkLst>
            <pc:docMk/>
            <pc:sldMk cId="3848207071" sldId="259"/>
            <ac:spMk id="104" creationId="{5C5CE5D5-F567-573B-CCA3-597E9FBE196A}"/>
          </ac:spMkLst>
        </pc:spChg>
        <pc:spChg chg="mod">
          <ac:chgData name="藤本 光(奈良高専)" userId="482251d2-0e96-48fe-9ae4-0be9ce111eed" providerId="ADAL" clId="{21CE17CF-61EF-5A40-8666-A2D2DCF60B50}" dt="2023-10-05T01:43:18.087" v="552" actId="2711"/>
          <ac:spMkLst>
            <pc:docMk/>
            <pc:sldMk cId="3848207071" sldId="259"/>
            <ac:spMk id="105" creationId="{7FBDFDE6-C9EF-AD33-7524-9E321E25C397}"/>
          </ac:spMkLst>
        </pc:spChg>
        <pc:spChg chg="mod">
          <ac:chgData name="藤本 光(奈良高専)" userId="482251d2-0e96-48fe-9ae4-0be9ce111eed" providerId="ADAL" clId="{21CE17CF-61EF-5A40-8666-A2D2DCF60B50}" dt="2023-10-05T01:43:18.087" v="552" actId="2711"/>
          <ac:spMkLst>
            <pc:docMk/>
            <pc:sldMk cId="3848207071" sldId="259"/>
            <ac:spMk id="106" creationId="{E0617BE2-AE46-809A-2B05-9DCEB38C8D97}"/>
          </ac:spMkLst>
        </pc:spChg>
        <pc:spChg chg="mod">
          <ac:chgData name="藤本 光(奈良高専)" userId="482251d2-0e96-48fe-9ae4-0be9ce111eed" providerId="ADAL" clId="{21CE17CF-61EF-5A40-8666-A2D2DCF60B50}" dt="2023-10-05T01:43:18.087" v="552" actId="2711"/>
          <ac:spMkLst>
            <pc:docMk/>
            <pc:sldMk cId="3848207071" sldId="259"/>
            <ac:spMk id="107" creationId="{DC07EB36-D967-2E5D-CB11-BCA9D4DBD294}"/>
          </ac:spMkLst>
        </pc:spChg>
        <pc:spChg chg="mod">
          <ac:chgData name="藤本 光(奈良高専)" userId="482251d2-0e96-48fe-9ae4-0be9ce111eed" providerId="ADAL" clId="{21CE17CF-61EF-5A40-8666-A2D2DCF60B50}" dt="2023-10-05T01:43:18.087" v="552" actId="2711"/>
          <ac:spMkLst>
            <pc:docMk/>
            <pc:sldMk cId="3848207071" sldId="259"/>
            <ac:spMk id="108" creationId="{3EC15758-1B8E-E6EE-C31E-541F91BF4538}"/>
          </ac:spMkLst>
        </pc:spChg>
        <pc:spChg chg="mod">
          <ac:chgData name="藤本 光(奈良高専)" userId="482251d2-0e96-48fe-9ae4-0be9ce111eed" providerId="ADAL" clId="{21CE17CF-61EF-5A40-8666-A2D2DCF60B50}" dt="2023-10-05T01:43:18.087" v="552" actId="2711"/>
          <ac:spMkLst>
            <pc:docMk/>
            <pc:sldMk cId="3848207071" sldId="259"/>
            <ac:spMk id="109" creationId="{689E81F1-3662-EC0A-7B53-74569EC09170}"/>
          </ac:spMkLst>
        </pc:spChg>
        <pc:spChg chg="mod">
          <ac:chgData name="藤本 光(奈良高専)" userId="482251d2-0e96-48fe-9ae4-0be9ce111eed" providerId="ADAL" clId="{21CE17CF-61EF-5A40-8666-A2D2DCF60B50}" dt="2023-10-05T01:43:18.087" v="552" actId="2711"/>
          <ac:spMkLst>
            <pc:docMk/>
            <pc:sldMk cId="3848207071" sldId="259"/>
            <ac:spMk id="110" creationId="{942F834F-A2D8-742E-3F96-CD14871361A0}"/>
          </ac:spMkLst>
        </pc:spChg>
        <pc:spChg chg="mod">
          <ac:chgData name="藤本 光(奈良高専)" userId="482251d2-0e96-48fe-9ae4-0be9ce111eed" providerId="ADAL" clId="{21CE17CF-61EF-5A40-8666-A2D2DCF60B50}" dt="2023-10-05T01:43:18.087" v="552" actId="2711"/>
          <ac:spMkLst>
            <pc:docMk/>
            <pc:sldMk cId="3848207071" sldId="259"/>
            <ac:spMk id="111" creationId="{71829045-FE9F-10D2-6AB1-216D58932757}"/>
          </ac:spMkLst>
        </pc:spChg>
        <pc:spChg chg="mod">
          <ac:chgData name="藤本 光(奈良高専)" userId="482251d2-0e96-48fe-9ae4-0be9ce111eed" providerId="ADAL" clId="{21CE17CF-61EF-5A40-8666-A2D2DCF60B50}" dt="2023-10-05T01:43:18.087" v="552" actId="2711"/>
          <ac:spMkLst>
            <pc:docMk/>
            <pc:sldMk cId="3848207071" sldId="259"/>
            <ac:spMk id="112" creationId="{57514CD1-0DB9-C1C7-9C38-C9FA414A98FC}"/>
          </ac:spMkLst>
        </pc:spChg>
        <pc:spChg chg="mod">
          <ac:chgData name="藤本 光(奈良高専)" userId="482251d2-0e96-48fe-9ae4-0be9ce111eed" providerId="ADAL" clId="{21CE17CF-61EF-5A40-8666-A2D2DCF60B50}" dt="2023-10-05T01:43:18.087" v="552" actId="2711"/>
          <ac:spMkLst>
            <pc:docMk/>
            <pc:sldMk cId="3848207071" sldId="259"/>
            <ac:spMk id="113" creationId="{9C3F433E-9F29-DECC-0F61-83E0E2D6EFF6}"/>
          </ac:spMkLst>
        </pc:spChg>
        <pc:spChg chg="mod">
          <ac:chgData name="藤本 光(奈良高専)" userId="482251d2-0e96-48fe-9ae4-0be9ce111eed" providerId="ADAL" clId="{21CE17CF-61EF-5A40-8666-A2D2DCF60B50}" dt="2023-10-05T01:43:18.087" v="552" actId="2711"/>
          <ac:spMkLst>
            <pc:docMk/>
            <pc:sldMk cId="3848207071" sldId="259"/>
            <ac:spMk id="114" creationId="{FD0ED08B-4C87-3B53-DA34-0AD44991FD9D}"/>
          </ac:spMkLst>
        </pc:spChg>
        <pc:spChg chg="mod">
          <ac:chgData name="藤本 光(奈良高専)" userId="482251d2-0e96-48fe-9ae4-0be9ce111eed" providerId="ADAL" clId="{21CE17CF-61EF-5A40-8666-A2D2DCF60B50}" dt="2023-10-05T01:43:18.087" v="552" actId="2711"/>
          <ac:spMkLst>
            <pc:docMk/>
            <pc:sldMk cId="3848207071" sldId="259"/>
            <ac:spMk id="115" creationId="{9931EF7C-78EE-6F46-2281-E0FE476C54AB}"/>
          </ac:spMkLst>
        </pc:spChg>
        <pc:spChg chg="mod">
          <ac:chgData name="藤本 光(奈良高専)" userId="482251d2-0e96-48fe-9ae4-0be9ce111eed" providerId="ADAL" clId="{21CE17CF-61EF-5A40-8666-A2D2DCF60B50}" dt="2023-10-05T01:43:18.087" v="552" actId="2711"/>
          <ac:spMkLst>
            <pc:docMk/>
            <pc:sldMk cId="3848207071" sldId="259"/>
            <ac:spMk id="116" creationId="{53EEA39D-85D8-7C56-7ED5-4F2750F9DE41}"/>
          </ac:spMkLst>
        </pc:spChg>
        <pc:spChg chg="mod">
          <ac:chgData name="藤本 光(奈良高専)" userId="482251d2-0e96-48fe-9ae4-0be9ce111eed" providerId="ADAL" clId="{21CE17CF-61EF-5A40-8666-A2D2DCF60B50}" dt="2023-10-05T01:43:18.087" v="552" actId="2711"/>
          <ac:spMkLst>
            <pc:docMk/>
            <pc:sldMk cId="3848207071" sldId="259"/>
            <ac:spMk id="117" creationId="{F5D3CFD2-DCBB-ECC0-C613-679C3BCC52C4}"/>
          </ac:spMkLst>
        </pc:spChg>
        <pc:spChg chg="mod">
          <ac:chgData name="藤本 光(奈良高専)" userId="482251d2-0e96-48fe-9ae4-0be9ce111eed" providerId="ADAL" clId="{21CE17CF-61EF-5A40-8666-A2D2DCF60B50}" dt="2023-10-05T01:43:18.087" v="552" actId="2711"/>
          <ac:spMkLst>
            <pc:docMk/>
            <pc:sldMk cId="3848207071" sldId="259"/>
            <ac:spMk id="118" creationId="{6E7007C4-ACC1-4680-CAE0-20A743D5EAF9}"/>
          </ac:spMkLst>
        </pc:spChg>
        <pc:spChg chg="mod">
          <ac:chgData name="藤本 光(奈良高専)" userId="482251d2-0e96-48fe-9ae4-0be9ce111eed" providerId="ADAL" clId="{21CE17CF-61EF-5A40-8666-A2D2DCF60B50}" dt="2023-10-05T01:43:18.087" v="552" actId="2711"/>
          <ac:spMkLst>
            <pc:docMk/>
            <pc:sldMk cId="3848207071" sldId="259"/>
            <ac:spMk id="119" creationId="{B410EDA7-E4BC-1001-0475-9C4A3998D738}"/>
          </ac:spMkLst>
        </pc:spChg>
        <pc:spChg chg="mod">
          <ac:chgData name="藤本 光(奈良高専)" userId="482251d2-0e96-48fe-9ae4-0be9ce111eed" providerId="ADAL" clId="{21CE17CF-61EF-5A40-8666-A2D2DCF60B50}" dt="2023-10-05T01:43:18.087" v="552" actId="2711"/>
          <ac:spMkLst>
            <pc:docMk/>
            <pc:sldMk cId="3848207071" sldId="259"/>
            <ac:spMk id="120" creationId="{94A99FFF-1DA2-1D1A-CF57-ABD006CF4594}"/>
          </ac:spMkLst>
        </pc:spChg>
        <pc:spChg chg="mod">
          <ac:chgData name="藤本 光(奈良高専)" userId="482251d2-0e96-48fe-9ae4-0be9ce111eed" providerId="ADAL" clId="{21CE17CF-61EF-5A40-8666-A2D2DCF60B50}" dt="2023-10-05T01:43:18.087" v="552" actId="2711"/>
          <ac:spMkLst>
            <pc:docMk/>
            <pc:sldMk cId="3848207071" sldId="259"/>
            <ac:spMk id="121" creationId="{F74D9F18-3E00-F428-8C54-6C7608302A7C}"/>
          </ac:spMkLst>
        </pc:spChg>
        <pc:spChg chg="add mod">
          <ac:chgData name="藤本 光(奈良高専)" userId="482251d2-0e96-48fe-9ae4-0be9ce111eed" providerId="ADAL" clId="{21CE17CF-61EF-5A40-8666-A2D2DCF60B50}" dt="2023-10-05T01:51:43.171" v="560" actId="115"/>
          <ac:spMkLst>
            <pc:docMk/>
            <pc:sldMk cId="3848207071" sldId="259"/>
            <ac:spMk id="122" creationId="{4EE228D1-2CBC-F992-9F84-7B4542B99F80}"/>
          </ac:spMkLst>
        </pc:spChg>
        <pc:spChg chg="add mod">
          <ac:chgData name="藤本 光(奈良高専)" userId="482251d2-0e96-48fe-9ae4-0be9ce111eed" providerId="ADAL" clId="{21CE17CF-61EF-5A40-8666-A2D2DCF60B50}" dt="2023-10-05T01:55:50.580" v="567" actId="14100"/>
          <ac:spMkLst>
            <pc:docMk/>
            <pc:sldMk cId="3848207071" sldId="259"/>
            <ac:spMk id="123" creationId="{C0CD5756-8634-39A4-CFC6-52823ADEF920}"/>
          </ac:spMkLst>
        </pc:spChg>
        <pc:spChg chg="add mod">
          <ac:chgData name="藤本 光(奈良高専)" userId="482251d2-0e96-48fe-9ae4-0be9ce111eed" providerId="ADAL" clId="{21CE17CF-61EF-5A40-8666-A2D2DCF60B50}" dt="2023-10-05T01:43:08.947" v="551" actId="2711"/>
          <ac:spMkLst>
            <pc:docMk/>
            <pc:sldMk cId="3848207071" sldId="259"/>
            <ac:spMk id="124" creationId="{FC33F82E-8FD0-E1BA-182A-1B60BC280A58}"/>
          </ac:spMkLst>
        </pc:spChg>
        <pc:spChg chg="add mod">
          <ac:chgData name="藤本 光(奈良高専)" userId="482251d2-0e96-48fe-9ae4-0be9ce111eed" providerId="ADAL" clId="{21CE17CF-61EF-5A40-8666-A2D2DCF60B50}" dt="2023-10-05T01:43:08.947" v="551" actId="2711"/>
          <ac:spMkLst>
            <pc:docMk/>
            <pc:sldMk cId="3848207071" sldId="259"/>
            <ac:spMk id="125" creationId="{8D6B609C-6BBB-2226-8CB3-DE069B321744}"/>
          </ac:spMkLst>
        </pc:spChg>
        <pc:spChg chg="add mod">
          <ac:chgData name="藤本 光(奈良高専)" userId="482251d2-0e96-48fe-9ae4-0be9ce111eed" providerId="ADAL" clId="{21CE17CF-61EF-5A40-8666-A2D2DCF60B50}" dt="2023-10-05T01:43:18.087" v="552" actId="2711"/>
          <ac:spMkLst>
            <pc:docMk/>
            <pc:sldMk cId="3848207071" sldId="259"/>
            <ac:spMk id="126" creationId="{7BF56163-9AEC-83F6-8276-E9297F3F0035}"/>
          </ac:spMkLst>
        </pc:spChg>
        <pc:spChg chg="add mod">
          <ac:chgData name="藤本 光(奈良高専)" userId="482251d2-0e96-48fe-9ae4-0be9ce111eed" providerId="ADAL" clId="{21CE17CF-61EF-5A40-8666-A2D2DCF60B50}" dt="2023-10-05T01:43:08.947" v="551" actId="2711"/>
          <ac:spMkLst>
            <pc:docMk/>
            <pc:sldMk cId="3848207071" sldId="259"/>
            <ac:spMk id="127" creationId="{1DB03E5B-FEAF-A22F-08BE-0916BD4379B9}"/>
          </ac:spMkLst>
        </pc:spChg>
        <pc:spChg chg="mod">
          <ac:chgData name="藤本 光(奈良高専)" userId="482251d2-0e96-48fe-9ae4-0be9ce111eed" providerId="ADAL" clId="{21CE17CF-61EF-5A40-8666-A2D2DCF60B50}" dt="2023-10-05T01:43:02.333" v="550" actId="2711"/>
          <ac:spMkLst>
            <pc:docMk/>
            <pc:sldMk cId="3848207071" sldId="259"/>
            <ac:spMk id="129" creationId="{FBA29496-C0C6-282D-384A-1F73D78C35EE}"/>
          </ac:spMkLst>
        </pc:spChg>
        <pc:spChg chg="mod">
          <ac:chgData name="藤本 光(奈良高専)" userId="482251d2-0e96-48fe-9ae4-0be9ce111eed" providerId="ADAL" clId="{21CE17CF-61EF-5A40-8666-A2D2DCF60B50}" dt="2023-10-05T01:43:02.333" v="550" actId="2711"/>
          <ac:spMkLst>
            <pc:docMk/>
            <pc:sldMk cId="3848207071" sldId="259"/>
            <ac:spMk id="130" creationId="{32383CC7-3E98-792D-E4EE-2F2A2892F289}"/>
          </ac:spMkLst>
        </pc:spChg>
        <pc:spChg chg="add mod">
          <ac:chgData name="藤本 光(奈良高専)" userId="482251d2-0e96-48fe-9ae4-0be9ce111eed" providerId="ADAL" clId="{21CE17CF-61EF-5A40-8666-A2D2DCF60B50}" dt="2023-10-05T01:43:08.947" v="551" actId="2711"/>
          <ac:spMkLst>
            <pc:docMk/>
            <pc:sldMk cId="3848207071" sldId="259"/>
            <ac:spMk id="131" creationId="{C0784A22-D5A4-5BA5-BD60-C95C974C242F}"/>
          </ac:spMkLst>
        </pc:spChg>
        <pc:spChg chg="add mod">
          <ac:chgData name="藤本 光(奈良高専)" userId="482251d2-0e96-48fe-9ae4-0be9ce111eed" providerId="ADAL" clId="{21CE17CF-61EF-5A40-8666-A2D2DCF60B50}" dt="2023-10-05T01:43:18.087" v="552" actId="2711"/>
          <ac:spMkLst>
            <pc:docMk/>
            <pc:sldMk cId="3848207071" sldId="259"/>
            <ac:spMk id="132" creationId="{D3D50725-E23F-4E4F-9E1F-827F2765E174}"/>
          </ac:spMkLst>
        </pc:spChg>
        <pc:spChg chg="add mod">
          <ac:chgData name="藤本 光(奈良高専)" userId="482251d2-0e96-48fe-9ae4-0be9ce111eed" providerId="ADAL" clId="{21CE17CF-61EF-5A40-8666-A2D2DCF60B50}" dt="2023-10-05T01:43:18.087" v="552" actId="2711"/>
          <ac:spMkLst>
            <pc:docMk/>
            <pc:sldMk cId="3848207071" sldId="259"/>
            <ac:spMk id="133" creationId="{29551E3F-A662-366A-2DFC-D45CAC300722}"/>
          </ac:spMkLst>
        </pc:spChg>
        <pc:spChg chg="add mod">
          <ac:chgData name="藤本 光(奈良高専)" userId="482251d2-0e96-48fe-9ae4-0be9ce111eed" providerId="ADAL" clId="{21CE17CF-61EF-5A40-8666-A2D2DCF60B50}" dt="2023-10-05T01:43:08.947" v="551" actId="2711"/>
          <ac:spMkLst>
            <pc:docMk/>
            <pc:sldMk cId="3848207071" sldId="259"/>
            <ac:spMk id="139" creationId="{30DD8ED0-7F70-9192-C6CA-6BF74407978C}"/>
          </ac:spMkLst>
        </pc:spChg>
        <pc:spChg chg="add mod">
          <ac:chgData name="藤本 光(奈良高専)" userId="482251d2-0e96-48fe-9ae4-0be9ce111eed" providerId="ADAL" clId="{21CE17CF-61EF-5A40-8666-A2D2DCF60B50}" dt="2023-10-05T01:43:08.947" v="551" actId="2711"/>
          <ac:spMkLst>
            <pc:docMk/>
            <pc:sldMk cId="3848207071" sldId="259"/>
            <ac:spMk id="141" creationId="{A931665D-E142-CE4E-855A-D3113F5D739E}"/>
          </ac:spMkLst>
        </pc:spChg>
        <pc:spChg chg="add mod">
          <ac:chgData name="藤本 光(奈良高専)" userId="482251d2-0e96-48fe-9ae4-0be9ce111eed" providerId="ADAL" clId="{21CE17CF-61EF-5A40-8666-A2D2DCF60B50}" dt="2023-10-05T01:43:08.947" v="551" actId="2711"/>
          <ac:spMkLst>
            <pc:docMk/>
            <pc:sldMk cId="3848207071" sldId="259"/>
            <ac:spMk id="142" creationId="{68C66960-5653-51B4-DBDD-300AF307E118}"/>
          </ac:spMkLst>
        </pc:spChg>
        <pc:spChg chg="add mod">
          <ac:chgData name="藤本 光(奈良高専)" userId="482251d2-0e96-48fe-9ae4-0be9ce111eed" providerId="ADAL" clId="{21CE17CF-61EF-5A40-8666-A2D2DCF60B50}" dt="2023-10-05T01:43:18.087" v="552" actId="2711"/>
          <ac:spMkLst>
            <pc:docMk/>
            <pc:sldMk cId="3848207071" sldId="259"/>
            <ac:spMk id="143" creationId="{CA924B0D-455F-C4CA-FEFC-5E529BBC30B7}"/>
          </ac:spMkLst>
        </pc:spChg>
        <pc:spChg chg="add del mod">
          <ac:chgData name="藤本 光(奈良高専)" userId="482251d2-0e96-48fe-9ae4-0be9ce111eed" providerId="ADAL" clId="{21CE17CF-61EF-5A40-8666-A2D2DCF60B50}" dt="2023-10-05T00:22:11.059" v="71" actId="478"/>
          <ac:spMkLst>
            <pc:docMk/>
            <pc:sldMk cId="3848207071" sldId="259"/>
            <ac:spMk id="144" creationId="{6233EC98-82B3-A228-40B2-28C9E50845CC}"/>
          </ac:spMkLst>
        </pc:spChg>
        <pc:spChg chg="add mod">
          <ac:chgData name="藤本 光(奈良高専)" userId="482251d2-0e96-48fe-9ae4-0be9ce111eed" providerId="ADAL" clId="{21CE17CF-61EF-5A40-8666-A2D2DCF60B50}" dt="2023-10-05T01:43:18.087" v="552" actId="2711"/>
          <ac:spMkLst>
            <pc:docMk/>
            <pc:sldMk cId="3848207071" sldId="259"/>
            <ac:spMk id="145" creationId="{A608CCFD-3006-F6B4-CB1B-D0917C98AD76}"/>
          </ac:spMkLst>
        </pc:spChg>
        <pc:spChg chg="add mod">
          <ac:chgData name="藤本 光(奈良高専)" userId="482251d2-0e96-48fe-9ae4-0be9ce111eed" providerId="ADAL" clId="{21CE17CF-61EF-5A40-8666-A2D2DCF60B50}" dt="2023-10-05T01:43:08.947" v="551" actId="2711"/>
          <ac:spMkLst>
            <pc:docMk/>
            <pc:sldMk cId="3848207071" sldId="259"/>
            <ac:spMk id="146" creationId="{F7272940-F18D-FFBB-A409-103380984758}"/>
          </ac:spMkLst>
        </pc:spChg>
        <pc:spChg chg="add mod">
          <ac:chgData name="藤本 光(奈良高専)" userId="482251d2-0e96-48fe-9ae4-0be9ce111eed" providerId="ADAL" clId="{21CE17CF-61EF-5A40-8666-A2D2DCF60B50}" dt="2023-10-05T01:43:08.947" v="551" actId="2711"/>
          <ac:spMkLst>
            <pc:docMk/>
            <pc:sldMk cId="3848207071" sldId="259"/>
            <ac:spMk id="147" creationId="{0E7C449B-F801-345A-0791-F6E9F81EB761}"/>
          </ac:spMkLst>
        </pc:spChg>
        <pc:spChg chg="add mod">
          <ac:chgData name="藤本 光(奈良高専)" userId="482251d2-0e96-48fe-9ae4-0be9ce111eed" providerId="ADAL" clId="{21CE17CF-61EF-5A40-8666-A2D2DCF60B50}" dt="2023-10-05T01:43:08.947" v="551" actId="2711"/>
          <ac:spMkLst>
            <pc:docMk/>
            <pc:sldMk cId="3848207071" sldId="259"/>
            <ac:spMk id="149" creationId="{5A6B6573-9B3D-FEA6-1D79-B22B51C6EB48}"/>
          </ac:spMkLst>
        </pc:spChg>
        <pc:spChg chg="add mod">
          <ac:chgData name="藤本 光(奈良高専)" userId="482251d2-0e96-48fe-9ae4-0be9ce111eed" providerId="ADAL" clId="{21CE17CF-61EF-5A40-8666-A2D2DCF60B50}" dt="2023-10-05T01:43:42.985" v="556" actId="1036"/>
          <ac:spMkLst>
            <pc:docMk/>
            <pc:sldMk cId="3848207071" sldId="259"/>
            <ac:spMk id="150" creationId="{EBC072E7-8951-ECB2-12CA-78B78245CEE8}"/>
          </ac:spMkLst>
        </pc:spChg>
        <pc:spChg chg="add mod">
          <ac:chgData name="藤本 光(奈良高専)" userId="482251d2-0e96-48fe-9ae4-0be9ce111eed" providerId="ADAL" clId="{21CE17CF-61EF-5A40-8666-A2D2DCF60B50}" dt="2023-10-05T01:43:18.087" v="552" actId="2711"/>
          <ac:spMkLst>
            <pc:docMk/>
            <pc:sldMk cId="3848207071" sldId="259"/>
            <ac:spMk id="151" creationId="{77462B60-221E-3623-387E-298FA1CB07C1}"/>
          </ac:spMkLst>
        </pc:spChg>
        <pc:spChg chg="add mod">
          <ac:chgData name="藤本 光(奈良高専)" userId="482251d2-0e96-48fe-9ae4-0be9ce111eed" providerId="ADAL" clId="{21CE17CF-61EF-5A40-8666-A2D2DCF60B50}" dt="2023-10-05T01:43:18.087" v="552" actId="2711"/>
          <ac:spMkLst>
            <pc:docMk/>
            <pc:sldMk cId="3848207071" sldId="259"/>
            <ac:spMk id="152" creationId="{EFDCC9CE-022E-C804-55F5-1B2B722002A2}"/>
          </ac:spMkLst>
        </pc:spChg>
        <pc:spChg chg="add mod">
          <ac:chgData name="藤本 光(奈良高専)" userId="482251d2-0e96-48fe-9ae4-0be9ce111eed" providerId="ADAL" clId="{21CE17CF-61EF-5A40-8666-A2D2DCF60B50}" dt="2023-10-05T01:43:08.947" v="551" actId="2711"/>
          <ac:spMkLst>
            <pc:docMk/>
            <pc:sldMk cId="3848207071" sldId="259"/>
            <ac:spMk id="153" creationId="{66F09347-2B4D-E1EB-2185-59471A86A105}"/>
          </ac:spMkLst>
        </pc:spChg>
        <pc:spChg chg="add mod">
          <ac:chgData name="藤本 光(奈良高専)" userId="482251d2-0e96-48fe-9ae4-0be9ce111eed" providerId="ADAL" clId="{21CE17CF-61EF-5A40-8666-A2D2DCF60B50}" dt="2023-10-05T01:43:18.087" v="552" actId="2711"/>
          <ac:spMkLst>
            <pc:docMk/>
            <pc:sldMk cId="3848207071" sldId="259"/>
            <ac:spMk id="154" creationId="{82B4C878-CA2D-7941-4754-9748DCA95DF6}"/>
          </ac:spMkLst>
        </pc:spChg>
        <pc:spChg chg="add mod">
          <ac:chgData name="藤本 光(奈良高専)" userId="482251d2-0e96-48fe-9ae4-0be9ce111eed" providerId="ADAL" clId="{21CE17CF-61EF-5A40-8666-A2D2DCF60B50}" dt="2023-10-05T01:43:08.947" v="551" actId="2711"/>
          <ac:spMkLst>
            <pc:docMk/>
            <pc:sldMk cId="3848207071" sldId="259"/>
            <ac:spMk id="155" creationId="{20A1C6D7-EFC2-FCA3-6D70-408D197B1F5C}"/>
          </ac:spMkLst>
        </pc:spChg>
        <pc:spChg chg="add del mod">
          <ac:chgData name="藤本 光(奈良高専)" userId="482251d2-0e96-48fe-9ae4-0be9ce111eed" providerId="ADAL" clId="{21CE17CF-61EF-5A40-8666-A2D2DCF60B50}" dt="2023-10-05T01:17:35.816" v="352"/>
          <ac:spMkLst>
            <pc:docMk/>
            <pc:sldMk cId="3848207071" sldId="259"/>
            <ac:spMk id="200" creationId="{8D46259B-84FD-2FBE-24D4-87C7D8FA1D88}"/>
          </ac:spMkLst>
        </pc:spChg>
        <pc:spChg chg="add mod">
          <ac:chgData name="藤本 光(奈良高専)" userId="482251d2-0e96-48fe-9ae4-0be9ce111eed" providerId="ADAL" clId="{21CE17CF-61EF-5A40-8666-A2D2DCF60B50}" dt="2023-10-05T01:43:08.947" v="551" actId="2711"/>
          <ac:spMkLst>
            <pc:docMk/>
            <pc:sldMk cId="3848207071" sldId="259"/>
            <ac:spMk id="201" creationId="{94989DE6-6027-5228-9756-56366AC98445}"/>
          </ac:spMkLst>
        </pc:spChg>
        <pc:grpChg chg="add mod">
          <ac:chgData name="藤本 光(奈良高専)" userId="482251d2-0e96-48fe-9ae4-0be9ce111eed" providerId="ADAL" clId="{21CE17CF-61EF-5A40-8666-A2D2DCF60B50}" dt="2023-10-05T01:43:08.947" v="551" actId="2711"/>
          <ac:grpSpMkLst>
            <pc:docMk/>
            <pc:sldMk cId="3848207071" sldId="259"/>
            <ac:grpSpMk id="4" creationId="{C4603583-910A-3985-DBC7-18E91322D5A6}"/>
          </ac:grpSpMkLst>
        </pc:grpChg>
        <pc:grpChg chg="add mod">
          <ac:chgData name="藤本 光(奈良高専)" userId="482251d2-0e96-48fe-9ae4-0be9ce111eed" providerId="ADAL" clId="{21CE17CF-61EF-5A40-8666-A2D2DCF60B50}" dt="2023-10-05T01:43:08.947" v="551" actId="2711"/>
          <ac:grpSpMkLst>
            <pc:docMk/>
            <pc:sldMk cId="3848207071" sldId="259"/>
            <ac:grpSpMk id="7" creationId="{A5C78018-12F6-4D32-F14D-E2C286C273C9}"/>
          </ac:grpSpMkLst>
        </pc:grpChg>
        <pc:grpChg chg="add mod">
          <ac:chgData name="藤本 光(奈良高専)" userId="482251d2-0e96-48fe-9ae4-0be9ce111eed" providerId="ADAL" clId="{21CE17CF-61EF-5A40-8666-A2D2DCF60B50}" dt="2023-10-05T01:43:08.947" v="551" actId="2711"/>
          <ac:grpSpMkLst>
            <pc:docMk/>
            <pc:sldMk cId="3848207071" sldId="259"/>
            <ac:grpSpMk id="10" creationId="{72F212AC-42D7-840F-9E79-F2E8770D6A82}"/>
          </ac:grpSpMkLst>
        </pc:grpChg>
        <pc:grpChg chg="add mod">
          <ac:chgData name="藤本 光(奈良高専)" userId="482251d2-0e96-48fe-9ae4-0be9ce111eed" providerId="ADAL" clId="{21CE17CF-61EF-5A40-8666-A2D2DCF60B50}" dt="2023-10-05T01:43:18.087" v="552" actId="2711"/>
          <ac:grpSpMkLst>
            <pc:docMk/>
            <pc:sldMk cId="3848207071" sldId="259"/>
            <ac:grpSpMk id="14" creationId="{120F8774-47A0-910B-9619-0EB597EADCB1}"/>
          </ac:grpSpMkLst>
        </pc:grpChg>
        <pc:grpChg chg="mod">
          <ac:chgData name="藤本 光(奈良高専)" userId="482251d2-0e96-48fe-9ae4-0be9ce111eed" providerId="ADAL" clId="{21CE17CF-61EF-5A40-8666-A2D2DCF60B50}" dt="2023-10-05T01:43:18.087" v="552" actId="2711"/>
          <ac:grpSpMkLst>
            <pc:docMk/>
            <pc:sldMk cId="3848207071" sldId="259"/>
            <ac:grpSpMk id="60" creationId="{8E2FC4DC-1BC7-C9F3-51A2-10D85EB51260}"/>
          </ac:grpSpMkLst>
        </pc:grpChg>
        <pc:grpChg chg="mod">
          <ac:chgData name="藤本 光(奈良高専)" userId="482251d2-0e96-48fe-9ae4-0be9ce111eed" providerId="ADAL" clId="{21CE17CF-61EF-5A40-8666-A2D2DCF60B50}" dt="2023-10-05T01:43:18.087" v="552" actId="2711"/>
          <ac:grpSpMkLst>
            <pc:docMk/>
            <pc:sldMk cId="3848207071" sldId="259"/>
            <ac:grpSpMk id="61" creationId="{E63B1FFF-BA95-0DE0-6222-50935DA06C9D}"/>
          </ac:grpSpMkLst>
        </pc:grpChg>
        <pc:grpChg chg="mod">
          <ac:chgData name="藤本 光(奈良高専)" userId="482251d2-0e96-48fe-9ae4-0be9ce111eed" providerId="ADAL" clId="{21CE17CF-61EF-5A40-8666-A2D2DCF60B50}" dt="2023-10-05T01:43:18.087" v="552" actId="2711"/>
          <ac:grpSpMkLst>
            <pc:docMk/>
            <pc:sldMk cId="3848207071" sldId="259"/>
            <ac:grpSpMk id="62" creationId="{E7D58174-BD83-1ACA-7457-69F223DB3E8A}"/>
          </ac:grpSpMkLst>
        </pc:grpChg>
        <pc:grpChg chg="mod">
          <ac:chgData name="藤本 光(奈良高専)" userId="482251d2-0e96-48fe-9ae4-0be9ce111eed" providerId="ADAL" clId="{21CE17CF-61EF-5A40-8666-A2D2DCF60B50}" dt="2023-10-05T01:43:18.087" v="552" actId="2711"/>
          <ac:grpSpMkLst>
            <pc:docMk/>
            <pc:sldMk cId="3848207071" sldId="259"/>
            <ac:grpSpMk id="63" creationId="{541F6869-0922-FD25-0F49-3CE2AD531882}"/>
          </ac:grpSpMkLst>
        </pc:grpChg>
        <pc:grpChg chg="mod">
          <ac:chgData name="藤本 光(奈良高専)" userId="482251d2-0e96-48fe-9ae4-0be9ce111eed" providerId="ADAL" clId="{21CE17CF-61EF-5A40-8666-A2D2DCF60B50}" dt="2023-10-05T01:43:18.087" v="552" actId="2711"/>
          <ac:grpSpMkLst>
            <pc:docMk/>
            <pc:sldMk cId="3848207071" sldId="259"/>
            <ac:grpSpMk id="64" creationId="{ACD35977-5476-DD6B-E6E3-83179B8629AB}"/>
          </ac:grpSpMkLst>
        </pc:grpChg>
        <pc:grpChg chg="mod">
          <ac:chgData name="藤本 光(奈良高専)" userId="482251d2-0e96-48fe-9ae4-0be9ce111eed" providerId="ADAL" clId="{21CE17CF-61EF-5A40-8666-A2D2DCF60B50}" dt="2023-10-05T01:43:18.087" v="552" actId="2711"/>
          <ac:grpSpMkLst>
            <pc:docMk/>
            <pc:sldMk cId="3848207071" sldId="259"/>
            <ac:grpSpMk id="65" creationId="{E7D8247D-B79E-DD38-6B7D-D7BF951EA499}"/>
          </ac:grpSpMkLst>
        </pc:grpChg>
        <pc:grpChg chg="mod">
          <ac:chgData name="藤本 光(奈良高専)" userId="482251d2-0e96-48fe-9ae4-0be9ce111eed" providerId="ADAL" clId="{21CE17CF-61EF-5A40-8666-A2D2DCF60B50}" dt="2023-10-05T01:43:18.087" v="552" actId="2711"/>
          <ac:grpSpMkLst>
            <pc:docMk/>
            <pc:sldMk cId="3848207071" sldId="259"/>
            <ac:grpSpMk id="66" creationId="{BAC57CCD-64EE-C9F5-5982-8748EEE22E74}"/>
          </ac:grpSpMkLst>
        </pc:grpChg>
        <pc:grpChg chg="mod">
          <ac:chgData name="藤本 光(奈良高専)" userId="482251d2-0e96-48fe-9ae4-0be9ce111eed" providerId="ADAL" clId="{21CE17CF-61EF-5A40-8666-A2D2DCF60B50}" dt="2023-10-05T01:43:18.087" v="552" actId="2711"/>
          <ac:grpSpMkLst>
            <pc:docMk/>
            <pc:sldMk cId="3848207071" sldId="259"/>
            <ac:grpSpMk id="67" creationId="{64F083C8-A640-10BC-2853-F7F7114F2BA9}"/>
          </ac:grpSpMkLst>
        </pc:grpChg>
        <pc:grpChg chg="mod">
          <ac:chgData name="藤本 光(奈良高専)" userId="482251d2-0e96-48fe-9ae4-0be9ce111eed" providerId="ADAL" clId="{21CE17CF-61EF-5A40-8666-A2D2DCF60B50}" dt="2023-10-05T01:43:18.087" v="552" actId="2711"/>
          <ac:grpSpMkLst>
            <pc:docMk/>
            <pc:sldMk cId="3848207071" sldId="259"/>
            <ac:grpSpMk id="68" creationId="{49166EF2-48D8-BDD5-B836-B32042E66FC9}"/>
          </ac:grpSpMkLst>
        </pc:grpChg>
        <pc:grpChg chg="mod">
          <ac:chgData name="藤本 光(奈良高専)" userId="482251d2-0e96-48fe-9ae4-0be9ce111eed" providerId="ADAL" clId="{21CE17CF-61EF-5A40-8666-A2D2DCF60B50}" dt="2023-10-05T01:43:18.087" v="552" actId="2711"/>
          <ac:grpSpMkLst>
            <pc:docMk/>
            <pc:sldMk cId="3848207071" sldId="259"/>
            <ac:grpSpMk id="69" creationId="{11ED97C8-9EAF-DCF1-88E9-333B6261E6F1}"/>
          </ac:grpSpMkLst>
        </pc:grpChg>
        <pc:grpChg chg="add mod">
          <ac:chgData name="藤本 光(奈良高専)" userId="482251d2-0e96-48fe-9ae4-0be9ce111eed" providerId="ADAL" clId="{21CE17CF-61EF-5A40-8666-A2D2DCF60B50}" dt="2023-10-05T01:43:08.947" v="551" actId="2711"/>
          <ac:grpSpMkLst>
            <pc:docMk/>
            <pc:sldMk cId="3848207071" sldId="259"/>
            <ac:grpSpMk id="128" creationId="{8DAE4F3C-BF70-FD33-F269-CCBB66C88D7D}"/>
          </ac:grpSpMkLst>
        </pc:grpChg>
        <pc:picChg chg="mod">
          <ac:chgData name="藤本 光(奈良高専)" userId="482251d2-0e96-48fe-9ae4-0be9ce111eed" providerId="ADAL" clId="{21CE17CF-61EF-5A40-8666-A2D2DCF60B50}" dt="2023-10-05T01:43:18.087" v="552" actId="2711"/>
          <ac:picMkLst>
            <pc:docMk/>
            <pc:sldMk cId="3848207071" sldId="259"/>
            <ac:picMk id="19" creationId="{AADDF019-15C2-5A60-76BB-AF0AFFC9EE01}"/>
          </ac:picMkLst>
        </pc:picChg>
        <pc:picChg chg="mod">
          <ac:chgData name="藤本 光(奈良高専)" userId="482251d2-0e96-48fe-9ae4-0be9ce111eed" providerId="ADAL" clId="{21CE17CF-61EF-5A40-8666-A2D2DCF60B50}" dt="2023-10-05T01:43:18.087" v="552" actId="2711"/>
          <ac:picMkLst>
            <pc:docMk/>
            <pc:sldMk cId="3848207071" sldId="259"/>
            <ac:picMk id="21" creationId="{39D47E8B-A980-C6EA-F7EA-9717679A6C4B}"/>
          </ac:picMkLst>
        </pc:picChg>
        <pc:picChg chg="mod">
          <ac:chgData name="藤本 光(奈良高専)" userId="482251d2-0e96-48fe-9ae4-0be9ce111eed" providerId="ADAL" clId="{21CE17CF-61EF-5A40-8666-A2D2DCF60B50}" dt="2023-10-05T01:43:18.087" v="552" actId="2711"/>
          <ac:picMkLst>
            <pc:docMk/>
            <pc:sldMk cId="3848207071" sldId="259"/>
            <ac:picMk id="36" creationId="{8A8D91E8-3E9A-D507-8822-73379B8462E2}"/>
          </ac:picMkLst>
        </pc:picChg>
        <pc:picChg chg="mod">
          <ac:chgData name="藤本 光(奈良高専)" userId="482251d2-0e96-48fe-9ae4-0be9ce111eed" providerId="ADAL" clId="{21CE17CF-61EF-5A40-8666-A2D2DCF60B50}" dt="2023-10-05T01:43:18.087" v="552" actId="2711"/>
          <ac:picMkLst>
            <pc:docMk/>
            <pc:sldMk cId="3848207071" sldId="259"/>
            <ac:picMk id="37" creationId="{526B819C-D4C9-BE70-57CC-055DA1A56FFB}"/>
          </ac:picMkLst>
        </pc:picChg>
        <pc:picChg chg="mod">
          <ac:chgData name="藤本 光(奈良高専)" userId="482251d2-0e96-48fe-9ae4-0be9ce111eed" providerId="ADAL" clId="{21CE17CF-61EF-5A40-8666-A2D2DCF60B50}" dt="2023-10-05T01:43:18.087" v="552" actId="2711"/>
          <ac:picMkLst>
            <pc:docMk/>
            <pc:sldMk cId="3848207071" sldId="259"/>
            <ac:picMk id="40" creationId="{817CC273-CF69-1C95-295B-06245DF6AC3B}"/>
          </ac:picMkLst>
        </pc:picChg>
        <pc:picChg chg="mod">
          <ac:chgData name="藤本 光(奈良高専)" userId="482251d2-0e96-48fe-9ae4-0be9ce111eed" providerId="ADAL" clId="{21CE17CF-61EF-5A40-8666-A2D2DCF60B50}" dt="2023-10-05T01:43:18.087" v="552" actId="2711"/>
          <ac:picMkLst>
            <pc:docMk/>
            <pc:sldMk cId="3848207071" sldId="259"/>
            <ac:picMk id="41" creationId="{870D2E12-02FC-ED98-492C-AB605E4478D6}"/>
          </ac:picMkLst>
        </pc:picChg>
        <pc:picChg chg="mod">
          <ac:chgData name="藤本 光(奈良高専)" userId="482251d2-0e96-48fe-9ae4-0be9ce111eed" providerId="ADAL" clId="{21CE17CF-61EF-5A40-8666-A2D2DCF60B50}" dt="2023-10-05T01:43:18.087" v="552" actId="2711"/>
          <ac:picMkLst>
            <pc:docMk/>
            <pc:sldMk cId="3848207071" sldId="259"/>
            <ac:picMk id="42" creationId="{C2F9E27F-E65D-FF72-E7BC-15AF4D6C6A6B}"/>
          </ac:picMkLst>
        </pc:picChg>
        <pc:picChg chg="mod">
          <ac:chgData name="藤本 光(奈良高専)" userId="482251d2-0e96-48fe-9ae4-0be9ce111eed" providerId="ADAL" clId="{21CE17CF-61EF-5A40-8666-A2D2DCF60B50}" dt="2023-10-05T01:43:18.087" v="552" actId="2711"/>
          <ac:picMkLst>
            <pc:docMk/>
            <pc:sldMk cId="3848207071" sldId="259"/>
            <ac:picMk id="43" creationId="{114E1030-A224-B262-91A0-722CD92093B7}"/>
          </ac:picMkLst>
        </pc:picChg>
        <pc:picChg chg="mod">
          <ac:chgData name="藤本 光(奈良高専)" userId="482251d2-0e96-48fe-9ae4-0be9ce111eed" providerId="ADAL" clId="{21CE17CF-61EF-5A40-8666-A2D2DCF60B50}" dt="2023-10-05T01:43:18.087" v="552" actId="2711"/>
          <ac:picMkLst>
            <pc:docMk/>
            <pc:sldMk cId="3848207071" sldId="259"/>
            <ac:picMk id="44" creationId="{8C78D095-622A-4773-DF58-EE7E8C1F741E}"/>
          </ac:picMkLst>
        </pc:picChg>
        <pc:picChg chg="mod">
          <ac:chgData name="藤本 光(奈良高専)" userId="482251d2-0e96-48fe-9ae4-0be9ce111eed" providerId="ADAL" clId="{21CE17CF-61EF-5A40-8666-A2D2DCF60B50}" dt="2023-10-05T01:43:18.087" v="552" actId="2711"/>
          <ac:picMkLst>
            <pc:docMk/>
            <pc:sldMk cId="3848207071" sldId="259"/>
            <ac:picMk id="48" creationId="{AA060386-A895-49FD-B4C6-FCF2A3D2E67E}"/>
          </ac:picMkLst>
        </pc:picChg>
        <pc:picChg chg="mod">
          <ac:chgData name="藤本 光(奈良高専)" userId="482251d2-0e96-48fe-9ae4-0be9ce111eed" providerId="ADAL" clId="{21CE17CF-61EF-5A40-8666-A2D2DCF60B50}" dt="2023-10-05T01:43:18.087" v="552" actId="2711"/>
          <ac:picMkLst>
            <pc:docMk/>
            <pc:sldMk cId="3848207071" sldId="259"/>
            <ac:picMk id="49" creationId="{F6264A92-2078-59F6-D8FE-01C9DB37369C}"/>
          </ac:picMkLst>
        </pc:picChg>
        <pc:picChg chg="mod">
          <ac:chgData name="藤本 光(奈良高専)" userId="482251d2-0e96-48fe-9ae4-0be9ce111eed" providerId="ADAL" clId="{21CE17CF-61EF-5A40-8666-A2D2DCF60B50}" dt="2023-10-05T01:43:18.087" v="552" actId="2711"/>
          <ac:picMkLst>
            <pc:docMk/>
            <pc:sldMk cId="3848207071" sldId="259"/>
            <ac:picMk id="50" creationId="{B484A50C-B135-C5A4-8C49-DAA857D1BB07}"/>
          </ac:picMkLst>
        </pc:picChg>
        <pc:picChg chg="mod">
          <ac:chgData name="藤本 光(奈良高専)" userId="482251d2-0e96-48fe-9ae4-0be9ce111eed" providerId="ADAL" clId="{21CE17CF-61EF-5A40-8666-A2D2DCF60B50}" dt="2023-10-05T01:43:18.087" v="552" actId="2711"/>
          <ac:picMkLst>
            <pc:docMk/>
            <pc:sldMk cId="3848207071" sldId="259"/>
            <ac:picMk id="51" creationId="{44CE2D56-4409-07F6-E921-D9C2776764FB}"/>
          </ac:picMkLst>
        </pc:picChg>
        <pc:picChg chg="mod">
          <ac:chgData name="藤本 光(奈良高専)" userId="482251d2-0e96-48fe-9ae4-0be9ce111eed" providerId="ADAL" clId="{21CE17CF-61EF-5A40-8666-A2D2DCF60B50}" dt="2023-10-05T01:43:18.087" v="552" actId="2711"/>
          <ac:picMkLst>
            <pc:docMk/>
            <pc:sldMk cId="3848207071" sldId="259"/>
            <ac:picMk id="58" creationId="{F3BCFB15-483E-4339-88D8-28CD30332D79}"/>
          </ac:picMkLst>
        </pc:picChg>
        <pc:picChg chg="mod">
          <ac:chgData name="藤本 光(奈良高専)" userId="482251d2-0e96-48fe-9ae4-0be9ce111eed" providerId="ADAL" clId="{21CE17CF-61EF-5A40-8666-A2D2DCF60B50}" dt="2023-10-05T01:43:18.087" v="552" actId="2711"/>
          <ac:picMkLst>
            <pc:docMk/>
            <pc:sldMk cId="3848207071" sldId="259"/>
            <ac:picMk id="59" creationId="{5C812403-0AC3-76C4-586B-AA8E635571E2}"/>
          </ac:picMkLst>
        </pc:picChg>
        <pc:picChg chg="add mod">
          <ac:chgData name="藤本 光(奈良高専)" userId="482251d2-0e96-48fe-9ae4-0be9ce111eed" providerId="ADAL" clId="{21CE17CF-61EF-5A40-8666-A2D2DCF60B50}" dt="2023-10-05T01:43:08.947" v="551" actId="2711"/>
          <ac:picMkLst>
            <pc:docMk/>
            <pc:sldMk cId="3848207071" sldId="259"/>
            <ac:picMk id="134" creationId="{C611DDB9-3FF8-2B7C-D733-1275C6AEC05D}"/>
          </ac:picMkLst>
        </pc:picChg>
        <pc:picChg chg="add mod">
          <ac:chgData name="藤本 光(奈良高専)" userId="482251d2-0e96-48fe-9ae4-0be9ce111eed" providerId="ADAL" clId="{21CE17CF-61EF-5A40-8666-A2D2DCF60B50}" dt="2023-10-05T01:43:08.947" v="551" actId="2711"/>
          <ac:picMkLst>
            <pc:docMk/>
            <pc:sldMk cId="3848207071" sldId="259"/>
            <ac:picMk id="135" creationId="{63E0B9D5-9C8F-9F6D-EACA-FBC853BEC2FA}"/>
          </ac:picMkLst>
        </pc:picChg>
        <pc:picChg chg="add mod">
          <ac:chgData name="藤本 光(奈良高専)" userId="482251d2-0e96-48fe-9ae4-0be9ce111eed" providerId="ADAL" clId="{21CE17CF-61EF-5A40-8666-A2D2DCF60B50}" dt="2023-10-05T01:43:08.947" v="551" actId="2711"/>
          <ac:picMkLst>
            <pc:docMk/>
            <pc:sldMk cId="3848207071" sldId="259"/>
            <ac:picMk id="136" creationId="{512964FF-4FCF-8174-38D8-620EE682A056}"/>
          </ac:picMkLst>
        </pc:picChg>
        <pc:picChg chg="add mod">
          <ac:chgData name="藤本 光(奈良高専)" userId="482251d2-0e96-48fe-9ae4-0be9ce111eed" providerId="ADAL" clId="{21CE17CF-61EF-5A40-8666-A2D2DCF60B50}" dt="2023-10-05T01:43:08.947" v="551" actId="2711"/>
          <ac:picMkLst>
            <pc:docMk/>
            <pc:sldMk cId="3848207071" sldId="259"/>
            <ac:picMk id="137" creationId="{EDFF197F-E4E8-B127-326D-0949E8F58A01}"/>
          </ac:picMkLst>
        </pc:picChg>
        <pc:picChg chg="add mod">
          <ac:chgData name="藤本 光(奈良高専)" userId="482251d2-0e96-48fe-9ae4-0be9ce111eed" providerId="ADAL" clId="{21CE17CF-61EF-5A40-8666-A2D2DCF60B50}" dt="2023-10-05T01:43:08.947" v="551" actId="2711"/>
          <ac:picMkLst>
            <pc:docMk/>
            <pc:sldMk cId="3848207071" sldId="259"/>
            <ac:picMk id="138" creationId="{D9BAA3A0-DE04-810E-BBB8-A110A8CDCD0E}"/>
          </ac:picMkLst>
        </pc:picChg>
        <pc:picChg chg="add mod">
          <ac:chgData name="藤本 光(奈良高専)" userId="482251d2-0e96-48fe-9ae4-0be9ce111eed" providerId="ADAL" clId="{21CE17CF-61EF-5A40-8666-A2D2DCF60B50}" dt="2023-10-05T01:43:08.947" v="551" actId="2711"/>
          <ac:picMkLst>
            <pc:docMk/>
            <pc:sldMk cId="3848207071" sldId="259"/>
            <ac:picMk id="140" creationId="{73DD0A55-5805-4C43-27EC-EDA5B1346501}"/>
          </ac:picMkLst>
        </pc:picChg>
        <pc:cxnChg chg="mod">
          <ac:chgData name="藤本 光(奈良高専)" userId="482251d2-0e96-48fe-9ae4-0be9ce111eed" providerId="ADAL" clId="{21CE17CF-61EF-5A40-8666-A2D2DCF60B50}" dt="2023-10-05T01:43:18.087" v="552" actId="2711"/>
          <ac:cxnSpMkLst>
            <pc:docMk/>
            <pc:sldMk cId="3848207071" sldId="259"/>
            <ac:cxnSpMk id="24" creationId="{35FB0914-B9BD-D6EA-21CB-C276E2AB3184}"/>
          </ac:cxnSpMkLst>
        </pc:cxnChg>
        <pc:cxnChg chg="mod">
          <ac:chgData name="藤本 光(奈良高専)" userId="482251d2-0e96-48fe-9ae4-0be9ce111eed" providerId="ADAL" clId="{21CE17CF-61EF-5A40-8666-A2D2DCF60B50}" dt="2023-10-05T01:43:18.087" v="552" actId="2711"/>
          <ac:cxnSpMkLst>
            <pc:docMk/>
            <pc:sldMk cId="3848207071" sldId="259"/>
            <ac:cxnSpMk id="25" creationId="{5181AAF8-EA27-FE4A-C77C-4B8262BBC703}"/>
          </ac:cxnSpMkLst>
        </pc:cxnChg>
        <pc:cxnChg chg="mod">
          <ac:chgData name="藤本 光(奈良高専)" userId="482251d2-0e96-48fe-9ae4-0be9ce111eed" providerId="ADAL" clId="{21CE17CF-61EF-5A40-8666-A2D2DCF60B50}" dt="2023-10-05T01:43:18.087" v="552" actId="2711"/>
          <ac:cxnSpMkLst>
            <pc:docMk/>
            <pc:sldMk cId="3848207071" sldId="259"/>
            <ac:cxnSpMk id="26" creationId="{4EA91CEE-621B-6502-AE1D-DE3B66E4B10D}"/>
          </ac:cxnSpMkLst>
        </pc:cxnChg>
        <pc:cxnChg chg="mod">
          <ac:chgData name="藤本 光(奈良高専)" userId="482251d2-0e96-48fe-9ae4-0be9ce111eed" providerId="ADAL" clId="{21CE17CF-61EF-5A40-8666-A2D2DCF60B50}" dt="2023-10-05T01:43:18.087" v="552" actId="2711"/>
          <ac:cxnSpMkLst>
            <pc:docMk/>
            <pc:sldMk cId="3848207071" sldId="259"/>
            <ac:cxnSpMk id="27" creationId="{55A4D3CB-AF52-402F-0165-D7F522C3C0F6}"/>
          </ac:cxnSpMkLst>
        </pc:cxnChg>
        <pc:cxnChg chg="mod">
          <ac:chgData name="藤本 光(奈良高専)" userId="482251d2-0e96-48fe-9ae4-0be9ce111eed" providerId="ADAL" clId="{21CE17CF-61EF-5A40-8666-A2D2DCF60B50}" dt="2023-10-05T01:43:18.087" v="552" actId="2711"/>
          <ac:cxnSpMkLst>
            <pc:docMk/>
            <pc:sldMk cId="3848207071" sldId="259"/>
            <ac:cxnSpMk id="28" creationId="{8EEAD292-D905-B097-0954-7FE4606C05A7}"/>
          </ac:cxnSpMkLst>
        </pc:cxnChg>
        <pc:cxnChg chg="mod">
          <ac:chgData name="藤本 光(奈良高専)" userId="482251d2-0e96-48fe-9ae4-0be9ce111eed" providerId="ADAL" clId="{21CE17CF-61EF-5A40-8666-A2D2DCF60B50}" dt="2023-10-05T01:43:18.087" v="552" actId="2711"/>
          <ac:cxnSpMkLst>
            <pc:docMk/>
            <pc:sldMk cId="3848207071" sldId="259"/>
            <ac:cxnSpMk id="29" creationId="{BBB40131-1AF2-6CBD-A704-97079FFB01A1}"/>
          </ac:cxnSpMkLst>
        </pc:cxnChg>
        <pc:cxnChg chg="mod">
          <ac:chgData name="藤本 光(奈良高専)" userId="482251d2-0e96-48fe-9ae4-0be9ce111eed" providerId="ADAL" clId="{21CE17CF-61EF-5A40-8666-A2D2DCF60B50}" dt="2023-10-05T01:43:18.087" v="552" actId="2711"/>
          <ac:cxnSpMkLst>
            <pc:docMk/>
            <pc:sldMk cId="3848207071" sldId="259"/>
            <ac:cxnSpMk id="30" creationId="{86D349EC-D3F8-55C3-DB84-44C4441DCB4C}"/>
          </ac:cxnSpMkLst>
        </pc:cxnChg>
        <pc:cxnChg chg="mod">
          <ac:chgData name="藤本 光(奈良高専)" userId="482251d2-0e96-48fe-9ae4-0be9ce111eed" providerId="ADAL" clId="{21CE17CF-61EF-5A40-8666-A2D2DCF60B50}" dt="2023-10-05T01:43:18.087" v="552" actId="2711"/>
          <ac:cxnSpMkLst>
            <pc:docMk/>
            <pc:sldMk cId="3848207071" sldId="259"/>
            <ac:cxnSpMk id="31" creationId="{3FCC9ABA-9A82-C808-4AF1-713C5E429136}"/>
          </ac:cxnSpMkLst>
        </pc:cxnChg>
        <pc:cxnChg chg="mod">
          <ac:chgData name="藤本 光(奈良高専)" userId="482251d2-0e96-48fe-9ae4-0be9ce111eed" providerId="ADAL" clId="{21CE17CF-61EF-5A40-8666-A2D2DCF60B50}" dt="2023-10-05T01:43:18.087" v="552" actId="2711"/>
          <ac:cxnSpMkLst>
            <pc:docMk/>
            <pc:sldMk cId="3848207071" sldId="259"/>
            <ac:cxnSpMk id="38" creationId="{925EF363-DC7F-CC49-EB76-25A8BEB44587}"/>
          </ac:cxnSpMkLst>
        </pc:cxnChg>
        <pc:cxnChg chg="mod">
          <ac:chgData name="藤本 光(奈良高専)" userId="482251d2-0e96-48fe-9ae4-0be9ce111eed" providerId="ADAL" clId="{21CE17CF-61EF-5A40-8666-A2D2DCF60B50}" dt="2023-10-05T01:43:18.087" v="552" actId="2711"/>
          <ac:cxnSpMkLst>
            <pc:docMk/>
            <pc:sldMk cId="3848207071" sldId="259"/>
            <ac:cxnSpMk id="39" creationId="{476BC2AB-0EC3-D724-13FB-6FE578E21FA6}"/>
          </ac:cxnSpMkLst>
        </pc:cxnChg>
        <pc:cxnChg chg="mod">
          <ac:chgData name="藤本 光(奈良高専)" userId="482251d2-0e96-48fe-9ae4-0be9ce111eed" providerId="ADAL" clId="{21CE17CF-61EF-5A40-8666-A2D2DCF60B50}" dt="2023-10-05T01:43:18.087" v="552" actId="2711"/>
          <ac:cxnSpMkLst>
            <pc:docMk/>
            <pc:sldMk cId="3848207071" sldId="259"/>
            <ac:cxnSpMk id="46" creationId="{64F90A59-89EF-39C6-AC61-7F8B10811773}"/>
          </ac:cxnSpMkLst>
        </pc:cxnChg>
        <pc:cxnChg chg="mod">
          <ac:chgData name="藤本 光(奈良高専)" userId="482251d2-0e96-48fe-9ae4-0be9ce111eed" providerId="ADAL" clId="{21CE17CF-61EF-5A40-8666-A2D2DCF60B50}" dt="2023-10-05T01:43:18.087" v="552" actId="2711"/>
          <ac:cxnSpMkLst>
            <pc:docMk/>
            <pc:sldMk cId="3848207071" sldId="259"/>
            <ac:cxnSpMk id="47" creationId="{B613E74D-4128-F65A-34BE-63967BB9934D}"/>
          </ac:cxnSpMkLst>
        </pc:cxnChg>
        <pc:cxnChg chg="mod">
          <ac:chgData name="藤本 光(奈良高専)" userId="482251d2-0e96-48fe-9ae4-0be9ce111eed" providerId="ADAL" clId="{21CE17CF-61EF-5A40-8666-A2D2DCF60B50}" dt="2023-10-05T01:43:18.087" v="552" actId="2711"/>
          <ac:cxnSpMkLst>
            <pc:docMk/>
            <pc:sldMk cId="3848207071" sldId="259"/>
            <ac:cxnSpMk id="54" creationId="{A29F3BF4-BE0C-DFA9-02E6-A7C0CDC775EB}"/>
          </ac:cxnSpMkLst>
        </pc:cxnChg>
        <pc:cxnChg chg="mod">
          <ac:chgData name="藤本 光(奈良高専)" userId="482251d2-0e96-48fe-9ae4-0be9ce111eed" providerId="ADAL" clId="{21CE17CF-61EF-5A40-8666-A2D2DCF60B50}" dt="2023-10-05T01:43:18.087" v="552" actId="2711"/>
          <ac:cxnSpMkLst>
            <pc:docMk/>
            <pc:sldMk cId="3848207071" sldId="259"/>
            <ac:cxnSpMk id="57" creationId="{E8C0E3F3-E681-CA9A-A955-388011E74AE5}"/>
          </ac:cxnSpMkLst>
        </pc:cxnChg>
        <pc:cxnChg chg="add mod">
          <ac:chgData name="藤本 光(奈良高専)" userId="482251d2-0e96-48fe-9ae4-0be9ce111eed" providerId="ADAL" clId="{21CE17CF-61EF-5A40-8666-A2D2DCF60B50}" dt="2023-10-05T04:28:08.030" v="821" actId="1035"/>
          <ac:cxnSpMkLst>
            <pc:docMk/>
            <pc:sldMk cId="3848207071" sldId="259"/>
            <ac:cxnSpMk id="148" creationId="{30B1F373-875B-9A02-C6E8-B3C6C925569F}"/>
          </ac:cxnSpMkLst>
        </pc:cxnChg>
        <pc:cxnChg chg="add mod">
          <ac:chgData name="藤本 光(奈良高専)" userId="482251d2-0e96-48fe-9ae4-0be9ce111eed" providerId="ADAL" clId="{21CE17CF-61EF-5A40-8666-A2D2DCF60B50}" dt="2023-10-05T01:43:08.947" v="551" actId="2711"/>
          <ac:cxnSpMkLst>
            <pc:docMk/>
            <pc:sldMk cId="3848207071" sldId="259"/>
            <ac:cxnSpMk id="157" creationId="{C9704BB9-B1E2-30AC-087C-D8B1813E66DE}"/>
          </ac:cxnSpMkLst>
        </pc:cxnChg>
        <pc:cxnChg chg="add mod">
          <ac:chgData name="藤本 光(奈良高専)" userId="482251d2-0e96-48fe-9ae4-0be9ce111eed" providerId="ADAL" clId="{21CE17CF-61EF-5A40-8666-A2D2DCF60B50}" dt="2023-10-05T01:43:08.947" v="551" actId="2711"/>
          <ac:cxnSpMkLst>
            <pc:docMk/>
            <pc:sldMk cId="3848207071" sldId="259"/>
            <ac:cxnSpMk id="158" creationId="{6885C044-5486-4EA0-4C3C-26AC42E16725}"/>
          </ac:cxnSpMkLst>
        </pc:cxnChg>
        <pc:cxnChg chg="add mod">
          <ac:chgData name="藤本 光(奈良高専)" userId="482251d2-0e96-48fe-9ae4-0be9ce111eed" providerId="ADAL" clId="{21CE17CF-61EF-5A40-8666-A2D2DCF60B50}" dt="2023-10-05T01:43:08.947" v="551" actId="2711"/>
          <ac:cxnSpMkLst>
            <pc:docMk/>
            <pc:sldMk cId="3848207071" sldId="259"/>
            <ac:cxnSpMk id="160" creationId="{151BE1AA-6042-2C6F-144A-C1784160B554}"/>
          </ac:cxnSpMkLst>
        </pc:cxnChg>
        <pc:cxnChg chg="add del mod">
          <ac:chgData name="藤本 光(奈良高専)" userId="482251d2-0e96-48fe-9ae4-0be9ce111eed" providerId="ADAL" clId="{21CE17CF-61EF-5A40-8666-A2D2DCF60B50}" dt="2023-10-05T01:43:08.947" v="551" actId="2711"/>
          <ac:cxnSpMkLst>
            <pc:docMk/>
            <pc:sldMk cId="3848207071" sldId="259"/>
            <ac:cxnSpMk id="163" creationId="{ADC43D60-3AA5-78A0-9598-132988D843B4}"/>
          </ac:cxnSpMkLst>
        </pc:cxnChg>
        <pc:cxnChg chg="add mod">
          <ac:chgData name="藤本 光(奈良高専)" userId="482251d2-0e96-48fe-9ae4-0be9ce111eed" providerId="ADAL" clId="{21CE17CF-61EF-5A40-8666-A2D2DCF60B50}" dt="2023-10-05T01:43:08.947" v="551" actId="2711"/>
          <ac:cxnSpMkLst>
            <pc:docMk/>
            <pc:sldMk cId="3848207071" sldId="259"/>
            <ac:cxnSpMk id="164" creationId="{6D7D5A70-FDA9-62C8-47CF-62E92FE7D42A}"/>
          </ac:cxnSpMkLst>
        </pc:cxnChg>
        <pc:cxnChg chg="add mod">
          <ac:chgData name="藤本 光(奈良高専)" userId="482251d2-0e96-48fe-9ae4-0be9ce111eed" providerId="ADAL" clId="{21CE17CF-61EF-5A40-8666-A2D2DCF60B50}" dt="2023-10-05T01:43:08.947" v="551" actId="2711"/>
          <ac:cxnSpMkLst>
            <pc:docMk/>
            <pc:sldMk cId="3848207071" sldId="259"/>
            <ac:cxnSpMk id="167" creationId="{47282200-F9A9-FA21-F527-A8ED1F306B7A}"/>
          </ac:cxnSpMkLst>
        </pc:cxnChg>
        <pc:cxnChg chg="add mod">
          <ac:chgData name="藤本 光(奈良高専)" userId="482251d2-0e96-48fe-9ae4-0be9ce111eed" providerId="ADAL" clId="{21CE17CF-61EF-5A40-8666-A2D2DCF60B50}" dt="2023-10-05T01:43:08.947" v="551" actId="2711"/>
          <ac:cxnSpMkLst>
            <pc:docMk/>
            <pc:sldMk cId="3848207071" sldId="259"/>
            <ac:cxnSpMk id="169" creationId="{58360357-0791-96AC-1689-DB2A36AC67E1}"/>
          </ac:cxnSpMkLst>
        </pc:cxnChg>
        <pc:cxnChg chg="add del mod">
          <ac:chgData name="藤本 光(奈良高専)" userId="482251d2-0e96-48fe-9ae4-0be9ce111eed" providerId="ADAL" clId="{21CE17CF-61EF-5A40-8666-A2D2DCF60B50}" dt="2023-10-05T00:20:24.674" v="55" actId="478"/>
          <ac:cxnSpMkLst>
            <pc:docMk/>
            <pc:sldMk cId="3848207071" sldId="259"/>
            <ac:cxnSpMk id="171" creationId="{1DED8050-A513-652C-9184-975D3814748E}"/>
          </ac:cxnSpMkLst>
        </pc:cxnChg>
        <pc:cxnChg chg="add mod">
          <ac:chgData name="藤本 光(奈良高専)" userId="482251d2-0e96-48fe-9ae4-0be9ce111eed" providerId="ADAL" clId="{21CE17CF-61EF-5A40-8666-A2D2DCF60B50}" dt="2023-10-05T01:43:08.947" v="551" actId="2711"/>
          <ac:cxnSpMkLst>
            <pc:docMk/>
            <pc:sldMk cId="3848207071" sldId="259"/>
            <ac:cxnSpMk id="175" creationId="{33D5EBBE-7780-6D99-909F-43251E03FD5D}"/>
          </ac:cxnSpMkLst>
        </pc:cxnChg>
        <pc:cxnChg chg="add mod">
          <ac:chgData name="藤本 光(奈良高専)" userId="482251d2-0e96-48fe-9ae4-0be9ce111eed" providerId="ADAL" clId="{21CE17CF-61EF-5A40-8666-A2D2DCF60B50}" dt="2023-10-05T01:43:08.947" v="551" actId="2711"/>
          <ac:cxnSpMkLst>
            <pc:docMk/>
            <pc:sldMk cId="3848207071" sldId="259"/>
            <ac:cxnSpMk id="176" creationId="{E8EF856D-199A-ED8F-52F7-3ECE240FE2A5}"/>
          </ac:cxnSpMkLst>
        </pc:cxnChg>
        <pc:cxnChg chg="add mod">
          <ac:chgData name="藤本 光(奈良高専)" userId="482251d2-0e96-48fe-9ae4-0be9ce111eed" providerId="ADAL" clId="{21CE17CF-61EF-5A40-8666-A2D2DCF60B50}" dt="2023-10-05T01:43:08.947" v="551" actId="2711"/>
          <ac:cxnSpMkLst>
            <pc:docMk/>
            <pc:sldMk cId="3848207071" sldId="259"/>
            <ac:cxnSpMk id="177" creationId="{27C83057-FADF-0FAD-454F-78381883EDA7}"/>
          </ac:cxnSpMkLst>
        </pc:cxnChg>
        <pc:cxnChg chg="add mod">
          <ac:chgData name="藤本 光(奈良高専)" userId="482251d2-0e96-48fe-9ae4-0be9ce111eed" providerId="ADAL" clId="{21CE17CF-61EF-5A40-8666-A2D2DCF60B50}" dt="2023-10-05T01:43:08.947" v="551" actId="2711"/>
          <ac:cxnSpMkLst>
            <pc:docMk/>
            <pc:sldMk cId="3848207071" sldId="259"/>
            <ac:cxnSpMk id="178" creationId="{FDC6A22E-AB56-22E7-2BDB-300F3FE6EC22}"/>
          </ac:cxnSpMkLst>
        </pc:cxnChg>
        <pc:cxnChg chg="add mod">
          <ac:chgData name="藤本 光(奈良高専)" userId="482251d2-0e96-48fe-9ae4-0be9ce111eed" providerId="ADAL" clId="{21CE17CF-61EF-5A40-8666-A2D2DCF60B50}" dt="2023-10-05T01:43:08.947" v="551" actId="2711"/>
          <ac:cxnSpMkLst>
            <pc:docMk/>
            <pc:sldMk cId="3848207071" sldId="259"/>
            <ac:cxnSpMk id="179" creationId="{95F28943-C1DA-A844-EE46-D0FF51BE2CF0}"/>
          </ac:cxnSpMkLst>
        </pc:cxnChg>
        <pc:cxnChg chg="add mod">
          <ac:chgData name="藤本 光(奈良高専)" userId="482251d2-0e96-48fe-9ae4-0be9ce111eed" providerId="ADAL" clId="{21CE17CF-61EF-5A40-8666-A2D2DCF60B50}" dt="2023-10-05T01:43:08.947" v="551" actId="2711"/>
          <ac:cxnSpMkLst>
            <pc:docMk/>
            <pc:sldMk cId="3848207071" sldId="259"/>
            <ac:cxnSpMk id="180" creationId="{1A0834CC-6930-0ED8-98FB-48C159ADF9BA}"/>
          </ac:cxnSpMkLst>
        </pc:cxnChg>
        <pc:cxnChg chg="add mod">
          <ac:chgData name="藤本 光(奈良高専)" userId="482251d2-0e96-48fe-9ae4-0be9ce111eed" providerId="ADAL" clId="{21CE17CF-61EF-5A40-8666-A2D2DCF60B50}" dt="2023-10-05T01:43:08.947" v="551" actId="2711"/>
          <ac:cxnSpMkLst>
            <pc:docMk/>
            <pc:sldMk cId="3848207071" sldId="259"/>
            <ac:cxnSpMk id="182" creationId="{09905D78-86C2-C7A4-A587-6FE49F387A86}"/>
          </ac:cxnSpMkLst>
        </pc:cxnChg>
        <pc:cxnChg chg="add mod">
          <ac:chgData name="藤本 光(奈良高専)" userId="482251d2-0e96-48fe-9ae4-0be9ce111eed" providerId="ADAL" clId="{21CE17CF-61EF-5A40-8666-A2D2DCF60B50}" dt="2023-10-05T01:43:08.947" v="551" actId="2711"/>
          <ac:cxnSpMkLst>
            <pc:docMk/>
            <pc:sldMk cId="3848207071" sldId="259"/>
            <ac:cxnSpMk id="194" creationId="{B311356D-6EED-BC99-5134-BD9C3423DFCE}"/>
          </ac:cxnSpMkLst>
        </pc:cxnChg>
        <pc:extLst>
          <p:ext xmlns:p="http://schemas.openxmlformats.org/presentationml/2006/main" uri="{D6D511B9-2390-475A-947B-AFAB55BFBCF1}">
            <pc226:cmChg xmlns:pc226="http://schemas.microsoft.com/office/powerpoint/2022/06/main/command" chg="add">
              <pc226:chgData name="藤本 光(奈良高専)" userId="482251d2-0e96-48fe-9ae4-0be9ce111eed" providerId="ADAL" clId="{21CE17CF-61EF-5A40-8666-A2D2DCF60B50}" dt="2023-10-05T01:14:27.574" v="337"/>
              <pc2:cmMkLst xmlns:pc2="http://schemas.microsoft.com/office/powerpoint/2019/9/main/command">
                <pc:docMk/>
                <pc:sldMk cId="3848207071" sldId="259"/>
                <pc2:cmMk id="{8CDA1760-475A-B84B-B865-E723BA5019B2}"/>
              </pc2:cmMkLst>
            </pc226:cmChg>
            <pc226:cmChg xmlns:pc226="http://schemas.microsoft.com/office/powerpoint/2022/06/main/command" chg="add">
              <pc226:chgData name="藤本 光(奈良高専)" userId="482251d2-0e96-48fe-9ae4-0be9ce111eed" providerId="ADAL" clId="{21CE17CF-61EF-5A40-8666-A2D2DCF60B50}" dt="2023-10-05T01:47:39.342" v="557"/>
              <pc2:cmMkLst xmlns:pc2="http://schemas.microsoft.com/office/powerpoint/2019/9/main/command">
                <pc:docMk/>
                <pc:sldMk cId="3848207071" sldId="259"/>
                <pc2:cmMk id="{50538A83-3ED9-AC46-B968-3C8C0A5BC5EA}"/>
              </pc2:cmMkLst>
            </pc226:cmChg>
          </p:ext>
        </pc:extLst>
      </pc:sldChg>
      <pc:sldChg chg="addSp delSp modSp new mod modShow">
        <pc:chgData name="藤本 光(奈良高専)" userId="482251d2-0e96-48fe-9ae4-0be9ce111eed" providerId="ADAL" clId="{21CE17CF-61EF-5A40-8666-A2D2DCF60B50}" dt="2023-10-16T23:49:35.360" v="4870" actId="729"/>
        <pc:sldMkLst>
          <pc:docMk/>
          <pc:sldMk cId="2286277226" sldId="260"/>
        </pc:sldMkLst>
        <pc:spChg chg="add mod">
          <ac:chgData name="藤本 光(奈良高専)" userId="482251d2-0e96-48fe-9ae4-0be9ce111eed" providerId="ADAL" clId="{21CE17CF-61EF-5A40-8666-A2D2DCF60B50}" dt="2023-10-05T00:24:05.677" v="84"/>
          <ac:spMkLst>
            <pc:docMk/>
            <pc:sldMk cId="2286277226" sldId="260"/>
            <ac:spMk id="2" creationId="{BC11D38A-0669-F93E-E3AF-2BC1D2735160}"/>
          </ac:spMkLst>
        </pc:spChg>
        <pc:spChg chg="add mod">
          <ac:chgData name="藤本 光(奈良高専)" userId="482251d2-0e96-48fe-9ae4-0be9ce111eed" providerId="ADAL" clId="{21CE17CF-61EF-5A40-8666-A2D2DCF60B50}" dt="2023-10-05T00:24:05.677" v="84"/>
          <ac:spMkLst>
            <pc:docMk/>
            <pc:sldMk cId="2286277226" sldId="260"/>
            <ac:spMk id="3" creationId="{CE7498EB-9368-7C03-AF7F-27F27F29A899}"/>
          </ac:spMkLst>
        </pc:spChg>
        <pc:spChg chg="mod">
          <ac:chgData name="藤本 光(奈良高専)" userId="482251d2-0e96-48fe-9ae4-0be9ce111eed" providerId="ADAL" clId="{21CE17CF-61EF-5A40-8666-A2D2DCF60B50}" dt="2023-10-05T00:24:05.677" v="84"/>
          <ac:spMkLst>
            <pc:docMk/>
            <pc:sldMk cId="2286277226" sldId="260"/>
            <ac:spMk id="5" creationId="{DC7E081C-65CA-43BB-B4DC-C674AE664295}"/>
          </ac:spMkLst>
        </pc:spChg>
        <pc:spChg chg="mod">
          <ac:chgData name="藤本 光(奈良高専)" userId="482251d2-0e96-48fe-9ae4-0be9ce111eed" providerId="ADAL" clId="{21CE17CF-61EF-5A40-8666-A2D2DCF60B50}" dt="2023-10-05T00:24:05.677" v="84"/>
          <ac:spMkLst>
            <pc:docMk/>
            <pc:sldMk cId="2286277226" sldId="260"/>
            <ac:spMk id="6" creationId="{D5838A7D-6974-5846-D892-F41EE906D1D7}"/>
          </ac:spMkLst>
        </pc:spChg>
        <pc:spChg chg="mod">
          <ac:chgData name="藤本 光(奈良高専)" userId="482251d2-0e96-48fe-9ae4-0be9ce111eed" providerId="ADAL" clId="{21CE17CF-61EF-5A40-8666-A2D2DCF60B50}" dt="2023-10-05T00:24:05.677" v="84"/>
          <ac:spMkLst>
            <pc:docMk/>
            <pc:sldMk cId="2286277226" sldId="260"/>
            <ac:spMk id="8" creationId="{D6228FC3-1780-B22E-4C56-8931F1B91854}"/>
          </ac:spMkLst>
        </pc:spChg>
        <pc:spChg chg="mod">
          <ac:chgData name="藤本 光(奈良高専)" userId="482251d2-0e96-48fe-9ae4-0be9ce111eed" providerId="ADAL" clId="{21CE17CF-61EF-5A40-8666-A2D2DCF60B50}" dt="2023-10-05T00:24:05.677" v="84"/>
          <ac:spMkLst>
            <pc:docMk/>
            <pc:sldMk cId="2286277226" sldId="260"/>
            <ac:spMk id="9" creationId="{9E1B6FFB-8F35-B34B-0088-00BAB4CEE9C5}"/>
          </ac:spMkLst>
        </pc:spChg>
        <pc:spChg chg="mod">
          <ac:chgData name="藤本 光(奈良高専)" userId="482251d2-0e96-48fe-9ae4-0be9ce111eed" providerId="ADAL" clId="{21CE17CF-61EF-5A40-8666-A2D2DCF60B50}" dt="2023-10-05T00:24:05.677" v="84"/>
          <ac:spMkLst>
            <pc:docMk/>
            <pc:sldMk cId="2286277226" sldId="260"/>
            <ac:spMk id="11" creationId="{748A8D84-BDFD-D141-EAD3-F82DCBFC5E81}"/>
          </ac:spMkLst>
        </pc:spChg>
        <pc:spChg chg="mod">
          <ac:chgData name="藤本 光(奈良高専)" userId="482251d2-0e96-48fe-9ae4-0be9ce111eed" providerId="ADAL" clId="{21CE17CF-61EF-5A40-8666-A2D2DCF60B50}" dt="2023-10-05T00:24:05.677" v="84"/>
          <ac:spMkLst>
            <pc:docMk/>
            <pc:sldMk cId="2286277226" sldId="260"/>
            <ac:spMk id="12" creationId="{524A5285-E9A1-5A3C-763C-72AF4C677B3E}"/>
          </ac:spMkLst>
        </pc:spChg>
        <pc:spChg chg="add mod">
          <ac:chgData name="藤本 光(奈良高専)" userId="482251d2-0e96-48fe-9ae4-0be9ce111eed" providerId="ADAL" clId="{21CE17CF-61EF-5A40-8666-A2D2DCF60B50}" dt="2023-10-05T00:24:05.677" v="84"/>
          <ac:spMkLst>
            <pc:docMk/>
            <pc:sldMk cId="2286277226" sldId="260"/>
            <ac:spMk id="13" creationId="{FB72A135-0C7A-DBC4-7988-A60FE6FEE134}"/>
          </ac:spMkLst>
        </pc:spChg>
        <pc:spChg chg="mod">
          <ac:chgData name="藤本 光(奈良高専)" userId="482251d2-0e96-48fe-9ae4-0be9ce111eed" providerId="ADAL" clId="{21CE17CF-61EF-5A40-8666-A2D2DCF60B50}" dt="2023-10-05T00:24:05.677" v="84"/>
          <ac:spMkLst>
            <pc:docMk/>
            <pc:sldMk cId="2286277226" sldId="260"/>
            <ac:spMk id="15" creationId="{0F0AB7DF-861B-AD29-B890-60F52E0203B6}"/>
          </ac:spMkLst>
        </pc:spChg>
        <pc:spChg chg="mod">
          <ac:chgData name="藤本 光(奈良高専)" userId="482251d2-0e96-48fe-9ae4-0be9ce111eed" providerId="ADAL" clId="{21CE17CF-61EF-5A40-8666-A2D2DCF60B50}" dt="2023-10-05T00:24:05.677" v="84"/>
          <ac:spMkLst>
            <pc:docMk/>
            <pc:sldMk cId="2286277226" sldId="260"/>
            <ac:spMk id="16" creationId="{E23FF3BC-239E-BB5E-0D30-83D69727716B}"/>
          </ac:spMkLst>
        </pc:spChg>
        <pc:spChg chg="mod">
          <ac:chgData name="藤本 光(奈良高専)" userId="482251d2-0e96-48fe-9ae4-0be9ce111eed" providerId="ADAL" clId="{21CE17CF-61EF-5A40-8666-A2D2DCF60B50}" dt="2023-10-05T00:24:05.677" v="84"/>
          <ac:spMkLst>
            <pc:docMk/>
            <pc:sldMk cId="2286277226" sldId="260"/>
            <ac:spMk id="17" creationId="{40494371-5127-059B-7036-5174FE1BDD35}"/>
          </ac:spMkLst>
        </pc:spChg>
        <pc:spChg chg="mod">
          <ac:chgData name="藤本 光(奈良高専)" userId="482251d2-0e96-48fe-9ae4-0be9ce111eed" providerId="ADAL" clId="{21CE17CF-61EF-5A40-8666-A2D2DCF60B50}" dt="2023-10-05T00:24:05.677" v="84"/>
          <ac:spMkLst>
            <pc:docMk/>
            <pc:sldMk cId="2286277226" sldId="260"/>
            <ac:spMk id="18" creationId="{E313F9C5-DA75-6553-85C2-59A39998BA17}"/>
          </ac:spMkLst>
        </pc:spChg>
        <pc:spChg chg="mod">
          <ac:chgData name="藤本 光(奈良高専)" userId="482251d2-0e96-48fe-9ae4-0be9ce111eed" providerId="ADAL" clId="{21CE17CF-61EF-5A40-8666-A2D2DCF60B50}" dt="2023-10-05T00:24:05.677" v="84"/>
          <ac:spMkLst>
            <pc:docMk/>
            <pc:sldMk cId="2286277226" sldId="260"/>
            <ac:spMk id="20" creationId="{06FBC3FE-64F2-A540-2848-7FDC6284D897}"/>
          </ac:spMkLst>
        </pc:spChg>
        <pc:spChg chg="mod">
          <ac:chgData name="藤本 光(奈良高専)" userId="482251d2-0e96-48fe-9ae4-0be9ce111eed" providerId="ADAL" clId="{21CE17CF-61EF-5A40-8666-A2D2DCF60B50}" dt="2023-10-05T00:24:05.677" v="84"/>
          <ac:spMkLst>
            <pc:docMk/>
            <pc:sldMk cId="2286277226" sldId="260"/>
            <ac:spMk id="22" creationId="{5340F7F3-B012-46A0-4360-3E38BD783EB4}"/>
          </ac:spMkLst>
        </pc:spChg>
        <pc:spChg chg="mod">
          <ac:chgData name="藤本 光(奈良高専)" userId="482251d2-0e96-48fe-9ae4-0be9ce111eed" providerId="ADAL" clId="{21CE17CF-61EF-5A40-8666-A2D2DCF60B50}" dt="2023-10-05T00:24:05.677" v="84"/>
          <ac:spMkLst>
            <pc:docMk/>
            <pc:sldMk cId="2286277226" sldId="260"/>
            <ac:spMk id="23" creationId="{DB442CF7-36A5-BED6-B3D8-F82B59B77C59}"/>
          </ac:spMkLst>
        </pc:spChg>
        <pc:spChg chg="mod">
          <ac:chgData name="藤本 光(奈良高専)" userId="482251d2-0e96-48fe-9ae4-0be9ce111eed" providerId="ADAL" clId="{21CE17CF-61EF-5A40-8666-A2D2DCF60B50}" dt="2023-10-05T00:24:05.677" v="84"/>
          <ac:spMkLst>
            <pc:docMk/>
            <pc:sldMk cId="2286277226" sldId="260"/>
            <ac:spMk id="32" creationId="{DE9A9448-C4CA-F363-87CE-1620F00A05E8}"/>
          </ac:spMkLst>
        </pc:spChg>
        <pc:spChg chg="mod">
          <ac:chgData name="藤本 光(奈良高専)" userId="482251d2-0e96-48fe-9ae4-0be9ce111eed" providerId="ADAL" clId="{21CE17CF-61EF-5A40-8666-A2D2DCF60B50}" dt="2023-10-05T00:24:05.677" v="84"/>
          <ac:spMkLst>
            <pc:docMk/>
            <pc:sldMk cId="2286277226" sldId="260"/>
            <ac:spMk id="33" creationId="{1BA162DD-CE86-7703-CD62-D23CBD587962}"/>
          </ac:spMkLst>
        </pc:spChg>
        <pc:spChg chg="mod">
          <ac:chgData name="藤本 光(奈良高専)" userId="482251d2-0e96-48fe-9ae4-0be9ce111eed" providerId="ADAL" clId="{21CE17CF-61EF-5A40-8666-A2D2DCF60B50}" dt="2023-10-05T00:24:05.677" v="84"/>
          <ac:spMkLst>
            <pc:docMk/>
            <pc:sldMk cId="2286277226" sldId="260"/>
            <ac:spMk id="34" creationId="{C606A15D-CAD6-3CC8-84D4-A3A175125728}"/>
          </ac:spMkLst>
        </pc:spChg>
        <pc:spChg chg="mod">
          <ac:chgData name="藤本 光(奈良高専)" userId="482251d2-0e96-48fe-9ae4-0be9ce111eed" providerId="ADAL" clId="{21CE17CF-61EF-5A40-8666-A2D2DCF60B50}" dt="2023-10-05T00:24:05.677" v="84"/>
          <ac:spMkLst>
            <pc:docMk/>
            <pc:sldMk cId="2286277226" sldId="260"/>
            <ac:spMk id="35" creationId="{2251A2A3-6805-8C93-E8DB-9A0BDA41AE46}"/>
          </ac:spMkLst>
        </pc:spChg>
        <pc:spChg chg="mod">
          <ac:chgData name="藤本 光(奈良高専)" userId="482251d2-0e96-48fe-9ae4-0be9ce111eed" providerId="ADAL" clId="{21CE17CF-61EF-5A40-8666-A2D2DCF60B50}" dt="2023-10-05T00:24:05.677" v="84"/>
          <ac:spMkLst>
            <pc:docMk/>
            <pc:sldMk cId="2286277226" sldId="260"/>
            <ac:spMk id="45" creationId="{67FB07E0-C896-EA5D-359E-5B7E3725B9EE}"/>
          </ac:spMkLst>
        </pc:spChg>
        <pc:spChg chg="mod">
          <ac:chgData name="藤本 光(奈良高専)" userId="482251d2-0e96-48fe-9ae4-0be9ce111eed" providerId="ADAL" clId="{21CE17CF-61EF-5A40-8666-A2D2DCF60B50}" dt="2023-10-05T00:24:05.677" v="84"/>
          <ac:spMkLst>
            <pc:docMk/>
            <pc:sldMk cId="2286277226" sldId="260"/>
            <ac:spMk id="52" creationId="{63834AFC-67D5-2E1D-DEFF-72506A1789B4}"/>
          </ac:spMkLst>
        </pc:spChg>
        <pc:spChg chg="mod">
          <ac:chgData name="藤本 光(奈良高専)" userId="482251d2-0e96-48fe-9ae4-0be9ce111eed" providerId="ADAL" clId="{21CE17CF-61EF-5A40-8666-A2D2DCF60B50}" dt="2023-10-05T00:24:05.677" v="84"/>
          <ac:spMkLst>
            <pc:docMk/>
            <pc:sldMk cId="2286277226" sldId="260"/>
            <ac:spMk id="53" creationId="{653835F5-9D8E-1084-F50E-F0E72F54708E}"/>
          </ac:spMkLst>
        </pc:spChg>
        <pc:spChg chg="mod">
          <ac:chgData name="藤本 光(奈良高専)" userId="482251d2-0e96-48fe-9ae4-0be9ce111eed" providerId="ADAL" clId="{21CE17CF-61EF-5A40-8666-A2D2DCF60B50}" dt="2023-10-05T00:24:05.677" v="84"/>
          <ac:spMkLst>
            <pc:docMk/>
            <pc:sldMk cId="2286277226" sldId="260"/>
            <ac:spMk id="55" creationId="{E7B96565-C8D9-FACB-E4B5-70005104FA1E}"/>
          </ac:spMkLst>
        </pc:spChg>
        <pc:spChg chg="mod">
          <ac:chgData name="藤本 光(奈良高専)" userId="482251d2-0e96-48fe-9ae4-0be9ce111eed" providerId="ADAL" clId="{21CE17CF-61EF-5A40-8666-A2D2DCF60B50}" dt="2023-10-05T00:24:05.677" v="84"/>
          <ac:spMkLst>
            <pc:docMk/>
            <pc:sldMk cId="2286277226" sldId="260"/>
            <ac:spMk id="56" creationId="{3EC0C348-A7DE-0C2F-5DB8-3EF42CCEA0A1}"/>
          </ac:spMkLst>
        </pc:spChg>
        <pc:spChg chg="mod">
          <ac:chgData name="藤本 光(奈良高専)" userId="482251d2-0e96-48fe-9ae4-0be9ce111eed" providerId="ADAL" clId="{21CE17CF-61EF-5A40-8666-A2D2DCF60B50}" dt="2023-10-05T00:24:05.677" v="84"/>
          <ac:spMkLst>
            <pc:docMk/>
            <pc:sldMk cId="2286277226" sldId="260"/>
            <ac:spMk id="70" creationId="{C4276D3E-5163-7AFD-8900-C3BE5C9C98F1}"/>
          </ac:spMkLst>
        </pc:spChg>
        <pc:spChg chg="mod">
          <ac:chgData name="藤本 光(奈良高専)" userId="482251d2-0e96-48fe-9ae4-0be9ce111eed" providerId="ADAL" clId="{21CE17CF-61EF-5A40-8666-A2D2DCF60B50}" dt="2023-10-05T00:24:05.677" v="84"/>
          <ac:spMkLst>
            <pc:docMk/>
            <pc:sldMk cId="2286277226" sldId="260"/>
            <ac:spMk id="71" creationId="{8EC9C973-09A0-FF3B-5AA0-86BD4EF9B559}"/>
          </ac:spMkLst>
        </pc:spChg>
        <pc:spChg chg="mod">
          <ac:chgData name="藤本 光(奈良高専)" userId="482251d2-0e96-48fe-9ae4-0be9ce111eed" providerId="ADAL" clId="{21CE17CF-61EF-5A40-8666-A2D2DCF60B50}" dt="2023-10-05T00:24:05.677" v="84"/>
          <ac:spMkLst>
            <pc:docMk/>
            <pc:sldMk cId="2286277226" sldId="260"/>
            <ac:spMk id="72" creationId="{F371BF4A-3AAE-D456-5BD2-933EED97FE9B}"/>
          </ac:spMkLst>
        </pc:spChg>
        <pc:spChg chg="mod">
          <ac:chgData name="藤本 光(奈良高専)" userId="482251d2-0e96-48fe-9ae4-0be9ce111eed" providerId="ADAL" clId="{21CE17CF-61EF-5A40-8666-A2D2DCF60B50}" dt="2023-10-05T00:24:05.677" v="84"/>
          <ac:spMkLst>
            <pc:docMk/>
            <pc:sldMk cId="2286277226" sldId="260"/>
            <ac:spMk id="73" creationId="{4B258DB8-E539-670E-FFD5-30508B4A0840}"/>
          </ac:spMkLst>
        </pc:spChg>
        <pc:spChg chg="mod">
          <ac:chgData name="藤本 光(奈良高専)" userId="482251d2-0e96-48fe-9ae4-0be9ce111eed" providerId="ADAL" clId="{21CE17CF-61EF-5A40-8666-A2D2DCF60B50}" dt="2023-10-05T00:24:05.677" v="84"/>
          <ac:spMkLst>
            <pc:docMk/>
            <pc:sldMk cId="2286277226" sldId="260"/>
            <ac:spMk id="74" creationId="{5A04C076-53DD-2B7D-34DC-5DA0C4AD9013}"/>
          </ac:spMkLst>
        </pc:spChg>
        <pc:spChg chg="mod">
          <ac:chgData name="藤本 光(奈良高専)" userId="482251d2-0e96-48fe-9ae4-0be9ce111eed" providerId="ADAL" clId="{21CE17CF-61EF-5A40-8666-A2D2DCF60B50}" dt="2023-10-05T00:24:05.677" v="84"/>
          <ac:spMkLst>
            <pc:docMk/>
            <pc:sldMk cId="2286277226" sldId="260"/>
            <ac:spMk id="75" creationId="{748438BF-5DDE-9ABA-986B-4730E258AF3D}"/>
          </ac:spMkLst>
        </pc:spChg>
        <pc:spChg chg="mod">
          <ac:chgData name="藤本 光(奈良高専)" userId="482251d2-0e96-48fe-9ae4-0be9ce111eed" providerId="ADAL" clId="{21CE17CF-61EF-5A40-8666-A2D2DCF60B50}" dt="2023-10-05T00:24:05.677" v="84"/>
          <ac:spMkLst>
            <pc:docMk/>
            <pc:sldMk cId="2286277226" sldId="260"/>
            <ac:spMk id="76" creationId="{FDC97DF6-CA71-72CD-36DB-7C87982DC17B}"/>
          </ac:spMkLst>
        </pc:spChg>
        <pc:spChg chg="mod">
          <ac:chgData name="藤本 光(奈良高専)" userId="482251d2-0e96-48fe-9ae4-0be9ce111eed" providerId="ADAL" clId="{21CE17CF-61EF-5A40-8666-A2D2DCF60B50}" dt="2023-10-05T00:24:05.677" v="84"/>
          <ac:spMkLst>
            <pc:docMk/>
            <pc:sldMk cId="2286277226" sldId="260"/>
            <ac:spMk id="77" creationId="{3E337607-3D57-F206-A439-928AE854340F}"/>
          </ac:spMkLst>
        </pc:spChg>
        <pc:spChg chg="mod">
          <ac:chgData name="藤本 光(奈良高専)" userId="482251d2-0e96-48fe-9ae4-0be9ce111eed" providerId="ADAL" clId="{21CE17CF-61EF-5A40-8666-A2D2DCF60B50}" dt="2023-10-05T00:24:05.677" v="84"/>
          <ac:spMkLst>
            <pc:docMk/>
            <pc:sldMk cId="2286277226" sldId="260"/>
            <ac:spMk id="78" creationId="{EAACE064-BCB0-D713-F217-8091A5301384}"/>
          </ac:spMkLst>
        </pc:spChg>
        <pc:spChg chg="mod">
          <ac:chgData name="藤本 光(奈良高専)" userId="482251d2-0e96-48fe-9ae4-0be9ce111eed" providerId="ADAL" clId="{21CE17CF-61EF-5A40-8666-A2D2DCF60B50}" dt="2023-10-05T00:24:05.677" v="84"/>
          <ac:spMkLst>
            <pc:docMk/>
            <pc:sldMk cId="2286277226" sldId="260"/>
            <ac:spMk id="79" creationId="{D74922CD-A0B5-3532-7728-D43345502EF1}"/>
          </ac:spMkLst>
        </pc:spChg>
        <pc:spChg chg="mod">
          <ac:chgData name="藤本 光(奈良高専)" userId="482251d2-0e96-48fe-9ae4-0be9ce111eed" providerId="ADAL" clId="{21CE17CF-61EF-5A40-8666-A2D2DCF60B50}" dt="2023-10-05T00:24:05.677" v="84"/>
          <ac:spMkLst>
            <pc:docMk/>
            <pc:sldMk cId="2286277226" sldId="260"/>
            <ac:spMk id="80" creationId="{86ADFCF8-D11F-F09A-957D-6FE167B4E64D}"/>
          </ac:spMkLst>
        </pc:spChg>
        <pc:spChg chg="mod">
          <ac:chgData name="藤本 光(奈良高専)" userId="482251d2-0e96-48fe-9ae4-0be9ce111eed" providerId="ADAL" clId="{21CE17CF-61EF-5A40-8666-A2D2DCF60B50}" dt="2023-10-05T00:24:05.677" v="84"/>
          <ac:spMkLst>
            <pc:docMk/>
            <pc:sldMk cId="2286277226" sldId="260"/>
            <ac:spMk id="81" creationId="{8C087A75-4003-F28A-8A96-4B6AEEF2E60C}"/>
          </ac:spMkLst>
        </pc:spChg>
        <pc:spChg chg="mod">
          <ac:chgData name="藤本 光(奈良高専)" userId="482251d2-0e96-48fe-9ae4-0be9ce111eed" providerId="ADAL" clId="{21CE17CF-61EF-5A40-8666-A2D2DCF60B50}" dt="2023-10-05T00:24:05.677" v="84"/>
          <ac:spMkLst>
            <pc:docMk/>
            <pc:sldMk cId="2286277226" sldId="260"/>
            <ac:spMk id="82" creationId="{FC2BF28B-5EB2-E728-8F43-18FB39920498}"/>
          </ac:spMkLst>
        </pc:spChg>
        <pc:spChg chg="mod">
          <ac:chgData name="藤本 光(奈良高専)" userId="482251d2-0e96-48fe-9ae4-0be9ce111eed" providerId="ADAL" clId="{21CE17CF-61EF-5A40-8666-A2D2DCF60B50}" dt="2023-10-05T00:24:05.677" v="84"/>
          <ac:spMkLst>
            <pc:docMk/>
            <pc:sldMk cId="2286277226" sldId="260"/>
            <ac:spMk id="83" creationId="{1ADADDF0-4BAB-A020-B2D9-C2BDA48CFA79}"/>
          </ac:spMkLst>
        </pc:spChg>
        <pc:spChg chg="mod">
          <ac:chgData name="藤本 光(奈良高専)" userId="482251d2-0e96-48fe-9ae4-0be9ce111eed" providerId="ADAL" clId="{21CE17CF-61EF-5A40-8666-A2D2DCF60B50}" dt="2023-10-05T00:24:05.677" v="84"/>
          <ac:spMkLst>
            <pc:docMk/>
            <pc:sldMk cId="2286277226" sldId="260"/>
            <ac:spMk id="84" creationId="{C22BF608-14A3-4DBF-7425-C5AA39314117}"/>
          </ac:spMkLst>
        </pc:spChg>
        <pc:spChg chg="mod">
          <ac:chgData name="藤本 光(奈良高専)" userId="482251d2-0e96-48fe-9ae4-0be9ce111eed" providerId="ADAL" clId="{21CE17CF-61EF-5A40-8666-A2D2DCF60B50}" dt="2023-10-05T00:24:05.677" v="84"/>
          <ac:spMkLst>
            <pc:docMk/>
            <pc:sldMk cId="2286277226" sldId="260"/>
            <ac:spMk id="85" creationId="{2C9856FC-9F92-5AD5-26AB-FB418EF45B70}"/>
          </ac:spMkLst>
        </pc:spChg>
        <pc:spChg chg="mod">
          <ac:chgData name="藤本 光(奈良高専)" userId="482251d2-0e96-48fe-9ae4-0be9ce111eed" providerId="ADAL" clId="{21CE17CF-61EF-5A40-8666-A2D2DCF60B50}" dt="2023-10-05T00:24:05.677" v="84"/>
          <ac:spMkLst>
            <pc:docMk/>
            <pc:sldMk cId="2286277226" sldId="260"/>
            <ac:spMk id="86" creationId="{A0011235-D27D-0F10-22DA-2AE427D02BEF}"/>
          </ac:spMkLst>
        </pc:spChg>
        <pc:spChg chg="mod">
          <ac:chgData name="藤本 光(奈良高専)" userId="482251d2-0e96-48fe-9ae4-0be9ce111eed" providerId="ADAL" clId="{21CE17CF-61EF-5A40-8666-A2D2DCF60B50}" dt="2023-10-05T00:24:05.677" v="84"/>
          <ac:spMkLst>
            <pc:docMk/>
            <pc:sldMk cId="2286277226" sldId="260"/>
            <ac:spMk id="87" creationId="{AE9EE4F0-1D24-872F-4142-553C3564FC6A}"/>
          </ac:spMkLst>
        </pc:spChg>
        <pc:spChg chg="mod">
          <ac:chgData name="藤本 光(奈良高専)" userId="482251d2-0e96-48fe-9ae4-0be9ce111eed" providerId="ADAL" clId="{21CE17CF-61EF-5A40-8666-A2D2DCF60B50}" dt="2023-10-05T00:24:05.677" v="84"/>
          <ac:spMkLst>
            <pc:docMk/>
            <pc:sldMk cId="2286277226" sldId="260"/>
            <ac:spMk id="88" creationId="{7D2CC27D-41AD-74E9-F578-131D592EB438}"/>
          </ac:spMkLst>
        </pc:spChg>
        <pc:spChg chg="mod">
          <ac:chgData name="藤本 光(奈良高専)" userId="482251d2-0e96-48fe-9ae4-0be9ce111eed" providerId="ADAL" clId="{21CE17CF-61EF-5A40-8666-A2D2DCF60B50}" dt="2023-10-05T00:24:05.677" v="84"/>
          <ac:spMkLst>
            <pc:docMk/>
            <pc:sldMk cId="2286277226" sldId="260"/>
            <ac:spMk id="89" creationId="{EC8075C2-7648-05CC-1500-FBAB1E29E5B4}"/>
          </ac:spMkLst>
        </pc:spChg>
        <pc:spChg chg="mod">
          <ac:chgData name="藤本 光(奈良高専)" userId="482251d2-0e96-48fe-9ae4-0be9ce111eed" providerId="ADAL" clId="{21CE17CF-61EF-5A40-8666-A2D2DCF60B50}" dt="2023-10-05T00:24:05.677" v="84"/>
          <ac:spMkLst>
            <pc:docMk/>
            <pc:sldMk cId="2286277226" sldId="260"/>
            <ac:spMk id="90" creationId="{457EE5CF-4D32-5870-4A56-3D527202255C}"/>
          </ac:spMkLst>
        </pc:spChg>
        <pc:spChg chg="mod">
          <ac:chgData name="藤本 光(奈良高専)" userId="482251d2-0e96-48fe-9ae4-0be9ce111eed" providerId="ADAL" clId="{21CE17CF-61EF-5A40-8666-A2D2DCF60B50}" dt="2023-10-05T00:24:05.677" v="84"/>
          <ac:spMkLst>
            <pc:docMk/>
            <pc:sldMk cId="2286277226" sldId="260"/>
            <ac:spMk id="91" creationId="{C19A0686-A0EF-6276-37F0-33D6BD95A12D}"/>
          </ac:spMkLst>
        </pc:spChg>
        <pc:spChg chg="mod">
          <ac:chgData name="藤本 光(奈良高専)" userId="482251d2-0e96-48fe-9ae4-0be9ce111eed" providerId="ADAL" clId="{21CE17CF-61EF-5A40-8666-A2D2DCF60B50}" dt="2023-10-05T00:24:05.677" v="84"/>
          <ac:spMkLst>
            <pc:docMk/>
            <pc:sldMk cId="2286277226" sldId="260"/>
            <ac:spMk id="92" creationId="{AB0AFFD1-B08B-A151-E5DE-429D8169449B}"/>
          </ac:spMkLst>
        </pc:spChg>
        <pc:spChg chg="mod">
          <ac:chgData name="藤本 光(奈良高専)" userId="482251d2-0e96-48fe-9ae4-0be9ce111eed" providerId="ADAL" clId="{21CE17CF-61EF-5A40-8666-A2D2DCF60B50}" dt="2023-10-05T00:24:05.677" v="84"/>
          <ac:spMkLst>
            <pc:docMk/>
            <pc:sldMk cId="2286277226" sldId="260"/>
            <ac:spMk id="93" creationId="{77811574-F758-5EFB-CF3E-FA0EA40A0CC3}"/>
          </ac:spMkLst>
        </pc:spChg>
        <pc:spChg chg="mod">
          <ac:chgData name="藤本 光(奈良高専)" userId="482251d2-0e96-48fe-9ae4-0be9ce111eed" providerId="ADAL" clId="{21CE17CF-61EF-5A40-8666-A2D2DCF60B50}" dt="2023-10-05T00:24:05.677" v="84"/>
          <ac:spMkLst>
            <pc:docMk/>
            <pc:sldMk cId="2286277226" sldId="260"/>
            <ac:spMk id="94" creationId="{DC44BD4D-B6C4-0323-71D6-D49E7F48A76D}"/>
          </ac:spMkLst>
        </pc:spChg>
        <pc:spChg chg="mod">
          <ac:chgData name="藤本 光(奈良高専)" userId="482251d2-0e96-48fe-9ae4-0be9ce111eed" providerId="ADAL" clId="{21CE17CF-61EF-5A40-8666-A2D2DCF60B50}" dt="2023-10-05T00:24:05.677" v="84"/>
          <ac:spMkLst>
            <pc:docMk/>
            <pc:sldMk cId="2286277226" sldId="260"/>
            <ac:spMk id="95" creationId="{F7FD2008-4A12-CE46-7ABD-D8DB44441C6C}"/>
          </ac:spMkLst>
        </pc:spChg>
        <pc:spChg chg="mod">
          <ac:chgData name="藤本 光(奈良高専)" userId="482251d2-0e96-48fe-9ae4-0be9ce111eed" providerId="ADAL" clId="{21CE17CF-61EF-5A40-8666-A2D2DCF60B50}" dt="2023-10-05T00:24:05.677" v="84"/>
          <ac:spMkLst>
            <pc:docMk/>
            <pc:sldMk cId="2286277226" sldId="260"/>
            <ac:spMk id="96" creationId="{F8B383BA-EB72-4B6E-CA79-9F61632BF912}"/>
          </ac:spMkLst>
        </pc:spChg>
        <pc:spChg chg="mod">
          <ac:chgData name="藤本 光(奈良高専)" userId="482251d2-0e96-48fe-9ae4-0be9ce111eed" providerId="ADAL" clId="{21CE17CF-61EF-5A40-8666-A2D2DCF60B50}" dt="2023-10-05T00:24:05.677" v="84"/>
          <ac:spMkLst>
            <pc:docMk/>
            <pc:sldMk cId="2286277226" sldId="260"/>
            <ac:spMk id="97" creationId="{E79F320B-9573-6525-6955-40617E2AA99A}"/>
          </ac:spMkLst>
        </pc:spChg>
        <pc:spChg chg="mod">
          <ac:chgData name="藤本 光(奈良高専)" userId="482251d2-0e96-48fe-9ae4-0be9ce111eed" providerId="ADAL" clId="{21CE17CF-61EF-5A40-8666-A2D2DCF60B50}" dt="2023-10-05T00:24:05.677" v="84"/>
          <ac:spMkLst>
            <pc:docMk/>
            <pc:sldMk cId="2286277226" sldId="260"/>
            <ac:spMk id="98" creationId="{63F2C225-0B06-C221-AE1A-52882ACEEE61}"/>
          </ac:spMkLst>
        </pc:spChg>
        <pc:spChg chg="mod">
          <ac:chgData name="藤本 光(奈良高専)" userId="482251d2-0e96-48fe-9ae4-0be9ce111eed" providerId="ADAL" clId="{21CE17CF-61EF-5A40-8666-A2D2DCF60B50}" dt="2023-10-05T00:24:05.677" v="84"/>
          <ac:spMkLst>
            <pc:docMk/>
            <pc:sldMk cId="2286277226" sldId="260"/>
            <ac:spMk id="99" creationId="{8358925D-3CE6-B1FE-50E0-3F8F185C6CE5}"/>
          </ac:spMkLst>
        </pc:spChg>
        <pc:spChg chg="mod">
          <ac:chgData name="藤本 光(奈良高専)" userId="482251d2-0e96-48fe-9ae4-0be9ce111eed" providerId="ADAL" clId="{21CE17CF-61EF-5A40-8666-A2D2DCF60B50}" dt="2023-10-05T00:24:05.677" v="84"/>
          <ac:spMkLst>
            <pc:docMk/>
            <pc:sldMk cId="2286277226" sldId="260"/>
            <ac:spMk id="100" creationId="{A8F38D38-68DC-04C0-1198-76C4D1678BB4}"/>
          </ac:spMkLst>
        </pc:spChg>
        <pc:spChg chg="mod">
          <ac:chgData name="藤本 光(奈良高専)" userId="482251d2-0e96-48fe-9ae4-0be9ce111eed" providerId="ADAL" clId="{21CE17CF-61EF-5A40-8666-A2D2DCF60B50}" dt="2023-10-05T00:24:05.677" v="84"/>
          <ac:spMkLst>
            <pc:docMk/>
            <pc:sldMk cId="2286277226" sldId="260"/>
            <ac:spMk id="101" creationId="{2FC593C3-93B5-B756-BF1D-7D8A92AF0638}"/>
          </ac:spMkLst>
        </pc:spChg>
        <pc:spChg chg="mod">
          <ac:chgData name="藤本 光(奈良高専)" userId="482251d2-0e96-48fe-9ae4-0be9ce111eed" providerId="ADAL" clId="{21CE17CF-61EF-5A40-8666-A2D2DCF60B50}" dt="2023-10-05T00:24:05.677" v="84"/>
          <ac:spMkLst>
            <pc:docMk/>
            <pc:sldMk cId="2286277226" sldId="260"/>
            <ac:spMk id="102" creationId="{C1768B46-704A-08F3-8D7C-5EF3E954442B}"/>
          </ac:spMkLst>
        </pc:spChg>
        <pc:spChg chg="mod">
          <ac:chgData name="藤本 光(奈良高専)" userId="482251d2-0e96-48fe-9ae4-0be9ce111eed" providerId="ADAL" clId="{21CE17CF-61EF-5A40-8666-A2D2DCF60B50}" dt="2023-10-05T00:24:05.677" v="84"/>
          <ac:spMkLst>
            <pc:docMk/>
            <pc:sldMk cId="2286277226" sldId="260"/>
            <ac:spMk id="103" creationId="{8049CB75-D421-DB0A-18CA-F202941E6E3A}"/>
          </ac:spMkLst>
        </pc:spChg>
        <pc:spChg chg="mod">
          <ac:chgData name="藤本 光(奈良高専)" userId="482251d2-0e96-48fe-9ae4-0be9ce111eed" providerId="ADAL" clId="{21CE17CF-61EF-5A40-8666-A2D2DCF60B50}" dt="2023-10-05T00:24:05.677" v="84"/>
          <ac:spMkLst>
            <pc:docMk/>
            <pc:sldMk cId="2286277226" sldId="260"/>
            <ac:spMk id="104" creationId="{0C723B95-63D8-A3B2-CF95-65EC10C68853}"/>
          </ac:spMkLst>
        </pc:spChg>
        <pc:spChg chg="mod">
          <ac:chgData name="藤本 光(奈良高専)" userId="482251d2-0e96-48fe-9ae4-0be9ce111eed" providerId="ADAL" clId="{21CE17CF-61EF-5A40-8666-A2D2DCF60B50}" dt="2023-10-05T00:24:05.677" v="84"/>
          <ac:spMkLst>
            <pc:docMk/>
            <pc:sldMk cId="2286277226" sldId="260"/>
            <ac:spMk id="105" creationId="{F587F983-DCF8-727A-7D46-AC02CD9E82CC}"/>
          </ac:spMkLst>
        </pc:spChg>
        <pc:spChg chg="mod">
          <ac:chgData name="藤本 光(奈良高専)" userId="482251d2-0e96-48fe-9ae4-0be9ce111eed" providerId="ADAL" clId="{21CE17CF-61EF-5A40-8666-A2D2DCF60B50}" dt="2023-10-05T00:24:05.677" v="84"/>
          <ac:spMkLst>
            <pc:docMk/>
            <pc:sldMk cId="2286277226" sldId="260"/>
            <ac:spMk id="106" creationId="{3BC0B776-BF2C-3316-503D-38FD9B71D685}"/>
          </ac:spMkLst>
        </pc:spChg>
        <pc:spChg chg="mod">
          <ac:chgData name="藤本 光(奈良高専)" userId="482251d2-0e96-48fe-9ae4-0be9ce111eed" providerId="ADAL" clId="{21CE17CF-61EF-5A40-8666-A2D2DCF60B50}" dt="2023-10-05T00:24:05.677" v="84"/>
          <ac:spMkLst>
            <pc:docMk/>
            <pc:sldMk cId="2286277226" sldId="260"/>
            <ac:spMk id="107" creationId="{57AF7DB9-F0CE-CDC4-2E77-16E78C9CF319}"/>
          </ac:spMkLst>
        </pc:spChg>
        <pc:spChg chg="mod">
          <ac:chgData name="藤本 光(奈良高専)" userId="482251d2-0e96-48fe-9ae4-0be9ce111eed" providerId="ADAL" clId="{21CE17CF-61EF-5A40-8666-A2D2DCF60B50}" dt="2023-10-05T00:24:05.677" v="84"/>
          <ac:spMkLst>
            <pc:docMk/>
            <pc:sldMk cId="2286277226" sldId="260"/>
            <ac:spMk id="108" creationId="{4854D0D9-A8E9-D994-8B94-D4C9BF0B5580}"/>
          </ac:spMkLst>
        </pc:spChg>
        <pc:spChg chg="mod">
          <ac:chgData name="藤本 光(奈良高専)" userId="482251d2-0e96-48fe-9ae4-0be9ce111eed" providerId="ADAL" clId="{21CE17CF-61EF-5A40-8666-A2D2DCF60B50}" dt="2023-10-05T00:24:05.677" v="84"/>
          <ac:spMkLst>
            <pc:docMk/>
            <pc:sldMk cId="2286277226" sldId="260"/>
            <ac:spMk id="109" creationId="{B73F21BA-2DDC-DD73-9FD7-CCEA4F386947}"/>
          </ac:spMkLst>
        </pc:spChg>
        <pc:spChg chg="mod">
          <ac:chgData name="藤本 光(奈良高専)" userId="482251d2-0e96-48fe-9ae4-0be9ce111eed" providerId="ADAL" clId="{21CE17CF-61EF-5A40-8666-A2D2DCF60B50}" dt="2023-10-05T00:24:05.677" v="84"/>
          <ac:spMkLst>
            <pc:docMk/>
            <pc:sldMk cId="2286277226" sldId="260"/>
            <ac:spMk id="110" creationId="{130E6ACA-E2ED-4DFD-DE79-3DAF7B4E9732}"/>
          </ac:spMkLst>
        </pc:spChg>
        <pc:spChg chg="mod">
          <ac:chgData name="藤本 光(奈良高専)" userId="482251d2-0e96-48fe-9ae4-0be9ce111eed" providerId="ADAL" clId="{21CE17CF-61EF-5A40-8666-A2D2DCF60B50}" dt="2023-10-05T00:24:05.677" v="84"/>
          <ac:spMkLst>
            <pc:docMk/>
            <pc:sldMk cId="2286277226" sldId="260"/>
            <ac:spMk id="111" creationId="{BBEB6205-7EC3-D42B-758F-0872EEAA20F2}"/>
          </ac:spMkLst>
        </pc:spChg>
        <pc:spChg chg="mod">
          <ac:chgData name="藤本 光(奈良高専)" userId="482251d2-0e96-48fe-9ae4-0be9ce111eed" providerId="ADAL" clId="{21CE17CF-61EF-5A40-8666-A2D2DCF60B50}" dt="2023-10-05T00:24:05.677" v="84"/>
          <ac:spMkLst>
            <pc:docMk/>
            <pc:sldMk cId="2286277226" sldId="260"/>
            <ac:spMk id="112" creationId="{7B1E25C1-AB0D-F72C-6614-2F9209744D23}"/>
          </ac:spMkLst>
        </pc:spChg>
        <pc:spChg chg="mod">
          <ac:chgData name="藤本 光(奈良高専)" userId="482251d2-0e96-48fe-9ae4-0be9ce111eed" providerId="ADAL" clId="{21CE17CF-61EF-5A40-8666-A2D2DCF60B50}" dt="2023-10-05T00:24:05.677" v="84"/>
          <ac:spMkLst>
            <pc:docMk/>
            <pc:sldMk cId="2286277226" sldId="260"/>
            <ac:spMk id="113" creationId="{D9045515-9171-B4B4-CE1A-1DDCCB93BDC7}"/>
          </ac:spMkLst>
        </pc:spChg>
        <pc:spChg chg="mod">
          <ac:chgData name="藤本 光(奈良高専)" userId="482251d2-0e96-48fe-9ae4-0be9ce111eed" providerId="ADAL" clId="{21CE17CF-61EF-5A40-8666-A2D2DCF60B50}" dt="2023-10-05T00:24:05.677" v="84"/>
          <ac:spMkLst>
            <pc:docMk/>
            <pc:sldMk cId="2286277226" sldId="260"/>
            <ac:spMk id="114" creationId="{FA6274BB-3161-CB6A-8678-A2F958D55815}"/>
          </ac:spMkLst>
        </pc:spChg>
        <pc:spChg chg="mod">
          <ac:chgData name="藤本 光(奈良高専)" userId="482251d2-0e96-48fe-9ae4-0be9ce111eed" providerId="ADAL" clId="{21CE17CF-61EF-5A40-8666-A2D2DCF60B50}" dt="2023-10-05T00:24:05.677" v="84"/>
          <ac:spMkLst>
            <pc:docMk/>
            <pc:sldMk cId="2286277226" sldId="260"/>
            <ac:spMk id="115" creationId="{515C4DB2-7FF9-FEC4-BCB1-CDECC0497754}"/>
          </ac:spMkLst>
        </pc:spChg>
        <pc:spChg chg="mod">
          <ac:chgData name="藤本 光(奈良高専)" userId="482251d2-0e96-48fe-9ae4-0be9ce111eed" providerId="ADAL" clId="{21CE17CF-61EF-5A40-8666-A2D2DCF60B50}" dt="2023-10-05T00:24:05.677" v="84"/>
          <ac:spMkLst>
            <pc:docMk/>
            <pc:sldMk cId="2286277226" sldId="260"/>
            <ac:spMk id="116" creationId="{573CBA0E-13FC-41E1-1D22-28EE02D7E99A}"/>
          </ac:spMkLst>
        </pc:spChg>
        <pc:spChg chg="mod">
          <ac:chgData name="藤本 光(奈良高専)" userId="482251d2-0e96-48fe-9ae4-0be9ce111eed" providerId="ADAL" clId="{21CE17CF-61EF-5A40-8666-A2D2DCF60B50}" dt="2023-10-05T00:24:05.677" v="84"/>
          <ac:spMkLst>
            <pc:docMk/>
            <pc:sldMk cId="2286277226" sldId="260"/>
            <ac:spMk id="117" creationId="{44714FB6-AA6B-4EBF-C28C-6647F574E5F8}"/>
          </ac:spMkLst>
        </pc:spChg>
        <pc:spChg chg="mod">
          <ac:chgData name="藤本 光(奈良高専)" userId="482251d2-0e96-48fe-9ae4-0be9ce111eed" providerId="ADAL" clId="{21CE17CF-61EF-5A40-8666-A2D2DCF60B50}" dt="2023-10-05T00:24:05.677" v="84"/>
          <ac:spMkLst>
            <pc:docMk/>
            <pc:sldMk cId="2286277226" sldId="260"/>
            <ac:spMk id="118" creationId="{CA05815C-4345-62B4-43E7-8069FF1C732A}"/>
          </ac:spMkLst>
        </pc:spChg>
        <pc:spChg chg="mod">
          <ac:chgData name="藤本 光(奈良高専)" userId="482251d2-0e96-48fe-9ae4-0be9ce111eed" providerId="ADAL" clId="{21CE17CF-61EF-5A40-8666-A2D2DCF60B50}" dt="2023-10-05T00:24:05.677" v="84"/>
          <ac:spMkLst>
            <pc:docMk/>
            <pc:sldMk cId="2286277226" sldId="260"/>
            <ac:spMk id="119" creationId="{6FE21711-1AB3-C3D9-949C-74DA8DD51A59}"/>
          </ac:spMkLst>
        </pc:spChg>
        <pc:spChg chg="mod">
          <ac:chgData name="藤本 光(奈良高専)" userId="482251d2-0e96-48fe-9ae4-0be9ce111eed" providerId="ADAL" clId="{21CE17CF-61EF-5A40-8666-A2D2DCF60B50}" dt="2023-10-05T00:24:05.677" v="84"/>
          <ac:spMkLst>
            <pc:docMk/>
            <pc:sldMk cId="2286277226" sldId="260"/>
            <ac:spMk id="120" creationId="{E75F68DD-D289-2138-BFA4-DDD10BB615C4}"/>
          </ac:spMkLst>
        </pc:spChg>
        <pc:spChg chg="mod">
          <ac:chgData name="藤本 光(奈良高専)" userId="482251d2-0e96-48fe-9ae4-0be9ce111eed" providerId="ADAL" clId="{21CE17CF-61EF-5A40-8666-A2D2DCF60B50}" dt="2023-10-05T00:24:05.677" v="84"/>
          <ac:spMkLst>
            <pc:docMk/>
            <pc:sldMk cId="2286277226" sldId="260"/>
            <ac:spMk id="121" creationId="{24ABC43A-87B4-E9B0-92AF-01691E49DA43}"/>
          </ac:spMkLst>
        </pc:spChg>
        <pc:spChg chg="add mod">
          <ac:chgData name="藤本 光(奈良高専)" userId="482251d2-0e96-48fe-9ae4-0be9ce111eed" providerId="ADAL" clId="{21CE17CF-61EF-5A40-8666-A2D2DCF60B50}" dt="2023-10-05T00:24:05.677" v="84"/>
          <ac:spMkLst>
            <pc:docMk/>
            <pc:sldMk cId="2286277226" sldId="260"/>
            <ac:spMk id="122" creationId="{FD9D822B-3B46-0315-1372-2957022D15F2}"/>
          </ac:spMkLst>
        </pc:spChg>
        <pc:spChg chg="add mod">
          <ac:chgData name="藤本 光(奈良高専)" userId="482251d2-0e96-48fe-9ae4-0be9ce111eed" providerId="ADAL" clId="{21CE17CF-61EF-5A40-8666-A2D2DCF60B50}" dt="2023-10-05T00:24:05.677" v="84"/>
          <ac:spMkLst>
            <pc:docMk/>
            <pc:sldMk cId="2286277226" sldId="260"/>
            <ac:spMk id="123" creationId="{1DE56D95-24F2-CE1B-C944-0863D20E8FE0}"/>
          </ac:spMkLst>
        </pc:spChg>
        <pc:spChg chg="add mod">
          <ac:chgData name="藤本 光(奈良高専)" userId="482251d2-0e96-48fe-9ae4-0be9ce111eed" providerId="ADAL" clId="{21CE17CF-61EF-5A40-8666-A2D2DCF60B50}" dt="2023-10-05T00:24:05.677" v="84"/>
          <ac:spMkLst>
            <pc:docMk/>
            <pc:sldMk cId="2286277226" sldId="260"/>
            <ac:spMk id="124" creationId="{D2DAB295-DE5A-D985-1046-0D573916144D}"/>
          </ac:spMkLst>
        </pc:spChg>
        <pc:spChg chg="add mod">
          <ac:chgData name="藤本 光(奈良高専)" userId="482251d2-0e96-48fe-9ae4-0be9ce111eed" providerId="ADAL" clId="{21CE17CF-61EF-5A40-8666-A2D2DCF60B50}" dt="2023-10-05T00:24:05.677" v="84"/>
          <ac:spMkLst>
            <pc:docMk/>
            <pc:sldMk cId="2286277226" sldId="260"/>
            <ac:spMk id="125" creationId="{8183D773-6CD2-F154-28F5-FEB2404C86C2}"/>
          </ac:spMkLst>
        </pc:spChg>
        <pc:spChg chg="add mod">
          <ac:chgData name="藤本 光(奈良高専)" userId="482251d2-0e96-48fe-9ae4-0be9ce111eed" providerId="ADAL" clId="{21CE17CF-61EF-5A40-8666-A2D2DCF60B50}" dt="2023-10-05T00:24:05.677" v="84"/>
          <ac:spMkLst>
            <pc:docMk/>
            <pc:sldMk cId="2286277226" sldId="260"/>
            <ac:spMk id="126" creationId="{8869C42B-9D25-0E84-7677-D234A106BF27}"/>
          </ac:spMkLst>
        </pc:spChg>
        <pc:spChg chg="add mod">
          <ac:chgData name="藤本 光(奈良高専)" userId="482251d2-0e96-48fe-9ae4-0be9ce111eed" providerId="ADAL" clId="{21CE17CF-61EF-5A40-8666-A2D2DCF60B50}" dt="2023-10-05T00:24:05.677" v="84"/>
          <ac:spMkLst>
            <pc:docMk/>
            <pc:sldMk cId="2286277226" sldId="260"/>
            <ac:spMk id="127" creationId="{00F6D2A7-2F6F-E509-C62C-852A0D63A5AD}"/>
          </ac:spMkLst>
        </pc:spChg>
        <pc:spChg chg="mod">
          <ac:chgData name="藤本 光(奈良高専)" userId="482251d2-0e96-48fe-9ae4-0be9ce111eed" providerId="ADAL" clId="{21CE17CF-61EF-5A40-8666-A2D2DCF60B50}" dt="2023-10-05T00:24:05.677" v="84"/>
          <ac:spMkLst>
            <pc:docMk/>
            <pc:sldMk cId="2286277226" sldId="260"/>
            <ac:spMk id="129" creationId="{0018483A-4125-4C3F-0A60-BFE880DE4E26}"/>
          </ac:spMkLst>
        </pc:spChg>
        <pc:spChg chg="mod">
          <ac:chgData name="藤本 光(奈良高専)" userId="482251d2-0e96-48fe-9ae4-0be9ce111eed" providerId="ADAL" clId="{21CE17CF-61EF-5A40-8666-A2D2DCF60B50}" dt="2023-10-05T00:24:05.677" v="84"/>
          <ac:spMkLst>
            <pc:docMk/>
            <pc:sldMk cId="2286277226" sldId="260"/>
            <ac:spMk id="130" creationId="{3301A194-56AB-B268-7520-B6651818678B}"/>
          </ac:spMkLst>
        </pc:spChg>
        <pc:spChg chg="add del mod">
          <ac:chgData name="藤本 光(奈良高専)" userId="482251d2-0e96-48fe-9ae4-0be9ce111eed" providerId="ADAL" clId="{21CE17CF-61EF-5A40-8666-A2D2DCF60B50}" dt="2023-10-05T00:24:55.615" v="90" actId="478"/>
          <ac:spMkLst>
            <pc:docMk/>
            <pc:sldMk cId="2286277226" sldId="260"/>
            <ac:spMk id="131" creationId="{990D2BA1-FFE3-C117-D89D-23C2E6A6B03C}"/>
          </ac:spMkLst>
        </pc:spChg>
        <pc:spChg chg="add mod">
          <ac:chgData name="藤本 光(奈良高専)" userId="482251d2-0e96-48fe-9ae4-0be9ce111eed" providerId="ADAL" clId="{21CE17CF-61EF-5A40-8666-A2D2DCF60B50}" dt="2023-10-05T00:24:05.677" v="84"/>
          <ac:spMkLst>
            <pc:docMk/>
            <pc:sldMk cId="2286277226" sldId="260"/>
            <ac:spMk id="132" creationId="{B6FF2B5D-91BE-C806-FAF4-624F153A934B}"/>
          </ac:spMkLst>
        </pc:spChg>
        <pc:spChg chg="add mod">
          <ac:chgData name="藤本 光(奈良高専)" userId="482251d2-0e96-48fe-9ae4-0be9ce111eed" providerId="ADAL" clId="{21CE17CF-61EF-5A40-8666-A2D2DCF60B50}" dt="2023-10-05T00:24:05.677" v="84"/>
          <ac:spMkLst>
            <pc:docMk/>
            <pc:sldMk cId="2286277226" sldId="260"/>
            <ac:spMk id="133" creationId="{8E3F5F66-53D2-944C-D842-6F6A0C8F7916}"/>
          </ac:spMkLst>
        </pc:spChg>
        <pc:spChg chg="add mod">
          <ac:chgData name="藤本 光(奈良高専)" userId="482251d2-0e96-48fe-9ae4-0be9ce111eed" providerId="ADAL" clId="{21CE17CF-61EF-5A40-8666-A2D2DCF60B50}" dt="2023-10-05T00:24:05.677" v="84"/>
          <ac:spMkLst>
            <pc:docMk/>
            <pc:sldMk cId="2286277226" sldId="260"/>
            <ac:spMk id="139" creationId="{BDD5B0A5-D07A-13F0-D1E2-3A3E9E384E5F}"/>
          </ac:spMkLst>
        </pc:spChg>
        <pc:spChg chg="add mod">
          <ac:chgData name="藤本 光(奈良高専)" userId="482251d2-0e96-48fe-9ae4-0be9ce111eed" providerId="ADAL" clId="{21CE17CF-61EF-5A40-8666-A2D2DCF60B50}" dt="2023-10-05T00:25:23.023" v="97" actId="1076"/>
          <ac:spMkLst>
            <pc:docMk/>
            <pc:sldMk cId="2286277226" sldId="260"/>
            <ac:spMk id="141" creationId="{56AB7AF4-C005-7F44-CE0A-338E859CC2B0}"/>
          </ac:spMkLst>
        </pc:spChg>
        <pc:spChg chg="add mod">
          <ac:chgData name="藤本 光(奈良高専)" userId="482251d2-0e96-48fe-9ae4-0be9ce111eed" providerId="ADAL" clId="{21CE17CF-61EF-5A40-8666-A2D2DCF60B50}" dt="2023-10-05T00:24:05.677" v="84"/>
          <ac:spMkLst>
            <pc:docMk/>
            <pc:sldMk cId="2286277226" sldId="260"/>
            <ac:spMk id="142" creationId="{F5881003-C055-DA5A-CAA2-F4EDC18EEE8D}"/>
          </ac:spMkLst>
        </pc:spChg>
        <pc:spChg chg="add mod">
          <ac:chgData name="藤本 光(奈良高専)" userId="482251d2-0e96-48fe-9ae4-0be9ce111eed" providerId="ADAL" clId="{21CE17CF-61EF-5A40-8666-A2D2DCF60B50}" dt="2023-10-05T00:24:05.677" v="84"/>
          <ac:spMkLst>
            <pc:docMk/>
            <pc:sldMk cId="2286277226" sldId="260"/>
            <ac:spMk id="143" creationId="{F8CFC192-8007-1383-9F30-47D7A5F82585}"/>
          </ac:spMkLst>
        </pc:spChg>
        <pc:spChg chg="add mod">
          <ac:chgData name="藤本 光(奈良高専)" userId="482251d2-0e96-48fe-9ae4-0be9ce111eed" providerId="ADAL" clId="{21CE17CF-61EF-5A40-8666-A2D2DCF60B50}" dt="2023-10-05T00:24:05.677" v="84"/>
          <ac:spMkLst>
            <pc:docMk/>
            <pc:sldMk cId="2286277226" sldId="260"/>
            <ac:spMk id="144" creationId="{DBAB1303-E600-8006-CFFE-744CB594B70D}"/>
          </ac:spMkLst>
        </pc:spChg>
        <pc:spChg chg="add mod">
          <ac:chgData name="藤本 光(奈良高専)" userId="482251d2-0e96-48fe-9ae4-0be9ce111eed" providerId="ADAL" clId="{21CE17CF-61EF-5A40-8666-A2D2DCF60B50}" dt="2023-10-05T00:24:05.677" v="84"/>
          <ac:spMkLst>
            <pc:docMk/>
            <pc:sldMk cId="2286277226" sldId="260"/>
            <ac:spMk id="145" creationId="{F8D4AA9E-AFAD-519A-1BA4-8630B543F0BB}"/>
          </ac:spMkLst>
        </pc:spChg>
        <pc:spChg chg="add mod">
          <ac:chgData name="藤本 光(奈良高専)" userId="482251d2-0e96-48fe-9ae4-0be9ce111eed" providerId="ADAL" clId="{21CE17CF-61EF-5A40-8666-A2D2DCF60B50}" dt="2023-10-05T00:24:05.677" v="84"/>
          <ac:spMkLst>
            <pc:docMk/>
            <pc:sldMk cId="2286277226" sldId="260"/>
            <ac:spMk id="146" creationId="{D32F5FE6-C0FA-8A4E-ED51-4ED066F55225}"/>
          </ac:spMkLst>
        </pc:spChg>
        <pc:spChg chg="add mod">
          <ac:chgData name="藤本 光(奈良高専)" userId="482251d2-0e96-48fe-9ae4-0be9ce111eed" providerId="ADAL" clId="{21CE17CF-61EF-5A40-8666-A2D2DCF60B50}" dt="2023-10-05T00:24:05.677" v="84"/>
          <ac:spMkLst>
            <pc:docMk/>
            <pc:sldMk cId="2286277226" sldId="260"/>
            <ac:spMk id="147" creationId="{08639D40-F65B-4747-6712-581BCA385CC0}"/>
          </ac:spMkLst>
        </pc:spChg>
        <pc:spChg chg="add mod">
          <ac:chgData name="藤本 光(奈良高専)" userId="482251d2-0e96-48fe-9ae4-0be9ce111eed" providerId="ADAL" clId="{21CE17CF-61EF-5A40-8666-A2D2DCF60B50}" dt="2023-10-05T00:25:31.146" v="102" actId="1037"/>
          <ac:spMkLst>
            <pc:docMk/>
            <pc:sldMk cId="2286277226" sldId="260"/>
            <ac:spMk id="149" creationId="{3D35CB0C-6CB3-C912-FF0D-0DCCA79A2746}"/>
          </ac:spMkLst>
        </pc:spChg>
        <pc:spChg chg="add mod">
          <ac:chgData name="藤本 光(奈良高専)" userId="482251d2-0e96-48fe-9ae4-0be9ce111eed" providerId="ADAL" clId="{21CE17CF-61EF-5A40-8666-A2D2DCF60B50}" dt="2023-10-05T00:25:10.676" v="94" actId="1076"/>
          <ac:spMkLst>
            <pc:docMk/>
            <pc:sldMk cId="2286277226" sldId="260"/>
            <ac:spMk id="150" creationId="{3773FF0F-AF86-0DEE-895D-F72DEC887B8F}"/>
          </ac:spMkLst>
        </pc:spChg>
        <pc:spChg chg="add mod">
          <ac:chgData name="藤本 光(奈良高専)" userId="482251d2-0e96-48fe-9ae4-0be9ce111eed" providerId="ADAL" clId="{21CE17CF-61EF-5A40-8666-A2D2DCF60B50}" dt="2023-10-05T00:25:10.676" v="94" actId="1076"/>
          <ac:spMkLst>
            <pc:docMk/>
            <pc:sldMk cId="2286277226" sldId="260"/>
            <ac:spMk id="151" creationId="{75AE78B6-2C17-7A34-EE6C-DF41DAEEF111}"/>
          </ac:spMkLst>
        </pc:spChg>
        <pc:spChg chg="add mod">
          <ac:chgData name="藤本 光(奈良高専)" userId="482251d2-0e96-48fe-9ae4-0be9ce111eed" providerId="ADAL" clId="{21CE17CF-61EF-5A40-8666-A2D2DCF60B50}" dt="2023-10-05T00:25:10.676" v="94" actId="1076"/>
          <ac:spMkLst>
            <pc:docMk/>
            <pc:sldMk cId="2286277226" sldId="260"/>
            <ac:spMk id="152" creationId="{14721E40-2146-1138-8F8C-5845388E6264}"/>
          </ac:spMkLst>
        </pc:spChg>
        <pc:spChg chg="add mod">
          <ac:chgData name="藤本 光(奈良高専)" userId="482251d2-0e96-48fe-9ae4-0be9ce111eed" providerId="ADAL" clId="{21CE17CF-61EF-5A40-8666-A2D2DCF60B50}" dt="2023-10-05T00:24:05.677" v="84"/>
          <ac:spMkLst>
            <pc:docMk/>
            <pc:sldMk cId="2286277226" sldId="260"/>
            <ac:spMk id="153" creationId="{490787D9-1CF5-7A28-18E8-CD5D72F11BBC}"/>
          </ac:spMkLst>
        </pc:spChg>
        <pc:spChg chg="add mod">
          <ac:chgData name="藤本 光(奈良高専)" userId="482251d2-0e96-48fe-9ae4-0be9ce111eed" providerId="ADAL" clId="{21CE17CF-61EF-5A40-8666-A2D2DCF60B50}" dt="2023-10-05T00:24:05.677" v="84"/>
          <ac:spMkLst>
            <pc:docMk/>
            <pc:sldMk cId="2286277226" sldId="260"/>
            <ac:spMk id="154" creationId="{72D77E37-CA85-BCF3-C15B-C6BB70BEE728}"/>
          </ac:spMkLst>
        </pc:spChg>
        <pc:spChg chg="add mod">
          <ac:chgData name="藤本 光(奈良高専)" userId="482251d2-0e96-48fe-9ae4-0be9ce111eed" providerId="ADAL" clId="{21CE17CF-61EF-5A40-8666-A2D2DCF60B50}" dt="2023-10-05T00:24:05.677" v="84"/>
          <ac:spMkLst>
            <pc:docMk/>
            <pc:sldMk cId="2286277226" sldId="260"/>
            <ac:spMk id="155" creationId="{9B68C9FF-91AC-B62B-7368-4CA243893FDA}"/>
          </ac:spMkLst>
        </pc:spChg>
        <pc:grpChg chg="add mod">
          <ac:chgData name="藤本 光(奈良高専)" userId="482251d2-0e96-48fe-9ae4-0be9ce111eed" providerId="ADAL" clId="{21CE17CF-61EF-5A40-8666-A2D2DCF60B50}" dt="2023-10-05T00:24:05.677" v="84"/>
          <ac:grpSpMkLst>
            <pc:docMk/>
            <pc:sldMk cId="2286277226" sldId="260"/>
            <ac:grpSpMk id="4" creationId="{ADA4A77F-118C-7CEA-865C-F72C4E0BC08A}"/>
          </ac:grpSpMkLst>
        </pc:grpChg>
        <pc:grpChg chg="add mod">
          <ac:chgData name="藤本 光(奈良高専)" userId="482251d2-0e96-48fe-9ae4-0be9ce111eed" providerId="ADAL" clId="{21CE17CF-61EF-5A40-8666-A2D2DCF60B50}" dt="2023-10-05T00:24:05.677" v="84"/>
          <ac:grpSpMkLst>
            <pc:docMk/>
            <pc:sldMk cId="2286277226" sldId="260"/>
            <ac:grpSpMk id="7" creationId="{E6EB164C-DE74-D434-FD14-B8F3EDAF01C5}"/>
          </ac:grpSpMkLst>
        </pc:grpChg>
        <pc:grpChg chg="add mod">
          <ac:chgData name="藤本 光(奈良高専)" userId="482251d2-0e96-48fe-9ae4-0be9ce111eed" providerId="ADAL" clId="{21CE17CF-61EF-5A40-8666-A2D2DCF60B50}" dt="2023-10-05T00:24:05.677" v="84"/>
          <ac:grpSpMkLst>
            <pc:docMk/>
            <pc:sldMk cId="2286277226" sldId="260"/>
            <ac:grpSpMk id="10" creationId="{E6319B83-4EB5-5B61-7DA9-262781114509}"/>
          </ac:grpSpMkLst>
        </pc:grpChg>
        <pc:grpChg chg="add mod">
          <ac:chgData name="藤本 光(奈良高専)" userId="482251d2-0e96-48fe-9ae4-0be9ce111eed" providerId="ADAL" clId="{21CE17CF-61EF-5A40-8666-A2D2DCF60B50}" dt="2023-10-05T00:24:05.677" v="84"/>
          <ac:grpSpMkLst>
            <pc:docMk/>
            <pc:sldMk cId="2286277226" sldId="260"/>
            <ac:grpSpMk id="14" creationId="{E8DD1B4F-95E9-15BE-7836-B42AD2D3B501}"/>
          </ac:grpSpMkLst>
        </pc:grpChg>
        <pc:grpChg chg="mod">
          <ac:chgData name="藤本 光(奈良高専)" userId="482251d2-0e96-48fe-9ae4-0be9ce111eed" providerId="ADAL" clId="{21CE17CF-61EF-5A40-8666-A2D2DCF60B50}" dt="2023-10-05T00:24:05.677" v="84"/>
          <ac:grpSpMkLst>
            <pc:docMk/>
            <pc:sldMk cId="2286277226" sldId="260"/>
            <ac:grpSpMk id="60" creationId="{0755291E-4435-8154-1D00-E38A0D2251F4}"/>
          </ac:grpSpMkLst>
        </pc:grpChg>
        <pc:grpChg chg="mod">
          <ac:chgData name="藤本 光(奈良高専)" userId="482251d2-0e96-48fe-9ae4-0be9ce111eed" providerId="ADAL" clId="{21CE17CF-61EF-5A40-8666-A2D2DCF60B50}" dt="2023-10-05T00:24:05.677" v="84"/>
          <ac:grpSpMkLst>
            <pc:docMk/>
            <pc:sldMk cId="2286277226" sldId="260"/>
            <ac:grpSpMk id="61" creationId="{DFF2158D-FA7B-ABF8-76B4-EDFD7D0C7CDD}"/>
          </ac:grpSpMkLst>
        </pc:grpChg>
        <pc:grpChg chg="mod">
          <ac:chgData name="藤本 光(奈良高専)" userId="482251d2-0e96-48fe-9ae4-0be9ce111eed" providerId="ADAL" clId="{21CE17CF-61EF-5A40-8666-A2D2DCF60B50}" dt="2023-10-05T00:24:05.677" v="84"/>
          <ac:grpSpMkLst>
            <pc:docMk/>
            <pc:sldMk cId="2286277226" sldId="260"/>
            <ac:grpSpMk id="62" creationId="{DEA96BC6-1368-9019-E843-3386673F39A6}"/>
          </ac:grpSpMkLst>
        </pc:grpChg>
        <pc:grpChg chg="mod">
          <ac:chgData name="藤本 光(奈良高専)" userId="482251d2-0e96-48fe-9ae4-0be9ce111eed" providerId="ADAL" clId="{21CE17CF-61EF-5A40-8666-A2D2DCF60B50}" dt="2023-10-05T00:24:05.677" v="84"/>
          <ac:grpSpMkLst>
            <pc:docMk/>
            <pc:sldMk cId="2286277226" sldId="260"/>
            <ac:grpSpMk id="63" creationId="{584228B6-D57A-163C-1C9A-4C74D6C00A17}"/>
          </ac:grpSpMkLst>
        </pc:grpChg>
        <pc:grpChg chg="mod">
          <ac:chgData name="藤本 光(奈良高専)" userId="482251d2-0e96-48fe-9ae4-0be9ce111eed" providerId="ADAL" clId="{21CE17CF-61EF-5A40-8666-A2D2DCF60B50}" dt="2023-10-05T00:24:05.677" v="84"/>
          <ac:grpSpMkLst>
            <pc:docMk/>
            <pc:sldMk cId="2286277226" sldId="260"/>
            <ac:grpSpMk id="64" creationId="{0F99C34F-A9C3-3B28-2979-7FE77D0AF91C}"/>
          </ac:grpSpMkLst>
        </pc:grpChg>
        <pc:grpChg chg="mod">
          <ac:chgData name="藤本 光(奈良高専)" userId="482251d2-0e96-48fe-9ae4-0be9ce111eed" providerId="ADAL" clId="{21CE17CF-61EF-5A40-8666-A2D2DCF60B50}" dt="2023-10-05T00:24:05.677" v="84"/>
          <ac:grpSpMkLst>
            <pc:docMk/>
            <pc:sldMk cId="2286277226" sldId="260"/>
            <ac:grpSpMk id="65" creationId="{C8C61337-EA10-AD3F-9D9D-500D0AE5D87F}"/>
          </ac:grpSpMkLst>
        </pc:grpChg>
        <pc:grpChg chg="mod">
          <ac:chgData name="藤本 光(奈良高専)" userId="482251d2-0e96-48fe-9ae4-0be9ce111eed" providerId="ADAL" clId="{21CE17CF-61EF-5A40-8666-A2D2DCF60B50}" dt="2023-10-05T00:24:05.677" v="84"/>
          <ac:grpSpMkLst>
            <pc:docMk/>
            <pc:sldMk cId="2286277226" sldId="260"/>
            <ac:grpSpMk id="66" creationId="{3FF8E4A1-2A3C-CFD5-D6AA-F4861DF78688}"/>
          </ac:grpSpMkLst>
        </pc:grpChg>
        <pc:grpChg chg="mod">
          <ac:chgData name="藤本 光(奈良高専)" userId="482251d2-0e96-48fe-9ae4-0be9ce111eed" providerId="ADAL" clId="{21CE17CF-61EF-5A40-8666-A2D2DCF60B50}" dt="2023-10-05T00:24:05.677" v="84"/>
          <ac:grpSpMkLst>
            <pc:docMk/>
            <pc:sldMk cId="2286277226" sldId="260"/>
            <ac:grpSpMk id="67" creationId="{EC057F25-F462-908F-1BCC-82FF1F95CA6A}"/>
          </ac:grpSpMkLst>
        </pc:grpChg>
        <pc:grpChg chg="mod">
          <ac:chgData name="藤本 光(奈良高専)" userId="482251d2-0e96-48fe-9ae4-0be9ce111eed" providerId="ADAL" clId="{21CE17CF-61EF-5A40-8666-A2D2DCF60B50}" dt="2023-10-05T00:24:05.677" v="84"/>
          <ac:grpSpMkLst>
            <pc:docMk/>
            <pc:sldMk cId="2286277226" sldId="260"/>
            <ac:grpSpMk id="68" creationId="{1EB04595-F16C-5112-DA27-00BB5C0158BE}"/>
          </ac:grpSpMkLst>
        </pc:grpChg>
        <pc:grpChg chg="mod">
          <ac:chgData name="藤本 光(奈良高専)" userId="482251d2-0e96-48fe-9ae4-0be9ce111eed" providerId="ADAL" clId="{21CE17CF-61EF-5A40-8666-A2D2DCF60B50}" dt="2023-10-05T00:24:05.677" v="84"/>
          <ac:grpSpMkLst>
            <pc:docMk/>
            <pc:sldMk cId="2286277226" sldId="260"/>
            <ac:grpSpMk id="69" creationId="{A2B8E8BD-75A2-357B-44C9-8BAC66C96F2F}"/>
          </ac:grpSpMkLst>
        </pc:grpChg>
        <pc:grpChg chg="add mod">
          <ac:chgData name="藤本 光(奈良高専)" userId="482251d2-0e96-48fe-9ae4-0be9ce111eed" providerId="ADAL" clId="{21CE17CF-61EF-5A40-8666-A2D2DCF60B50}" dt="2023-10-05T00:24:05.677" v="84"/>
          <ac:grpSpMkLst>
            <pc:docMk/>
            <pc:sldMk cId="2286277226" sldId="260"/>
            <ac:grpSpMk id="128" creationId="{1623C46A-8030-A504-1FAC-B9BE09A78ECA}"/>
          </ac:grpSpMkLst>
        </pc:grpChg>
        <pc:picChg chg="mod">
          <ac:chgData name="藤本 光(奈良高専)" userId="482251d2-0e96-48fe-9ae4-0be9ce111eed" providerId="ADAL" clId="{21CE17CF-61EF-5A40-8666-A2D2DCF60B50}" dt="2023-10-05T00:24:05.677" v="84"/>
          <ac:picMkLst>
            <pc:docMk/>
            <pc:sldMk cId="2286277226" sldId="260"/>
            <ac:picMk id="19" creationId="{FDF5A6FF-6188-004A-07F1-9632B7FC0A34}"/>
          </ac:picMkLst>
        </pc:picChg>
        <pc:picChg chg="mod">
          <ac:chgData name="藤本 光(奈良高専)" userId="482251d2-0e96-48fe-9ae4-0be9ce111eed" providerId="ADAL" clId="{21CE17CF-61EF-5A40-8666-A2D2DCF60B50}" dt="2023-10-05T00:24:05.677" v="84"/>
          <ac:picMkLst>
            <pc:docMk/>
            <pc:sldMk cId="2286277226" sldId="260"/>
            <ac:picMk id="21" creationId="{573F7969-B4FB-C878-B39B-7324684542BE}"/>
          </ac:picMkLst>
        </pc:picChg>
        <pc:picChg chg="mod">
          <ac:chgData name="藤本 光(奈良高専)" userId="482251d2-0e96-48fe-9ae4-0be9ce111eed" providerId="ADAL" clId="{21CE17CF-61EF-5A40-8666-A2D2DCF60B50}" dt="2023-10-05T00:24:05.677" v="84"/>
          <ac:picMkLst>
            <pc:docMk/>
            <pc:sldMk cId="2286277226" sldId="260"/>
            <ac:picMk id="36" creationId="{EACC1DDE-B9ED-CC06-3144-7A2F589FFEC8}"/>
          </ac:picMkLst>
        </pc:picChg>
        <pc:picChg chg="mod">
          <ac:chgData name="藤本 光(奈良高専)" userId="482251d2-0e96-48fe-9ae4-0be9ce111eed" providerId="ADAL" clId="{21CE17CF-61EF-5A40-8666-A2D2DCF60B50}" dt="2023-10-05T00:24:05.677" v="84"/>
          <ac:picMkLst>
            <pc:docMk/>
            <pc:sldMk cId="2286277226" sldId="260"/>
            <ac:picMk id="37" creationId="{3F756CB0-56D9-A3EE-5032-00CEA79CC0EA}"/>
          </ac:picMkLst>
        </pc:picChg>
        <pc:picChg chg="mod">
          <ac:chgData name="藤本 光(奈良高専)" userId="482251d2-0e96-48fe-9ae4-0be9ce111eed" providerId="ADAL" clId="{21CE17CF-61EF-5A40-8666-A2D2DCF60B50}" dt="2023-10-05T00:24:05.677" v="84"/>
          <ac:picMkLst>
            <pc:docMk/>
            <pc:sldMk cId="2286277226" sldId="260"/>
            <ac:picMk id="40" creationId="{B1A2ECEB-7469-AC3D-71D1-CF5EFBE0B5D9}"/>
          </ac:picMkLst>
        </pc:picChg>
        <pc:picChg chg="mod">
          <ac:chgData name="藤本 光(奈良高専)" userId="482251d2-0e96-48fe-9ae4-0be9ce111eed" providerId="ADAL" clId="{21CE17CF-61EF-5A40-8666-A2D2DCF60B50}" dt="2023-10-05T00:24:05.677" v="84"/>
          <ac:picMkLst>
            <pc:docMk/>
            <pc:sldMk cId="2286277226" sldId="260"/>
            <ac:picMk id="41" creationId="{B7F58107-A15E-A132-BDDA-2BEB37A97BEB}"/>
          </ac:picMkLst>
        </pc:picChg>
        <pc:picChg chg="mod">
          <ac:chgData name="藤本 光(奈良高専)" userId="482251d2-0e96-48fe-9ae4-0be9ce111eed" providerId="ADAL" clId="{21CE17CF-61EF-5A40-8666-A2D2DCF60B50}" dt="2023-10-05T00:24:05.677" v="84"/>
          <ac:picMkLst>
            <pc:docMk/>
            <pc:sldMk cId="2286277226" sldId="260"/>
            <ac:picMk id="42" creationId="{5FFE8E91-A791-9FB2-E8EC-C448F3B01545}"/>
          </ac:picMkLst>
        </pc:picChg>
        <pc:picChg chg="mod">
          <ac:chgData name="藤本 光(奈良高専)" userId="482251d2-0e96-48fe-9ae4-0be9ce111eed" providerId="ADAL" clId="{21CE17CF-61EF-5A40-8666-A2D2DCF60B50}" dt="2023-10-05T00:24:05.677" v="84"/>
          <ac:picMkLst>
            <pc:docMk/>
            <pc:sldMk cId="2286277226" sldId="260"/>
            <ac:picMk id="43" creationId="{ED17054C-BAE7-0B4C-DCC3-9363BC00306D}"/>
          </ac:picMkLst>
        </pc:picChg>
        <pc:picChg chg="mod">
          <ac:chgData name="藤本 光(奈良高専)" userId="482251d2-0e96-48fe-9ae4-0be9ce111eed" providerId="ADAL" clId="{21CE17CF-61EF-5A40-8666-A2D2DCF60B50}" dt="2023-10-05T00:24:05.677" v="84"/>
          <ac:picMkLst>
            <pc:docMk/>
            <pc:sldMk cId="2286277226" sldId="260"/>
            <ac:picMk id="44" creationId="{25A1BB44-06DB-A5EF-0B2D-A4AC51BE25FB}"/>
          </ac:picMkLst>
        </pc:picChg>
        <pc:picChg chg="mod">
          <ac:chgData name="藤本 光(奈良高専)" userId="482251d2-0e96-48fe-9ae4-0be9ce111eed" providerId="ADAL" clId="{21CE17CF-61EF-5A40-8666-A2D2DCF60B50}" dt="2023-10-05T00:24:05.677" v="84"/>
          <ac:picMkLst>
            <pc:docMk/>
            <pc:sldMk cId="2286277226" sldId="260"/>
            <ac:picMk id="48" creationId="{B7C8E365-A74E-1985-1BB4-F86B2FBE8BE4}"/>
          </ac:picMkLst>
        </pc:picChg>
        <pc:picChg chg="mod">
          <ac:chgData name="藤本 光(奈良高専)" userId="482251d2-0e96-48fe-9ae4-0be9ce111eed" providerId="ADAL" clId="{21CE17CF-61EF-5A40-8666-A2D2DCF60B50}" dt="2023-10-05T00:24:05.677" v="84"/>
          <ac:picMkLst>
            <pc:docMk/>
            <pc:sldMk cId="2286277226" sldId="260"/>
            <ac:picMk id="49" creationId="{A7C08150-01F6-4298-C7D0-1C1B6FE906B9}"/>
          </ac:picMkLst>
        </pc:picChg>
        <pc:picChg chg="mod">
          <ac:chgData name="藤本 光(奈良高専)" userId="482251d2-0e96-48fe-9ae4-0be9ce111eed" providerId="ADAL" clId="{21CE17CF-61EF-5A40-8666-A2D2DCF60B50}" dt="2023-10-05T00:24:05.677" v="84"/>
          <ac:picMkLst>
            <pc:docMk/>
            <pc:sldMk cId="2286277226" sldId="260"/>
            <ac:picMk id="50" creationId="{7F09E8DA-1E79-E239-9EBB-073A5F910E2C}"/>
          </ac:picMkLst>
        </pc:picChg>
        <pc:picChg chg="mod">
          <ac:chgData name="藤本 光(奈良高専)" userId="482251d2-0e96-48fe-9ae4-0be9ce111eed" providerId="ADAL" clId="{21CE17CF-61EF-5A40-8666-A2D2DCF60B50}" dt="2023-10-05T00:24:05.677" v="84"/>
          <ac:picMkLst>
            <pc:docMk/>
            <pc:sldMk cId="2286277226" sldId="260"/>
            <ac:picMk id="51" creationId="{534C7BF1-B5D7-E767-0059-467D198F9DAF}"/>
          </ac:picMkLst>
        </pc:picChg>
        <pc:picChg chg="mod">
          <ac:chgData name="藤本 光(奈良高専)" userId="482251d2-0e96-48fe-9ae4-0be9ce111eed" providerId="ADAL" clId="{21CE17CF-61EF-5A40-8666-A2D2DCF60B50}" dt="2023-10-05T00:24:05.677" v="84"/>
          <ac:picMkLst>
            <pc:docMk/>
            <pc:sldMk cId="2286277226" sldId="260"/>
            <ac:picMk id="58" creationId="{605CB569-936E-FD1A-AF68-B5F02DD86331}"/>
          </ac:picMkLst>
        </pc:picChg>
        <pc:picChg chg="mod">
          <ac:chgData name="藤本 光(奈良高専)" userId="482251d2-0e96-48fe-9ae4-0be9ce111eed" providerId="ADAL" clId="{21CE17CF-61EF-5A40-8666-A2D2DCF60B50}" dt="2023-10-05T00:24:05.677" v="84"/>
          <ac:picMkLst>
            <pc:docMk/>
            <pc:sldMk cId="2286277226" sldId="260"/>
            <ac:picMk id="59" creationId="{88430678-C314-9E2A-9F6B-F168C2F89BF9}"/>
          </ac:picMkLst>
        </pc:picChg>
        <pc:picChg chg="add mod">
          <ac:chgData name="藤本 光(奈良高専)" userId="482251d2-0e96-48fe-9ae4-0be9ce111eed" providerId="ADAL" clId="{21CE17CF-61EF-5A40-8666-A2D2DCF60B50}" dt="2023-10-05T00:24:05.677" v="84"/>
          <ac:picMkLst>
            <pc:docMk/>
            <pc:sldMk cId="2286277226" sldId="260"/>
            <ac:picMk id="134" creationId="{16B21527-B921-BCF6-3DAE-B19ABD29BFF8}"/>
          </ac:picMkLst>
        </pc:picChg>
        <pc:picChg chg="add mod">
          <ac:chgData name="藤本 光(奈良高専)" userId="482251d2-0e96-48fe-9ae4-0be9ce111eed" providerId="ADAL" clId="{21CE17CF-61EF-5A40-8666-A2D2DCF60B50}" dt="2023-10-05T00:24:35.867" v="86" actId="1076"/>
          <ac:picMkLst>
            <pc:docMk/>
            <pc:sldMk cId="2286277226" sldId="260"/>
            <ac:picMk id="135" creationId="{A4D93501-DF98-48C3-5163-D24B083A8B04}"/>
          </ac:picMkLst>
        </pc:picChg>
        <pc:picChg chg="add mod">
          <ac:chgData name="藤本 光(奈良高専)" userId="482251d2-0e96-48fe-9ae4-0be9ce111eed" providerId="ADAL" clId="{21CE17CF-61EF-5A40-8666-A2D2DCF60B50}" dt="2023-10-05T00:24:05.677" v="84"/>
          <ac:picMkLst>
            <pc:docMk/>
            <pc:sldMk cId="2286277226" sldId="260"/>
            <ac:picMk id="136" creationId="{CD342EBA-7050-5AB2-4327-0AD3F1197B35}"/>
          </ac:picMkLst>
        </pc:picChg>
        <pc:picChg chg="add mod">
          <ac:chgData name="藤本 光(奈良高専)" userId="482251d2-0e96-48fe-9ae4-0be9ce111eed" providerId="ADAL" clId="{21CE17CF-61EF-5A40-8666-A2D2DCF60B50}" dt="2023-10-05T00:24:05.677" v="84"/>
          <ac:picMkLst>
            <pc:docMk/>
            <pc:sldMk cId="2286277226" sldId="260"/>
            <ac:picMk id="137" creationId="{BECB73B3-2304-CFE0-19AE-26588DC98F02}"/>
          </ac:picMkLst>
        </pc:picChg>
        <pc:picChg chg="add mod">
          <ac:chgData name="藤本 光(奈良高専)" userId="482251d2-0e96-48fe-9ae4-0be9ce111eed" providerId="ADAL" clId="{21CE17CF-61EF-5A40-8666-A2D2DCF60B50}" dt="2023-10-05T00:24:05.677" v="84"/>
          <ac:picMkLst>
            <pc:docMk/>
            <pc:sldMk cId="2286277226" sldId="260"/>
            <ac:picMk id="138" creationId="{2429A047-0847-170C-F050-6D90467DCFE8}"/>
          </ac:picMkLst>
        </pc:picChg>
        <pc:picChg chg="add mod">
          <ac:chgData name="藤本 光(奈良高専)" userId="482251d2-0e96-48fe-9ae4-0be9ce111eed" providerId="ADAL" clId="{21CE17CF-61EF-5A40-8666-A2D2DCF60B50}" dt="2023-10-05T00:24:05.677" v="84"/>
          <ac:picMkLst>
            <pc:docMk/>
            <pc:sldMk cId="2286277226" sldId="260"/>
            <ac:picMk id="140" creationId="{A0FB0B93-0EAA-D827-D724-CEA57498C206}"/>
          </ac:picMkLst>
        </pc:picChg>
        <pc:cxnChg chg="mod">
          <ac:chgData name="藤本 光(奈良高専)" userId="482251d2-0e96-48fe-9ae4-0be9ce111eed" providerId="ADAL" clId="{21CE17CF-61EF-5A40-8666-A2D2DCF60B50}" dt="2023-10-05T00:24:05.677" v="84"/>
          <ac:cxnSpMkLst>
            <pc:docMk/>
            <pc:sldMk cId="2286277226" sldId="260"/>
            <ac:cxnSpMk id="24" creationId="{E090B558-58ED-CCA9-D2CC-B6B3AB1D9E54}"/>
          </ac:cxnSpMkLst>
        </pc:cxnChg>
        <pc:cxnChg chg="mod">
          <ac:chgData name="藤本 光(奈良高専)" userId="482251d2-0e96-48fe-9ae4-0be9ce111eed" providerId="ADAL" clId="{21CE17CF-61EF-5A40-8666-A2D2DCF60B50}" dt="2023-10-05T00:24:05.677" v="84"/>
          <ac:cxnSpMkLst>
            <pc:docMk/>
            <pc:sldMk cId="2286277226" sldId="260"/>
            <ac:cxnSpMk id="25" creationId="{DEEDA0B2-80F2-C3CD-5F6F-A316F06AA87B}"/>
          </ac:cxnSpMkLst>
        </pc:cxnChg>
        <pc:cxnChg chg="mod">
          <ac:chgData name="藤本 光(奈良高専)" userId="482251d2-0e96-48fe-9ae4-0be9ce111eed" providerId="ADAL" clId="{21CE17CF-61EF-5A40-8666-A2D2DCF60B50}" dt="2023-10-05T00:24:05.677" v="84"/>
          <ac:cxnSpMkLst>
            <pc:docMk/>
            <pc:sldMk cId="2286277226" sldId="260"/>
            <ac:cxnSpMk id="26" creationId="{D761EA60-0B28-A3C0-5431-B24BA8DA49AE}"/>
          </ac:cxnSpMkLst>
        </pc:cxnChg>
        <pc:cxnChg chg="mod">
          <ac:chgData name="藤本 光(奈良高専)" userId="482251d2-0e96-48fe-9ae4-0be9ce111eed" providerId="ADAL" clId="{21CE17CF-61EF-5A40-8666-A2D2DCF60B50}" dt="2023-10-05T00:24:05.677" v="84"/>
          <ac:cxnSpMkLst>
            <pc:docMk/>
            <pc:sldMk cId="2286277226" sldId="260"/>
            <ac:cxnSpMk id="27" creationId="{21C8E8DB-2C40-0F77-7857-B60F5CE86938}"/>
          </ac:cxnSpMkLst>
        </pc:cxnChg>
        <pc:cxnChg chg="mod">
          <ac:chgData name="藤本 光(奈良高専)" userId="482251d2-0e96-48fe-9ae4-0be9ce111eed" providerId="ADAL" clId="{21CE17CF-61EF-5A40-8666-A2D2DCF60B50}" dt="2023-10-05T00:24:05.677" v="84"/>
          <ac:cxnSpMkLst>
            <pc:docMk/>
            <pc:sldMk cId="2286277226" sldId="260"/>
            <ac:cxnSpMk id="28" creationId="{523D605C-3AC3-1417-3779-71AE3C39FF04}"/>
          </ac:cxnSpMkLst>
        </pc:cxnChg>
        <pc:cxnChg chg="mod">
          <ac:chgData name="藤本 光(奈良高専)" userId="482251d2-0e96-48fe-9ae4-0be9ce111eed" providerId="ADAL" clId="{21CE17CF-61EF-5A40-8666-A2D2DCF60B50}" dt="2023-10-05T00:24:05.677" v="84"/>
          <ac:cxnSpMkLst>
            <pc:docMk/>
            <pc:sldMk cId="2286277226" sldId="260"/>
            <ac:cxnSpMk id="29" creationId="{E97A141D-01B6-3CB6-F86B-5168E64B5DB4}"/>
          </ac:cxnSpMkLst>
        </pc:cxnChg>
        <pc:cxnChg chg="mod">
          <ac:chgData name="藤本 光(奈良高専)" userId="482251d2-0e96-48fe-9ae4-0be9ce111eed" providerId="ADAL" clId="{21CE17CF-61EF-5A40-8666-A2D2DCF60B50}" dt="2023-10-05T00:24:05.677" v="84"/>
          <ac:cxnSpMkLst>
            <pc:docMk/>
            <pc:sldMk cId="2286277226" sldId="260"/>
            <ac:cxnSpMk id="30" creationId="{504373F1-23A5-5BB7-BF58-BDCDA84832CE}"/>
          </ac:cxnSpMkLst>
        </pc:cxnChg>
        <pc:cxnChg chg="mod">
          <ac:chgData name="藤本 光(奈良高専)" userId="482251d2-0e96-48fe-9ae4-0be9ce111eed" providerId="ADAL" clId="{21CE17CF-61EF-5A40-8666-A2D2DCF60B50}" dt="2023-10-05T00:24:05.677" v="84"/>
          <ac:cxnSpMkLst>
            <pc:docMk/>
            <pc:sldMk cId="2286277226" sldId="260"/>
            <ac:cxnSpMk id="31" creationId="{E9C74A66-F558-DC46-232B-250EF07BB288}"/>
          </ac:cxnSpMkLst>
        </pc:cxnChg>
        <pc:cxnChg chg="mod">
          <ac:chgData name="藤本 光(奈良高専)" userId="482251d2-0e96-48fe-9ae4-0be9ce111eed" providerId="ADAL" clId="{21CE17CF-61EF-5A40-8666-A2D2DCF60B50}" dt="2023-10-05T00:24:05.677" v="84"/>
          <ac:cxnSpMkLst>
            <pc:docMk/>
            <pc:sldMk cId="2286277226" sldId="260"/>
            <ac:cxnSpMk id="38" creationId="{47407613-DB7D-9737-AB36-6ADA40D74622}"/>
          </ac:cxnSpMkLst>
        </pc:cxnChg>
        <pc:cxnChg chg="mod">
          <ac:chgData name="藤本 光(奈良高専)" userId="482251d2-0e96-48fe-9ae4-0be9ce111eed" providerId="ADAL" clId="{21CE17CF-61EF-5A40-8666-A2D2DCF60B50}" dt="2023-10-05T00:24:05.677" v="84"/>
          <ac:cxnSpMkLst>
            <pc:docMk/>
            <pc:sldMk cId="2286277226" sldId="260"/>
            <ac:cxnSpMk id="39" creationId="{B93DC208-0B3C-8D46-6281-210B5949B92D}"/>
          </ac:cxnSpMkLst>
        </pc:cxnChg>
        <pc:cxnChg chg="mod">
          <ac:chgData name="藤本 光(奈良高専)" userId="482251d2-0e96-48fe-9ae4-0be9ce111eed" providerId="ADAL" clId="{21CE17CF-61EF-5A40-8666-A2D2DCF60B50}" dt="2023-10-05T00:24:05.677" v="84"/>
          <ac:cxnSpMkLst>
            <pc:docMk/>
            <pc:sldMk cId="2286277226" sldId="260"/>
            <ac:cxnSpMk id="46" creationId="{E326479E-E928-CA7E-A809-E51F33C7E864}"/>
          </ac:cxnSpMkLst>
        </pc:cxnChg>
        <pc:cxnChg chg="mod">
          <ac:chgData name="藤本 光(奈良高専)" userId="482251d2-0e96-48fe-9ae4-0be9ce111eed" providerId="ADAL" clId="{21CE17CF-61EF-5A40-8666-A2D2DCF60B50}" dt="2023-10-05T00:24:05.677" v="84"/>
          <ac:cxnSpMkLst>
            <pc:docMk/>
            <pc:sldMk cId="2286277226" sldId="260"/>
            <ac:cxnSpMk id="47" creationId="{8FBE75A7-91BA-FEB4-57AF-4F56E56E684D}"/>
          </ac:cxnSpMkLst>
        </pc:cxnChg>
        <pc:cxnChg chg="mod">
          <ac:chgData name="藤本 光(奈良高専)" userId="482251d2-0e96-48fe-9ae4-0be9ce111eed" providerId="ADAL" clId="{21CE17CF-61EF-5A40-8666-A2D2DCF60B50}" dt="2023-10-05T00:24:05.677" v="84"/>
          <ac:cxnSpMkLst>
            <pc:docMk/>
            <pc:sldMk cId="2286277226" sldId="260"/>
            <ac:cxnSpMk id="54" creationId="{D057F8BF-924D-2F6E-9095-5632D64186B0}"/>
          </ac:cxnSpMkLst>
        </pc:cxnChg>
        <pc:cxnChg chg="mod">
          <ac:chgData name="藤本 光(奈良高専)" userId="482251d2-0e96-48fe-9ae4-0be9ce111eed" providerId="ADAL" clId="{21CE17CF-61EF-5A40-8666-A2D2DCF60B50}" dt="2023-10-05T00:24:05.677" v="84"/>
          <ac:cxnSpMkLst>
            <pc:docMk/>
            <pc:sldMk cId="2286277226" sldId="260"/>
            <ac:cxnSpMk id="57" creationId="{2D1FF015-D56B-7125-EB35-4710025D6F86}"/>
          </ac:cxnSpMkLst>
        </pc:cxnChg>
        <pc:cxnChg chg="add mod">
          <ac:chgData name="藤本 光(奈良高専)" userId="482251d2-0e96-48fe-9ae4-0be9ce111eed" providerId="ADAL" clId="{21CE17CF-61EF-5A40-8666-A2D2DCF60B50}" dt="2023-10-05T00:24:05.677" v="84"/>
          <ac:cxnSpMkLst>
            <pc:docMk/>
            <pc:sldMk cId="2286277226" sldId="260"/>
            <ac:cxnSpMk id="148" creationId="{500B59B4-495F-A7BF-C64C-E2D6F18E1674}"/>
          </ac:cxnSpMkLst>
        </pc:cxnChg>
        <pc:cxnChg chg="add mod">
          <ac:chgData name="藤本 光(奈良高専)" userId="482251d2-0e96-48fe-9ae4-0be9ce111eed" providerId="ADAL" clId="{21CE17CF-61EF-5A40-8666-A2D2DCF60B50}" dt="2023-10-05T01:16:50.640" v="339" actId="14100"/>
          <ac:cxnSpMkLst>
            <pc:docMk/>
            <pc:sldMk cId="2286277226" sldId="260"/>
            <ac:cxnSpMk id="156" creationId="{0D44551C-FF4C-F07D-CFFF-5319CFE04DB5}"/>
          </ac:cxnSpMkLst>
        </pc:cxnChg>
        <pc:cxnChg chg="add mod">
          <ac:chgData name="藤本 光(奈良高専)" userId="482251d2-0e96-48fe-9ae4-0be9ce111eed" providerId="ADAL" clId="{21CE17CF-61EF-5A40-8666-A2D2DCF60B50}" dt="2023-10-05T00:24:27.295" v="85"/>
          <ac:cxnSpMkLst>
            <pc:docMk/>
            <pc:sldMk cId="2286277226" sldId="260"/>
            <ac:cxnSpMk id="157" creationId="{39467250-642A-A190-ED21-FA6B678FE52C}"/>
          </ac:cxnSpMkLst>
        </pc:cxnChg>
        <pc:cxnChg chg="add mod">
          <ac:chgData name="藤本 光(奈良高専)" userId="482251d2-0e96-48fe-9ae4-0be9ce111eed" providerId="ADAL" clId="{21CE17CF-61EF-5A40-8666-A2D2DCF60B50}" dt="2023-10-05T00:24:27.295" v="85"/>
          <ac:cxnSpMkLst>
            <pc:docMk/>
            <pc:sldMk cId="2286277226" sldId="260"/>
            <ac:cxnSpMk id="158" creationId="{D9868B40-E9C1-373C-9FBD-25C204020DCB}"/>
          </ac:cxnSpMkLst>
        </pc:cxnChg>
        <pc:cxnChg chg="add mod">
          <ac:chgData name="藤本 光(奈良高専)" userId="482251d2-0e96-48fe-9ae4-0be9ce111eed" providerId="ADAL" clId="{21CE17CF-61EF-5A40-8666-A2D2DCF60B50}" dt="2023-10-05T00:24:27.295" v="85"/>
          <ac:cxnSpMkLst>
            <pc:docMk/>
            <pc:sldMk cId="2286277226" sldId="260"/>
            <ac:cxnSpMk id="159" creationId="{6F86E009-6654-9356-E8C4-A0A4D735F5A8}"/>
          </ac:cxnSpMkLst>
        </pc:cxnChg>
        <pc:cxnChg chg="add mod">
          <ac:chgData name="藤本 光(奈良高専)" userId="482251d2-0e96-48fe-9ae4-0be9ce111eed" providerId="ADAL" clId="{21CE17CF-61EF-5A40-8666-A2D2DCF60B50}" dt="2023-10-05T00:24:27.295" v="85"/>
          <ac:cxnSpMkLst>
            <pc:docMk/>
            <pc:sldMk cId="2286277226" sldId="260"/>
            <ac:cxnSpMk id="160" creationId="{1869D5D9-0C81-D8D7-F9A6-294F13A5AF57}"/>
          </ac:cxnSpMkLst>
        </pc:cxnChg>
        <pc:cxnChg chg="add mod">
          <ac:chgData name="藤本 光(奈良高専)" userId="482251d2-0e96-48fe-9ae4-0be9ce111eed" providerId="ADAL" clId="{21CE17CF-61EF-5A40-8666-A2D2DCF60B50}" dt="2023-10-05T00:24:27.295" v="85"/>
          <ac:cxnSpMkLst>
            <pc:docMk/>
            <pc:sldMk cId="2286277226" sldId="260"/>
            <ac:cxnSpMk id="161" creationId="{E66F36A0-A619-B8A9-4B44-B26854762001}"/>
          </ac:cxnSpMkLst>
        </pc:cxnChg>
        <pc:cxnChg chg="add mod">
          <ac:chgData name="藤本 光(奈良高専)" userId="482251d2-0e96-48fe-9ae4-0be9ce111eed" providerId="ADAL" clId="{21CE17CF-61EF-5A40-8666-A2D2DCF60B50}" dt="2023-10-05T00:24:27.295" v="85"/>
          <ac:cxnSpMkLst>
            <pc:docMk/>
            <pc:sldMk cId="2286277226" sldId="260"/>
            <ac:cxnSpMk id="162" creationId="{F62B5E0A-1DF2-E647-E341-5B2DAFECF5DC}"/>
          </ac:cxnSpMkLst>
        </pc:cxnChg>
        <pc:cxnChg chg="add mod">
          <ac:chgData name="藤本 光(奈良高専)" userId="482251d2-0e96-48fe-9ae4-0be9ce111eed" providerId="ADAL" clId="{21CE17CF-61EF-5A40-8666-A2D2DCF60B50}" dt="2023-10-05T00:24:27.295" v="85"/>
          <ac:cxnSpMkLst>
            <pc:docMk/>
            <pc:sldMk cId="2286277226" sldId="260"/>
            <ac:cxnSpMk id="163" creationId="{96E496DB-D02A-ED60-4A1A-F1F75EC2D1A9}"/>
          </ac:cxnSpMkLst>
        </pc:cxnChg>
        <pc:cxnChg chg="add mod">
          <ac:chgData name="藤本 光(奈良高専)" userId="482251d2-0e96-48fe-9ae4-0be9ce111eed" providerId="ADAL" clId="{21CE17CF-61EF-5A40-8666-A2D2DCF60B50}" dt="2023-10-05T00:24:27.295" v="85"/>
          <ac:cxnSpMkLst>
            <pc:docMk/>
            <pc:sldMk cId="2286277226" sldId="260"/>
            <ac:cxnSpMk id="164" creationId="{883D3E2E-4C7B-7E4C-8E8C-CAF9952389BB}"/>
          </ac:cxnSpMkLst>
        </pc:cxnChg>
        <pc:cxnChg chg="add del mod">
          <ac:chgData name="藤本 光(奈良高専)" userId="482251d2-0e96-48fe-9ae4-0be9ce111eed" providerId="ADAL" clId="{21CE17CF-61EF-5A40-8666-A2D2DCF60B50}" dt="2023-10-05T00:24:57.947" v="91" actId="478"/>
          <ac:cxnSpMkLst>
            <pc:docMk/>
            <pc:sldMk cId="2286277226" sldId="260"/>
            <ac:cxnSpMk id="165" creationId="{08217B5B-7B2E-3C74-33B2-3416B7488523}"/>
          </ac:cxnSpMkLst>
        </pc:cxnChg>
        <pc:cxnChg chg="add del mod">
          <ac:chgData name="藤本 光(奈良高専)" userId="482251d2-0e96-48fe-9ae4-0be9ce111eed" providerId="ADAL" clId="{21CE17CF-61EF-5A40-8666-A2D2DCF60B50}" dt="2023-10-05T00:24:57.947" v="91" actId="478"/>
          <ac:cxnSpMkLst>
            <pc:docMk/>
            <pc:sldMk cId="2286277226" sldId="260"/>
            <ac:cxnSpMk id="166" creationId="{E6E4585C-64F8-2B8C-B256-0968855D4105}"/>
          </ac:cxnSpMkLst>
        </pc:cxnChg>
        <pc:cxnChg chg="add mod">
          <ac:chgData name="藤本 光(奈良高専)" userId="482251d2-0e96-48fe-9ae4-0be9ce111eed" providerId="ADAL" clId="{21CE17CF-61EF-5A40-8666-A2D2DCF60B50}" dt="2023-10-05T00:25:51.186" v="175" actId="1036"/>
          <ac:cxnSpMkLst>
            <pc:docMk/>
            <pc:sldMk cId="2286277226" sldId="260"/>
            <ac:cxnSpMk id="167" creationId="{9771DDDB-2460-0790-1652-3626C0361FD5}"/>
          </ac:cxnSpMkLst>
        </pc:cxnChg>
        <pc:cxnChg chg="add mod">
          <ac:chgData name="藤本 光(奈良高専)" userId="482251d2-0e96-48fe-9ae4-0be9ce111eed" providerId="ADAL" clId="{21CE17CF-61EF-5A40-8666-A2D2DCF60B50}" dt="2023-10-05T00:25:51.186" v="175" actId="1036"/>
          <ac:cxnSpMkLst>
            <pc:docMk/>
            <pc:sldMk cId="2286277226" sldId="260"/>
            <ac:cxnSpMk id="168" creationId="{4FE080B8-54DF-9027-235F-DD4D87C0EA2C}"/>
          </ac:cxnSpMkLst>
        </pc:cxnChg>
        <pc:cxnChg chg="add mod">
          <ac:chgData name="藤本 光(奈良高専)" userId="482251d2-0e96-48fe-9ae4-0be9ce111eed" providerId="ADAL" clId="{21CE17CF-61EF-5A40-8666-A2D2DCF60B50}" dt="2023-10-05T00:24:27.295" v="85"/>
          <ac:cxnSpMkLst>
            <pc:docMk/>
            <pc:sldMk cId="2286277226" sldId="260"/>
            <ac:cxnSpMk id="169" creationId="{E85C9BD2-4362-1FDD-642C-18DC1C080643}"/>
          </ac:cxnSpMkLst>
        </pc:cxnChg>
        <pc:cxnChg chg="add mod">
          <ac:chgData name="藤本 光(奈良高専)" userId="482251d2-0e96-48fe-9ae4-0be9ce111eed" providerId="ADAL" clId="{21CE17CF-61EF-5A40-8666-A2D2DCF60B50}" dt="2023-10-05T00:25:51.186" v="175" actId="1036"/>
          <ac:cxnSpMkLst>
            <pc:docMk/>
            <pc:sldMk cId="2286277226" sldId="260"/>
            <ac:cxnSpMk id="174" creationId="{2BE6B855-0175-A760-16D5-91299E793D4C}"/>
          </ac:cxnSpMkLst>
        </pc:cxnChg>
        <pc:cxnChg chg="add mod">
          <ac:chgData name="藤本 光(奈良高専)" userId="482251d2-0e96-48fe-9ae4-0be9ce111eed" providerId="ADAL" clId="{21CE17CF-61EF-5A40-8666-A2D2DCF60B50}" dt="2023-10-05T00:25:51.186" v="175" actId="1036"/>
          <ac:cxnSpMkLst>
            <pc:docMk/>
            <pc:sldMk cId="2286277226" sldId="260"/>
            <ac:cxnSpMk id="175" creationId="{0C92FB32-9CE5-76F4-7600-CBEDB98C6F20}"/>
          </ac:cxnSpMkLst>
        </pc:cxnChg>
        <pc:cxnChg chg="add mod">
          <ac:chgData name="藤本 光(奈良高専)" userId="482251d2-0e96-48fe-9ae4-0be9ce111eed" providerId="ADAL" clId="{21CE17CF-61EF-5A40-8666-A2D2DCF60B50}" dt="2023-10-05T00:26:33.601" v="180" actId="14100"/>
          <ac:cxnSpMkLst>
            <pc:docMk/>
            <pc:sldMk cId="2286277226" sldId="260"/>
            <ac:cxnSpMk id="176" creationId="{06E2DD1A-39AA-F853-96C8-9A6FFDDEE023}"/>
          </ac:cxnSpMkLst>
        </pc:cxnChg>
      </pc:sldChg>
      <pc:sldChg chg="addSp delSp modSp add mod ord modShow addCm modCm">
        <pc:chgData name="藤本 光(奈良高専)" userId="482251d2-0e96-48fe-9ae4-0be9ce111eed" providerId="ADAL" clId="{21CE17CF-61EF-5A40-8666-A2D2DCF60B50}" dt="2023-10-16T23:49:35.360" v="4870" actId="729"/>
        <pc:sldMkLst>
          <pc:docMk/>
          <pc:sldMk cId="2405561086" sldId="261"/>
        </pc:sldMkLst>
        <pc:spChg chg="mod">
          <ac:chgData name="藤本 光(奈良高専)" userId="482251d2-0e96-48fe-9ae4-0be9ce111eed" providerId="ADAL" clId="{21CE17CF-61EF-5A40-8666-A2D2DCF60B50}" dt="2023-10-05T04:25:33.656" v="772" actId="14100"/>
          <ac:spMkLst>
            <pc:docMk/>
            <pc:sldMk cId="2405561086" sldId="261"/>
            <ac:spMk id="5" creationId="{8492B881-61C4-0195-9C55-81D4B08AAC82}"/>
          </ac:spMkLst>
        </pc:spChg>
        <pc:spChg chg="mod">
          <ac:chgData name="藤本 光(奈良高専)" userId="482251d2-0e96-48fe-9ae4-0be9ce111eed" providerId="ADAL" clId="{21CE17CF-61EF-5A40-8666-A2D2DCF60B50}" dt="2023-10-05T04:30:44.355" v="890" actId="1036"/>
          <ac:spMkLst>
            <pc:docMk/>
            <pc:sldMk cId="2405561086" sldId="261"/>
            <ac:spMk id="8" creationId="{3B1D3E04-D2FD-106F-B5D3-7A583C1C8098}"/>
          </ac:spMkLst>
        </pc:spChg>
        <pc:spChg chg="mod">
          <ac:chgData name="藤本 光(奈良高専)" userId="482251d2-0e96-48fe-9ae4-0be9ce111eed" providerId="ADAL" clId="{21CE17CF-61EF-5A40-8666-A2D2DCF60B50}" dt="2023-10-05T04:30:44.355" v="890" actId="1036"/>
          <ac:spMkLst>
            <pc:docMk/>
            <pc:sldMk cId="2405561086" sldId="261"/>
            <ac:spMk id="9" creationId="{190F4908-14AA-9609-5AA9-3D3F5F023321}"/>
          </ac:spMkLst>
        </pc:spChg>
        <pc:spChg chg="mod">
          <ac:chgData name="藤本 光(奈良高専)" userId="482251d2-0e96-48fe-9ae4-0be9ce111eed" providerId="ADAL" clId="{21CE17CF-61EF-5A40-8666-A2D2DCF60B50}" dt="2023-10-05T04:30:44.355" v="890" actId="1036"/>
          <ac:spMkLst>
            <pc:docMk/>
            <pc:sldMk cId="2405561086" sldId="261"/>
            <ac:spMk id="11" creationId="{782733F6-BD0A-9AEC-2B1A-B1F047079F0C}"/>
          </ac:spMkLst>
        </pc:spChg>
        <pc:spChg chg="mod">
          <ac:chgData name="藤本 光(奈良高専)" userId="482251d2-0e96-48fe-9ae4-0be9ce111eed" providerId="ADAL" clId="{21CE17CF-61EF-5A40-8666-A2D2DCF60B50}" dt="2023-10-05T04:51:25.225" v="1629" actId="20577"/>
          <ac:spMkLst>
            <pc:docMk/>
            <pc:sldMk cId="2405561086" sldId="261"/>
            <ac:spMk id="12" creationId="{AB714102-CCA3-D52A-9491-3C514E98CB1C}"/>
          </ac:spMkLst>
        </pc:spChg>
        <pc:spChg chg="mod">
          <ac:chgData name="藤本 光(奈良高専)" userId="482251d2-0e96-48fe-9ae4-0be9ce111eed" providerId="ADAL" clId="{21CE17CF-61EF-5A40-8666-A2D2DCF60B50}" dt="2023-10-05T04:44:41.595" v="1606" actId="164"/>
          <ac:spMkLst>
            <pc:docMk/>
            <pc:sldMk cId="2405561086" sldId="261"/>
            <ac:spMk id="13" creationId="{25428E84-170B-9282-3552-4793BC24A78E}"/>
          </ac:spMkLst>
        </pc:spChg>
        <pc:spChg chg="mod topLvl">
          <ac:chgData name="藤本 光(奈良高専)" userId="482251d2-0e96-48fe-9ae4-0be9ce111eed" providerId="ADAL" clId="{21CE17CF-61EF-5A40-8666-A2D2DCF60B50}" dt="2023-10-05T05:13:47.435" v="1668" actId="164"/>
          <ac:spMkLst>
            <pc:docMk/>
            <pc:sldMk cId="2405561086" sldId="261"/>
            <ac:spMk id="15" creationId="{D3F791B0-2A85-9142-D6C0-D53009D30003}"/>
          </ac:spMkLst>
        </pc:spChg>
        <pc:spChg chg="mod topLvl">
          <ac:chgData name="藤本 光(奈良高専)" userId="482251d2-0e96-48fe-9ae4-0be9ce111eed" providerId="ADAL" clId="{21CE17CF-61EF-5A40-8666-A2D2DCF60B50}" dt="2023-10-05T05:13:47.435" v="1668" actId="164"/>
          <ac:spMkLst>
            <pc:docMk/>
            <pc:sldMk cId="2405561086" sldId="261"/>
            <ac:spMk id="16" creationId="{42A23303-AFD6-982E-7095-0D7330A2B486}"/>
          </ac:spMkLst>
        </pc:spChg>
        <pc:spChg chg="mod topLvl">
          <ac:chgData name="藤本 光(奈良高専)" userId="482251d2-0e96-48fe-9ae4-0be9ce111eed" providerId="ADAL" clId="{21CE17CF-61EF-5A40-8666-A2D2DCF60B50}" dt="2023-10-05T05:13:47.435" v="1668" actId="164"/>
          <ac:spMkLst>
            <pc:docMk/>
            <pc:sldMk cId="2405561086" sldId="261"/>
            <ac:spMk id="17" creationId="{925D3FA3-B3AC-12A6-A235-9954BD7FC088}"/>
          </ac:spMkLst>
        </pc:spChg>
        <pc:spChg chg="mod topLvl">
          <ac:chgData name="藤本 光(奈良高専)" userId="482251d2-0e96-48fe-9ae4-0be9ce111eed" providerId="ADAL" clId="{21CE17CF-61EF-5A40-8666-A2D2DCF60B50}" dt="2023-10-05T05:13:47.435" v="1668" actId="164"/>
          <ac:spMkLst>
            <pc:docMk/>
            <pc:sldMk cId="2405561086" sldId="261"/>
            <ac:spMk id="18" creationId="{B12D01B8-8C71-EC1C-61D2-E7EF1D77D4E3}"/>
          </ac:spMkLst>
        </pc:spChg>
        <pc:spChg chg="mod topLvl">
          <ac:chgData name="藤本 光(奈良高専)" userId="482251d2-0e96-48fe-9ae4-0be9ce111eed" providerId="ADAL" clId="{21CE17CF-61EF-5A40-8666-A2D2DCF60B50}" dt="2023-10-05T05:13:47.435" v="1668" actId="164"/>
          <ac:spMkLst>
            <pc:docMk/>
            <pc:sldMk cId="2405561086" sldId="261"/>
            <ac:spMk id="20" creationId="{7B632210-DD4D-0AD5-265D-05E759F7B9B5}"/>
          </ac:spMkLst>
        </pc:spChg>
        <pc:spChg chg="mod topLvl">
          <ac:chgData name="藤本 光(奈良高専)" userId="482251d2-0e96-48fe-9ae4-0be9ce111eed" providerId="ADAL" clId="{21CE17CF-61EF-5A40-8666-A2D2DCF60B50}" dt="2023-10-05T05:13:47.435" v="1668" actId="164"/>
          <ac:spMkLst>
            <pc:docMk/>
            <pc:sldMk cId="2405561086" sldId="261"/>
            <ac:spMk id="22" creationId="{7B4B30EB-3EF9-79FC-DFAA-6EB994594406}"/>
          </ac:spMkLst>
        </pc:spChg>
        <pc:spChg chg="mod topLvl">
          <ac:chgData name="藤本 光(奈良高専)" userId="482251d2-0e96-48fe-9ae4-0be9ce111eed" providerId="ADAL" clId="{21CE17CF-61EF-5A40-8666-A2D2DCF60B50}" dt="2023-10-05T05:13:47.435" v="1668" actId="164"/>
          <ac:spMkLst>
            <pc:docMk/>
            <pc:sldMk cId="2405561086" sldId="261"/>
            <ac:spMk id="23" creationId="{CE6110D9-BAF8-1ED6-A166-1BF8C353AC4B}"/>
          </ac:spMkLst>
        </pc:spChg>
        <pc:spChg chg="mod topLvl">
          <ac:chgData name="藤本 光(奈良高専)" userId="482251d2-0e96-48fe-9ae4-0be9ce111eed" providerId="ADAL" clId="{21CE17CF-61EF-5A40-8666-A2D2DCF60B50}" dt="2023-10-05T05:13:47.435" v="1668" actId="164"/>
          <ac:spMkLst>
            <pc:docMk/>
            <pc:sldMk cId="2405561086" sldId="261"/>
            <ac:spMk id="32" creationId="{567A6974-5BF6-23FD-011F-C281ABD8D7E8}"/>
          </ac:spMkLst>
        </pc:spChg>
        <pc:spChg chg="mod topLvl">
          <ac:chgData name="藤本 光(奈良高専)" userId="482251d2-0e96-48fe-9ae4-0be9ce111eed" providerId="ADAL" clId="{21CE17CF-61EF-5A40-8666-A2D2DCF60B50}" dt="2023-10-05T05:13:47.435" v="1668" actId="164"/>
          <ac:spMkLst>
            <pc:docMk/>
            <pc:sldMk cId="2405561086" sldId="261"/>
            <ac:spMk id="33" creationId="{E2F26E91-2EA4-28D7-D9C9-84A0C44CD88D}"/>
          </ac:spMkLst>
        </pc:spChg>
        <pc:spChg chg="mod topLvl">
          <ac:chgData name="藤本 光(奈良高専)" userId="482251d2-0e96-48fe-9ae4-0be9ce111eed" providerId="ADAL" clId="{21CE17CF-61EF-5A40-8666-A2D2DCF60B50}" dt="2023-10-05T05:13:47.435" v="1668" actId="164"/>
          <ac:spMkLst>
            <pc:docMk/>
            <pc:sldMk cId="2405561086" sldId="261"/>
            <ac:spMk id="34" creationId="{E7DA50F4-DADB-78FD-66F5-6BE53BA92C32}"/>
          </ac:spMkLst>
        </pc:spChg>
        <pc:spChg chg="mod topLvl">
          <ac:chgData name="藤本 光(奈良高専)" userId="482251d2-0e96-48fe-9ae4-0be9ce111eed" providerId="ADAL" clId="{21CE17CF-61EF-5A40-8666-A2D2DCF60B50}" dt="2023-10-05T05:13:47.435" v="1668" actId="164"/>
          <ac:spMkLst>
            <pc:docMk/>
            <pc:sldMk cId="2405561086" sldId="261"/>
            <ac:spMk id="35" creationId="{CDAFED3F-6FEC-6CC4-068C-E6483FF77EA4}"/>
          </ac:spMkLst>
        </pc:spChg>
        <pc:spChg chg="mod topLvl">
          <ac:chgData name="藤本 光(奈良高専)" userId="482251d2-0e96-48fe-9ae4-0be9ce111eed" providerId="ADAL" clId="{21CE17CF-61EF-5A40-8666-A2D2DCF60B50}" dt="2023-10-05T05:13:47.435" v="1668" actId="164"/>
          <ac:spMkLst>
            <pc:docMk/>
            <pc:sldMk cId="2405561086" sldId="261"/>
            <ac:spMk id="45" creationId="{D4B8B8BE-C269-A305-5424-F270321732CB}"/>
          </ac:spMkLst>
        </pc:spChg>
        <pc:spChg chg="mod topLvl">
          <ac:chgData name="藤本 光(奈良高専)" userId="482251d2-0e96-48fe-9ae4-0be9ce111eed" providerId="ADAL" clId="{21CE17CF-61EF-5A40-8666-A2D2DCF60B50}" dt="2023-10-05T05:13:47.435" v="1668" actId="164"/>
          <ac:spMkLst>
            <pc:docMk/>
            <pc:sldMk cId="2405561086" sldId="261"/>
            <ac:spMk id="52" creationId="{57389DAE-AA17-D317-45CC-9EC55C17229C}"/>
          </ac:spMkLst>
        </pc:spChg>
        <pc:spChg chg="mod topLvl">
          <ac:chgData name="藤本 光(奈良高専)" userId="482251d2-0e96-48fe-9ae4-0be9ce111eed" providerId="ADAL" clId="{21CE17CF-61EF-5A40-8666-A2D2DCF60B50}" dt="2023-10-05T05:13:47.435" v="1668" actId="164"/>
          <ac:spMkLst>
            <pc:docMk/>
            <pc:sldMk cId="2405561086" sldId="261"/>
            <ac:spMk id="53" creationId="{295D179A-C7B5-B7CC-E88D-8A4585B052CC}"/>
          </ac:spMkLst>
        </pc:spChg>
        <pc:spChg chg="mod topLvl">
          <ac:chgData name="藤本 光(奈良高専)" userId="482251d2-0e96-48fe-9ae4-0be9ce111eed" providerId="ADAL" clId="{21CE17CF-61EF-5A40-8666-A2D2DCF60B50}" dt="2023-10-05T05:13:47.435" v="1668" actId="164"/>
          <ac:spMkLst>
            <pc:docMk/>
            <pc:sldMk cId="2405561086" sldId="261"/>
            <ac:spMk id="55" creationId="{B121AC49-5C71-DB55-6D08-9D558312C553}"/>
          </ac:spMkLst>
        </pc:spChg>
        <pc:spChg chg="mod topLvl">
          <ac:chgData name="藤本 光(奈良高専)" userId="482251d2-0e96-48fe-9ae4-0be9ce111eed" providerId="ADAL" clId="{21CE17CF-61EF-5A40-8666-A2D2DCF60B50}" dt="2023-10-05T05:13:47.435" v="1668" actId="164"/>
          <ac:spMkLst>
            <pc:docMk/>
            <pc:sldMk cId="2405561086" sldId="261"/>
            <ac:spMk id="56" creationId="{0E5F130C-0797-1B31-C271-25DE2C07C172}"/>
          </ac:spMkLst>
        </pc:spChg>
        <pc:spChg chg="mod topLvl">
          <ac:chgData name="藤本 光(奈良高専)" userId="482251d2-0e96-48fe-9ae4-0be9ce111eed" providerId="ADAL" clId="{21CE17CF-61EF-5A40-8666-A2D2DCF60B50}" dt="2023-10-05T05:13:47.435" v="1668" actId="164"/>
          <ac:spMkLst>
            <pc:docMk/>
            <pc:sldMk cId="2405561086" sldId="261"/>
            <ac:spMk id="70" creationId="{C8072BE6-2400-6727-8016-D341704D7F2A}"/>
          </ac:spMkLst>
        </pc:spChg>
        <pc:spChg chg="mod topLvl">
          <ac:chgData name="藤本 光(奈良高専)" userId="482251d2-0e96-48fe-9ae4-0be9ce111eed" providerId="ADAL" clId="{21CE17CF-61EF-5A40-8666-A2D2DCF60B50}" dt="2023-10-05T05:13:47.435" v="1668" actId="164"/>
          <ac:spMkLst>
            <pc:docMk/>
            <pc:sldMk cId="2405561086" sldId="261"/>
            <ac:spMk id="71" creationId="{4B761151-BFE6-009F-4BBC-622855F8467F}"/>
          </ac:spMkLst>
        </pc:spChg>
        <pc:spChg chg="mod">
          <ac:chgData name="藤本 光(奈良高専)" userId="482251d2-0e96-48fe-9ae4-0be9ce111eed" providerId="ADAL" clId="{21CE17CF-61EF-5A40-8666-A2D2DCF60B50}" dt="2023-10-05T05:13:40.315" v="1667" actId="165"/>
          <ac:spMkLst>
            <pc:docMk/>
            <pc:sldMk cId="2405561086" sldId="261"/>
            <ac:spMk id="72" creationId="{150C9DE9-65ED-4B6B-46A4-24D3A5D06EAF}"/>
          </ac:spMkLst>
        </pc:spChg>
        <pc:spChg chg="mod">
          <ac:chgData name="藤本 光(奈良高専)" userId="482251d2-0e96-48fe-9ae4-0be9ce111eed" providerId="ADAL" clId="{21CE17CF-61EF-5A40-8666-A2D2DCF60B50}" dt="2023-10-05T05:13:40.315" v="1667" actId="165"/>
          <ac:spMkLst>
            <pc:docMk/>
            <pc:sldMk cId="2405561086" sldId="261"/>
            <ac:spMk id="73" creationId="{EE987DA9-602C-11B8-9D97-FC1D0431521B}"/>
          </ac:spMkLst>
        </pc:spChg>
        <pc:spChg chg="mod">
          <ac:chgData name="藤本 光(奈良高専)" userId="482251d2-0e96-48fe-9ae4-0be9ce111eed" providerId="ADAL" clId="{21CE17CF-61EF-5A40-8666-A2D2DCF60B50}" dt="2023-10-05T05:13:40.315" v="1667" actId="165"/>
          <ac:spMkLst>
            <pc:docMk/>
            <pc:sldMk cId="2405561086" sldId="261"/>
            <ac:spMk id="74" creationId="{CCD34727-A54E-45D9-44A4-612D5F9C9EC0}"/>
          </ac:spMkLst>
        </pc:spChg>
        <pc:spChg chg="mod">
          <ac:chgData name="藤本 光(奈良高専)" userId="482251d2-0e96-48fe-9ae4-0be9ce111eed" providerId="ADAL" clId="{21CE17CF-61EF-5A40-8666-A2D2DCF60B50}" dt="2023-10-05T05:13:40.315" v="1667" actId="165"/>
          <ac:spMkLst>
            <pc:docMk/>
            <pc:sldMk cId="2405561086" sldId="261"/>
            <ac:spMk id="75" creationId="{7E2DF4A9-E479-0509-600F-A5064B63C7BE}"/>
          </ac:spMkLst>
        </pc:spChg>
        <pc:spChg chg="mod">
          <ac:chgData name="藤本 光(奈良高専)" userId="482251d2-0e96-48fe-9ae4-0be9ce111eed" providerId="ADAL" clId="{21CE17CF-61EF-5A40-8666-A2D2DCF60B50}" dt="2023-10-05T05:13:40.315" v="1667" actId="165"/>
          <ac:spMkLst>
            <pc:docMk/>
            <pc:sldMk cId="2405561086" sldId="261"/>
            <ac:spMk id="76" creationId="{998CDB2F-3A9F-8CA8-6068-9398F22B54F8}"/>
          </ac:spMkLst>
        </pc:spChg>
        <pc:spChg chg="mod">
          <ac:chgData name="藤本 光(奈良高専)" userId="482251d2-0e96-48fe-9ae4-0be9ce111eed" providerId="ADAL" clId="{21CE17CF-61EF-5A40-8666-A2D2DCF60B50}" dt="2023-10-05T05:13:40.315" v="1667" actId="165"/>
          <ac:spMkLst>
            <pc:docMk/>
            <pc:sldMk cId="2405561086" sldId="261"/>
            <ac:spMk id="77" creationId="{76603E3F-105B-CD87-8B62-2EE69CE6D6E5}"/>
          </ac:spMkLst>
        </pc:spChg>
        <pc:spChg chg="mod">
          <ac:chgData name="藤本 光(奈良高専)" userId="482251d2-0e96-48fe-9ae4-0be9ce111eed" providerId="ADAL" clId="{21CE17CF-61EF-5A40-8666-A2D2DCF60B50}" dt="2023-10-05T05:13:40.315" v="1667" actId="165"/>
          <ac:spMkLst>
            <pc:docMk/>
            <pc:sldMk cId="2405561086" sldId="261"/>
            <ac:spMk id="78" creationId="{28F57FD7-F16C-701F-F814-FA7B85EE9B3A}"/>
          </ac:spMkLst>
        </pc:spChg>
        <pc:spChg chg="mod">
          <ac:chgData name="藤本 光(奈良高専)" userId="482251d2-0e96-48fe-9ae4-0be9ce111eed" providerId="ADAL" clId="{21CE17CF-61EF-5A40-8666-A2D2DCF60B50}" dt="2023-10-05T05:13:40.315" v="1667" actId="165"/>
          <ac:spMkLst>
            <pc:docMk/>
            <pc:sldMk cId="2405561086" sldId="261"/>
            <ac:spMk id="79" creationId="{3CAC8E33-F29E-0816-2BFE-FDBB260743B7}"/>
          </ac:spMkLst>
        </pc:spChg>
        <pc:spChg chg="mod">
          <ac:chgData name="藤本 光(奈良高専)" userId="482251d2-0e96-48fe-9ae4-0be9ce111eed" providerId="ADAL" clId="{21CE17CF-61EF-5A40-8666-A2D2DCF60B50}" dt="2023-10-05T05:13:40.315" v="1667" actId="165"/>
          <ac:spMkLst>
            <pc:docMk/>
            <pc:sldMk cId="2405561086" sldId="261"/>
            <ac:spMk id="80" creationId="{65E13F0F-D346-4DFC-93CC-5DB44F3CFFDF}"/>
          </ac:spMkLst>
        </pc:spChg>
        <pc:spChg chg="mod">
          <ac:chgData name="藤本 光(奈良高専)" userId="482251d2-0e96-48fe-9ae4-0be9ce111eed" providerId="ADAL" clId="{21CE17CF-61EF-5A40-8666-A2D2DCF60B50}" dt="2023-10-05T05:13:40.315" v="1667" actId="165"/>
          <ac:spMkLst>
            <pc:docMk/>
            <pc:sldMk cId="2405561086" sldId="261"/>
            <ac:spMk id="81" creationId="{FEC2D5E2-423A-3176-5116-5D1746B99866}"/>
          </ac:spMkLst>
        </pc:spChg>
        <pc:spChg chg="mod">
          <ac:chgData name="藤本 光(奈良高専)" userId="482251d2-0e96-48fe-9ae4-0be9ce111eed" providerId="ADAL" clId="{21CE17CF-61EF-5A40-8666-A2D2DCF60B50}" dt="2023-10-05T05:13:40.315" v="1667" actId="165"/>
          <ac:spMkLst>
            <pc:docMk/>
            <pc:sldMk cId="2405561086" sldId="261"/>
            <ac:spMk id="82" creationId="{2D9A13FD-455F-0963-E138-99B226F30657}"/>
          </ac:spMkLst>
        </pc:spChg>
        <pc:spChg chg="mod">
          <ac:chgData name="藤本 光(奈良高専)" userId="482251d2-0e96-48fe-9ae4-0be9ce111eed" providerId="ADAL" clId="{21CE17CF-61EF-5A40-8666-A2D2DCF60B50}" dt="2023-10-05T05:13:40.315" v="1667" actId="165"/>
          <ac:spMkLst>
            <pc:docMk/>
            <pc:sldMk cId="2405561086" sldId="261"/>
            <ac:spMk id="83" creationId="{59FE75C7-DB53-226E-5D8F-0C8551075FAD}"/>
          </ac:spMkLst>
        </pc:spChg>
        <pc:spChg chg="mod">
          <ac:chgData name="藤本 光(奈良高専)" userId="482251d2-0e96-48fe-9ae4-0be9ce111eed" providerId="ADAL" clId="{21CE17CF-61EF-5A40-8666-A2D2DCF60B50}" dt="2023-10-05T05:13:40.315" v="1667" actId="165"/>
          <ac:spMkLst>
            <pc:docMk/>
            <pc:sldMk cId="2405561086" sldId="261"/>
            <ac:spMk id="84" creationId="{290E552A-B9A7-7DA0-7A53-2A05CBCA89F9}"/>
          </ac:spMkLst>
        </pc:spChg>
        <pc:spChg chg="mod">
          <ac:chgData name="藤本 光(奈良高専)" userId="482251d2-0e96-48fe-9ae4-0be9ce111eed" providerId="ADAL" clId="{21CE17CF-61EF-5A40-8666-A2D2DCF60B50}" dt="2023-10-05T05:13:40.315" v="1667" actId="165"/>
          <ac:spMkLst>
            <pc:docMk/>
            <pc:sldMk cId="2405561086" sldId="261"/>
            <ac:spMk id="85" creationId="{5BCE9E93-C11C-A3CE-B77F-8D4C15A8E351}"/>
          </ac:spMkLst>
        </pc:spChg>
        <pc:spChg chg="mod">
          <ac:chgData name="藤本 光(奈良高専)" userId="482251d2-0e96-48fe-9ae4-0be9ce111eed" providerId="ADAL" clId="{21CE17CF-61EF-5A40-8666-A2D2DCF60B50}" dt="2023-10-05T05:13:40.315" v="1667" actId="165"/>
          <ac:spMkLst>
            <pc:docMk/>
            <pc:sldMk cId="2405561086" sldId="261"/>
            <ac:spMk id="86" creationId="{E120F8E0-5C62-68A0-8A85-AB5CFDAD53C0}"/>
          </ac:spMkLst>
        </pc:spChg>
        <pc:spChg chg="mod">
          <ac:chgData name="藤本 光(奈良高専)" userId="482251d2-0e96-48fe-9ae4-0be9ce111eed" providerId="ADAL" clId="{21CE17CF-61EF-5A40-8666-A2D2DCF60B50}" dt="2023-10-05T05:13:40.315" v="1667" actId="165"/>
          <ac:spMkLst>
            <pc:docMk/>
            <pc:sldMk cId="2405561086" sldId="261"/>
            <ac:spMk id="87" creationId="{0CF3D3A4-2A78-BC44-BAF4-3CAA247E417A}"/>
          </ac:spMkLst>
        </pc:spChg>
        <pc:spChg chg="mod">
          <ac:chgData name="藤本 光(奈良高専)" userId="482251d2-0e96-48fe-9ae4-0be9ce111eed" providerId="ADAL" clId="{21CE17CF-61EF-5A40-8666-A2D2DCF60B50}" dt="2023-10-05T05:13:40.315" v="1667" actId="165"/>
          <ac:spMkLst>
            <pc:docMk/>
            <pc:sldMk cId="2405561086" sldId="261"/>
            <ac:spMk id="88" creationId="{77834C81-A65E-848C-9EC7-B626CD767B7E}"/>
          </ac:spMkLst>
        </pc:spChg>
        <pc:spChg chg="mod">
          <ac:chgData name="藤本 光(奈良高専)" userId="482251d2-0e96-48fe-9ae4-0be9ce111eed" providerId="ADAL" clId="{21CE17CF-61EF-5A40-8666-A2D2DCF60B50}" dt="2023-10-05T05:13:40.315" v="1667" actId="165"/>
          <ac:spMkLst>
            <pc:docMk/>
            <pc:sldMk cId="2405561086" sldId="261"/>
            <ac:spMk id="89" creationId="{C738145F-DFD0-C03D-3FE7-A6DD3EA1C04D}"/>
          </ac:spMkLst>
        </pc:spChg>
        <pc:spChg chg="mod">
          <ac:chgData name="藤本 光(奈良高専)" userId="482251d2-0e96-48fe-9ae4-0be9ce111eed" providerId="ADAL" clId="{21CE17CF-61EF-5A40-8666-A2D2DCF60B50}" dt="2023-10-05T05:13:40.315" v="1667" actId="165"/>
          <ac:spMkLst>
            <pc:docMk/>
            <pc:sldMk cId="2405561086" sldId="261"/>
            <ac:spMk id="90" creationId="{247EB12D-E9E3-8D88-C109-A9466CF7B476}"/>
          </ac:spMkLst>
        </pc:spChg>
        <pc:spChg chg="mod">
          <ac:chgData name="藤本 光(奈良高専)" userId="482251d2-0e96-48fe-9ae4-0be9ce111eed" providerId="ADAL" clId="{21CE17CF-61EF-5A40-8666-A2D2DCF60B50}" dt="2023-10-05T05:13:40.315" v="1667" actId="165"/>
          <ac:spMkLst>
            <pc:docMk/>
            <pc:sldMk cId="2405561086" sldId="261"/>
            <ac:spMk id="91" creationId="{B6860BB2-DF0D-FE3A-4F96-1551EAE4D2A7}"/>
          </ac:spMkLst>
        </pc:spChg>
        <pc:spChg chg="mod">
          <ac:chgData name="藤本 光(奈良高専)" userId="482251d2-0e96-48fe-9ae4-0be9ce111eed" providerId="ADAL" clId="{21CE17CF-61EF-5A40-8666-A2D2DCF60B50}" dt="2023-10-05T05:13:40.315" v="1667" actId="165"/>
          <ac:spMkLst>
            <pc:docMk/>
            <pc:sldMk cId="2405561086" sldId="261"/>
            <ac:spMk id="92" creationId="{61D08152-A6F9-5C13-10A8-2B34F7E0E909}"/>
          </ac:spMkLst>
        </pc:spChg>
        <pc:spChg chg="mod">
          <ac:chgData name="藤本 光(奈良高専)" userId="482251d2-0e96-48fe-9ae4-0be9ce111eed" providerId="ADAL" clId="{21CE17CF-61EF-5A40-8666-A2D2DCF60B50}" dt="2023-10-05T05:13:40.315" v="1667" actId="165"/>
          <ac:spMkLst>
            <pc:docMk/>
            <pc:sldMk cId="2405561086" sldId="261"/>
            <ac:spMk id="93" creationId="{BE63E3F3-0BEE-2661-97FF-BC927D79436F}"/>
          </ac:spMkLst>
        </pc:spChg>
        <pc:spChg chg="mod">
          <ac:chgData name="藤本 光(奈良高専)" userId="482251d2-0e96-48fe-9ae4-0be9ce111eed" providerId="ADAL" clId="{21CE17CF-61EF-5A40-8666-A2D2DCF60B50}" dt="2023-10-05T05:13:40.315" v="1667" actId="165"/>
          <ac:spMkLst>
            <pc:docMk/>
            <pc:sldMk cId="2405561086" sldId="261"/>
            <ac:spMk id="94" creationId="{6E061097-AE9F-6BA8-DB3E-DBDB13ECD362}"/>
          </ac:spMkLst>
        </pc:spChg>
        <pc:spChg chg="mod">
          <ac:chgData name="藤本 光(奈良高専)" userId="482251d2-0e96-48fe-9ae4-0be9ce111eed" providerId="ADAL" clId="{21CE17CF-61EF-5A40-8666-A2D2DCF60B50}" dt="2023-10-05T05:13:40.315" v="1667" actId="165"/>
          <ac:spMkLst>
            <pc:docMk/>
            <pc:sldMk cId="2405561086" sldId="261"/>
            <ac:spMk id="95" creationId="{72AB1B0B-D038-2734-D0A1-7A501142E44A}"/>
          </ac:spMkLst>
        </pc:spChg>
        <pc:spChg chg="mod">
          <ac:chgData name="藤本 光(奈良高専)" userId="482251d2-0e96-48fe-9ae4-0be9ce111eed" providerId="ADAL" clId="{21CE17CF-61EF-5A40-8666-A2D2DCF60B50}" dt="2023-10-05T05:13:40.315" v="1667" actId="165"/>
          <ac:spMkLst>
            <pc:docMk/>
            <pc:sldMk cId="2405561086" sldId="261"/>
            <ac:spMk id="96" creationId="{1CAA4EEA-A1C9-2526-F98F-D9A4B6FBFA2E}"/>
          </ac:spMkLst>
        </pc:spChg>
        <pc:spChg chg="mod">
          <ac:chgData name="藤本 光(奈良高専)" userId="482251d2-0e96-48fe-9ae4-0be9ce111eed" providerId="ADAL" clId="{21CE17CF-61EF-5A40-8666-A2D2DCF60B50}" dt="2023-10-05T05:13:40.315" v="1667" actId="165"/>
          <ac:spMkLst>
            <pc:docMk/>
            <pc:sldMk cId="2405561086" sldId="261"/>
            <ac:spMk id="97" creationId="{8CBDC49B-5C3C-E2CA-2158-9112E0DB6902}"/>
          </ac:spMkLst>
        </pc:spChg>
        <pc:spChg chg="mod">
          <ac:chgData name="藤本 光(奈良高専)" userId="482251d2-0e96-48fe-9ae4-0be9ce111eed" providerId="ADAL" clId="{21CE17CF-61EF-5A40-8666-A2D2DCF60B50}" dt="2023-10-05T05:13:40.315" v="1667" actId="165"/>
          <ac:spMkLst>
            <pc:docMk/>
            <pc:sldMk cId="2405561086" sldId="261"/>
            <ac:spMk id="98" creationId="{A6D6AAD5-ADE7-1BBB-FEEE-99BABA0E6A05}"/>
          </ac:spMkLst>
        </pc:spChg>
        <pc:spChg chg="mod">
          <ac:chgData name="藤本 光(奈良高専)" userId="482251d2-0e96-48fe-9ae4-0be9ce111eed" providerId="ADAL" clId="{21CE17CF-61EF-5A40-8666-A2D2DCF60B50}" dt="2023-10-05T05:13:40.315" v="1667" actId="165"/>
          <ac:spMkLst>
            <pc:docMk/>
            <pc:sldMk cId="2405561086" sldId="261"/>
            <ac:spMk id="99" creationId="{EB07CDB9-CD6B-5725-AE98-8E84A356E473}"/>
          </ac:spMkLst>
        </pc:spChg>
        <pc:spChg chg="mod">
          <ac:chgData name="藤本 光(奈良高専)" userId="482251d2-0e96-48fe-9ae4-0be9ce111eed" providerId="ADAL" clId="{21CE17CF-61EF-5A40-8666-A2D2DCF60B50}" dt="2023-10-05T05:13:40.315" v="1667" actId="165"/>
          <ac:spMkLst>
            <pc:docMk/>
            <pc:sldMk cId="2405561086" sldId="261"/>
            <ac:spMk id="100" creationId="{64AA2F62-44FE-8207-55D9-3A8B5B4427E5}"/>
          </ac:spMkLst>
        </pc:spChg>
        <pc:spChg chg="mod">
          <ac:chgData name="藤本 光(奈良高専)" userId="482251d2-0e96-48fe-9ae4-0be9ce111eed" providerId="ADAL" clId="{21CE17CF-61EF-5A40-8666-A2D2DCF60B50}" dt="2023-10-05T05:13:40.315" v="1667" actId="165"/>
          <ac:spMkLst>
            <pc:docMk/>
            <pc:sldMk cId="2405561086" sldId="261"/>
            <ac:spMk id="101" creationId="{A9AEBDE7-25AE-88A0-1CD1-40DE5AC82EB0}"/>
          </ac:spMkLst>
        </pc:spChg>
        <pc:spChg chg="mod">
          <ac:chgData name="藤本 光(奈良高専)" userId="482251d2-0e96-48fe-9ae4-0be9ce111eed" providerId="ADAL" clId="{21CE17CF-61EF-5A40-8666-A2D2DCF60B50}" dt="2023-10-05T05:13:40.315" v="1667" actId="165"/>
          <ac:spMkLst>
            <pc:docMk/>
            <pc:sldMk cId="2405561086" sldId="261"/>
            <ac:spMk id="102" creationId="{0EBAF18C-DBBA-B9A3-905E-7D717C779B2D}"/>
          </ac:spMkLst>
        </pc:spChg>
        <pc:spChg chg="mod">
          <ac:chgData name="藤本 光(奈良高専)" userId="482251d2-0e96-48fe-9ae4-0be9ce111eed" providerId="ADAL" clId="{21CE17CF-61EF-5A40-8666-A2D2DCF60B50}" dt="2023-10-05T05:13:40.315" v="1667" actId="165"/>
          <ac:spMkLst>
            <pc:docMk/>
            <pc:sldMk cId="2405561086" sldId="261"/>
            <ac:spMk id="103" creationId="{4C149F5A-E53A-3F71-E504-A860D041F83C}"/>
          </ac:spMkLst>
        </pc:spChg>
        <pc:spChg chg="mod">
          <ac:chgData name="藤本 光(奈良高専)" userId="482251d2-0e96-48fe-9ae4-0be9ce111eed" providerId="ADAL" clId="{21CE17CF-61EF-5A40-8666-A2D2DCF60B50}" dt="2023-10-05T05:13:40.315" v="1667" actId="165"/>
          <ac:spMkLst>
            <pc:docMk/>
            <pc:sldMk cId="2405561086" sldId="261"/>
            <ac:spMk id="104" creationId="{5C5CE5D5-F567-573B-CCA3-597E9FBE196A}"/>
          </ac:spMkLst>
        </pc:spChg>
        <pc:spChg chg="mod">
          <ac:chgData name="藤本 光(奈良高専)" userId="482251d2-0e96-48fe-9ae4-0be9ce111eed" providerId="ADAL" clId="{21CE17CF-61EF-5A40-8666-A2D2DCF60B50}" dt="2023-10-05T05:13:40.315" v="1667" actId="165"/>
          <ac:spMkLst>
            <pc:docMk/>
            <pc:sldMk cId="2405561086" sldId="261"/>
            <ac:spMk id="105" creationId="{7FBDFDE6-C9EF-AD33-7524-9E321E25C397}"/>
          </ac:spMkLst>
        </pc:spChg>
        <pc:spChg chg="mod">
          <ac:chgData name="藤本 光(奈良高専)" userId="482251d2-0e96-48fe-9ae4-0be9ce111eed" providerId="ADAL" clId="{21CE17CF-61EF-5A40-8666-A2D2DCF60B50}" dt="2023-10-05T05:13:40.315" v="1667" actId="165"/>
          <ac:spMkLst>
            <pc:docMk/>
            <pc:sldMk cId="2405561086" sldId="261"/>
            <ac:spMk id="106" creationId="{E0617BE2-AE46-809A-2B05-9DCEB38C8D97}"/>
          </ac:spMkLst>
        </pc:spChg>
        <pc:spChg chg="mod">
          <ac:chgData name="藤本 光(奈良高専)" userId="482251d2-0e96-48fe-9ae4-0be9ce111eed" providerId="ADAL" clId="{21CE17CF-61EF-5A40-8666-A2D2DCF60B50}" dt="2023-10-05T05:13:40.315" v="1667" actId="165"/>
          <ac:spMkLst>
            <pc:docMk/>
            <pc:sldMk cId="2405561086" sldId="261"/>
            <ac:spMk id="107" creationId="{DC07EB36-D967-2E5D-CB11-BCA9D4DBD294}"/>
          </ac:spMkLst>
        </pc:spChg>
        <pc:spChg chg="mod">
          <ac:chgData name="藤本 光(奈良高専)" userId="482251d2-0e96-48fe-9ae4-0be9ce111eed" providerId="ADAL" clId="{21CE17CF-61EF-5A40-8666-A2D2DCF60B50}" dt="2023-10-05T05:13:40.315" v="1667" actId="165"/>
          <ac:spMkLst>
            <pc:docMk/>
            <pc:sldMk cId="2405561086" sldId="261"/>
            <ac:spMk id="108" creationId="{3EC15758-1B8E-E6EE-C31E-541F91BF4538}"/>
          </ac:spMkLst>
        </pc:spChg>
        <pc:spChg chg="mod">
          <ac:chgData name="藤本 光(奈良高専)" userId="482251d2-0e96-48fe-9ae4-0be9ce111eed" providerId="ADAL" clId="{21CE17CF-61EF-5A40-8666-A2D2DCF60B50}" dt="2023-10-05T05:13:40.315" v="1667" actId="165"/>
          <ac:spMkLst>
            <pc:docMk/>
            <pc:sldMk cId="2405561086" sldId="261"/>
            <ac:spMk id="109" creationId="{689E81F1-3662-EC0A-7B53-74569EC09170}"/>
          </ac:spMkLst>
        </pc:spChg>
        <pc:spChg chg="mod">
          <ac:chgData name="藤本 光(奈良高専)" userId="482251d2-0e96-48fe-9ae4-0be9ce111eed" providerId="ADAL" clId="{21CE17CF-61EF-5A40-8666-A2D2DCF60B50}" dt="2023-10-05T05:13:40.315" v="1667" actId="165"/>
          <ac:spMkLst>
            <pc:docMk/>
            <pc:sldMk cId="2405561086" sldId="261"/>
            <ac:spMk id="110" creationId="{942F834F-A2D8-742E-3F96-CD14871361A0}"/>
          </ac:spMkLst>
        </pc:spChg>
        <pc:spChg chg="mod">
          <ac:chgData name="藤本 光(奈良高専)" userId="482251d2-0e96-48fe-9ae4-0be9ce111eed" providerId="ADAL" clId="{21CE17CF-61EF-5A40-8666-A2D2DCF60B50}" dt="2023-10-05T05:13:40.315" v="1667" actId="165"/>
          <ac:spMkLst>
            <pc:docMk/>
            <pc:sldMk cId="2405561086" sldId="261"/>
            <ac:spMk id="111" creationId="{71829045-FE9F-10D2-6AB1-216D58932757}"/>
          </ac:spMkLst>
        </pc:spChg>
        <pc:spChg chg="mod">
          <ac:chgData name="藤本 光(奈良高専)" userId="482251d2-0e96-48fe-9ae4-0be9ce111eed" providerId="ADAL" clId="{21CE17CF-61EF-5A40-8666-A2D2DCF60B50}" dt="2023-10-05T05:13:40.315" v="1667" actId="165"/>
          <ac:spMkLst>
            <pc:docMk/>
            <pc:sldMk cId="2405561086" sldId="261"/>
            <ac:spMk id="112" creationId="{57514CD1-0DB9-C1C7-9C38-C9FA414A98FC}"/>
          </ac:spMkLst>
        </pc:spChg>
        <pc:spChg chg="mod">
          <ac:chgData name="藤本 光(奈良高専)" userId="482251d2-0e96-48fe-9ae4-0be9ce111eed" providerId="ADAL" clId="{21CE17CF-61EF-5A40-8666-A2D2DCF60B50}" dt="2023-10-05T05:13:40.315" v="1667" actId="165"/>
          <ac:spMkLst>
            <pc:docMk/>
            <pc:sldMk cId="2405561086" sldId="261"/>
            <ac:spMk id="113" creationId="{9C3F433E-9F29-DECC-0F61-83E0E2D6EFF6}"/>
          </ac:spMkLst>
        </pc:spChg>
        <pc:spChg chg="mod">
          <ac:chgData name="藤本 光(奈良高専)" userId="482251d2-0e96-48fe-9ae4-0be9ce111eed" providerId="ADAL" clId="{21CE17CF-61EF-5A40-8666-A2D2DCF60B50}" dt="2023-10-05T05:13:40.315" v="1667" actId="165"/>
          <ac:spMkLst>
            <pc:docMk/>
            <pc:sldMk cId="2405561086" sldId="261"/>
            <ac:spMk id="114" creationId="{FD0ED08B-4C87-3B53-DA34-0AD44991FD9D}"/>
          </ac:spMkLst>
        </pc:spChg>
        <pc:spChg chg="mod">
          <ac:chgData name="藤本 光(奈良高専)" userId="482251d2-0e96-48fe-9ae4-0be9ce111eed" providerId="ADAL" clId="{21CE17CF-61EF-5A40-8666-A2D2DCF60B50}" dt="2023-10-05T05:13:40.315" v="1667" actId="165"/>
          <ac:spMkLst>
            <pc:docMk/>
            <pc:sldMk cId="2405561086" sldId="261"/>
            <ac:spMk id="115" creationId="{9931EF7C-78EE-6F46-2281-E0FE476C54AB}"/>
          </ac:spMkLst>
        </pc:spChg>
        <pc:spChg chg="mod">
          <ac:chgData name="藤本 光(奈良高専)" userId="482251d2-0e96-48fe-9ae4-0be9ce111eed" providerId="ADAL" clId="{21CE17CF-61EF-5A40-8666-A2D2DCF60B50}" dt="2023-10-05T05:13:40.315" v="1667" actId="165"/>
          <ac:spMkLst>
            <pc:docMk/>
            <pc:sldMk cId="2405561086" sldId="261"/>
            <ac:spMk id="116" creationId="{53EEA39D-85D8-7C56-7ED5-4F2750F9DE41}"/>
          </ac:spMkLst>
        </pc:spChg>
        <pc:spChg chg="mod">
          <ac:chgData name="藤本 光(奈良高専)" userId="482251d2-0e96-48fe-9ae4-0be9ce111eed" providerId="ADAL" clId="{21CE17CF-61EF-5A40-8666-A2D2DCF60B50}" dt="2023-10-05T05:13:40.315" v="1667" actId="165"/>
          <ac:spMkLst>
            <pc:docMk/>
            <pc:sldMk cId="2405561086" sldId="261"/>
            <ac:spMk id="117" creationId="{F5D3CFD2-DCBB-ECC0-C613-679C3BCC52C4}"/>
          </ac:spMkLst>
        </pc:spChg>
        <pc:spChg chg="mod">
          <ac:chgData name="藤本 光(奈良高専)" userId="482251d2-0e96-48fe-9ae4-0be9ce111eed" providerId="ADAL" clId="{21CE17CF-61EF-5A40-8666-A2D2DCF60B50}" dt="2023-10-05T05:13:40.315" v="1667" actId="165"/>
          <ac:spMkLst>
            <pc:docMk/>
            <pc:sldMk cId="2405561086" sldId="261"/>
            <ac:spMk id="118" creationId="{6E7007C4-ACC1-4680-CAE0-20A743D5EAF9}"/>
          </ac:spMkLst>
        </pc:spChg>
        <pc:spChg chg="mod">
          <ac:chgData name="藤本 光(奈良高専)" userId="482251d2-0e96-48fe-9ae4-0be9ce111eed" providerId="ADAL" clId="{21CE17CF-61EF-5A40-8666-A2D2DCF60B50}" dt="2023-10-05T05:13:40.315" v="1667" actId="165"/>
          <ac:spMkLst>
            <pc:docMk/>
            <pc:sldMk cId="2405561086" sldId="261"/>
            <ac:spMk id="119" creationId="{B410EDA7-E4BC-1001-0475-9C4A3998D738}"/>
          </ac:spMkLst>
        </pc:spChg>
        <pc:spChg chg="mod">
          <ac:chgData name="藤本 光(奈良高専)" userId="482251d2-0e96-48fe-9ae4-0be9ce111eed" providerId="ADAL" clId="{21CE17CF-61EF-5A40-8666-A2D2DCF60B50}" dt="2023-10-05T05:13:40.315" v="1667" actId="165"/>
          <ac:spMkLst>
            <pc:docMk/>
            <pc:sldMk cId="2405561086" sldId="261"/>
            <ac:spMk id="120" creationId="{94A99FFF-1DA2-1D1A-CF57-ABD006CF4594}"/>
          </ac:spMkLst>
        </pc:spChg>
        <pc:spChg chg="mod">
          <ac:chgData name="藤本 光(奈良高専)" userId="482251d2-0e96-48fe-9ae4-0be9ce111eed" providerId="ADAL" clId="{21CE17CF-61EF-5A40-8666-A2D2DCF60B50}" dt="2023-10-05T05:13:40.315" v="1667" actId="165"/>
          <ac:spMkLst>
            <pc:docMk/>
            <pc:sldMk cId="2405561086" sldId="261"/>
            <ac:spMk id="121" creationId="{F74D9F18-3E00-F428-8C54-6C7608302A7C}"/>
          </ac:spMkLst>
        </pc:spChg>
        <pc:spChg chg="mod">
          <ac:chgData name="藤本 光(奈良高専)" userId="482251d2-0e96-48fe-9ae4-0be9ce111eed" providerId="ADAL" clId="{21CE17CF-61EF-5A40-8666-A2D2DCF60B50}" dt="2023-10-05T04:30:44.355" v="890" actId="1036"/>
          <ac:spMkLst>
            <pc:docMk/>
            <pc:sldMk cId="2405561086" sldId="261"/>
            <ac:spMk id="122" creationId="{4EE228D1-2CBC-F992-9F84-7B4542B99F80}"/>
          </ac:spMkLst>
        </pc:spChg>
        <pc:spChg chg="mod">
          <ac:chgData name="藤本 光(奈良高専)" userId="482251d2-0e96-48fe-9ae4-0be9ce111eed" providerId="ADAL" clId="{21CE17CF-61EF-5A40-8666-A2D2DCF60B50}" dt="2023-10-05T04:25:43.310" v="773" actId="1076"/>
          <ac:spMkLst>
            <pc:docMk/>
            <pc:sldMk cId="2405561086" sldId="261"/>
            <ac:spMk id="124" creationId="{FC33F82E-8FD0-E1BA-182A-1B60BC280A58}"/>
          </ac:spMkLst>
        </pc:spChg>
        <pc:spChg chg="mod">
          <ac:chgData name="藤本 光(奈良高専)" userId="482251d2-0e96-48fe-9ae4-0be9ce111eed" providerId="ADAL" clId="{21CE17CF-61EF-5A40-8666-A2D2DCF60B50}" dt="2023-10-05T04:44:41.595" v="1606" actId="164"/>
          <ac:spMkLst>
            <pc:docMk/>
            <pc:sldMk cId="2405561086" sldId="261"/>
            <ac:spMk id="126" creationId="{7BF56163-9AEC-83F6-8276-E9297F3F0035}"/>
          </ac:spMkLst>
        </pc:spChg>
        <pc:spChg chg="mod">
          <ac:chgData name="藤本 光(奈良高専)" userId="482251d2-0e96-48fe-9ae4-0be9ce111eed" providerId="ADAL" clId="{21CE17CF-61EF-5A40-8666-A2D2DCF60B50}" dt="2023-10-05T05:14:00.519" v="1669" actId="164"/>
          <ac:spMkLst>
            <pc:docMk/>
            <pc:sldMk cId="2405561086" sldId="261"/>
            <ac:spMk id="127" creationId="{1DB03E5B-FEAF-A22F-08BE-0916BD4379B9}"/>
          </ac:spMkLst>
        </pc:spChg>
        <pc:spChg chg="mod">
          <ac:chgData name="藤本 光(奈良高専)" userId="482251d2-0e96-48fe-9ae4-0be9ce111eed" providerId="ADAL" clId="{21CE17CF-61EF-5A40-8666-A2D2DCF60B50}" dt="2023-10-05T04:50:29.356" v="1619" actId="208"/>
          <ac:spMkLst>
            <pc:docMk/>
            <pc:sldMk cId="2405561086" sldId="261"/>
            <ac:spMk id="129" creationId="{FBA29496-C0C6-282D-384A-1F73D78C35EE}"/>
          </ac:spMkLst>
        </pc:spChg>
        <pc:spChg chg="mod">
          <ac:chgData name="藤本 光(奈良高専)" userId="482251d2-0e96-48fe-9ae4-0be9ce111eed" providerId="ADAL" clId="{21CE17CF-61EF-5A40-8666-A2D2DCF60B50}" dt="2023-10-05T04:50:29.356" v="1619" actId="208"/>
          <ac:spMkLst>
            <pc:docMk/>
            <pc:sldMk cId="2405561086" sldId="261"/>
            <ac:spMk id="130" creationId="{32383CC7-3E98-792D-E4EE-2F2A2892F289}"/>
          </ac:spMkLst>
        </pc:spChg>
        <pc:spChg chg="mod">
          <ac:chgData name="藤本 光(奈良高専)" userId="482251d2-0e96-48fe-9ae4-0be9ce111eed" providerId="ADAL" clId="{21CE17CF-61EF-5A40-8666-A2D2DCF60B50}" dt="2023-10-05T05:14:00.519" v="1669" actId="164"/>
          <ac:spMkLst>
            <pc:docMk/>
            <pc:sldMk cId="2405561086" sldId="261"/>
            <ac:spMk id="131" creationId="{C0784A22-D5A4-5BA5-BD60-C95C974C242F}"/>
          </ac:spMkLst>
        </pc:spChg>
        <pc:spChg chg="mod">
          <ac:chgData name="藤本 光(奈良高専)" userId="482251d2-0e96-48fe-9ae4-0be9ce111eed" providerId="ADAL" clId="{21CE17CF-61EF-5A40-8666-A2D2DCF60B50}" dt="2023-10-05T05:14:00.519" v="1669" actId="164"/>
          <ac:spMkLst>
            <pc:docMk/>
            <pc:sldMk cId="2405561086" sldId="261"/>
            <ac:spMk id="132" creationId="{D3D50725-E23F-4E4F-9E1F-827F2765E174}"/>
          </ac:spMkLst>
        </pc:spChg>
        <pc:spChg chg="mod">
          <ac:chgData name="藤本 光(奈良高専)" userId="482251d2-0e96-48fe-9ae4-0be9ce111eed" providerId="ADAL" clId="{21CE17CF-61EF-5A40-8666-A2D2DCF60B50}" dt="2023-10-05T05:14:00.519" v="1669" actId="164"/>
          <ac:spMkLst>
            <pc:docMk/>
            <pc:sldMk cId="2405561086" sldId="261"/>
            <ac:spMk id="133" creationId="{29551E3F-A662-366A-2DFC-D45CAC300722}"/>
          </ac:spMkLst>
        </pc:spChg>
        <pc:spChg chg="mod">
          <ac:chgData name="藤本 光(奈良高専)" userId="482251d2-0e96-48fe-9ae4-0be9ce111eed" providerId="ADAL" clId="{21CE17CF-61EF-5A40-8666-A2D2DCF60B50}" dt="2023-10-05T05:14:00.519" v="1669" actId="164"/>
          <ac:spMkLst>
            <pc:docMk/>
            <pc:sldMk cId="2405561086" sldId="261"/>
            <ac:spMk id="139" creationId="{30DD8ED0-7F70-9192-C6CA-6BF74407978C}"/>
          </ac:spMkLst>
        </pc:spChg>
        <pc:spChg chg="mod">
          <ac:chgData name="藤本 光(奈良高専)" userId="482251d2-0e96-48fe-9ae4-0be9ce111eed" providerId="ADAL" clId="{21CE17CF-61EF-5A40-8666-A2D2DCF60B50}" dt="2023-10-05T05:14:00.519" v="1669" actId="164"/>
          <ac:spMkLst>
            <pc:docMk/>
            <pc:sldMk cId="2405561086" sldId="261"/>
            <ac:spMk id="141" creationId="{A931665D-E142-CE4E-855A-D3113F5D739E}"/>
          </ac:spMkLst>
        </pc:spChg>
        <pc:spChg chg="mod">
          <ac:chgData name="藤本 光(奈良高専)" userId="482251d2-0e96-48fe-9ae4-0be9ce111eed" providerId="ADAL" clId="{21CE17CF-61EF-5A40-8666-A2D2DCF60B50}" dt="2023-10-05T05:14:00.519" v="1669" actId="164"/>
          <ac:spMkLst>
            <pc:docMk/>
            <pc:sldMk cId="2405561086" sldId="261"/>
            <ac:spMk id="142" creationId="{68C66960-5653-51B4-DBDD-300AF307E118}"/>
          </ac:spMkLst>
        </pc:spChg>
        <pc:spChg chg="mod">
          <ac:chgData name="藤本 光(奈良高専)" userId="482251d2-0e96-48fe-9ae4-0be9ce111eed" providerId="ADAL" clId="{21CE17CF-61EF-5A40-8666-A2D2DCF60B50}" dt="2023-10-05T05:14:00.519" v="1669" actId="164"/>
          <ac:spMkLst>
            <pc:docMk/>
            <pc:sldMk cId="2405561086" sldId="261"/>
            <ac:spMk id="143" creationId="{CA924B0D-455F-C4CA-FEFC-5E529BBC30B7}"/>
          </ac:spMkLst>
        </pc:spChg>
        <pc:spChg chg="mod">
          <ac:chgData name="藤本 光(奈良高専)" userId="482251d2-0e96-48fe-9ae4-0be9ce111eed" providerId="ADAL" clId="{21CE17CF-61EF-5A40-8666-A2D2DCF60B50}" dt="2023-10-05T05:14:00.519" v="1669" actId="164"/>
          <ac:spMkLst>
            <pc:docMk/>
            <pc:sldMk cId="2405561086" sldId="261"/>
            <ac:spMk id="145" creationId="{A608CCFD-3006-F6B4-CB1B-D0917C98AD76}"/>
          </ac:spMkLst>
        </pc:spChg>
        <pc:spChg chg="mod">
          <ac:chgData name="藤本 光(奈良高専)" userId="482251d2-0e96-48fe-9ae4-0be9ce111eed" providerId="ADAL" clId="{21CE17CF-61EF-5A40-8666-A2D2DCF60B50}" dt="2023-10-05T05:14:00.519" v="1669" actId="164"/>
          <ac:spMkLst>
            <pc:docMk/>
            <pc:sldMk cId="2405561086" sldId="261"/>
            <ac:spMk id="146" creationId="{F7272940-F18D-FFBB-A409-103380984758}"/>
          </ac:spMkLst>
        </pc:spChg>
        <pc:spChg chg="mod">
          <ac:chgData name="藤本 光(奈良高専)" userId="482251d2-0e96-48fe-9ae4-0be9ce111eed" providerId="ADAL" clId="{21CE17CF-61EF-5A40-8666-A2D2DCF60B50}" dt="2023-10-05T05:14:00.519" v="1669" actId="164"/>
          <ac:spMkLst>
            <pc:docMk/>
            <pc:sldMk cId="2405561086" sldId="261"/>
            <ac:spMk id="147" creationId="{0E7C449B-F801-345A-0791-F6E9F81EB761}"/>
          </ac:spMkLst>
        </pc:spChg>
        <pc:spChg chg="del">
          <ac:chgData name="藤本 光(奈良高専)" userId="482251d2-0e96-48fe-9ae4-0be9ce111eed" providerId="ADAL" clId="{21CE17CF-61EF-5A40-8666-A2D2DCF60B50}" dt="2023-10-05T04:13:59.922" v="570" actId="478"/>
          <ac:spMkLst>
            <pc:docMk/>
            <pc:sldMk cId="2405561086" sldId="261"/>
            <ac:spMk id="149" creationId="{5A6B6573-9B3D-FEA6-1D79-B22B51C6EB48}"/>
          </ac:spMkLst>
        </pc:spChg>
        <pc:spChg chg="del">
          <ac:chgData name="藤本 光(奈良高専)" userId="482251d2-0e96-48fe-9ae4-0be9ce111eed" providerId="ADAL" clId="{21CE17CF-61EF-5A40-8666-A2D2DCF60B50}" dt="2023-10-05T04:13:58.252" v="569" actId="478"/>
          <ac:spMkLst>
            <pc:docMk/>
            <pc:sldMk cId="2405561086" sldId="261"/>
            <ac:spMk id="150" creationId="{EBC072E7-8951-ECB2-12CA-78B78245CEE8}"/>
          </ac:spMkLst>
        </pc:spChg>
        <pc:spChg chg="del">
          <ac:chgData name="藤本 光(奈良高専)" userId="482251d2-0e96-48fe-9ae4-0be9ce111eed" providerId="ADAL" clId="{21CE17CF-61EF-5A40-8666-A2D2DCF60B50}" dt="2023-10-05T04:13:58.252" v="569" actId="478"/>
          <ac:spMkLst>
            <pc:docMk/>
            <pc:sldMk cId="2405561086" sldId="261"/>
            <ac:spMk id="151" creationId="{77462B60-221E-3623-387E-298FA1CB07C1}"/>
          </ac:spMkLst>
        </pc:spChg>
        <pc:spChg chg="del">
          <ac:chgData name="藤本 光(奈良高専)" userId="482251d2-0e96-48fe-9ae4-0be9ce111eed" providerId="ADAL" clId="{21CE17CF-61EF-5A40-8666-A2D2DCF60B50}" dt="2023-10-05T04:13:58.252" v="569" actId="478"/>
          <ac:spMkLst>
            <pc:docMk/>
            <pc:sldMk cId="2405561086" sldId="261"/>
            <ac:spMk id="152" creationId="{EFDCC9CE-022E-C804-55F5-1B2B722002A2}"/>
          </ac:spMkLst>
        </pc:spChg>
        <pc:spChg chg="mod">
          <ac:chgData name="藤本 光(奈良高専)" userId="482251d2-0e96-48fe-9ae4-0be9ce111eed" providerId="ADAL" clId="{21CE17CF-61EF-5A40-8666-A2D2DCF60B50}" dt="2023-10-05T05:14:00.519" v="1669" actId="164"/>
          <ac:spMkLst>
            <pc:docMk/>
            <pc:sldMk cId="2405561086" sldId="261"/>
            <ac:spMk id="153" creationId="{66F09347-2B4D-E1EB-2185-59471A86A105}"/>
          </ac:spMkLst>
        </pc:spChg>
        <pc:spChg chg="mod">
          <ac:chgData name="藤本 光(奈良高専)" userId="482251d2-0e96-48fe-9ae4-0be9ce111eed" providerId="ADAL" clId="{21CE17CF-61EF-5A40-8666-A2D2DCF60B50}" dt="2023-10-05T05:14:00.519" v="1669" actId="164"/>
          <ac:spMkLst>
            <pc:docMk/>
            <pc:sldMk cId="2405561086" sldId="261"/>
            <ac:spMk id="154" creationId="{82B4C878-CA2D-7941-4754-9748DCA95DF6}"/>
          </ac:spMkLst>
        </pc:spChg>
        <pc:spChg chg="mod">
          <ac:chgData name="藤本 光(奈良高専)" userId="482251d2-0e96-48fe-9ae4-0be9ce111eed" providerId="ADAL" clId="{21CE17CF-61EF-5A40-8666-A2D2DCF60B50}" dt="2023-10-05T05:14:00.519" v="1669" actId="164"/>
          <ac:spMkLst>
            <pc:docMk/>
            <pc:sldMk cId="2405561086" sldId="261"/>
            <ac:spMk id="155" creationId="{20A1C6D7-EFC2-FCA3-6D70-408D197B1F5C}"/>
          </ac:spMkLst>
        </pc:spChg>
        <pc:spChg chg="add mod">
          <ac:chgData name="藤本 光(奈良高専)" userId="482251d2-0e96-48fe-9ae4-0be9ce111eed" providerId="ADAL" clId="{21CE17CF-61EF-5A40-8666-A2D2DCF60B50}" dt="2023-10-05T04:44:10.360" v="1602" actId="1037"/>
          <ac:spMkLst>
            <pc:docMk/>
            <pc:sldMk cId="2405561086" sldId="261"/>
            <ac:spMk id="168" creationId="{A749E747-B8C6-8A80-34C4-C60EECAC86C9}"/>
          </ac:spMkLst>
        </pc:spChg>
        <pc:spChg chg="add mod">
          <ac:chgData name="藤本 光(奈良高専)" userId="482251d2-0e96-48fe-9ae4-0be9ce111eed" providerId="ADAL" clId="{21CE17CF-61EF-5A40-8666-A2D2DCF60B50}" dt="2023-10-05T04:44:38.211" v="1605" actId="164"/>
          <ac:spMkLst>
            <pc:docMk/>
            <pc:sldMk cId="2405561086" sldId="261"/>
            <ac:spMk id="170" creationId="{C7DC7A0A-76B4-4480-644B-CC1E816507B6}"/>
          </ac:spMkLst>
        </pc:spChg>
        <pc:spChg chg="add mod">
          <ac:chgData name="藤本 光(奈良高専)" userId="482251d2-0e96-48fe-9ae4-0be9ce111eed" providerId="ADAL" clId="{21CE17CF-61EF-5A40-8666-A2D2DCF60B50}" dt="2023-10-05T04:44:38.211" v="1605" actId="164"/>
          <ac:spMkLst>
            <pc:docMk/>
            <pc:sldMk cId="2405561086" sldId="261"/>
            <ac:spMk id="171" creationId="{1DD0B6CA-2153-84B3-148F-42173B5CF1C5}"/>
          </ac:spMkLst>
        </pc:spChg>
        <pc:spChg chg="mod">
          <ac:chgData name="藤本 光(奈良高専)" userId="482251d2-0e96-48fe-9ae4-0be9ce111eed" providerId="ADAL" clId="{21CE17CF-61EF-5A40-8666-A2D2DCF60B50}" dt="2023-10-05T05:14:00.519" v="1669" actId="164"/>
          <ac:spMkLst>
            <pc:docMk/>
            <pc:sldMk cId="2405561086" sldId="261"/>
            <ac:spMk id="201" creationId="{94989DE6-6027-5228-9756-56366AC98445}"/>
          </ac:spMkLst>
        </pc:spChg>
        <pc:grpChg chg="mod">
          <ac:chgData name="藤本 光(奈良高専)" userId="482251d2-0e96-48fe-9ae4-0be9ce111eed" providerId="ADAL" clId="{21CE17CF-61EF-5A40-8666-A2D2DCF60B50}" dt="2023-10-05T05:03:41.439" v="1643" actId="1076"/>
          <ac:grpSpMkLst>
            <pc:docMk/>
            <pc:sldMk cId="2405561086" sldId="261"/>
            <ac:grpSpMk id="7" creationId="{A5C78018-12F6-4D32-F14D-E2C286C273C9}"/>
          </ac:grpSpMkLst>
        </pc:grpChg>
        <pc:grpChg chg="mod">
          <ac:chgData name="藤本 光(奈良高専)" userId="482251d2-0e96-48fe-9ae4-0be9ce111eed" providerId="ADAL" clId="{21CE17CF-61EF-5A40-8666-A2D2DCF60B50}" dt="2023-10-05T04:30:44.355" v="890" actId="1036"/>
          <ac:grpSpMkLst>
            <pc:docMk/>
            <pc:sldMk cId="2405561086" sldId="261"/>
            <ac:grpSpMk id="10" creationId="{72F212AC-42D7-840F-9E79-F2E8770D6A82}"/>
          </ac:grpSpMkLst>
        </pc:grpChg>
        <pc:grpChg chg="add del mod">
          <ac:chgData name="藤本 光(奈良高専)" userId="482251d2-0e96-48fe-9ae4-0be9ce111eed" providerId="ADAL" clId="{21CE17CF-61EF-5A40-8666-A2D2DCF60B50}" dt="2023-10-05T05:13:40.315" v="1667" actId="165"/>
          <ac:grpSpMkLst>
            <pc:docMk/>
            <pc:sldMk cId="2405561086" sldId="261"/>
            <ac:grpSpMk id="14" creationId="{120F8774-47A0-910B-9619-0EB597EADCB1}"/>
          </ac:grpSpMkLst>
        </pc:grpChg>
        <pc:grpChg chg="mod topLvl">
          <ac:chgData name="藤本 光(奈良高専)" userId="482251d2-0e96-48fe-9ae4-0be9ce111eed" providerId="ADAL" clId="{21CE17CF-61EF-5A40-8666-A2D2DCF60B50}" dt="2023-10-05T05:13:47.435" v="1668" actId="164"/>
          <ac:grpSpMkLst>
            <pc:docMk/>
            <pc:sldMk cId="2405561086" sldId="261"/>
            <ac:grpSpMk id="60" creationId="{8E2FC4DC-1BC7-C9F3-51A2-10D85EB51260}"/>
          </ac:grpSpMkLst>
        </pc:grpChg>
        <pc:grpChg chg="mod topLvl">
          <ac:chgData name="藤本 光(奈良高専)" userId="482251d2-0e96-48fe-9ae4-0be9ce111eed" providerId="ADAL" clId="{21CE17CF-61EF-5A40-8666-A2D2DCF60B50}" dt="2023-10-05T05:13:47.435" v="1668" actId="164"/>
          <ac:grpSpMkLst>
            <pc:docMk/>
            <pc:sldMk cId="2405561086" sldId="261"/>
            <ac:grpSpMk id="61" creationId="{E63B1FFF-BA95-0DE0-6222-50935DA06C9D}"/>
          </ac:grpSpMkLst>
        </pc:grpChg>
        <pc:grpChg chg="mod topLvl">
          <ac:chgData name="藤本 光(奈良高専)" userId="482251d2-0e96-48fe-9ae4-0be9ce111eed" providerId="ADAL" clId="{21CE17CF-61EF-5A40-8666-A2D2DCF60B50}" dt="2023-10-05T05:13:47.435" v="1668" actId="164"/>
          <ac:grpSpMkLst>
            <pc:docMk/>
            <pc:sldMk cId="2405561086" sldId="261"/>
            <ac:grpSpMk id="62" creationId="{E7D58174-BD83-1ACA-7457-69F223DB3E8A}"/>
          </ac:grpSpMkLst>
        </pc:grpChg>
        <pc:grpChg chg="mod topLvl">
          <ac:chgData name="藤本 光(奈良高専)" userId="482251d2-0e96-48fe-9ae4-0be9ce111eed" providerId="ADAL" clId="{21CE17CF-61EF-5A40-8666-A2D2DCF60B50}" dt="2023-10-05T05:13:47.435" v="1668" actId="164"/>
          <ac:grpSpMkLst>
            <pc:docMk/>
            <pc:sldMk cId="2405561086" sldId="261"/>
            <ac:grpSpMk id="63" creationId="{541F6869-0922-FD25-0F49-3CE2AD531882}"/>
          </ac:grpSpMkLst>
        </pc:grpChg>
        <pc:grpChg chg="mod topLvl">
          <ac:chgData name="藤本 光(奈良高専)" userId="482251d2-0e96-48fe-9ae4-0be9ce111eed" providerId="ADAL" clId="{21CE17CF-61EF-5A40-8666-A2D2DCF60B50}" dt="2023-10-05T05:13:47.435" v="1668" actId="164"/>
          <ac:grpSpMkLst>
            <pc:docMk/>
            <pc:sldMk cId="2405561086" sldId="261"/>
            <ac:grpSpMk id="64" creationId="{ACD35977-5476-DD6B-E6E3-83179B8629AB}"/>
          </ac:grpSpMkLst>
        </pc:grpChg>
        <pc:grpChg chg="mod topLvl">
          <ac:chgData name="藤本 光(奈良高専)" userId="482251d2-0e96-48fe-9ae4-0be9ce111eed" providerId="ADAL" clId="{21CE17CF-61EF-5A40-8666-A2D2DCF60B50}" dt="2023-10-05T05:13:47.435" v="1668" actId="164"/>
          <ac:grpSpMkLst>
            <pc:docMk/>
            <pc:sldMk cId="2405561086" sldId="261"/>
            <ac:grpSpMk id="65" creationId="{E7D8247D-B79E-DD38-6B7D-D7BF951EA499}"/>
          </ac:grpSpMkLst>
        </pc:grpChg>
        <pc:grpChg chg="mod topLvl">
          <ac:chgData name="藤本 光(奈良高専)" userId="482251d2-0e96-48fe-9ae4-0be9ce111eed" providerId="ADAL" clId="{21CE17CF-61EF-5A40-8666-A2D2DCF60B50}" dt="2023-10-05T05:13:47.435" v="1668" actId="164"/>
          <ac:grpSpMkLst>
            <pc:docMk/>
            <pc:sldMk cId="2405561086" sldId="261"/>
            <ac:grpSpMk id="66" creationId="{BAC57CCD-64EE-C9F5-5982-8748EEE22E74}"/>
          </ac:grpSpMkLst>
        </pc:grpChg>
        <pc:grpChg chg="mod topLvl">
          <ac:chgData name="藤本 光(奈良高専)" userId="482251d2-0e96-48fe-9ae4-0be9ce111eed" providerId="ADAL" clId="{21CE17CF-61EF-5A40-8666-A2D2DCF60B50}" dt="2023-10-05T05:13:47.435" v="1668" actId="164"/>
          <ac:grpSpMkLst>
            <pc:docMk/>
            <pc:sldMk cId="2405561086" sldId="261"/>
            <ac:grpSpMk id="67" creationId="{64F083C8-A640-10BC-2853-F7F7114F2BA9}"/>
          </ac:grpSpMkLst>
        </pc:grpChg>
        <pc:grpChg chg="mod topLvl">
          <ac:chgData name="藤本 光(奈良高専)" userId="482251d2-0e96-48fe-9ae4-0be9ce111eed" providerId="ADAL" clId="{21CE17CF-61EF-5A40-8666-A2D2DCF60B50}" dt="2023-10-05T05:13:47.435" v="1668" actId="164"/>
          <ac:grpSpMkLst>
            <pc:docMk/>
            <pc:sldMk cId="2405561086" sldId="261"/>
            <ac:grpSpMk id="68" creationId="{49166EF2-48D8-BDD5-B836-B32042E66FC9}"/>
          </ac:grpSpMkLst>
        </pc:grpChg>
        <pc:grpChg chg="mod topLvl">
          <ac:chgData name="藤本 光(奈良高専)" userId="482251d2-0e96-48fe-9ae4-0be9ce111eed" providerId="ADAL" clId="{21CE17CF-61EF-5A40-8666-A2D2DCF60B50}" dt="2023-10-05T05:13:47.435" v="1668" actId="164"/>
          <ac:grpSpMkLst>
            <pc:docMk/>
            <pc:sldMk cId="2405561086" sldId="261"/>
            <ac:grpSpMk id="69" creationId="{11ED97C8-9EAF-DCF1-88E9-333B6261E6F1}"/>
          </ac:grpSpMkLst>
        </pc:grpChg>
        <pc:grpChg chg="mod">
          <ac:chgData name="藤本 光(奈良高専)" userId="482251d2-0e96-48fe-9ae4-0be9ce111eed" providerId="ADAL" clId="{21CE17CF-61EF-5A40-8666-A2D2DCF60B50}" dt="2023-10-05T05:14:00.519" v="1669" actId="164"/>
          <ac:grpSpMkLst>
            <pc:docMk/>
            <pc:sldMk cId="2405561086" sldId="261"/>
            <ac:grpSpMk id="128" creationId="{8DAE4F3C-BF70-FD33-F269-CCBB66C88D7D}"/>
          </ac:grpSpMkLst>
        </pc:grpChg>
        <pc:grpChg chg="add mod">
          <ac:chgData name="藤本 光(奈良高専)" userId="482251d2-0e96-48fe-9ae4-0be9ce111eed" providerId="ADAL" clId="{21CE17CF-61EF-5A40-8666-A2D2DCF60B50}" dt="2023-10-05T04:44:49.195" v="1607" actId="1076"/>
          <ac:grpSpMkLst>
            <pc:docMk/>
            <pc:sldMk cId="2405561086" sldId="261"/>
            <ac:grpSpMk id="172" creationId="{E15178F4-1542-7BD0-0A9D-AC0491F91F05}"/>
          </ac:grpSpMkLst>
        </pc:grpChg>
        <pc:grpChg chg="add mod">
          <ac:chgData name="藤本 光(奈良高専)" userId="482251d2-0e96-48fe-9ae4-0be9ce111eed" providerId="ADAL" clId="{21CE17CF-61EF-5A40-8666-A2D2DCF60B50}" dt="2023-10-05T04:44:41.595" v="1606" actId="164"/>
          <ac:grpSpMkLst>
            <pc:docMk/>
            <pc:sldMk cId="2405561086" sldId="261"/>
            <ac:grpSpMk id="173" creationId="{B33A077E-D9C7-88A6-4882-FCE3C6D943AA}"/>
          </ac:grpSpMkLst>
        </pc:grpChg>
        <pc:grpChg chg="add mod">
          <ac:chgData name="藤本 光(奈良高専)" userId="482251d2-0e96-48fe-9ae4-0be9ce111eed" providerId="ADAL" clId="{21CE17CF-61EF-5A40-8666-A2D2DCF60B50}" dt="2023-10-05T05:13:47.435" v="1668" actId="164"/>
          <ac:grpSpMkLst>
            <pc:docMk/>
            <pc:sldMk cId="2405561086" sldId="261"/>
            <ac:grpSpMk id="189" creationId="{53777799-D7A0-7E9D-34E4-0C7B8A2FC9D2}"/>
          </ac:grpSpMkLst>
        </pc:grpChg>
        <pc:grpChg chg="add mod">
          <ac:chgData name="藤本 光(奈良高専)" userId="482251d2-0e96-48fe-9ae4-0be9ce111eed" providerId="ADAL" clId="{21CE17CF-61EF-5A40-8666-A2D2DCF60B50}" dt="2023-10-05T05:14:00.519" v="1669" actId="164"/>
          <ac:grpSpMkLst>
            <pc:docMk/>
            <pc:sldMk cId="2405561086" sldId="261"/>
            <ac:grpSpMk id="190" creationId="{0C324DDC-E91C-8376-F1FB-DDA695CA90D7}"/>
          </ac:grpSpMkLst>
        </pc:grpChg>
        <pc:picChg chg="mod topLvl">
          <ac:chgData name="藤本 光(奈良高専)" userId="482251d2-0e96-48fe-9ae4-0be9ce111eed" providerId="ADAL" clId="{21CE17CF-61EF-5A40-8666-A2D2DCF60B50}" dt="2023-10-05T05:13:47.435" v="1668" actId="164"/>
          <ac:picMkLst>
            <pc:docMk/>
            <pc:sldMk cId="2405561086" sldId="261"/>
            <ac:picMk id="19" creationId="{AADDF019-15C2-5A60-76BB-AF0AFFC9EE01}"/>
          </ac:picMkLst>
        </pc:picChg>
        <pc:picChg chg="mod topLvl">
          <ac:chgData name="藤本 光(奈良高専)" userId="482251d2-0e96-48fe-9ae4-0be9ce111eed" providerId="ADAL" clId="{21CE17CF-61EF-5A40-8666-A2D2DCF60B50}" dt="2023-10-05T05:13:47.435" v="1668" actId="164"/>
          <ac:picMkLst>
            <pc:docMk/>
            <pc:sldMk cId="2405561086" sldId="261"/>
            <ac:picMk id="21" creationId="{39D47E8B-A980-C6EA-F7EA-9717679A6C4B}"/>
          </ac:picMkLst>
        </pc:picChg>
        <pc:picChg chg="mod topLvl">
          <ac:chgData name="藤本 光(奈良高専)" userId="482251d2-0e96-48fe-9ae4-0be9ce111eed" providerId="ADAL" clId="{21CE17CF-61EF-5A40-8666-A2D2DCF60B50}" dt="2023-10-05T05:13:47.435" v="1668" actId="164"/>
          <ac:picMkLst>
            <pc:docMk/>
            <pc:sldMk cId="2405561086" sldId="261"/>
            <ac:picMk id="36" creationId="{8A8D91E8-3E9A-D507-8822-73379B8462E2}"/>
          </ac:picMkLst>
        </pc:picChg>
        <pc:picChg chg="del mod">
          <ac:chgData name="藤本 光(奈良高専)" userId="482251d2-0e96-48fe-9ae4-0be9ce111eed" providerId="ADAL" clId="{21CE17CF-61EF-5A40-8666-A2D2DCF60B50}" dt="2023-10-05T05:03:21.411" v="1638" actId="478"/>
          <ac:picMkLst>
            <pc:docMk/>
            <pc:sldMk cId="2405561086" sldId="261"/>
            <ac:picMk id="37" creationId="{526B819C-D4C9-BE70-57CC-055DA1A56FFB}"/>
          </ac:picMkLst>
        </pc:picChg>
        <pc:picChg chg="mod topLvl">
          <ac:chgData name="藤本 光(奈良高専)" userId="482251d2-0e96-48fe-9ae4-0be9ce111eed" providerId="ADAL" clId="{21CE17CF-61EF-5A40-8666-A2D2DCF60B50}" dt="2023-10-05T05:13:47.435" v="1668" actId="164"/>
          <ac:picMkLst>
            <pc:docMk/>
            <pc:sldMk cId="2405561086" sldId="261"/>
            <ac:picMk id="40" creationId="{817CC273-CF69-1C95-295B-06245DF6AC3B}"/>
          </ac:picMkLst>
        </pc:picChg>
        <pc:picChg chg="mod topLvl">
          <ac:chgData name="藤本 光(奈良高専)" userId="482251d2-0e96-48fe-9ae4-0be9ce111eed" providerId="ADAL" clId="{21CE17CF-61EF-5A40-8666-A2D2DCF60B50}" dt="2023-10-05T05:13:47.435" v="1668" actId="164"/>
          <ac:picMkLst>
            <pc:docMk/>
            <pc:sldMk cId="2405561086" sldId="261"/>
            <ac:picMk id="41" creationId="{870D2E12-02FC-ED98-492C-AB605E4478D6}"/>
          </ac:picMkLst>
        </pc:picChg>
        <pc:picChg chg="mod topLvl">
          <ac:chgData name="藤本 光(奈良高専)" userId="482251d2-0e96-48fe-9ae4-0be9ce111eed" providerId="ADAL" clId="{21CE17CF-61EF-5A40-8666-A2D2DCF60B50}" dt="2023-10-05T05:13:47.435" v="1668" actId="164"/>
          <ac:picMkLst>
            <pc:docMk/>
            <pc:sldMk cId="2405561086" sldId="261"/>
            <ac:picMk id="42" creationId="{C2F9E27F-E65D-FF72-E7BC-15AF4D6C6A6B}"/>
          </ac:picMkLst>
        </pc:picChg>
        <pc:picChg chg="mod topLvl">
          <ac:chgData name="藤本 光(奈良高専)" userId="482251d2-0e96-48fe-9ae4-0be9ce111eed" providerId="ADAL" clId="{21CE17CF-61EF-5A40-8666-A2D2DCF60B50}" dt="2023-10-05T05:13:47.435" v="1668" actId="164"/>
          <ac:picMkLst>
            <pc:docMk/>
            <pc:sldMk cId="2405561086" sldId="261"/>
            <ac:picMk id="43" creationId="{114E1030-A224-B262-91A0-722CD92093B7}"/>
          </ac:picMkLst>
        </pc:picChg>
        <pc:picChg chg="mod topLvl">
          <ac:chgData name="藤本 光(奈良高専)" userId="482251d2-0e96-48fe-9ae4-0be9ce111eed" providerId="ADAL" clId="{21CE17CF-61EF-5A40-8666-A2D2DCF60B50}" dt="2023-10-05T05:13:47.435" v="1668" actId="164"/>
          <ac:picMkLst>
            <pc:docMk/>
            <pc:sldMk cId="2405561086" sldId="261"/>
            <ac:picMk id="44" creationId="{8C78D095-622A-4773-DF58-EE7E8C1F741E}"/>
          </ac:picMkLst>
        </pc:picChg>
        <pc:picChg chg="mod topLvl">
          <ac:chgData name="藤本 光(奈良高専)" userId="482251d2-0e96-48fe-9ae4-0be9ce111eed" providerId="ADAL" clId="{21CE17CF-61EF-5A40-8666-A2D2DCF60B50}" dt="2023-10-05T05:13:47.435" v="1668" actId="164"/>
          <ac:picMkLst>
            <pc:docMk/>
            <pc:sldMk cId="2405561086" sldId="261"/>
            <ac:picMk id="48" creationId="{AA060386-A895-49FD-B4C6-FCF2A3D2E67E}"/>
          </ac:picMkLst>
        </pc:picChg>
        <pc:picChg chg="mod topLvl">
          <ac:chgData name="藤本 光(奈良高専)" userId="482251d2-0e96-48fe-9ae4-0be9ce111eed" providerId="ADAL" clId="{21CE17CF-61EF-5A40-8666-A2D2DCF60B50}" dt="2023-10-05T05:13:47.435" v="1668" actId="164"/>
          <ac:picMkLst>
            <pc:docMk/>
            <pc:sldMk cId="2405561086" sldId="261"/>
            <ac:picMk id="49" creationId="{F6264A92-2078-59F6-D8FE-01C9DB37369C}"/>
          </ac:picMkLst>
        </pc:picChg>
        <pc:picChg chg="mod topLvl">
          <ac:chgData name="藤本 光(奈良高専)" userId="482251d2-0e96-48fe-9ae4-0be9ce111eed" providerId="ADAL" clId="{21CE17CF-61EF-5A40-8666-A2D2DCF60B50}" dt="2023-10-05T05:13:47.435" v="1668" actId="164"/>
          <ac:picMkLst>
            <pc:docMk/>
            <pc:sldMk cId="2405561086" sldId="261"/>
            <ac:picMk id="50" creationId="{B484A50C-B135-C5A4-8C49-DAA857D1BB07}"/>
          </ac:picMkLst>
        </pc:picChg>
        <pc:picChg chg="mod topLvl">
          <ac:chgData name="藤本 光(奈良高専)" userId="482251d2-0e96-48fe-9ae4-0be9ce111eed" providerId="ADAL" clId="{21CE17CF-61EF-5A40-8666-A2D2DCF60B50}" dt="2023-10-05T05:13:47.435" v="1668" actId="164"/>
          <ac:picMkLst>
            <pc:docMk/>
            <pc:sldMk cId="2405561086" sldId="261"/>
            <ac:picMk id="51" creationId="{44CE2D56-4409-07F6-E921-D9C2776764FB}"/>
          </ac:picMkLst>
        </pc:picChg>
        <pc:picChg chg="mod topLvl">
          <ac:chgData name="藤本 光(奈良高専)" userId="482251d2-0e96-48fe-9ae4-0be9ce111eed" providerId="ADAL" clId="{21CE17CF-61EF-5A40-8666-A2D2DCF60B50}" dt="2023-10-05T05:13:47.435" v="1668" actId="164"/>
          <ac:picMkLst>
            <pc:docMk/>
            <pc:sldMk cId="2405561086" sldId="261"/>
            <ac:picMk id="58" creationId="{F3BCFB15-483E-4339-88D8-28CD30332D79}"/>
          </ac:picMkLst>
        </pc:picChg>
        <pc:picChg chg="del mod topLvl">
          <ac:chgData name="藤本 光(奈良高専)" userId="482251d2-0e96-48fe-9ae4-0be9ce111eed" providerId="ADAL" clId="{21CE17CF-61EF-5A40-8666-A2D2DCF60B50}" dt="2023-10-05T05:04:22.550" v="1657" actId="478"/>
          <ac:picMkLst>
            <pc:docMk/>
            <pc:sldMk cId="2405561086" sldId="261"/>
            <ac:picMk id="59" creationId="{5C812403-0AC3-76C4-586B-AA8E635571E2}"/>
          </ac:picMkLst>
        </pc:picChg>
        <pc:picChg chg="mod">
          <ac:chgData name="藤本 光(奈良高専)" userId="482251d2-0e96-48fe-9ae4-0be9ce111eed" providerId="ADAL" clId="{21CE17CF-61EF-5A40-8666-A2D2DCF60B50}" dt="2023-10-05T05:14:00.519" v="1669" actId="164"/>
          <ac:picMkLst>
            <pc:docMk/>
            <pc:sldMk cId="2405561086" sldId="261"/>
            <ac:picMk id="134" creationId="{C611DDB9-3FF8-2B7C-D733-1275C6AEC05D}"/>
          </ac:picMkLst>
        </pc:picChg>
        <pc:picChg chg="mod">
          <ac:chgData name="藤本 光(奈良高専)" userId="482251d2-0e96-48fe-9ae4-0be9ce111eed" providerId="ADAL" clId="{21CE17CF-61EF-5A40-8666-A2D2DCF60B50}" dt="2023-10-05T05:14:00.519" v="1669" actId="164"/>
          <ac:picMkLst>
            <pc:docMk/>
            <pc:sldMk cId="2405561086" sldId="261"/>
            <ac:picMk id="135" creationId="{63E0B9D5-9C8F-9F6D-EACA-FBC853BEC2FA}"/>
          </ac:picMkLst>
        </pc:picChg>
        <pc:picChg chg="mod">
          <ac:chgData name="藤本 光(奈良高専)" userId="482251d2-0e96-48fe-9ae4-0be9ce111eed" providerId="ADAL" clId="{21CE17CF-61EF-5A40-8666-A2D2DCF60B50}" dt="2023-10-05T05:14:00.519" v="1669" actId="164"/>
          <ac:picMkLst>
            <pc:docMk/>
            <pc:sldMk cId="2405561086" sldId="261"/>
            <ac:picMk id="136" creationId="{512964FF-4FCF-8174-38D8-620EE682A056}"/>
          </ac:picMkLst>
        </pc:picChg>
        <pc:picChg chg="mod">
          <ac:chgData name="藤本 光(奈良高専)" userId="482251d2-0e96-48fe-9ae4-0be9ce111eed" providerId="ADAL" clId="{21CE17CF-61EF-5A40-8666-A2D2DCF60B50}" dt="2023-10-05T05:14:00.519" v="1669" actId="164"/>
          <ac:picMkLst>
            <pc:docMk/>
            <pc:sldMk cId="2405561086" sldId="261"/>
            <ac:picMk id="137" creationId="{EDFF197F-E4E8-B127-326D-0949E8F58A01}"/>
          </ac:picMkLst>
        </pc:picChg>
        <pc:picChg chg="mod">
          <ac:chgData name="藤本 光(奈良高専)" userId="482251d2-0e96-48fe-9ae4-0be9ce111eed" providerId="ADAL" clId="{21CE17CF-61EF-5A40-8666-A2D2DCF60B50}" dt="2023-10-05T05:14:00.519" v="1669" actId="164"/>
          <ac:picMkLst>
            <pc:docMk/>
            <pc:sldMk cId="2405561086" sldId="261"/>
            <ac:picMk id="138" creationId="{D9BAA3A0-DE04-810E-BBB8-A110A8CDCD0E}"/>
          </ac:picMkLst>
        </pc:picChg>
        <pc:picChg chg="mod">
          <ac:chgData name="藤本 光(奈良高専)" userId="482251d2-0e96-48fe-9ae4-0be9ce111eed" providerId="ADAL" clId="{21CE17CF-61EF-5A40-8666-A2D2DCF60B50}" dt="2023-10-05T05:14:00.519" v="1669" actId="164"/>
          <ac:picMkLst>
            <pc:docMk/>
            <pc:sldMk cId="2405561086" sldId="261"/>
            <ac:picMk id="140" creationId="{73DD0A55-5805-4C43-27EC-EDA5B1346501}"/>
          </ac:picMkLst>
        </pc:picChg>
        <pc:picChg chg="add mod">
          <ac:chgData name="藤本 光(奈良高専)" userId="482251d2-0e96-48fe-9ae4-0be9ce111eed" providerId="ADAL" clId="{21CE17CF-61EF-5A40-8666-A2D2DCF60B50}" dt="2023-10-05T05:13:47.435" v="1668" actId="164"/>
          <ac:picMkLst>
            <pc:docMk/>
            <pc:sldMk cId="2405561086" sldId="261"/>
            <ac:picMk id="181" creationId="{50981489-9A22-A57B-FBC7-F5E14FCAB883}"/>
          </ac:picMkLst>
        </pc:picChg>
        <pc:picChg chg="add del mod">
          <ac:chgData name="藤本 光(奈良高専)" userId="482251d2-0e96-48fe-9ae4-0be9ce111eed" providerId="ADAL" clId="{21CE17CF-61EF-5A40-8666-A2D2DCF60B50}" dt="2023-10-05T05:04:33.885" v="1659" actId="478"/>
          <ac:picMkLst>
            <pc:docMk/>
            <pc:sldMk cId="2405561086" sldId="261"/>
            <ac:picMk id="184" creationId="{1FC1000A-5718-54DE-E99A-FBE600E97126}"/>
          </ac:picMkLst>
        </pc:picChg>
        <pc:picChg chg="add mod">
          <ac:chgData name="藤本 光(奈良高専)" userId="482251d2-0e96-48fe-9ae4-0be9ce111eed" providerId="ADAL" clId="{21CE17CF-61EF-5A40-8666-A2D2DCF60B50}" dt="2023-10-05T05:13:47.435" v="1668" actId="164"/>
          <ac:picMkLst>
            <pc:docMk/>
            <pc:sldMk cId="2405561086" sldId="261"/>
            <ac:picMk id="186" creationId="{184FCB92-FE10-848A-B5DC-0A6F8A947D26}"/>
          </ac:picMkLst>
        </pc:picChg>
        <pc:picChg chg="add del mod">
          <ac:chgData name="藤本 光(奈良高専)" userId="482251d2-0e96-48fe-9ae4-0be9ce111eed" providerId="ADAL" clId="{21CE17CF-61EF-5A40-8666-A2D2DCF60B50}" dt="2023-10-05T05:05:03.262" v="1665" actId="478"/>
          <ac:picMkLst>
            <pc:docMk/>
            <pc:sldMk cId="2405561086" sldId="261"/>
            <ac:picMk id="188" creationId="{1E25C7F8-5DEC-D0C6-9504-48FE78E53423}"/>
          </ac:picMkLst>
        </pc:picChg>
        <pc:cxnChg chg="mod topLvl">
          <ac:chgData name="藤本 光(奈良高専)" userId="482251d2-0e96-48fe-9ae4-0be9ce111eed" providerId="ADAL" clId="{21CE17CF-61EF-5A40-8666-A2D2DCF60B50}" dt="2023-10-05T05:13:47.435" v="1668" actId="164"/>
          <ac:cxnSpMkLst>
            <pc:docMk/>
            <pc:sldMk cId="2405561086" sldId="261"/>
            <ac:cxnSpMk id="24" creationId="{35FB0914-B9BD-D6EA-21CB-C276E2AB3184}"/>
          </ac:cxnSpMkLst>
        </pc:cxnChg>
        <pc:cxnChg chg="mod topLvl">
          <ac:chgData name="藤本 光(奈良高専)" userId="482251d2-0e96-48fe-9ae4-0be9ce111eed" providerId="ADAL" clId="{21CE17CF-61EF-5A40-8666-A2D2DCF60B50}" dt="2023-10-05T05:13:47.435" v="1668" actId="164"/>
          <ac:cxnSpMkLst>
            <pc:docMk/>
            <pc:sldMk cId="2405561086" sldId="261"/>
            <ac:cxnSpMk id="25" creationId="{5181AAF8-EA27-FE4A-C77C-4B8262BBC703}"/>
          </ac:cxnSpMkLst>
        </pc:cxnChg>
        <pc:cxnChg chg="mod topLvl">
          <ac:chgData name="藤本 光(奈良高専)" userId="482251d2-0e96-48fe-9ae4-0be9ce111eed" providerId="ADAL" clId="{21CE17CF-61EF-5A40-8666-A2D2DCF60B50}" dt="2023-10-05T05:13:47.435" v="1668" actId="164"/>
          <ac:cxnSpMkLst>
            <pc:docMk/>
            <pc:sldMk cId="2405561086" sldId="261"/>
            <ac:cxnSpMk id="26" creationId="{4EA91CEE-621B-6502-AE1D-DE3B66E4B10D}"/>
          </ac:cxnSpMkLst>
        </pc:cxnChg>
        <pc:cxnChg chg="mod topLvl">
          <ac:chgData name="藤本 光(奈良高専)" userId="482251d2-0e96-48fe-9ae4-0be9ce111eed" providerId="ADAL" clId="{21CE17CF-61EF-5A40-8666-A2D2DCF60B50}" dt="2023-10-05T05:13:47.435" v="1668" actId="164"/>
          <ac:cxnSpMkLst>
            <pc:docMk/>
            <pc:sldMk cId="2405561086" sldId="261"/>
            <ac:cxnSpMk id="27" creationId="{55A4D3CB-AF52-402F-0165-D7F522C3C0F6}"/>
          </ac:cxnSpMkLst>
        </pc:cxnChg>
        <pc:cxnChg chg="mod topLvl">
          <ac:chgData name="藤本 光(奈良高専)" userId="482251d2-0e96-48fe-9ae4-0be9ce111eed" providerId="ADAL" clId="{21CE17CF-61EF-5A40-8666-A2D2DCF60B50}" dt="2023-10-05T05:13:47.435" v="1668" actId="164"/>
          <ac:cxnSpMkLst>
            <pc:docMk/>
            <pc:sldMk cId="2405561086" sldId="261"/>
            <ac:cxnSpMk id="28" creationId="{8EEAD292-D905-B097-0954-7FE4606C05A7}"/>
          </ac:cxnSpMkLst>
        </pc:cxnChg>
        <pc:cxnChg chg="mod topLvl">
          <ac:chgData name="藤本 光(奈良高専)" userId="482251d2-0e96-48fe-9ae4-0be9ce111eed" providerId="ADAL" clId="{21CE17CF-61EF-5A40-8666-A2D2DCF60B50}" dt="2023-10-05T05:13:47.435" v="1668" actId="164"/>
          <ac:cxnSpMkLst>
            <pc:docMk/>
            <pc:sldMk cId="2405561086" sldId="261"/>
            <ac:cxnSpMk id="29" creationId="{BBB40131-1AF2-6CBD-A704-97079FFB01A1}"/>
          </ac:cxnSpMkLst>
        </pc:cxnChg>
        <pc:cxnChg chg="mod topLvl">
          <ac:chgData name="藤本 光(奈良高専)" userId="482251d2-0e96-48fe-9ae4-0be9ce111eed" providerId="ADAL" clId="{21CE17CF-61EF-5A40-8666-A2D2DCF60B50}" dt="2023-10-05T05:13:47.435" v="1668" actId="164"/>
          <ac:cxnSpMkLst>
            <pc:docMk/>
            <pc:sldMk cId="2405561086" sldId="261"/>
            <ac:cxnSpMk id="30" creationId="{86D349EC-D3F8-55C3-DB84-44C4441DCB4C}"/>
          </ac:cxnSpMkLst>
        </pc:cxnChg>
        <pc:cxnChg chg="mod topLvl">
          <ac:chgData name="藤本 光(奈良高専)" userId="482251d2-0e96-48fe-9ae4-0be9ce111eed" providerId="ADAL" clId="{21CE17CF-61EF-5A40-8666-A2D2DCF60B50}" dt="2023-10-05T05:13:47.435" v="1668" actId="164"/>
          <ac:cxnSpMkLst>
            <pc:docMk/>
            <pc:sldMk cId="2405561086" sldId="261"/>
            <ac:cxnSpMk id="31" creationId="{3FCC9ABA-9A82-C808-4AF1-713C5E429136}"/>
          </ac:cxnSpMkLst>
        </pc:cxnChg>
        <pc:cxnChg chg="mod topLvl">
          <ac:chgData name="藤本 光(奈良高専)" userId="482251d2-0e96-48fe-9ae4-0be9ce111eed" providerId="ADAL" clId="{21CE17CF-61EF-5A40-8666-A2D2DCF60B50}" dt="2023-10-05T05:13:47.435" v="1668" actId="164"/>
          <ac:cxnSpMkLst>
            <pc:docMk/>
            <pc:sldMk cId="2405561086" sldId="261"/>
            <ac:cxnSpMk id="38" creationId="{925EF363-DC7F-CC49-EB76-25A8BEB44587}"/>
          </ac:cxnSpMkLst>
        </pc:cxnChg>
        <pc:cxnChg chg="mod topLvl">
          <ac:chgData name="藤本 光(奈良高専)" userId="482251d2-0e96-48fe-9ae4-0be9ce111eed" providerId="ADAL" clId="{21CE17CF-61EF-5A40-8666-A2D2DCF60B50}" dt="2023-10-05T05:13:47.435" v="1668" actId="164"/>
          <ac:cxnSpMkLst>
            <pc:docMk/>
            <pc:sldMk cId="2405561086" sldId="261"/>
            <ac:cxnSpMk id="39" creationId="{476BC2AB-0EC3-D724-13FB-6FE578E21FA6}"/>
          </ac:cxnSpMkLst>
        </pc:cxnChg>
        <pc:cxnChg chg="mod topLvl">
          <ac:chgData name="藤本 光(奈良高専)" userId="482251d2-0e96-48fe-9ae4-0be9ce111eed" providerId="ADAL" clId="{21CE17CF-61EF-5A40-8666-A2D2DCF60B50}" dt="2023-10-05T05:13:47.435" v="1668" actId="164"/>
          <ac:cxnSpMkLst>
            <pc:docMk/>
            <pc:sldMk cId="2405561086" sldId="261"/>
            <ac:cxnSpMk id="46" creationId="{64F90A59-89EF-39C6-AC61-7F8B10811773}"/>
          </ac:cxnSpMkLst>
        </pc:cxnChg>
        <pc:cxnChg chg="mod topLvl">
          <ac:chgData name="藤本 光(奈良高専)" userId="482251d2-0e96-48fe-9ae4-0be9ce111eed" providerId="ADAL" clId="{21CE17CF-61EF-5A40-8666-A2D2DCF60B50}" dt="2023-10-05T05:13:47.435" v="1668" actId="164"/>
          <ac:cxnSpMkLst>
            <pc:docMk/>
            <pc:sldMk cId="2405561086" sldId="261"/>
            <ac:cxnSpMk id="47" creationId="{B613E74D-4128-F65A-34BE-63967BB9934D}"/>
          </ac:cxnSpMkLst>
        </pc:cxnChg>
        <pc:cxnChg chg="mod topLvl">
          <ac:chgData name="藤本 光(奈良高専)" userId="482251d2-0e96-48fe-9ae4-0be9ce111eed" providerId="ADAL" clId="{21CE17CF-61EF-5A40-8666-A2D2DCF60B50}" dt="2023-10-05T05:13:47.435" v="1668" actId="164"/>
          <ac:cxnSpMkLst>
            <pc:docMk/>
            <pc:sldMk cId="2405561086" sldId="261"/>
            <ac:cxnSpMk id="54" creationId="{A29F3BF4-BE0C-DFA9-02E6-A7C0CDC775EB}"/>
          </ac:cxnSpMkLst>
        </pc:cxnChg>
        <pc:cxnChg chg="mod topLvl">
          <ac:chgData name="藤本 光(奈良高専)" userId="482251d2-0e96-48fe-9ae4-0be9ce111eed" providerId="ADAL" clId="{21CE17CF-61EF-5A40-8666-A2D2DCF60B50}" dt="2023-10-05T05:13:47.435" v="1668" actId="164"/>
          <ac:cxnSpMkLst>
            <pc:docMk/>
            <pc:sldMk cId="2405561086" sldId="261"/>
            <ac:cxnSpMk id="57" creationId="{E8C0E3F3-E681-CA9A-A955-388011E74AE5}"/>
          </ac:cxnSpMkLst>
        </pc:cxnChg>
        <pc:cxnChg chg="mod">
          <ac:chgData name="藤本 光(奈良高専)" userId="482251d2-0e96-48fe-9ae4-0be9ce111eed" providerId="ADAL" clId="{21CE17CF-61EF-5A40-8666-A2D2DCF60B50}" dt="2023-10-05T05:14:00.519" v="1669" actId="164"/>
          <ac:cxnSpMkLst>
            <pc:docMk/>
            <pc:sldMk cId="2405561086" sldId="261"/>
            <ac:cxnSpMk id="148" creationId="{30B1F373-875B-9A02-C6E8-B3C6C925569F}"/>
          </ac:cxnSpMkLst>
        </pc:cxnChg>
        <pc:cxnChg chg="mod">
          <ac:chgData name="藤本 光(奈良高専)" userId="482251d2-0e96-48fe-9ae4-0be9ce111eed" providerId="ADAL" clId="{21CE17CF-61EF-5A40-8666-A2D2DCF60B50}" dt="2023-10-05T05:14:00.519" v="1669" actId="164"/>
          <ac:cxnSpMkLst>
            <pc:docMk/>
            <pc:sldMk cId="2405561086" sldId="261"/>
            <ac:cxnSpMk id="157" creationId="{C9704BB9-B1E2-30AC-087C-D8B1813E66DE}"/>
          </ac:cxnSpMkLst>
        </pc:cxnChg>
        <pc:cxnChg chg="mod">
          <ac:chgData name="藤本 光(奈良高専)" userId="482251d2-0e96-48fe-9ae4-0be9ce111eed" providerId="ADAL" clId="{21CE17CF-61EF-5A40-8666-A2D2DCF60B50}" dt="2023-10-05T05:14:00.519" v="1669" actId="164"/>
          <ac:cxnSpMkLst>
            <pc:docMk/>
            <pc:sldMk cId="2405561086" sldId="261"/>
            <ac:cxnSpMk id="158" creationId="{6885C044-5486-4EA0-4C3C-26AC42E16725}"/>
          </ac:cxnSpMkLst>
        </pc:cxnChg>
        <pc:cxnChg chg="mod">
          <ac:chgData name="藤本 光(奈良高専)" userId="482251d2-0e96-48fe-9ae4-0be9ce111eed" providerId="ADAL" clId="{21CE17CF-61EF-5A40-8666-A2D2DCF60B50}" dt="2023-10-05T05:14:00.519" v="1669" actId="164"/>
          <ac:cxnSpMkLst>
            <pc:docMk/>
            <pc:sldMk cId="2405561086" sldId="261"/>
            <ac:cxnSpMk id="160" creationId="{151BE1AA-6042-2C6F-144A-C1784160B554}"/>
          </ac:cxnSpMkLst>
        </pc:cxnChg>
        <pc:cxnChg chg="mod">
          <ac:chgData name="藤本 光(奈良高専)" userId="482251d2-0e96-48fe-9ae4-0be9ce111eed" providerId="ADAL" clId="{21CE17CF-61EF-5A40-8666-A2D2DCF60B50}" dt="2023-10-05T05:14:00.519" v="1669" actId="164"/>
          <ac:cxnSpMkLst>
            <pc:docMk/>
            <pc:sldMk cId="2405561086" sldId="261"/>
            <ac:cxnSpMk id="163" creationId="{ADC43D60-3AA5-78A0-9598-132988D843B4}"/>
          </ac:cxnSpMkLst>
        </pc:cxnChg>
        <pc:cxnChg chg="mod">
          <ac:chgData name="藤本 光(奈良高専)" userId="482251d2-0e96-48fe-9ae4-0be9ce111eed" providerId="ADAL" clId="{21CE17CF-61EF-5A40-8666-A2D2DCF60B50}" dt="2023-10-05T05:14:00.519" v="1669" actId="164"/>
          <ac:cxnSpMkLst>
            <pc:docMk/>
            <pc:sldMk cId="2405561086" sldId="261"/>
            <ac:cxnSpMk id="164" creationId="{6D7D5A70-FDA9-62C8-47CF-62E92FE7D42A}"/>
          </ac:cxnSpMkLst>
        </pc:cxnChg>
        <pc:cxnChg chg="mod">
          <ac:chgData name="藤本 光(奈良高専)" userId="482251d2-0e96-48fe-9ae4-0be9ce111eed" providerId="ADAL" clId="{21CE17CF-61EF-5A40-8666-A2D2DCF60B50}" dt="2023-10-05T05:14:00.519" v="1669" actId="164"/>
          <ac:cxnSpMkLst>
            <pc:docMk/>
            <pc:sldMk cId="2405561086" sldId="261"/>
            <ac:cxnSpMk id="167" creationId="{47282200-F9A9-FA21-F527-A8ED1F306B7A}"/>
          </ac:cxnSpMkLst>
        </pc:cxnChg>
        <pc:cxnChg chg="mod">
          <ac:chgData name="藤本 光(奈良高専)" userId="482251d2-0e96-48fe-9ae4-0be9ce111eed" providerId="ADAL" clId="{21CE17CF-61EF-5A40-8666-A2D2DCF60B50}" dt="2023-10-05T05:14:00.519" v="1669" actId="164"/>
          <ac:cxnSpMkLst>
            <pc:docMk/>
            <pc:sldMk cId="2405561086" sldId="261"/>
            <ac:cxnSpMk id="169" creationId="{58360357-0791-96AC-1689-DB2A36AC67E1}"/>
          </ac:cxnSpMkLst>
        </pc:cxnChg>
        <pc:cxnChg chg="mod">
          <ac:chgData name="藤本 光(奈良高専)" userId="482251d2-0e96-48fe-9ae4-0be9ce111eed" providerId="ADAL" clId="{21CE17CF-61EF-5A40-8666-A2D2DCF60B50}" dt="2023-10-05T05:14:00.519" v="1669" actId="164"/>
          <ac:cxnSpMkLst>
            <pc:docMk/>
            <pc:sldMk cId="2405561086" sldId="261"/>
            <ac:cxnSpMk id="175" creationId="{33D5EBBE-7780-6D99-909F-43251E03FD5D}"/>
          </ac:cxnSpMkLst>
        </pc:cxnChg>
        <pc:cxnChg chg="mod">
          <ac:chgData name="藤本 光(奈良高専)" userId="482251d2-0e96-48fe-9ae4-0be9ce111eed" providerId="ADAL" clId="{21CE17CF-61EF-5A40-8666-A2D2DCF60B50}" dt="2023-10-05T05:14:00.519" v="1669" actId="164"/>
          <ac:cxnSpMkLst>
            <pc:docMk/>
            <pc:sldMk cId="2405561086" sldId="261"/>
            <ac:cxnSpMk id="176" creationId="{E8EF856D-199A-ED8F-52F7-3ECE240FE2A5}"/>
          </ac:cxnSpMkLst>
        </pc:cxnChg>
        <pc:cxnChg chg="mod">
          <ac:chgData name="藤本 光(奈良高専)" userId="482251d2-0e96-48fe-9ae4-0be9ce111eed" providerId="ADAL" clId="{21CE17CF-61EF-5A40-8666-A2D2DCF60B50}" dt="2023-10-05T05:14:00.519" v="1669" actId="164"/>
          <ac:cxnSpMkLst>
            <pc:docMk/>
            <pc:sldMk cId="2405561086" sldId="261"/>
            <ac:cxnSpMk id="177" creationId="{27C83057-FADF-0FAD-454F-78381883EDA7}"/>
          </ac:cxnSpMkLst>
        </pc:cxnChg>
        <pc:cxnChg chg="mod">
          <ac:chgData name="藤本 光(奈良高専)" userId="482251d2-0e96-48fe-9ae4-0be9ce111eed" providerId="ADAL" clId="{21CE17CF-61EF-5A40-8666-A2D2DCF60B50}" dt="2023-10-05T05:14:00.519" v="1669" actId="164"/>
          <ac:cxnSpMkLst>
            <pc:docMk/>
            <pc:sldMk cId="2405561086" sldId="261"/>
            <ac:cxnSpMk id="178" creationId="{FDC6A22E-AB56-22E7-2BDB-300F3FE6EC22}"/>
          </ac:cxnSpMkLst>
        </pc:cxnChg>
        <pc:cxnChg chg="del">
          <ac:chgData name="藤本 光(奈良高専)" userId="482251d2-0e96-48fe-9ae4-0be9ce111eed" providerId="ADAL" clId="{21CE17CF-61EF-5A40-8666-A2D2DCF60B50}" dt="2023-10-05T04:14:02.347" v="571" actId="478"/>
          <ac:cxnSpMkLst>
            <pc:docMk/>
            <pc:sldMk cId="2405561086" sldId="261"/>
            <ac:cxnSpMk id="179" creationId="{95F28943-C1DA-A844-EE46-D0FF51BE2CF0}"/>
          </ac:cxnSpMkLst>
        </pc:cxnChg>
        <pc:cxnChg chg="del">
          <ac:chgData name="藤本 光(奈良高専)" userId="482251d2-0e96-48fe-9ae4-0be9ce111eed" providerId="ADAL" clId="{21CE17CF-61EF-5A40-8666-A2D2DCF60B50}" dt="2023-10-05T04:14:02.347" v="571" actId="478"/>
          <ac:cxnSpMkLst>
            <pc:docMk/>
            <pc:sldMk cId="2405561086" sldId="261"/>
            <ac:cxnSpMk id="180" creationId="{1A0834CC-6930-0ED8-98FB-48C159ADF9BA}"/>
          </ac:cxnSpMkLst>
        </pc:cxnChg>
        <pc:cxnChg chg="mod">
          <ac:chgData name="藤本 光(奈良高専)" userId="482251d2-0e96-48fe-9ae4-0be9ce111eed" providerId="ADAL" clId="{21CE17CF-61EF-5A40-8666-A2D2DCF60B50}" dt="2023-10-05T05:14:00.519" v="1669" actId="164"/>
          <ac:cxnSpMkLst>
            <pc:docMk/>
            <pc:sldMk cId="2405561086" sldId="261"/>
            <ac:cxnSpMk id="182" creationId="{09905D78-86C2-C7A4-A587-6FE49F387A86}"/>
          </ac:cxnSpMkLst>
        </pc:cxnChg>
        <pc:cxnChg chg="del mod">
          <ac:chgData name="藤本 光(奈良高専)" userId="482251d2-0e96-48fe-9ae4-0be9ce111eed" providerId="ADAL" clId="{21CE17CF-61EF-5A40-8666-A2D2DCF60B50}" dt="2023-10-05T04:14:05.682" v="572" actId="478"/>
          <ac:cxnSpMkLst>
            <pc:docMk/>
            <pc:sldMk cId="2405561086" sldId="261"/>
            <ac:cxnSpMk id="194" creationId="{B311356D-6EED-BC99-5134-BD9C3423DFCE}"/>
          </ac:cxnSpMkLst>
        </pc:cxnChg>
        <pc:extLst>
          <p:ext xmlns:p="http://schemas.openxmlformats.org/presentationml/2006/main" uri="{D6D511B9-2390-475A-947B-AFAB55BFBCF1}">
            <pc226:cmChg xmlns:pc226="http://schemas.microsoft.com/office/powerpoint/2022/06/main/command" chg="add">
              <pc226:chgData name="藤本 光(奈良高専)" userId="482251d2-0e96-48fe-9ae4-0be9ce111eed" providerId="ADAL" clId="{21CE17CF-61EF-5A40-8666-A2D2DCF60B50}" dt="2023-10-05T04:58:46.338" v="1631"/>
              <pc2:cmMkLst xmlns:pc2="http://schemas.microsoft.com/office/powerpoint/2019/9/main/command">
                <pc:docMk/>
                <pc:sldMk cId="2405561086" sldId="261"/>
                <pc2:cmMk id="{115AB346-A153-D743-9193-A1E70C2AADBF}"/>
              </pc2:cmMkLst>
            </pc226:cmChg>
            <pc226:cmChg xmlns:pc226="http://schemas.microsoft.com/office/powerpoint/2022/06/main/command" chg="add">
              <pc226:chgData name="藤本 光(奈良高専)" userId="482251d2-0e96-48fe-9ae4-0be9ce111eed" providerId="ADAL" clId="{21CE17CF-61EF-5A40-8666-A2D2DCF60B50}" dt="2023-10-05T05:09:10.841" v="1666"/>
              <pc2:cmMkLst xmlns:pc2="http://schemas.microsoft.com/office/powerpoint/2019/9/main/command">
                <pc:docMk/>
                <pc:sldMk cId="2405561086" sldId="261"/>
                <pc2:cmMk id="{3C5A215D-83C8-D044-A77D-F76BD22FC059}"/>
              </pc2:cmMkLst>
            </pc226:cmChg>
            <pc226:cmChg xmlns:pc226="http://schemas.microsoft.com/office/powerpoint/2022/06/main/command" chg="">
              <pc226:chgData name="藤本 光(奈良高専)" userId="482251d2-0e96-48fe-9ae4-0be9ce111eed" providerId="ADAL" clId="{21CE17CF-61EF-5A40-8666-A2D2DCF60B50}" dt="2023-10-05T04:53:43.374" v="1630"/>
              <pc2:cmMkLst xmlns:pc2="http://schemas.microsoft.com/office/powerpoint/2019/9/main/command">
                <pc:docMk/>
                <pc:sldMk cId="2405561086" sldId="261"/>
                <pc2:cmMk id="{C8311EA6-1B3A-2C46-9D81-308D8E96D978}"/>
              </pc2:cmMkLst>
              <pc226:cmRplyChg chg="add">
                <pc226:chgData name="藤本 光(奈良高専)" userId="482251d2-0e96-48fe-9ae4-0be9ce111eed" providerId="ADAL" clId="{21CE17CF-61EF-5A40-8666-A2D2DCF60B50}" dt="2023-10-05T04:53:43.374" v="1630"/>
                <pc2:cmRplyMkLst xmlns:pc2="http://schemas.microsoft.com/office/powerpoint/2019/9/main/command">
                  <pc:docMk/>
                  <pc:sldMk cId="2405561086" sldId="261"/>
                  <pc2:cmMk id="{C8311EA6-1B3A-2C46-9D81-308D8E96D978}"/>
                  <pc2:cmRplyMk id="{A152014C-BDD0-2746-A2F2-30BFCED97909}"/>
                </pc2:cmRplyMkLst>
              </pc226:cmRplyChg>
            </pc226:cmChg>
            <pc226:cmChg xmlns:pc226="http://schemas.microsoft.com/office/powerpoint/2022/06/main/command" chg="add">
              <pc226:chgData name="藤本 光(奈良高専)" userId="482251d2-0e96-48fe-9ae4-0be9ce111eed" providerId="ADAL" clId="{21CE17CF-61EF-5A40-8666-A2D2DCF60B50}" dt="2023-10-05T05:37:36.134" v="1776"/>
              <pc2:cmMkLst xmlns:pc2="http://schemas.microsoft.com/office/powerpoint/2019/9/main/command">
                <pc:docMk/>
                <pc:sldMk cId="2405561086" sldId="261"/>
                <pc2:cmMk id="{48652EFA-5B01-3249-85E7-60BCBA7C41ED}"/>
              </pc2:cmMkLst>
            </pc226:cmChg>
          </p:ext>
        </pc:extLst>
      </pc:sldChg>
      <pc:sldChg chg="addSp delSp modSp add mod delCm modCm">
        <pc:chgData name="藤本 光(奈良高専)" userId="482251d2-0e96-48fe-9ae4-0be9ce111eed" providerId="ADAL" clId="{21CE17CF-61EF-5A40-8666-A2D2DCF60B50}" dt="2023-10-17T07:20:01.339" v="5940" actId="20577"/>
        <pc:sldMkLst>
          <pc:docMk/>
          <pc:sldMk cId="29229944" sldId="262"/>
        </pc:sldMkLst>
        <pc:spChg chg="mod">
          <ac:chgData name="藤本 光(奈良高専)" userId="482251d2-0e96-48fe-9ae4-0be9ce111eed" providerId="ADAL" clId="{21CE17CF-61EF-5A40-8666-A2D2DCF60B50}" dt="2023-10-17T01:14:21.843" v="5885" actId="1076"/>
          <ac:spMkLst>
            <pc:docMk/>
            <pc:sldMk cId="29229944" sldId="262"/>
            <ac:spMk id="2" creationId="{8142848F-98CD-8211-5505-3CBF9BEB79EE}"/>
          </ac:spMkLst>
        </pc:spChg>
        <pc:spChg chg="mod">
          <ac:chgData name="藤本 光(奈良高専)" userId="482251d2-0e96-48fe-9ae4-0be9ce111eed" providerId="ADAL" clId="{21CE17CF-61EF-5A40-8666-A2D2DCF60B50}" dt="2023-10-11T23:21:44.196" v="2734" actId="115"/>
          <ac:spMkLst>
            <pc:docMk/>
            <pc:sldMk cId="29229944" sldId="262"/>
            <ac:spMk id="3" creationId="{F5414123-E594-4D2C-7328-0E4D2D2053DE}"/>
          </ac:spMkLst>
        </pc:spChg>
        <pc:spChg chg="mod">
          <ac:chgData name="藤本 光(奈良高専)" userId="482251d2-0e96-48fe-9ae4-0be9ce111eed" providerId="ADAL" clId="{21CE17CF-61EF-5A40-8666-A2D2DCF60B50}" dt="2023-10-12T04:53:35.510" v="4796" actId="552"/>
          <ac:spMkLst>
            <pc:docMk/>
            <pc:sldMk cId="29229944" sldId="262"/>
            <ac:spMk id="5" creationId="{8492B881-61C4-0195-9C55-81D4B08AAC82}"/>
          </ac:spMkLst>
        </pc:spChg>
        <pc:spChg chg="mod">
          <ac:chgData name="藤本 光(奈良高専)" userId="482251d2-0e96-48fe-9ae4-0be9ce111eed" providerId="ADAL" clId="{21CE17CF-61EF-5A40-8666-A2D2DCF60B50}" dt="2023-10-12T04:54:23.700" v="4799" actId="1037"/>
          <ac:spMkLst>
            <pc:docMk/>
            <pc:sldMk cId="29229944" sldId="262"/>
            <ac:spMk id="6" creationId="{ED1C5054-08C2-576B-D171-CB4F06202BB0}"/>
          </ac:spMkLst>
        </pc:spChg>
        <pc:spChg chg="add del">
          <ac:chgData name="藤本 光(奈良高専)" userId="482251d2-0e96-48fe-9ae4-0be9ce111eed" providerId="ADAL" clId="{21CE17CF-61EF-5A40-8666-A2D2DCF60B50}" dt="2023-10-10T05:49:56.567" v="1939" actId="478"/>
          <ac:spMkLst>
            <pc:docMk/>
            <pc:sldMk cId="29229944" sldId="262"/>
            <ac:spMk id="7" creationId="{6A24F3BE-8013-BD49-E7E9-91D6D48D5750}"/>
          </ac:spMkLst>
        </pc:spChg>
        <pc:spChg chg="add del mod">
          <ac:chgData name="藤本 光(奈良高専)" userId="482251d2-0e96-48fe-9ae4-0be9ce111eed" providerId="ADAL" clId="{21CE17CF-61EF-5A40-8666-A2D2DCF60B50}" dt="2023-10-11T23:12:18.323" v="2543"/>
          <ac:spMkLst>
            <pc:docMk/>
            <pc:sldMk cId="29229944" sldId="262"/>
            <ac:spMk id="7" creationId="{79F2F703-4F6E-4266-0B4C-64F746AE52FF}"/>
          </ac:spMkLst>
        </pc:spChg>
        <pc:spChg chg="add mod">
          <ac:chgData name="藤本 光(奈良高専)" userId="482251d2-0e96-48fe-9ae4-0be9ce111eed" providerId="ADAL" clId="{21CE17CF-61EF-5A40-8666-A2D2DCF60B50}" dt="2023-10-11T23:21:18.665" v="2731" actId="164"/>
          <ac:spMkLst>
            <pc:docMk/>
            <pc:sldMk cId="29229944" sldId="262"/>
            <ac:spMk id="8" creationId="{003389AE-7F1F-CE4C-35FC-91CFCF15EC4C}"/>
          </ac:spMkLst>
        </pc:spChg>
        <pc:spChg chg="add del mod">
          <ac:chgData name="藤本 光(奈良高専)" userId="482251d2-0e96-48fe-9ae4-0be9ce111eed" providerId="ADAL" clId="{21CE17CF-61EF-5A40-8666-A2D2DCF60B50}" dt="2023-10-10T05:54:41.861" v="2150" actId="478"/>
          <ac:spMkLst>
            <pc:docMk/>
            <pc:sldMk cId="29229944" sldId="262"/>
            <ac:spMk id="8" creationId="{6436F1C5-7E58-0876-D643-6E9188320017}"/>
          </ac:spMkLst>
        </pc:spChg>
        <pc:spChg chg="add del mod">
          <ac:chgData name="藤本 光(奈良高専)" userId="482251d2-0e96-48fe-9ae4-0be9ce111eed" providerId="ADAL" clId="{21CE17CF-61EF-5A40-8666-A2D2DCF60B50}" dt="2023-10-11T23:18:09.972" v="2632"/>
          <ac:spMkLst>
            <pc:docMk/>
            <pc:sldMk cId="29229944" sldId="262"/>
            <ac:spMk id="9" creationId="{15B42E4E-919E-A46E-38DB-F4A8AD739E52}"/>
          </ac:spMkLst>
        </pc:spChg>
        <pc:spChg chg="add del mod">
          <ac:chgData name="藤本 光(奈良高専)" userId="482251d2-0e96-48fe-9ae4-0be9ce111eed" providerId="ADAL" clId="{21CE17CF-61EF-5A40-8666-A2D2DCF60B50}" dt="2023-10-10T05:54:43.382" v="2151" actId="478"/>
          <ac:spMkLst>
            <pc:docMk/>
            <pc:sldMk cId="29229944" sldId="262"/>
            <ac:spMk id="9" creationId="{A9AB162F-FB48-068B-E10F-CD4D71108A90}"/>
          </ac:spMkLst>
        </pc:spChg>
        <pc:spChg chg="mod">
          <ac:chgData name="藤本 光(奈良高専)" userId="482251d2-0e96-48fe-9ae4-0be9ce111eed" providerId="ADAL" clId="{21CE17CF-61EF-5A40-8666-A2D2DCF60B50}" dt="2023-10-05T05:39:44.800" v="1868" actId="14100"/>
          <ac:spMkLst>
            <pc:docMk/>
            <pc:sldMk cId="29229944" sldId="262"/>
            <ac:spMk id="11" creationId="{782733F6-BD0A-9AEC-2B1A-B1F047079F0C}"/>
          </ac:spMkLst>
        </pc:spChg>
        <pc:spChg chg="mod">
          <ac:chgData name="藤本 光(奈良高専)" userId="482251d2-0e96-48fe-9ae4-0be9ce111eed" providerId="ADAL" clId="{21CE17CF-61EF-5A40-8666-A2D2DCF60B50}" dt="2023-10-17T00:44:15.547" v="5311" actId="20577"/>
          <ac:spMkLst>
            <pc:docMk/>
            <pc:sldMk cId="29229944" sldId="262"/>
            <ac:spMk id="12" creationId="{AB714102-CCA3-D52A-9491-3C514E98CB1C}"/>
          </ac:spMkLst>
        </pc:spChg>
        <pc:spChg chg="mod topLvl">
          <ac:chgData name="藤本 光(奈良高専)" userId="482251d2-0e96-48fe-9ae4-0be9ce111eed" providerId="ADAL" clId="{21CE17CF-61EF-5A40-8666-A2D2DCF60B50}" dt="2023-10-17T00:54:01.805" v="5600" actId="1035"/>
          <ac:spMkLst>
            <pc:docMk/>
            <pc:sldMk cId="29229944" sldId="262"/>
            <ac:spMk id="13" creationId="{25428E84-170B-9282-3552-4793BC24A78E}"/>
          </ac:spMkLst>
        </pc:spChg>
        <pc:spChg chg="add mod">
          <ac:chgData name="藤本 光(奈良高専)" userId="482251d2-0e96-48fe-9ae4-0be9ce111eed" providerId="ADAL" clId="{21CE17CF-61EF-5A40-8666-A2D2DCF60B50}" dt="2023-10-12T04:49:56.161" v="4786" actId="1038"/>
          <ac:spMkLst>
            <pc:docMk/>
            <pc:sldMk cId="29229944" sldId="262"/>
            <ac:spMk id="14" creationId="{7D6015CF-B721-0FC7-0DEA-F63D6B753C47}"/>
          </ac:spMkLst>
        </pc:spChg>
        <pc:spChg chg="mod">
          <ac:chgData name="藤本 光(奈良高専)" userId="482251d2-0e96-48fe-9ae4-0be9ce111eed" providerId="ADAL" clId="{21CE17CF-61EF-5A40-8666-A2D2DCF60B50}" dt="2023-10-17T01:22:56.858" v="5937" actId="1582"/>
          <ac:spMkLst>
            <pc:docMk/>
            <pc:sldMk cId="29229944" sldId="262"/>
            <ac:spMk id="15" creationId="{D3F791B0-2A85-9142-D6C0-D53009D30003}"/>
          </ac:spMkLst>
        </pc:spChg>
        <pc:spChg chg="mod">
          <ac:chgData name="藤本 光(奈良高専)" userId="482251d2-0e96-48fe-9ae4-0be9ce111eed" providerId="ADAL" clId="{21CE17CF-61EF-5A40-8666-A2D2DCF60B50}" dt="2023-10-17T01:21:33.185" v="5904" actId="1038"/>
          <ac:spMkLst>
            <pc:docMk/>
            <pc:sldMk cId="29229944" sldId="262"/>
            <ac:spMk id="16" creationId="{42A23303-AFD6-982E-7095-0D7330A2B486}"/>
          </ac:spMkLst>
        </pc:spChg>
        <pc:spChg chg="mod">
          <ac:chgData name="藤本 光(奈良高専)" userId="482251d2-0e96-48fe-9ae4-0be9ce111eed" providerId="ADAL" clId="{21CE17CF-61EF-5A40-8666-A2D2DCF60B50}" dt="2023-10-17T01:21:33.185" v="5904" actId="1038"/>
          <ac:spMkLst>
            <pc:docMk/>
            <pc:sldMk cId="29229944" sldId="262"/>
            <ac:spMk id="17" creationId="{925D3FA3-B3AC-12A6-A235-9954BD7FC088}"/>
          </ac:spMkLst>
        </pc:spChg>
        <pc:spChg chg="mod">
          <ac:chgData name="藤本 光(奈良高専)" userId="482251d2-0e96-48fe-9ae4-0be9ce111eed" providerId="ADAL" clId="{21CE17CF-61EF-5A40-8666-A2D2DCF60B50}" dt="2023-10-17T01:21:33.185" v="5904" actId="1038"/>
          <ac:spMkLst>
            <pc:docMk/>
            <pc:sldMk cId="29229944" sldId="262"/>
            <ac:spMk id="18" creationId="{B12D01B8-8C71-EC1C-61D2-E7EF1D77D4E3}"/>
          </ac:spMkLst>
        </pc:spChg>
        <pc:spChg chg="mod">
          <ac:chgData name="藤本 光(奈良高専)" userId="482251d2-0e96-48fe-9ae4-0be9ce111eed" providerId="ADAL" clId="{21CE17CF-61EF-5A40-8666-A2D2DCF60B50}" dt="2023-10-17T01:21:33.185" v="5904" actId="1038"/>
          <ac:spMkLst>
            <pc:docMk/>
            <pc:sldMk cId="29229944" sldId="262"/>
            <ac:spMk id="20" creationId="{7B632210-DD4D-0AD5-265D-05E759F7B9B5}"/>
          </ac:spMkLst>
        </pc:spChg>
        <pc:spChg chg="mod">
          <ac:chgData name="藤本 光(奈良高専)" userId="482251d2-0e96-48fe-9ae4-0be9ce111eed" providerId="ADAL" clId="{21CE17CF-61EF-5A40-8666-A2D2DCF60B50}" dt="2023-10-17T01:21:33.185" v="5904" actId="1038"/>
          <ac:spMkLst>
            <pc:docMk/>
            <pc:sldMk cId="29229944" sldId="262"/>
            <ac:spMk id="22" creationId="{7B4B30EB-3EF9-79FC-DFAA-6EB994594406}"/>
          </ac:spMkLst>
        </pc:spChg>
        <pc:spChg chg="mod">
          <ac:chgData name="藤本 光(奈良高専)" userId="482251d2-0e96-48fe-9ae4-0be9ce111eed" providerId="ADAL" clId="{21CE17CF-61EF-5A40-8666-A2D2DCF60B50}" dt="2023-10-17T01:21:38.237" v="5906" actId="1038"/>
          <ac:spMkLst>
            <pc:docMk/>
            <pc:sldMk cId="29229944" sldId="262"/>
            <ac:spMk id="23" creationId="{CE6110D9-BAF8-1ED6-A166-1BF8C353AC4B}"/>
          </ac:spMkLst>
        </pc:spChg>
        <pc:spChg chg="mod">
          <ac:chgData name="藤本 光(奈良高専)" userId="482251d2-0e96-48fe-9ae4-0be9ce111eed" providerId="ADAL" clId="{21CE17CF-61EF-5A40-8666-A2D2DCF60B50}" dt="2023-10-17T01:21:33.185" v="5904" actId="1038"/>
          <ac:spMkLst>
            <pc:docMk/>
            <pc:sldMk cId="29229944" sldId="262"/>
            <ac:spMk id="32" creationId="{567A6974-5BF6-23FD-011F-C281ABD8D7E8}"/>
          </ac:spMkLst>
        </pc:spChg>
        <pc:spChg chg="mod">
          <ac:chgData name="藤本 光(奈良高専)" userId="482251d2-0e96-48fe-9ae4-0be9ce111eed" providerId="ADAL" clId="{21CE17CF-61EF-5A40-8666-A2D2DCF60B50}" dt="2023-10-17T01:21:33.185" v="5904" actId="1038"/>
          <ac:spMkLst>
            <pc:docMk/>
            <pc:sldMk cId="29229944" sldId="262"/>
            <ac:spMk id="33" creationId="{E2F26E91-2EA4-28D7-D9C9-84A0C44CD88D}"/>
          </ac:spMkLst>
        </pc:spChg>
        <pc:spChg chg="mod">
          <ac:chgData name="藤本 光(奈良高専)" userId="482251d2-0e96-48fe-9ae4-0be9ce111eed" providerId="ADAL" clId="{21CE17CF-61EF-5A40-8666-A2D2DCF60B50}" dt="2023-10-17T01:21:33.185" v="5904" actId="1038"/>
          <ac:spMkLst>
            <pc:docMk/>
            <pc:sldMk cId="29229944" sldId="262"/>
            <ac:spMk id="34" creationId="{E7DA50F4-DADB-78FD-66F5-6BE53BA92C32}"/>
          </ac:spMkLst>
        </pc:spChg>
        <pc:spChg chg="mod">
          <ac:chgData name="藤本 光(奈良高専)" userId="482251d2-0e96-48fe-9ae4-0be9ce111eed" providerId="ADAL" clId="{21CE17CF-61EF-5A40-8666-A2D2DCF60B50}" dt="2023-10-17T01:21:33.185" v="5904" actId="1038"/>
          <ac:spMkLst>
            <pc:docMk/>
            <pc:sldMk cId="29229944" sldId="262"/>
            <ac:spMk id="35" creationId="{CDAFED3F-6FEC-6CC4-068C-E6483FF77EA4}"/>
          </ac:spMkLst>
        </pc:spChg>
        <pc:spChg chg="add mod">
          <ac:chgData name="藤本 光(奈良高専)" userId="482251d2-0e96-48fe-9ae4-0be9ce111eed" providerId="ADAL" clId="{21CE17CF-61EF-5A40-8666-A2D2DCF60B50}" dt="2023-10-17T00:54:14.110" v="5608" actId="1036"/>
          <ac:spMkLst>
            <pc:docMk/>
            <pc:sldMk cId="29229944" sldId="262"/>
            <ac:spMk id="37" creationId="{C33EC13D-CD58-DD5E-ECD0-4F08FBF0F507}"/>
          </ac:spMkLst>
        </pc:spChg>
        <pc:spChg chg="mod">
          <ac:chgData name="藤本 光(奈良高専)" userId="482251d2-0e96-48fe-9ae4-0be9ce111eed" providerId="ADAL" clId="{21CE17CF-61EF-5A40-8666-A2D2DCF60B50}" dt="2023-10-17T01:21:33.185" v="5904" actId="1038"/>
          <ac:spMkLst>
            <pc:docMk/>
            <pc:sldMk cId="29229944" sldId="262"/>
            <ac:spMk id="45" creationId="{D4B8B8BE-C269-A305-5424-F270321732CB}"/>
          </ac:spMkLst>
        </pc:spChg>
        <pc:spChg chg="mod">
          <ac:chgData name="藤本 光(奈良高専)" userId="482251d2-0e96-48fe-9ae4-0be9ce111eed" providerId="ADAL" clId="{21CE17CF-61EF-5A40-8666-A2D2DCF60B50}" dt="2023-10-17T01:21:33.185" v="5904" actId="1038"/>
          <ac:spMkLst>
            <pc:docMk/>
            <pc:sldMk cId="29229944" sldId="262"/>
            <ac:spMk id="52" creationId="{57389DAE-AA17-D317-45CC-9EC55C17229C}"/>
          </ac:spMkLst>
        </pc:spChg>
        <pc:spChg chg="mod">
          <ac:chgData name="藤本 光(奈良高専)" userId="482251d2-0e96-48fe-9ae4-0be9ce111eed" providerId="ADAL" clId="{21CE17CF-61EF-5A40-8666-A2D2DCF60B50}" dt="2023-10-17T01:21:33.185" v="5904" actId="1038"/>
          <ac:spMkLst>
            <pc:docMk/>
            <pc:sldMk cId="29229944" sldId="262"/>
            <ac:spMk id="53" creationId="{295D179A-C7B5-B7CC-E88D-8A4585B052CC}"/>
          </ac:spMkLst>
        </pc:spChg>
        <pc:spChg chg="mod">
          <ac:chgData name="藤本 光(奈良高専)" userId="482251d2-0e96-48fe-9ae4-0be9ce111eed" providerId="ADAL" clId="{21CE17CF-61EF-5A40-8666-A2D2DCF60B50}" dt="2023-10-17T01:21:33.185" v="5904" actId="1038"/>
          <ac:spMkLst>
            <pc:docMk/>
            <pc:sldMk cId="29229944" sldId="262"/>
            <ac:spMk id="55" creationId="{B121AC49-5C71-DB55-6D08-9D558312C553}"/>
          </ac:spMkLst>
        </pc:spChg>
        <pc:spChg chg="mod">
          <ac:chgData name="藤本 光(奈良高専)" userId="482251d2-0e96-48fe-9ae4-0be9ce111eed" providerId="ADAL" clId="{21CE17CF-61EF-5A40-8666-A2D2DCF60B50}" dt="2023-10-17T01:21:33.185" v="5904" actId="1038"/>
          <ac:spMkLst>
            <pc:docMk/>
            <pc:sldMk cId="29229944" sldId="262"/>
            <ac:spMk id="56" creationId="{0E5F130C-0797-1B31-C271-25DE2C07C172}"/>
          </ac:spMkLst>
        </pc:spChg>
        <pc:spChg chg="add del mod">
          <ac:chgData name="藤本 光(奈良高専)" userId="482251d2-0e96-48fe-9ae4-0be9ce111eed" providerId="ADAL" clId="{21CE17CF-61EF-5A40-8666-A2D2DCF60B50}" dt="2023-10-11T23:18:09.849" v="2630" actId="478"/>
          <ac:spMkLst>
            <pc:docMk/>
            <pc:sldMk cId="29229944" sldId="262"/>
            <ac:spMk id="59" creationId="{20657B41-04F4-49F9-94E3-A3F871C5A248}"/>
          </ac:spMkLst>
        </pc:spChg>
        <pc:spChg chg="add del mod">
          <ac:chgData name="藤本 光(奈良高専)" userId="482251d2-0e96-48fe-9ae4-0be9ce111eed" providerId="ADAL" clId="{21CE17CF-61EF-5A40-8666-A2D2DCF60B50}" dt="2023-10-10T05:49:19.721" v="1937" actId="478"/>
          <ac:spMkLst>
            <pc:docMk/>
            <pc:sldMk cId="29229944" sldId="262"/>
            <ac:spMk id="59" creationId="{7D328142-2CCD-8E66-2C68-98F6E3E30473}"/>
          </ac:spMkLst>
        </pc:spChg>
        <pc:spChg chg="mod">
          <ac:chgData name="藤本 光(奈良高専)" userId="482251d2-0e96-48fe-9ae4-0be9ce111eed" providerId="ADAL" clId="{21CE17CF-61EF-5A40-8666-A2D2DCF60B50}" dt="2023-10-17T01:21:33.185" v="5904" actId="1038"/>
          <ac:spMkLst>
            <pc:docMk/>
            <pc:sldMk cId="29229944" sldId="262"/>
            <ac:spMk id="70" creationId="{C8072BE6-2400-6727-8016-D341704D7F2A}"/>
          </ac:spMkLst>
        </pc:spChg>
        <pc:spChg chg="mod">
          <ac:chgData name="藤本 光(奈良高専)" userId="482251d2-0e96-48fe-9ae4-0be9ce111eed" providerId="ADAL" clId="{21CE17CF-61EF-5A40-8666-A2D2DCF60B50}" dt="2023-10-17T01:21:33.185" v="5904" actId="1038"/>
          <ac:spMkLst>
            <pc:docMk/>
            <pc:sldMk cId="29229944" sldId="262"/>
            <ac:spMk id="71" creationId="{4B761151-BFE6-009F-4BBC-622855F8467F}"/>
          </ac:spMkLst>
        </pc:spChg>
        <pc:spChg chg="mod">
          <ac:chgData name="藤本 光(奈良高専)" userId="482251d2-0e96-48fe-9ae4-0be9ce111eed" providerId="ADAL" clId="{21CE17CF-61EF-5A40-8666-A2D2DCF60B50}" dt="2023-10-17T01:21:33.185" v="5904" actId="1038"/>
          <ac:spMkLst>
            <pc:docMk/>
            <pc:sldMk cId="29229944" sldId="262"/>
            <ac:spMk id="72" creationId="{150C9DE9-65ED-4B6B-46A4-24D3A5D06EAF}"/>
          </ac:spMkLst>
        </pc:spChg>
        <pc:spChg chg="mod">
          <ac:chgData name="藤本 光(奈良高専)" userId="482251d2-0e96-48fe-9ae4-0be9ce111eed" providerId="ADAL" clId="{21CE17CF-61EF-5A40-8666-A2D2DCF60B50}" dt="2023-10-17T01:21:33.185" v="5904" actId="1038"/>
          <ac:spMkLst>
            <pc:docMk/>
            <pc:sldMk cId="29229944" sldId="262"/>
            <ac:spMk id="73" creationId="{EE987DA9-602C-11B8-9D97-FC1D0431521B}"/>
          </ac:spMkLst>
        </pc:spChg>
        <pc:spChg chg="mod">
          <ac:chgData name="藤本 光(奈良高専)" userId="482251d2-0e96-48fe-9ae4-0be9ce111eed" providerId="ADAL" clId="{21CE17CF-61EF-5A40-8666-A2D2DCF60B50}" dt="2023-10-17T01:21:33.185" v="5904" actId="1038"/>
          <ac:spMkLst>
            <pc:docMk/>
            <pc:sldMk cId="29229944" sldId="262"/>
            <ac:spMk id="74" creationId="{CCD34727-A54E-45D9-44A4-612D5F9C9EC0}"/>
          </ac:spMkLst>
        </pc:spChg>
        <pc:spChg chg="mod">
          <ac:chgData name="藤本 光(奈良高専)" userId="482251d2-0e96-48fe-9ae4-0be9ce111eed" providerId="ADAL" clId="{21CE17CF-61EF-5A40-8666-A2D2DCF60B50}" dt="2023-10-17T01:21:33.185" v="5904" actId="1038"/>
          <ac:spMkLst>
            <pc:docMk/>
            <pc:sldMk cId="29229944" sldId="262"/>
            <ac:spMk id="75" creationId="{7E2DF4A9-E479-0509-600F-A5064B63C7BE}"/>
          </ac:spMkLst>
        </pc:spChg>
        <pc:spChg chg="mod">
          <ac:chgData name="藤本 光(奈良高専)" userId="482251d2-0e96-48fe-9ae4-0be9ce111eed" providerId="ADAL" clId="{21CE17CF-61EF-5A40-8666-A2D2DCF60B50}" dt="2023-10-17T01:21:33.185" v="5904" actId="1038"/>
          <ac:spMkLst>
            <pc:docMk/>
            <pc:sldMk cId="29229944" sldId="262"/>
            <ac:spMk id="76" creationId="{998CDB2F-3A9F-8CA8-6068-9398F22B54F8}"/>
          </ac:spMkLst>
        </pc:spChg>
        <pc:spChg chg="mod">
          <ac:chgData name="藤本 光(奈良高専)" userId="482251d2-0e96-48fe-9ae4-0be9ce111eed" providerId="ADAL" clId="{21CE17CF-61EF-5A40-8666-A2D2DCF60B50}" dt="2023-10-17T01:21:33.185" v="5904" actId="1038"/>
          <ac:spMkLst>
            <pc:docMk/>
            <pc:sldMk cId="29229944" sldId="262"/>
            <ac:spMk id="77" creationId="{76603E3F-105B-CD87-8B62-2EE69CE6D6E5}"/>
          </ac:spMkLst>
        </pc:spChg>
        <pc:spChg chg="mod">
          <ac:chgData name="藤本 光(奈良高専)" userId="482251d2-0e96-48fe-9ae4-0be9ce111eed" providerId="ADAL" clId="{21CE17CF-61EF-5A40-8666-A2D2DCF60B50}" dt="2023-10-17T01:21:33.185" v="5904" actId="1038"/>
          <ac:spMkLst>
            <pc:docMk/>
            <pc:sldMk cId="29229944" sldId="262"/>
            <ac:spMk id="78" creationId="{28F57FD7-F16C-701F-F814-FA7B85EE9B3A}"/>
          </ac:spMkLst>
        </pc:spChg>
        <pc:spChg chg="mod">
          <ac:chgData name="藤本 光(奈良高専)" userId="482251d2-0e96-48fe-9ae4-0be9ce111eed" providerId="ADAL" clId="{21CE17CF-61EF-5A40-8666-A2D2DCF60B50}" dt="2023-10-17T01:21:33.185" v="5904" actId="1038"/>
          <ac:spMkLst>
            <pc:docMk/>
            <pc:sldMk cId="29229944" sldId="262"/>
            <ac:spMk id="79" creationId="{3CAC8E33-F29E-0816-2BFE-FDBB260743B7}"/>
          </ac:spMkLst>
        </pc:spChg>
        <pc:spChg chg="mod">
          <ac:chgData name="藤本 光(奈良高専)" userId="482251d2-0e96-48fe-9ae4-0be9ce111eed" providerId="ADAL" clId="{21CE17CF-61EF-5A40-8666-A2D2DCF60B50}" dt="2023-10-17T01:21:33.185" v="5904" actId="1038"/>
          <ac:spMkLst>
            <pc:docMk/>
            <pc:sldMk cId="29229944" sldId="262"/>
            <ac:spMk id="80" creationId="{65E13F0F-D346-4DFC-93CC-5DB44F3CFFDF}"/>
          </ac:spMkLst>
        </pc:spChg>
        <pc:spChg chg="mod">
          <ac:chgData name="藤本 光(奈良高専)" userId="482251d2-0e96-48fe-9ae4-0be9ce111eed" providerId="ADAL" clId="{21CE17CF-61EF-5A40-8666-A2D2DCF60B50}" dt="2023-10-17T01:21:33.185" v="5904" actId="1038"/>
          <ac:spMkLst>
            <pc:docMk/>
            <pc:sldMk cId="29229944" sldId="262"/>
            <ac:spMk id="81" creationId="{FEC2D5E2-423A-3176-5116-5D1746B99866}"/>
          </ac:spMkLst>
        </pc:spChg>
        <pc:spChg chg="mod">
          <ac:chgData name="藤本 光(奈良高専)" userId="482251d2-0e96-48fe-9ae4-0be9ce111eed" providerId="ADAL" clId="{21CE17CF-61EF-5A40-8666-A2D2DCF60B50}" dt="2023-10-17T01:21:33.185" v="5904" actId="1038"/>
          <ac:spMkLst>
            <pc:docMk/>
            <pc:sldMk cId="29229944" sldId="262"/>
            <ac:spMk id="82" creationId="{2D9A13FD-455F-0963-E138-99B226F30657}"/>
          </ac:spMkLst>
        </pc:spChg>
        <pc:spChg chg="mod">
          <ac:chgData name="藤本 光(奈良高専)" userId="482251d2-0e96-48fe-9ae4-0be9ce111eed" providerId="ADAL" clId="{21CE17CF-61EF-5A40-8666-A2D2DCF60B50}" dt="2023-10-17T01:21:33.185" v="5904" actId="1038"/>
          <ac:spMkLst>
            <pc:docMk/>
            <pc:sldMk cId="29229944" sldId="262"/>
            <ac:spMk id="83" creationId="{59FE75C7-DB53-226E-5D8F-0C8551075FAD}"/>
          </ac:spMkLst>
        </pc:spChg>
        <pc:spChg chg="mod">
          <ac:chgData name="藤本 光(奈良高専)" userId="482251d2-0e96-48fe-9ae4-0be9ce111eed" providerId="ADAL" clId="{21CE17CF-61EF-5A40-8666-A2D2DCF60B50}" dt="2023-10-17T01:21:33.185" v="5904" actId="1038"/>
          <ac:spMkLst>
            <pc:docMk/>
            <pc:sldMk cId="29229944" sldId="262"/>
            <ac:spMk id="84" creationId="{290E552A-B9A7-7DA0-7A53-2A05CBCA89F9}"/>
          </ac:spMkLst>
        </pc:spChg>
        <pc:spChg chg="mod">
          <ac:chgData name="藤本 光(奈良高専)" userId="482251d2-0e96-48fe-9ae4-0be9ce111eed" providerId="ADAL" clId="{21CE17CF-61EF-5A40-8666-A2D2DCF60B50}" dt="2023-10-17T01:21:33.185" v="5904" actId="1038"/>
          <ac:spMkLst>
            <pc:docMk/>
            <pc:sldMk cId="29229944" sldId="262"/>
            <ac:spMk id="85" creationId="{5BCE9E93-C11C-A3CE-B77F-8D4C15A8E351}"/>
          </ac:spMkLst>
        </pc:spChg>
        <pc:spChg chg="mod">
          <ac:chgData name="藤本 光(奈良高専)" userId="482251d2-0e96-48fe-9ae4-0be9ce111eed" providerId="ADAL" clId="{21CE17CF-61EF-5A40-8666-A2D2DCF60B50}" dt="2023-10-17T01:21:33.185" v="5904" actId="1038"/>
          <ac:spMkLst>
            <pc:docMk/>
            <pc:sldMk cId="29229944" sldId="262"/>
            <ac:spMk id="86" creationId="{E120F8E0-5C62-68A0-8A85-AB5CFDAD53C0}"/>
          </ac:spMkLst>
        </pc:spChg>
        <pc:spChg chg="mod">
          <ac:chgData name="藤本 光(奈良高専)" userId="482251d2-0e96-48fe-9ae4-0be9ce111eed" providerId="ADAL" clId="{21CE17CF-61EF-5A40-8666-A2D2DCF60B50}" dt="2023-10-17T01:21:33.185" v="5904" actId="1038"/>
          <ac:spMkLst>
            <pc:docMk/>
            <pc:sldMk cId="29229944" sldId="262"/>
            <ac:spMk id="87" creationId="{0CF3D3A4-2A78-BC44-BAF4-3CAA247E417A}"/>
          </ac:spMkLst>
        </pc:spChg>
        <pc:spChg chg="mod">
          <ac:chgData name="藤本 光(奈良高専)" userId="482251d2-0e96-48fe-9ae4-0be9ce111eed" providerId="ADAL" clId="{21CE17CF-61EF-5A40-8666-A2D2DCF60B50}" dt="2023-10-17T01:21:33.185" v="5904" actId="1038"/>
          <ac:spMkLst>
            <pc:docMk/>
            <pc:sldMk cId="29229944" sldId="262"/>
            <ac:spMk id="88" creationId="{77834C81-A65E-848C-9EC7-B626CD767B7E}"/>
          </ac:spMkLst>
        </pc:spChg>
        <pc:spChg chg="mod">
          <ac:chgData name="藤本 光(奈良高専)" userId="482251d2-0e96-48fe-9ae4-0be9ce111eed" providerId="ADAL" clId="{21CE17CF-61EF-5A40-8666-A2D2DCF60B50}" dt="2023-10-17T01:21:33.185" v="5904" actId="1038"/>
          <ac:spMkLst>
            <pc:docMk/>
            <pc:sldMk cId="29229944" sldId="262"/>
            <ac:spMk id="89" creationId="{C738145F-DFD0-C03D-3FE7-A6DD3EA1C04D}"/>
          </ac:spMkLst>
        </pc:spChg>
        <pc:spChg chg="mod">
          <ac:chgData name="藤本 光(奈良高専)" userId="482251d2-0e96-48fe-9ae4-0be9ce111eed" providerId="ADAL" clId="{21CE17CF-61EF-5A40-8666-A2D2DCF60B50}" dt="2023-10-17T01:21:33.185" v="5904" actId="1038"/>
          <ac:spMkLst>
            <pc:docMk/>
            <pc:sldMk cId="29229944" sldId="262"/>
            <ac:spMk id="90" creationId="{247EB12D-E9E3-8D88-C109-A9466CF7B476}"/>
          </ac:spMkLst>
        </pc:spChg>
        <pc:spChg chg="mod">
          <ac:chgData name="藤本 光(奈良高専)" userId="482251d2-0e96-48fe-9ae4-0be9ce111eed" providerId="ADAL" clId="{21CE17CF-61EF-5A40-8666-A2D2DCF60B50}" dt="2023-10-17T01:21:33.185" v="5904" actId="1038"/>
          <ac:spMkLst>
            <pc:docMk/>
            <pc:sldMk cId="29229944" sldId="262"/>
            <ac:spMk id="91" creationId="{B6860BB2-DF0D-FE3A-4F96-1551EAE4D2A7}"/>
          </ac:spMkLst>
        </pc:spChg>
        <pc:spChg chg="mod">
          <ac:chgData name="藤本 光(奈良高専)" userId="482251d2-0e96-48fe-9ae4-0be9ce111eed" providerId="ADAL" clId="{21CE17CF-61EF-5A40-8666-A2D2DCF60B50}" dt="2023-10-17T01:21:33.185" v="5904" actId="1038"/>
          <ac:spMkLst>
            <pc:docMk/>
            <pc:sldMk cId="29229944" sldId="262"/>
            <ac:spMk id="92" creationId="{61D08152-A6F9-5C13-10A8-2B34F7E0E909}"/>
          </ac:spMkLst>
        </pc:spChg>
        <pc:spChg chg="mod">
          <ac:chgData name="藤本 光(奈良高専)" userId="482251d2-0e96-48fe-9ae4-0be9ce111eed" providerId="ADAL" clId="{21CE17CF-61EF-5A40-8666-A2D2DCF60B50}" dt="2023-10-17T01:21:33.185" v="5904" actId="1038"/>
          <ac:spMkLst>
            <pc:docMk/>
            <pc:sldMk cId="29229944" sldId="262"/>
            <ac:spMk id="93" creationId="{BE63E3F3-0BEE-2661-97FF-BC927D79436F}"/>
          </ac:spMkLst>
        </pc:spChg>
        <pc:spChg chg="mod">
          <ac:chgData name="藤本 光(奈良高専)" userId="482251d2-0e96-48fe-9ae4-0be9ce111eed" providerId="ADAL" clId="{21CE17CF-61EF-5A40-8666-A2D2DCF60B50}" dt="2023-10-17T01:21:33.185" v="5904" actId="1038"/>
          <ac:spMkLst>
            <pc:docMk/>
            <pc:sldMk cId="29229944" sldId="262"/>
            <ac:spMk id="94" creationId="{6E061097-AE9F-6BA8-DB3E-DBDB13ECD362}"/>
          </ac:spMkLst>
        </pc:spChg>
        <pc:spChg chg="mod">
          <ac:chgData name="藤本 光(奈良高専)" userId="482251d2-0e96-48fe-9ae4-0be9ce111eed" providerId="ADAL" clId="{21CE17CF-61EF-5A40-8666-A2D2DCF60B50}" dt="2023-10-17T01:21:33.185" v="5904" actId="1038"/>
          <ac:spMkLst>
            <pc:docMk/>
            <pc:sldMk cId="29229944" sldId="262"/>
            <ac:spMk id="95" creationId="{72AB1B0B-D038-2734-D0A1-7A501142E44A}"/>
          </ac:spMkLst>
        </pc:spChg>
        <pc:spChg chg="mod">
          <ac:chgData name="藤本 光(奈良高専)" userId="482251d2-0e96-48fe-9ae4-0be9ce111eed" providerId="ADAL" clId="{21CE17CF-61EF-5A40-8666-A2D2DCF60B50}" dt="2023-10-17T01:21:33.185" v="5904" actId="1038"/>
          <ac:spMkLst>
            <pc:docMk/>
            <pc:sldMk cId="29229944" sldId="262"/>
            <ac:spMk id="96" creationId="{1CAA4EEA-A1C9-2526-F98F-D9A4B6FBFA2E}"/>
          </ac:spMkLst>
        </pc:spChg>
        <pc:spChg chg="mod">
          <ac:chgData name="藤本 光(奈良高専)" userId="482251d2-0e96-48fe-9ae4-0be9ce111eed" providerId="ADAL" clId="{21CE17CF-61EF-5A40-8666-A2D2DCF60B50}" dt="2023-10-17T01:21:33.185" v="5904" actId="1038"/>
          <ac:spMkLst>
            <pc:docMk/>
            <pc:sldMk cId="29229944" sldId="262"/>
            <ac:spMk id="97" creationId="{8CBDC49B-5C3C-E2CA-2158-9112E0DB6902}"/>
          </ac:spMkLst>
        </pc:spChg>
        <pc:spChg chg="mod">
          <ac:chgData name="藤本 光(奈良高専)" userId="482251d2-0e96-48fe-9ae4-0be9ce111eed" providerId="ADAL" clId="{21CE17CF-61EF-5A40-8666-A2D2DCF60B50}" dt="2023-10-17T01:21:33.185" v="5904" actId="1038"/>
          <ac:spMkLst>
            <pc:docMk/>
            <pc:sldMk cId="29229944" sldId="262"/>
            <ac:spMk id="98" creationId="{A6D6AAD5-ADE7-1BBB-FEEE-99BABA0E6A05}"/>
          </ac:spMkLst>
        </pc:spChg>
        <pc:spChg chg="mod">
          <ac:chgData name="藤本 光(奈良高専)" userId="482251d2-0e96-48fe-9ae4-0be9ce111eed" providerId="ADAL" clId="{21CE17CF-61EF-5A40-8666-A2D2DCF60B50}" dt="2023-10-17T01:21:33.185" v="5904" actId="1038"/>
          <ac:spMkLst>
            <pc:docMk/>
            <pc:sldMk cId="29229944" sldId="262"/>
            <ac:spMk id="99" creationId="{EB07CDB9-CD6B-5725-AE98-8E84A356E473}"/>
          </ac:spMkLst>
        </pc:spChg>
        <pc:spChg chg="mod">
          <ac:chgData name="藤本 光(奈良高専)" userId="482251d2-0e96-48fe-9ae4-0be9ce111eed" providerId="ADAL" clId="{21CE17CF-61EF-5A40-8666-A2D2DCF60B50}" dt="2023-10-17T01:21:33.185" v="5904" actId="1038"/>
          <ac:spMkLst>
            <pc:docMk/>
            <pc:sldMk cId="29229944" sldId="262"/>
            <ac:spMk id="100" creationId="{64AA2F62-44FE-8207-55D9-3A8B5B4427E5}"/>
          </ac:spMkLst>
        </pc:spChg>
        <pc:spChg chg="mod">
          <ac:chgData name="藤本 光(奈良高専)" userId="482251d2-0e96-48fe-9ae4-0be9ce111eed" providerId="ADAL" clId="{21CE17CF-61EF-5A40-8666-A2D2DCF60B50}" dt="2023-10-17T01:21:33.185" v="5904" actId="1038"/>
          <ac:spMkLst>
            <pc:docMk/>
            <pc:sldMk cId="29229944" sldId="262"/>
            <ac:spMk id="101" creationId="{A9AEBDE7-25AE-88A0-1CD1-40DE5AC82EB0}"/>
          </ac:spMkLst>
        </pc:spChg>
        <pc:spChg chg="mod">
          <ac:chgData name="藤本 光(奈良高専)" userId="482251d2-0e96-48fe-9ae4-0be9ce111eed" providerId="ADAL" clId="{21CE17CF-61EF-5A40-8666-A2D2DCF60B50}" dt="2023-10-17T01:21:33.185" v="5904" actId="1038"/>
          <ac:spMkLst>
            <pc:docMk/>
            <pc:sldMk cId="29229944" sldId="262"/>
            <ac:spMk id="102" creationId="{0EBAF18C-DBBA-B9A3-905E-7D717C779B2D}"/>
          </ac:spMkLst>
        </pc:spChg>
        <pc:spChg chg="mod">
          <ac:chgData name="藤本 光(奈良高専)" userId="482251d2-0e96-48fe-9ae4-0be9ce111eed" providerId="ADAL" clId="{21CE17CF-61EF-5A40-8666-A2D2DCF60B50}" dt="2023-10-17T01:21:33.185" v="5904" actId="1038"/>
          <ac:spMkLst>
            <pc:docMk/>
            <pc:sldMk cId="29229944" sldId="262"/>
            <ac:spMk id="103" creationId="{4C149F5A-E53A-3F71-E504-A860D041F83C}"/>
          </ac:spMkLst>
        </pc:spChg>
        <pc:spChg chg="mod">
          <ac:chgData name="藤本 光(奈良高専)" userId="482251d2-0e96-48fe-9ae4-0be9ce111eed" providerId="ADAL" clId="{21CE17CF-61EF-5A40-8666-A2D2DCF60B50}" dt="2023-10-17T01:21:33.185" v="5904" actId="1038"/>
          <ac:spMkLst>
            <pc:docMk/>
            <pc:sldMk cId="29229944" sldId="262"/>
            <ac:spMk id="104" creationId="{5C5CE5D5-F567-573B-CCA3-597E9FBE196A}"/>
          </ac:spMkLst>
        </pc:spChg>
        <pc:spChg chg="mod">
          <ac:chgData name="藤本 光(奈良高専)" userId="482251d2-0e96-48fe-9ae4-0be9ce111eed" providerId="ADAL" clId="{21CE17CF-61EF-5A40-8666-A2D2DCF60B50}" dt="2023-10-17T01:21:33.185" v="5904" actId="1038"/>
          <ac:spMkLst>
            <pc:docMk/>
            <pc:sldMk cId="29229944" sldId="262"/>
            <ac:spMk id="105" creationId="{7FBDFDE6-C9EF-AD33-7524-9E321E25C397}"/>
          </ac:spMkLst>
        </pc:spChg>
        <pc:spChg chg="mod">
          <ac:chgData name="藤本 光(奈良高専)" userId="482251d2-0e96-48fe-9ae4-0be9ce111eed" providerId="ADAL" clId="{21CE17CF-61EF-5A40-8666-A2D2DCF60B50}" dt="2023-10-17T01:21:33.185" v="5904" actId="1038"/>
          <ac:spMkLst>
            <pc:docMk/>
            <pc:sldMk cId="29229944" sldId="262"/>
            <ac:spMk id="106" creationId="{E0617BE2-AE46-809A-2B05-9DCEB38C8D97}"/>
          </ac:spMkLst>
        </pc:spChg>
        <pc:spChg chg="mod">
          <ac:chgData name="藤本 光(奈良高専)" userId="482251d2-0e96-48fe-9ae4-0be9ce111eed" providerId="ADAL" clId="{21CE17CF-61EF-5A40-8666-A2D2DCF60B50}" dt="2023-10-17T01:21:33.185" v="5904" actId="1038"/>
          <ac:spMkLst>
            <pc:docMk/>
            <pc:sldMk cId="29229944" sldId="262"/>
            <ac:spMk id="107" creationId="{DC07EB36-D967-2E5D-CB11-BCA9D4DBD294}"/>
          </ac:spMkLst>
        </pc:spChg>
        <pc:spChg chg="mod">
          <ac:chgData name="藤本 光(奈良高専)" userId="482251d2-0e96-48fe-9ae4-0be9ce111eed" providerId="ADAL" clId="{21CE17CF-61EF-5A40-8666-A2D2DCF60B50}" dt="2023-10-17T01:21:33.185" v="5904" actId="1038"/>
          <ac:spMkLst>
            <pc:docMk/>
            <pc:sldMk cId="29229944" sldId="262"/>
            <ac:spMk id="108" creationId="{3EC15758-1B8E-E6EE-C31E-541F91BF4538}"/>
          </ac:spMkLst>
        </pc:spChg>
        <pc:spChg chg="mod">
          <ac:chgData name="藤本 光(奈良高専)" userId="482251d2-0e96-48fe-9ae4-0be9ce111eed" providerId="ADAL" clId="{21CE17CF-61EF-5A40-8666-A2D2DCF60B50}" dt="2023-10-17T01:21:33.185" v="5904" actId="1038"/>
          <ac:spMkLst>
            <pc:docMk/>
            <pc:sldMk cId="29229944" sldId="262"/>
            <ac:spMk id="109" creationId="{689E81F1-3662-EC0A-7B53-74569EC09170}"/>
          </ac:spMkLst>
        </pc:spChg>
        <pc:spChg chg="mod">
          <ac:chgData name="藤本 光(奈良高専)" userId="482251d2-0e96-48fe-9ae4-0be9ce111eed" providerId="ADAL" clId="{21CE17CF-61EF-5A40-8666-A2D2DCF60B50}" dt="2023-10-17T01:21:33.185" v="5904" actId="1038"/>
          <ac:spMkLst>
            <pc:docMk/>
            <pc:sldMk cId="29229944" sldId="262"/>
            <ac:spMk id="110" creationId="{942F834F-A2D8-742E-3F96-CD14871361A0}"/>
          </ac:spMkLst>
        </pc:spChg>
        <pc:spChg chg="mod">
          <ac:chgData name="藤本 光(奈良高専)" userId="482251d2-0e96-48fe-9ae4-0be9ce111eed" providerId="ADAL" clId="{21CE17CF-61EF-5A40-8666-A2D2DCF60B50}" dt="2023-10-17T01:21:33.185" v="5904" actId="1038"/>
          <ac:spMkLst>
            <pc:docMk/>
            <pc:sldMk cId="29229944" sldId="262"/>
            <ac:spMk id="111" creationId="{71829045-FE9F-10D2-6AB1-216D58932757}"/>
          </ac:spMkLst>
        </pc:spChg>
        <pc:spChg chg="mod">
          <ac:chgData name="藤本 光(奈良高専)" userId="482251d2-0e96-48fe-9ae4-0be9ce111eed" providerId="ADAL" clId="{21CE17CF-61EF-5A40-8666-A2D2DCF60B50}" dt="2023-10-17T01:21:33.185" v="5904" actId="1038"/>
          <ac:spMkLst>
            <pc:docMk/>
            <pc:sldMk cId="29229944" sldId="262"/>
            <ac:spMk id="112" creationId="{57514CD1-0DB9-C1C7-9C38-C9FA414A98FC}"/>
          </ac:spMkLst>
        </pc:spChg>
        <pc:spChg chg="mod">
          <ac:chgData name="藤本 光(奈良高専)" userId="482251d2-0e96-48fe-9ae4-0be9ce111eed" providerId="ADAL" clId="{21CE17CF-61EF-5A40-8666-A2D2DCF60B50}" dt="2023-10-17T01:21:33.185" v="5904" actId="1038"/>
          <ac:spMkLst>
            <pc:docMk/>
            <pc:sldMk cId="29229944" sldId="262"/>
            <ac:spMk id="113" creationId="{9C3F433E-9F29-DECC-0F61-83E0E2D6EFF6}"/>
          </ac:spMkLst>
        </pc:spChg>
        <pc:spChg chg="mod">
          <ac:chgData name="藤本 光(奈良高専)" userId="482251d2-0e96-48fe-9ae4-0be9ce111eed" providerId="ADAL" clId="{21CE17CF-61EF-5A40-8666-A2D2DCF60B50}" dt="2023-10-17T01:21:33.185" v="5904" actId="1038"/>
          <ac:spMkLst>
            <pc:docMk/>
            <pc:sldMk cId="29229944" sldId="262"/>
            <ac:spMk id="114" creationId="{FD0ED08B-4C87-3B53-DA34-0AD44991FD9D}"/>
          </ac:spMkLst>
        </pc:spChg>
        <pc:spChg chg="mod">
          <ac:chgData name="藤本 光(奈良高専)" userId="482251d2-0e96-48fe-9ae4-0be9ce111eed" providerId="ADAL" clId="{21CE17CF-61EF-5A40-8666-A2D2DCF60B50}" dt="2023-10-17T01:21:33.185" v="5904" actId="1038"/>
          <ac:spMkLst>
            <pc:docMk/>
            <pc:sldMk cId="29229944" sldId="262"/>
            <ac:spMk id="115" creationId="{9931EF7C-78EE-6F46-2281-E0FE476C54AB}"/>
          </ac:spMkLst>
        </pc:spChg>
        <pc:spChg chg="mod">
          <ac:chgData name="藤本 光(奈良高専)" userId="482251d2-0e96-48fe-9ae4-0be9ce111eed" providerId="ADAL" clId="{21CE17CF-61EF-5A40-8666-A2D2DCF60B50}" dt="2023-10-17T01:21:33.185" v="5904" actId="1038"/>
          <ac:spMkLst>
            <pc:docMk/>
            <pc:sldMk cId="29229944" sldId="262"/>
            <ac:spMk id="116" creationId="{53EEA39D-85D8-7C56-7ED5-4F2750F9DE41}"/>
          </ac:spMkLst>
        </pc:spChg>
        <pc:spChg chg="mod">
          <ac:chgData name="藤本 光(奈良高専)" userId="482251d2-0e96-48fe-9ae4-0be9ce111eed" providerId="ADAL" clId="{21CE17CF-61EF-5A40-8666-A2D2DCF60B50}" dt="2023-10-17T01:21:33.185" v="5904" actId="1038"/>
          <ac:spMkLst>
            <pc:docMk/>
            <pc:sldMk cId="29229944" sldId="262"/>
            <ac:spMk id="117" creationId="{F5D3CFD2-DCBB-ECC0-C613-679C3BCC52C4}"/>
          </ac:spMkLst>
        </pc:spChg>
        <pc:spChg chg="mod">
          <ac:chgData name="藤本 光(奈良高専)" userId="482251d2-0e96-48fe-9ae4-0be9ce111eed" providerId="ADAL" clId="{21CE17CF-61EF-5A40-8666-A2D2DCF60B50}" dt="2023-10-17T01:21:33.185" v="5904" actId="1038"/>
          <ac:spMkLst>
            <pc:docMk/>
            <pc:sldMk cId="29229944" sldId="262"/>
            <ac:spMk id="118" creationId="{6E7007C4-ACC1-4680-CAE0-20A743D5EAF9}"/>
          </ac:spMkLst>
        </pc:spChg>
        <pc:spChg chg="mod">
          <ac:chgData name="藤本 光(奈良高専)" userId="482251d2-0e96-48fe-9ae4-0be9ce111eed" providerId="ADAL" clId="{21CE17CF-61EF-5A40-8666-A2D2DCF60B50}" dt="2023-10-17T01:21:33.185" v="5904" actId="1038"/>
          <ac:spMkLst>
            <pc:docMk/>
            <pc:sldMk cId="29229944" sldId="262"/>
            <ac:spMk id="119" creationId="{B410EDA7-E4BC-1001-0475-9C4A3998D738}"/>
          </ac:spMkLst>
        </pc:spChg>
        <pc:spChg chg="mod">
          <ac:chgData name="藤本 光(奈良高専)" userId="482251d2-0e96-48fe-9ae4-0be9ce111eed" providerId="ADAL" clId="{21CE17CF-61EF-5A40-8666-A2D2DCF60B50}" dt="2023-10-17T01:21:33.185" v="5904" actId="1038"/>
          <ac:spMkLst>
            <pc:docMk/>
            <pc:sldMk cId="29229944" sldId="262"/>
            <ac:spMk id="120" creationId="{94A99FFF-1DA2-1D1A-CF57-ABD006CF4594}"/>
          </ac:spMkLst>
        </pc:spChg>
        <pc:spChg chg="mod">
          <ac:chgData name="藤本 光(奈良高専)" userId="482251d2-0e96-48fe-9ae4-0be9ce111eed" providerId="ADAL" clId="{21CE17CF-61EF-5A40-8666-A2D2DCF60B50}" dt="2023-10-17T01:21:33.185" v="5904" actId="1038"/>
          <ac:spMkLst>
            <pc:docMk/>
            <pc:sldMk cId="29229944" sldId="262"/>
            <ac:spMk id="121" creationId="{F74D9F18-3E00-F428-8C54-6C7608302A7C}"/>
          </ac:spMkLst>
        </pc:spChg>
        <pc:spChg chg="mod">
          <ac:chgData name="藤本 光(奈良高専)" userId="482251d2-0e96-48fe-9ae4-0be9ce111eed" providerId="ADAL" clId="{21CE17CF-61EF-5A40-8666-A2D2DCF60B50}" dt="2023-10-17T01:18:05.098" v="5901" actId="1035"/>
          <ac:spMkLst>
            <pc:docMk/>
            <pc:sldMk cId="29229944" sldId="262"/>
            <ac:spMk id="122" creationId="{4EE228D1-2CBC-F992-9F84-7B4542B99F80}"/>
          </ac:spMkLst>
        </pc:spChg>
        <pc:spChg chg="add del mod">
          <ac:chgData name="藤本 光(奈良高専)" userId="482251d2-0e96-48fe-9ae4-0be9ce111eed" providerId="ADAL" clId="{21CE17CF-61EF-5A40-8666-A2D2DCF60B50}" dt="2023-10-17T01:18:05.098" v="5901" actId="1035"/>
          <ac:spMkLst>
            <pc:docMk/>
            <pc:sldMk cId="29229944" sldId="262"/>
            <ac:spMk id="123" creationId="{C0CD5756-8634-39A4-CFC6-52823ADEF920}"/>
          </ac:spMkLst>
        </pc:spChg>
        <pc:spChg chg="add mod">
          <ac:chgData name="藤本 光(奈良高専)" userId="482251d2-0e96-48fe-9ae4-0be9ce111eed" providerId="ADAL" clId="{21CE17CF-61EF-5A40-8666-A2D2DCF60B50}" dt="2023-10-17T01:11:12.830" v="5828" actId="1035"/>
          <ac:spMkLst>
            <pc:docMk/>
            <pc:sldMk cId="29229944" sldId="262"/>
            <ac:spMk id="124" creationId="{04195E8C-455C-57BB-B901-C5FD19C35EE1}"/>
          </ac:spMkLst>
        </pc:spChg>
        <pc:spChg chg="del mod">
          <ac:chgData name="藤本 光(奈良高専)" userId="482251d2-0e96-48fe-9ae4-0be9ce111eed" providerId="ADAL" clId="{21CE17CF-61EF-5A40-8666-A2D2DCF60B50}" dt="2023-10-05T05:20:49.415" v="1710" actId="478"/>
          <ac:spMkLst>
            <pc:docMk/>
            <pc:sldMk cId="29229944" sldId="262"/>
            <ac:spMk id="124" creationId="{FC33F82E-8FD0-E1BA-182A-1B60BC280A58}"/>
          </ac:spMkLst>
        </pc:spChg>
        <pc:spChg chg="add del">
          <ac:chgData name="藤本 光(奈良高専)" userId="482251d2-0e96-48fe-9ae4-0be9ce111eed" providerId="ADAL" clId="{21CE17CF-61EF-5A40-8666-A2D2DCF60B50}" dt="2023-10-05T05:20:59.184" v="1713" actId="478"/>
          <ac:spMkLst>
            <pc:docMk/>
            <pc:sldMk cId="29229944" sldId="262"/>
            <ac:spMk id="125" creationId="{8D6B609C-6BBB-2226-8CB3-DE069B321744}"/>
          </ac:spMkLst>
        </pc:spChg>
        <pc:spChg chg="add mod">
          <ac:chgData name="藤本 光(奈良高専)" userId="482251d2-0e96-48fe-9ae4-0be9ce111eed" providerId="ADAL" clId="{21CE17CF-61EF-5A40-8666-A2D2DCF60B50}" dt="2023-10-17T01:11:12.830" v="5828" actId="1035"/>
          <ac:spMkLst>
            <pc:docMk/>
            <pc:sldMk cId="29229944" sldId="262"/>
            <ac:spMk id="125" creationId="{D9ACE07E-E038-F6FF-0BF0-644744270751}"/>
          </ac:spMkLst>
        </pc:spChg>
        <pc:spChg chg="mod topLvl">
          <ac:chgData name="藤本 光(奈良高専)" userId="482251d2-0e96-48fe-9ae4-0be9ce111eed" providerId="ADAL" clId="{21CE17CF-61EF-5A40-8666-A2D2DCF60B50}" dt="2023-10-17T00:57:19.787" v="5713" actId="1035"/>
          <ac:spMkLst>
            <pc:docMk/>
            <pc:sldMk cId="29229944" sldId="262"/>
            <ac:spMk id="126" creationId="{7BF56163-9AEC-83F6-8276-E9297F3F0035}"/>
          </ac:spMkLst>
        </pc:spChg>
        <pc:spChg chg="mod topLvl">
          <ac:chgData name="藤本 光(奈良高専)" userId="482251d2-0e96-48fe-9ae4-0be9ce111eed" providerId="ADAL" clId="{21CE17CF-61EF-5A40-8666-A2D2DCF60B50}" dt="2023-10-12T01:55:08.942" v="3743" actId="408"/>
          <ac:spMkLst>
            <pc:docMk/>
            <pc:sldMk cId="29229944" sldId="262"/>
            <ac:spMk id="127" creationId="{1DB03E5B-FEAF-A22F-08BE-0916BD4379B9}"/>
          </ac:spMkLst>
        </pc:spChg>
        <pc:spChg chg="mod">
          <ac:chgData name="藤本 光(奈良高専)" userId="482251d2-0e96-48fe-9ae4-0be9ce111eed" providerId="ADAL" clId="{21CE17CF-61EF-5A40-8666-A2D2DCF60B50}" dt="2023-10-12T02:10:07.015" v="4037" actId="1038"/>
          <ac:spMkLst>
            <pc:docMk/>
            <pc:sldMk cId="29229944" sldId="262"/>
            <ac:spMk id="129" creationId="{FBA29496-C0C6-282D-384A-1F73D78C35EE}"/>
          </ac:spMkLst>
        </pc:spChg>
        <pc:spChg chg="mod">
          <ac:chgData name="藤本 光(奈良高専)" userId="482251d2-0e96-48fe-9ae4-0be9ce111eed" providerId="ADAL" clId="{21CE17CF-61EF-5A40-8666-A2D2DCF60B50}" dt="2023-10-12T02:10:11.271" v="4039" actId="1038"/>
          <ac:spMkLst>
            <pc:docMk/>
            <pc:sldMk cId="29229944" sldId="262"/>
            <ac:spMk id="130" creationId="{32383CC7-3E98-792D-E4EE-2F2A2892F289}"/>
          </ac:spMkLst>
        </pc:spChg>
        <pc:spChg chg="mod topLvl">
          <ac:chgData name="藤本 光(奈良高専)" userId="482251d2-0e96-48fe-9ae4-0be9ce111eed" providerId="ADAL" clId="{21CE17CF-61EF-5A40-8666-A2D2DCF60B50}" dt="2023-10-12T02:09:16.999" v="4032" actId="1037"/>
          <ac:spMkLst>
            <pc:docMk/>
            <pc:sldMk cId="29229944" sldId="262"/>
            <ac:spMk id="131" creationId="{C0784A22-D5A4-5BA5-BD60-C95C974C242F}"/>
          </ac:spMkLst>
        </pc:spChg>
        <pc:spChg chg="mod topLvl">
          <ac:chgData name="藤本 光(奈良高専)" userId="482251d2-0e96-48fe-9ae4-0be9ce111eed" providerId="ADAL" clId="{21CE17CF-61EF-5A40-8666-A2D2DCF60B50}" dt="2023-10-12T02:09:16.999" v="4032" actId="1037"/>
          <ac:spMkLst>
            <pc:docMk/>
            <pc:sldMk cId="29229944" sldId="262"/>
            <ac:spMk id="132" creationId="{D3D50725-E23F-4E4F-9E1F-827F2765E174}"/>
          </ac:spMkLst>
        </pc:spChg>
        <pc:spChg chg="mod topLvl">
          <ac:chgData name="藤本 光(奈良高専)" userId="482251d2-0e96-48fe-9ae4-0be9ce111eed" providerId="ADAL" clId="{21CE17CF-61EF-5A40-8666-A2D2DCF60B50}" dt="2023-10-12T02:09:16.999" v="4032" actId="1037"/>
          <ac:spMkLst>
            <pc:docMk/>
            <pc:sldMk cId="29229944" sldId="262"/>
            <ac:spMk id="133" creationId="{29551E3F-A662-366A-2DFC-D45CAC300722}"/>
          </ac:spMkLst>
        </pc:spChg>
        <pc:spChg chg="mod topLvl">
          <ac:chgData name="藤本 光(奈良高専)" userId="482251d2-0e96-48fe-9ae4-0be9ce111eed" providerId="ADAL" clId="{21CE17CF-61EF-5A40-8666-A2D2DCF60B50}" dt="2023-10-12T02:09:16.999" v="4032" actId="1037"/>
          <ac:spMkLst>
            <pc:docMk/>
            <pc:sldMk cId="29229944" sldId="262"/>
            <ac:spMk id="139" creationId="{30DD8ED0-7F70-9192-C6CA-6BF74407978C}"/>
          </ac:spMkLst>
        </pc:spChg>
        <pc:spChg chg="mod topLvl">
          <ac:chgData name="藤本 光(奈良高専)" userId="482251d2-0e96-48fe-9ae4-0be9ce111eed" providerId="ADAL" clId="{21CE17CF-61EF-5A40-8666-A2D2DCF60B50}" dt="2023-10-12T02:09:16.999" v="4032" actId="1037"/>
          <ac:spMkLst>
            <pc:docMk/>
            <pc:sldMk cId="29229944" sldId="262"/>
            <ac:spMk id="141" creationId="{A931665D-E142-CE4E-855A-D3113F5D739E}"/>
          </ac:spMkLst>
        </pc:spChg>
        <pc:spChg chg="mod topLvl">
          <ac:chgData name="藤本 光(奈良高専)" userId="482251d2-0e96-48fe-9ae4-0be9ce111eed" providerId="ADAL" clId="{21CE17CF-61EF-5A40-8666-A2D2DCF60B50}" dt="2023-10-12T02:09:16.999" v="4032" actId="1037"/>
          <ac:spMkLst>
            <pc:docMk/>
            <pc:sldMk cId="29229944" sldId="262"/>
            <ac:spMk id="142" creationId="{68C66960-5653-51B4-DBDD-300AF307E118}"/>
          </ac:spMkLst>
        </pc:spChg>
        <pc:spChg chg="mod topLvl">
          <ac:chgData name="藤本 光(奈良高専)" userId="482251d2-0e96-48fe-9ae4-0be9ce111eed" providerId="ADAL" clId="{21CE17CF-61EF-5A40-8666-A2D2DCF60B50}" dt="2023-10-12T02:09:16.999" v="4032" actId="1037"/>
          <ac:spMkLst>
            <pc:docMk/>
            <pc:sldMk cId="29229944" sldId="262"/>
            <ac:spMk id="143" creationId="{CA924B0D-455F-C4CA-FEFC-5E529BBC30B7}"/>
          </ac:spMkLst>
        </pc:spChg>
        <pc:spChg chg="add mod">
          <ac:chgData name="藤本 光(奈良高専)" userId="482251d2-0e96-48fe-9ae4-0be9ce111eed" providerId="ADAL" clId="{21CE17CF-61EF-5A40-8666-A2D2DCF60B50}" dt="2023-10-17T01:11:12.830" v="5828" actId="1035"/>
          <ac:spMkLst>
            <pc:docMk/>
            <pc:sldMk cId="29229944" sldId="262"/>
            <ac:spMk id="144" creationId="{05B090BF-2916-F5C3-B6C5-37BCA0278A4A}"/>
          </ac:spMkLst>
        </pc:spChg>
        <pc:spChg chg="mod topLvl">
          <ac:chgData name="藤本 光(奈良高専)" userId="482251d2-0e96-48fe-9ae4-0be9ce111eed" providerId="ADAL" clId="{21CE17CF-61EF-5A40-8666-A2D2DCF60B50}" dt="2023-10-12T01:55:08.942" v="3743" actId="408"/>
          <ac:spMkLst>
            <pc:docMk/>
            <pc:sldMk cId="29229944" sldId="262"/>
            <ac:spMk id="145" creationId="{A608CCFD-3006-F6B4-CB1B-D0917C98AD76}"/>
          </ac:spMkLst>
        </pc:spChg>
        <pc:spChg chg="mod topLvl">
          <ac:chgData name="藤本 光(奈良高専)" userId="482251d2-0e96-48fe-9ae4-0be9ce111eed" providerId="ADAL" clId="{21CE17CF-61EF-5A40-8666-A2D2DCF60B50}" dt="2023-10-12T01:55:08.942" v="3743" actId="408"/>
          <ac:spMkLst>
            <pc:docMk/>
            <pc:sldMk cId="29229944" sldId="262"/>
            <ac:spMk id="146" creationId="{F7272940-F18D-FFBB-A409-103380984758}"/>
          </ac:spMkLst>
        </pc:spChg>
        <pc:spChg chg="mod topLvl">
          <ac:chgData name="藤本 光(奈良高専)" userId="482251d2-0e96-48fe-9ae4-0be9ce111eed" providerId="ADAL" clId="{21CE17CF-61EF-5A40-8666-A2D2DCF60B50}" dt="2023-10-12T05:02:36.220" v="4854" actId="1037"/>
          <ac:spMkLst>
            <pc:docMk/>
            <pc:sldMk cId="29229944" sldId="262"/>
            <ac:spMk id="147" creationId="{0E7C449B-F801-345A-0791-F6E9F81EB761}"/>
          </ac:spMkLst>
        </pc:spChg>
        <pc:spChg chg="add mod">
          <ac:chgData name="藤本 光(奈良高専)" userId="482251d2-0e96-48fe-9ae4-0be9ce111eed" providerId="ADAL" clId="{21CE17CF-61EF-5A40-8666-A2D2DCF60B50}" dt="2023-10-17T01:22:19.407" v="5936" actId="1035"/>
          <ac:spMkLst>
            <pc:docMk/>
            <pc:sldMk cId="29229944" sldId="262"/>
            <ac:spMk id="149" creationId="{ACF448C0-C0B1-568D-3EF7-E0E0FAA05D04}"/>
          </ac:spMkLst>
        </pc:spChg>
        <pc:spChg chg="add mod">
          <ac:chgData name="藤本 光(奈良高専)" userId="482251d2-0e96-48fe-9ae4-0be9ce111eed" providerId="ADAL" clId="{21CE17CF-61EF-5A40-8666-A2D2DCF60B50}" dt="2023-10-17T01:11:12.830" v="5828" actId="1035"/>
          <ac:spMkLst>
            <pc:docMk/>
            <pc:sldMk cId="29229944" sldId="262"/>
            <ac:spMk id="150" creationId="{F84CC92A-9579-D964-FE24-E23B39D3C00D}"/>
          </ac:spMkLst>
        </pc:spChg>
        <pc:spChg chg="add mod">
          <ac:chgData name="藤本 光(奈良高専)" userId="482251d2-0e96-48fe-9ae4-0be9ce111eed" providerId="ADAL" clId="{21CE17CF-61EF-5A40-8666-A2D2DCF60B50}" dt="2023-10-17T01:11:12.830" v="5828" actId="1035"/>
          <ac:spMkLst>
            <pc:docMk/>
            <pc:sldMk cId="29229944" sldId="262"/>
            <ac:spMk id="151" creationId="{F33D905D-898E-1A6A-6A7E-056373F2A6F8}"/>
          </ac:spMkLst>
        </pc:spChg>
        <pc:spChg chg="add del mod">
          <ac:chgData name="藤本 光(奈良高専)" userId="482251d2-0e96-48fe-9ae4-0be9ce111eed" providerId="ADAL" clId="{21CE17CF-61EF-5A40-8666-A2D2DCF60B50}" dt="2023-10-17T07:20:01.339" v="5940" actId="20577"/>
          <ac:spMkLst>
            <pc:docMk/>
            <pc:sldMk cId="29229944" sldId="262"/>
            <ac:spMk id="152" creationId="{D1205D1C-7B9A-D9F9-D546-181898308576}"/>
          </ac:spMkLst>
        </pc:spChg>
        <pc:spChg chg="mod topLvl">
          <ac:chgData name="藤本 光(奈良高専)" userId="482251d2-0e96-48fe-9ae4-0be9ce111eed" providerId="ADAL" clId="{21CE17CF-61EF-5A40-8666-A2D2DCF60B50}" dt="2023-10-12T02:09:16.999" v="4032" actId="1037"/>
          <ac:spMkLst>
            <pc:docMk/>
            <pc:sldMk cId="29229944" sldId="262"/>
            <ac:spMk id="153" creationId="{66F09347-2B4D-E1EB-2185-59471A86A105}"/>
          </ac:spMkLst>
        </pc:spChg>
        <pc:spChg chg="mod topLvl">
          <ac:chgData name="藤本 光(奈良高専)" userId="482251d2-0e96-48fe-9ae4-0be9ce111eed" providerId="ADAL" clId="{21CE17CF-61EF-5A40-8666-A2D2DCF60B50}" dt="2023-10-12T02:09:16.999" v="4032" actId="1037"/>
          <ac:spMkLst>
            <pc:docMk/>
            <pc:sldMk cId="29229944" sldId="262"/>
            <ac:spMk id="154" creationId="{82B4C878-CA2D-7941-4754-9748DCA95DF6}"/>
          </ac:spMkLst>
        </pc:spChg>
        <pc:spChg chg="mod topLvl">
          <ac:chgData name="藤本 光(奈良高専)" userId="482251d2-0e96-48fe-9ae4-0be9ce111eed" providerId="ADAL" clId="{21CE17CF-61EF-5A40-8666-A2D2DCF60B50}" dt="2023-10-12T02:11:17.580" v="4047" actId="1037"/>
          <ac:spMkLst>
            <pc:docMk/>
            <pc:sldMk cId="29229944" sldId="262"/>
            <ac:spMk id="155" creationId="{20A1C6D7-EFC2-FCA3-6D70-408D197B1F5C}"/>
          </ac:spMkLst>
        </pc:spChg>
        <pc:spChg chg="add mod">
          <ac:chgData name="藤本 光(奈良高専)" userId="482251d2-0e96-48fe-9ae4-0be9ce111eed" providerId="ADAL" clId="{21CE17CF-61EF-5A40-8666-A2D2DCF60B50}" dt="2023-10-17T00:57:54.400" v="5716" actId="1038"/>
          <ac:spMkLst>
            <pc:docMk/>
            <pc:sldMk cId="29229944" sldId="262"/>
            <ac:spMk id="156" creationId="{5BFCA139-211A-E478-FFB9-3A3CDCEA9373}"/>
          </ac:spMkLst>
        </pc:spChg>
        <pc:spChg chg="add del mod">
          <ac:chgData name="藤本 光(奈良高専)" userId="482251d2-0e96-48fe-9ae4-0be9ce111eed" providerId="ADAL" clId="{21CE17CF-61EF-5A40-8666-A2D2DCF60B50}" dt="2023-10-11T23:19:23.537" v="2672"/>
          <ac:spMkLst>
            <pc:docMk/>
            <pc:sldMk cId="29229944" sldId="262"/>
            <ac:spMk id="156" creationId="{EE1CFE17-9934-C113-B9EE-5EDA2328D522}"/>
          </ac:spMkLst>
        </pc:spChg>
        <pc:spChg chg="add mod">
          <ac:chgData name="藤本 光(奈良高専)" userId="482251d2-0e96-48fe-9ae4-0be9ce111eed" providerId="ADAL" clId="{21CE17CF-61EF-5A40-8666-A2D2DCF60B50}" dt="2023-10-17T00:38:42.555" v="5141" actId="165"/>
          <ac:spMkLst>
            <pc:docMk/>
            <pc:sldMk cId="29229944" sldId="262"/>
            <ac:spMk id="165" creationId="{594D530E-6EBF-0ACC-A1FA-2F22AF741557}"/>
          </ac:spMkLst>
        </pc:spChg>
        <pc:spChg chg="add mod">
          <ac:chgData name="藤本 光(奈良高専)" userId="482251d2-0e96-48fe-9ae4-0be9ce111eed" providerId="ADAL" clId="{21CE17CF-61EF-5A40-8666-A2D2DCF60B50}" dt="2023-10-17T00:38:42.555" v="5141" actId="165"/>
          <ac:spMkLst>
            <pc:docMk/>
            <pc:sldMk cId="29229944" sldId="262"/>
            <ac:spMk id="166" creationId="{7E92EEE2-3D0E-7A52-39F7-8727779F7A01}"/>
          </ac:spMkLst>
        </pc:spChg>
        <pc:spChg chg="add del mod">
          <ac:chgData name="藤本 光(奈良高専)" userId="482251d2-0e96-48fe-9ae4-0be9ce111eed" providerId="ADAL" clId="{21CE17CF-61EF-5A40-8666-A2D2DCF60B50}" dt="2023-10-17T00:30:14.634" v="4874" actId="478"/>
          <ac:spMkLst>
            <pc:docMk/>
            <pc:sldMk cId="29229944" sldId="262"/>
            <ac:spMk id="168" creationId="{A749E747-B8C6-8A80-34C4-C60EECAC86C9}"/>
          </ac:spMkLst>
        </pc:spChg>
        <pc:spChg chg="mod topLvl">
          <ac:chgData name="藤本 光(奈良高専)" userId="482251d2-0e96-48fe-9ae4-0be9ce111eed" providerId="ADAL" clId="{21CE17CF-61EF-5A40-8666-A2D2DCF60B50}" dt="2023-10-17T00:53:56.987" v="5593" actId="1036"/>
          <ac:spMkLst>
            <pc:docMk/>
            <pc:sldMk cId="29229944" sldId="262"/>
            <ac:spMk id="170" creationId="{C7DC7A0A-76B4-4480-644B-CC1E816507B6}"/>
          </ac:spMkLst>
        </pc:spChg>
        <pc:spChg chg="mod topLvl">
          <ac:chgData name="藤本 光(奈良高専)" userId="482251d2-0e96-48fe-9ae4-0be9ce111eed" providerId="ADAL" clId="{21CE17CF-61EF-5A40-8666-A2D2DCF60B50}" dt="2023-10-17T00:57:19.787" v="5713" actId="1035"/>
          <ac:spMkLst>
            <pc:docMk/>
            <pc:sldMk cId="29229944" sldId="262"/>
            <ac:spMk id="171" creationId="{1DD0B6CA-2153-84B3-148F-42173B5CF1C5}"/>
          </ac:spMkLst>
        </pc:spChg>
        <pc:spChg chg="add mod">
          <ac:chgData name="藤本 光(奈良高専)" userId="482251d2-0e96-48fe-9ae4-0be9ce111eed" providerId="ADAL" clId="{21CE17CF-61EF-5A40-8666-A2D2DCF60B50}" dt="2023-10-17T00:38:42.555" v="5141" actId="165"/>
          <ac:spMkLst>
            <pc:docMk/>
            <pc:sldMk cId="29229944" sldId="262"/>
            <ac:spMk id="174" creationId="{75DC4701-F736-EC3F-FABC-07914C713F5B}"/>
          </ac:spMkLst>
        </pc:spChg>
        <pc:spChg chg="add mod">
          <ac:chgData name="藤本 光(奈良高専)" userId="482251d2-0e96-48fe-9ae4-0be9ce111eed" providerId="ADAL" clId="{21CE17CF-61EF-5A40-8666-A2D2DCF60B50}" dt="2023-10-17T00:38:42.555" v="5141" actId="165"/>
          <ac:spMkLst>
            <pc:docMk/>
            <pc:sldMk cId="29229944" sldId="262"/>
            <ac:spMk id="179" creationId="{DA464BC5-3B7F-DB3D-BE9D-F3AE8D9ACD73}"/>
          </ac:spMkLst>
        </pc:spChg>
        <pc:spChg chg="mod">
          <ac:chgData name="藤本 光(奈良高専)" userId="482251d2-0e96-48fe-9ae4-0be9ce111eed" providerId="ADAL" clId="{21CE17CF-61EF-5A40-8666-A2D2DCF60B50}" dt="2023-10-17T01:14:19.231" v="5883"/>
          <ac:spMkLst>
            <pc:docMk/>
            <pc:sldMk cId="29229944" sldId="262"/>
            <ac:spMk id="198" creationId="{95A9D978-51FC-0AD3-2AF3-F99C7BADEC87}"/>
          </ac:spMkLst>
        </pc:spChg>
        <pc:spChg chg="mod">
          <ac:chgData name="藤本 光(奈良高専)" userId="482251d2-0e96-48fe-9ae4-0be9ce111eed" providerId="ADAL" clId="{21CE17CF-61EF-5A40-8666-A2D2DCF60B50}" dt="2023-10-17T01:14:19.231" v="5883"/>
          <ac:spMkLst>
            <pc:docMk/>
            <pc:sldMk cId="29229944" sldId="262"/>
            <ac:spMk id="199" creationId="{ED3CCC0B-FC1D-8912-5326-F31DAFA48E8C}"/>
          </ac:spMkLst>
        </pc:spChg>
        <pc:spChg chg="mod topLvl">
          <ac:chgData name="藤本 光(奈良高専)" userId="482251d2-0e96-48fe-9ae4-0be9ce111eed" providerId="ADAL" clId="{21CE17CF-61EF-5A40-8666-A2D2DCF60B50}" dt="2023-10-12T01:55:08.942" v="3743" actId="408"/>
          <ac:spMkLst>
            <pc:docMk/>
            <pc:sldMk cId="29229944" sldId="262"/>
            <ac:spMk id="201" creationId="{94989DE6-6027-5228-9756-56366AC98445}"/>
          </ac:spMkLst>
        </pc:spChg>
        <pc:spChg chg="add del mod">
          <ac:chgData name="藤本 光(奈良高専)" userId="482251d2-0e96-48fe-9ae4-0be9ce111eed" providerId="ADAL" clId="{21CE17CF-61EF-5A40-8666-A2D2DCF60B50}" dt="2023-10-12T00:55:20.257" v="3131"/>
          <ac:spMkLst>
            <pc:docMk/>
            <pc:sldMk cId="29229944" sldId="262"/>
            <ac:spMk id="205" creationId="{8BF3308A-64E3-EF8B-BA6F-831146FA3B81}"/>
          </ac:spMkLst>
        </pc:spChg>
        <pc:spChg chg="add mod topLvl">
          <ac:chgData name="藤本 光(奈良高専)" userId="482251d2-0e96-48fe-9ae4-0be9ce111eed" providerId="ADAL" clId="{21CE17CF-61EF-5A40-8666-A2D2DCF60B50}" dt="2023-10-17T00:58:01.108" v="5717" actId="12788"/>
          <ac:spMkLst>
            <pc:docMk/>
            <pc:sldMk cId="29229944" sldId="262"/>
            <ac:spMk id="206" creationId="{D5CD155D-FB8C-E3DD-3487-0BE3AABD470A}"/>
          </ac:spMkLst>
        </pc:spChg>
        <pc:spChg chg="add mod topLvl">
          <ac:chgData name="藤本 光(奈良高専)" userId="482251d2-0e96-48fe-9ae4-0be9ce111eed" providerId="ADAL" clId="{21CE17CF-61EF-5A40-8666-A2D2DCF60B50}" dt="2023-10-17T00:56:37.857" v="5702" actId="1035"/>
          <ac:spMkLst>
            <pc:docMk/>
            <pc:sldMk cId="29229944" sldId="262"/>
            <ac:spMk id="207" creationId="{B64DE6F7-E28F-6941-9292-BD5C3DB7A59B}"/>
          </ac:spMkLst>
        </pc:spChg>
        <pc:spChg chg="add mod topLvl">
          <ac:chgData name="藤本 光(奈良高専)" userId="482251d2-0e96-48fe-9ae4-0be9ce111eed" providerId="ADAL" clId="{21CE17CF-61EF-5A40-8666-A2D2DCF60B50}" dt="2023-10-17T00:56:34.233" v="5698" actId="1036"/>
          <ac:spMkLst>
            <pc:docMk/>
            <pc:sldMk cId="29229944" sldId="262"/>
            <ac:spMk id="208" creationId="{078E62C6-1978-568B-3063-1D370579E2E7}"/>
          </ac:spMkLst>
        </pc:spChg>
        <pc:spChg chg="mod">
          <ac:chgData name="藤本 光(奈良高専)" userId="482251d2-0e96-48fe-9ae4-0be9ce111eed" providerId="ADAL" clId="{21CE17CF-61EF-5A40-8666-A2D2DCF60B50}" dt="2023-10-12T01:55:12.135" v="3759" actId="208"/>
          <ac:spMkLst>
            <pc:docMk/>
            <pc:sldMk cId="29229944" sldId="262"/>
            <ac:spMk id="211" creationId="{4B85F80B-5010-0226-F490-A8D33AC95161}"/>
          </ac:spMkLst>
        </pc:spChg>
        <pc:spChg chg="mod">
          <ac:chgData name="藤本 光(奈良高専)" userId="482251d2-0e96-48fe-9ae4-0be9ce111eed" providerId="ADAL" clId="{21CE17CF-61EF-5A40-8666-A2D2DCF60B50}" dt="2023-10-12T00:56:25.960" v="3132"/>
          <ac:spMkLst>
            <pc:docMk/>
            <pc:sldMk cId="29229944" sldId="262"/>
            <ac:spMk id="212" creationId="{8D8BBB66-3C16-3F12-7300-87152EA7ECD2}"/>
          </ac:spMkLst>
        </pc:spChg>
        <pc:spChg chg="mod">
          <ac:chgData name="藤本 光(奈良高専)" userId="482251d2-0e96-48fe-9ae4-0be9ce111eed" providerId="ADAL" clId="{21CE17CF-61EF-5A40-8666-A2D2DCF60B50}" dt="2023-10-12T00:56:25.960" v="3132"/>
          <ac:spMkLst>
            <pc:docMk/>
            <pc:sldMk cId="29229944" sldId="262"/>
            <ac:spMk id="214" creationId="{56EAE699-B59E-AB88-4ACA-5098CF7FFECE}"/>
          </ac:spMkLst>
        </pc:spChg>
        <pc:spChg chg="mod">
          <ac:chgData name="藤本 光(奈良高専)" userId="482251d2-0e96-48fe-9ae4-0be9ce111eed" providerId="ADAL" clId="{21CE17CF-61EF-5A40-8666-A2D2DCF60B50}" dt="2023-10-12T00:56:25.960" v="3132"/>
          <ac:spMkLst>
            <pc:docMk/>
            <pc:sldMk cId="29229944" sldId="262"/>
            <ac:spMk id="215" creationId="{94B6A4D4-E634-FDDD-835D-362A1C55BE0E}"/>
          </ac:spMkLst>
        </pc:spChg>
        <pc:spChg chg="add mod">
          <ac:chgData name="藤本 光(奈良高専)" userId="482251d2-0e96-48fe-9ae4-0be9ce111eed" providerId="ADAL" clId="{21CE17CF-61EF-5A40-8666-A2D2DCF60B50}" dt="2023-10-12T05:01:55.848" v="4829" actId="164"/>
          <ac:spMkLst>
            <pc:docMk/>
            <pc:sldMk cId="29229944" sldId="262"/>
            <ac:spMk id="220" creationId="{0A726202-2D99-255F-DC3F-A067FC7DC75B}"/>
          </ac:spMkLst>
        </pc:spChg>
        <pc:spChg chg="add del mod">
          <ac:chgData name="藤本 光(奈良高専)" userId="482251d2-0e96-48fe-9ae4-0be9ce111eed" providerId="ADAL" clId="{21CE17CF-61EF-5A40-8666-A2D2DCF60B50}" dt="2023-10-12T00:58:11.805" v="3259" actId="478"/>
          <ac:spMkLst>
            <pc:docMk/>
            <pc:sldMk cId="29229944" sldId="262"/>
            <ac:spMk id="221" creationId="{90FFA2A3-5B1E-C2D2-401E-1143C03F9B20}"/>
          </ac:spMkLst>
        </pc:spChg>
        <pc:spChg chg="add mod">
          <ac:chgData name="藤本 光(奈良高専)" userId="482251d2-0e96-48fe-9ae4-0be9ce111eed" providerId="ADAL" clId="{21CE17CF-61EF-5A40-8666-A2D2DCF60B50}" dt="2023-10-12T05:01:55.848" v="4829" actId="164"/>
          <ac:spMkLst>
            <pc:docMk/>
            <pc:sldMk cId="29229944" sldId="262"/>
            <ac:spMk id="222" creationId="{BD90DFFA-9591-67C7-7194-0DC4714737D1}"/>
          </ac:spMkLst>
        </pc:spChg>
        <pc:spChg chg="mod">
          <ac:chgData name="藤本 光(奈良高専)" userId="482251d2-0e96-48fe-9ae4-0be9ce111eed" providerId="ADAL" clId="{21CE17CF-61EF-5A40-8666-A2D2DCF60B50}" dt="2023-10-12T00:56:39.070" v="3134"/>
          <ac:spMkLst>
            <pc:docMk/>
            <pc:sldMk cId="29229944" sldId="262"/>
            <ac:spMk id="224" creationId="{2B964AAD-7241-EC12-52C6-A8EC8D52B5AC}"/>
          </ac:spMkLst>
        </pc:spChg>
        <pc:spChg chg="mod">
          <ac:chgData name="藤本 光(奈良高専)" userId="482251d2-0e96-48fe-9ae4-0be9ce111eed" providerId="ADAL" clId="{21CE17CF-61EF-5A40-8666-A2D2DCF60B50}" dt="2023-10-12T00:56:39.070" v="3134"/>
          <ac:spMkLst>
            <pc:docMk/>
            <pc:sldMk cId="29229944" sldId="262"/>
            <ac:spMk id="225" creationId="{79B687A2-FC21-3F4B-9557-D052A76E0BCE}"/>
          </ac:spMkLst>
        </pc:spChg>
        <pc:spChg chg="mod">
          <ac:chgData name="藤本 光(奈良高専)" userId="482251d2-0e96-48fe-9ae4-0be9ce111eed" providerId="ADAL" clId="{21CE17CF-61EF-5A40-8666-A2D2DCF60B50}" dt="2023-10-12T00:57:21.915" v="3169" actId="14100"/>
          <ac:spMkLst>
            <pc:docMk/>
            <pc:sldMk cId="29229944" sldId="262"/>
            <ac:spMk id="227" creationId="{0D3DB2F2-EF03-01CD-AB7E-664EF9ACC702}"/>
          </ac:spMkLst>
        </pc:spChg>
        <pc:spChg chg="mod">
          <ac:chgData name="藤本 光(奈良高専)" userId="482251d2-0e96-48fe-9ae4-0be9ce111eed" providerId="ADAL" clId="{21CE17CF-61EF-5A40-8666-A2D2DCF60B50}" dt="2023-10-12T00:56:57.761" v="3159" actId="20577"/>
          <ac:spMkLst>
            <pc:docMk/>
            <pc:sldMk cId="29229944" sldId="262"/>
            <ac:spMk id="228" creationId="{1E4872B9-826A-5723-A262-CF8648CA191F}"/>
          </ac:spMkLst>
        </pc:spChg>
        <pc:spChg chg="mod">
          <ac:chgData name="藤本 光(奈良高専)" userId="482251d2-0e96-48fe-9ae4-0be9ce111eed" providerId="ADAL" clId="{21CE17CF-61EF-5A40-8666-A2D2DCF60B50}" dt="2023-10-12T01:55:12.368" v="3760" actId="208"/>
          <ac:spMkLst>
            <pc:docMk/>
            <pc:sldMk cId="29229944" sldId="262"/>
            <ac:spMk id="230" creationId="{5FDAC30D-4696-1B8D-8BEA-F2A0E20330F4}"/>
          </ac:spMkLst>
        </pc:spChg>
        <pc:spChg chg="mod">
          <ac:chgData name="藤本 光(奈良高専)" userId="482251d2-0e96-48fe-9ae4-0be9ce111eed" providerId="ADAL" clId="{21CE17CF-61EF-5A40-8666-A2D2DCF60B50}" dt="2023-10-12T00:59:17.888" v="3306" actId="20577"/>
          <ac:spMkLst>
            <pc:docMk/>
            <pc:sldMk cId="29229944" sldId="262"/>
            <ac:spMk id="231" creationId="{222DB85B-8C5A-13B0-B06B-3E3BFFB188E0}"/>
          </ac:spMkLst>
        </pc:spChg>
        <pc:spChg chg="add del mod">
          <ac:chgData name="藤本 光(奈良高専)" userId="482251d2-0e96-48fe-9ae4-0be9ce111eed" providerId="ADAL" clId="{21CE17CF-61EF-5A40-8666-A2D2DCF60B50}" dt="2023-10-12T01:05:14.168" v="3483"/>
          <ac:spMkLst>
            <pc:docMk/>
            <pc:sldMk cId="29229944" sldId="262"/>
            <ac:spMk id="232" creationId="{8452F08A-F7E1-4F91-53D6-6C83548CC16F}"/>
          </ac:spMkLst>
        </pc:spChg>
        <pc:spChg chg="add mod">
          <ac:chgData name="藤本 光(奈良高専)" userId="482251d2-0e96-48fe-9ae4-0be9ce111eed" providerId="ADAL" clId="{21CE17CF-61EF-5A40-8666-A2D2DCF60B50}" dt="2023-10-12T05:01:55.848" v="4829" actId="164"/>
          <ac:spMkLst>
            <pc:docMk/>
            <pc:sldMk cId="29229944" sldId="262"/>
            <ac:spMk id="233" creationId="{FBEFB6E4-5A95-A669-50B7-ED697BFE6151}"/>
          </ac:spMkLst>
        </pc:spChg>
        <pc:spChg chg="add del mod">
          <ac:chgData name="藤本 光(奈良高専)" userId="482251d2-0e96-48fe-9ae4-0be9ce111eed" providerId="ADAL" clId="{21CE17CF-61EF-5A40-8666-A2D2DCF60B50}" dt="2023-10-12T01:02:42.493" v="3420"/>
          <ac:spMkLst>
            <pc:docMk/>
            <pc:sldMk cId="29229944" sldId="262"/>
            <ac:spMk id="237" creationId="{069A030D-8928-C43C-B4FE-4661225AB9BD}"/>
          </ac:spMkLst>
        </pc:spChg>
        <pc:spChg chg="add mod">
          <ac:chgData name="藤本 光(奈良高専)" userId="482251d2-0e96-48fe-9ae4-0be9ce111eed" providerId="ADAL" clId="{21CE17CF-61EF-5A40-8666-A2D2DCF60B50}" dt="2023-10-12T05:01:55.848" v="4829" actId="164"/>
          <ac:spMkLst>
            <pc:docMk/>
            <pc:sldMk cId="29229944" sldId="262"/>
            <ac:spMk id="238" creationId="{FAA645E0-F0EA-D901-6D66-9898C9510863}"/>
          </ac:spMkLst>
        </pc:spChg>
        <pc:spChg chg="add mod">
          <ac:chgData name="藤本 光(奈良高専)" userId="482251d2-0e96-48fe-9ae4-0be9ce111eed" providerId="ADAL" clId="{21CE17CF-61EF-5A40-8666-A2D2DCF60B50}" dt="2023-10-12T05:01:55.848" v="4829" actId="164"/>
          <ac:spMkLst>
            <pc:docMk/>
            <pc:sldMk cId="29229944" sldId="262"/>
            <ac:spMk id="241" creationId="{8B593854-97F9-03B1-8B37-9F8ACBF219E4}"/>
          </ac:spMkLst>
        </pc:spChg>
        <pc:spChg chg="add mod">
          <ac:chgData name="藤本 光(奈良高専)" userId="482251d2-0e96-48fe-9ae4-0be9ce111eed" providerId="ADAL" clId="{21CE17CF-61EF-5A40-8666-A2D2DCF60B50}" dt="2023-10-12T05:01:55.848" v="4829" actId="164"/>
          <ac:spMkLst>
            <pc:docMk/>
            <pc:sldMk cId="29229944" sldId="262"/>
            <ac:spMk id="248" creationId="{DA8A9F3E-0A3C-977E-332F-77BAA14743FF}"/>
          </ac:spMkLst>
        </pc:spChg>
        <pc:spChg chg="mod">
          <ac:chgData name="藤本 光(奈良高専)" userId="482251d2-0e96-48fe-9ae4-0be9ce111eed" providerId="ADAL" clId="{21CE17CF-61EF-5A40-8666-A2D2DCF60B50}" dt="2023-10-12T01:05:10.136" v="3481" actId="571"/>
          <ac:spMkLst>
            <pc:docMk/>
            <pc:sldMk cId="29229944" sldId="262"/>
            <ac:spMk id="250" creationId="{0E1BA917-9B62-32BE-9FAC-19B6EC9E5441}"/>
          </ac:spMkLst>
        </pc:spChg>
        <pc:spChg chg="mod">
          <ac:chgData name="藤本 光(奈良高専)" userId="482251d2-0e96-48fe-9ae4-0be9ce111eed" providerId="ADAL" clId="{21CE17CF-61EF-5A40-8666-A2D2DCF60B50}" dt="2023-10-12T01:05:10.136" v="3481" actId="571"/>
          <ac:spMkLst>
            <pc:docMk/>
            <pc:sldMk cId="29229944" sldId="262"/>
            <ac:spMk id="251" creationId="{D800AFAD-5C55-7794-7F0D-CBFE3779918F}"/>
          </ac:spMkLst>
        </pc:spChg>
        <pc:spChg chg="add mod">
          <ac:chgData name="藤本 光(奈良高専)" userId="482251d2-0e96-48fe-9ae4-0be9ce111eed" providerId="ADAL" clId="{21CE17CF-61EF-5A40-8666-A2D2DCF60B50}" dt="2023-10-17T00:55:35.694" v="5653" actId="1076"/>
          <ac:spMkLst>
            <pc:docMk/>
            <pc:sldMk cId="29229944" sldId="262"/>
            <ac:spMk id="255" creationId="{945F07F3-B17E-ABA0-CEBE-3238C67BAA63}"/>
          </ac:spMkLst>
        </pc:spChg>
        <pc:spChg chg="add del mod">
          <ac:chgData name="藤本 光(奈良高専)" userId="482251d2-0e96-48fe-9ae4-0be9ce111eed" providerId="ADAL" clId="{21CE17CF-61EF-5A40-8666-A2D2DCF60B50}" dt="2023-10-12T01:49:03.590" v="3695"/>
          <ac:spMkLst>
            <pc:docMk/>
            <pc:sldMk cId="29229944" sldId="262"/>
            <ac:spMk id="256" creationId="{85B81B7E-6679-43C3-8CE9-AAD2352FAB95}"/>
          </ac:spMkLst>
        </pc:spChg>
        <pc:spChg chg="add del mod">
          <ac:chgData name="藤本 光(奈良高専)" userId="482251d2-0e96-48fe-9ae4-0be9ce111eed" providerId="ADAL" clId="{21CE17CF-61EF-5A40-8666-A2D2DCF60B50}" dt="2023-10-12T02:07:02.771" v="4001"/>
          <ac:spMkLst>
            <pc:docMk/>
            <pc:sldMk cId="29229944" sldId="262"/>
            <ac:spMk id="262" creationId="{7AB9FFED-F5A3-8306-9F3A-F6A7FD480A8E}"/>
          </ac:spMkLst>
        </pc:spChg>
        <pc:spChg chg="add mod">
          <ac:chgData name="藤本 光(奈良高専)" userId="482251d2-0e96-48fe-9ae4-0be9ce111eed" providerId="ADAL" clId="{21CE17CF-61EF-5A40-8666-A2D2DCF60B50}" dt="2023-10-12T05:01:55.848" v="4829" actId="164"/>
          <ac:spMkLst>
            <pc:docMk/>
            <pc:sldMk cId="29229944" sldId="262"/>
            <ac:spMk id="263" creationId="{30744155-1363-4331-A1D7-CB36EC022632}"/>
          </ac:spMkLst>
        </pc:spChg>
        <pc:spChg chg="add mod">
          <ac:chgData name="藤本 光(奈良高専)" userId="482251d2-0e96-48fe-9ae4-0be9ce111eed" providerId="ADAL" clId="{21CE17CF-61EF-5A40-8666-A2D2DCF60B50}" dt="2023-10-12T05:01:55.848" v="4829" actId="164"/>
          <ac:spMkLst>
            <pc:docMk/>
            <pc:sldMk cId="29229944" sldId="262"/>
            <ac:spMk id="267" creationId="{09C3094C-F0DA-AEF8-301B-F323DFD98049}"/>
          </ac:spMkLst>
        </pc:spChg>
        <pc:spChg chg="add mod">
          <ac:chgData name="藤本 光(奈良高専)" userId="482251d2-0e96-48fe-9ae4-0be9ce111eed" providerId="ADAL" clId="{21CE17CF-61EF-5A40-8666-A2D2DCF60B50}" dt="2023-10-12T04:45:33.266" v="4703" actId="164"/>
          <ac:spMkLst>
            <pc:docMk/>
            <pc:sldMk cId="29229944" sldId="262"/>
            <ac:spMk id="272" creationId="{86099798-34E9-932F-C23A-A846E515E08F}"/>
          </ac:spMkLst>
        </pc:spChg>
        <pc:spChg chg="add mod">
          <ac:chgData name="藤本 光(奈良高専)" userId="482251d2-0e96-48fe-9ae4-0be9ce111eed" providerId="ADAL" clId="{21CE17CF-61EF-5A40-8666-A2D2DCF60B50}" dt="2023-10-12T04:45:33.266" v="4703" actId="164"/>
          <ac:spMkLst>
            <pc:docMk/>
            <pc:sldMk cId="29229944" sldId="262"/>
            <ac:spMk id="273" creationId="{B006F8BC-61A2-5ACE-482A-F633F9295B08}"/>
          </ac:spMkLst>
        </pc:spChg>
        <pc:grpChg chg="del mod">
          <ac:chgData name="藤本 光(奈良高専)" userId="482251d2-0e96-48fe-9ae4-0be9ce111eed" providerId="ADAL" clId="{21CE17CF-61EF-5A40-8666-A2D2DCF60B50}" dt="2023-10-17T01:14:13.145" v="5879" actId="478"/>
          <ac:grpSpMkLst>
            <pc:docMk/>
            <pc:sldMk cId="29229944" sldId="262"/>
            <ac:grpSpMk id="4" creationId="{C4603583-910A-3985-DBC7-18E91322D5A6}"/>
          </ac:grpSpMkLst>
        </pc:grpChg>
        <pc:grpChg chg="del">
          <ac:chgData name="藤本 光(奈良高専)" userId="482251d2-0e96-48fe-9ae4-0be9ce111eed" providerId="ADAL" clId="{21CE17CF-61EF-5A40-8666-A2D2DCF60B50}" dt="2023-10-05T05:18:38.201" v="1671" actId="478"/>
          <ac:grpSpMkLst>
            <pc:docMk/>
            <pc:sldMk cId="29229944" sldId="262"/>
            <ac:grpSpMk id="7" creationId="{A5C78018-12F6-4D32-F14D-E2C286C273C9}"/>
          </ac:grpSpMkLst>
        </pc:grpChg>
        <pc:grpChg chg="mod">
          <ac:chgData name="藤本 光(奈良高専)" userId="482251d2-0e96-48fe-9ae4-0be9ce111eed" providerId="ADAL" clId="{21CE17CF-61EF-5A40-8666-A2D2DCF60B50}" dt="2023-10-10T05:26:30.547" v="1887" actId="2711"/>
          <ac:grpSpMkLst>
            <pc:docMk/>
            <pc:sldMk cId="29229944" sldId="262"/>
            <ac:grpSpMk id="10" creationId="{72F212AC-42D7-840F-9E79-F2E8770D6A82}"/>
          </ac:grpSpMkLst>
        </pc:grpChg>
        <pc:grpChg chg="mod">
          <ac:chgData name="藤本 光(奈良高専)" userId="482251d2-0e96-48fe-9ae4-0be9ce111eed" providerId="ADAL" clId="{21CE17CF-61EF-5A40-8666-A2D2DCF60B50}" dt="2023-10-17T01:21:33.185" v="5904" actId="1038"/>
          <ac:grpSpMkLst>
            <pc:docMk/>
            <pc:sldMk cId="29229944" sldId="262"/>
            <ac:grpSpMk id="60" creationId="{8E2FC4DC-1BC7-C9F3-51A2-10D85EB51260}"/>
          </ac:grpSpMkLst>
        </pc:grpChg>
        <pc:grpChg chg="mod">
          <ac:chgData name="藤本 光(奈良高専)" userId="482251d2-0e96-48fe-9ae4-0be9ce111eed" providerId="ADAL" clId="{21CE17CF-61EF-5A40-8666-A2D2DCF60B50}" dt="2023-10-17T01:21:33.185" v="5904" actId="1038"/>
          <ac:grpSpMkLst>
            <pc:docMk/>
            <pc:sldMk cId="29229944" sldId="262"/>
            <ac:grpSpMk id="61" creationId="{E63B1FFF-BA95-0DE0-6222-50935DA06C9D}"/>
          </ac:grpSpMkLst>
        </pc:grpChg>
        <pc:grpChg chg="mod">
          <ac:chgData name="藤本 光(奈良高専)" userId="482251d2-0e96-48fe-9ae4-0be9ce111eed" providerId="ADAL" clId="{21CE17CF-61EF-5A40-8666-A2D2DCF60B50}" dt="2023-10-17T01:21:33.185" v="5904" actId="1038"/>
          <ac:grpSpMkLst>
            <pc:docMk/>
            <pc:sldMk cId="29229944" sldId="262"/>
            <ac:grpSpMk id="62" creationId="{E7D58174-BD83-1ACA-7457-69F223DB3E8A}"/>
          </ac:grpSpMkLst>
        </pc:grpChg>
        <pc:grpChg chg="mod">
          <ac:chgData name="藤本 光(奈良高専)" userId="482251d2-0e96-48fe-9ae4-0be9ce111eed" providerId="ADAL" clId="{21CE17CF-61EF-5A40-8666-A2D2DCF60B50}" dt="2023-10-17T01:21:33.185" v="5904" actId="1038"/>
          <ac:grpSpMkLst>
            <pc:docMk/>
            <pc:sldMk cId="29229944" sldId="262"/>
            <ac:grpSpMk id="63" creationId="{541F6869-0922-FD25-0F49-3CE2AD531882}"/>
          </ac:grpSpMkLst>
        </pc:grpChg>
        <pc:grpChg chg="mod">
          <ac:chgData name="藤本 光(奈良高専)" userId="482251d2-0e96-48fe-9ae4-0be9ce111eed" providerId="ADAL" clId="{21CE17CF-61EF-5A40-8666-A2D2DCF60B50}" dt="2023-10-17T01:21:33.185" v="5904" actId="1038"/>
          <ac:grpSpMkLst>
            <pc:docMk/>
            <pc:sldMk cId="29229944" sldId="262"/>
            <ac:grpSpMk id="64" creationId="{ACD35977-5476-DD6B-E6E3-83179B8629AB}"/>
          </ac:grpSpMkLst>
        </pc:grpChg>
        <pc:grpChg chg="mod">
          <ac:chgData name="藤本 光(奈良高専)" userId="482251d2-0e96-48fe-9ae4-0be9ce111eed" providerId="ADAL" clId="{21CE17CF-61EF-5A40-8666-A2D2DCF60B50}" dt="2023-10-17T01:21:33.185" v="5904" actId="1038"/>
          <ac:grpSpMkLst>
            <pc:docMk/>
            <pc:sldMk cId="29229944" sldId="262"/>
            <ac:grpSpMk id="65" creationId="{E7D8247D-B79E-DD38-6B7D-D7BF951EA499}"/>
          </ac:grpSpMkLst>
        </pc:grpChg>
        <pc:grpChg chg="mod">
          <ac:chgData name="藤本 光(奈良高専)" userId="482251d2-0e96-48fe-9ae4-0be9ce111eed" providerId="ADAL" clId="{21CE17CF-61EF-5A40-8666-A2D2DCF60B50}" dt="2023-10-17T01:21:33.185" v="5904" actId="1038"/>
          <ac:grpSpMkLst>
            <pc:docMk/>
            <pc:sldMk cId="29229944" sldId="262"/>
            <ac:grpSpMk id="66" creationId="{BAC57CCD-64EE-C9F5-5982-8748EEE22E74}"/>
          </ac:grpSpMkLst>
        </pc:grpChg>
        <pc:grpChg chg="mod">
          <ac:chgData name="藤本 光(奈良高専)" userId="482251d2-0e96-48fe-9ae4-0be9ce111eed" providerId="ADAL" clId="{21CE17CF-61EF-5A40-8666-A2D2DCF60B50}" dt="2023-10-17T01:21:33.185" v="5904" actId="1038"/>
          <ac:grpSpMkLst>
            <pc:docMk/>
            <pc:sldMk cId="29229944" sldId="262"/>
            <ac:grpSpMk id="67" creationId="{64F083C8-A640-10BC-2853-F7F7114F2BA9}"/>
          </ac:grpSpMkLst>
        </pc:grpChg>
        <pc:grpChg chg="mod">
          <ac:chgData name="藤本 光(奈良高専)" userId="482251d2-0e96-48fe-9ae4-0be9ce111eed" providerId="ADAL" clId="{21CE17CF-61EF-5A40-8666-A2D2DCF60B50}" dt="2023-10-17T01:21:33.185" v="5904" actId="1038"/>
          <ac:grpSpMkLst>
            <pc:docMk/>
            <pc:sldMk cId="29229944" sldId="262"/>
            <ac:grpSpMk id="68" creationId="{49166EF2-48D8-BDD5-B836-B32042E66FC9}"/>
          </ac:grpSpMkLst>
        </pc:grpChg>
        <pc:grpChg chg="mod">
          <ac:chgData name="藤本 光(奈良高専)" userId="482251d2-0e96-48fe-9ae4-0be9ce111eed" providerId="ADAL" clId="{21CE17CF-61EF-5A40-8666-A2D2DCF60B50}" dt="2023-10-17T01:21:33.185" v="5904" actId="1038"/>
          <ac:grpSpMkLst>
            <pc:docMk/>
            <pc:sldMk cId="29229944" sldId="262"/>
            <ac:grpSpMk id="69" creationId="{11ED97C8-9EAF-DCF1-88E9-333B6261E6F1}"/>
          </ac:grpSpMkLst>
        </pc:grpChg>
        <pc:grpChg chg="mod topLvl">
          <ac:chgData name="藤本 光(奈良高専)" userId="482251d2-0e96-48fe-9ae4-0be9ce111eed" providerId="ADAL" clId="{21CE17CF-61EF-5A40-8666-A2D2DCF60B50}" dt="2023-10-12T01:55:08.942" v="3743" actId="408"/>
          <ac:grpSpMkLst>
            <pc:docMk/>
            <pc:sldMk cId="29229944" sldId="262"/>
            <ac:grpSpMk id="128" creationId="{8DAE4F3C-BF70-FD33-F269-CCBB66C88D7D}"/>
          </ac:grpSpMkLst>
        </pc:grpChg>
        <pc:grpChg chg="add mod">
          <ac:chgData name="藤本 光(奈良高専)" userId="482251d2-0e96-48fe-9ae4-0be9ce111eed" providerId="ADAL" clId="{21CE17CF-61EF-5A40-8666-A2D2DCF60B50}" dt="2023-10-11T23:26:45.583" v="2739" actId="14100"/>
          <ac:grpSpMkLst>
            <pc:docMk/>
            <pc:sldMk cId="29229944" sldId="262"/>
            <ac:grpSpMk id="159" creationId="{1C73EE81-63AB-2A2A-D1D2-A18C7CA188EA}"/>
          </ac:grpSpMkLst>
        </pc:grpChg>
        <pc:grpChg chg="del mod">
          <ac:chgData name="藤本 光(奈良高専)" userId="482251d2-0e96-48fe-9ae4-0be9ce111eed" providerId="ADAL" clId="{21CE17CF-61EF-5A40-8666-A2D2DCF60B50}" dt="2023-10-12T02:14:35.675" v="4085" actId="165"/>
          <ac:grpSpMkLst>
            <pc:docMk/>
            <pc:sldMk cId="29229944" sldId="262"/>
            <ac:grpSpMk id="172" creationId="{E15178F4-1542-7BD0-0A9D-AC0491F91F05}"/>
          </ac:grpSpMkLst>
        </pc:grpChg>
        <pc:grpChg chg="del mod">
          <ac:chgData name="藤本 光(奈良高専)" userId="482251d2-0e96-48fe-9ae4-0be9ce111eed" providerId="ADAL" clId="{21CE17CF-61EF-5A40-8666-A2D2DCF60B50}" dt="2023-10-12T02:14:32.503" v="4083" actId="165"/>
          <ac:grpSpMkLst>
            <pc:docMk/>
            <pc:sldMk cId="29229944" sldId="262"/>
            <ac:grpSpMk id="173" creationId="{B33A077E-D9C7-88A6-4882-FCE3C6D943AA}"/>
          </ac:grpSpMkLst>
        </pc:grpChg>
        <pc:grpChg chg="add mod topLvl">
          <ac:chgData name="藤本 光(奈良高専)" userId="482251d2-0e96-48fe-9ae4-0be9ce111eed" providerId="ADAL" clId="{21CE17CF-61EF-5A40-8666-A2D2DCF60B50}" dt="2023-10-17T00:56:34.233" v="5698" actId="1036"/>
          <ac:grpSpMkLst>
            <pc:docMk/>
            <pc:sldMk cId="29229944" sldId="262"/>
            <ac:grpSpMk id="180" creationId="{2A603907-288D-E534-A582-F5A015F4C683}"/>
          </ac:grpSpMkLst>
        </pc:grpChg>
        <pc:grpChg chg="add mod topLvl">
          <ac:chgData name="藤本 光(奈良高専)" userId="482251d2-0e96-48fe-9ae4-0be9ce111eed" providerId="ADAL" clId="{21CE17CF-61EF-5A40-8666-A2D2DCF60B50}" dt="2023-10-17T00:56:37.857" v="5702" actId="1035"/>
          <ac:grpSpMkLst>
            <pc:docMk/>
            <pc:sldMk cId="29229944" sldId="262"/>
            <ac:grpSpMk id="183" creationId="{43009E89-D354-4C2E-68A7-EA568562610C}"/>
          </ac:grpSpMkLst>
        </pc:grpChg>
        <pc:grpChg chg="mod">
          <ac:chgData name="藤本 光(奈良高専)" userId="482251d2-0e96-48fe-9ae4-0be9ce111eed" providerId="ADAL" clId="{21CE17CF-61EF-5A40-8666-A2D2DCF60B50}" dt="2023-10-17T01:21:33.185" v="5904" actId="1038"/>
          <ac:grpSpMkLst>
            <pc:docMk/>
            <pc:sldMk cId="29229944" sldId="262"/>
            <ac:grpSpMk id="189" creationId="{53777799-D7A0-7E9D-34E4-0C7B8A2FC9D2}"/>
          </ac:grpSpMkLst>
        </pc:grpChg>
        <pc:grpChg chg="del mod">
          <ac:chgData name="藤本 光(奈良高専)" userId="482251d2-0e96-48fe-9ae4-0be9ce111eed" providerId="ADAL" clId="{21CE17CF-61EF-5A40-8666-A2D2DCF60B50}" dt="2023-10-12T00:00:59.972" v="2943" actId="165"/>
          <ac:grpSpMkLst>
            <pc:docMk/>
            <pc:sldMk cId="29229944" sldId="262"/>
            <ac:grpSpMk id="190" creationId="{0C324DDC-E91C-8376-F1FB-DDA695CA90D7}"/>
          </ac:grpSpMkLst>
        </pc:grpChg>
        <pc:grpChg chg="add mod">
          <ac:chgData name="藤本 光(奈良高専)" userId="482251d2-0e96-48fe-9ae4-0be9ce111eed" providerId="ADAL" clId="{21CE17CF-61EF-5A40-8666-A2D2DCF60B50}" dt="2023-10-17T00:56:07.428" v="5672" actId="1038"/>
          <ac:grpSpMkLst>
            <pc:docMk/>
            <pc:sldMk cId="29229944" sldId="262"/>
            <ac:grpSpMk id="191" creationId="{585C9988-BB7E-B62A-0C4B-5D41990ED30E}"/>
          </ac:grpSpMkLst>
        </pc:grpChg>
        <pc:grpChg chg="add mod">
          <ac:chgData name="藤本 光(奈良高専)" userId="482251d2-0e96-48fe-9ae4-0be9ce111eed" providerId="ADAL" clId="{21CE17CF-61EF-5A40-8666-A2D2DCF60B50}" dt="2023-10-17T00:56:57.945" v="5708" actId="1035"/>
          <ac:grpSpMkLst>
            <pc:docMk/>
            <pc:sldMk cId="29229944" sldId="262"/>
            <ac:grpSpMk id="195" creationId="{5B63B4C6-6E17-EC53-6CD7-1174F50756AD}"/>
          </ac:grpSpMkLst>
        </pc:grpChg>
        <pc:grpChg chg="add mod">
          <ac:chgData name="藤本 光(奈良高専)" userId="482251d2-0e96-48fe-9ae4-0be9ce111eed" providerId="ADAL" clId="{21CE17CF-61EF-5A40-8666-A2D2DCF60B50}" dt="2023-10-17T01:14:19.231" v="5883"/>
          <ac:grpSpMkLst>
            <pc:docMk/>
            <pc:sldMk cId="29229944" sldId="262"/>
            <ac:grpSpMk id="197" creationId="{36CA13A5-4215-9CBB-68D2-5FB5A50131C1}"/>
          </ac:grpSpMkLst>
        </pc:grpChg>
        <pc:grpChg chg="add mod">
          <ac:chgData name="藤本 光(奈良高専)" userId="482251d2-0e96-48fe-9ae4-0be9ce111eed" providerId="ADAL" clId="{21CE17CF-61EF-5A40-8666-A2D2DCF60B50}" dt="2023-10-12T05:01:55.848" v="4829" actId="164"/>
          <ac:grpSpMkLst>
            <pc:docMk/>
            <pc:sldMk cId="29229944" sldId="262"/>
            <ac:grpSpMk id="210" creationId="{141A573B-B22A-6FA2-B052-072222479AE1}"/>
          </ac:grpSpMkLst>
        </pc:grpChg>
        <pc:grpChg chg="add del mod">
          <ac:chgData name="藤本 光(奈良高専)" userId="482251d2-0e96-48fe-9ae4-0be9ce111eed" providerId="ADAL" clId="{21CE17CF-61EF-5A40-8666-A2D2DCF60B50}" dt="2023-10-12T00:58:11.805" v="3259" actId="478"/>
          <ac:grpSpMkLst>
            <pc:docMk/>
            <pc:sldMk cId="29229944" sldId="262"/>
            <ac:grpSpMk id="213" creationId="{57E64B7A-35F6-40EC-B53A-9A2F00E78F0F}"/>
          </ac:grpSpMkLst>
        </pc:grpChg>
        <pc:grpChg chg="add del mod">
          <ac:chgData name="藤本 光(奈良高専)" userId="482251d2-0e96-48fe-9ae4-0be9ce111eed" providerId="ADAL" clId="{21CE17CF-61EF-5A40-8666-A2D2DCF60B50}" dt="2023-10-12T00:56:45.624" v="3137"/>
          <ac:grpSpMkLst>
            <pc:docMk/>
            <pc:sldMk cId="29229944" sldId="262"/>
            <ac:grpSpMk id="223" creationId="{95094AC8-355B-96F2-FF0F-2246130FF591}"/>
          </ac:grpSpMkLst>
        </pc:grpChg>
        <pc:grpChg chg="add del mod">
          <ac:chgData name="藤本 光(奈良高専)" userId="482251d2-0e96-48fe-9ae4-0be9ce111eed" providerId="ADAL" clId="{21CE17CF-61EF-5A40-8666-A2D2DCF60B50}" dt="2023-10-12T00:57:58.669" v="3256" actId="478"/>
          <ac:grpSpMkLst>
            <pc:docMk/>
            <pc:sldMk cId="29229944" sldId="262"/>
            <ac:grpSpMk id="226" creationId="{9E994EE4-65DA-D032-0330-BF8160835F8A}"/>
          </ac:grpSpMkLst>
        </pc:grpChg>
        <pc:grpChg chg="add mod">
          <ac:chgData name="藤本 光(奈良高専)" userId="482251d2-0e96-48fe-9ae4-0be9ce111eed" providerId="ADAL" clId="{21CE17CF-61EF-5A40-8666-A2D2DCF60B50}" dt="2023-10-12T05:01:55.848" v="4829" actId="164"/>
          <ac:grpSpMkLst>
            <pc:docMk/>
            <pc:sldMk cId="29229944" sldId="262"/>
            <ac:grpSpMk id="229" creationId="{2F4C4846-BE6A-BC11-D1BD-C0030C70212D}"/>
          </ac:grpSpMkLst>
        </pc:grpChg>
        <pc:grpChg chg="add mod">
          <ac:chgData name="藤本 光(奈良高専)" userId="482251d2-0e96-48fe-9ae4-0be9ce111eed" providerId="ADAL" clId="{21CE17CF-61EF-5A40-8666-A2D2DCF60B50}" dt="2023-10-12T01:05:10.136" v="3481" actId="571"/>
          <ac:grpSpMkLst>
            <pc:docMk/>
            <pc:sldMk cId="29229944" sldId="262"/>
            <ac:grpSpMk id="249" creationId="{BDD58B04-3F8E-062C-98E9-EA5E52E36AC5}"/>
          </ac:grpSpMkLst>
        </pc:grpChg>
        <pc:grpChg chg="add del mod">
          <ac:chgData name="藤本 光(奈良高専)" userId="482251d2-0e96-48fe-9ae4-0be9ce111eed" providerId="ADAL" clId="{21CE17CF-61EF-5A40-8666-A2D2DCF60B50}" dt="2023-10-12T04:47:30.483" v="4717" actId="478"/>
          <ac:grpSpMkLst>
            <pc:docMk/>
            <pc:sldMk cId="29229944" sldId="262"/>
            <ac:grpSpMk id="274" creationId="{468DE66F-A769-A30A-0C3E-AF036001D8F9}"/>
          </ac:grpSpMkLst>
        </pc:grpChg>
        <pc:grpChg chg="add mod">
          <ac:chgData name="藤本 光(奈良高専)" userId="482251d2-0e96-48fe-9ae4-0be9ce111eed" providerId="ADAL" clId="{21CE17CF-61EF-5A40-8666-A2D2DCF60B50}" dt="2023-10-17T00:55:55.707" v="5669" actId="1037"/>
          <ac:grpSpMkLst>
            <pc:docMk/>
            <pc:sldMk cId="29229944" sldId="262"/>
            <ac:grpSpMk id="278" creationId="{BC1D91F3-C806-4306-6CD5-CCE1C6C65BB1}"/>
          </ac:grpSpMkLst>
        </pc:grpChg>
        <pc:grpChg chg="add del mod">
          <ac:chgData name="藤本 光(奈良高専)" userId="482251d2-0e96-48fe-9ae4-0be9ce111eed" providerId="ADAL" clId="{21CE17CF-61EF-5A40-8666-A2D2DCF60B50}" dt="2023-10-17T00:38:42.555" v="5141" actId="165"/>
          <ac:grpSpMkLst>
            <pc:docMk/>
            <pc:sldMk cId="29229944" sldId="262"/>
            <ac:grpSpMk id="279" creationId="{B206168E-61D8-6222-B8CA-85A944FBEB45}"/>
          </ac:grpSpMkLst>
        </pc:grpChg>
        <pc:picChg chg="mod">
          <ac:chgData name="藤本 光(奈良高専)" userId="482251d2-0e96-48fe-9ae4-0be9ce111eed" providerId="ADAL" clId="{21CE17CF-61EF-5A40-8666-A2D2DCF60B50}" dt="2023-10-17T01:21:33.185" v="5904" actId="1038"/>
          <ac:picMkLst>
            <pc:docMk/>
            <pc:sldMk cId="29229944" sldId="262"/>
            <ac:picMk id="19" creationId="{AADDF019-15C2-5A60-76BB-AF0AFFC9EE01}"/>
          </ac:picMkLst>
        </pc:picChg>
        <pc:picChg chg="mod">
          <ac:chgData name="藤本 光(奈良高専)" userId="482251d2-0e96-48fe-9ae4-0be9ce111eed" providerId="ADAL" clId="{21CE17CF-61EF-5A40-8666-A2D2DCF60B50}" dt="2023-10-17T01:21:33.185" v="5904" actId="1038"/>
          <ac:picMkLst>
            <pc:docMk/>
            <pc:sldMk cId="29229944" sldId="262"/>
            <ac:picMk id="21" creationId="{39D47E8B-A980-C6EA-F7EA-9717679A6C4B}"/>
          </ac:picMkLst>
        </pc:picChg>
        <pc:picChg chg="mod">
          <ac:chgData name="藤本 光(奈良高専)" userId="482251d2-0e96-48fe-9ae4-0be9ce111eed" providerId="ADAL" clId="{21CE17CF-61EF-5A40-8666-A2D2DCF60B50}" dt="2023-10-17T01:21:33.185" v="5904" actId="1038"/>
          <ac:picMkLst>
            <pc:docMk/>
            <pc:sldMk cId="29229944" sldId="262"/>
            <ac:picMk id="36" creationId="{8A8D91E8-3E9A-D507-8822-73379B8462E2}"/>
          </ac:picMkLst>
        </pc:picChg>
        <pc:picChg chg="mod">
          <ac:chgData name="藤本 光(奈良高専)" userId="482251d2-0e96-48fe-9ae4-0be9ce111eed" providerId="ADAL" clId="{21CE17CF-61EF-5A40-8666-A2D2DCF60B50}" dt="2023-10-17T01:21:33.185" v="5904" actId="1038"/>
          <ac:picMkLst>
            <pc:docMk/>
            <pc:sldMk cId="29229944" sldId="262"/>
            <ac:picMk id="40" creationId="{817CC273-CF69-1C95-295B-06245DF6AC3B}"/>
          </ac:picMkLst>
        </pc:picChg>
        <pc:picChg chg="mod">
          <ac:chgData name="藤本 光(奈良高専)" userId="482251d2-0e96-48fe-9ae4-0be9ce111eed" providerId="ADAL" clId="{21CE17CF-61EF-5A40-8666-A2D2DCF60B50}" dt="2023-10-17T01:21:33.185" v="5904" actId="1038"/>
          <ac:picMkLst>
            <pc:docMk/>
            <pc:sldMk cId="29229944" sldId="262"/>
            <ac:picMk id="41" creationId="{870D2E12-02FC-ED98-492C-AB605E4478D6}"/>
          </ac:picMkLst>
        </pc:picChg>
        <pc:picChg chg="mod">
          <ac:chgData name="藤本 光(奈良高専)" userId="482251d2-0e96-48fe-9ae4-0be9ce111eed" providerId="ADAL" clId="{21CE17CF-61EF-5A40-8666-A2D2DCF60B50}" dt="2023-10-17T01:21:33.185" v="5904" actId="1038"/>
          <ac:picMkLst>
            <pc:docMk/>
            <pc:sldMk cId="29229944" sldId="262"/>
            <ac:picMk id="42" creationId="{C2F9E27F-E65D-FF72-E7BC-15AF4D6C6A6B}"/>
          </ac:picMkLst>
        </pc:picChg>
        <pc:picChg chg="mod">
          <ac:chgData name="藤本 光(奈良高専)" userId="482251d2-0e96-48fe-9ae4-0be9ce111eed" providerId="ADAL" clId="{21CE17CF-61EF-5A40-8666-A2D2DCF60B50}" dt="2023-10-17T01:21:33.185" v="5904" actId="1038"/>
          <ac:picMkLst>
            <pc:docMk/>
            <pc:sldMk cId="29229944" sldId="262"/>
            <ac:picMk id="43" creationId="{114E1030-A224-B262-91A0-722CD92093B7}"/>
          </ac:picMkLst>
        </pc:picChg>
        <pc:picChg chg="mod">
          <ac:chgData name="藤本 光(奈良高専)" userId="482251d2-0e96-48fe-9ae4-0be9ce111eed" providerId="ADAL" clId="{21CE17CF-61EF-5A40-8666-A2D2DCF60B50}" dt="2023-10-17T01:21:33.185" v="5904" actId="1038"/>
          <ac:picMkLst>
            <pc:docMk/>
            <pc:sldMk cId="29229944" sldId="262"/>
            <ac:picMk id="44" creationId="{8C78D095-622A-4773-DF58-EE7E8C1F741E}"/>
          </ac:picMkLst>
        </pc:picChg>
        <pc:picChg chg="mod">
          <ac:chgData name="藤本 光(奈良高専)" userId="482251d2-0e96-48fe-9ae4-0be9ce111eed" providerId="ADAL" clId="{21CE17CF-61EF-5A40-8666-A2D2DCF60B50}" dt="2023-10-17T01:21:33.185" v="5904" actId="1038"/>
          <ac:picMkLst>
            <pc:docMk/>
            <pc:sldMk cId="29229944" sldId="262"/>
            <ac:picMk id="48" creationId="{AA060386-A895-49FD-B4C6-FCF2A3D2E67E}"/>
          </ac:picMkLst>
        </pc:picChg>
        <pc:picChg chg="mod">
          <ac:chgData name="藤本 光(奈良高専)" userId="482251d2-0e96-48fe-9ae4-0be9ce111eed" providerId="ADAL" clId="{21CE17CF-61EF-5A40-8666-A2D2DCF60B50}" dt="2023-10-17T01:21:33.185" v="5904" actId="1038"/>
          <ac:picMkLst>
            <pc:docMk/>
            <pc:sldMk cId="29229944" sldId="262"/>
            <ac:picMk id="49" creationId="{F6264A92-2078-59F6-D8FE-01C9DB37369C}"/>
          </ac:picMkLst>
        </pc:picChg>
        <pc:picChg chg="mod">
          <ac:chgData name="藤本 光(奈良高専)" userId="482251d2-0e96-48fe-9ae4-0be9ce111eed" providerId="ADAL" clId="{21CE17CF-61EF-5A40-8666-A2D2DCF60B50}" dt="2023-10-17T01:21:33.185" v="5904" actId="1038"/>
          <ac:picMkLst>
            <pc:docMk/>
            <pc:sldMk cId="29229944" sldId="262"/>
            <ac:picMk id="50" creationId="{B484A50C-B135-C5A4-8C49-DAA857D1BB07}"/>
          </ac:picMkLst>
        </pc:picChg>
        <pc:picChg chg="mod">
          <ac:chgData name="藤本 光(奈良高専)" userId="482251d2-0e96-48fe-9ae4-0be9ce111eed" providerId="ADAL" clId="{21CE17CF-61EF-5A40-8666-A2D2DCF60B50}" dt="2023-10-17T01:21:33.185" v="5904" actId="1038"/>
          <ac:picMkLst>
            <pc:docMk/>
            <pc:sldMk cId="29229944" sldId="262"/>
            <ac:picMk id="51" creationId="{44CE2D56-4409-07F6-E921-D9C2776764FB}"/>
          </ac:picMkLst>
        </pc:picChg>
        <pc:picChg chg="mod">
          <ac:chgData name="藤本 光(奈良高専)" userId="482251d2-0e96-48fe-9ae4-0be9ce111eed" providerId="ADAL" clId="{21CE17CF-61EF-5A40-8666-A2D2DCF60B50}" dt="2023-10-17T01:21:33.185" v="5904" actId="1038"/>
          <ac:picMkLst>
            <pc:docMk/>
            <pc:sldMk cId="29229944" sldId="262"/>
            <ac:picMk id="58" creationId="{F3BCFB15-483E-4339-88D8-28CD30332D79}"/>
          </ac:picMkLst>
        </pc:picChg>
        <pc:picChg chg="add mod">
          <ac:chgData name="藤本 光(奈良高専)" userId="482251d2-0e96-48fe-9ae4-0be9ce111eed" providerId="ADAL" clId="{21CE17CF-61EF-5A40-8666-A2D2DCF60B50}" dt="2023-10-17T00:57:54.400" v="5716" actId="1038"/>
          <ac:picMkLst>
            <pc:docMk/>
            <pc:sldMk cId="29229944" sldId="262"/>
            <ac:picMk id="59" creationId="{ED4077F8-26B7-12C6-A32C-AEC73D32B724}"/>
          </ac:picMkLst>
        </pc:picChg>
        <pc:picChg chg="mod topLvl">
          <ac:chgData name="藤本 光(奈良高専)" userId="482251d2-0e96-48fe-9ae4-0be9ce111eed" providerId="ADAL" clId="{21CE17CF-61EF-5A40-8666-A2D2DCF60B50}" dt="2023-10-12T05:02:36.220" v="4854" actId="1037"/>
          <ac:picMkLst>
            <pc:docMk/>
            <pc:sldMk cId="29229944" sldId="262"/>
            <ac:picMk id="134" creationId="{C611DDB9-3FF8-2B7C-D733-1275C6AEC05D}"/>
          </ac:picMkLst>
        </pc:picChg>
        <pc:picChg chg="mod topLvl">
          <ac:chgData name="藤本 光(奈良高専)" userId="482251d2-0e96-48fe-9ae4-0be9ce111eed" providerId="ADAL" clId="{21CE17CF-61EF-5A40-8666-A2D2DCF60B50}" dt="2023-10-12T05:02:36.220" v="4854" actId="1037"/>
          <ac:picMkLst>
            <pc:docMk/>
            <pc:sldMk cId="29229944" sldId="262"/>
            <ac:picMk id="135" creationId="{63E0B9D5-9C8F-9F6D-EACA-FBC853BEC2FA}"/>
          </ac:picMkLst>
        </pc:picChg>
        <pc:picChg chg="mod topLvl">
          <ac:chgData name="藤本 光(奈良高専)" userId="482251d2-0e96-48fe-9ae4-0be9ce111eed" providerId="ADAL" clId="{21CE17CF-61EF-5A40-8666-A2D2DCF60B50}" dt="2023-10-12T01:55:08.942" v="3743" actId="408"/>
          <ac:picMkLst>
            <pc:docMk/>
            <pc:sldMk cId="29229944" sldId="262"/>
            <ac:picMk id="136" creationId="{512964FF-4FCF-8174-38D8-620EE682A056}"/>
          </ac:picMkLst>
        </pc:picChg>
        <pc:picChg chg="mod topLvl">
          <ac:chgData name="藤本 光(奈良高専)" userId="482251d2-0e96-48fe-9ae4-0be9ce111eed" providerId="ADAL" clId="{21CE17CF-61EF-5A40-8666-A2D2DCF60B50}" dt="2023-10-12T02:11:09.559" v="4046" actId="1037"/>
          <ac:picMkLst>
            <pc:docMk/>
            <pc:sldMk cId="29229944" sldId="262"/>
            <ac:picMk id="137" creationId="{EDFF197F-E4E8-B127-326D-0949E8F58A01}"/>
          </ac:picMkLst>
        </pc:picChg>
        <pc:picChg chg="mod topLvl">
          <ac:chgData name="藤本 光(奈良高専)" userId="482251d2-0e96-48fe-9ae4-0be9ce111eed" providerId="ADAL" clId="{21CE17CF-61EF-5A40-8666-A2D2DCF60B50}" dt="2023-10-12T02:09:16.999" v="4032" actId="1037"/>
          <ac:picMkLst>
            <pc:docMk/>
            <pc:sldMk cId="29229944" sldId="262"/>
            <ac:picMk id="138" creationId="{D9BAA3A0-DE04-810E-BBB8-A110A8CDCD0E}"/>
          </ac:picMkLst>
        </pc:picChg>
        <pc:picChg chg="mod topLvl">
          <ac:chgData name="藤本 光(奈良高専)" userId="482251d2-0e96-48fe-9ae4-0be9ce111eed" providerId="ADAL" clId="{21CE17CF-61EF-5A40-8666-A2D2DCF60B50}" dt="2023-10-12T01:55:08.942" v="3743" actId="408"/>
          <ac:picMkLst>
            <pc:docMk/>
            <pc:sldMk cId="29229944" sldId="262"/>
            <ac:picMk id="140" creationId="{73DD0A55-5805-4C43-27EC-EDA5B1346501}"/>
          </ac:picMkLst>
        </pc:picChg>
        <pc:picChg chg="add del mod">
          <ac:chgData name="藤本 光(奈良高専)" userId="482251d2-0e96-48fe-9ae4-0be9ce111eed" providerId="ADAL" clId="{21CE17CF-61EF-5A40-8666-A2D2DCF60B50}" dt="2023-10-11T23:55:19.375" v="2747" actId="478"/>
          <ac:picMkLst>
            <pc:docMk/>
            <pc:sldMk cId="29229944" sldId="262"/>
            <ac:picMk id="161" creationId="{C4767DD1-381A-2B9C-C21C-C4AA4A0D7439}"/>
          </ac:picMkLst>
        </pc:picChg>
        <pc:picChg chg="add mod topLvl">
          <ac:chgData name="藤本 光(奈良高専)" userId="482251d2-0e96-48fe-9ae4-0be9ce111eed" providerId="ADAL" clId="{21CE17CF-61EF-5A40-8666-A2D2DCF60B50}" dt="2023-10-17T00:58:01.108" v="5717" actId="12788"/>
          <ac:picMkLst>
            <pc:docMk/>
            <pc:sldMk cId="29229944" sldId="262"/>
            <ac:picMk id="162" creationId="{CAE8CE1B-485F-7E85-097A-DCE826248EBA}"/>
          </ac:picMkLst>
        </pc:picChg>
        <pc:picChg chg="mod">
          <ac:chgData name="藤本 光(奈良高専)" userId="482251d2-0e96-48fe-9ae4-0be9ce111eed" providerId="ADAL" clId="{21CE17CF-61EF-5A40-8666-A2D2DCF60B50}" dt="2023-10-17T01:21:33.185" v="5904" actId="1038"/>
          <ac:picMkLst>
            <pc:docMk/>
            <pc:sldMk cId="29229944" sldId="262"/>
            <ac:picMk id="181" creationId="{50981489-9A22-A57B-FBC7-F5E14FCAB883}"/>
          </ac:picMkLst>
        </pc:picChg>
        <pc:picChg chg="mod">
          <ac:chgData name="藤本 光(奈良高専)" userId="482251d2-0e96-48fe-9ae4-0be9ce111eed" providerId="ADAL" clId="{21CE17CF-61EF-5A40-8666-A2D2DCF60B50}" dt="2023-10-17T01:21:33.185" v="5904" actId="1038"/>
          <ac:picMkLst>
            <pc:docMk/>
            <pc:sldMk cId="29229944" sldId="262"/>
            <ac:picMk id="186" creationId="{184FCB92-FE10-848A-B5DC-0A6F8A947D26}"/>
          </ac:picMkLst>
        </pc:picChg>
        <pc:picChg chg="add del mod">
          <ac:chgData name="藤本 光(奈良高専)" userId="482251d2-0e96-48fe-9ae4-0be9ce111eed" providerId="ADAL" clId="{21CE17CF-61EF-5A40-8666-A2D2DCF60B50}" dt="2023-10-12T01:55:09.852" v="3748" actId="478"/>
          <ac:picMkLst>
            <pc:docMk/>
            <pc:sldMk cId="29229944" sldId="262"/>
            <ac:picMk id="209" creationId="{07C19283-3E65-3847-D2BF-3058BEDEB011}"/>
          </ac:picMkLst>
        </pc:picChg>
        <pc:picChg chg="add mod">
          <ac:chgData name="藤本 光(奈良高専)" userId="482251d2-0e96-48fe-9ae4-0be9ce111eed" providerId="ADAL" clId="{21CE17CF-61EF-5A40-8666-A2D2DCF60B50}" dt="2023-10-12T05:01:55.848" v="4829" actId="164"/>
          <ac:picMkLst>
            <pc:docMk/>
            <pc:sldMk cId="29229944" sldId="262"/>
            <ac:picMk id="234" creationId="{32367D8A-C131-D36A-97F2-FA3753893D2E}"/>
          </ac:picMkLst>
        </pc:picChg>
        <pc:picChg chg="add del mod">
          <ac:chgData name="藤本 光(奈良高専)" userId="482251d2-0e96-48fe-9ae4-0be9ce111eed" providerId="ADAL" clId="{21CE17CF-61EF-5A40-8666-A2D2DCF60B50}" dt="2023-10-12T05:01:55.848" v="4829" actId="164"/>
          <ac:picMkLst>
            <pc:docMk/>
            <pc:sldMk cId="29229944" sldId="262"/>
            <ac:picMk id="259" creationId="{72EF63E1-EF2C-A7F9-BCFF-01F63CA4F972}"/>
          </ac:picMkLst>
        </pc:picChg>
        <pc:cxnChg chg="add mod">
          <ac:chgData name="藤本 光(奈良高専)" userId="482251d2-0e96-48fe-9ae4-0be9ce111eed" providerId="ADAL" clId="{21CE17CF-61EF-5A40-8666-A2D2DCF60B50}" dt="2023-10-17T00:54:50.415" v="5641" actId="1037"/>
          <ac:cxnSpMkLst>
            <pc:docMk/>
            <pc:sldMk cId="29229944" sldId="262"/>
            <ac:cxnSpMk id="7" creationId="{D6839162-44D3-9BD6-710C-9829969521B4}"/>
          </ac:cxnSpMkLst>
        </pc:cxnChg>
        <pc:cxnChg chg="add mod">
          <ac:chgData name="藤本 光(奈良高専)" userId="482251d2-0e96-48fe-9ae4-0be9ce111eed" providerId="ADAL" clId="{21CE17CF-61EF-5A40-8666-A2D2DCF60B50}" dt="2023-10-17T00:54:50.415" v="5641" actId="1037"/>
          <ac:cxnSpMkLst>
            <pc:docMk/>
            <pc:sldMk cId="29229944" sldId="262"/>
            <ac:cxnSpMk id="9" creationId="{27B4B6BB-DB56-D657-D22E-4036DA8749DA}"/>
          </ac:cxnSpMkLst>
        </pc:cxnChg>
        <pc:cxnChg chg="mod">
          <ac:chgData name="藤本 光(奈良高専)" userId="482251d2-0e96-48fe-9ae4-0be9ce111eed" providerId="ADAL" clId="{21CE17CF-61EF-5A40-8666-A2D2DCF60B50}" dt="2023-10-17T01:21:33.185" v="5904" actId="1038"/>
          <ac:cxnSpMkLst>
            <pc:docMk/>
            <pc:sldMk cId="29229944" sldId="262"/>
            <ac:cxnSpMk id="24" creationId="{35FB0914-B9BD-D6EA-21CB-C276E2AB3184}"/>
          </ac:cxnSpMkLst>
        </pc:cxnChg>
        <pc:cxnChg chg="mod">
          <ac:chgData name="藤本 光(奈良高専)" userId="482251d2-0e96-48fe-9ae4-0be9ce111eed" providerId="ADAL" clId="{21CE17CF-61EF-5A40-8666-A2D2DCF60B50}" dt="2023-10-17T01:21:33.185" v="5904" actId="1038"/>
          <ac:cxnSpMkLst>
            <pc:docMk/>
            <pc:sldMk cId="29229944" sldId="262"/>
            <ac:cxnSpMk id="25" creationId="{5181AAF8-EA27-FE4A-C77C-4B8262BBC703}"/>
          </ac:cxnSpMkLst>
        </pc:cxnChg>
        <pc:cxnChg chg="mod">
          <ac:chgData name="藤本 光(奈良高専)" userId="482251d2-0e96-48fe-9ae4-0be9ce111eed" providerId="ADAL" clId="{21CE17CF-61EF-5A40-8666-A2D2DCF60B50}" dt="2023-10-17T01:21:33.185" v="5904" actId="1038"/>
          <ac:cxnSpMkLst>
            <pc:docMk/>
            <pc:sldMk cId="29229944" sldId="262"/>
            <ac:cxnSpMk id="26" creationId="{4EA91CEE-621B-6502-AE1D-DE3B66E4B10D}"/>
          </ac:cxnSpMkLst>
        </pc:cxnChg>
        <pc:cxnChg chg="mod">
          <ac:chgData name="藤本 光(奈良高専)" userId="482251d2-0e96-48fe-9ae4-0be9ce111eed" providerId="ADAL" clId="{21CE17CF-61EF-5A40-8666-A2D2DCF60B50}" dt="2023-10-17T01:21:33.185" v="5904" actId="1038"/>
          <ac:cxnSpMkLst>
            <pc:docMk/>
            <pc:sldMk cId="29229944" sldId="262"/>
            <ac:cxnSpMk id="27" creationId="{55A4D3CB-AF52-402F-0165-D7F522C3C0F6}"/>
          </ac:cxnSpMkLst>
        </pc:cxnChg>
        <pc:cxnChg chg="mod">
          <ac:chgData name="藤本 光(奈良高専)" userId="482251d2-0e96-48fe-9ae4-0be9ce111eed" providerId="ADAL" clId="{21CE17CF-61EF-5A40-8666-A2D2DCF60B50}" dt="2023-10-17T01:22:56.858" v="5937" actId="1582"/>
          <ac:cxnSpMkLst>
            <pc:docMk/>
            <pc:sldMk cId="29229944" sldId="262"/>
            <ac:cxnSpMk id="28" creationId="{8EEAD292-D905-B097-0954-7FE4606C05A7}"/>
          </ac:cxnSpMkLst>
        </pc:cxnChg>
        <pc:cxnChg chg="mod">
          <ac:chgData name="藤本 光(奈良高専)" userId="482251d2-0e96-48fe-9ae4-0be9ce111eed" providerId="ADAL" clId="{21CE17CF-61EF-5A40-8666-A2D2DCF60B50}" dt="2023-10-17T01:22:56.858" v="5937" actId="1582"/>
          <ac:cxnSpMkLst>
            <pc:docMk/>
            <pc:sldMk cId="29229944" sldId="262"/>
            <ac:cxnSpMk id="29" creationId="{BBB40131-1AF2-6CBD-A704-97079FFB01A1}"/>
          </ac:cxnSpMkLst>
        </pc:cxnChg>
        <pc:cxnChg chg="mod">
          <ac:chgData name="藤本 光(奈良高専)" userId="482251d2-0e96-48fe-9ae4-0be9ce111eed" providerId="ADAL" clId="{21CE17CF-61EF-5A40-8666-A2D2DCF60B50}" dt="2023-10-17T01:22:56.858" v="5937" actId="1582"/>
          <ac:cxnSpMkLst>
            <pc:docMk/>
            <pc:sldMk cId="29229944" sldId="262"/>
            <ac:cxnSpMk id="30" creationId="{86D349EC-D3F8-55C3-DB84-44C4441DCB4C}"/>
          </ac:cxnSpMkLst>
        </pc:cxnChg>
        <pc:cxnChg chg="mod">
          <ac:chgData name="藤本 光(奈良高専)" userId="482251d2-0e96-48fe-9ae4-0be9ce111eed" providerId="ADAL" clId="{21CE17CF-61EF-5A40-8666-A2D2DCF60B50}" dt="2023-10-17T01:22:56.858" v="5937" actId="1582"/>
          <ac:cxnSpMkLst>
            <pc:docMk/>
            <pc:sldMk cId="29229944" sldId="262"/>
            <ac:cxnSpMk id="31" creationId="{3FCC9ABA-9A82-C808-4AF1-713C5E429136}"/>
          </ac:cxnSpMkLst>
        </pc:cxnChg>
        <pc:cxnChg chg="mod">
          <ac:chgData name="藤本 光(奈良高専)" userId="482251d2-0e96-48fe-9ae4-0be9ce111eed" providerId="ADAL" clId="{21CE17CF-61EF-5A40-8666-A2D2DCF60B50}" dt="2023-10-17T01:21:33.185" v="5904" actId="1038"/>
          <ac:cxnSpMkLst>
            <pc:docMk/>
            <pc:sldMk cId="29229944" sldId="262"/>
            <ac:cxnSpMk id="38" creationId="{925EF363-DC7F-CC49-EB76-25A8BEB44587}"/>
          </ac:cxnSpMkLst>
        </pc:cxnChg>
        <pc:cxnChg chg="mod">
          <ac:chgData name="藤本 光(奈良高専)" userId="482251d2-0e96-48fe-9ae4-0be9ce111eed" providerId="ADAL" clId="{21CE17CF-61EF-5A40-8666-A2D2DCF60B50}" dt="2023-10-17T01:21:33.185" v="5904" actId="1038"/>
          <ac:cxnSpMkLst>
            <pc:docMk/>
            <pc:sldMk cId="29229944" sldId="262"/>
            <ac:cxnSpMk id="39" creationId="{476BC2AB-0EC3-D724-13FB-6FE578E21FA6}"/>
          </ac:cxnSpMkLst>
        </pc:cxnChg>
        <pc:cxnChg chg="mod">
          <ac:chgData name="藤本 光(奈良高専)" userId="482251d2-0e96-48fe-9ae4-0be9ce111eed" providerId="ADAL" clId="{21CE17CF-61EF-5A40-8666-A2D2DCF60B50}" dt="2023-10-17T01:21:33.185" v="5904" actId="1038"/>
          <ac:cxnSpMkLst>
            <pc:docMk/>
            <pc:sldMk cId="29229944" sldId="262"/>
            <ac:cxnSpMk id="46" creationId="{64F90A59-89EF-39C6-AC61-7F8B10811773}"/>
          </ac:cxnSpMkLst>
        </pc:cxnChg>
        <pc:cxnChg chg="mod">
          <ac:chgData name="藤本 光(奈良高専)" userId="482251d2-0e96-48fe-9ae4-0be9ce111eed" providerId="ADAL" clId="{21CE17CF-61EF-5A40-8666-A2D2DCF60B50}" dt="2023-10-17T01:21:33.185" v="5904" actId="1038"/>
          <ac:cxnSpMkLst>
            <pc:docMk/>
            <pc:sldMk cId="29229944" sldId="262"/>
            <ac:cxnSpMk id="47" creationId="{B613E74D-4128-F65A-34BE-63967BB9934D}"/>
          </ac:cxnSpMkLst>
        </pc:cxnChg>
        <pc:cxnChg chg="mod">
          <ac:chgData name="藤本 光(奈良高専)" userId="482251d2-0e96-48fe-9ae4-0be9ce111eed" providerId="ADAL" clId="{21CE17CF-61EF-5A40-8666-A2D2DCF60B50}" dt="2023-10-17T01:21:33.185" v="5904" actId="1038"/>
          <ac:cxnSpMkLst>
            <pc:docMk/>
            <pc:sldMk cId="29229944" sldId="262"/>
            <ac:cxnSpMk id="54" creationId="{A29F3BF4-BE0C-DFA9-02E6-A7C0CDC775EB}"/>
          </ac:cxnSpMkLst>
        </pc:cxnChg>
        <pc:cxnChg chg="mod">
          <ac:chgData name="藤本 光(奈良高専)" userId="482251d2-0e96-48fe-9ae4-0be9ce111eed" providerId="ADAL" clId="{21CE17CF-61EF-5A40-8666-A2D2DCF60B50}" dt="2023-10-17T01:22:56.858" v="5937" actId="1582"/>
          <ac:cxnSpMkLst>
            <pc:docMk/>
            <pc:sldMk cId="29229944" sldId="262"/>
            <ac:cxnSpMk id="57" creationId="{E8C0E3F3-E681-CA9A-A955-388011E74AE5}"/>
          </ac:cxnSpMkLst>
        </pc:cxnChg>
        <pc:cxnChg chg="mod topLvl">
          <ac:chgData name="藤本 光(奈良高専)" userId="482251d2-0e96-48fe-9ae4-0be9ce111eed" providerId="ADAL" clId="{21CE17CF-61EF-5A40-8666-A2D2DCF60B50}" dt="2023-10-12T05:02:39.805" v="4857" actId="1037"/>
          <ac:cxnSpMkLst>
            <pc:docMk/>
            <pc:sldMk cId="29229944" sldId="262"/>
            <ac:cxnSpMk id="148" creationId="{30B1F373-875B-9A02-C6E8-B3C6C925569F}"/>
          </ac:cxnSpMkLst>
        </pc:cxnChg>
        <pc:cxnChg chg="mod topLvl">
          <ac:chgData name="藤本 光(奈良高専)" userId="482251d2-0e96-48fe-9ae4-0be9ce111eed" providerId="ADAL" clId="{21CE17CF-61EF-5A40-8666-A2D2DCF60B50}" dt="2023-10-12T01:55:08.942" v="3743" actId="408"/>
          <ac:cxnSpMkLst>
            <pc:docMk/>
            <pc:sldMk cId="29229944" sldId="262"/>
            <ac:cxnSpMk id="157" creationId="{C9704BB9-B1E2-30AC-087C-D8B1813E66DE}"/>
          </ac:cxnSpMkLst>
        </pc:cxnChg>
        <pc:cxnChg chg="add del mod">
          <ac:chgData name="藤本 光(奈良高専)" userId="482251d2-0e96-48fe-9ae4-0be9ce111eed" providerId="ADAL" clId="{21CE17CF-61EF-5A40-8666-A2D2DCF60B50}" dt="2023-10-17T00:53:22.983" v="5580" actId="478"/>
          <ac:cxnSpMkLst>
            <pc:docMk/>
            <pc:sldMk cId="29229944" sldId="262"/>
            <ac:cxnSpMk id="158" creationId="{40DDCDA4-7898-91D4-D3F4-CF6DDDC18CD5}"/>
          </ac:cxnSpMkLst>
        </pc:cxnChg>
        <pc:cxnChg chg="del mod">
          <ac:chgData name="藤本 光(奈良高専)" userId="482251d2-0e96-48fe-9ae4-0be9ce111eed" providerId="ADAL" clId="{21CE17CF-61EF-5A40-8666-A2D2DCF60B50}" dt="2023-10-12T00:00:37.431" v="2875" actId="478"/>
          <ac:cxnSpMkLst>
            <pc:docMk/>
            <pc:sldMk cId="29229944" sldId="262"/>
            <ac:cxnSpMk id="158" creationId="{6885C044-5486-4EA0-4C3C-26AC42E16725}"/>
          </ac:cxnSpMkLst>
        </pc:cxnChg>
        <pc:cxnChg chg="del mod">
          <ac:chgData name="藤本 光(奈良高専)" userId="482251d2-0e96-48fe-9ae4-0be9ce111eed" providerId="ADAL" clId="{21CE17CF-61EF-5A40-8666-A2D2DCF60B50}" dt="2023-10-12T00:00:37.431" v="2875" actId="478"/>
          <ac:cxnSpMkLst>
            <pc:docMk/>
            <pc:sldMk cId="29229944" sldId="262"/>
            <ac:cxnSpMk id="160" creationId="{151BE1AA-6042-2C6F-144A-C1784160B554}"/>
          </ac:cxnSpMkLst>
        </pc:cxnChg>
        <pc:cxnChg chg="del mod">
          <ac:chgData name="藤本 光(奈良高専)" userId="482251d2-0e96-48fe-9ae4-0be9ce111eed" providerId="ADAL" clId="{21CE17CF-61EF-5A40-8666-A2D2DCF60B50}" dt="2023-10-12T00:00:22.026" v="2836" actId="478"/>
          <ac:cxnSpMkLst>
            <pc:docMk/>
            <pc:sldMk cId="29229944" sldId="262"/>
            <ac:cxnSpMk id="163" creationId="{ADC43D60-3AA5-78A0-9598-132988D843B4}"/>
          </ac:cxnSpMkLst>
        </pc:cxnChg>
        <pc:cxnChg chg="del mod">
          <ac:chgData name="藤本 光(奈良高専)" userId="482251d2-0e96-48fe-9ae4-0be9ce111eed" providerId="ADAL" clId="{21CE17CF-61EF-5A40-8666-A2D2DCF60B50}" dt="2023-10-12T00:00:22.026" v="2836" actId="478"/>
          <ac:cxnSpMkLst>
            <pc:docMk/>
            <pc:sldMk cId="29229944" sldId="262"/>
            <ac:cxnSpMk id="164" creationId="{6D7D5A70-FDA9-62C8-47CF-62E92FE7D42A}"/>
          </ac:cxnSpMkLst>
        </pc:cxnChg>
        <pc:cxnChg chg="mod topLvl">
          <ac:chgData name="藤本 光(奈良高専)" userId="482251d2-0e96-48fe-9ae4-0be9ce111eed" providerId="ADAL" clId="{21CE17CF-61EF-5A40-8666-A2D2DCF60B50}" dt="2023-10-12T02:10:19.020" v="4044" actId="1038"/>
          <ac:cxnSpMkLst>
            <pc:docMk/>
            <pc:sldMk cId="29229944" sldId="262"/>
            <ac:cxnSpMk id="167" creationId="{47282200-F9A9-FA21-F527-A8ED1F306B7A}"/>
          </ac:cxnSpMkLst>
        </pc:cxnChg>
        <pc:cxnChg chg="mod topLvl">
          <ac:chgData name="藤本 光(奈良高専)" userId="482251d2-0e96-48fe-9ae4-0be9ce111eed" providerId="ADAL" clId="{21CE17CF-61EF-5A40-8666-A2D2DCF60B50}" dt="2023-10-12T02:10:19.020" v="4044" actId="1038"/>
          <ac:cxnSpMkLst>
            <pc:docMk/>
            <pc:sldMk cId="29229944" sldId="262"/>
            <ac:cxnSpMk id="169" creationId="{58360357-0791-96AC-1689-DB2A36AC67E1}"/>
          </ac:cxnSpMkLst>
        </pc:cxnChg>
        <pc:cxnChg chg="add del mod">
          <ac:chgData name="藤本 光(奈良高専)" userId="482251d2-0e96-48fe-9ae4-0be9ce111eed" providerId="ADAL" clId="{21CE17CF-61EF-5A40-8666-A2D2DCF60B50}" dt="2023-10-17T00:54:55.867" v="5649" actId="478"/>
          <ac:cxnSpMkLst>
            <pc:docMk/>
            <pc:sldMk cId="29229944" sldId="262"/>
            <ac:cxnSpMk id="173" creationId="{5A00F889-43B6-9049-B4EE-A14BEE1155EF}"/>
          </ac:cxnSpMkLst>
        </pc:cxnChg>
        <pc:cxnChg chg="mod topLvl">
          <ac:chgData name="藤本 光(奈良高専)" userId="482251d2-0e96-48fe-9ae4-0be9ce111eed" providerId="ADAL" clId="{21CE17CF-61EF-5A40-8666-A2D2DCF60B50}" dt="2023-10-12T02:09:16.999" v="4032" actId="1037"/>
          <ac:cxnSpMkLst>
            <pc:docMk/>
            <pc:sldMk cId="29229944" sldId="262"/>
            <ac:cxnSpMk id="175" creationId="{33D5EBBE-7780-6D99-909F-43251E03FD5D}"/>
          </ac:cxnSpMkLst>
        </pc:cxnChg>
        <pc:cxnChg chg="mod topLvl">
          <ac:chgData name="藤本 光(奈良高専)" userId="482251d2-0e96-48fe-9ae4-0be9ce111eed" providerId="ADAL" clId="{21CE17CF-61EF-5A40-8666-A2D2DCF60B50}" dt="2023-10-12T02:09:16.999" v="4032" actId="1037"/>
          <ac:cxnSpMkLst>
            <pc:docMk/>
            <pc:sldMk cId="29229944" sldId="262"/>
            <ac:cxnSpMk id="176" creationId="{E8EF856D-199A-ED8F-52F7-3ECE240FE2A5}"/>
          </ac:cxnSpMkLst>
        </pc:cxnChg>
        <pc:cxnChg chg="mod topLvl">
          <ac:chgData name="藤本 光(奈良高専)" userId="482251d2-0e96-48fe-9ae4-0be9ce111eed" providerId="ADAL" clId="{21CE17CF-61EF-5A40-8666-A2D2DCF60B50}" dt="2023-10-12T02:09:16.999" v="4032" actId="1037"/>
          <ac:cxnSpMkLst>
            <pc:docMk/>
            <pc:sldMk cId="29229944" sldId="262"/>
            <ac:cxnSpMk id="177" creationId="{27C83057-FADF-0FAD-454F-78381883EDA7}"/>
          </ac:cxnSpMkLst>
        </pc:cxnChg>
        <pc:cxnChg chg="mod topLvl">
          <ac:chgData name="藤本 光(奈良高専)" userId="482251d2-0e96-48fe-9ae4-0be9ce111eed" providerId="ADAL" clId="{21CE17CF-61EF-5A40-8666-A2D2DCF60B50}" dt="2023-10-12T02:09:16.999" v="4032" actId="1037"/>
          <ac:cxnSpMkLst>
            <pc:docMk/>
            <pc:sldMk cId="29229944" sldId="262"/>
            <ac:cxnSpMk id="178" creationId="{FDC6A22E-AB56-22E7-2BDB-300F3FE6EC22}"/>
          </ac:cxnSpMkLst>
        </pc:cxnChg>
        <pc:cxnChg chg="mod topLvl">
          <ac:chgData name="藤本 光(奈良高専)" userId="482251d2-0e96-48fe-9ae4-0be9ce111eed" providerId="ADAL" clId="{21CE17CF-61EF-5A40-8666-A2D2DCF60B50}" dt="2023-10-12T02:11:02.772" v="4045" actId="14100"/>
          <ac:cxnSpMkLst>
            <pc:docMk/>
            <pc:sldMk cId="29229944" sldId="262"/>
            <ac:cxnSpMk id="182" creationId="{09905D78-86C2-C7A4-A587-6FE49F387A86}"/>
          </ac:cxnSpMkLst>
        </pc:cxnChg>
        <pc:cxnChg chg="add mod">
          <ac:chgData name="藤本 光(奈良高専)" userId="482251d2-0e96-48fe-9ae4-0be9ce111eed" providerId="ADAL" clId="{21CE17CF-61EF-5A40-8666-A2D2DCF60B50}" dt="2023-10-12T05:02:36.220" v="4854" actId="1037"/>
          <ac:cxnSpMkLst>
            <pc:docMk/>
            <pc:sldMk cId="29229944" sldId="262"/>
            <ac:cxnSpMk id="184" creationId="{16BC312E-FF0A-430E-FE69-14F41984D5E5}"/>
          </ac:cxnSpMkLst>
        </pc:cxnChg>
        <pc:cxnChg chg="add mod">
          <ac:chgData name="藤本 光(奈良高専)" userId="482251d2-0e96-48fe-9ae4-0be9ce111eed" providerId="ADAL" clId="{21CE17CF-61EF-5A40-8666-A2D2DCF60B50}" dt="2023-10-12T05:02:36.220" v="4854" actId="1037"/>
          <ac:cxnSpMkLst>
            <pc:docMk/>
            <pc:sldMk cId="29229944" sldId="262"/>
            <ac:cxnSpMk id="185" creationId="{0A8929D6-05DF-82F1-E640-F67C34BDFD2B}"/>
          </ac:cxnSpMkLst>
        </pc:cxnChg>
        <pc:cxnChg chg="add mod">
          <ac:chgData name="藤本 光(奈良高専)" userId="482251d2-0e96-48fe-9ae4-0be9ce111eed" providerId="ADAL" clId="{21CE17CF-61EF-5A40-8666-A2D2DCF60B50}" dt="2023-10-12T05:02:36.220" v="4854" actId="1037"/>
          <ac:cxnSpMkLst>
            <pc:docMk/>
            <pc:sldMk cId="29229944" sldId="262"/>
            <ac:cxnSpMk id="187" creationId="{553BBA0F-3E51-41CB-6C87-EFD22ED913C0}"/>
          </ac:cxnSpMkLst>
        </pc:cxnChg>
        <pc:cxnChg chg="add mod">
          <ac:chgData name="藤本 光(奈良高専)" userId="482251d2-0e96-48fe-9ae4-0be9ce111eed" providerId="ADAL" clId="{21CE17CF-61EF-5A40-8666-A2D2DCF60B50}" dt="2023-10-12T05:02:36.220" v="4854" actId="1037"/>
          <ac:cxnSpMkLst>
            <pc:docMk/>
            <pc:sldMk cId="29229944" sldId="262"/>
            <ac:cxnSpMk id="188" creationId="{0F0AD0BF-9806-0477-B3D1-6FA8377FA475}"/>
          </ac:cxnSpMkLst>
        </pc:cxnChg>
        <pc:cxnChg chg="add mod">
          <ac:chgData name="藤本 光(奈良高専)" userId="482251d2-0e96-48fe-9ae4-0be9ce111eed" providerId="ADAL" clId="{21CE17CF-61EF-5A40-8666-A2D2DCF60B50}" dt="2023-10-17T00:53:51.579" v="5585" actId="208"/>
          <ac:cxnSpMkLst>
            <pc:docMk/>
            <pc:sldMk cId="29229944" sldId="262"/>
            <ac:cxnSpMk id="190" creationId="{DE29441D-6154-50A4-5517-06DD476E1ACA}"/>
          </ac:cxnSpMkLst>
        </pc:cxnChg>
        <pc:cxnChg chg="add del mod topLvl">
          <ac:chgData name="藤本 光(奈良高専)" userId="482251d2-0e96-48fe-9ae4-0be9ce111eed" providerId="ADAL" clId="{21CE17CF-61EF-5A40-8666-A2D2DCF60B50}" dt="2023-10-17T00:53:28.170" v="5581" actId="478"/>
          <ac:cxnSpMkLst>
            <pc:docMk/>
            <pc:sldMk cId="29229944" sldId="262"/>
            <ac:cxnSpMk id="192" creationId="{6CBEFB3A-3023-330A-F2CD-DF0BBFE26A9F}"/>
          </ac:cxnSpMkLst>
        </pc:cxnChg>
        <pc:cxnChg chg="add del mod topLvl">
          <ac:chgData name="藤本 光(奈良高専)" userId="482251d2-0e96-48fe-9ae4-0be9ce111eed" providerId="ADAL" clId="{21CE17CF-61EF-5A40-8666-A2D2DCF60B50}" dt="2023-10-17T00:53:28.170" v="5581" actId="478"/>
          <ac:cxnSpMkLst>
            <pc:docMk/>
            <pc:sldMk cId="29229944" sldId="262"/>
            <ac:cxnSpMk id="193" creationId="{CA744B72-89C2-39A0-BEBC-6A22B3302EDA}"/>
          </ac:cxnSpMkLst>
        </pc:cxnChg>
        <pc:cxnChg chg="add mod">
          <ac:chgData name="藤本 光(奈良高専)" userId="482251d2-0e96-48fe-9ae4-0be9ce111eed" providerId="ADAL" clId="{21CE17CF-61EF-5A40-8666-A2D2DCF60B50}" dt="2023-10-17T00:53:51.579" v="5585" actId="208"/>
          <ac:cxnSpMkLst>
            <pc:docMk/>
            <pc:sldMk cId="29229944" sldId="262"/>
            <ac:cxnSpMk id="194" creationId="{F29C5F16-A62C-7AEB-1E65-840706451C0D}"/>
          </ac:cxnSpMkLst>
        </pc:cxnChg>
        <pc:cxnChg chg="add mod">
          <ac:chgData name="藤本 光(奈良高専)" userId="482251d2-0e96-48fe-9ae4-0be9ce111eed" providerId="ADAL" clId="{21CE17CF-61EF-5A40-8666-A2D2DCF60B50}" dt="2023-10-17T00:55:19.450" v="5651" actId="1076"/>
          <ac:cxnSpMkLst>
            <pc:docMk/>
            <pc:sldMk cId="29229944" sldId="262"/>
            <ac:cxnSpMk id="196" creationId="{97F54616-3CFC-72B1-BC71-244F431BBBA5}"/>
          </ac:cxnSpMkLst>
        </pc:cxnChg>
        <pc:cxnChg chg="add del mod topLvl">
          <ac:chgData name="藤本 光(奈良高専)" userId="482251d2-0e96-48fe-9ae4-0be9ce111eed" providerId="ADAL" clId="{21CE17CF-61EF-5A40-8666-A2D2DCF60B50}" dt="2023-10-17T00:39:07.398" v="5170" actId="478"/>
          <ac:cxnSpMkLst>
            <pc:docMk/>
            <pc:sldMk cId="29229944" sldId="262"/>
            <ac:cxnSpMk id="203" creationId="{ED1F2EE3-AD25-B8DE-31DE-CD0A5AC2AEE0}"/>
          </ac:cxnSpMkLst>
        </pc:cxnChg>
        <pc:cxnChg chg="add del mod topLvl">
          <ac:chgData name="藤本 光(奈良高専)" userId="482251d2-0e96-48fe-9ae4-0be9ce111eed" providerId="ADAL" clId="{21CE17CF-61EF-5A40-8666-A2D2DCF60B50}" dt="2023-10-17T00:39:05.647" v="5169" actId="478"/>
          <ac:cxnSpMkLst>
            <pc:docMk/>
            <pc:sldMk cId="29229944" sldId="262"/>
            <ac:cxnSpMk id="204" creationId="{54DD59A6-228E-AAF2-5523-73166B332E5E}"/>
          </ac:cxnSpMkLst>
        </pc:cxnChg>
        <pc:cxnChg chg="add mod">
          <ac:chgData name="藤本 光(奈良高専)" userId="482251d2-0e96-48fe-9ae4-0be9ce111eed" providerId="ADAL" clId="{21CE17CF-61EF-5A40-8666-A2D2DCF60B50}" dt="2023-10-12T05:01:55.848" v="4829" actId="164"/>
          <ac:cxnSpMkLst>
            <pc:docMk/>
            <pc:sldMk cId="29229944" sldId="262"/>
            <ac:cxnSpMk id="216" creationId="{44713FC8-AFA9-C422-BE80-CB803A223B11}"/>
          </ac:cxnSpMkLst>
        </pc:cxnChg>
        <pc:cxnChg chg="add mod">
          <ac:chgData name="藤本 光(奈良高専)" userId="482251d2-0e96-48fe-9ae4-0be9ce111eed" providerId="ADAL" clId="{21CE17CF-61EF-5A40-8666-A2D2DCF60B50}" dt="2023-10-12T05:01:55.848" v="4829" actId="164"/>
          <ac:cxnSpMkLst>
            <pc:docMk/>
            <pc:sldMk cId="29229944" sldId="262"/>
            <ac:cxnSpMk id="217" creationId="{A204A667-EA2F-48C9-F1D3-E423BCB94EC7}"/>
          </ac:cxnSpMkLst>
        </pc:cxnChg>
        <pc:cxnChg chg="add del mod">
          <ac:chgData name="藤本 光(奈良高専)" userId="482251d2-0e96-48fe-9ae4-0be9ce111eed" providerId="ADAL" clId="{21CE17CF-61EF-5A40-8666-A2D2DCF60B50}" dt="2023-10-12T00:58:11.805" v="3259" actId="478"/>
          <ac:cxnSpMkLst>
            <pc:docMk/>
            <pc:sldMk cId="29229944" sldId="262"/>
            <ac:cxnSpMk id="218" creationId="{739724DF-4B47-3BE4-D013-6639CA97A020}"/>
          </ac:cxnSpMkLst>
        </pc:cxnChg>
        <pc:cxnChg chg="add del mod">
          <ac:chgData name="藤本 光(奈良高専)" userId="482251d2-0e96-48fe-9ae4-0be9ce111eed" providerId="ADAL" clId="{21CE17CF-61EF-5A40-8666-A2D2DCF60B50}" dt="2023-10-12T00:58:11.805" v="3259" actId="478"/>
          <ac:cxnSpMkLst>
            <pc:docMk/>
            <pc:sldMk cId="29229944" sldId="262"/>
            <ac:cxnSpMk id="219" creationId="{0B32FC86-8FC2-96F2-F7A8-3F2D71175430}"/>
          </ac:cxnSpMkLst>
        </pc:cxnChg>
        <pc:cxnChg chg="add mod">
          <ac:chgData name="藤本 光(奈良高専)" userId="482251d2-0e96-48fe-9ae4-0be9ce111eed" providerId="ADAL" clId="{21CE17CF-61EF-5A40-8666-A2D2DCF60B50}" dt="2023-10-12T05:01:55.848" v="4829" actId="164"/>
          <ac:cxnSpMkLst>
            <pc:docMk/>
            <pc:sldMk cId="29229944" sldId="262"/>
            <ac:cxnSpMk id="235" creationId="{B1AACCA2-6082-594A-FC98-9C5261A07642}"/>
          </ac:cxnSpMkLst>
        </pc:cxnChg>
        <pc:cxnChg chg="add mod">
          <ac:chgData name="藤本 光(奈良高専)" userId="482251d2-0e96-48fe-9ae4-0be9ce111eed" providerId="ADAL" clId="{21CE17CF-61EF-5A40-8666-A2D2DCF60B50}" dt="2023-10-12T05:01:55.848" v="4829" actId="164"/>
          <ac:cxnSpMkLst>
            <pc:docMk/>
            <pc:sldMk cId="29229944" sldId="262"/>
            <ac:cxnSpMk id="239" creationId="{2DB78ACC-1E5C-9E5D-3438-CF9A89727A56}"/>
          </ac:cxnSpMkLst>
        </pc:cxnChg>
        <pc:cxnChg chg="add mod">
          <ac:chgData name="藤本 光(奈良高専)" userId="482251d2-0e96-48fe-9ae4-0be9ce111eed" providerId="ADAL" clId="{21CE17CF-61EF-5A40-8666-A2D2DCF60B50}" dt="2023-10-12T05:01:55.848" v="4829" actId="164"/>
          <ac:cxnSpMkLst>
            <pc:docMk/>
            <pc:sldMk cId="29229944" sldId="262"/>
            <ac:cxnSpMk id="240" creationId="{FA857992-3E4C-55F7-47F1-650D3921A165}"/>
          </ac:cxnSpMkLst>
        </pc:cxnChg>
        <pc:cxnChg chg="add mod">
          <ac:chgData name="藤本 光(奈良高専)" userId="482251d2-0e96-48fe-9ae4-0be9ce111eed" providerId="ADAL" clId="{21CE17CF-61EF-5A40-8666-A2D2DCF60B50}" dt="2023-10-12T05:01:55.848" v="4829" actId="164"/>
          <ac:cxnSpMkLst>
            <pc:docMk/>
            <pc:sldMk cId="29229944" sldId="262"/>
            <ac:cxnSpMk id="246" creationId="{A459DDD0-2C39-34A3-B109-51D836B0D9EB}"/>
          </ac:cxnSpMkLst>
        </pc:cxnChg>
        <pc:cxnChg chg="add mod">
          <ac:chgData name="藤本 光(奈良高専)" userId="482251d2-0e96-48fe-9ae4-0be9ce111eed" providerId="ADAL" clId="{21CE17CF-61EF-5A40-8666-A2D2DCF60B50}" dt="2023-10-12T05:01:55.848" v="4829" actId="164"/>
          <ac:cxnSpMkLst>
            <pc:docMk/>
            <pc:sldMk cId="29229944" sldId="262"/>
            <ac:cxnSpMk id="266" creationId="{9AE0D22E-DFC3-FD3D-C2D4-338CFD4C612E}"/>
          </ac:cxnSpMkLst>
        </pc:cxnChg>
        <pc:cxnChg chg="add mod">
          <ac:chgData name="藤本 光(奈良高専)" userId="482251d2-0e96-48fe-9ae4-0be9ce111eed" providerId="ADAL" clId="{21CE17CF-61EF-5A40-8666-A2D2DCF60B50}" dt="2023-10-12T04:45:33.266" v="4703" actId="164"/>
          <ac:cxnSpMkLst>
            <pc:docMk/>
            <pc:sldMk cId="29229944" sldId="262"/>
            <ac:cxnSpMk id="269" creationId="{2E722C35-BB53-DB9F-AF8A-2D542A566DEC}"/>
          </ac:cxnSpMkLst>
        </pc:cxnChg>
        <pc:extLst>
          <p:ext xmlns:p="http://schemas.openxmlformats.org/presentationml/2006/main" uri="{D6D511B9-2390-475A-947B-AFAB55BFBCF1}">
            <pc226:cmChg xmlns:pc226="http://schemas.microsoft.com/office/powerpoint/2022/06/main/command" chg="del">
              <pc226:chgData name="藤本 光(奈良高専)" userId="482251d2-0e96-48fe-9ae4-0be9ce111eed" providerId="ADAL" clId="{21CE17CF-61EF-5A40-8666-A2D2DCF60B50}" dt="2023-10-10T05:50:43.272" v="1947"/>
              <pc2:cmMkLst xmlns:pc2="http://schemas.microsoft.com/office/powerpoint/2019/9/main/command">
                <pc:docMk/>
                <pc:sldMk cId="29229944" sldId="262"/>
                <pc2:cmMk id="{0474642A-8672-AD4E-86B9-D26C07B3B61E}"/>
              </pc2:cmMkLst>
            </pc226:cmChg>
            <pc226:cmChg xmlns:pc226="http://schemas.microsoft.com/office/powerpoint/2022/06/main/command" chg="mod">
              <pc226:chgData name="藤本 光(奈良高専)" userId="482251d2-0e96-48fe-9ae4-0be9ce111eed" providerId="ADAL" clId="{21CE17CF-61EF-5A40-8666-A2D2DCF60B50}" dt="2023-10-17T01:14:13.224" v="5880" actId="2056"/>
              <pc2:cmMkLst xmlns:pc2="http://schemas.microsoft.com/office/powerpoint/2019/9/main/command">
                <pc:docMk/>
                <pc:sldMk cId="29229944" sldId="262"/>
                <pc2:cmMk id="{B3118836-F231-EA4E-9CE6-264E8BFB1544}"/>
              </pc2:cmMkLst>
              <pc226:cmRplyChg chg="add">
                <pc226:chgData name="藤本 光(奈良高専)" userId="482251d2-0e96-48fe-9ae4-0be9ce111eed" providerId="ADAL" clId="{21CE17CF-61EF-5A40-8666-A2D2DCF60B50}" dt="2023-10-10T06:19:50.761" v="2488"/>
                <pc2:cmRplyMkLst xmlns:pc2="http://schemas.microsoft.com/office/powerpoint/2019/9/main/command">
                  <pc:docMk/>
                  <pc:sldMk cId="29229944" sldId="262"/>
                  <pc2:cmMk id="{B3118836-F231-EA4E-9CE6-264E8BFB1544}"/>
                  <pc2:cmRplyMk id="{B13D2515-2D37-A742-A587-153B3F226F04}"/>
                </pc2:cmRplyMkLst>
              </pc226:cmRplyChg>
              <pc226:cmRplyChg chg="add">
                <pc226:chgData name="藤本 光(奈良高専)" userId="482251d2-0e96-48fe-9ae4-0be9ce111eed" providerId="ADAL" clId="{21CE17CF-61EF-5A40-8666-A2D2DCF60B50}" dt="2023-10-05T05:38:33.454" v="1777"/>
                <pc2:cmRplyMkLst xmlns:pc2="http://schemas.microsoft.com/office/powerpoint/2019/9/main/command">
                  <pc:docMk/>
                  <pc:sldMk cId="29229944" sldId="262"/>
                  <pc2:cmMk id="{B3118836-F231-EA4E-9CE6-264E8BFB1544}"/>
                  <pc2:cmRplyMk id="{18D94286-8AF5-3844-8E1A-B801E5A15FBA}"/>
                </pc2:cmRplyMkLst>
              </pc226:cmRplyChg>
            </pc226:cmChg>
            <pc226:cmChg xmlns:pc226="http://schemas.microsoft.com/office/powerpoint/2022/06/main/command" chg="mod">
              <pc226:chgData name="藤本 光(奈良高専)" userId="482251d2-0e96-48fe-9ae4-0be9ce111eed" providerId="ADAL" clId="{21CE17CF-61EF-5A40-8666-A2D2DCF60B50}" dt="2023-10-16T23:49:00.240" v="4867"/>
              <pc2:cmMkLst xmlns:pc2="http://schemas.microsoft.com/office/powerpoint/2019/9/main/command">
                <pc:docMk/>
                <pc:sldMk cId="29229944" sldId="262"/>
                <pc2:cmMk id="{A36B7179-65F4-9A40-A169-9CE3515EBEF5}"/>
              </pc2:cmMkLst>
            </pc226:cmChg>
            <pc226:cmChg xmlns:pc226="http://schemas.microsoft.com/office/powerpoint/2022/06/main/command" chg="mod">
              <pc226:chgData name="藤本 光(奈良高専)" userId="482251d2-0e96-48fe-9ae4-0be9ce111eed" providerId="ADAL" clId="{21CE17CF-61EF-5A40-8666-A2D2DCF60B50}" dt="2023-10-16T23:49:09.743" v="4869"/>
              <pc2:cmMkLst xmlns:pc2="http://schemas.microsoft.com/office/powerpoint/2019/9/main/command">
                <pc:docMk/>
                <pc:sldMk cId="29229944" sldId="262"/>
                <pc2:cmMk id="{CFE86BC2-50F7-2F41-995C-A0D748C05115}"/>
              </pc2:cmMkLst>
            </pc226:cmChg>
          </p:ext>
        </pc:extLst>
      </pc:sldChg>
      <pc:sldChg chg="add mod modShow">
        <pc:chgData name="藤本 光(奈良高専)" userId="482251d2-0e96-48fe-9ae4-0be9ce111eed" providerId="ADAL" clId="{21CE17CF-61EF-5A40-8666-A2D2DCF60B50}" dt="2023-10-16T23:49:35.360" v="4870" actId="729"/>
        <pc:sldMkLst>
          <pc:docMk/>
          <pc:sldMk cId="417691795" sldId="263"/>
        </pc:sldMkLst>
      </pc:sldChg>
      <pc:sldChg chg="add del">
        <pc:chgData name="藤本 光(奈良高専)" userId="482251d2-0e96-48fe-9ae4-0be9ce111eed" providerId="ADAL" clId="{21CE17CF-61EF-5A40-8666-A2D2DCF60B50}" dt="2023-10-11T23:12:11.320" v="2538"/>
        <pc:sldMkLst>
          <pc:docMk/>
          <pc:sldMk cId="2577803201" sldId="264"/>
        </pc:sldMkLst>
      </pc:sldChg>
      <pc:sldChg chg="add mod modShow">
        <pc:chgData name="藤本 光(奈良高専)" userId="482251d2-0e96-48fe-9ae4-0be9ce111eed" providerId="ADAL" clId="{21CE17CF-61EF-5A40-8666-A2D2DCF60B50}" dt="2023-10-16T23:49:35.360" v="4870" actId="729"/>
        <pc:sldMkLst>
          <pc:docMk/>
          <pc:sldMk cId="2739759601" sldId="264"/>
        </pc:sldMkLst>
      </pc:sldChg>
      <pc:sldChg chg="modSp add mod modShow">
        <pc:chgData name="藤本 光(奈良高専)" userId="482251d2-0e96-48fe-9ae4-0be9ce111eed" providerId="ADAL" clId="{21CE17CF-61EF-5A40-8666-A2D2DCF60B50}" dt="2023-10-17T01:19:53.237" v="5902" actId="729"/>
        <pc:sldMkLst>
          <pc:docMk/>
          <pc:sldMk cId="266407076" sldId="265"/>
        </pc:sldMkLst>
        <pc:grpChg chg="mod">
          <ac:chgData name="藤本 光(奈良高専)" userId="482251d2-0e96-48fe-9ae4-0be9ce111eed" providerId="ADAL" clId="{21CE17CF-61EF-5A40-8666-A2D2DCF60B50}" dt="2023-10-17T01:14:16.510" v="5882" actId="1076"/>
          <ac:grpSpMkLst>
            <pc:docMk/>
            <pc:sldMk cId="266407076" sldId="265"/>
            <ac:grpSpMk id="4" creationId="{C4603583-910A-3985-DBC7-18E91322D5A6}"/>
          </ac:grpSpMkLst>
        </pc:grpChg>
      </pc:sldChg>
    </pc:docChg>
  </pc:docChgLst>
  <pc:docChgLst>
    <pc:chgData name="藤本 光(奈良高専)" userId="S::i10576@nara.kosen-ac.jp::482251d2-0e96-48fe-9ae4-0be9ce111eed" providerId="AD" clId="Web-{8CFBB6A1-389E-42B8-BAAB-7FA56DA44D03}"/>
    <pc:docChg chg="modSld">
      <pc:chgData name="藤本 光(奈良高専)" userId="S::i10576@nara.kosen-ac.jp::482251d2-0e96-48fe-9ae4-0be9ce111eed" providerId="AD" clId="Web-{8CFBB6A1-389E-42B8-BAAB-7FA56DA44D03}" dt="2023-10-04T07:22:30.780" v="2" actId="20577"/>
      <pc:docMkLst>
        <pc:docMk/>
      </pc:docMkLst>
      <pc:sldChg chg="modSp">
        <pc:chgData name="藤本 光(奈良高専)" userId="S::i10576@nara.kosen-ac.jp::482251d2-0e96-48fe-9ae4-0be9ce111eed" providerId="AD" clId="Web-{8CFBB6A1-389E-42B8-BAAB-7FA56DA44D03}" dt="2023-10-04T07:22:30.780" v="2" actId="20577"/>
        <pc:sldMkLst>
          <pc:docMk/>
          <pc:sldMk cId="81024483" sldId="257"/>
        </pc:sldMkLst>
        <pc:spChg chg="mod">
          <ac:chgData name="藤本 光(奈良高専)" userId="S::i10576@nara.kosen-ac.jp::482251d2-0e96-48fe-9ae4-0be9ce111eed" providerId="AD" clId="Web-{8CFBB6A1-389E-42B8-BAAB-7FA56DA44D03}" dt="2023-10-04T07:22:30.780" v="2" actId="20577"/>
          <ac:spMkLst>
            <pc:docMk/>
            <pc:sldMk cId="81024483" sldId="257"/>
            <ac:spMk id="10" creationId="{D76626B3-7AD3-240F-1573-DDF8C5F2D107}"/>
          </ac:spMkLst>
        </pc:spChg>
      </pc:sldChg>
    </pc:docChg>
  </pc:docChgLst>
</pc:chgInfo>
</file>

<file path=ppt/comments/modernComment_103_E55EFADF.xml><?xml version="1.0" encoding="utf-8"?>
<p188:cmLst xmlns:a="http://schemas.openxmlformats.org/drawingml/2006/main" xmlns:r="http://schemas.openxmlformats.org/officeDocument/2006/relationships" xmlns:p188="http://schemas.microsoft.com/office/powerpoint/2018/8/main">
  <p188:cm id="{8CDA1760-475A-B84B-B865-E723BA5019B2}" authorId="{7D280BD2-742C-7B53-0A49-8CABBC583A25}" created="2023-10-05T01:14:27.221">
    <pc:sldMkLst xmlns:pc="http://schemas.microsoft.com/office/powerpoint/2013/main/command">
      <pc:docMk/>
      <pc:sldMk cId="3848207071" sldId="259"/>
    </pc:sldMkLst>
    <p188:txBody>
      <a:bodyPr/>
      <a:lstStyle/>
      <a:p>
        <a:r>
          <a:rPr lang="ja-JP" altLang="en-US"/>
          <a:t>フォントは統一しよう!</a:t>
        </a:r>
      </a:p>
    </p188:txBody>
  </p188:cm>
  <p188:cm id="{50538A83-3ED9-AC46-B968-3C8C0A5BC5EA}" authorId="{7D280BD2-742C-7B53-0A49-8CABBC583A25}" created="2023-10-05T01:47:38.976">
    <ac:deMkLst xmlns:ac="http://schemas.microsoft.com/office/drawing/2013/main/command">
      <pc:docMk xmlns:pc="http://schemas.microsoft.com/office/powerpoint/2013/main/command"/>
      <pc:sldMk xmlns:pc="http://schemas.microsoft.com/office/powerpoint/2013/main/command" cId="3848207071" sldId="259"/>
      <ac:grpSpMk id="10" creationId="{72F212AC-42D7-840F-9E79-F2E8770D6A82}"/>
    </ac:deMkLst>
    <p188:txBody>
      <a:bodyPr/>
      <a:lstStyle/>
      <a:p>
        <a:r>
          <a:rPr lang="ja-JP" altLang="en-US"/>
          <a:t>クラウド内の構成図が上下構成で図示しているが，左右構成でもいいかも(テキストが書きずらい)</a:t>
        </a:r>
      </a:p>
    </p188:txBody>
  </p188:cm>
</p188:cmLst>
</file>

<file path=ppt/comments/modernComment_105_8F61F2FE.xml><?xml version="1.0" encoding="utf-8"?>
<p188:cmLst xmlns:a="http://schemas.openxmlformats.org/drawingml/2006/main" xmlns:r="http://schemas.openxmlformats.org/officeDocument/2006/relationships" xmlns:p188="http://schemas.microsoft.com/office/powerpoint/2018/8/main">
  <p188:cm id="{BC7F0E67-4035-8744-A447-AE842F70BDEE}" authorId="{7D280BD2-742C-7B53-0A49-8CABBC583A25}" created="2023-10-05T01:14:27.221">
    <pc:sldMkLst xmlns:pc="http://schemas.microsoft.com/office/powerpoint/2013/main/command">
      <pc:docMk/>
      <pc:sldMk cId="3848207071" sldId="259"/>
    </pc:sldMkLst>
    <p188:txBody>
      <a:bodyPr/>
      <a:lstStyle/>
      <a:p>
        <a:r>
          <a:rPr lang="ja-JP" altLang="en-US"/>
          <a:t>フォントは統一しよう!</a:t>
        </a:r>
      </a:p>
    </p188:txBody>
  </p188:cm>
  <p188:cm id="{C8311EA6-1B3A-2C46-9D81-308D8E96D978}" authorId="{7D280BD2-742C-7B53-0A49-8CABBC583A25}" created="2023-10-05T01:47:38.976">
    <ac:deMkLst xmlns:ac="http://schemas.microsoft.com/office/drawing/2013/main/command">
      <pc:docMk xmlns:pc="http://schemas.microsoft.com/office/powerpoint/2013/main/command"/>
      <pc:sldMk xmlns:pc="http://schemas.microsoft.com/office/powerpoint/2013/main/command" cId="2405561086" sldId="261"/>
      <ac:grpSpMk id="10" creationId="{72F212AC-42D7-840F-9E79-F2E8770D6A82}"/>
    </ac:deMkLst>
    <p188:replyLst>
      <p188:reply id="{A152014C-BDD0-2746-A2F2-30BFCED97909}" authorId="{7D280BD2-742C-7B53-0A49-8CABBC583A25}" created="2023-10-05T04:53:43.024">
        <p188:txBody>
          <a:bodyPr/>
          <a:lstStyle/>
          <a:p>
            <a:r>
              <a:rPr lang="ja-JP" altLang="en-US"/>
              <a:t>通知サーバについて
他の通知方法との比較の表があるといいかも???</a:t>
            </a:r>
          </a:p>
        </p188:txBody>
      </p188:reply>
    </p188:replyLst>
    <p188:txBody>
      <a:bodyPr/>
      <a:lstStyle/>
      <a:p>
        <a:r>
          <a:rPr lang="ja-JP" altLang="en-US"/>
          <a:t>クラウド内の構成図が上下構成で図示しているが，左右構成でもいいかも(テキストが書きずらい)</a:t>
        </a:r>
      </a:p>
    </p188:txBody>
  </p188:cm>
  <p188:cm id="{115AB346-A153-D743-9193-A1E70C2AADBF}" authorId="{7D280BD2-742C-7B53-0A49-8CABBC583A25}" created="2023-10-05T04:58:46.043">
    <ac:deMkLst xmlns:ac="http://schemas.microsoft.com/office/drawing/2013/main/command">
      <pc:docMk xmlns:pc="http://schemas.microsoft.com/office/powerpoint/2013/main/command"/>
      <pc:sldMk xmlns:pc="http://schemas.microsoft.com/office/powerpoint/2013/main/command" cId="2405561086" sldId="261"/>
      <ac:grpSpMk id="4" creationId="{C4603583-910A-3985-DBC7-18E91322D5A6}"/>
    </ac:deMkLst>
    <p188:txBody>
      <a:bodyPr/>
      <a:lstStyle/>
      <a:p>
        <a:r>
          <a:rPr lang="ja-JP" altLang="en-US"/>
          <a:t>害獣被害についての図について
畑-&gt; 夜に畑を荒らす -&gt; 原因は曖昧にしかわからない
みたいなフロー仕立ての図とか良さそう</a:t>
        </a:r>
      </a:p>
    </p188:txBody>
  </p188:cm>
  <p188:cm id="{3C5A215D-83C8-D044-A77D-F76BD22FC059}" authorId="{7D280BD2-742C-7B53-0A49-8CABBC583A25}" created="2023-10-05T05:09:10.549">
    <ac:deMkLst xmlns:ac="http://schemas.microsoft.com/office/drawing/2013/main/command">
      <pc:docMk xmlns:pc="http://schemas.microsoft.com/office/powerpoint/2013/main/command"/>
      <pc:sldMk xmlns:pc="http://schemas.microsoft.com/office/powerpoint/2013/main/command" cId="2405561086" sldId="261"/>
      <ac:grpSpMk id="173" creationId="{B33A077E-D9C7-88A6-4882-FCE3C6D943AA}"/>
    </ac:deMkLst>
    <p188:txBody>
      <a:bodyPr/>
      <a:lstStyle/>
      <a:p>
        <a:r>
          <a:rPr lang="ja-JP" altLang="en-US"/>
          <a:t>Leafletを実際に実行したデモ画像とかあるとわかりやすそう(実装しなきゃ…)</a:t>
        </a:r>
      </a:p>
    </p188:txBody>
  </p188:cm>
  <p188:cm id="{48652EFA-5B01-3249-85E7-60BCBA7C41ED}" authorId="{7D280BD2-742C-7B53-0A49-8CABBC583A25}" created="2023-10-05T05:37:35.825">
    <pc:sldMkLst xmlns:pc="http://schemas.microsoft.com/office/powerpoint/2013/main/command">
      <pc:docMk/>
      <pc:sldMk cId="2405561086" sldId="261"/>
    </pc:sldMkLst>
    <p188:txBody>
      <a:bodyPr/>
      <a:lstStyle/>
      <a:p>
        <a:r>
          <a:rPr lang="ja-JP" altLang="en-US"/>
          <a:t>PushAPIとNotificationAPIの違いを表現したい感</a:t>
        </a:r>
      </a:p>
    </p188:txBody>
  </p188:cm>
</p188:cmLst>
</file>

<file path=ppt/comments/modernComment_106_1BE0378.xml><?xml version="1.0" encoding="utf-8"?>
<p188:cmLst xmlns:a="http://schemas.openxmlformats.org/drawingml/2006/main" xmlns:r="http://schemas.openxmlformats.org/officeDocument/2006/relationships" xmlns:p188="http://schemas.microsoft.com/office/powerpoint/2018/8/main">
  <p188:cm id="{A36B7179-65F4-9A40-A169-9CE3515EBEF5}" authorId="{7D280BD2-742C-7B53-0A49-8CABBC583A25}" status="resolved" created="2023-10-05T01:47:38.976" complete="100000">
    <ac:deMkLst xmlns:ac="http://schemas.microsoft.com/office/drawing/2013/main/command">
      <pc:docMk xmlns:pc="http://schemas.microsoft.com/office/powerpoint/2013/main/command"/>
      <pc:sldMk xmlns:pc="http://schemas.microsoft.com/office/powerpoint/2013/main/command" cId="29229944" sldId="262"/>
      <ac:grpSpMk id="10" creationId="{72F212AC-42D7-840F-9E79-F2E8770D6A82}"/>
    </ac:deMkLst>
    <p188:replyLst>
      <p188:reply id="{A152014C-BDD0-2746-A2F2-30BFCED97909}" authorId="{7D280BD2-742C-7B53-0A49-8CABBC583A25}" created="2023-10-05T04:53:43.024">
        <p188:txBody>
          <a:bodyPr/>
          <a:lstStyle/>
          <a:p>
            <a:r>
              <a:rPr lang="ja-JP" altLang="en-US"/>
              <a:t>通知サーバについて
他の通知方法との比較の表があるといいかも???</a:t>
            </a:r>
          </a:p>
        </p188:txBody>
      </p188:reply>
    </p188:replyLst>
    <p188:txBody>
      <a:bodyPr/>
      <a:lstStyle/>
      <a:p>
        <a:r>
          <a:rPr lang="ja-JP" altLang="en-US"/>
          <a:t>クラウド内の構成図が上下構成で図示しているが，左右構成でもいいかも(テキストが書きずらい)</a:t>
        </a:r>
      </a:p>
    </p188:txBody>
  </p188:cm>
  <p188:cm id="{B3118836-F231-EA4E-9CE6-264E8BFB1544}" authorId="{7D280BD2-742C-7B53-0A49-8CABBC583A25}" status="resolved" created="2023-10-05T04:58:46.043" complete="100000">
    <ac:deMkLst xmlns:ac="http://schemas.microsoft.com/office/drawing/2013/main/command">
      <pc:docMk xmlns:pc="http://schemas.microsoft.com/office/powerpoint/2013/main/command"/>
      <pc:sldMk xmlns:pc="http://schemas.microsoft.com/office/powerpoint/2013/main/command" cId="29229944" sldId="262"/>
      <ac:grpSpMk id="4" creationId="{C4603583-910A-3985-DBC7-18E91322D5A6}"/>
    </ac:deMkLst>
    <p188:replyLst>
      <p188:reply id="{18D94286-8AF5-3844-8E1A-B801E5A15FBA}" authorId="{7D280BD2-742C-7B53-0A49-8CABBC583A25}" created="2023-10-05T05:38:33.161">
        <p188:txBody>
          <a:bodyPr/>
          <a:lstStyle/>
          <a:p>
            <a:r>
              <a:rPr lang="ja-JP" altLang="en-US"/>
              <a:t>研究の狙いについて
ここまで大きくなくてもいい(実装計画にもっと割り振ってもいい)</a:t>
            </a:r>
          </a:p>
        </p188:txBody>
      </p188:reply>
      <p188:reply id="{B13D2515-2D37-A742-A587-153B3F226F04}" authorId="{F932F697-6641-A515-A437-3A19B89C5254}" created="2023-10-10T06:19:50.445">
        <p188:txBody>
          <a:bodyPr/>
          <a:lstStyle/>
          <a:p>
            <a:r>
              <a:rPr lang="ja-JP" altLang="en-US"/>
              <a:t>研究の狙い
3人で共通にして担当部分を指し示す部分だけ差分を作るととても良さそう</a:t>
            </a:r>
          </a:p>
        </p188:txBody>
      </p188:reply>
    </p188:replyLst>
    <p188:txBody>
      <a:bodyPr/>
      <a:lstStyle/>
      <a:p>
        <a:r>
          <a:rPr lang="ja-JP" altLang="en-US"/>
          <a:t>害獣被害についての図について
畑-&gt; 夜に畑を荒らす -&gt; 原因は曖昧にしかわからない
みたいなフロー仕立ての図とか良さそう</a:t>
        </a:r>
      </a:p>
    </p188:txBody>
  </p188:cm>
  <p188:cm id="{CFE86BC2-50F7-2F41-995C-A0D748C05115}" authorId="{7D280BD2-742C-7B53-0A49-8CABBC583A25}" status="resolved" created="2023-10-05T05:09:10.549" complete="100000">
    <ac:deMkLst xmlns:ac="http://schemas.microsoft.com/office/drawing/2013/main/command">
      <pc:docMk xmlns:pc="http://schemas.microsoft.com/office/powerpoint/2013/main/command"/>
      <pc:sldMk xmlns:pc="http://schemas.microsoft.com/office/powerpoint/2013/main/command" cId="29229944" sldId="262"/>
      <ac:grpSpMk id="173" creationId="{B33A077E-D9C7-88A6-4882-FCE3C6D943AA}"/>
    </ac:deMkLst>
    <p188:txBody>
      <a:bodyPr/>
      <a:lstStyle/>
      <a:p>
        <a:r>
          <a:rPr lang="ja-JP" altLang="en-US"/>
          <a:t>Leafletを実際に実行したデモ画像とかあるとわかりやすそう(実装しなきゃ…)</a:t>
        </a:r>
      </a:p>
    </p188:txBody>
  </p188:cm>
</p188:cmLst>
</file>

<file path=ppt/comments/modernComment_107_18E57893.xml><?xml version="1.0" encoding="utf-8"?>
<p188:cmLst xmlns:a="http://schemas.openxmlformats.org/drawingml/2006/main" xmlns:r="http://schemas.openxmlformats.org/officeDocument/2006/relationships" xmlns:p188="http://schemas.microsoft.com/office/powerpoint/2018/8/main">
  <p188:cm id="{1ACC37E3-6D40-B643-A5C7-712802ADEA20}" authorId="{7D280BD2-742C-7B53-0A49-8CABBC583A25}" created="2023-10-05T01:47:38.976">
    <ac:deMkLst xmlns:ac="http://schemas.microsoft.com/office/drawing/2013/main/command">
      <pc:docMk xmlns:pc="http://schemas.microsoft.com/office/powerpoint/2013/main/command"/>
      <pc:sldMk xmlns:pc="http://schemas.microsoft.com/office/powerpoint/2013/main/command" cId="417691795" sldId="263"/>
      <ac:grpSpMk id="10" creationId="{72F212AC-42D7-840F-9E79-F2E8770D6A82}"/>
    </ac:deMkLst>
    <p188:replyLst>
      <p188:reply id="{A152014C-BDD0-2746-A2F2-30BFCED97909}" authorId="{7D280BD2-742C-7B53-0A49-8CABBC583A25}" created="2023-10-05T04:53:43.024">
        <p188:txBody>
          <a:bodyPr/>
          <a:lstStyle/>
          <a:p>
            <a:r>
              <a:rPr lang="ja-JP" altLang="en-US"/>
              <a:t>通知サーバについて
他の通知方法との比較の表があるといいかも???</a:t>
            </a:r>
          </a:p>
        </p188:txBody>
      </p188:reply>
    </p188:replyLst>
    <p188:txBody>
      <a:bodyPr/>
      <a:lstStyle/>
      <a:p>
        <a:r>
          <a:rPr lang="ja-JP" altLang="en-US"/>
          <a:t>クラウド内の構成図が上下構成で図示しているが，左右構成でもいいかも(テキストが書きずらい)</a:t>
        </a:r>
      </a:p>
    </p188:txBody>
  </p188:cm>
  <p188:cm id="{C0F8FD03-4884-0549-A902-8DAB8963F585}" authorId="{7D280BD2-742C-7B53-0A49-8CABBC583A25}" created="2023-10-05T04:58:46.043">
    <ac:deMkLst xmlns:ac="http://schemas.microsoft.com/office/drawing/2013/main/command">
      <pc:docMk xmlns:pc="http://schemas.microsoft.com/office/powerpoint/2013/main/command"/>
      <pc:sldMk xmlns:pc="http://schemas.microsoft.com/office/powerpoint/2013/main/command" cId="417691795" sldId="263"/>
      <ac:grpSpMk id="4" creationId="{C4603583-910A-3985-DBC7-18E91322D5A6}"/>
    </ac:deMkLst>
    <p188:replyLst>
      <p188:reply id="{18D94286-8AF5-3844-8E1A-B801E5A15FBA}" authorId="{7D280BD2-742C-7B53-0A49-8CABBC583A25}" created="2023-10-05T05:38:33.161">
        <p188:txBody>
          <a:bodyPr/>
          <a:lstStyle/>
          <a:p>
            <a:r>
              <a:rPr lang="ja-JP" altLang="en-US"/>
              <a:t>研究の狙いについて
ここまで大きくなくてもいい(実装計画にもっと割り振ってもいい)</a:t>
            </a:r>
          </a:p>
        </p188:txBody>
      </p188:reply>
    </p188:replyLst>
    <p188:txBody>
      <a:bodyPr/>
      <a:lstStyle/>
      <a:p>
        <a:r>
          <a:rPr lang="ja-JP" altLang="en-US"/>
          <a:t>害獣被害についての図について
畑-&gt; 夜に畑を荒らす -&gt; 原因は曖昧にしかわからない
みたいなフロー仕立ての図とか良さそう</a:t>
        </a:r>
      </a:p>
    </p188:txBody>
  </p188:cm>
  <p188:cm id="{9486FF4D-D970-AF4E-A0F4-E89BA2B7D65D}" authorId="{7D280BD2-742C-7B53-0A49-8CABBC583A25}" created="2023-10-05T05:09:10.549">
    <ac:deMkLst xmlns:ac="http://schemas.microsoft.com/office/drawing/2013/main/command">
      <pc:docMk xmlns:pc="http://schemas.microsoft.com/office/powerpoint/2013/main/command"/>
      <pc:sldMk xmlns:pc="http://schemas.microsoft.com/office/powerpoint/2013/main/command" cId="417691795" sldId="263"/>
      <ac:grpSpMk id="173" creationId="{B33A077E-D9C7-88A6-4882-FCE3C6D943AA}"/>
    </ac:deMkLst>
    <p188:txBody>
      <a:bodyPr/>
      <a:lstStyle/>
      <a:p>
        <a:r>
          <a:rPr lang="ja-JP" altLang="en-US"/>
          <a:t>Leafletを実際に実行したデモ画像とかあるとわかりやすそう(実装しなきゃ…)</a:t>
        </a:r>
      </a:p>
    </p188:txBody>
  </p188:cm>
</p188:cmLst>
</file>

<file path=ppt/comments/modernComment_108_A34D69F1.xml><?xml version="1.0" encoding="utf-8"?>
<p188:cmLst xmlns:a="http://schemas.openxmlformats.org/drawingml/2006/main" xmlns:r="http://schemas.openxmlformats.org/officeDocument/2006/relationships" xmlns:p188="http://schemas.microsoft.com/office/powerpoint/2018/8/main">
  <p188:cm id="{E1814A5C-B997-F949-AE9B-6AE7DCB5A453}" authorId="{7D280BD2-742C-7B53-0A49-8CABBC583A25}" created="2023-10-05T01:47:38.976">
    <ac:deMkLst xmlns:ac="http://schemas.microsoft.com/office/drawing/2013/main/command">
      <pc:docMk xmlns:pc="http://schemas.microsoft.com/office/powerpoint/2013/main/command"/>
      <pc:sldMk xmlns:pc="http://schemas.microsoft.com/office/powerpoint/2013/main/command" cId="2739759601" sldId="264"/>
      <ac:grpSpMk id="10" creationId="{72F212AC-42D7-840F-9E79-F2E8770D6A82}"/>
    </ac:deMkLst>
    <p188:replyLst>
      <p188:reply id="{A152014C-BDD0-2746-A2F2-30BFCED97909}" authorId="{7D280BD2-742C-7B53-0A49-8CABBC583A25}" created="2023-10-05T04:53:43.024">
        <p188:txBody>
          <a:bodyPr/>
          <a:lstStyle/>
          <a:p>
            <a:r>
              <a:rPr lang="ja-JP" altLang="en-US"/>
              <a:t>通知サーバについて
他の通知方法との比較の表があるといいかも???</a:t>
            </a:r>
          </a:p>
        </p188:txBody>
      </p188:reply>
    </p188:replyLst>
    <p188:txBody>
      <a:bodyPr/>
      <a:lstStyle/>
      <a:p>
        <a:r>
          <a:rPr lang="ja-JP" altLang="en-US"/>
          <a:t>クラウド内の構成図が上下構成で図示しているが，左右構成でもいいかも(テキストが書きずらい)</a:t>
        </a:r>
      </a:p>
    </p188:txBody>
  </p188:cm>
  <p188:cm id="{8EE2D237-A28B-F54E-8750-B91B1B212443}" authorId="{7D280BD2-742C-7B53-0A49-8CABBC583A25}" created="2023-10-05T04:58:46.043">
    <ac:deMkLst xmlns:ac="http://schemas.microsoft.com/office/drawing/2013/main/command">
      <pc:docMk xmlns:pc="http://schemas.microsoft.com/office/powerpoint/2013/main/command"/>
      <pc:sldMk xmlns:pc="http://schemas.microsoft.com/office/powerpoint/2013/main/command" cId="2739759601" sldId="264"/>
      <ac:grpSpMk id="4" creationId="{C4603583-910A-3985-DBC7-18E91322D5A6}"/>
    </ac:deMkLst>
    <p188:replyLst>
      <p188:reply id="{18D94286-8AF5-3844-8E1A-B801E5A15FBA}" authorId="{7D280BD2-742C-7B53-0A49-8CABBC583A25}" created="2023-10-05T05:38:33.161">
        <p188:txBody>
          <a:bodyPr/>
          <a:lstStyle/>
          <a:p>
            <a:r>
              <a:rPr lang="ja-JP" altLang="en-US"/>
              <a:t>研究の狙いについて
ここまで大きくなくてもいい(実装計画にもっと割り振ってもいい)</a:t>
            </a:r>
          </a:p>
        </p188:txBody>
      </p188:reply>
      <p188:reply id="{B13D2515-2D37-A742-A587-153B3F226F04}" authorId="{F932F697-6641-A515-A437-3A19B89C5254}" created="2023-10-10T06:19:50.445">
        <p188:txBody>
          <a:bodyPr/>
          <a:lstStyle/>
          <a:p>
            <a:r>
              <a:rPr lang="ja-JP" altLang="en-US"/>
              <a:t>研究の狙い
3人で共通にして担当部分を指し示す部分だけ差分を作るととても良さそう</a:t>
            </a:r>
          </a:p>
        </p188:txBody>
      </p188:reply>
    </p188:replyLst>
    <p188:txBody>
      <a:bodyPr/>
      <a:lstStyle/>
      <a:p>
        <a:r>
          <a:rPr lang="ja-JP" altLang="en-US"/>
          <a:t>害獣被害についての図について
畑-&gt; 夜に畑を荒らす -&gt; 原因は曖昧にしかわからない
みたいなフロー仕立ての図とか良さそう</a:t>
        </a:r>
      </a:p>
    </p188:txBody>
  </p188:cm>
  <p188:cm id="{6233218B-9D4D-BF46-B767-7DBCE8ABBCE1}" authorId="{7D280BD2-742C-7B53-0A49-8CABBC583A25}" created="2023-10-05T05:09:10.549">
    <ac:deMkLst xmlns:ac="http://schemas.microsoft.com/office/drawing/2013/main/command">
      <pc:docMk xmlns:pc="http://schemas.microsoft.com/office/powerpoint/2013/main/command"/>
      <pc:sldMk xmlns:pc="http://schemas.microsoft.com/office/powerpoint/2013/main/command" cId="2739759601" sldId="264"/>
      <ac:grpSpMk id="173" creationId="{B33A077E-D9C7-88A6-4882-FCE3C6D943AA}"/>
    </ac:deMkLst>
    <p188:txBody>
      <a:bodyPr/>
      <a:lstStyle/>
      <a:p>
        <a:r>
          <a:rPr lang="ja-JP" altLang="en-US"/>
          <a:t>Leafletを実際に実行したデモ画像とかあるとわかりやすそう(実装しなきゃ…)</a:t>
        </a:r>
      </a:p>
    </p188:txBody>
  </p188:cm>
</p188:cmLst>
</file>

<file path=ppt/comments/modernComment_109_FE10CA4.xml><?xml version="1.0" encoding="utf-8"?>
<p188:cmLst xmlns:a="http://schemas.openxmlformats.org/drawingml/2006/main" xmlns:r="http://schemas.openxmlformats.org/officeDocument/2006/relationships" xmlns:p188="http://schemas.microsoft.com/office/powerpoint/2018/8/main">
  <p188:cm id="{0D5D7A60-F24F-4C4A-B4EA-018C41CC1BBC}" authorId="{7D280BD2-742C-7B53-0A49-8CABBC583A25}" status="resolved" created="2023-10-05T01:47:38.976">
    <ac:deMkLst xmlns:ac="http://schemas.microsoft.com/office/drawing/2013/main/command">
      <pc:docMk xmlns:pc="http://schemas.microsoft.com/office/powerpoint/2013/main/command"/>
      <pc:sldMk xmlns:pc="http://schemas.microsoft.com/office/powerpoint/2013/main/command" cId="266407076" sldId="265"/>
      <ac:grpSpMk id="10" creationId="{72F212AC-42D7-840F-9E79-F2E8770D6A82}"/>
    </ac:deMkLst>
    <p188:replyLst>
      <p188:reply id="{A152014C-BDD0-2746-A2F2-30BFCED97909}" authorId="{7D280BD2-742C-7B53-0A49-8CABBC583A25}" created="2023-10-05T04:53:43.024">
        <p188:txBody>
          <a:bodyPr/>
          <a:lstStyle/>
          <a:p>
            <a:r>
              <a:rPr lang="ja-JP" altLang="en-US"/>
              <a:t>通知サーバについて
他の通知方法との比較の表があるといいかも???</a:t>
            </a:r>
          </a:p>
        </p188:txBody>
      </p188:reply>
    </p188:replyLst>
    <p188:txBody>
      <a:bodyPr/>
      <a:lstStyle/>
      <a:p>
        <a:r>
          <a:rPr lang="ja-JP" altLang="en-US"/>
          <a:t>クラウド内の構成図が上下構成で図示しているが，左右構成でもいいかも(テキストが書きずらい)</a:t>
        </a:r>
      </a:p>
    </p188:txBody>
  </p188:cm>
  <p188:cm id="{9383235D-B401-3942-AFAA-7C6EE6D179A3}" authorId="{7D280BD2-742C-7B53-0A49-8CABBC583A25}" status="resolved" created="2023-10-05T04:58:46.043">
    <ac:deMkLst xmlns:ac="http://schemas.microsoft.com/office/drawing/2013/main/command">
      <pc:docMk xmlns:pc="http://schemas.microsoft.com/office/powerpoint/2013/main/command"/>
      <pc:sldMk xmlns:pc="http://schemas.microsoft.com/office/powerpoint/2013/main/command" cId="266407076" sldId="265"/>
      <ac:grpSpMk id="4" creationId="{C4603583-910A-3985-DBC7-18E91322D5A6}"/>
    </ac:deMkLst>
    <p188:replyLst>
      <p188:reply id="{18D94286-8AF5-3844-8E1A-B801E5A15FBA}" authorId="{7D280BD2-742C-7B53-0A49-8CABBC583A25}" created="2023-10-05T05:38:33.161">
        <p188:txBody>
          <a:bodyPr/>
          <a:lstStyle/>
          <a:p>
            <a:r>
              <a:rPr lang="ja-JP" altLang="en-US"/>
              <a:t>研究の狙いについて
ここまで大きくなくてもいい(実装計画にもっと割り振ってもいい)</a:t>
            </a:r>
          </a:p>
        </p188:txBody>
      </p188:reply>
      <p188:reply id="{B13D2515-2D37-A742-A587-153B3F226F04}" authorId="{F932F697-6641-A515-A437-3A19B89C5254}" created="2023-10-10T06:19:50.445">
        <p188:txBody>
          <a:bodyPr/>
          <a:lstStyle/>
          <a:p>
            <a:r>
              <a:rPr lang="ja-JP" altLang="en-US"/>
              <a:t>研究の狙い
3人で共通にして担当部分を指し示す部分だけ差分を作るととても良さそう</a:t>
            </a:r>
          </a:p>
        </p188:txBody>
      </p188:reply>
    </p188:replyLst>
    <p188:txBody>
      <a:bodyPr/>
      <a:lstStyle/>
      <a:p>
        <a:r>
          <a:rPr lang="ja-JP" altLang="en-US"/>
          <a:t>害獣被害についての図について
畑-&gt; 夜に畑を荒らす -&gt; 原因は曖昧にしかわからない
みたいなフロー仕立ての図とか良さそう</a:t>
        </a:r>
      </a:p>
    </p188:txBody>
  </p188:cm>
  <p188:cm id="{A52A8540-BB26-C849-AD03-5847FEF23601}" authorId="{7D280BD2-742C-7B53-0A49-8CABBC583A25}" status="resolved" created="2023-10-05T05:09:10.549">
    <ac:deMkLst xmlns:ac="http://schemas.microsoft.com/office/drawing/2013/main/command">
      <pc:docMk xmlns:pc="http://schemas.microsoft.com/office/powerpoint/2013/main/command"/>
      <pc:sldMk xmlns:pc="http://schemas.microsoft.com/office/powerpoint/2013/main/command" cId="29229944" sldId="262"/>
      <ac:grpSpMk id="173" creationId="{B33A077E-D9C7-88A6-4882-FCE3C6D943AA}"/>
    </ac:deMkLst>
    <p188:txBody>
      <a:bodyPr/>
      <a:lstStyle/>
      <a:p>
        <a:r>
          <a:rPr lang="ja-JP" altLang="en-US"/>
          <a:t>Leafletを実際に実行したデモ画像とかあるとわかりやすそう(実装しなきゃ…)</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97AF5-E496-4644-A3F4-573202057606}" type="datetimeFigureOut">
              <a:rPr kumimoji="1" lang="ja-JP" altLang="en-US" smtClean="0"/>
              <a:t>2023/10/17</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B3366-9F53-474C-9866-06269A522EAB}" type="slidenum">
              <a:rPr kumimoji="1" lang="ja-JP" altLang="en-US" smtClean="0"/>
              <a:t>‹#›</a:t>
            </a:fld>
            <a:endParaRPr kumimoji="1" lang="ja-JP" altLang="en-US"/>
          </a:p>
        </p:txBody>
      </p:sp>
    </p:spTree>
    <p:extLst>
      <p:ext uri="{BB962C8B-B14F-4D97-AF65-F5344CB8AC3E}">
        <p14:creationId xmlns:p14="http://schemas.microsoft.com/office/powerpoint/2010/main" val="1096779998"/>
      </p:ext>
    </p:extLst>
  </p:cSld>
  <p:clrMap bg1="lt1" tx1="dk1" bg2="lt2" tx2="dk2" accent1="accent1" accent2="accent2" accent3="accent3" accent4="accent4" accent5="accent5" accent6="accent6" hlink="hlink" folHlink="folHlink"/>
  <p:notesStyle>
    <a:lvl1pPr marL="0" algn="l" defTabSz="2479613" rtl="0" eaLnBrk="1" latinLnBrk="0" hangingPunct="1">
      <a:defRPr kumimoji="1" sz="3254" kern="1200">
        <a:solidFill>
          <a:schemeClr val="tx1"/>
        </a:solidFill>
        <a:latin typeface="+mn-lt"/>
        <a:ea typeface="+mn-ea"/>
        <a:cs typeface="+mn-cs"/>
      </a:defRPr>
    </a:lvl1pPr>
    <a:lvl2pPr marL="1239806" algn="l" defTabSz="2479613" rtl="0" eaLnBrk="1" latinLnBrk="0" hangingPunct="1">
      <a:defRPr kumimoji="1" sz="3254" kern="1200">
        <a:solidFill>
          <a:schemeClr val="tx1"/>
        </a:solidFill>
        <a:latin typeface="+mn-lt"/>
        <a:ea typeface="+mn-ea"/>
        <a:cs typeface="+mn-cs"/>
      </a:defRPr>
    </a:lvl2pPr>
    <a:lvl3pPr marL="2479613" algn="l" defTabSz="2479613" rtl="0" eaLnBrk="1" latinLnBrk="0" hangingPunct="1">
      <a:defRPr kumimoji="1" sz="3254" kern="1200">
        <a:solidFill>
          <a:schemeClr val="tx1"/>
        </a:solidFill>
        <a:latin typeface="+mn-lt"/>
        <a:ea typeface="+mn-ea"/>
        <a:cs typeface="+mn-cs"/>
      </a:defRPr>
    </a:lvl3pPr>
    <a:lvl4pPr marL="3719421" algn="l" defTabSz="2479613" rtl="0" eaLnBrk="1" latinLnBrk="0" hangingPunct="1">
      <a:defRPr kumimoji="1" sz="3254" kern="1200">
        <a:solidFill>
          <a:schemeClr val="tx1"/>
        </a:solidFill>
        <a:latin typeface="+mn-lt"/>
        <a:ea typeface="+mn-ea"/>
        <a:cs typeface="+mn-cs"/>
      </a:defRPr>
    </a:lvl4pPr>
    <a:lvl5pPr marL="4959228" algn="l" defTabSz="2479613" rtl="0" eaLnBrk="1" latinLnBrk="0" hangingPunct="1">
      <a:defRPr kumimoji="1" sz="3254" kern="1200">
        <a:solidFill>
          <a:schemeClr val="tx1"/>
        </a:solidFill>
        <a:latin typeface="+mn-lt"/>
        <a:ea typeface="+mn-ea"/>
        <a:cs typeface="+mn-cs"/>
      </a:defRPr>
    </a:lvl5pPr>
    <a:lvl6pPr marL="6199034" algn="l" defTabSz="2479613" rtl="0" eaLnBrk="1" latinLnBrk="0" hangingPunct="1">
      <a:defRPr kumimoji="1" sz="3254" kern="1200">
        <a:solidFill>
          <a:schemeClr val="tx1"/>
        </a:solidFill>
        <a:latin typeface="+mn-lt"/>
        <a:ea typeface="+mn-ea"/>
        <a:cs typeface="+mn-cs"/>
      </a:defRPr>
    </a:lvl6pPr>
    <a:lvl7pPr marL="7438840" algn="l" defTabSz="2479613" rtl="0" eaLnBrk="1" latinLnBrk="0" hangingPunct="1">
      <a:defRPr kumimoji="1" sz="3254" kern="1200">
        <a:solidFill>
          <a:schemeClr val="tx1"/>
        </a:solidFill>
        <a:latin typeface="+mn-lt"/>
        <a:ea typeface="+mn-ea"/>
        <a:cs typeface="+mn-cs"/>
      </a:defRPr>
    </a:lvl7pPr>
    <a:lvl8pPr marL="8678647" algn="l" defTabSz="2479613" rtl="0" eaLnBrk="1" latinLnBrk="0" hangingPunct="1">
      <a:defRPr kumimoji="1" sz="3254" kern="1200">
        <a:solidFill>
          <a:schemeClr val="tx1"/>
        </a:solidFill>
        <a:latin typeface="+mn-lt"/>
        <a:ea typeface="+mn-ea"/>
        <a:cs typeface="+mn-cs"/>
      </a:defRPr>
    </a:lvl8pPr>
    <a:lvl9pPr marL="9918455" algn="l" defTabSz="2479613" rtl="0" eaLnBrk="1" latinLnBrk="0" hangingPunct="1">
      <a:defRPr kumimoji="1"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62B3366-9F53-474C-9866-06269A522EAB}" type="slidenum">
              <a:rPr kumimoji="1" lang="ja-JP" altLang="en-US" smtClean="0"/>
              <a:t>1</a:t>
            </a:fld>
            <a:endParaRPr kumimoji="1" lang="ja-JP" altLang="en-US"/>
          </a:p>
        </p:txBody>
      </p:sp>
    </p:spTree>
    <p:extLst>
      <p:ext uri="{BB962C8B-B14F-4D97-AF65-F5344CB8AC3E}">
        <p14:creationId xmlns:p14="http://schemas.microsoft.com/office/powerpoint/2010/main" val="170312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62B3366-9F53-474C-9866-06269A522EAB}" type="slidenum">
              <a:rPr kumimoji="1" lang="ja-JP" altLang="en-US" smtClean="0"/>
              <a:t>2</a:t>
            </a:fld>
            <a:endParaRPr kumimoji="1" lang="ja-JP" altLang="en-US"/>
          </a:p>
        </p:txBody>
      </p:sp>
    </p:spTree>
    <p:extLst>
      <p:ext uri="{BB962C8B-B14F-4D97-AF65-F5344CB8AC3E}">
        <p14:creationId xmlns:p14="http://schemas.microsoft.com/office/powerpoint/2010/main" val="88728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62B3366-9F53-474C-9866-06269A522EAB}" type="slidenum">
              <a:rPr kumimoji="1" lang="ja-JP" altLang="en-US" smtClean="0"/>
              <a:t>8</a:t>
            </a:fld>
            <a:endParaRPr kumimoji="1" lang="ja-JP" altLang="en-US"/>
          </a:p>
        </p:txBody>
      </p:sp>
    </p:spTree>
    <p:extLst>
      <p:ext uri="{BB962C8B-B14F-4D97-AF65-F5344CB8AC3E}">
        <p14:creationId xmlns:p14="http://schemas.microsoft.com/office/powerpoint/2010/main" val="353636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ja-JP" altLang="en-US"/>
              <a:t>マスター タイトルの書式設定</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23106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86032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46572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92968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ja-JP" altLang="en-US"/>
              <a:t>マスター タイトルの書式設定</a:t>
            </a:r>
            <a:endParaRPr lang="en-US"/>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88759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82932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4" name="Content Placeholder 3"/>
          <p:cNvSpPr>
            <a:spLocks noGrp="1"/>
          </p:cNvSpPr>
          <p:nvPr>
            <p:ph sz="half" idx="2"/>
          </p:nvPr>
        </p:nvSpPr>
        <p:spPr>
          <a:xfrm>
            <a:off x="1472912" y="11058863"/>
            <a:ext cx="9046274"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6" name="Content Placeholder 5"/>
          <p:cNvSpPr>
            <a:spLocks noGrp="1"/>
          </p:cNvSpPr>
          <p:nvPr>
            <p:ph sz="quarter" idx="4"/>
          </p:nvPr>
        </p:nvSpPr>
        <p:spPr>
          <a:xfrm>
            <a:off x="10825461" y="11058863"/>
            <a:ext cx="9090826"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09708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415917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254430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97701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DC5D6F-B01C-9643-889E-6FB13FCA0ED2}" type="datetimeFigureOut">
              <a:rPr kumimoji="1" lang="ja-JP" altLang="en-US" smtClean="0"/>
              <a:t>2023/10/17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110383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DC5D6F-B01C-9643-889E-6FB13FCA0ED2}" type="datetimeFigureOut">
              <a:rPr kumimoji="1" lang="ja-JP" altLang="en-US" smtClean="0"/>
              <a:t>2023/10/17</a:t>
            </a:fld>
            <a:endParaRPr kumimoji="1" lang="ja-JP"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8B77CAE-6FA2-2242-AB58-B38B5A10A104}" type="slidenum">
              <a:rPr kumimoji="1" lang="ja-JP" altLang="en-US" smtClean="0"/>
              <a:t>‹#›</a:t>
            </a:fld>
            <a:endParaRPr kumimoji="1" lang="ja-JP" altLang="en-US"/>
          </a:p>
        </p:txBody>
      </p:sp>
    </p:spTree>
    <p:extLst>
      <p:ext uri="{BB962C8B-B14F-4D97-AF65-F5344CB8AC3E}">
        <p14:creationId xmlns:p14="http://schemas.microsoft.com/office/powerpoint/2010/main" val="3630914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kumimoji="1"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kumimoji="1"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kumimoji="1"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kumimoji="1"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en-US"/>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microsoft.com/office/2018/10/relationships/comments" Target="../comments/modernComment_106_1BE0378.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jpe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2.svg"/><Relationship Id="rId23" Type="http://schemas.openxmlformats.org/officeDocument/2006/relationships/image" Target="../media/image20.sv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microsoft.com/office/2018/10/relationships/comments" Target="../comments/modernComment_109_FE10CA4.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jpe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notesSlide" Target="../notesSlides/notesSlide2.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2.svg"/><Relationship Id="rId23" Type="http://schemas.openxmlformats.org/officeDocument/2006/relationships/image" Target="../media/image20.sv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1.png"/><Relationship Id="rId18" Type="http://schemas.openxmlformats.org/officeDocument/2006/relationships/image" Target="../media/image4.svg"/><Relationship Id="rId26" Type="http://schemas.openxmlformats.org/officeDocument/2006/relationships/image" Target="../media/image14.svg"/><Relationship Id="rId3" Type="http://schemas.openxmlformats.org/officeDocument/2006/relationships/image" Target="../media/image17.png"/><Relationship Id="rId21" Type="http://schemas.openxmlformats.org/officeDocument/2006/relationships/image" Target="../media/image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png"/><Relationship Id="rId25" Type="http://schemas.openxmlformats.org/officeDocument/2006/relationships/image" Target="../media/image13.png"/><Relationship Id="rId2" Type="http://schemas.microsoft.com/office/2018/10/relationships/comments" Target="../comments/modernComment_108_A34D69F1.xml"/><Relationship Id="rId16" Type="http://schemas.openxmlformats.org/officeDocument/2006/relationships/image" Target="../media/image2.svg"/><Relationship Id="rId20" Type="http://schemas.openxmlformats.org/officeDocument/2006/relationships/image" Target="../media/image6.sv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10.png"/><Relationship Id="rId5" Type="http://schemas.openxmlformats.org/officeDocument/2006/relationships/image" Target="../media/image19.png"/><Relationship Id="rId15" Type="http://schemas.openxmlformats.org/officeDocument/2006/relationships/image" Target="../media/image1.png"/><Relationship Id="rId23" Type="http://schemas.openxmlformats.org/officeDocument/2006/relationships/image" Target="../media/image9.jpeg"/><Relationship Id="rId28" Type="http://schemas.openxmlformats.org/officeDocument/2006/relationships/image" Target="../media/image16.svg"/><Relationship Id="rId10" Type="http://schemas.openxmlformats.org/officeDocument/2006/relationships/image" Target="../media/image24.svg"/><Relationship Id="rId19" Type="http://schemas.openxmlformats.org/officeDocument/2006/relationships/image" Target="../media/image5.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12.svg"/><Relationship Id="rId22" Type="http://schemas.openxmlformats.org/officeDocument/2006/relationships/image" Target="../media/image8.svg"/><Relationship Id="rId27"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1.png"/><Relationship Id="rId18" Type="http://schemas.openxmlformats.org/officeDocument/2006/relationships/image" Target="../media/image4.svg"/><Relationship Id="rId26" Type="http://schemas.openxmlformats.org/officeDocument/2006/relationships/image" Target="../media/image14.svg"/><Relationship Id="rId3" Type="http://schemas.openxmlformats.org/officeDocument/2006/relationships/image" Target="../media/image17.png"/><Relationship Id="rId21" Type="http://schemas.openxmlformats.org/officeDocument/2006/relationships/image" Target="../media/image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png"/><Relationship Id="rId25" Type="http://schemas.openxmlformats.org/officeDocument/2006/relationships/image" Target="../media/image13.png"/><Relationship Id="rId2" Type="http://schemas.microsoft.com/office/2018/10/relationships/comments" Target="../comments/modernComment_107_18E57893.xml"/><Relationship Id="rId16" Type="http://schemas.openxmlformats.org/officeDocument/2006/relationships/image" Target="../media/image2.svg"/><Relationship Id="rId20" Type="http://schemas.openxmlformats.org/officeDocument/2006/relationships/image" Target="../media/image6.sv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10.png"/><Relationship Id="rId5" Type="http://schemas.openxmlformats.org/officeDocument/2006/relationships/image" Target="../media/image19.png"/><Relationship Id="rId15" Type="http://schemas.openxmlformats.org/officeDocument/2006/relationships/image" Target="../media/image1.png"/><Relationship Id="rId23" Type="http://schemas.openxmlformats.org/officeDocument/2006/relationships/image" Target="../media/image9.jpeg"/><Relationship Id="rId28" Type="http://schemas.openxmlformats.org/officeDocument/2006/relationships/image" Target="../media/image16.svg"/><Relationship Id="rId10" Type="http://schemas.openxmlformats.org/officeDocument/2006/relationships/image" Target="../media/image24.svg"/><Relationship Id="rId19" Type="http://schemas.openxmlformats.org/officeDocument/2006/relationships/image" Target="../media/image5.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12.svg"/><Relationship Id="rId22" Type="http://schemas.openxmlformats.org/officeDocument/2006/relationships/image" Target="../media/image8.svg"/><Relationship Id="rId27"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1.png"/><Relationship Id="rId18" Type="http://schemas.openxmlformats.org/officeDocument/2006/relationships/image" Target="../media/image4.svg"/><Relationship Id="rId26" Type="http://schemas.openxmlformats.org/officeDocument/2006/relationships/image" Target="../media/image14.svg"/><Relationship Id="rId3" Type="http://schemas.openxmlformats.org/officeDocument/2006/relationships/image" Target="../media/image17.png"/><Relationship Id="rId21" Type="http://schemas.openxmlformats.org/officeDocument/2006/relationships/image" Target="../media/image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png"/><Relationship Id="rId25" Type="http://schemas.openxmlformats.org/officeDocument/2006/relationships/image" Target="../media/image13.png"/><Relationship Id="rId2" Type="http://schemas.microsoft.com/office/2018/10/relationships/comments" Target="../comments/modernComment_105_8F61F2FE.xml"/><Relationship Id="rId16" Type="http://schemas.openxmlformats.org/officeDocument/2006/relationships/image" Target="../media/image2.svg"/><Relationship Id="rId20" Type="http://schemas.openxmlformats.org/officeDocument/2006/relationships/image" Target="../media/image6.sv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10.png"/><Relationship Id="rId5" Type="http://schemas.openxmlformats.org/officeDocument/2006/relationships/image" Target="../media/image19.png"/><Relationship Id="rId15" Type="http://schemas.openxmlformats.org/officeDocument/2006/relationships/image" Target="../media/image1.png"/><Relationship Id="rId23" Type="http://schemas.openxmlformats.org/officeDocument/2006/relationships/image" Target="../media/image9.jpeg"/><Relationship Id="rId28" Type="http://schemas.openxmlformats.org/officeDocument/2006/relationships/image" Target="../media/image16.svg"/><Relationship Id="rId10" Type="http://schemas.openxmlformats.org/officeDocument/2006/relationships/image" Target="../media/image24.svg"/><Relationship Id="rId19" Type="http://schemas.openxmlformats.org/officeDocument/2006/relationships/image" Target="../media/image5.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12.svg"/><Relationship Id="rId22" Type="http://schemas.openxmlformats.org/officeDocument/2006/relationships/image" Target="../media/image8.svg"/><Relationship Id="rId27"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0.png"/><Relationship Id="rId18" Type="http://schemas.openxmlformats.org/officeDocument/2006/relationships/image" Target="../media/image18.svg"/><Relationship Id="rId26" Type="http://schemas.openxmlformats.org/officeDocument/2006/relationships/image" Target="../media/image26.svg"/><Relationship Id="rId3" Type="http://schemas.openxmlformats.org/officeDocument/2006/relationships/image" Target="../media/image1.png"/><Relationship Id="rId21" Type="http://schemas.openxmlformats.org/officeDocument/2006/relationships/image" Target="../media/image21.png"/><Relationship Id="rId7" Type="http://schemas.openxmlformats.org/officeDocument/2006/relationships/image" Target="../media/image5.png"/><Relationship Id="rId12" Type="http://schemas.openxmlformats.org/officeDocument/2006/relationships/image" Target="../media/image9.jpeg"/><Relationship Id="rId17" Type="http://schemas.openxmlformats.org/officeDocument/2006/relationships/image" Target="../media/image17.png"/><Relationship Id="rId25" Type="http://schemas.openxmlformats.org/officeDocument/2006/relationships/image" Target="../media/image25.png"/><Relationship Id="rId2" Type="http://schemas.microsoft.com/office/2018/10/relationships/comments" Target="../comments/modernComment_103_E55EFADF.xml"/><Relationship Id="rId16" Type="http://schemas.openxmlformats.org/officeDocument/2006/relationships/image" Target="../media/image28.pn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8.svg"/><Relationship Id="rId24" Type="http://schemas.openxmlformats.org/officeDocument/2006/relationships/image" Target="../media/image24.svg"/><Relationship Id="rId5" Type="http://schemas.openxmlformats.org/officeDocument/2006/relationships/image" Target="../media/image3.png"/><Relationship Id="rId15" Type="http://schemas.openxmlformats.org/officeDocument/2006/relationships/image" Target="../media/image12.svg"/><Relationship Id="rId23" Type="http://schemas.openxmlformats.org/officeDocument/2006/relationships/image" Target="../media/image23.png"/><Relationship Id="rId10"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2.svg"/><Relationship Id="rId9" Type="http://schemas.openxmlformats.org/officeDocument/2006/relationships/image" Target="../media/image27.png"/><Relationship Id="rId14" Type="http://schemas.openxmlformats.org/officeDocument/2006/relationships/image" Target="../media/image11.png"/><Relationship Id="rId22"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1.png"/><Relationship Id="rId18" Type="http://schemas.openxmlformats.org/officeDocument/2006/relationships/image" Target="../media/image19.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6.svg"/><Relationship Id="rId12" Type="http://schemas.openxmlformats.org/officeDocument/2006/relationships/image" Target="../media/image10.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jpe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28.png"/><Relationship Id="rId23" Type="http://schemas.openxmlformats.org/officeDocument/2006/relationships/image" Target="../media/image24.svg"/><Relationship Id="rId10" Type="http://schemas.openxmlformats.org/officeDocument/2006/relationships/image" Target="../media/image8.sv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42848F-98CD-8211-5505-3CBF9BEB79EE}"/>
              </a:ext>
            </a:extLst>
          </p:cNvPr>
          <p:cNvSpPr txBox="1"/>
          <p:nvPr/>
        </p:nvSpPr>
        <p:spPr>
          <a:xfrm>
            <a:off x="228066" y="719322"/>
            <a:ext cx="13729409" cy="1754326"/>
          </a:xfrm>
          <a:prstGeom prst="rect">
            <a:avLst/>
          </a:prstGeom>
          <a:noFill/>
        </p:spPr>
        <p:txBody>
          <a:bodyPr wrap="square" rtlCol="0">
            <a:spAutoFit/>
          </a:bodyPr>
          <a:lstStyle/>
          <a:p>
            <a:pPr algn="ctr"/>
            <a:r>
              <a:rPr kumimoji="1" lang="ja-JP" altLang="en-US" sz="5400" b="1">
                <a:latin typeface="Meiryo UI" panose="020B0604030504040204" pitchFamily="34" charset="-128"/>
                <a:ea typeface="Meiryo UI" panose="020B0604030504040204" pitchFamily="34" charset="-128"/>
              </a:rPr>
              <a:t>赤外線センサを用いた害獣検出および行動解析</a:t>
            </a:r>
            <a:br>
              <a:rPr kumimoji="1" lang="en-US" altLang="ja-JP" sz="5400" b="1">
                <a:latin typeface="Meiryo UI" panose="020B0604030504040204" pitchFamily="34" charset="-128"/>
                <a:ea typeface="Meiryo UI" panose="020B0604030504040204" pitchFamily="34" charset="-128"/>
              </a:rPr>
            </a:br>
            <a:r>
              <a:rPr kumimoji="1" lang="ja-JP" altLang="en-US" sz="5400" b="1">
                <a:latin typeface="Meiryo UI" panose="020B0604030504040204" pitchFamily="34" charset="-128"/>
                <a:ea typeface="Meiryo UI" panose="020B0604030504040204" pitchFamily="34" charset="-128"/>
              </a:rPr>
              <a:t>ー</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通知機構と行動ビジュアライザ</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ー</a:t>
            </a:r>
          </a:p>
        </p:txBody>
      </p:sp>
      <p:sp>
        <p:nvSpPr>
          <p:cNvPr id="3" name="テキスト ボックス 2">
            <a:extLst>
              <a:ext uri="{FF2B5EF4-FFF2-40B4-BE49-F238E27FC236}">
                <a16:creationId xmlns:a16="http://schemas.microsoft.com/office/drawing/2014/main" id="{F5414123-E594-4D2C-7328-0E4D2D2053DE}"/>
              </a:ext>
            </a:extLst>
          </p:cNvPr>
          <p:cNvSpPr txBox="1"/>
          <p:nvPr/>
        </p:nvSpPr>
        <p:spPr>
          <a:xfrm>
            <a:off x="7560651" y="2805862"/>
            <a:ext cx="6394700" cy="769441"/>
          </a:xfrm>
          <a:prstGeom prst="rect">
            <a:avLst/>
          </a:prstGeom>
          <a:noFill/>
        </p:spPr>
        <p:txBody>
          <a:bodyPr wrap="none" rtlCol="0">
            <a:spAutoFit/>
          </a:bodyPr>
          <a:lstStyle/>
          <a:p>
            <a:pPr algn="ctr"/>
            <a:r>
              <a:rPr kumimoji="1" lang="ja-JP" altLang="en-US" sz="4400">
                <a:latin typeface="Meiryo UI" panose="020B0604030504040204" pitchFamily="34" charset="-128"/>
                <a:ea typeface="Meiryo UI" panose="020B0604030504040204" pitchFamily="34" charset="-128"/>
              </a:rPr>
              <a:t>山口賢一研究室　藤本 光</a:t>
            </a:r>
          </a:p>
        </p:txBody>
      </p:sp>
      <p:grpSp>
        <p:nvGrpSpPr>
          <p:cNvPr id="10" name="グループ化 9">
            <a:extLst>
              <a:ext uri="{FF2B5EF4-FFF2-40B4-BE49-F238E27FC236}">
                <a16:creationId xmlns:a16="http://schemas.microsoft.com/office/drawing/2014/main" id="{72F212AC-42D7-840F-9E79-F2E8770D6A82}"/>
              </a:ext>
            </a:extLst>
          </p:cNvPr>
          <p:cNvGrpSpPr/>
          <p:nvPr/>
        </p:nvGrpSpPr>
        <p:grpSpPr>
          <a:xfrm>
            <a:off x="320095" y="15768641"/>
            <a:ext cx="20783090" cy="14077087"/>
            <a:chOff x="320094" y="13529167"/>
            <a:chExt cx="20783090" cy="15413414"/>
          </a:xfrm>
        </p:grpSpPr>
        <p:sp>
          <p:nvSpPr>
            <p:cNvPr id="11" name="正方形/長方形 10">
              <a:extLst>
                <a:ext uri="{FF2B5EF4-FFF2-40B4-BE49-F238E27FC236}">
                  <a16:creationId xmlns:a16="http://schemas.microsoft.com/office/drawing/2014/main" id="{782733F6-BD0A-9AEC-2B1A-B1F047079F0C}"/>
                </a:ext>
              </a:extLst>
            </p:cNvPr>
            <p:cNvSpPr/>
            <p:nvPr/>
          </p:nvSpPr>
          <p:spPr>
            <a:xfrm>
              <a:off x="352237" y="14027228"/>
              <a:ext cx="20750947" cy="1491535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AB714102-CCA3-D52A-9491-3C514E98CB1C}"/>
                </a:ext>
              </a:extLst>
            </p:cNvPr>
            <p:cNvSpPr/>
            <p:nvPr/>
          </p:nvSpPr>
          <p:spPr>
            <a:xfrm>
              <a:off x="320094" y="13529167"/>
              <a:ext cx="5367600" cy="1225883"/>
            </a:xfrm>
            <a:prstGeom prst="rect">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実現方法</a:t>
              </a:r>
            </a:p>
          </p:txBody>
        </p:sp>
      </p:grpSp>
      <p:sp>
        <p:nvSpPr>
          <p:cNvPr id="122" name="テキスト ボックス 121">
            <a:extLst>
              <a:ext uri="{FF2B5EF4-FFF2-40B4-BE49-F238E27FC236}">
                <a16:creationId xmlns:a16="http://schemas.microsoft.com/office/drawing/2014/main" id="{4EE228D1-2CBC-F992-9F84-7B4542B99F80}"/>
              </a:ext>
            </a:extLst>
          </p:cNvPr>
          <p:cNvSpPr txBox="1"/>
          <p:nvPr/>
        </p:nvSpPr>
        <p:spPr>
          <a:xfrm>
            <a:off x="1149364" y="10257106"/>
            <a:ext cx="6459514" cy="4154984"/>
          </a:xfrm>
          <a:prstGeom prst="rect">
            <a:avLst/>
          </a:prstGeom>
          <a:noFill/>
        </p:spPr>
        <p:txBody>
          <a:bodyPr wrap="square" rtlCol="0">
            <a:spAutoFit/>
          </a:bodyPr>
          <a:lstStyle/>
          <a:p>
            <a:pPr marL="571500" indent="-571500">
              <a:buClr>
                <a:schemeClr val="accent5"/>
              </a:buClr>
              <a:buFont typeface="Wingdings" pitchFamily="2" charset="2"/>
              <a:buChar char="l"/>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赤外線センサノード群</a:t>
            </a:r>
            <a:endParaRPr lang="en-US" altLang="ja-JP" sz="4400" dirty="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ゲートウェイ</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クラウドサーバ</a:t>
            </a:r>
            <a:endParaRPr kumimoji="1" lang="en-US" altLang="ja-JP" sz="4400" u="sng" dirty="0">
              <a:solidFill>
                <a:srgbClr val="FF0000"/>
              </a:solidFill>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データ解析</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5"/>
              </a:buClr>
              <a:buFont typeface="Wingdings" pitchFamily="2" charset="2"/>
              <a:buChar char="l"/>
            </a:pPr>
            <a:r>
              <a:rPr kumimoji="1" lang="en-US" altLang="ja-JP" sz="4400" u="sng" dirty="0">
                <a:solidFill>
                  <a:srgbClr val="FF0000"/>
                </a:solidFill>
                <a:latin typeface="Meiryo UI" panose="020B0604030504040204" pitchFamily="34" charset="-128"/>
                <a:ea typeface="Meiryo UI" panose="020B0604030504040204" pitchFamily="34" charset="-128"/>
                <a:cs typeface="Times New Roman" panose="02020603050405020304" pitchFamily="18" charset="0"/>
              </a:rPr>
              <a:t>Web</a:t>
            </a: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アプリ</a:t>
            </a:r>
            <a:r>
              <a:rPr kumimoji="1" lang="en-US" altLang="ja-JP" sz="4400" u="sng" dirty="0">
                <a:solidFill>
                  <a:srgbClr val="FF0000"/>
                </a:solidFill>
                <a:latin typeface="Meiryo UI" panose="020B0604030504040204" pitchFamily="34" charset="-128"/>
                <a:ea typeface="Meiryo UI" panose="020B0604030504040204" pitchFamily="34" charset="-128"/>
                <a:cs typeface="Times New Roman" panose="02020603050405020304" pitchFamily="18" charset="0"/>
              </a:rPr>
              <a:t>(</a:t>
            </a: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地図表示</a:t>
            </a:r>
            <a:r>
              <a:rPr kumimoji="1" lang="en-US" altLang="ja-JP" sz="4400" u="sng" dirty="0">
                <a:solidFill>
                  <a:srgbClr val="FF0000"/>
                </a:solidFill>
                <a:latin typeface="Meiryo UI" panose="020B0604030504040204" pitchFamily="34" charset="-128"/>
                <a:ea typeface="Meiryo UI" panose="020B0604030504040204" pitchFamily="34" charset="-128"/>
                <a:cs typeface="Times New Roman" panose="02020603050405020304" pitchFamily="18" charset="0"/>
              </a:rPr>
              <a:t>)</a:t>
            </a:r>
          </a:p>
          <a:p>
            <a:pPr marL="1028700" lvl="1" indent="-571500">
              <a:buClr>
                <a:schemeClr val="accent5"/>
              </a:buClr>
              <a:buFont typeface="Wingdings" pitchFamily="2" charset="2"/>
              <a:buChar char="l"/>
            </a:pP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通知サーバ</a:t>
            </a:r>
            <a:endParaRPr kumimoji="1" lang="en-US" altLang="ja-JP" sz="4400" u="sng" dirty="0">
              <a:solidFill>
                <a:srgbClr val="FF0000"/>
              </a:solidFill>
              <a:latin typeface="Meiryo UI" panose="020B0604030504040204" pitchFamily="34" charset="-128"/>
              <a:ea typeface="Meiryo UI" panose="020B0604030504040204" pitchFamily="34" charset="-128"/>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C0CD5756-8634-39A4-CFC6-52823ADEF920}"/>
              </a:ext>
            </a:extLst>
          </p:cNvPr>
          <p:cNvSpPr txBox="1"/>
          <p:nvPr/>
        </p:nvSpPr>
        <p:spPr>
          <a:xfrm>
            <a:off x="1149364" y="5797641"/>
            <a:ext cx="6957114" cy="2800767"/>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夜間，畑における獣害</a:t>
            </a:r>
            <a:endParaRPr lang="en-US" altLang="ja-JP" sz="4400" dirty="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見張り続けるのは困難</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後日痕跡から害獣を推定</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電気柵の設置などで対策</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p:txBody>
      </p:sp>
      <p:sp>
        <p:nvSpPr>
          <p:cNvPr id="13" name="四角形: 角を丸くする 35">
            <a:extLst>
              <a:ext uri="{FF2B5EF4-FFF2-40B4-BE49-F238E27FC236}">
                <a16:creationId xmlns:a16="http://schemas.microsoft.com/office/drawing/2014/main" id="{25428E84-170B-9282-3552-4793BC24A78E}"/>
              </a:ext>
            </a:extLst>
          </p:cNvPr>
          <p:cNvSpPr/>
          <p:nvPr/>
        </p:nvSpPr>
        <p:spPr>
          <a:xfrm>
            <a:off x="871618" y="17081901"/>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a:solidFill>
                  <a:schemeClr val="bg1"/>
                </a:solidFill>
                <a:latin typeface="Meiryo UI" panose="020B0604030504040204" pitchFamily="34" charset="-128"/>
                <a:ea typeface="Meiryo UI" panose="020B0604030504040204" pitchFamily="34" charset="-128"/>
              </a:rPr>
              <a:t>Web</a:t>
            </a:r>
            <a:r>
              <a:rPr kumimoji="1" lang="ja-JP" altLang="en-US" sz="4400">
                <a:solidFill>
                  <a:schemeClr val="bg1"/>
                </a:solidFill>
                <a:latin typeface="Meiryo UI" panose="020B0604030504040204" pitchFamily="34" charset="-128"/>
                <a:ea typeface="Meiryo UI" panose="020B0604030504040204" pitchFamily="34" charset="-128"/>
              </a:rPr>
              <a:t>アプリ</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26" name="テキスト ボックス 125">
            <a:extLst>
              <a:ext uri="{FF2B5EF4-FFF2-40B4-BE49-F238E27FC236}">
                <a16:creationId xmlns:a16="http://schemas.microsoft.com/office/drawing/2014/main" id="{7BF56163-9AEC-83F6-8276-E9297F3F0035}"/>
              </a:ext>
            </a:extLst>
          </p:cNvPr>
          <p:cNvSpPr txBox="1"/>
          <p:nvPr/>
        </p:nvSpPr>
        <p:spPr>
          <a:xfrm>
            <a:off x="1149364" y="18068319"/>
            <a:ext cx="5173445" cy="778212"/>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行動ビジュアライザ</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sp>
        <p:nvSpPr>
          <p:cNvPr id="170" name="四角形: 角を丸くする 35">
            <a:extLst>
              <a:ext uri="{FF2B5EF4-FFF2-40B4-BE49-F238E27FC236}">
                <a16:creationId xmlns:a16="http://schemas.microsoft.com/office/drawing/2014/main" id="{C7DC7A0A-76B4-4480-644B-CC1E816507B6}"/>
              </a:ext>
            </a:extLst>
          </p:cNvPr>
          <p:cNvSpPr/>
          <p:nvPr/>
        </p:nvSpPr>
        <p:spPr>
          <a:xfrm>
            <a:off x="871618" y="23221610"/>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通知サーバ</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71" name="テキスト ボックス 170">
            <a:extLst>
              <a:ext uri="{FF2B5EF4-FFF2-40B4-BE49-F238E27FC236}">
                <a16:creationId xmlns:a16="http://schemas.microsoft.com/office/drawing/2014/main" id="{1DD0B6CA-2153-84B3-148F-42173B5CF1C5}"/>
              </a:ext>
            </a:extLst>
          </p:cNvPr>
          <p:cNvSpPr txBox="1"/>
          <p:nvPr/>
        </p:nvSpPr>
        <p:spPr>
          <a:xfrm>
            <a:off x="1149365" y="24208028"/>
            <a:ext cx="5560456" cy="769441"/>
          </a:xfrm>
          <a:prstGeom prst="rect">
            <a:avLst/>
          </a:prstGeom>
          <a:noFill/>
        </p:spPr>
        <p:txBody>
          <a:bodyPr wrap="square" rtlCol="0">
            <a:spAutoFit/>
          </a:bodyPr>
          <a:lstStyle/>
          <a:p>
            <a:pPr>
              <a:buClr>
                <a:schemeClr val="accent5"/>
              </a:buClr>
            </a:pPr>
            <a:r>
              <a:rPr lang="en-US" altLang="ja-JP" sz="4400" dirty="0" err="1">
                <a:effectLst/>
                <a:latin typeface="Meiryo UI" panose="020B0604030504040204" pitchFamily="34" charset="-128"/>
                <a:ea typeface="Meiryo UI" panose="020B0604030504040204" pitchFamily="34" charset="-128"/>
                <a:cs typeface="Times New Roman" panose="02020603050405020304" pitchFamily="18" charset="0"/>
              </a:rPr>
              <a:t>Web</a:t>
            </a:r>
            <a:r>
              <a:rPr lang="en-US" altLang="ja-JP" sz="4400" dirty="0" err="1">
                <a:latin typeface="Meiryo UI" panose="020B0604030504040204" pitchFamily="34" charset="-128"/>
                <a:ea typeface="Meiryo UI" panose="020B0604030504040204" pitchFamily="34" charset="-128"/>
                <a:cs typeface="Times New Roman" panose="02020603050405020304" pitchFamily="18" charset="0"/>
              </a:rPr>
              <a:t>Push</a:t>
            </a: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で通知</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89" name="グループ化 188">
            <a:extLst>
              <a:ext uri="{FF2B5EF4-FFF2-40B4-BE49-F238E27FC236}">
                <a16:creationId xmlns:a16="http://schemas.microsoft.com/office/drawing/2014/main" id="{53777799-D7A0-7E9D-34E4-0C7B8A2FC9D2}"/>
              </a:ext>
            </a:extLst>
          </p:cNvPr>
          <p:cNvGrpSpPr/>
          <p:nvPr/>
        </p:nvGrpSpPr>
        <p:grpSpPr>
          <a:xfrm>
            <a:off x="7740021" y="8706954"/>
            <a:ext cx="13000557" cy="6184224"/>
            <a:chOff x="8780811" y="11496565"/>
            <a:chExt cx="12061402" cy="5737478"/>
          </a:xfrm>
        </p:grpSpPr>
        <p:sp>
          <p:nvSpPr>
            <p:cNvPr id="15" name="正方形/長方形 14">
              <a:extLst>
                <a:ext uri="{FF2B5EF4-FFF2-40B4-BE49-F238E27FC236}">
                  <a16:creationId xmlns:a16="http://schemas.microsoft.com/office/drawing/2014/main" id="{D3F791B0-2A85-9142-D6C0-D53009D30003}"/>
                </a:ext>
              </a:extLst>
            </p:cNvPr>
            <p:cNvSpPr/>
            <p:nvPr/>
          </p:nvSpPr>
          <p:spPr>
            <a:xfrm>
              <a:off x="8780811" y="12160485"/>
              <a:ext cx="4894475" cy="4940914"/>
            </a:xfrm>
            <a:prstGeom prst="rect">
              <a:avLst/>
            </a:prstGeom>
            <a:noFill/>
            <a:ln w="285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42A23303-AFD6-982E-7095-0D7330A2B486}"/>
                </a:ext>
              </a:extLst>
            </p:cNvPr>
            <p:cNvSpPr/>
            <p:nvPr/>
          </p:nvSpPr>
          <p:spPr>
            <a:xfrm>
              <a:off x="13136346" y="15663467"/>
              <a:ext cx="1163132" cy="93756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925D3FA3-B3AC-12A6-A235-9954BD7FC088}"/>
                </a:ext>
              </a:extLst>
            </p:cNvPr>
            <p:cNvSpPr/>
            <p:nvPr/>
          </p:nvSpPr>
          <p:spPr bwMode="auto">
            <a:xfrm>
              <a:off x="9193578" y="12934342"/>
              <a:ext cx="3778116" cy="3778116"/>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B12D01B8-8C71-EC1C-61D2-E7EF1D77D4E3}"/>
                </a:ext>
              </a:extLst>
            </p:cNvPr>
            <p:cNvSpPr txBox="1"/>
            <p:nvPr/>
          </p:nvSpPr>
          <p:spPr>
            <a:xfrm>
              <a:off x="18257874" y="11496565"/>
              <a:ext cx="2535861" cy="599640"/>
            </a:xfrm>
            <a:prstGeom prst="rect">
              <a:avLst/>
            </a:prstGeom>
            <a:noFill/>
          </p:spPr>
          <p:txBody>
            <a:bodyPr wrap="square" rtlCol="0">
              <a:spAutoFit/>
            </a:bodyPr>
            <a:lstStyle/>
            <a:p>
              <a:pPr algn="ctr"/>
              <a:r>
                <a:rPr lang="ja-JP" altLang="en-US" sz="3600">
                  <a:solidFill>
                    <a:srgbClr val="FF0000"/>
                  </a:solidFill>
                  <a:latin typeface="Meiryo UI" panose="020B0604030504040204" pitchFamily="34" charset="-128"/>
                  <a:ea typeface="Meiryo UI" panose="020B0604030504040204" pitchFamily="34" charset="-128"/>
                  <a:cs typeface="Meiryo UI" panose="020B0604030504040204" pitchFamily="50" charset="-128"/>
                </a:rPr>
                <a:t>クラウドサーバ</a:t>
              </a:r>
              <a:endParaRPr kumimoji="1" lang="ja-JP" altLang="en-US" sz="3600">
                <a:solidFill>
                  <a:srgbClr val="FF0000"/>
                </a:solidFill>
                <a:latin typeface="Meiryo UI" panose="020B0604030504040204" pitchFamily="34" charset="-128"/>
                <a:ea typeface="Meiryo UI" panose="020B0604030504040204" pitchFamily="34" charset="-128"/>
                <a:cs typeface="Meiryo UI" panose="020B0604030504040204" pitchFamily="50" charset="-128"/>
              </a:endParaRPr>
            </a:p>
          </p:txBody>
        </p:sp>
        <p:pic>
          <p:nvPicPr>
            <p:cNvPr id="19" name="グラフィックス 18" descr="スマート フォン 単色塗りつぶし">
              <a:extLst>
                <a:ext uri="{FF2B5EF4-FFF2-40B4-BE49-F238E27FC236}">
                  <a16:creationId xmlns:a16="http://schemas.microsoft.com/office/drawing/2014/main" id="{AADDF019-15C2-5A60-76BB-AF0AFFC9EE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9185625" y="15547493"/>
              <a:ext cx="821288" cy="812884"/>
            </a:xfrm>
            <a:prstGeom prst="rect">
              <a:avLst/>
            </a:prstGeom>
          </p:spPr>
        </p:pic>
        <p:sp>
          <p:nvSpPr>
            <p:cNvPr id="20" name="吹き出し: 円形 23">
              <a:extLst>
                <a:ext uri="{FF2B5EF4-FFF2-40B4-BE49-F238E27FC236}">
                  <a16:creationId xmlns:a16="http://schemas.microsoft.com/office/drawing/2014/main" id="{7B632210-DD4D-0AD5-265D-05E759F7B9B5}"/>
                </a:ext>
              </a:extLst>
            </p:cNvPr>
            <p:cNvSpPr/>
            <p:nvPr/>
          </p:nvSpPr>
          <p:spPr bwMode="auto">
            <a:xfrm>
              <a:off x="19382945" y="12951270"/>
              <a:ext cx="1459268" cy="605912"/>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sz="3600">
                  <a:solidFill>
                    <a:srgbClr val="FF0000"/>
                  </a:solidFill>
                  <a:latin typeface="Meiryo UI" panose="020B0604030504040204" pitchFamily="34" charset="-128"/>
                  <a:ea typeface="Meiryo UI" panose="020B0604030504040204" pitchFamily="34" charset="-128"/>
                </a:rPr>
                <a:t>通知</a:t>
              </a:r>
            </a:p>
          </p:txBody>
        </p:sp>
        <p:pic>
          <p:nvPicPr>
            <p:cNvPr id="21" name="グラフィックス 20" descr="ピン止めした地図 単色塗りつぶし">
              <a:extLst>
                <a:ext uri="{FF2B5EF4-FFF2-40B4-BE49-F238E27FC236}">
                  <a16:creationId xmlns:a16="http://schemas.microsoft.com/office/drawing/2014/main" id="{39D47E8B-A980-C6EA-F7EA-9717679A6C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11275" y="15183703"/>
              <a:ext cx="579873" cy="573939"/>
            </a:xfrm>
            <a:prstGeom prst="rect">
              <a:avLst/>
            </a:prstGeom>
          </p:spPr>
        </p:pic>
        <p:cxnSp>
          <p:nvCxnSpPr>
            <p:cNvPr id="24" name="直線コネクタ 23">
              <a:extLst>
                <a:ext uri="{FF2B5EF4-FFF2-40B4-BE49-F238E27FC236}">
                  <a16:creationId xmlns:a16="http://schemas.microsoft.com/office/drawing/2014/main" id="{35FB0914-B9BD-D6EA-21CB-C276E2AB3184}"/>
                </a:ext>
              </a:extLst>
            </p:cNvPr>
            <p:cNvCxnSpPr/>
            <p:nvPr/>
          </p:nvCxnSpPr>
          <p:spPr>
            <a:xfrm flipH="1">
              <a:off x="16544316" y="13657062"/>
              <a:ext cx="1912561" cy="1380112"/>
            </a:xfrm>
            <a:prstGeom prst="line">
              <a:avLst/>
            </a:prstGeom>
            <a:ln w="38100"/>
          </p:spPr>
          <p:style>
            <a:lnRef idx="1">
              <a:schemeClr val="dk1"/>
            </a:lnRef>
            <a:fillRef idx="0">
              <a:schemeClr val="dk1"/>
            </a:fillRef>
            <a:effectRef idx="0">
              <a:schemeClr val="dk1"/>
            </a:effectRef>
            <a:fontRef idx="minor">
              <a:schemeClr val="tx1"/>
            </a:fontRef>
          </p:style>
        </p:cxnSp>
        <p:sp>
          <p:nvSpPr>
            <p:cNvPr id="22" name="吹き出し: 円形 25">
              <a:extLst>
                <a:ext uri="{FF2B5EF4-FFF2-40B4-BE49-F238E27FC236}">
                  <a16:creationId xmlns:a16="http://schemas.microsoft.com/office/drawing/2014/main" id="{7B4B30EB-3EF9-79FC-DFAA-6EB994594406}"/>
                </a:ext>
              </a:extLst>
            </p:cNvPr>
            <p:cNvSpPr/>
            <p:nvPr/>
          </p:nvSpPr>
          <p:spPr bwMode="auto">
            <a:xfrm flipH="1">
              <a:off x="17234352" y="13905323"/>
              <a:ext cx="2034004" cy="788252"/>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sz="3200">
                <a:latin typeface="Meiryo UI" panose="020B0604030504040204" pitchFamily="34" charset="-128"/>
                <a:ea typeface="Meiryo UI" panose="020B0604030504040204" pitchFamily="34" charset="-128"/>
              </a:endParaRPr>
            </a:p>
          </p:txBody>
        </p:sp>
        <p:sp>
          <p:nvSpPr>
            <p:cNvPr id="23" name="テキスト ボックス 22">
              <a:extLst>
                <a:ext uri="{FF2B5EF4-FFF2-40B4-BE49-F238E27FC236}">
                  <a16:creationId xmlns:a16="http://schemas.microsoft.com/office/drawing/2014/main" id="{CE6110D9-BAF8-1ED6-A166-1BF8C353AC4B}"/>
                </a:ext>
              </a:extLst>
            </p:cNvPr>
            <p:cNvSpPr txBox="1"/>
            <p:nvPr/>
          </p:nvSpPr>
          <p:spPr>
            <a:xfrm>
              <a:off x="17264400" y="14010805"/>
              <a:ext cx="2003961" cy="599640"/>
            </a:xfrm>
            <a:prstGeom prst="rect">
              <a:avLst/>
            </a:prstGeom>
            <a:noFill/>
          </p:spPr>
          <p:txBody>
            <a:bodyPr wrap="square" rtlCol="0">
              <a:spAutoFit/>
            </a:bodyPr>
            <a:lstStyle/>
            <a:p>
              <a:pPr algn="ctr"/>
              <a:r>
                <a:rPr kumimoji="1" lang="ja-JP" altLang="en-US" sz="3600">
                  <a:solidFill>
                    <a:srgbClr val="FF0000"/>
                  </a:solidFill>
                  <a:latin typeface="Meiryo UI" panose="020B0604030504040204" pitchFamily="34" charset="-128"/>
                  <a:ea typeface="Meiryo UI" panose="020B0604030504040204" pitchFamily="34" charset="-128"/>
                  <a:cs typeface="Meiryo UI" panose="020B0604030504040204" pitchFamily="50" charset="-128"/>
                </a:rPr>
                <a:t>地図表示</a:t>
              </a:r>
            </a:p>
          </p:txBody>
        </p:sp>
        <p:cxnSp>
          <p:nvCxnSpPr>
            <p:cNvPr id="25" name="直線コネクタ 24">
              <a:extLst>
                <a:ext uri="{FF2B5EF4-FFF2-40B4-BE49-F238E27FC236}">
                  <a16:creationId xmlns:a16="http://schemas.microsoft.com/office/drawing/2014/main" id="{5181AAF8-EA27-FE4A-C77C-4B8262BBC703}"/>
                </a:ext>
              </a:extLst>
            </p:cNvPr>
            <p:cNvCxnSpPr>
              <a:cxnSpLocks/>
            </p:cNvCxnSpPr>
            <p:nvPr/>
          </p:nvCxnSpPr>
          <p:spPr>
            <a:xfrm>
              <a:off x="18456876" y="13657062"/>
              <a:ext cx="2236420" cy="1380112"/>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EA91CEE-621B-6502-AE1D-DE3B66E4B10D}"/>
                </a:ext>
              </a:extLst>
            </p:cNvPr>
            <p:cNvCxnSpPr>
              <a:cxnSpLocks/>
            </p:cNvCxnSpPr>
            <p:nvPr/>
          </p:nvCxnSpPr>
          <p:spPr>
            <a:xfrm flipV="1">
              <a:off x="16799060" y="14944339"/>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55A4D3CB-AF52-402F-0165-D7F522C3C0F6}"/>
                </a:ext>
              </a:extLst>
            </p:cNvPr>
            <p:cNvCxnSpPr>
              <a:cxnSpLocks/>
            </p:cNvCxnSpPr>
            <p:nvPr/>
          </p:nvCxnSpPr>
          <p:spPr>
            <a:xfrm flipV="1">
              <a:off x="20482869" y="14974491"/>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8EEAD292-D905-B097-0954-7FE4606C05A7}"/>
                </a:ext>
              </a:extLst>
            </p:cNvPr>
            <p:cNvCxnSpPr>
              <a:cxnSpLocks/>
              <a:stCxn id="43" idx="3"/>
              <a:endCxn id="42" idx="1"/>
            </p:cNvCxnSpPr>
            <p:nvPr/>
          </p:nvCxnSpPr>
          <p:spPr>
            <a:xfrm flipV="1">
              <a:off x="9965765" y="13479063"/>
              <a:ext cx="2054626" cy="0"/>
            </a:xfrm>
            <a:prstGeom prst="straightConnector1">
              <a:avLst/>
            </a:prstGeom>
            <a:ln w="28575">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BB40131-1AF2-6CBD-A704-97079FFB01A1}"/>
                </a:ext>
              </a:extLst>
            </p:cNvPr>
            <p:cNvCxnSpPr>
              <a:cxnSpLocks/>
              <a:stCxn id="40" idx="3"/>
              <a:endCxn id="41" idx="1"/>
            </p:cNvCxnSpPr>
            <p:nvPr/>
          </p:nvCxnSpPr>
          <p:spPr>
            <a:xfrm flipV="1">
              <a:off x="9975238" y="16119557"/>
              <a:ext cx="2041868" cy="969"/>
            </a:xfrm>
            <a:prstGeom prst="straightConnector1">
              <a:avLst/>
            </a:prstGeom>
            <a:ln w="28575">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86D349EC-D3F8-55C3-DB84-44C4441DCB4C}"/>
                </a:ext>
              </a:extLst>
            </p:cNvPr>
            <p:cNvCxnSpPr>
              <a:cxnSpLocks/>
              <a:stCxn id="43" idx="2"/>
              <a:endCxn id="40" idx="0"/>
            </p:cNvCxnSpPr>
            <p:nvPr/>
          </p:nvCxnSpPr>
          <p:spPr>
            <a:xfrm>
              <a:off x="9646499" y="13808887"/>
              <a:ext cx="0" cy="1993490"/>
            </a:xfrm>
            <a:prstGeom prst="straightConnector1">
              <a:avLst/>
            </a:prstGeom>
            <a:ln w="28575">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3FCC9ABA-9A82-C808-4AF1-713C5E429136}"/>
                </a:ext>
              </a:extLst>
            </p:cNvPr>
            <p:cNvCxnSpPr>
              <a:cxnSpLocks/>
              <a:stCxn id="42" idx="2"/>
              <a:endCxn id="41" idx="0"/>
            </p:cNvCxnSpPr>
            <p:nvPr/>
          </p:nvCxnSpPr>
          <p:spPr>
            <a:xfrm flipH="1">
              <a:off x="12336372" y="13798329"/>
              <a:ext cx="0" cy="2001962"/>
            </a:xfrm>
            <a:prstGeom prst="straightConnector1">
              <a:avLst/>
            </a:prstGeom>
            <a:ln w="28575">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567A6974-5BF6-23FD-011F-C281ABD8D7E8}"/>
                </a:ext>
              </a:extLst>
            </p:cNvPr>
            <p:cNvSpPr txBox="1"/>
            <p:nvPr/>
          </p:nvSpPr>
          <p:spPr>
            <a:xfrm>
              <a:off x="9038910" y="12363430"/>
              <a:ext cx="1112851" cy="599640"/>
            </a:xfrm>
            <a:prstGeom prst="rect">
              <a:avLst/>
            </a:prstGeom>
            <a:noFill/>
          </p:spPr>
          <p:txBody>
            <a:bodyPr wrap="square" rtlCol="0">
              <a:spAutoFit/>
            </a:bodyPr>
            <a:lstStyle/>
            <a:p>
              <a:r>
                <a:rPr kumimoji="1" lang="ja-JP" altLang="en-US" sz="3600">
                  <a:latin typeface="Meiryo UI" panose="020B0604030504040204" pitchFamily="34" charset="-128"/>
                  <a:ea typeface="Meiryo UI" panose="020B0604030504040204" pitchFamily="34" charset="-128"/>
                  <a:cs typeface="Meiryo UI" panose="020B0604030504040204" pitchFamily="50" charset="-128"/>
                </a:rPr>
                <a:t>畑</a:t>
              </a:r>
            </a:p>
          </p:txBody>
        </p:sp>
        <p:sp>
          <p:nvSpPr>
            <p:cNvPr id="33" name="フリーフォーム: 図形 1051">
              <a:extLst>
                <a:ext uri="{FF2B5EF4-FFF2-40B4-BE49-F238E27FC236}">
                  <a16:creationId xmlns:a16="http://schemas.microsoft.com/office/drawing/2014/main" id="{E2F26E91-2EA4-28D7-D9C9-84A0C44CD88D}"/>
                </a:ext>
              </a:extLst>
            </p:cNvPr>
            <p:cNvSpPr/>
            <p:nvPr/>
          </p:nvSpPr>
          <p:spPr>
            <a:xfrm>
              <a:off x="17199368" y="11981554"/>
              <a:ext cx="745614" cy="397916"/>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4" name="フリーフォーム: 図形 1052">
              <a:extLst>
                <a:ext uri="{FF2B5EF4-FFF2-40B4-BE49-F238E27FC236}">
                  <a16:creationId xmlns:a16="http://schemas.microsoft.com/office/drawing/2014/main" id="{E7DA50F4-DADB-78FD-66F5-6BE53BA92C32}"/>
                </a:ext>
              </a:extLst>
            </p:cNvPr>
            <p:cNvSpPr/>
            <p:nvPr/>
          </p:nvSpPr>
          <p:spPr>
            <a:xfrm>
              <a:off x="17067977" y="12256436"/>
              <a:ext cx="745614" cy="403131"/>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5" name="フリーフォーム: 図形 1053">
              <a:extLst>
                <a:ext uri="{FF2B5EF4-FFF2-40B4-BE49-F238E27FC236}">
                  <a16:creationId xmlns:a16="http://schemas.microsoft.com/office/drawing/2014/main" id="{CDAFED3F-6FEC-6CC4-068C-E6483FF77EA4}"/>
                </a:ext>
              </a:extLst>
            </p:cNvPr>
            <p:cNvSpPr/>
            <p:nvPr/>
          </p:nvSpPr>
          <p:spPr>
            <a:xfrm>
              <a:off x="16373214" y="11834709"/>
              <a:ext cx="2535861" cy="1394249"/>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pic>
          <p:nvPicPr>
            <p:cNvPr id="36" name="グラフィックス 35" descr="モニター 単色塗りつぶし">
              <a:extLst>
                <a:ext uri="{FF2B5EF4-FFF2-40B4-BE49-F238E27FC236}">
                  <a16:creationId xmlns:a16="http://schemas.microsoft.com/office/drawing/2014/main" id="{8A8D91E8-3E9A-D507-8822-73379B8462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824886" y="14969396"/>
              <a:ext cx="1156195" cy="1156195"/>
            </a:xfrm>
            <a:prstGeom prst="rect">
              <a:avLst/>
            </a:prstGeom>
          </p:spPr>
        </p:pic>
        <p:cxnSp>
          <p:nvCxnSpPr>
            <p:cNvPr id="38" name="コネクタ: 曲線 62">
              <a:extLst>
                <a:ext uri="{FF2B5EF4-FFF2-40B4-BE49-F238E27FC236}">
                  <a16:creationId xmlns:a16="http://schemas.microsoft.com/office/drawing/2014/main" id="{925EF363-DC7F-CC49-EB76-25A8BEB44587}"/>
                </a:ext>
              </a:extLst>
            </p:cNvPr>
            <p:cNvCxnSpPr>
              <a:cxnSpLocks/>
              <a:stCxn id="35" idx="12"/>
              <a:endCxn id="19" idx="2"/>
            </p:cNvCxnSpPr>
            <p:nvPr/>
          </p:nvCxnSpPr>
          <p:spPr>
            <a:xfrm>
              <a:off x="18908959" y="12830600"/>
              <a:ext cx="687310" cy="2716894"/>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76BC2AB-0EC3-D724-13FB-6FE578E21FA6}"/>
                </a:ext>
              </a:extLst>
            </p:cNvPr>
            <p:cNvCxnSpPr>
              <a:cxnSpLocks/>
            </p:cNvCxnSpPr>
            <p:nvPr/>
          </p:nvCxnSpPr>
          <p:spPr>
            <a:xfrm>
              <a:off x="17224454" y="13277533"/>
              <a:ext cx="0" cy="1848464"/>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40" name="グラフィックス 39" descr="基地局 単色塗りつぶし">
              <a:extLst>
                <a:ext uri="{FF2B5EF4-FFF2-40B4-BE49-F238E27FC236}">
                  <a16:creationId xmlns:a16="http://schemas.microsoft.com/office/drawing/2014/main" id="{817CC273-CF69-1C95-295B-06245DF6AC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38939" y="15802376"/>
              <a:ext cx="636299" cy="636299"/>
            </a:xfrm>
            <a:prstGeom prst="rect">
              <a:avLst/>
            </a:prstGeom>
          </p:spPr>
        </p:pic>
        <p:pic>
          <p:nvPicPr>
            <p:cNvPr id="41" name="グラフィックス 40" descr="基地局 単色塗りつぶし">
              <a:extLst>
                <a:ext uri="{FF2B5EF4-FFF2-40B4-BE49-F238E27FC236}">
                  <a16:creationId xmlns:a16="http://schemas.microsoft.com/office/drawing/2014/main" id="{870D2E12-02FC-ED98-492C-AB605E4478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017106" y="15800290"/>
              <a:ext cx="638533" cy="638533"/>
            </a:xfrm>
            <a:prstGeom prst="rect">
              <a:avLst/>
            </a:prstGeom>
          </p:spPr>
        </p:pic>
        <p:pic>
          <p:nvPicPr>
            <p:cNvPr id="42" name="グラフィックス 41" descr="基地局 単色塗りつぶし">
              <a:extLst>
                <a:ext uri="{FF2B5EF4-FFF2-40B4-BE49-F238E27FC236}">
                  <a16:creationId xmlns:a16="http://schemas.microsoft.com/office/drawing/2014/main" id="{C2F9E27F-E65D-FF72-E7BC-15AF4D6C6A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020391" y="13159796"/>
              <a:ext cx="638533" cy="638533"/>
            </a:xfrm>
            <a:prstGeom prst="rect">
              <a:avLst/>
            </a:prstGeom>
          </p:spPr>
        </p:pic>
        <p:pic>
          <p:nvPicPr>
            <p:cNvPr id="43" name="グラフィックス 42" descr="基地局 単色塗りつぶし">
              <a:extLst>
                <a:ext uri="{FF2B5EF4-FFF2-40B4-BE49-F238E27FC236}">
                  <a16:creationId xmlns:a16="http://schemas.microsoft.com/office/drawing/2014/main" id="{114E1030-A224-B262-91A0-722CD92093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27232" y="13170354"/>
              <a:ext cx="638533" cy="638533"/>
            </a:xfrm>
            <a:prstGeom prst="rect">
              <a:avLst/>
            </a:prstGeom>
          </p:spPr>
        </p:pic>
        <p:pic>
          <p:nvPicPr>
            <p:cNvPr id="44" name="図 43" descr="アイコン&#10;&#10;自動的に生成された説明">
              <a:extLst>
                <a:ext uri="{FF2B5EF4-FFF2-40B4-BE49-F238E27FC236}">
                  <a16:creationId xmlns:a16="http://schemas.microsoft.com/office/drawing/2014/main" id="{8C78D095-622A-4773-DF58-EE7E8C1F74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870200">
              <a:off x="15562263" y="14076385"/>
              <a:ext cx="778535" cy="812017"/>
            </a:xfrm>
            <a:prstGeom prst="rect">
              <a:avLst/>
            </a:prstGeom>
          </p:spPr>
        </p:pic>
        <p:sp>
          <p:nvSpPr>
            <p:cNvPr id="45" name="テキスト ボックス 44">
              <a:extLst>
                <a:ext uri="{FF2B5EF4-FFF2-40B4-BE49-F238E27FC236}">
                  <a16:creationId xmlns:a16="http://schemas.microsoft.com/office/drawing/2014/main" id="{D4B8B8BE-C269-A305-5424-F270321732CB}"/>
                </a:ext>
              </a:extLst>
            </p:cNvPr>
            <p:cNvSpPr txBox="1"/>
            <p:nvPr/>
          </p:nvSpPr>
          <p:spPr>
            <a:xfrm>
              <a:off x="14732921" y="14288783"/>
              <a:ext cx="1124486" cy="599640"/>
            </a:xfrm>
            <a:prstGeom prst="rect">
              <a:avLst/>
            </a:prstGeom>
            <a:noFill/>
          </p:spPr>
          <p:txBody>
            <a:bodyPr wrap="square" rtlCol="0">
              <a:spAutoFit/>
            </a:bodyPr>
            <a:lstStyle/>
            <a:p>
              <a:pPr algn="ctr"/>
              <a:r>
                <a:rPr kumimoji="1" lang="en-US" altLang="ja-JP" sz="3600" b="1" dirty="0">
                  <a:latin typeface="Meiryo UI" panose="020B0604030504040204" pitchFamily="34" charset="-128"/>
                  <a:ea typeface="Meiryo UI" panose="020B0604030504040204" pitchFamily="34" charset="-128"/>
                </a:rPr>
                <a:t>LTE</a:t>
              </a:r>
              <a:endParaRPr kumimoji="1" lang="ja-JP" altLang="en-US" sz="3600" b="1">
                <a:latin typeface="Meiryo UI" panose="020B0604030504040204" pitchFamily="34" charset="-128"/>
                <a:ea typeface="Meiryo UI" panose="020B0604030504040204" pitchFamily="34" charset="-128"/>
              </a:endParaRPr>
            </a:p>
          </p:txBody>
        </p:sp>
        <p:cxnSp>
          <p:nvCxnSpPr>
            <p:cNvPr id="46" name="直線コネクタ 45">
              <a:extLst>
                <a:ext uri="{FF2B5EF4-FFF2-40B4-BE49-F238E27FC236}">
                  <a16:creationId xmlns:a16="http://schemas.microsoft.com/office/drawing/2014/main" id="{64F90A59-89EF-39C6-AC61-7F8B10811773}"/>
                </a:ext>
              </a:extLst>
            </p:cNvPr>
            <p:cNvCxnSpPr>
              <a:cxnSpLocks/>
            </p:cNvCxnSpPr>
            <p:nvPr/>
          </p:nvCxnSpPr>
          <p:spPr>
            <a:xfrm flipV="1">
              <a:off x="14017562" y="14808802"/>
              <a:ext cx="956748" cy="989731"/>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コネクタ 46">
              <a:extLst>
                <a:ext uri="{FF2B5EF4-FFF2-40B4-BE49-F238E27FC236}">
                  <a16:creationId xmlns:a16="http://schemas.microsoft.com/office/drawing/2014/main" id="{B613E74D-4128-F65A-34BE-63967BB9934D}"/>
                </a:ext>
              </a:extLst>
            </p:cNvPr>
            <p:cNvCxnSpPr>
              <a:cxnSpLocks/>
            </p:cNvCxnSpPr>
            <p:nvPr/>
          </p:nvCxnSpPr>
          <p:spPr>
            <a:xfrm flipH="1">
              <a:off x="15450456" y="13105917"/>
              <a:ext cx="989203" cy="1176365"/>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8" name="Picture 10" descr="充電・雷マークのアイコン素材 | 無料のアイコンイラスト集 icon-pit">
              <a:extLst>
                <a:ext uri="{FF2B5EF4-FFF2-40B4-BE49-F238E27FC236}">
                  <a16:creationId xmlns:a16="http://schemas.microsoft.com/office/drawing/2014/main" id="{AA060386-A895-49FD-B4C6-FCF2A3D2E6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60371" y="12925493"/>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充電・雷マークのアイコン素材 | 無料のアイコンイラスト集 icon-pit">
              <a:extLst>
                <a:ext uri="{FF2B5EF4-FFF2-40B4-BE49-F238E27FC236}">
                  <a16:creationId xmlns:a16="http://schemas.microsoft.com/office/drawing/2014/main" id="{F6264A92-2078-59F6-D8FE-01C9DB3736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4030"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充電・雷マークのアイコン素材 | 無料のアイコンイラスト集 icon-pit">
              <a:extLst>
                <a:ext uri="{FF2B5EF4-FFF2-40B4-BE49-F238E27FC236}">
                  <a16:creationId xmlns:a16="http://schemas.microsoft.com/office/drawing/2014/main" id="{B484A50C-B135-C5A4-8C49-DAA857D1BB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75722"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充電・雷マークのアイコン素材 | 無料のアイコンイラスト集 icon-pit">
              <a:extLst>
                <a:ext uri="{FF2B5EF4-FFF2-40B4-BE49-F238E27FC236}">
                  <a16:creationId xmlns:a16="http://schemas.microsoft.com/office/drawing/2014/main" id="{44CE2D56-4409-07F6-E921-D9C2776764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81603" y="12882669"/>
              <a:ext cx="554251" cy="554252"/>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57389DAE-AA17-D317-45CC-9EC55C17229C}"/>
                </a:ext>
              </a:extLst>
            </p:cNvPr>
            <p:cNvSpPr txBox="1"/>
            <p:nvPr/>
          </p:nvSpPr>
          <p:spPr>
            <a:xfrm>
              <a:off x="13696672" y="16634403"/>
              <a:ext cx="2120966" cy="599640"/>
            </a:xfrm>
            <a:prstGeom prst="rect">
              <a:avLst/>
            </a:prstGeom>
            <a:noFill/>
          </p:spPr>
          <p:txBody>
            <a:bodyPr wrap="square" rtlCol="0">
              <a:spAutoFit/>
            </a:bodyPr>
            <a:lstStyle/>
            <a:p>
              <a:r>
                <a:rPr kumimoji="1" lang="ja-JP" altLang="en-US" sz="3600">
                  <a:latin typeface="Meiryo UI" panose="020B0604030504040204" pitchFamily="34" charset="-128"/>
                  <a:ea typeface="Meiryo UI" panose="020B0604030504040204" pitchFamily="34" charset="-128"/>
                </a:rPr>
                <a:t>ゲートウェイ</a:t>
              </a:r>
            </a:p>
          </p:txBody>
        </p:sp>
        <p:sp>
          <p:nvSpPr>
            <p:cNvPr id="53" name="テキスト ボックス 52">
              <a:extLst>
                <a:ext uri="{FF2B5EF4-FFF2-40B4-BE49-F238E27FC236}">
                  <a16:creationId xmlns:a16="http://schemas.microsoft.com/office/drawing/2014/main" id="{295D179A-C7B5-B7CC-E88D-8A4585B052CC}"/>
                </a:ext>
              </a:extLst>
            </p:cNvPr>
            <p:cNvSpPr txBox="1"/>
            <p:nvPr/>
          </p:nvSpPr>
          <p:spPr>
            <a:xfrm>
              <a:off x="13979066" y="12415765"/>
              <a:ext cx="2171270" cy="1113618"/>
            </a:xfrm>
            <a:prstGeom prst="rect">
              <a:avLst/>
            </a:prstGeom>
            <a:noFill/>
            <a:ln>
              <a:noFill/>
            </a:ln>
          </p:spPr>
          <p:txBody>
            <a:bodyPr wrap="square" rtlCol="0">
              <a:spAutoFit/>
            </a:bodyPr>
            <a:lstStyle/>
            <a:p>
              <a:r>
                <a:rPr kumimoji="1" lang="ja-JP" altLang="en-US" sz="3600">
                  <a:latin typeface="Meiryo UI" panose="020B0604030504040204" pitchFamily="34" charset="-128"/>
                  <a:ea typeface="Meiryo UI" panose="020B0604030504040204" pitchFamily="34" charset="-128"/>
                </a:rPr>
                <a:t>赤外線</a:t>
              </a:r>
              <a:endParaRPr kumimoji="1" lang="en-US" altLang="ja-JP" sz="3600" dirty="0">
                <a:latin typeface="Meiryo UI" panose="020B0604030504040204" pitchFamily="34" charset="-128"/>
                <a:ea typeface="Meiryo UI" panose="020B0604030504040204" pitchFamily="34" charset="-128"/>
              </a:endParaRPr>
            </a:p>
            <a:p>
              <a:r>
                <a:rPr lang="ja-JP" altLang="en-US" sz="3600">
                  <a:latin typeface="Meiryo UI" panose="020B0604030504040204" pitchFamily="34" charset="-128"/>
                  <a:ea typeface="Meiryo UI" panose="020B0604030504040204" pitchFamily="34" charset="-128"/>
                </a:rPr>
                <a:t>センサノード</a:t>
              </a:r>
              <a:endParaRPr kumimoji="1" lang="ja-JP" altLang="en-US" sz="3600">
                <a:latin typeface="Meiryo UI" panose="020B0604030504040204" pitchFamily="34" charset="-128"/>
                <a:ea typeface="Meiryo UI" panose="020B0604030504040204" pitchFamily="34" charset="-128"/>
              </a:endParaRPr>
            </a:p>
          </p:txBody>
        </p:sp>
        <p:cxnSp>
          <p:nvCxnSpPr>
            <p:cNvPr id="54" name="直線コネクタ 53">
              <a:extLst>
                <a:ext uri="{FF2B5EF4-FFF2-40B4-BE49-F238E27FC236}">
                  <a16:creationId xmlns:a16="http://schemas.microsoft.com/office/drawing/2014/main" id="{A29F3BF4-BE0C-DFA9-02E6-A7C0CDC775EB}"/>
                </a:ext>
              </a:extLst>
            </p:cNvPr>
            <p:cNvCxnSpPr>
              <a:cxnSpLocks/>
            </p:cNvCxnSpPr>
            <p:nvPr/>
          </p:nvCxnSpPr>
          <p:spPr>
            <a:xfrm flipV="1">
              <a:off x="12682334" y="13277533"/>
              <a:ext cx="1313696" cy="231224"/>
            </a:xfrm>
            <a:prstGeom prst="line">
              <a:avLst/>
            </a:prstGeom>
            <a:ln w="19050"/>
          </p:spPr>
          <p:style>
            <a:lnRef idx="1">
              <a:schemeClr val="dk1"/>
            </a:lnRef>
            <a:fillRef idx="0">
              <a:schemeClr val="dk1"/>
            </a:fillRef>
            <a:effectRef idx="0">
              <a:schemeClr val="dk1"/>
            </a:effectRef>
            <a:fontRef idx="minor">
              <a:schemeClr val="tx1"/>
            </a:fontRef>
          </p:style>
        </p:cxnSp>
        <p:sp>
          <p:nvSpPr>
            <p:cNvPr id="55" name="テキスト ボックス 54">
              <a:extLst>
                <a:ext uri="{FF2B5EF4-FFF2-40B4-BE49-F238E27FC236}">
                  <a16:creationId xmlns:a16="http://schemas.microsoft.com/office/drawing/2014/main" id="{B121AC49-5C71-DB55-6D08-9D558312C553}"/>
                </a:ext>
              </a:extLst>
            </p:cNvPr>
            <p:cNvSpPr txBox="1"/>
            <p:nvPr/>
          </p:nvSpPr>
          <p:spPr>
            <a:xfrm>
              <a:off x="9902694" y="16170034"/>
              <a:ext cx="2573026" cy="599640"/>
            </a:xfrm>
            <a:prstGeom prst="rect">
              <a:avLst/>
            </a:prstGeom>
            <a:noFill/>
          </p:spPr>
          <p:txBody>
            <a:bodyPr wrap="square" rtlCol="0">
              <a:spAutoFit/>
            </a:bodyPr>
            <a:lstStyle/>
            <a:p>
              <a:r>
                <a:rPr kumimoji="1" lang="en-US" altLang="ja-JP" sz="3600" dirty="0">
                  <a:latin typeface="Meiryo UI" panose="020B0604030504040204" pitchFamily="34" charset="-128"/>
                  <a:ea typeface="Meiryo UI" panose="020B0604030504040204" pitchFamily="34" charset="-128"/>
                </a:rPr>
                <a:t>10~100m</a:t>
              </a:r>
              <a:endParaRPr kumimoji="1" lang="ja-JP" altLang="en-US" sz="3600">
                <a:latin typeface="Meiryo UI" panose="020B0604030504040204" pitchFamily="34" charset="-128"/>
                <a:ea typeface="Meiryo UI" panose="020B0604030504040204" pitchFamily="34" charset="-128"/>
              </a:endParaRPr>
            </a:p>
          </p:txBody>
        </p:sp>
        <p:sp>
          <p:nvSpPr>
            <p:cNvPr id="56" name="テキスト ボックス 55">
              <a:extLst>
                <a:ext uri="{FF2B5EF4-FFF2-40B4-BE49-F238E27FC236}">
                  <a16:creationId xmlns:a16="http://schemas.microsoft.com/office/drawing/2014/main" id="{0E5F130C-0797-1B31-C271-25DE2C07C172}"/>
                </a:ext>
              </a:extLst>
            </p:cNvPr>
            <p:cNvSpPr txBox="1"/>
            <p:nvPr/>
          </p:nvSpPr>
          <p:spPr>
            <a:xfrm>
              <a:off x="11991518" y="12219370"/>
              <a:ext cx="1421285" cy="599640"/>
            </a:xfrm>
            <a:prstGeom prst="rect">
              <a:avLst/>
            </a:prstGeom>
            <a:noFill/>
          </p:spPr>
          <p:txBody>
            <a:bodyPr wrap="square" rtlCol="0">
              <a:spAutoFit/>
            </a:bodyPr>
            <a:lstStyle/>
            <a:p>
              <a:pPr algn="r"/>
              <a:r>
                <a:rPr kumimoji="1" lang="en-US" altLang="ja-JP" sz="3600" b="1">
                  <a:latin typeface="Meiryo UI" panose="020B0604030504040204" pitchFamily="34" charset="-128"/>
                  <a:ea typeface="Meiryo UI" panose="020B0604030504040204" pitchFamily="34" charset="-128"/>
                </a:rPr>
                <a:t>LoRa</a:t>
              </a:r>
              <a:endParaRPr kumimoji="1" lang="ja-JP" altLang="en-US" sz="3600" b="1">
                <a:latin typeface="Meiryo UI" panose="020B0604030504040204" pitchFamily="34" charset="-128"/>
                <a:ea typeface="Meiryo UI" panose="020B0604030504040204" pitchFamily="34" charset="-128"/>
              </a:endParaRPr>
            </a:p>
          </p:txBody>
        </p:sp>
        <p:cxnSp>
          <p:nvCxnSpPr>
            <p:cNvPr id="57" name="直線矢印コネクタ 56">
              <a:extLst>
                <a:ext uri="{FF2B5EF4-FFF2-40B4-BE49-F238E27FC236}">
                  <a16:creationId xmlns:a16="http://schemas.microsoft.com/office/drawing/2014/main" id="{E8C0E3F3-E681-CA9A-A955-388011E74AE5}"/>
                </a:ext>
              </a:extLst>
            </p:cNvPr>
            <p:cNvCxnSpPr>
              <a:cxnSpLocks/>
              <a:endCxn id="41" idx="3"/>
            </p:cNvCxnSpPr>
            <p:nvPr/>
          </p:nvCxnSpPr>
          <p:spPr>
            <a:xfrm flipH="1">
              <a:off x="12655639" y="16119557"/>
              <a:ext cx="611112" cy="0"/>
            </a:xfrm>
            <a:prstGeom prst="straightConnector1">
              <a:avLst/>
            </a:prstGeom>
            <a:ln w="28575">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58" name="グラフィックス 57" descr="無線ルーター 枠線">
              <a:extLst>
                <a:ext uri="{FF2B5EF4-FFF2-40B4-BE49-F238E27FC236}">
                  <a16:creationId xmlns:a16="http://schemas.microsoft.com/office/drawing/2014/main" id="{F3BCFB15-483E-4339-88D8-28CD30332D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139735" y="15607528"/>
              <a:ext cx="1059303" cy="1059303"/>
            </a:xfrm>
            <a:prstGeom prst="rect">
              <a:avLst/>
            </a:prstGeom>
          </p:spPr>
        </p:pic>
        <p:grpSp>
          <p:nvGrpSpPr>
            <p:cNvPr id="60" name="グループ化 59">
              <a:extLst>
                <a:ext uri="{FF2B5EF4-FFF2-40B4-BE49-F238E27FC236}">
                  <a16:creationId xmlns:a16="http://schemas.microsoft.com/office/drawing/2014/main" id="{8E2FC4DC-1BC7-C9F3-51A2-10D85EB51260}"/>
                </a:ext>
              </a:extLst>
            </p:cNvPr>
            <p:cNvGrpSpPr/>
            <p:nvPr/>
          </p:nvGrpSpPr>
          <p:grpSpPr>
            <a:xfrm>
              <a:off x="11259241" y="13698761"/>
              <a:ext cx="242673" cy="256047"/>
              <a:chOff x="3978828" y="3296268"/>
              <a:chExt cx="191923" cy="202500"/>
            </a:xfrm>
          </p:grpSpPr>
          <p:sp>
            <p:nvSpPr>
              <p:cNvPr id="117" name="フリーフォーム: 図形 74">
                <a:extLst>
                  <a:ext uri="{FF2B5EF4-FFF2-40B4-BE49-F238E27FC236}">
                    <a16:creationId xmlns:a16="http://schemas.microsoft.com/office/drawing/2014/main" id="{F5D3CFD2-DCBB-ECC0-C613-679C3BCC52C4}"/>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8" name="フリーフォーム: 図形 75">
                <a:extLst>
                  <a:ext uri="{FF2B5EF4-FFF2-40B4-BE49-F238E27FC236}">
                    <a16:creationId xmlns:a16="http://schemas.microsoft.com/office/drawing/2014/main" id="{6E7007C4-ACC1-4680-CAE0-20A743D5EAF9}"/>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9" name="フリーフォーム: 図形 76">
                <a:extLst>
                  <a:ext uri="{FF2B5EF4-FFF2-40B4-BE49-F238E27FC236}">
                    <a16:creationId xmlns:a16="http://schemas.microsoft.com/office/drawing/2014/main" id="{B410EDA7-E4BC-1001-0475-9C4A3998D738}"/>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0" name="フリーフォーム: 図形 77">
                <a:extLst>
                  <a:ext uri="{FF2B5EF4-FFF2-40B4-BE49-F238E27FC236}">
                    <a16:creationId xmlns:a16="http://schemas.microsoft.com/office/drawing/2014/main" id="{94A99FFF-1DA2-1D1A-CF57-ABD006CF4594}"/>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1" name="フリーフォーム: 図形 80">
                <a:extLst>
                  <a:ext uri="{FF2B5EF4-FFF2-40B4-BE49-F238E27FC236}">
                    <a16:creationId xmlns:a16="http://schemas.microsoft.com/office/drawing/2014/main" id="{F74D9F18-3E00-F428-8C54-6C7608302A7C}"/>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1" name="グループ化 60">
              <a:extLst>
                <a:ext uri="{FF2B5EF4-FFF2-40B4-BE49-F238E27FC236}">
                  <a16:creationId xmlns:a16="http://schemas.microsoft.com/office/drawing/2014/main" id="{E63B1FFF-BA95-0DE0-6222-50935DA06C9D}"/>
                </a:ext>
              </a:extLst>
            </p:cNvPr>
            <p:cNvGrpSpPr/>
            <p:nvPr/>
          </p:nvGrpSpPr>
          <p:grpSpPr>
            <a:xfrm>
              <a:off x="11381662" y="14159373"/>
              <a:ext cx="242717" cy="256058"/>
              <a:chOff x="4186386" y="3446939"/>
              <a:chExt cx="191958" cy="202509"/>
            </a:xfrm>
          </p:grpSpPr>
          <p:sp>
            <p:nvSpPr>
              <p:cNvPr id="112" name="フリーフォーム: 図形 81">
                <a:extLst>
                  <a:ext uri="{FF2B5EF4-FFF2-40B4-BE49-F238E27FC236}">
                    <a16:creationId xmlns:a16="http://schemas.microsoft.com/office/drawing/2014/main" id="{57514CD1-0DB9-C1C7-9C38-C9FA414A98FC}"/>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3" name="フリーフォーム: 図形 84">
                <a:extLst>
                  <a:ext uri="{FF2B5EF4-FFF2-40B4-BE49-F238E27FC236}">
                    <a16:creationId xmlns:a16="http://schemas.microsoft.com/office/drawing/2014/main" id="{9C3F433E-9F29-DECC-0F61-83E0E2D6EFF6}"/>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4" name="フリーフォーム: 図形 85">
                <a:extLst>
                  <a:ext uri="{FF2B5EF4-FFF2-40B4-BE49-F238E27FC236}">
                    <a16:creationId xmlns:a16="http://schemas.microsoft.com/office/drawing/2014/main" id="{FD0ED08B-4C87-3B53-DA34-0AD44991FD9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5" name="フリーフォーム: 図形 86">
                <a:extLst>
                  <a:ext uri="{FF2B5EF4-FFF2-40B4-BE49-F238E27FC236}">
                    <a16:creationId xmlns:a16="http://schemas.microsoft.com/office/drawing/2014/main" id="{9931EF7C-78EE-6F46-2281-E0FE476C54AB}"/>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6" name="フリーフォーム: 図形 87">
                <a:extLst>
                  <a:ext uri="{FF2B5EF4-FFF2-40B4-BE49-F238E27FC236}">
                    <a16:creationId xmlns:a16="http://schemas.microsoft.com/office/drawing/2014/main" id="{53EEA39D-85D8-7C56-7ED5-4F2750F9DE41}"/>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2" name="グループ化 61">
              <a:extLst>
                <a:ext uri="{FF2B5EF4-FFF2-40B4-BE49-F238E27FC236}">
                  <a16:creationId xmlns:a16="http://schemas.microsoft.com/office/drawing/2014/main" id="{E7D58174-BD83-1ACA-7457-69F223DB3E8A}"/>
                </a:ext>
              </a:extLst>
            </p:cNvPr>
            <p:cNvGrpSpPr/>
            <p:nvPr/>
          </p:nvGrpSpPr>
          <p:grpSpPr>
            <a:xfrm>
              <a:off x="11056246" y="14559443"/>
              <a:ext cx="242717" cy="256058"/>
              <a:chOff x="4186386" y="3446939"/>
              <a:chExt cx="191958" cy="202509"/>
            </a:xfrm>
          </p:grpSpPr>
          <p:sp>
            <p:nvSpPr>
              <p:cNvPr id="107" name="フリーフォーム: 図形 91">
                <a:extLst>
                  <a:ext uri="{FF2B5EF4-FFF2-40B4-BE49-F238E27FC236}">
                    <a16:creationId xmlns:a16="http://schemas.microsoft.com/office/drawing/2014/main" id="{DC07EB36-D967-2E5D-CB11-BCA9D4DBD294}"/>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8" name="フリーフォーム: 図形 92">
                <a:extLst>
                  <a:ext uri="{FF2B5EF4-FFF2-40B4-BE49-F238E27FC236}">
                    <a16:creationId xmlns:a16="http://schemas.microsoft.com/office/drawing/2014/main" id="{3EC15758-1B8E-E6EE-C31E-541F91BF453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9" name="フリーフォーム: 図形 93">
                <a:extLst>
                  <a:ext uri="{FF2B5EF4-FFF2-40B4-BE49-F238E27FC236}">
                    <a16:creationId xmlns:a16="http://schemas.microsoft.com/office/drawing/2014/main" id="{689E81F1-3662-EC0A-7B53-74569EC0917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0" name="フリーフォーム: 図形 94">
                <a:extLst>
                  <a:ext uri="{FF2B5EF4-FFF2-40B4-BE49-F238E27FC236}">
                    <a16:creationId xmlns:a16="http://schemas.microsoft.com/office/drawing/2014/main" id="{942F834F-A2D8-742E-3F96-CD14871361A0}"/>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1" name="フリーフォーム: 図形 95">
                <a:extLst>
                  <a:ext uri="{FF2B5EF4-FFF2-40B4-BE49-F238E27FC236}">
                    <a16:creationId xmlns:a16="http://schemas.microsoft.com/office/drawing/2014/main" id="{71829045-FE9F-10D2-6AB1-216D5893275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3" name="グループ化 62">
              <a:extLst>
                <a:ext uri="{FF2B5EF4-FFF2-40B4-BE49-F238E27FC236}">
                  <a16:creationId xmlns:a16="http://schemas.microsoft.com/office/drawing/2014/main" id="{541F6869-0922-FD25-0F49-3CE2AD531882}"/>
                </a:ext>
              </a:extLst>
            </p:cNvPr>
            <p:cNvGrpSpPr/>
            <p:nvPr/>
          </p:nvGrpSpPr>
          <p:grpSpPr>
            <a:xfrm>
              <a:off x="10621722" y="14780503"/>
              <a:ext cx="242717" cy="256058"/>
              <a:chOff x="4186386" y="3446939"/>
              <a:chExt cx="191958" cy="202509"/>
            </a:xfrm>
          </p:grpSpPr>
          <p:sp>
            <p:nvSpPr>
              <p:cNvPr id="102" name="フリーフォーム: 図形 97">
                <a:extLst>
                  <a:ext uri="{FF2B5EF4-FFF2-40B4-BE49-F238E27FC236}">
                    <a16:creationId xmlns:a16="http://schemas.microsoft.com/office/drawing/2014/main" id="{0EBAF18C-DBBA-B9A3-905E-7D717C779B2D}"/>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3" name="フリーフォーム: 図形 98">
                <a:extLst>
                  <a:ext uri="{FF2B5EF4-FFF2-40B4-BE49-F238E27FC236}">
                    <a16:creationId xmlns:a16="http://schemas.microsoft.com/office/drawing/2014/main" id="{4C149F5A-E53A-3F71-E504-A860D041F83C}"/>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4" name="フリーフォーム: 図形 99">
                <a:extLst>
                  <a:ext uri="{FF2B5EF4-FFF2-40B4-BE49-F238E27FC236}">
                    <a16:creationId xmlns:a16="http://schemas.microsoft.com/office/drawing/2014/main" id="{5C5CE5D5-F567-573B-CCA3-597E9FBE196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5" name="フリーフォーム: 図形 100">
                <a:extLst>
                  <a:ext uri="{FF2B5EF4-FFF2-40B4-BE49-F238E27FC236}">
                    <a16:creationId xmlns:a16="http://schemas.microsoft.com/office/drawing/2014/main" id="{7FBDFDE6-C9EF-AD33-7524-9E321E25C397}"/>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6" name="フリーフォーム: 図形 101">
                <a:extLst>
                  <a:ext uri="{FF2B5EF4-FFF2-40B4-BE49-F238E27FC236}">
                    <a16:creationId xmlns:a16="http://schemas.microsoft.com/office/drawing/2014/main" id="{E0617BE2-AE46-809A-2B05-9DCEB38C8D9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4" name="グループ化 63">
              <a:extLst>
                <a:ext uri="{FF2B5EF4-FFF2-40B4-BE49-F238E27FC236}">
                  <a16:creationId xmlns:a16="http://schemas.microsoft.com/office/drawing/2014/main" id="{ACD35977-5476-DD6B-E6E3-83179B8629AB}"/>
                </a:ext>
              </a:extLst>
            </p:cNvPr>
            <p:cNvGrpSpPr/>
            <p:nvPr/>
          </p:nvGrpSpPr>
          <p:grpSpPr>
            <a:xfrm>
              <a:off x="10078723" y="14965917"/>
              <a:ext cx="242717" cy="256058"/>
              <a:chOff x="4186386" y="3446939"/>
              <a:chExt cx="191958" cy="202509"/>
            </a:xfrm>
          </p:grpSpPr>
          <p:sp>
            <p:nvSpPr>
              <p:cNvPr id="97" name="フリーフォーム: 図形 103">
                <a:extLst>
                  <a:ext uri="{FF2B5EF4-FFF2-40B4-BE49-F238E27FC236}">
                    <a16:creationId xmlns:a16="http://schemas.microsoft.com/office/drawing/2014/main" id="{8CBDC49B-5C3C-E2CA-2158-9112E0DB6902}"/>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8" name="フリーフォーム: 図形 104">
                <a:extLst>
                  <a:ext uri="{FF2B5EF4-FFF2-40B4-BE49-F238E27FC236}">
                    <a16:creationId xmlns:a16="http://schemas.microsoft.com/office/drawing/2014/main" id="{A6D6AAD5-ADE7-1BBB-FEEE-99BABA0E6A05}"/>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9" name="フリーフォーム: 図形 105">
                <a:extLst>
                  <a:ext uri="{FF2B5EF4-FFF2-40B4-BE49-F238E27FC236}">
                    <a16:creationId xmlns:a16="http://schemas.microsoft.com/office/drawing/2014/main" id="{EB07CDB9-CD6B-5725-AE98-8E84A356E47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0" name="フリーフォーム: 図形 106">
                <a:extLst>
                  <a:ext uri="{FF2B5EF4-FFF2-40B4-BE49-F238E27FC236}">
                    <a16:creationId xmlns:a16="http://schemas.microsoft.com/office/drawing/2014/main" id="{64AA2F62-44FE-8207-55D9-3A8B5B4427E5}"/>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1" name="フリーフォーム: 図形 107">
                <a:extLst>
                  <a:ext uri="{FF2B5EF4-FFF2-40B4-BE49-F238E27FC236}">
                    <a16:creationId xmlns:a16="http://schemas.microsoft.com/office/drawing/2014/main" id="{A9AEBDE7-25AE-88A0-1CD1-40DE5AC82EB0}"/>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5" name="グループ化 64">
              <a:extLst>
                <a:ext uri="{FF2B5EF4-FFF2-40B4-BE49-F238E27FC236}">
                  <a16:creationId xmlns:a16="http://schemas.microsoft.com/office/drawing/2014/main" id="{E7D8247D-B79E-DD38-6B7D-D7BF951EA499}"/>
                </a:ext>
              </a:extLst>
            </p:cNvPr>
            <p:cNvGrpSpPr/>
            <p:nvPr/>
          </p:nvGrpSpPr>
          <p:grpSpPr>
            <a:xfrm>
              <a:off x="9664723" y="14664182"/>
              <a:ext cx="242717" cy="256058"/>
              <a:chOff x="4186386" y="3446939"/>
              <a:chExt cx="191958" cy="202509"/>
            </a:xfrm>
          </p:grpSpPr>
          <p:sp>
            <p:nvSpPr>
              <p:cNvPr id="92" name="フリーフォーム: 図形 109">
                <a:extLst>
                  <a:ext uri="{FF2B5EF4-FFF2-40B4-BE49-F238E27FC236}">
                    <a16:creationId xmlns:a16="http://schemas.microsoft.com/office/drawing/2014/main" id="{61D08152-A6F9-5C13-10A8-2B34F7E0E909}"/>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3" name="フリーフォーム: 図形 110">
                <a:extLst>
                  <a:ext uri="{FF2B5EF4-FFF2-40B4-BE49-F238E27FC236}">
                    <a16:creationId xmlns:a16="http://schemas.microsoft.com/office/drawing/2014/main" id="{BE63E3F3-0BEE-2661-97FF-BC927D79436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4" name="フリーフォーム: 図形 111">
                <a:extLst>
                  <a:ext uri="{FF2B5EF4-FFF2-40B4-BE49-F238E27FC236}">
                    <a16:creationId xmlns:a16="http://schemas.microsoft.com/office/drawing/2014/main" id="{6E061097-AE9F-6BA8-DB3E-DBDB13ECD362}"/>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5" name="フリーフォーム: 図形 112">
                <a:extLst>
                  <a:ext uri="{FF2B5EF4-FFF2-40B4-BE49-F238E27FC236}">
                    <a16:creationId xmlns:a16="http://schemas.microsoft.com/office/drawing/2014/main" id="{72AB1B0B-D038-2734-D0A1-7A501142E44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6" name="フリーフォーム: 図形 113">
                <a:extLst>
                  <a:ext uri="{FF2B5EF4-FFF2-40B4-BE49-F238E27FC236}">
                    <a16:creationId xmlns:a16="http://schemas.microsoft.com/office/drawing/2014/main" id="{1CAA4EEA-A1C9-2526-F98F-D9A4B6FBFA2E}"/>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6" name="グループ化 65">
              <a:extLst>
                <a:ext uri="{FF2B5EF4-FFF2-40B4-BE49-F238E27FC236}">
                  <a16:creationId xmlns:a16="http://schemas.microsoft.com/office/drawing/2014/main" id="{BAC57CCD-64EE-C9F5-5982-8748EEE22E74}"/>
                </a:ext>
              </a:extLst>
            </p:cNvPr>
            <p:cNvGrpSpPr/>
            <p:nvPr/>
          </p:nvGrpSpPr>
          <p:grpSpPr>
            <a:xfrm>
              <a:off x="9293497" y="14606921"/>
              <a:ext cx="242717" cy="256058"/>
              <a:chOff x="4186386" y="3446939"/>
              <a:chExt cx="191958" cy="202509"/>
            </a:xfrm>
          </p:grpSpPr>
          <p:sp>
            <p:nvSpPr>
              <p:cNvPr id="87" name="フリーフォーム: 図形 115">
                <a:extLst>
                  <a:ext uri="{FF2B5EF4-FFF2-40B4-BE49-F238E27FC236}">
                    <a16:creationId xmlns:a16="http://schemas.microsoft.com/office/drawing/2014/main" id="{0CF3D3A4-2A78-BC44-BAF4-3CAA247E417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8" name="フリーフォーム: 図形 116">
                <a:extLst>
                  <a:ext uri="{FF2B5EF4-FFF2-40B4-BE49-F238E27FC236}">
                    <a16:creationId xmlns:a16="http://schemas.microsoft.com/office/drawing/2014/main" id="{77834C81-A65E-848C-9EC7-B626CD767B7E}"/>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9" name="フリーフォーム: 図形 117">
                <a:extLst>
                  <a:ext uri="{FF2B5EF4-FFF2-40B4-BE49-F238E27FC236}">
                    <a16:creationId xmlns:a16="http://schemas.microsoft.com/office/drawing/2014/main" id="{C738145F-DFD0-C03D-3FE7-A6DD3EA1C04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0" name="フリーフォーム: 図形 118">
                <a:extLst>
                  <a:ext uri="{FF2B5EF4-FFF2-40B4-BE49-F238E27FC236}">
                    <a16:creationId xmlns:a16="http://schemas.microsoft.com/office/drawing/2014/main" id="{247EB12D-E9E3-8D88-C109-A9466CF7B476}"/>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1" name="フリーフォーム: 図形 119">
                <a:extLst>
                  <a:ext uri="{FF2B5EF4-FFF2-40B4-BE49-F238E27FC236}">
                    <a16:creationId xmlns:a16="http://schemas.microsoft.com/office/drawing/2014/main" id="{B6860BB2-DF0D-FE3A-4F96-1551EAE4D2A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7" name="グループ化 66">
              <a:extLst>
                <a:ext uri="{FF2B5EF4-FFF2-40B4-BE49-F238E27FC236}">
                  <a16:creationId xmlns:a16="http://schemas.microsoft.com/office/drawing/2014/main" id="{64F083C8-A640-10BC-2853-F7F7114F2BA9}"/>
                </a:ext>
              </a:extLst>
            </p:cNvPr>
            <p:cNvGrpSpPr/>
            <p:nvPr/>
          </p:nvGrpSpPr>
          <p:grpSpPr>
            <a:xfrm>
              <a:off x="10787568" y="13135958"/>
              <a:ext cx="242673" cy="256047"/>
              <a:chOff x="3978828" y="3296268"/>
              <a:chExt cx="191923" cy="202500"/>
            </a:xfrm>
          </p:grpSpPr>
          <p:sp>
            <p:nvSpPr>
              <p:cNvPr id="82" name="フリーフォーム: 図形 121">
                <a:extLst>
                  <a:ext uri="{FF2B5EF4-FFF2-40B4-BE49-F238E27FC236}">
                    <a16:creationId xmlns:a16="http://schemas.microsoft.com/office/drawing/2014/main" id="{2D9A13FD-455F-0963-E138-99B226F30657}"/>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3" name="フリーフォーム: 図形 122">
                <a:extLst>
                  <a:ext uri="{FF2B5EF4-FFF2-40B4-BE49-F238E27FC236}">
                    <a16:creationId xmlns:a16="http://schemas.microsoft.com/office/drawing/2014/main" id="{59FE75C7-DB53-226E-5D8F-0C8551075FAD}"/>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4" name="フリーフォーム: 図形 123">
                <a:extLst>
                  <a:ext uri="{FF2B5EF4-FFF2-40B4-BE49-F238E27FC236}">
                    <a16:creationId xmlns:a16="http://schemas.microsoft.com/office/drawing/2014/main" id="{290E552A-B9A7-7DA0-7A53-2A05CBCA89F9}"/>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5" name="フリーフォーム: 図形 126">
                <a:extLst>
                  <a:ext uri="{FF2B5EF4-FFF2-40B4-BE49-F238E27FC236}">
                    <a16:creationId xmlns:a16="http://schemas.microsoft.com/office/drawing/2014/main" id="{5BCE9E93-C11C-A3CE-B77F-8D4C15A8E351}"/>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6" name="フリーフォーム: 図形 127">
                <a:extLst>
                  <a:ext uri="{FF2B5EF4-FFF2-40B4-BE49-F238E27FC236}">
                    <a16:creationId xmlns:a16="http://schemas.microsoft.com/office/drawing/2014/main" id="{E120F8E0-5C62-68A0-8A85-AB5CFDAD53C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8" name="グループ化 67">
              <a:extLst>
                <a:ext uri="{FF2B5EF4-FFF2-40B4-BE49-F238E27FC236}">
                  <a16:creationId xmlns:a16="http://schemas.microsoft.com/office/drawing/2014/main" id="{49166EF2-48D8-BDD5-B836-B32042E66FC9}"/>
                </a:ext>
              </a:extLst>
            </p:cNvPr>
            <p:cNvGrpSpPr/>
            <p:nvPr/>
          </p:nvGrpSpPr>
          <p:grpSpPr>
            <a:xfrm>
              <a:off x="10998207" y="13496793"/>
              <a:ext cx="242673" cy="256047"/>
              <a:chOff x="3978828" y="3296268"/>
              <a:chExt cx="191923" cy="202500"/>
            </a:xfrm>
          </p:grpSpPr>
          <p:sp>
            <p:nvSpPr>
              <p:cNvPr id="77" name="フリーフォーム: 図形 129">
                <a:extLst>
                  <a:ext uri="{FF2B5EF4-FFF2-40B4-BE49-F238E27FC236}">
                    <a16:creationId xmlns:a16="http://schemas.microsoft.com/office/drawing/2014/main" id="{76603E3F-105B-CD87-8B62-2EE69CE6D6E5}"/>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8" name="フリーフォーム: 図形 130">
                <a:extLst>
                  <a:ext uri="{FF2B5EF4-FFF2-40B4-BE49-F238E27FC236}">
                    <a16:creationId xmlns:a16="http://schemas.microsoft.com/office/drawing/2014/main" id="{28F57FD7-F16C-701F-F814-FA7B85EE9B3A}"/>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9" name="フリーフォーム: 図形 132">
                <a:extLst>
                  <a:ext uri="{FF2B5EF4-FFF2-40B4-BE49-F238E27FC236}">
                    <a16:creationId xmlns:a16="http://schemas.microsoft.com/office/drawing/2014/main" id="{3CAC8E33-F29E-0816-2BFE-FDBB260743B7}"/>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0" name="フリーフォーム: 図形 135">
                <a:extLst>
                  <a:ext uri="{FF2B5EF4-FFF2-40B4-BE49-F238E27FC236}">
                    <a16:creationId xmlns:a16="http://schemas.microsoft.com/office/drawing/2014/main" id="{65E13F0F-D346-4DFC-93CC-5DB44F3CFFDF}"/>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1" name="フリーフォーム: 図形 136">
                <a:extLst>
                  <a:ext uri="{FF2B5EF4-FFF2-40B4-BE49-F238E27FC236}">
                    <a16:creationId xmlns:a16="http://schemas.microsoft.com/office/drawing/2014/main" id="{FEC2D5E2-423A-3176-5116-5D1746B99866}"/>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9" name="グループ化 68">
              <a:extLst>
                <a:ext uri="{FF2B5EF4-FFF2-40B4-BE49-F238E27FC236}">
                  <a16:creationId xmlns:a16="http://schemas.microsoft.com/office/drawing/2014/main" id="{11ED97C8-9EAF-DCF1-88E9-333B6261E6F1}"/>
                </a:ext>
              </a:extLst>
            </p:cNvPr>
            <p:cNvGrpSpPr/>
            <p:nvPr/>
          </p:nvGrpSpPr>
          <p:grpSpPr>
            <a:xfrm>
              <a:off x="8879352" y="14559443"/>
              <a:ext cx="242717" cy="256058"/>
              <a:chOff x="4186386" y="3446939"/>
              <a:chExt cx="191958" cy="202509"/>
            </a:xfrm>
          </p:grpSpPr>
          <p:sp>
            <p:nvSpPr>
              <p:cNvPr id="72" name="フリーフォーム: 図形 1023">
                <a:extLst>
                  <a:ext uri="{FF2B5EF4-FFF2-40B4-BE49-F238E27FC236}">
                    <a16:creationId xmlns:a16="http://schemas.microsoft.com/office/drawing/2014/main" id="{150C9DE9-65ED-4B6B-46A4-24D3A5D06EAF}"/>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3" name="フリーフォーム: 図形 1024">
                <a:extLst>
                  <a:ext uri="{FF2B5EF4-FFF2-40B4-BE49-F238E27FC236}">
                    <a16:creationId xmlns:a16="http://schemas.microsoft.com/office/drawing/2014/main" id="{EE987DA9-602C-11B8-9D97-FC1D0431521B}"/>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4" name="フリーフォーム: 図形 1026">
                <a:extLst>
                  <a:ext uri="{FF2B5EF4-FFF2-40B4-BE49-F238E27FC236}">
                    <a16:creationId xmlns:a16="http://schemas.microsoft.com/office/drawing/2014/main" id="{CCD34727-A54E-45D9-44A4-612D5F9C9EC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5" name="フリーフォーム: 図形 1027">
                <a:extLst>
                  <a:ext uri="{FF2B5EF4-FFF2-40B4-BE49-F238E27FC236}">
                    <a16:creationId xmlns:a16="http://schemas.microsoft.com/office/drawing/2014/main" id="{7E2DF4A9-E479-0509-600F-A5064B63C7BE}"/>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6" name="フリーフォーム: 図形 1028">
                <a:extLst>
                  <a:ext uri="{FF2B5EF4-FFF2-40B4-BE49-F238E27FC236}">
                    <a16:creationId xmlns:a16="http://schemas.microsoft.com/office/drawing/2014/main" id="{998CDB2F-3A9F-8CA8-6068-9398F22B54F8}"/>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sp>
          <p:nvSpPr>
            <p:cNvPr id="70" name="テキスト ボックス 69">
              <a:extLst>
                <a:ext uri="{FF2B5EF4-FFF2-40B4-BE49-F238E27FC236}">
                  <a16:creationId xmlns:a16="http://schemas.microsoft.com/office/drawing/2014/main" id="{C8072BE6-2400-6727-8016-D341704D7F2A}"/>
                </a:ext>
              </a:extLst>
            </p:cNvPr>
            <p:cNvSpPr txBox="1"/>
            <p:nvPr/>
          </p:nvSpPr>
          <p:spPr>
            <a:xfrm>
              <a:off x="17469065" y="16604664"/>
              <a:ext cx="2624149" cy="599640"/>
            </a:xfrm>
            <a:prstGeom prst="rect">
              <a:avLst/>
            </a:prstGeom>
            <a:noFill/>
          </p:spPr>
          <p:txBody>
            <a:bodyPr wrap="square" rtlCol="0">
              <a:spAutoFit/>
            </a:bodyPr>
            <a:lstStyle/>
            <a:p>
              <a:r>
                <a:rPr kumimoji="1" lang="ja-JP" altLang="en-US" sz="3600">
                  <a:latin typeface="Meiryo UI" panose="020B0604030504040204" pitchFamily="34" charset="-128"/>
                  <a:ea typeface="Meiryo UI" panose="020B0604030504040204" pitchFamily="34" charset="-128"/>
                </a:rPr>
                <a:t>農業従事者</a:t>
              </a:r>
            </a:p>
          </p:txBody>
        </p:sp>
        <p:sp>
          <p:nvSpPr>
            <p:cNvPr id="71" name="テキスト ボックス 70">
              <a:extLst>
                <a:ext uri="{FF2B5EF4-FFF2-40B4-BE49-F238E27FC236}">
                  <a16:creationId xmlns:a16="http://schemas.microsoft.com/office/drawing/2014/main" id="{4B761151-BFE6-009F-4BBC-622855F8467F}"/>
                </a:ext>
              </a:extLst>
            </p:cNvPr>
            <p:cNvSpPr txBox="1"/>
            <p:nvPr/>
          </p:nvSpPr>
          <p:spPr>
            <a:xfrm>
              <a:off x="16590785" y="12621504"/>
              <a:ext cx="2055395" cy="599640"/>
            </a:xfrm>
            <a:prstGeom prst="rect">
              <a:avLst/>
            </a:prstGeom>
            <a:noFill/>
          </p:spPr>
          <p:txBody>
            <a:bodyPr wrap="square" rtlCol="0">
              <a:spAutoFit/>
            </a:bodyPr>
            <a:lstStyle/>
            <a:p>
              <a:pPr algn="ctr"/>
              <a:r>
                <a:rPr lang="ja-JP" altLang="en-US" sz="3600">
                  <a:latin typeface="Meiryo UI" panose="020B0604030504040204" pitchFamily="34" charset="-128"/>
                  <a:ea typeface="Meiryo UI" panose="020B0604030504040204" pitchFamily="34" charset="-128"/>
                  <a:cs typeface="Meiryo UI" panose="020B0604030504040204" pitchFamily="50" charset="-128"/>
                </a:rPr>
                <a:t>データ解析</a:t>
              </a:r>
              <a:endParaRPr kumimoji="1" lang="ja-JP" altLang="en-US" sz="3600">
                <a:latin typeface="Meiryo UI" panose="020B0604030504040204" pitchFamily="34" charset="-128"/>
                <a:ea typeface="Meiryo UI" panose="020B0604030504040204" pitchFamily="34" charset="-128"/>
                <a:cs typeface="Meiryo UI" panose="020B0604030504040204" pitchFamily="50" charset="-128"/>
              </a:endParaRPr>
            </a:p>
          </p:txBody>
        </p:sp>
        <p:pic>
          <p:nvPicPr>
            <p:cNvPr id="181" name="グラフィックス 180" descr="シカ 単色塗りつぶし">
              <a:extLst>
                <a:ext uri="{FF2B5EF4-FFF2-40B4-BE49-F238E27FC236}">
                  <a16:creationId xmlns:a16="http://schemas.microsoft.com/office/drawing/2014/main" id="{50981489-9A22-A57B-FBC7-F5E14FCAB88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437686" y="12208296"/>
              <a:ext cx="914400" cy="914400"/>
            </a:xfrm>
            <a:prstGeom prst="rect">
              <a:avLst/>
            </a:prstGeom>
          </p:spPr>
        </p:pic>
        <p:pic>
          <p:nvPicPr>
            <p:cNvPr id="186" name="グラフィックス 185" descr="農業従事者男性 枠線">
              <a:extLst>
                <a:ext uri="{FF2B5EF4-FFF2-40B4-BE49-F238E27FC236}">
                  <a16:creationId xmlns:a16="http://schemas.microsoft.com/office/drawing/2014/main" id="{184FCB92-FE10-848A-B5DC-0A6F8A947D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7825320" y="15180578"/>
              <a:ext cx="1581359" cy="1581359"/>
            </a:xfrm>
            <a:prstGeom prst="rect">
              <a:avLst/>
            </a:prstGeom>
          </p:spPr>
        </p:pic>
      </p:grpSp>
      <p:sp>
        <p:nvSpPr>
          <p:cNvPr id="14" name="四角形: 角を丸くする 35">
            <a:extLst>
              <a:ext uri="{FF2B5EF4-FFF2-40B4-BE49-F238E27FC236}">
                <a16:creationId xmlns:a16="http://schemas.microsoft.com/office/drawing/2014/main" id="{7D6015CF-B721-0FC7-0DEA-F63D6B753C47}"/>
              </a:ext>
            </a:extLst>
          </p:cNvPr>
          <p:cNvSpPr/>
          <p:nvPr/>
        </p:nvSpPr>
        <p:spPr>
          <a:xfrm>
            <a:off x="871618" y="8988171"/>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全体像</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37" name="四角形: 角を丸くする 35">
            <a:extLst>
              <a:ext uri="{FF2B5EF4-FFF2-40B4-BE49-F238E27FC236}">
                <a16:creationId xmlns:a16="http://schemas.microsoft.com/office/drawing/2014/main" id="{C33EC13D-CD58-DD5E-ECD0-4F08FBF0F507}"/>
              </a:ext>
            </a:extLst>
          </p:cNvPr>
          <p:cNvSpPr/>
          <p:nvPr/>
        </p:nvSpPr>
        <p:spPr>
          <a:xfrm>
            <a:off x="871618" y="4600342"/>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背景</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44" name="四角形: 角を丸くする 35">
            <a:extLst>
              <a:ext uri="{FF2B5EF4-FFF2-40B4-BE49-F238E27FC236}">
                <a16:creationId xmlns:a16="http://schemas.microsoft.com/office/drawing/2014/main" id="{05B090BF-2916-F5C3-B6C5-37BCA0278A4A}"/>
              </a:ext>
            </a:extLst>
          </p:cNvPr>
          <p:cNvSpPr/>
          <p:nvPr/>
        </p:nvSpPr>
        <p:spPr>
          <a:xfrm>
            <a:off x="9184383" y="4184707"/>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目的</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50" name="角丸四角形 149">
            <a:extLst>
              <a:ext uri="{FF2B5EF4-FFF2-40B4-BE49-F238E27FC236}">
                <a16:creationId xmlns:a16="http://schemas.microsoft.com/office/drawing/2014/main" id="{F84CC92A-9579-D964-FE24-E23B39D3C00D}"/>
              </a:ext>
            </a:extLst>
          </p:cNvPr>
          <p:cNvSpPr/>
          <p:nvPr/>
        </p:nvSpPr>
        <p:spPr>
          <a:xfrm>
            <a:off x="9348395" y="5276599"/>
            <a:ext cx="5418949" cy="1638803"/>
          </a:xfrm>
          <a:prstGeom prst="round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1" name="角丸四角形 150">
            <a:extLst>
              <a:ext uri="{FF2B5EF4-FFF2-40B4-BE49-F238E27FC236}">
                <a16:creationId xmlns:a16="http://schemas.microsoft.com/office/drawing/2014/main" id="{F33D905D-898E-1A6A-6A7E-056373F2A6F8}"/>
              </a:ext>
            </a:extLst>
          </p:cNvPr>
          <p:cNvSpPr/>
          <p:nvPr/>
        </p:nvSpPr>
        <p:spPr>
          <a:xfrm>
            <a:off x="15051293" y="5259244"/>
            <a:ext cx="5418949" cy="1638803"/>
          </a:xfrm>
          <a:prstGeom prst="round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4195E8C-455C-57BB-B901-C5FD19C35EE1}"/>
              </a:ext>
            </a:extLst>
          </p:cNvPr>
          <p:cNvSpPr txBox="1"/>
          <p:nvPr/>
        </p:nvSpPr>
        <p:spPr>
          <a:xfrm>
            <a:off x="9485711" y="5398832"/>
            <a:ext cx="5157685" cy="1446550"/>
          </a:xfrm>
          <a:prstGeom prst="rect">
            <a:avLst/>
          </a:prstGeom>
          <a:noFill/>
          <a:ln>
            <a:noFill/>
          </a:ln>
        </p:spPr>
        <p:txBody>
          <a:bodyPr wrap="square" rtlCol="0">
            <a:spAutoFit/>
          </a:bodyPr>
          <a:lstStyle/>
          <a:p>
            <a:pPr algn="ctr"/>
            <a:r>
              <a:rPr kumimoji="1" lang="ja-JP" altLang="en-US" sz="4400">
                <a:latin typeface="Meiryo UI" panose="020B0604030504040204" pitchFamily="34" charset="-128"/>
                <a:ea typeface="Meiryo UI" panose="020B0604030504040204" pitchFamily="34" charset="-128"/>
              </a:rPr>
              <a:t>何の動物が</a:t>
            </a:r>
            <a:br>
              <a:rPr kumimoji="1" lang="en-US" altLang="ja-JP" sz="4400" dirty="0">
                <a:latin typeface="Meiryo UI" panose="020B0604030504040204" pitchFamily="34" charset="-128"/>
                <a:ea typeface="Meiryo UI" panose="020B0604030504040204" pitchFamily="34" charset="-128"/>
              </a:rPr>
            </a:br>
            <a:r>
              <a:rPr kumimoji="1" lang="ja-JP" altLang="en-US" sz="4400">
                <a:latin typeface="Meiryo UI" panose="020B0604030504040204" pitchFamily="34" charset="-128"/>
                <a:ea typeface="Meiryo UI" panose="020B0604030504040204" pitchFamily="34" charset="-128"/>
              </a:rPr>
              <a:t>どのように動いているか</a:t>
            </a:r>
          </a:p>
        </p:txBody>
      </p:sp>
      <p:sp>
        <p:nvSpPr>
          <p:cNvPr id="125" name="テキスト ボックス 124">
            <a:extLst>
              <a:ext uri="{FF2B5EF4-FFF2-40B4-BE49-F238E27FC236}">
                <a16:creationId xmlns:a16="http://schemas.microsoft.com/office/drawing/2014/main" id="{D9ACE07E-E038-F6FF-0BF0-644744270751}"/>
              </a:ext>
            </a:extLst>
          </p:cNvPr>
          <p:cNvSpPr txBox="1"/>
          <p:nvPr/>
        </p:nvSpPr>
        <p:spPr>
          <a:xfrm>
            <a:off x="15197935" y="5717476"/>
            <a:ext cx="5157685" cy="769441"/>
          </a:xfrm>
          <a:prstGeom prst="rect">
            <a:avLst/>
          </a:prstGeom>
          <a:noFill/>
          <a:ln>
            <a:noFill/>
          </a:ln>
        </p:spPr>
        <p:txBody>
          <a:bodyPr wrap="square" rtlCol="0">
            <a:spAutoFit/>
          </a:bodyPr>
          <a:lstStyle/>
          <a:p>
            <a:pPr algn="ctr"/>
            <a:r>
              <a:rPr kumimoji="1" lang="en-US" altLang="ja-JP" sz="4400" dirty="0">
                <a:latin typeface="Meiryo UI" panose="020B0604030504040204" pitchFamily="34" charset="-128"/>
                <a:ea typeface="Meiryo UI" panose="020B0604030504040204" pitchFamily="34" charset="-128"/>
              </a:rPr>
              <a:t>24</a:t>
            </a:r>
            <a:r>
              <a:rPr kumimoji="1" lang="ja-JP" altLang="en-US" sz="4400">
                <a:latin typeface="Meiryo UI" panose="020B0604030504040204" pitchFamily="34" charset="-128"/>
                <a:ea typeface="Meiryo UI" panose="020B0604030504040204" pitchFamily="34" charset="-128"/>
              </a:rPr>
              <a:t>時間監視</a:t>
            </a:r>
          </a:p>
        </p:txBody>
      </p:sp>
      <p:sp>
        <p:nvSpPr>
          <p:cNvPr id="149" name="テキスト ボックス 148">
            <a:extLst>
              <a:ext uri="{FF2B5EF4-FFF2-40B4-BE49-F238E27FC236}">
                <a16:creationId xmlns:a16="http://schemas.microsoft.com/office/drawing/2014/main" id="{ACF448C0-C0B1-568D-3EF7-E0E0FAA05D04}"/>
              </a:ext>
            </a:extLst>
          </p:cNvPr>
          <p:cNvSpPr txBox="1"/>
          <p:nvPr/>
        </p:nvSpPr>
        <p:spPr>
          <a:xfrm>
            <a:off x="10606055" y="7094817"/>
            <a:ext cx="8575390" cy="1446550"/>
          </a:xfrm>
          <a:prstGeom prst="rect">
            <a:avLst/>
          </a:prstGeom>
          <a:noFill/>
        </p:spPr>
        <p:txBody>
          <a:bodyPr wrap="square" rtlCol="0">
            <a:spAutoFit/>
          </a:bodyPr>
          <a:lstStyle/>
          <a:p>
            <a:pPr algn="ctr">
              <a:buClr>
                <a:schemeClr val="accent5"/>
              </a:buClr>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夜間の獣害対策を</a:t>
            </a:r>
            <a:br>
              <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rPr>
            </a:b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効果的に行えるよう支援</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59" name="グループ化 158">
            <a:extLst>
              <a:ext uri="{FF2B5EF4-FFF2-40B4-BE49-F238E27FC236}">
                <a16:creationId xmlns:a16="http://schemas.microsoft.com/office/drawing/2014/main" id="{1C73EE81-63AB-2A2A-D1D2-A18C7CA188EA}"/>
              </a:ext>
            </a:extLst>
          </p:cNvPr>
          <p:cNvGrpSpPr/>
          <p:nvPr/>
        </p:nvGrpSpPr>
        <p:grpSpPr>
          <a:xfrm>
            <a:off x="14358032" y="331938"/>
            <a:ext cx="6745151" cy="3237096"/>
            <a:chOff x="14190050" y="331938"/>
            <a:chExt cx="6913134" cy="3237096"/>
          </a:xfrm>
        </p:grpSpPr>
        <p:sp>
          <p:nvSpPr>
            <p:cNvPr id="8" name="正方形/長方形 7">
              <a:extLst>
                <a:ext uri="{FF2B5EF4-FFF2-40B4-BE49-F238E27FC236}">
                  <a16:creationId xmlns:a16="http://schemas.microsoft.com/office/drawing/2014/main" id="{003389AE-7F1F-CE4C-35FC-91CFCF15EC4C}"/>
                </a:ext>
              </a:extLst>
            </p:cNvPr>
            <p:cNvSpPr/>
            <p:nvPr/>
          </p:nvSpPr>
          <p:spPr>
            <a:xfrm>
              <a:off x="14190050" y="331938"/>
              <a:ext cx="6913134" cy="3237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kumimoji="1" lang="en-US" altLang="ja-JP" sz="4800">
                  <a:solidFill>
                    <a:schemeClr val="tx1"/>
                  </a:solidFill>
                  <a:latin typeface="Meiryo UI" panose="020B0604030504040204" pitchFamily="34" charset="-128"/>
                  <a:ea typeface="Meiryo UI" panose="020B0604030504040204" pitchFamily="34" charset="-128"/>
                </a:rPr>
              </a:br>
              <a:endParaRPr kumimoji="1" lang="ja-JP" altLang="en-US" sz="4800">
                <a:solidFill>
                  <a:schemeClr val="tx1"/>
                </a:solidFill>
                <a:latin typeface="Meiryo UI" panose="020B0604030504040204" pitchFamily="34" charset="-128"/>
                <a:ea typeface="Meiryo UI" panose="020B0604030504040204" pitchFamily="34" charset="-128"/>
              </a:endParaRPr>
            </a:p>
          </p:txBody>
        </p:sp>
        <p:sp>
          <p:nvSpPr>
            <p:cNvPr id="152" name="テキスト ボックス 151">
              <a:extLst>
                <a:ext uri="{FF2B5EF4-FFF2-40B4-BE49-F238E27FC236}">
                  <a16:creationId xmlns:a16="http://schemas.microsoft.com/office/drawing/2014/main" id="{D1205D1C-7B9A-D9F9-D546-181898308576}"/>
                </a:ext>
              </a:extLst>
            </p:cNvPr>
            <p:cNvSpPr txBox="1"/>
            <p:nvPr/>
          </p:nvSpPr>
          <p:spPr>
            <a:xfrm>
              <a:off x="14387313" y="550102"/>
              <a:ext cx="6518609" cy="2800767"/>
            </a:xfrm>
            <a:prstGeom prst="rect">
              <a:avLst/>
            </a:prstGeom>
            <a:noFill/>
            <a:ln>
              <a:noFill/>
            </a:ln>
          </p:spPr>
          <p:txBody>
            <a:bodyPr wrap="square" rtlCol="0" anchor="ctr">
              <a:spAutoFit/>
            </a:bodyPr>
            <a:lstStyle/>
            <a:p>
              <a:pPr algn="ctr"/>
              <a:r>
                <a:rPr kumimoji="1" lang="ja-JP" altLang="en-US" sz="4400">
                  <a:latin typeface="Meiryo UI" panose="020B0604030504040204" pitchFamily="34" charset="-128"/>
                  <a:ea typeface="Meiryo UI" panose="020B0604030504040204" pitchFamily="34" charset="-128"/>
                </a:rPr>
                <a:t>講演番号</a:t>
              </a:r>
              <a:r>
                <a:rPr kumimoji="1" lang="en-US" altLang="ja-JP" sz="4400" dirty="0">
                  <a:latin typeface="Meiryo UI" panose="020B0604030504040204" pitchFamily="34" charset="-128"/>
                  <a:ea typeface="Meiryo UI" panose="020B0604030504040204" pitchFamily="34" charset="-128"/>
                </a:rPr>
                <a:t> : 32</a:t>
              </a:r>
              <a:br>
                <a:rPr kumimoji="1" lang="en-US" altLang="ja-JP" sz="4400" dirty="0">
                  <a:latin typeface="Meiryo UI" panose="020B0604030504040204" pitchFamily="34" charset="-128"/>
                  <a:ea typeface="Meiryo UI" panose="020B0604030504040204" pitchFamily="34" charset="-128"/>
                </a:rPr>
              </a:br>
              <a:r>
                <a:rPr kumimoji="1" lang="ja-JP" altLang="en-US" sz="4400">
                  <a:latin typeface="Meiryo UI" panose="020B0604030504040204" pitchFamily="34" charset="-128"/>
                  <a:ea typeface="Meiryo UI" panose="020B0604030504040204" pitchFamily="34" charset="-128"/>
                </a:rPr>
                <a:t>コアタイム</a:t>
              </a:r>
              <a:endParaRPr kumimoji="1" lang="en-US" altLang="ja-JP" sz="4400" dirty="0">
                <a:latin typeface="Meiryo UI" panose="020B0604030504040204" pitchFamily="34" charset="-128"/>
                <a:ea typeface="Meiryo UI" panose="020B0604030504040204" pitchFamily="34" charset="-128"/>
              </a:endParaRPr>
            </a:p>
            <a:p>
              <a:pPr algn="ctr"/>
              <a:r>
                <a:rPr kumimoji="1" lang="en-US" altLang="ja-JP" sz="4400" dirty="0">
                  <a:latin typeface="Meiryo UI" panose="020B0604030504040204" pitchFamily="34" charset="-128"/>
                  <a:ea typeface="Meiryo UI" panose="020B0604030504040204" pitchFamily="34" charset="-128"/>
                </a:rPr>
                <a:t>10:00 ~ 11:00</a:t>
              </a:r>
              <a:br>
                <a:rPr kumimoji="1" lang="en-US" altLang="ja-JP" sz="4400" dirty="0">
                  <a:latin typeface="Meiryo UI" panose="020B0604030504040204" pitchFamily="34" charset="-128"/>
                  <a:ea typeface="Meiryo UI" panose="020B0604030504040204" pitchFamily="34" charset="-128"/>
                </a:rPr>
              </a:br>
              <a:r>
                <a:rPr kumimoji="1" lang="en-US" altLang="ja-JP" sz="4400" dirty="0">
                  <a:latin typeface="Meiryo UI" panose="020B0604030504040204" pitchFamily="34" charset="-128"/>
                  <a:ea typeface="Meiryo UI" panose="020B0604030504040204" pitchFamily="34" charset="-128"/>
                </a:rPr>
                <a:t>12:10 ~ 13:10</a:t>
              </a:r>
              <a:endParaRPr kumimoji="1" lang="ja-JP" altLang="en-US" sz="4400">
                <a:latin typeface="Meiryo UI" panose="020B0604030504040204" pitchFamily="34" charset="-128"/>
                <a:ea typeface="Meiryo UI" panose="020B0604030504040204" pitchFamily="34" charset="-128"/>
              </a:endParaRPr>
            </a:p>
          </p:txBody>
        </p:sp>
      </p:grpSp>
      <p:grpSp>
        <p:nvGrpSpPr>
          <p:cNvPr id="191" name="グループ化 190">
            <a:extLst>
              <a:ext uri="{FF2B5EF4-FFF2-40B4-BE49-F238E27FC236}">
                <a16:creationId xmlns:a16="http://schemas.microsoft.com/office/drawing/2014/main" id="{585C9988-BB7E-B62A-0C4B-5D41990ED30E}"/>
              </a:ext>
            </a:extLst>
          </p:cNvPr>
          <p:cNvGrpSpPr/>
          <p:nvPr/>
        </p:nvGrpSpPr>
        <p:grpSpPr>
          <a:xfrm>
            <a:off x="9965110" y="17985863"/>
            <a:ext cx="10521418" cy="11454570"/>
            <a:chOff x="10287256" y="17229659"/>
            <a:chExt cx="10521418" cy="11454570"/>
          </a:xfrm>
        </p:grpSpPr>
        <p:sp>
          <p:nvSpPr>
            <p:cNvPr id="127" name="角丸四角形 126">
              <a:extLst>
                <a:ext uri="{FF2B5EF4-FFF2-40B4-BE49-F238E27FC236}">
                  <a16:creationId xmlns:a16="http://schemas.microsoft.com/office/drawing/2014/main" id="{1DB03E5B-FEAF-A22F-08BE-0916BD4379B9}"/>
                </a:ext>
              </a:extLst>
            </p:cNvPr>
            <p:cNvSpPr/>
            <p:nvPr/>
          </p:nvSpPr>
          <p:spPr>
            <a:xfrm>
              <a:off x="10287256" y="20483403"/>
              <a:ext cx="10521418" cy="8200826"/>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grpSp>
          <p:nvGrpSpPr>
            <p:cNvPr id="128" name="グループ化 127">
              <a:extLst>
                <a:ext uri="{FF2B5EF4-FFF2-40B4-BE49-F238E27FC236}">
                  <a16:creationId xmlns:a16="http://schemas.microsoft.com/office/drawing/2014/main" id="{8DAE4F3C-BF70-FD33-F269-CCBB66C88D7D}"/>
                </a:ext>
              </a:extLst>
            </p:cNvPr>
            <p:cNvGrpSpPr/>
            <p:nvPr/>
          </p:nvGrpSpPr>
          <p:grpSpPr>
            <a:xfrm>
              <a:off x="17720203" y="22493540"/>
              <a:ext cx="2778926" cy="985227"/>
              <a:chOff x="16868844" y="16245249"/>
              <a:chExt cx="2778926" cy="985227"/>
            </a:xfrm>
          </p:grpSpPr>
          <p:sp>
            <p:nvSpPr>
              <p:cNvPr id="129" name="角丸四角形 128">
                <a:extLst>
                  <a:ext uri="{FF2B5EF4-FFF2-40B4-BE49-F238E27FC236}">
                    <a16:creationId xmlns:a16="http://schemas.microsoft.com/office/drawing/2014/main" id="{FBA29496-C0C6-282D-384A-1F73D78C35EE}"/>
                  </a:ext>
                </a:extLst>
              </p:cNvPr>
              <p:cNvSpPr/>
              <p:nvPr/>
            </p:nvSpPr>
            <p:spPr>
              <a:xfrm>
                <a:off x="16868844" y="16245249"/>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0" name="テキスト ボックス 129">
                <a:extLst>
                  <a:ext uri="{FF2B5EF4-FFF2-40B4-BE49-F238E27FC236}">
                    <a16:creationId xmlns:a16="http://schemas.microsoft.com/office/drawing/2014/main" id="{32383CC7-3E98-792D-E4EE-2F2A2892F289}"/>
                  </a:ext>
                </a:extLst>
              </p:cNvPr>
              <p:cNvSpPr txBox="1"/>
              <p:nvPr/>
            </p:nvSpPr>
            <p:spPr>
              <a:xfrm>
                <a:off x="17106549" y="16445475"/>
                <a:ext cx="226376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データ解析</a:t>
                </a:r>
              </a:p>
            </p:txBody>
          </p:sp>
        </p:grpSp>
        <p:sp>
          <p:nvSpPr>
            <p:cNvPr id="131" name="角丸四角形 130">
              <a:extLst>
                <a:ext uri="{FF2B5EF4-FFF2-40B4-BE49-F238E27FC236}">
                  <a16:creationId xmlns:a16="http://schemas.microsoft.com/office/drawing/2014/main" id="{C0784A22-D5A4-5BA5-BD60-C95C974C242F}"/>
                </a:ext>
              </a:extLst>
            </p:cNvPr>
            <p:cNvSpPr/>
            <p:nvPr/>
          </p:nvSpPr>
          <p:spPr>
            <a:xfrm>
              <a:off x="14637145" y="22481285"/>
              <a:ext cx="2594093" cy="4011332"/>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2" name="テキスト ボックス 131">
              <a:extLst>
                <a:ext uri="{FF2B5EF4-FFF2-40B4-BE49-F238E27FC236}">
                  <a16:creationId xmlns:a16="http://schemas.microsoft.com/office/drawing/2014/main" id="{D3D50725-E23F-4E4F-9E1F-827F2765E174}"/>
                </a:ext>
              </a:extLst>
            </p:cNvPr>
            <p:cNvSpPr txBox="1"/>
            <p:nvPr/>
          </p:nvSpPr>
          <p:spPr>
            <a:xfrm>
              <a:off x="14760473" y="22861573"/>
              <a:ext cx="2347437" cy="646331"/>
            </a:xfrm>
            <a:prstGeom prst="rect">
              <a:avLst/>
            </a:prstGeom>
            <a:noFill/>
          </p:spPr>
          <p:txBody>
            <a:bodyPr wrap="none" rtlCol="0">
              <a:spAutoFit/>
            </a:bodyPr>
            <a:lstStyle/>
            <a:p>
              <a:pPr algn="ctr"/>
              <a:r>
                <a:rPr kumimoji="1" lang="en-US" altLang="ja-JP" sz="3600" b="1">
                  <a:latin typeface="Meiryo UI" panose="020B0604030504040204" pitchFamily="34" charset="-128"/>
                  <a:ea typeface="Meiryo UI" panose="020B0604030504040204" pitchFamily="34" charset="-128"/>
                </a:rPr>
                <a:t>Web</a:t>
              </a:r>
              <a:r>
                <a:rPr kumimoji="1" lang="ja-JP" altLang="en-US" sz="3600" b="1">
                  <a:latin typeface="Meiryo UI" panose="020B0604030504040204" pitchFamily="34" charset="-128"/>
                  <a:ea typeface="Meiryo UI" panose="020B0604030504040204" pitchFamily="34" charset="-128"/>
                </a:rPr>
                <a:t>アプリ</a:t>
              </a:r>
            </a:p>
          </p:txBody>
        </p:sp>
        <p:sp>
          <p:nvSpPr>
            <p:cNvPr id="133" name="テキスト ボックス 132">
              <a:extLst>
                <a:ext uri="{FF2B5EF4-FFF2-40B4-BE49-F238E27FC236}">
                  <a16:creationId xmlns:a16="http://schemas.microsoft.com/office/drawing/2014/main" id="{29551E3F-A662-366A-2DFC-D45CAC300722}"/>
                </a:ext>
              </a:extLst>
            </p:cNvPr>
            <p:cNvSpPr txBox="1"/>
            <p:nvPr/>
          </p:nvSpPr>
          <p:spPr>
            <a:xfrm>
              <a:off x="14973031" y="23545219"/>
              <a:ext cx="1922321" cy="1754326"/>
            </a:xfrm>
            <a:prstGeom prst="rect">
              <a:avLst/>
            </a:prstGeom>
            <a:noFill/>
          </p:spPr>
          <p:txBody>
            <a:bodyPr wrap="none" rtlCol="0">
              <a:spAutoFit/>
            </a:bodyPr>
            <a:lstStyle/>
            <a:p>
              <a:pPr algn="ctr"/>
              <a:r>
                <a:rPr kumimoji="1" lang="en-US" altLang="ja-JP" sz="3600">
                  <a:latin typeface="Meiryo UI" panose="020B0604030504040204" pitchFamily="34" charset="-128"/>
                  <a:ea typeface="Meiryo UI" panose="020B0604030504040204" pitchFamily="34" charset="-128"/>
                </a:rPr>
                <a:t>Leaflet</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pic>
          <p:nvPicPr>
            <p:cNvPr id="134" name="グラフィックス 133" descr="コンピューター 枠線">
              <a:extLst>
                <a:ext uri="{FF2B5EF4-FFF2-40B4-BE49-F238E27FC236}">
                  <a16:creationId xmlns:a16="http://schemas.microsoft.com/office/drawing/2014/main" id="{C611DDB9-3FF8-2B7C-D733-1275C6AEC05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3672233" y="18135771"/>
              <a:ext cx="1676575" cy="1676586"/>
            </a:xfrm>
            <a:prstGeom prst="rect">
              <a:avLst/>
            </a:prstGeom>
          </p:spPr>
        </p:pic>
        <p:pic>
          <p:nvPicPr>
            <p:cNvPr id="135" name="グラフィックス 134" descr="スマート フォン 枠線">
              <a:extLst>
                <a:ext uri="{FF2B5EF4-FFF2-40B4-BE49-F238E27FC236}">
                  <a16:creationId xmlns:a16="http://schemas.microsoft.com/office/drawing/2014/main" id="{63E0B9D5-9C8F-9F6D-EACA-FBC853BEC2F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228172" y="18069074"/>
              <a:ext cx="1603806" cy="1603817"/>
            </a:xfrm>
            <a:prstGeom prst="rect">
              <a:avLst/>
            </a:prstGeom>
          </p:spPr>
        </p:pic>
        <p:pic>
          <p:nvPicPr>
            <p:cNvPr id="136" name="グラフィックス 135" descr="クジラ 枠線">
              <a:extLst>
                <a:ext uri="{FF2B5EF4-FFF2-40B4-BE49-F238E27FC236}">
                  <a16:creationId xmlns:a16="http://schemas.microsoft.com/office/drawing/2014/main" id="{512964FF-4FCF-8174-38D8-620EE682A05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471345" y="26858306"/>
              <a:ext cx="1106359" cy="1106366"/>
            </a:xfrm>
            <a:prstGeom prst="rect">
              <a:avLst/>
            </a:prstGeom>
          </p:spPr>
        </p:pic>
        <p:pic>
          <p:nvPicPr>
            <p:cNvPr id="137" name="グラフィックス 136" descr="データベース 枠線">
              <a:extLst>
                <a:ext uri="{FF2B5EF4-FFF2-40B4-BE49-F238E27FC236}">
                  <a16:creationId xmlns:a16="http://schemas.microsoft.com/office/drawing/2014/main" id="{EDFF197F-E4E8-B127-326D-0949E8F58A0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006239" y="25795403"/>
              <a:ext cx="2077022" cy="2077036"/>
            </a:xfrm>
            <a:prstGeom prst="rect">
              <a:avLst/>
            </a:prstGeom>
          </p:spPr>
        </p:pic>
        <p:pic>
          <p:nvPicPr>
            <p:cNvPr id="138" name="グラフィックス 137" descr="葉 枠線">
              <a:extLst>
                <a:ext uri="{FF2B5EF4-FFF2-40B4-BE49-F238E27FC236}">
                  <a16:creationId xmlns:a16="http://schemas.microsoft.com/office/drawing/2014/main" id="{D9BAA3A0-DE04-810E-BBB8-A110A8CDCD0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4809867" y="25312818"/>
              <a:ext cx="1080095" cy="1080095"/>
            </a:xfrm>
            <a:prstGeom prst="rect">
              <a:avLst/>
            </a:prstGeom>
          </p:spPr>
        </p:pic>
        <p:sp>
          <p:nvSpPr>
            <p:cNvPr id="139" name="六角形 138">
              <a:extLst>
                <a:ext uri="{FF2B5EF4-FFF2-40B4-BE49-F238E27FC236}">
                  <a16:creationId xmlns:a16="http://schemas.microsoft.com/office/drawing/2014/main" id="{30DD8ED0-7F70-9192-C6CA-6BF74407978C}"/>
                </a:ext>
              </a:extLst>
            </p:cNvPr>
            <p:cNvSpPr/>
            <p:nvPr/>
          </p:nvSpPr>
          <p:spPr>
            <a:xfrm rot="1800000">
              <a:off x="16137645" y="25453605"/>
              <a:ext cx="832725" cy="717867"/>
            </a:xfrm>
            <a:prstGeom prst="hexagon">
              <a:avLst>
                <a:gd name="adj" fmla="val 27729"/>
                <a:gd name="vf" fmla="val 11547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pic>
          <p:nvPicPr>
            <p:cNvPr id="140" name="グラフィックス 139" descr="無線ルーター 枠線">
              <a:extLst>
                <a:ext uri="{FF2B5EF4-FFF2-40B4-BE49-F238E27FC236}">
                  <a16:creationId xmlns:a16="http://schemas.microsoft.com/office/drawing/2014/main" id="{73DD0A55-5805-4C43-27EC-EDA5B134650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8110938" y="17779107"/>
              <a:ext cx="1824915" cy="1824915"/>
            </a:xfrm>
            <a:prstGeom prst="rect">
              <a:avLst/>
            </a:prstGeom>
          </p:spPr>
        </p:pic>
        <p:sp>
          <p:nvSpPr>
            <p:cNvPr id="141" name="角丸四角形 140">
              <a:extLst>
                <a:ext uri="{FF2B5EF4-FFF2-40B4-BE49-F238E27FC236}">
                  <a16:creationId xmlns:a16="http://schemas.microsoft.com/office/drawing/2014/main" id="{A931665D-E142-CE4E-855A-D3113F5D739E}"/>
                </a:ext>
              </a:extLst>
            </p:cNvPr>
            <p:cNvSpPr/>
            <p:nvPr/>
          </p:nvSpPr>
          <p:spPr>
            <a:xfrm>
              <a:off x="10686332" y="22490039"/>
              <a:ext cx="3852363" cy="3962151"/>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42" name="テキスト ボックス 141">
              <a:extLst>
                <a:ext uri="{FF2B5EF4-FFF2-40B4-BE49-F238E27FC236}">
                  <a16:creationId xmlns:a16="http://schemas.microsoft.com/office/drawing/2014/main" id="{68C66960-5653-51B4-DBDD-300AF307E118}"/>
                </a:ext>
              </a:extLst>
            </p:cNvPr>
            <p:cNvSpPr txBox="1"/>
            <p:nvPr/>
          </p:nvSpPr>
          <p:spPr>
            <a:xfrm>
              <a:off x="11265392" y="22861573"/>
              <a:ext cx="2570691" cy="646331"/>
            </a:xfrm>
            <a:prstGeom prst="rect">
              <a:avLst/>
            </a:prstGeom>
            <a:noFill/>
          </p:spPr>
          <p:txBody>
            <a:bodyPr wrap="square" rtlCol="0">
              <a:spAutoFit/>
            </a:bodyPr>
            <a:lstStyle/>
            <a:p>
              <a:pPr algn="ctr"/>
              <a:r>
                <a:rPr kumimoji="1" lang="ja-JP" altLang="en-US" sz="3600" b="1">
                  <a:latin typeface="Meiryo UI" panose="020B0604030504040204" pitchFamily="34" charset="-128"/>
                  <a:ea typeface="Meiryo UI" panose="020B0604030504040204" pitchFamily="34" charset="-128"/>
                </a:rPr>
                <a:t>通知サーバ</a:t>
              </a:r>
            </a:p>
          </p:txBody>
        </p:sp>
        <p:sp>
          <p:nvSpPr>
            <p:cNvPr id="143" name="テキスト ボックス 142">
              <a:extLst>
                <a:ext uri="{FF2B5EF4-FFF2-40B4-BE49-F238E27FC236}">
                  <a16:creationId xmlns:a16="http://schemas.microsoft.com/office/drawing/2014/main" id="{CA924B0D-455F-C4CA-FEFC-5E529BBC30B7}"/>
                </a:ext>
              </a:extLst>
            </p:cNvPr>
            <p:cNvSpPr txBox="1"/>
            <p:nvPr/>
          </p:nvSpPr>
          <p:spPr>
            <a:xfrm>
              <a:off x="10567449" y="23634652"/>
              <a:ext cx="4075855" cy="2308324"/>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Push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Notification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sp>
          <p:nvSpPr>
            <p:cNvPr id="145" name="テキスト ボックス 144">
              <a:extLst>
                <a:ext uri="{FF2B5EF4-FFF2-40B4-BE49-F238E27FC236}">
                  <a16:creationId xmlns:a16="http://schemas.microsoft.com/office/drawing/2014/main" id="{A608CCFD-3006-F6B4-CB1B-D0917C98AD76}"/>
                </a:ext>
              </a:extLst>
            </p:cNvPr>
            <p:cNvSpPr txBox="1"/>
            <p:nvPr/>
          </p:nvSpPr>
          <p:spPr>
            <a:xfrm>
              <a:off x="11661136" y="27247879"/>
              <a:ext cx="5762796" cy="646331"/>
            </a:xfrm>
            <a:prstGeom prst="rect">
              <a:avLst/>
            </a:prstGeom>
            <a:noFill/>
          </p:spPr>
          <p:txBody>
            <a:bodyPr wrap="none" rtlCol="0">
              <a:spAutoFit/>
            </a:bodyPr>
            <a:lstStyle/>
            <a:p>
              <a:r>
                <a:rPr kumimoji="1" lang="en-US" altLang="ja-JP" sz="3600">
                  <a:latin typeface="Meiryo UI" panose="020B0604030504040204" pitchFamily="34" charset="-128"/>
                  <a:ea typeface="Meiryo UI" panose="020B0604030504040204" pitchFamily="34" charset="-128"/>
                </a:rPr>
                <a:t>Docker, Docker-compose</a:t>
              </a:r>
              <a:endParaRPr kumimoji="1" lang="ja-JP" altLang="en-US" sz="3600">
                <a:latin typeface="Meiryo UI" panose="020B0604030504040204" pitchFamily="34" charset="-128"/>
                <a:ea typeface="Meiryo UI" panose="020B0604030504040204" pitchFamily="34" charset="-128"/>
              </a:endParaRPr>
            </a:p>
          </p:txBody>
        </p:sp>
        <p:sp>
          <p:nvSpPr>
            <p:cNvPr id="146" name="テキスト ボックス 145">
              <a:extLst>
                <a:ext uri="{FF2B5EF4-FFF2-40B4-BE49-F238E27FC236}">
                  <a16:creationId xmlns:a16="http://schemas.microsoft.com/office/drawing/2014/main" id="{F7272940-F18D-FFBB-A409-103380984758}"/>
                </a:ext>
              </a:extLst>
            </p:cNvPr>
            <p:cNvSpPr txBox="1"/>
            <p:nvPr/>
          </p:nvSpPr>
          <p:spPr>
            <a:xfrm>
              <a:off x="17380957" y="17269845"/>
              <a:ext cx="3284874"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畑のゲートウェイ</a:t>
              </a:r>
            </a:p>
          </p:txBody>
        </p:sp>
        <p:sp>
          <p:nvSpPr>
            <p:cNvPr id="147" name="テキスト ボックス 146">
              <a:extLst>
                <a:ext uri="{FF2B5EF4-FFF2-40B4-BE49-F238E27FC236}">
                  <a16:creationId xmlns:a16="http://schemas.microsoft.com/office/drawing/2014/main" id="{0E7C449B-F801-345A-0791-F6E9F81EB761}"/>
                </a:ext>
              </a:extLst>
            </p:cNvPr>
            <p:cNvSpPr txBox="1"/>
            <p:nvPr/>
          </p:nvSpPr>
          <p:spPr>
            <a:xfrm>
              <a:off x="12159916" y="17269845"/>
              <a:ext cx="249299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農業従事者</a:t>
              </a:r>
            </a:p>
          </p:txBody>
        </p:sp>
        <p:cxnSp>
          <p:nvCxnSpPr>
            <p:cNvPr id="148" name="直線コネクタ 147">
              <a:extLst>
                <a:ext uri="{FF2B5EF4-FFF2-40B4-BE49-F238E27FC236}">
                  <a16:creationId xmlns:a16="http://schemas.microsoft.com/office/drawing/2014/main" id="{30B1F373-875B-9A02-C6E8-B3C6C925569F}"/>
                </a:ext>
              </a:extLst>
            </p:cNvPr>
            <p:cNvCxnSpPr>
              <a:cxnSpLocks/>
            </p:cNvCxnSpPr>
            <p:nvPr/>
          </p:nvCxnSpPr>
          <p:spPr>
            <a:xfrm>
              <a:off x="16583586" y="17229659"/>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53" name="角丸四角形 152">
              <a:extLst>
                <a:ext uri="{FF2B5EF4-FFF2-40B4-BE49-F238E27FC236}">
                  <a16:creationId xmlns:a16="http://schemas.microsoft.com/office/drawing/2014/main" id="{66F09347-2B4D-E1EB-2185-59471A86A105}"/>
                </a:ext>
              </a:extLst>
            </p:cNvPr>
            <p:cNvSpPr/>
            <p:nvPr/>
          </p:nvSpPr>
          <p:spPr>
            <a:xfrm>
              <a:off x="10671368" y="20844538"/>
              <a:ext cx="9822662"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54" name="テキスト ボックス 153">
              <a:extLst>
                <a:ext uri="{FF2B5EF4-FFF2-40B4-BE49-F238E27FC236}">
                  <a16:creationId xmlns:a16="http://schemas.microsoft.com/office/drawing/2014/main" id="{82B4C878-CA2D-7941-4754-9748DCA95DF6}"/>
                </a:ext>
              </a:extLst>
            </p:cNvPr>
            <p:cNvSpPr txBox="1"/>
            <p:nvPr/>
          </p:nvSpPr>
          <p:spPr>
            <a:xfrm>
              <a:off x="10610825" y="21044763"/>
              <a:ext cx="99437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リバースプロキシ</a:t>
              </a:r>
              <a:r>
                <a:rPr kumimoji="1" lang="en-US" altLang="ja-JP" sz="3600">
                  <a:latin typeface="Meiryo UI" panose="020B0604030504040204" pitchFamily="34" charset="-128"/>
                  <a:ea typeface="Meiryo UI" panose="020B0604030504040204" pitchFamily="34" charset="-128"/>
                </a:rPr>
                <a:t>:Node.js or Nginx or Apache</a:t>
              </a:r>
              <a:endParaRPr kumimoji="1" lang="ja-JP" altLang="en-US" sz="3600">
                <a:latin typeface="Meiryo UI" panose="020B0604030504040204" pitchFamily="34" charset="-128"/>
                <a:ea typeface="Meiryo UI" panose="020B0604030504040204" pitchFamily="34" charset="-128"/>
              </a:endParaRPr>
            </a:p>
          </p:txBody>
        </p:sp>
        <p:sp>
          <p:nvSpPr>
            <p:cNvPr id="155" name="テキスト ボックス 154">
              <a:extLst>
                <a:ext uri="{FF2B5EF4-FFF2-40B4-BE49-F238E27FC236}">
                  <a16:creationId xmlns:a16="http://schemas.microsoft.com/office/drawing/2014/main" id="{20A1C6D7-EFC2-FCA3-6D70-408D197B1F5C}"/>
                </a:ext>
              </a:extLst>
            </p:cNvPr>
            <p:cNvSpPr txBox="1"/>
            <p:nvPr/>
          </p:nvSpPr>
          <p:spPr>
            <a:xfrm>
              <a:off x="17790096" y="27856595"/>
              <a:ext cx="2501006"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データベース</a:t>
              </a:r>
            </a:p>
          </p:txBody>
        </p:sp>
        <p:cxnSp>
          <p:nvCxnSpPr>
            <p:cNvPr id="157" name="直線矢印コネクタ 156">
              <a:extLst>
                <a:ext uri="{FF2B5EF4-FFF2-40B4-BE49-F238E27FC236}">
                  <a16:creationId xmlns:a16="http://schemas.microsoft.com/office/drawing/2014/main" id="{C9704BB9-B1E2-30AC-087C-D8B1813E66DE}"/>
                </a:ext>
              </a:extLst>
            </p:cNvPr>
            <p:cNvCxnSpPr>
              <a:cxnSpLocks/>
            </p:cNvCxnSpPr>
            <p:nvPr/>
          </p:nvCxnSpPr>
          <p:spPr>
            <a:xfrm>
              <a:off x="19023395" y="19540246"/>
              <a:ext cx="0" cy="1249841"/>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47282200-F9A9-FA21-F527-A8ED1F306B7A}"/>
                </a:ext>
              </a:extLst>
            </p:cNvPr>
            <p:cNvCxnSpPr>
              <a:cxnSpLocks/>
            </p:cNvCxnSpPr>
            <p:nvPr/>
          </p:nvCxnSpPr>
          <p:spPr>
            <a:xfrm>
              <a:off x="19042857" y="21863820"/>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58360357-0791-96AC-1689-DB2A36AC67E1}"/>
                </a:ext>
              </a:extLst>
            </p:cNvPr>
            <p:cNvCxnSpPr>
              <a:cxnSpLocks/>
            </p:cNvCxnSpPr>
            <p:nvPr/>
          </p:nvCxnSpPr>
          <p:spPr>
            <a:xfrm>
              <a:off x="19023187" y="23575206"/>
              <a:ext cx="0" cy="2173070"/>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33D5EBBE-7780-6D99-909F-43251E03FD5D}"/>
                </a:ext>
              </a:extLst>
            </p:cNvPr>
            <p:cNvCxnSpPr>
              <a:cxnSpLocks/>
            </p:cNvCxnSpPr>
            <p:nvPr/>
          </p:nvCxnSpPr>
          <p:spPr>
            <a:xfrm>
              <a:off x="16114623" y="21863820"/>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E8EF856D-199A-ED8F-52F7-3ECE240FE2A5}"/>
                </a:ext>
              </a:extLst>
            </p:cNvPr>
            <p:cNvCxnSpPr>
              <a:cxnSpLocks/>
            </p:cNvCxnSpPr>
            <p:nvPr/>
          </p:nvCxnSpPr>
          <p:spPr>
            <a:xfrm flipV="1">
              <a:off x="15735003" y="21829765"/>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27C83057-FADF-0FAD-454F-78381883EDA7}"/>
                </a:ext>
              </a:extLst>
            </p:cNvPr>
            <p:cNvCxnSpPr>
              <a:cxnSpLocks/>
            </p:cNvCxnSpPr>
            <p:nvPr/>
          </p:nvCxnSpPr>
          <p:spPr>
            <a:xfrm>
              <a:off x="12733922" y="21899128"/>
              <a:ext cx="0" cy="558762"/>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FDC6A22E-AB56-22E7-2BDB-300F3FE6EC22}"/>
                </a:ext>
              </a:extLst>
            </p:cNvPr>
            <p:cNvCxnSpPr>
              <a:cxnSpLocks/>
            </p:cNvCxnSpPr>
            <p:nvPr/>
          </p:nvCxnSpPr>
          <p:spPr>
            <a:xfrm flipV="1">
              <a:off x="12354302" y="21867779"/>
              <a:ext cx="0" cy="56577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カギ線コネクタ 181">
              <a:extLst>
                <a:ext uri="{FF2B5EF4-FFF2-40B4-BE49-F238E27FC236}">
                  <a16:creationId xmlns:a16="http://schemas.microsoft.com/office/drawing/2014/main" id="{09905D78-86C2-C7A4-A587-6FE49F387A86}"/>
                </a:ext>
              </a:extLst>
            </p:cNvPr>
            <p:cNvCxnSpPr>
              <a:cxnSpLocks/>
              <a:endCxn id="131" idx="2"/>
            </p:cNvCxnSpPr>
            <p:nvPr/>
          </p:nvCxnSpPr>
          <p:spPr>
            <a:xfrm rot="10800000">
              <a:off x="15934192" y="26492617"/>
              <a:ext cx="2244628" cy="518918"/>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94989DE6-6027-5228-9756-56366AC98445}"/>
                </a:ext>
              </a:extLst>
            </p:cNvPr>
            <p:cNvSpPr txBox="1"/>
            <p:nvPr/>
          </p:nvSpPr>
          <p:spPr>
            <a:xfrm>
              <a:off x="10775210" y="27964672"/>
              <a:ext cx="28440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クラウドサーバ</a:t>
              </a:r>
            </a:p>
          </p:txBody>
        </p:sp>
        <p:cxnSp>
          <p:nvCxnSpPr>
            <p:cNvPr id="184" name="直線矢印コネクタ 183">
              <a:extLst>
                <a:ext uri="{FF2B5EF4-FFF2-40B4-BE49-F238E27FC236}">
                  <a16:creationId xmlns:a16="http://schemas.microsoft.com/office/drawing/2014/main" id="{16BC312E-FF0A-430E-FE69-14F41984D5E5}"/>
                </a:ext>
              </a:extLst>
            </p:cNvPr>
            <p:cNvCxnSpPr>
              <a:cxnSpLocks/>
            </p:cNvCxnSpPr>
            <p:nvPr/>
          </p:nvCxnSpPr>
          <p:spPr>
            <a:xfrm>
              <a:off x="12231302" y="19686896"/>
              <a:ext cx="0" cy="1088868"/>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0A8929D6-05DF-82F1-E640-F67C34BDFD2B}"/>
                </a:ext>
              </a:extLst>
            </p:cNvPr>
            <p:cNvCxnSpPr>
              <a:cxnSpLocks/>
            </p:cNvCxnSpPr>
            <p:nvPr/>
          </p:nvCxnSpPr>
          <p:spPr>
            <a:xfrm flipV="1">
              <a:off x="11851682" y="19652220"/>
              <a:ext cx="0" cy="110253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553BBA0F-3E51-41CB-6C87-EFD22ED913C0}"/>
                </a:ext>
              </a:extLst>
            </p:cNvPr>
            <p:cNvCxnSpPr>
              <a:cxnSpLocks/>
            </p:cNvCxnSpPr>
            <p:nvPr/>
          </p:nvCxnSpPr>
          <p:spPr>
            <a:xfrm>
              <a:off x="14772943" y="19677067"/>
              <a:ext cx="0" cy="1088868"/>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0F0AD0BF-9806-0477-B3D1-6FA8377FA475}"/>
                </a:ext>
              </a:extLst>
            </p:cNvPr>
            <p:cNvCxnSpPr>
              <a:cxnSpLocks/>
            </p:cNvCxnSpPr>
            <p:nvPr/>
          </p:nvCxnSpPr>
          <p:spPr>
            <a:xfrm flipV="1">
              <a:off x="14393323" y="19642391"/>
              <a:ext cx="0" cy="110253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grpSp>
      <p:pic>
        <p:nvPicPr>
          <p:cNvPr id="162" name="グラフィックス 161" descr="コンピューター 枠線">
            <a:extLst>
              <a:ext uri="{FF2B5EF4-FFF2-40B4-BE49-F238E27FC236}">
                <a16:creationId xmlns:a16="http://schemas.microsoft.com/office/drawing/2014/main" id="{CAE8CE1B-485F-7E85-097A-DCE826248EB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34584" y="20001930"/>
            <a:ext cx="1676575" cy="1676586"/>
          </a:xfrm>
          <a:prstGeom prst="rect">
            <a:avLst/>
          </a:prstGeom>
        </p:spPr>
      </p:pic>
      <p:grpSp>
        <p:nvGrpSpPr>
          <p:cNvPr id="180" name="グループ化 179">
            <a:extLst>
              <a:ext uri="{FF2B5EF4-FFF2-40B4-BE49-F238E27FC236}">
                <a16:creationId xmlns:a16="http://schemas.microsoft.com/office/drawing/2014/main" id="{2A603907-288D-E534-A582-F5A015F4C683}"/>
              </a:ext>
            </a:extLst>
          </p:cNvPr>
          <p:cNvGrpSpPr/>
          <p:nvPr/>
        </p:nvGrpSpPr>
        <p:grpSpPr>
          <a:xfrm>
            <a:off x="3555413" y="20940514"/>
            <a:ext cx="2611974" cy="1374045"/>
            <a:chOff x="3483864" y="21819160"/>
            <a:chExt cx="2611974" cy="1374045"/>
          </a:xfrm>
        </p:grpSpPr>
        <p:sp>
          <p:nvSpPr>
            <p:cNvPr id="165" name="角丸四角形 164">
              <a:extLst>
                <a:ext uri="{FF2B5EF4-FFF2-40B4-BE49-F238E27FC236}">
                  <a16:creationId xmlns:a16="http://schemas.microsoft.com/office/drawing/2014/main" id="{594D530E-6EBF-0ACC-A1FA-2F22AF741557}"/>
                </a:ext>
              </a:extLst>
            </p:cNvPr>
            <p:cNvSpPr/>
            <p:nvPr/>
          </p:nvSpPr>
          <p:spPr>
            <a:xfrm>
              <a:off x="3483864" y="21819160"/>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66" name="テキスト ボックス 165">
              <a:extLst>
                <a:ext uri="{FF2B5EF4-FFF2-40B4-BE49-F238E27FC236}">
                  <a16:creationId xmlns:a16="http://schemas.microsoft.com/office/drawing/2014/main" id="{7E92EEE2-3D0E-7A52-39F7-8727779F7A01}"/>
                </a:ext>
              </a:extLst>
            </p:cNvPr>
            <p:cNvSpPr txBox="1"/>
            <p:nvPr/>
          </p:nvSpPr>
          <p:spPr>
            <a:xfrm>
              <a:off x="3815836" y="21906018"/>
              <a:ext cx="1948031" cy="1200329"/>
            </a:xfrm>
            <a:prstGeom prst="rect">
              <a:avLst/>
            </a:prstGeom>
            <a:noFill/>
          </p:spPr>
          <p:txBody>
            <a:bodyPr wrap="square" rtlCol="0">
              <a:spAutoFit/>
            </a:bodyPr>
            <a:lstStyle/>
            <a:p>
              <a:pPr algn="ctr"/>
              <a:r>
                <a:rPr kumimoji="1" lang="en-US" altLang="ja-JP" sz="3600" dirty="0">
                  <a:latin typeface="Meiryo UI" panose="020B0604030504040204" pitchFamily="34" charset="-128"/>
                  <a:ea typeface="Meiryo UI" panose="020B0604030504040204" pitchFamily="34" charset="-128"/>
                </a:rPr>
                <a:t>Node.js</a:t>
              </a:r>
              <a:br>
                <a:rPr kumimoji="1" lang="en-US" altLang="ja-JP" sz="3600" dirty="0">
                  <a:latin typeface="Meiryo UI" panose="020B0604030504040204" pitchFamily="34" charset="-128"/>
                  <a:ea typeface="Meiryo UI" panose="020B0604030504040204" pitchFamily="34" charset="-128"/>
                </a:rPr>
              </a:br>
              <a:r>
                <a:rPr kumimoji="1" lang="en-US" altLang="ja-JP" sz="3600" dirty="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grpSp>
      <p:grpSp>
        <p:nvGrpSpPr>
          <p:cNvPr id="183" name="グループ化 182">
            <a:extLst>
              <a:ext uri="{FF2B5EF4-FFF2-40B4-BE49-F238E27FC236}">
                <a16:creationId xmlns:a16="http://schemas.microsoft.com/office/drawing/2014/main" id="{43009E89-D354-4C2E-68A7-EA568562610C}"/>
              </a:ext>
            </a:extLst>
          </p:cNvPr>
          <p:cNvGrpSpPr/>
          <p:nvPr/>
        </p:nvGrpSpPr>
        <p:grpSpPr>
          <a:xfrm>
            <a:off x="3474308" y="19641288"/>
            <a:ext cx="2774184" cy="824668"/>
            <a:chOff x="6822279" y="22902003"/>
            <a:chExt cx="2774184" cy="824668"/>
          </a:xfrm>
        </p:grpSpPr>
        <p:sp>
          <p:nvSpPr>
            <p:cNvPr id="174" name="角丸四角形 173">
              <a:extLst>
                <a:ext uri="{FF2B5EF4-FFF2-40B4-BE49-F238E27FC236}">
                  <a16:creationId xmlns:a16="http://schemas.microsoft.com/office/drawing/2014/main" id="{75DC4701-F736-EC3F-FABC-07914C713F5B}"/>
                </a:ext>
              </a:extLst>
            </p:cNvPr>
            <p:cNvSpPr/>
            <p:nvPr/>
          </p:nvSpPr>
          <p:spPr>
            <a:xfrm>
              <a:off x="6903384" y="22902003"/>
              <a:ext cx="2611974" cy="82466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79" name="テキスト ボックス 178">
              <a:extLst>
                <a:ext uri="{FF2B5EF4-FFF2-40B4-BE49-F238E27FC236}">
                  <a16:creationId xmlns:a16="http://schemas.microsoft.com/office/drawing/2014/main" id="{DA464BC5-3B7F-DB3D-BE9D-F3AE8D9ACD73}"/>
                </a:ext>
              </a:extLst>
            </p:cNvPr>
            <p:cNvSpPr txBox="1"/>
            <p:nvPr/>
          </p:nvSpPr>
          <p:spPr>
            <a:xfrm>
              <a:off x="6822279" y="22991172"/>
              <a:ext cx="2774184" cy="646331"/>
            </a:xfrm>
            <a:prstGeom prst="rect">
              <a:avLst/>
            </a:prstGeom>
            <a:noFill/>
          </p:spPr>
          <p:txBody>
            <a:bodyPr wrap="square" rtlCol="0">
              <a:spAutoFit/>
            </a:bodyPr>
            <a:lstStyle/>
            <a:p>
              <a:pPr algn="ctr"/>
              <a:r>
                <a:rPr kumimoji="1" lang="en-US" altLang="ja-JP" sz="3600" dirty="0">
                  <a:latin typeface="Meiryo UI" panose="020B0604030504040204" pitchFamily="34" charset="-128"/>
                  <a:ea typeface="Meiryo UI" panose="020B0604030504040204" pitchFamily="34" charset="-128"/>
                </a:rPr>
                <a:t>Leaflet(</a:t>
              </a:r>
              <a:r>
                <a:rPr kumimoji="1" lang="en-US" altLang="ja-JP" sz="3600" dirty="0" err="1">
                  <a:latin typeface="Meiryo UI" panose="020B0604030504040204" pitchFamily="34" charset="-128"/>
                  <a:ea typeface="Meiryo UI" panose="020B0604030504040204" pitchFamily="34" charset="-128"/>
                </a:rPr>
                <a:t>js</a:t>
              </a:r>
              <a:r>
                <a:rPr kumimoji="1" lang="en-US" altLang="ja-JP" sz="3600" dirty="0">
                  <a:latin typeface="Meiryo UI" panose="020B0604030504040204" pitchFamily="34" charset="-128"/>
                  <a:ea typeface="Meiryo UI" panose="020B0604030504040204" pitchFamily="34" charset="-128"/>
                </a:rPr>
                <a:t>)</a:t>
              </a:r>
              <a:endParaRPr kumimoji="1" lang="ja-JP" altLang="en-US" sz="3600">
                <a:latin typeface="Meiryo UI" panose="020B0604030504040204" pitchFamily="34" charset="-128"/>
                <a:ea typeface="Meiryo UI" panose="020B0604030504040204" pitchFamily="34" charset="-128"/>
              </a:endParaRPr>
            </a:p>
          </p:txBody>
        </p:sp>
      </p:grpSp>
      <p:sp>
        <p:nvSpPr>
          <p:cNvPr id="206" name="テキスト ボックス 205">
            <a:extLst>
              <a:ext uri="{FF2B5EF4-FFF2-40B4-BE49-F238E27FC236}">
                <a16:creationId xmlns:a16="http://schemas.microsoft.com/office/drawing/2014/main" id="{D5CD155D-FB8C-E3DD-3487-0BE3AABD470A}"/>
              </a:ext>
            </a:extLst>
          </p:cNvPr>
          <p:cNvSpPr txBox="1"/>
          <p:nvPr/>
        </p:nvSpPr>
        <p:spPr>
          <a:xfrm>
            <a:off x="185779" y="21526790"/>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ユーザ</a:t>
            </a:r>
          </a:p>
        </p:txBody>
      </p:sp>
      <p:sp>
        <p:nvSpPr>
          <p:cNvPr id="207" name="テキスト ボックス 206">
            <a:extLst>
              <a:ext uri="{FF2B5EF4-FFF2-40B4-BE49-F238E27FC236}">
                <a16:creationId xmlns:a16="http://schemas.microsoft.com/office/drawing/2014/main" id="{B64DE6F7-E28F-6941-9292-BD5C3DB7A59B}"/>
              </a:ext>
            </a:extLst>
          </p:cNvPr>
          <p:cNvSpPr txBox="1"/>
          <p:nvPr/>
        </p:nvSpPr>
        <p:spPr>
          <a:xfrm>
            <a:off x="3474308" y="18961138"/>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地図に描画</a:t>
            </a:r>
          </a:p>
        </p:txBody>
      </p:sp>
      <p:sp>
        <p:nvSpPr>
          <p:cNvPr id="208" name="テキスト ボックス 207">
            <a:extLst>
              <a:ext uri="{FF2B5EF4-FFF2-40B4-BE49-F238E27FC236}">
                <a16:creationId xmlns:a16="http://schemas.microsoft.com/office/drawing/2014/main" id="{078E62C6-1978-568B-3063-1D370579E2E7}"/>
              </a:ext>
            </a:extLst>
          </p:cNvPr>
          <p:cNvSpPr txBox="1"/>
          <p:nvPr/>
        </p:nvSpPr>
        <p:spPr>
          <a:xfrm>
            <a:off x="3474308" y="22376285"/>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ページ管理等</a:t>
            </a:r>
          </a:p>
        </p:txBody>
      </p:sp>
      <p:sp>
        <p:nvSpPr>
          <p:cNvPr id="255" name="四角形: 角を丸くする 35">
            <a:extLst>
              <a:ext uri="{FF2B5EF4-FFF2-40B4-BE49-F238E27FC236}">
                <a16:creationId xmlns:a16="http://schemas.microsoft.com/office/drawing/2014/main" id="{945F07F3-B17E-ABA0-CEBE-3238C67BAA63}"/>
              </a:ext>
            </a:extLst>
          </p:cNvPr>
          <p:cNvSpPr/>
          <p:nvPr/>
        </p:nvSpPr>
        <p:spPr>
          <a:xfrm>
            <a:off x="9184382" y="16602049"/>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システム構成</a:t>
            </a:r>
            <a:endParaRPr kumimoji="1" lang="ja-JP" altLang="en-US">
              <a:solidFill>
                <a:schemeClr val="bg1"/>
              </a:solidFill>
              <a:latin typeface="Meiryo UI" panose="020B0604030504040204" pitchFamily="34" charset="-128"/>
              <a:ea typeface="Meiryo UI" panose="020B0604030504040204" pitchFamily="34" charset="-128"/>
            </a:endParaRPr>
          </a:p>
        </p:txBody>
      </p:sp>
      <p:grpSp>
        <p:nvGrpSpPr>
          <p:cNvPr id="278" name="グループ化 277">
            <a:extLst>
              <a:ext uri="{FF2B5EF4-FFF2-40B4-BE49-F238E27FC236}">
                <a16:creationId xmlns:a16="http://schemas.microsoft.com/office/drawing/2014/main" id="{BC1D91F3-C806-4306-6CD5-CCE1C6C65BB1}"/>
              </a:ext>
            </a:extLst>
          </p:cNvPr>
          <p:cNvGrpSpPr/>
          <p:nvPr/>
        </p:nvGrpSpPr>
        <p:grpSpPr>
          <a:xfrm>
            <a:off x="149682" y="24853690"/>
            <a:ext cx="9707445" cy="4769005"/>
            <a:chOff x="489922" y="24853690"/>
            <a:chExt cx="9707445" cy="4769005"/>
          </a:xfrm>
        </p:grpSpPr>
        <p:grpSp>
          <p:nvGrpSpPr>
            <p:cNvPr id="210" name="グループ化 209">
              <a:extLst>
                <a:ext uri="{FF2B5EF4-FFF2-40B4-BE49-F238E27FC236}">
                  <a16:creationId xmlns:a16="http://schemas.microsoft.com/office/drawing/2014/main" id="{141A573B-B22A-6FA2-B052-072222479AE1}"/>
                </a:ext>
              </a:extLst>
            </p:cNvPr>
            <p:cNvGrpSpPr/>
            <p:nvPr/>
          </p:nvGrpSpPr>
          <p:grpSpPr>
            <a:xfrm>
              <a:off x="5411135" y="27447628"/>
              <a:ext cx="2611974" cy="1374045"/>
              <a:chOff x="3483864" y="21819160"/>
              <a:chExt cx="2611974" cy="1374045"/>
            </a:xfrm>
          </p:grpSpPr>
          <p:sp>
            <p:nvSpPr>
              <p:cNvPr id="211" name="角丸四角形 210">
                <a:extLst>
                  <a:ext uri="{FF2B5EF4-FFF2-40B4-BE49-F238E27FC236}">
                    <a16:creationId xmlns:a16="http://schemas.microsoft.com/office/drawing/2014/main" id="{4B85F80B-5010-0226-F490-A8D33AC95161}"/>
                  </a:ext>
                </a:extLst>
              </p:cNvPr>
              <p:cNvSpPr/>
              <p:nvPr/>
            </p:nvSpPr>
            <p:spPr>
              <a:xfrm>
                <a:off x="3483864" y="21819160"/>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2" name="テキスト ボックス 211">
                <a:extLst>
                  <a:ext uri="{FF2B5EF4-FFF2-40B4-BE49-F238E27FC236}">
                    <a16:creationId xmlns:a16="http://schemas.microsoft.com/office/drawing/2014/main" id="{8D8BBB66-3C16-3F12-7300-87152EA7ECD2}"/>
                  </a:ext>
                </a:extLst>
              </p:cNvPr>
              <p:cNvSpPr txBox="1"/>
              <p:nvPr/>
            </p:nvSpPr>
            <p:spPr>
              <a:xfrm>
                <a:off x="3815836" y="21906018"/>
                <a:ext cx="1948031" cy="1200329"/>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grpSp>
        <p:cxnSp>
          <p:nvCxnSpPr>
            <p:cNvPr id="216" name="直線矢印コネクタ 215">
              <a:extLst>
                <a:ext uri="{FF2B5EF4-FFF2-40B4-BE49-F238E27FC236}">
                  <a16:creationId xmlns:a16="http://schemas.microsoft.com/office/drawing/2014/main" id="{44713FC8-AFA9-C422-BE80-CB803A223B11}"/>
                </a:ext>
              </a:extLst>
            </p:cNvPr>
            <p:cNvCxnSpPr>
              <a:cxnSpLocks/>
            </p:cNvCxnSpPr>
            <p:nvPr/>
          </p:nvCxnSpPr>
          <p:spPr>
            <a:xfrm flipH="1">
              <a:off x="2879204" y="28159374"/>
              <a:ext cx="2054243"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A204A667-EA2F-48C9-F1D3-E423BCB94EC7}"/>
                </a:ext>
              </a:extLst>
            </p:cNvPr>
            <p:cNvCxnSpPr>
              <a:cxnSpLocks/>
            </p:cNvCxnSpPr>
            <p:nvPr/>
          </p:nvCxnSpPr>
          <p:spPr>
            <a:xfrm>
              <a:off x="2900441" y="28427012"/>
              <a:ext cx="2054243"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0" name="テキスト ボックス 219">
              <a:extLst>
                <a:ext uri="{FF2B5EF4-FFF2-40B4-BE49-F238E27FC236}">
                  <a16:creationId xmlns:a16="http://schemas.microsoft.com/office/drawing/2014/main" id="{0A726202-2D99-255F-DC3F-A067FC7DC75B}"/>
                </a:ext>
              </a:extLst>
            </p:cNvPr>
            <p:cNvSpPr txBox="1"/>
            <p:nvPr/>
          </p:nvSpPr>
          <p:spPr>
            <a:xfrm>
              <a:off x="489922" y="28905769"/>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ユーザ</a:t>
              </a:r>
            </a:p>
          </p:txBody>
        </p:sp>
        <p:sp>
          <p:nvSpPr>
            <p:cNvPr id="222" name="テキスト ボックス 221">
              <a:extLst>
                <a:ext uri="{FF2B5EF4-FFF2-40B4-BE49-F238E27FC236}">
                  <a16:creationId xmlns:a16="http://schemas.microsoft.com/office/drawing/2014/main" id="{BD90DFFA-9591-67C7-7194-0DC4714737D1}"/>
                </a:ext>
              </a:extLst>
            </p:cNvPr>
            <p:cNvSpPr txBox="1"/>
            <p:nvPr/>
          </p:nvSpPr>
          <p:spPr>
            <a:xfrm>
              <a:off x="5330030" y="28976364"/>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ページ管理等</a:t>
              </a:r>
            </a:p>
          </p:txBody>
        </p:sp>
        <p:grpSp>
          <p:nvGrpSpPr>
            <p:cNvPr id="229" name="グループ化 228">
              <a:extLst>
                <a:ext uri="{FF2B5EF4-FFF2-40B4-BE49-F238E27FC236}">
                  <a16:creationId xmlns:a16="http://schemas.microsoft.com/office/drawing/2014/main" id="{2F4C4846-BE6A-BC11-D1BD-C0030C70212D}"/>
                </a:ext>
              </a:extLst>
            </p:cNvPr>
            <p:cNvGrpSpPr/>
            <p:nvPr/>
          </p:nvGrpSpPr>
          <p:grpSpPr>
            <a:xfrm>
              <a:off x="2669955" y="25125805"/>
              <a:ext cx="2611974" cy="1374045"/>
              <a:chOff x="3483864" y="21819160"/>
              <a:chExt cx="2611974" cy="1374045"/>
            </a:xfrm>
          </p:grpSpPr>
          <p:sp>
            <p:nvSpPr>
              <p:cNvPr id="230" name="角丸四角形 229">
                <a:extLst>
                  <a:ext uri="{FF2B5EF4-FFF2-40B4-BE49-F238E27FC236}">
                    <a16:creationId xmlns:a16="http://schemas.microsoft.com/office/drawing/2014/main" id="{5FDAC30D-4696-1B8D-8BEA-F2A0E20330F4}"/>
                  </a:ext>
                </a:extLst>
              </p:cNvPr>
              <p:cNvSpPr/>
              <p:nvPr/>
            </p:nvSpPr>
            <p:spPr>
              <a:xfrm>
                <a:off x="3483864" y="21819160"/>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31" name="テキスト ボックス 230">
                <a:extLst>
                  <a:ext uri="{FF2B5EF4-FFF2-40B4-BE49-F238E27FC236}">
                    <a16:creationId xmlns:a16="http://schemas.microsoft.com/office/drawing/2014/main" id="{222DB85B-8C5A-13B0-B06B-3E3BFFB188E0}"/>
                  </a:ext>
                </a:extLst>
              </p:cNvPr>
              <p:cNvSpPr txBox="1"/>
              <p:nvPr/>
            </p:nvSpPr>
            <p:spPr>
              <a:xfrm>
                <a:off x="3815836" y="21906018"/>
                <a:ext cx="1948031" cy="1200329"/>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Service</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Worker</a:t>
                </a:r>
                <a:endParaRPr kumimoji="1" lang="ja-JP" altLang="en-US" sz="3600">
                  <a:latin typeface="Meiryo UI" panose="020B0604030504040204" pitchFamily="34" charset="-128"/>
                  <a:ea typeface="Meiryo UI" panose="020B0604030504040204" pitchFamily="34" charset="-128"/>
                </a:endParaRPr>
              </a:p>
            </p:txBody>
          </p:sp>
        </p:grpSp>
        <p:sp>
          <p:nvSpPr>
            <p:cNvPr id="233" name="テキスト ボックス 232">
              <a:extLst>
                <a:ext uri="{FF2B5EF4-FFF2-40B4-BE49-F238E27FC236}">
                  <a16:creationId xmlns:a16="http://schemas.microsoft.com/office/drawing/2014/main" id="{FBEFB6E4-5A95-A669-50B7-ED697BFE6151}"/>
                </a:ext>
              </a:extLst>
            </p:cNvPr>
            <p:cNvSpPr txBox="1"/>
            <p:nvPr/>
          </p:nvSpPr>
          <p:spPr>
            <a:xfrm>
              <a:off x="2567598" y="28453724"/>
              <a:ext cx="2774184" cy="1077218"/>
            </a:xfrm>
            <a:prstGeom prst="rect">
              <a:avLst/>
            </a:prstGeom>
            <a:noFill/>
          </p:spPr>
          <p:txBody>
            <a:bodyPr wrap="square" rtlCol="0">
              <a:spAutoFit/>
            </a:bodyPr>
            <a:lstStyle/>
            <a:p>
              <a:pPr algn="ctr"/>
              <a:r>
                <a:rPr kumimoji="1" lang="en-US" altLang="ja-JP" sz="3200">
                  <a:latin typeface="Meiryo UI" panose="020B0604030504040204" pitchFamily="34" charset="-128"/>
                  <a:ea typeface="Meiryo UI" panose="020B0604030504040204" pitchFamily="34" charset="-128"/>
                </a:rPr>
                <a:t>Notification API</a:t>
              </a:r>
              <a:endParaRPr kumimoji="1" lang="ja-JP" altLang="en-US" sz="3200">
                <a:latin typeface="Meiryo UI" panose="020B0604030504040204" pitchFamily="34" charset="-128"/>
                <a:ea typeface="Meiryo UI" panose="020B0604030504040204" pitchFamily="34" charset="-128"/>
              </a:endParaRPr>
            </a:p>
          </p:txBody>
        </p:sp>
        <p:pic>
          <p:nvPicPr>
            <p:cNvPr id="234" name="グラフィックス 233" descr="無線ルーター 枠線">
              <a:extLst>
                <a:ext uri="{FF2B5EF4-FFF2-40B4-BE49-F238E27FC236}">
                  <a16:creationId xmlns:a16="http://schemas.microsoft.com/office/drawing/2014/main" id="{32367D8A-C131-D36A-97F2-FA3753893D2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70267" y="24853690"/>
              <a:ext cx="1824915" cy="1824915"/>
            </a:xfrm>
            <a:prstGeom prst="rect">
              <a:avLst/>
            </a:prstGeom>
          </p:spPr>
        </p:pic>
        <p:cxnSp>
          <p:nvCxnSpPr>
            <p:cNvPr id="235" name="直線矢印コネクタ 234">
              <a:extLst>
                <a:ext uri="{FF2B5EF4-FFF2-40B4-BE49-F238E27FC236}">
                  <a16:creationId xmlns:a16="http://schemas.microsoft.com/office/drawing/2014/main" id="{B1AACCA2-6082-594A-FC98-9C5261A07642}"/>
                </a:ext>
              </a:extLst>
            </p:cNvPr>
            <p:cNvCxnSpPr>
              <a:cxnSpLocks/>
            </p:cNvCxnSpPr>
            <p:nvPr/>
          </p:nvCxnSpPr>
          <p:spPr>
            <a:xfrm flipH="1">
              <a:off x="1937957" y="26594913"/>
              <a:ext cx="720000" cy="720000"/>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8" name="テキスト ボックス 237">
              <a:extLst>
                <a:ext uri="{FF2B5EF4-FFF2-40B4-BE49-F238E27FC236}">
                  <a16:creationId xmlns:a16="http://schemas.microsoft.com/office/drawing/2014/main" id="{FAA645E0-F0EA-D901-6D66-9898C9510863}"/>
                </a:ext>
              </a:extLst>
            </p:cNvPr>
            <p:cNvSpPr txBox="1"/>
            <p:nvPr/>
          </p:nvSpPr>
          <p:spPr>
            <a:xfrm>
              <a:off x="931061" y="25972373"/>
              <a:ext cx="1328648" cy="1077218"/>
            </a:xfrm>
            <a:prstGeom prst="rect">
              <a:avLst/>
            </a:prstGeom>
            <a:noFill/>
          </p:spPr>
          <p:txBody>
            <a:bodyPr wrap="square" rtlCol="0">
              <a:spAutoFit/>
            </a:bodyPr>
            <a:lstStyle/>
            <a:p>
              <a:pPr algn="ctr"/>
              <a:r>
                <a:rPr kumimoji="1" lang="en-US" altLang="ja-JP" sz="3200">
                  <a:latin typeface="Meiryo UI" panose="020B0604030504040204" pitchFamily="34" charset="-128"/>
                  <a:ea typeface="Meiryo UI" panose="020B0604030504040204" pitchFamily="34" charset="-128"/>
                </a:rPr>
                <a:t>Push</a:t>
              </a:r>
              <a:r>
                <a:rPr kumimoji="1" lang="ja-JP" altLang="en-US" sz="3200">
                  <a:latin typeface="Meiryo UI" panose="020B0604030504040204" pitchFamily="34" charset="-128"/>
                  <a:ea typeface="Meiryo UI" panose="020B0604030504040204" pitchFamily="34" charset="-128"/>
                </a:rPr>
                <a:t>通知</a:t>
              </a:r>
            </a:p>
          </p:txBody>
        </p:sp>
        <p:cxnSp>
          <p:nvCxnSpPr>
            <p:cNvPr id="239" name="直線矢印コネクタ 238">
              <a:extLst>
                <a:ext uri="{FF2B5EF4-FFF2-40B4-BE49-F238E27FC236}">
                  <a16:creationId xmlns:a16="http://schemas.microsoft.com/office/drawing/2014/main" id="{2DB78ACC-1E5C-9E5D-3438-CF9A89727A56}"/>
                </a:ext>
              </a:extLst>
            </p:cNvPr>
            <p:cNvCxnSpPr>
              <a:cxnSpLocks/>
            </p:cNvCxnSpPr>
            <p:nvPr/>
          </p:nvCxnSpPr>
          <p:spPr>
            <a:xfrm flipH="1" flipV="1">
              <a:off x="5540257" y="26534512"/>
              <a:ext cx="720000" cy="72000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a:extLst>
                <a:ext uri="{FF2B5EF4-FFF2-40B4-BE49-F238E27FC236}">
                  <a16:creationId xmlns:a16="http://schemas.microsoft.com/office/drawing/2014/main" id="{FA857992-3E4C-55F7-47F1-650D3921A165}"/>
                </a:ext>
              </a:extLst>
            </p:cNvPr>
            <p:cNvCxnSpPr>
              <a:cxnSpLocks/>
            </p:cNvCxnSpPr>
            <p:nvPr/>
          </p:nvCxnSpPr>
          <p:spPr>
            <a:xfrm>
              <a:off x="5260672" y="26653040"/>
              <a:ext cx="654545" cy="654545"/>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1" name="テキスト ボックス 240">
              <a:extLst>
                <a:ext uri="{FF2B5EF4-FFF2-40B4-BE49-F238E27FC236}">
                  <a16:creationId xmlns:a16="http://schemas.microsoft.com/office/drawing/2014/main" id="{8B593854-97F9-03B1-8B37-9F8ACBF219E4}"/>
                </a:ext>
              </a:extLst>
            </p:cNvPr>
            <p:cNvSpPr txBox="1"/>
            <p:nvPr/>
          </p:nvSpPr>
          <p:spPr>
            <a:xfrm>
              <a:off x="2588850" y="26495185"/>
              <a:ext cx="2774184" cy="584775"/>
            </a:xfrm>
            <a:prstGeom prst="rect">
              <a:avLst/>
            </a:prstGeom>
            <a:noFill/>
          </p:spPr>
          <p:txBody>
            <a:bodyPr wrap="square" rtlCol="0">
              <a:spAutoFit/>
            </a:bodyPr>
            <a:lstStyle/>
            <a:p>
              <a:pPr algn="ctr"/>
              <a:r>
                <a:rPr kumimoji="1" lang="en-US" altLang="ja-JP" sz="3200">
                  <a:latin typeface="Meiryo UI" panose="020B0604030504040204" pitchFamily="34" charset="-128"/>
                  <a:ea typeface="Meiryo UI" panose="020B0604030504040204" pitchFamily="34" charset="-128"/>
                </a:rPr>
                <a:t>Push API</a:t>
              </a:r>
              <a:endParaRPr kumimoji="1" lang="ja-JP" altLang="en-US" sz="3200">
                <a:latin typeface="Meiryo UI" panose="020B0604030504040204" pitchFamily="34" charset="-128"/>
                <a:ea typeface="Meiryo UI" panose="020B0604030504040204" pitchFamily="34" charset="-128"/>
              </a:endParaRPr>
            </a:p>
          </p:txBody>
        </p:sp>
        <p:cxnSp>
          <p:nvCxnSpPr>
            <p:cNvPr id="246" name="直線矢印コネクタ 245">
              <a:extLst>
                <a:ext uri="{FF2B5EF4-FFF2-40B4-BE49-F238E27FC236}">
                  <a16:creationId xmlns:a16="http://schemas.microsoft.com/office/drawing/2014/main" id="{A459DDD0-2C39-34A3-B109-51D836B0D9EB}"/>
                </a:ext>
              </a:extLst>
            </p:cNvPr>
            <p:cNvCxnSpPr>
              <a:cxnSpLocks/>
            </p:cNvCxnSpPr>
            <p:nvPr/>
          </p:nvCxnSpPr>
          <p:spPr>
            <a:xfrm flipH="1">
              <a:off x="7327593" y="26482004"/>
              <a:ext cx="810667" cy="810667"/>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8" name="テキスト ボックス 247">
              <a:extLst>
                <a:ext uri="{FF2B5EF4-FFF2-40B4-BE49-F238E27FC236}">
                  <a16:creationId xmlns:a16="http://schemas.microsoft.com/office/drawing/2014/main" id="{DA8A9F3E-0A3C-977E-332F-77BAA14743FF}"/>
                </a:ext>
              </a:extLst>
            </p:cNvPr>
            <p:cNvSpPr txBox="1"/>
            <p:nvPr/>
          </p:nvSpPr>
          <p:spPr>
            <a:xfrm>
              <a:off x="5791313" y="26146196"/>
              <a:ext cx="2350692" cy="584775"/>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通知信号</a:t>
              </a:r>
            </a:p>
          </p:txBody>
        </p:sp>
        <p:pic>
          <p:nvPicPr>
            <p:cNvPr id="259" name="グラフィックス 258" descr="スマート フォン 枠線">
              <a:extLst>
                <a:ext uri="{FF2B5EF4-FFF2-40B4-BE49-F238E27FC236}">
                  <a16:creationId xmlns:a16="http://schemas.microsoft.com/office/drawing/2014/main" id="{72EF63E1-EF2C-A7F9-BCFF-01F63CA4F97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5317" y="27447458"/>
              <a:ext cx="1603806" cy="1603817"/>
            </a:xfrm>
            <a:prstGeom prst="rect">
              <a:avLst/>
            </a:prstGeom>
          </p:spPr>
        </p:pic>
        <p:sp>
          <p:nvSpPr>
            <p:cNvPr id="263" name="テキスト ボックス 262">
              <a:extLst>
                <a:ext uri="{FF2B5EF4-FFF2-40B4-BE49-F238E27FC236}">
                  <a16:creationId xmlns:a16="http://schemas.microsoft.com/office/drawing/2014/main" id="{30744155-1363-4331-A1D7-CB36EC022632}"/>
                </a:ext>
              </a:extLst>
            </p:cNvPr>
            <p:cNvSpPr txBox="1"/>
            <p:nvPr/>
          </p:nvSpPr>
          <p:spPr>
            <a:xfrm>
              <a:off x="2540470" y="27536001"/>
              <a:ext cx="2774184" cy="584775"/>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通知許可申請</a:t>
              </a:r>
            </a:p>
          </p:txBody>
        </p:sp>
        <p:cxnSp>
          <p:nvCxnSpPr>
            <p:cNvPr id="266" name="直線矢印コネクタ 265">
              <a:extLst>
                <a:ext uri="{FF2B5EF4-FFF2-40B4-BE49-F238E27FC236}">
                  <a16:creationId xmlns:a16="http://schemas.microsoft.com/office/drawing/2014/main" id="{9AE0D22E-DFC3-FD3D-C2D4-338CFD4C612E}"/>
                </a:ext>
              </a:extLst>
            </p:cNvPr>
            <p:cNvCxnSpPr>
              <a:cxnSpLocks/>
            </p:cNvCxnSpPr>
            <p:nvPr/>
          </p:nvCxnSpPr>
          <p:spPr>
            <a:xfrm flipH="1" flipV="1">
              <a:off x="5545459" y="26241544"/>
              <a:ext cx="1054152" cy="1054152"/>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7" name="テキスト ボックス 266">
              <a:extLst>
                <a:ext uri="{FF2B5EF4-FFF2-40B4-BE49-F238E27FC236}">
                  <a16:creationId xmlns:a16="http://schemas.microsoft.com/office/drawing/2014/main" id="{09C3094C-F0DA-AEF8-301B-F323DFD98049}"/>
                </a:ext>
              </a:extLst>
            </p:cNvPr>
            <p:cNvSpPr txBox="1"/>
            <p:nvPr/>
          </p:nvSpPr>
          <p:spPr>
            <a:xfrm>
              <a:off x="7846675" y="26499945"/>
              <a:ext cx="2350692" cy="1077218"/>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畑の</a:t>
              </a:r>
              <a:br>
                <a:rPr kumimoji="1" lang="en-US" altLang="ja-JP" sz="3200">
                  <a:latin typeface="Meiryo UI" panose="020B0604030504040204" pitchFamily="34" charset="-128"/>
                  <a:ea typeface="Meiryo UI" panose="020B0604030504040204" pitchFamily="34" charset="-128"/>
                </a:rPr>
              </a:br>
              <a:r>
                <a:rPr kumimoji="1" lang="ja-JP" altLang="en-US" sz="3200">
                  <a:latin typeface="Meiryo UI" panose="020B0604030504040204" pitchFamily="34" charset="-128"/>
                  <a:ea typeface="Meiryo UI" panose="020B0604030504040204" pitchFamily="34" charset="-128"/>
                </a:rPr>
                <a:t>ゲートウェイ</a:t>
              </a:r>
            </a:p>
          </p:txBody>
        </p:sp>
      </p:grpSp>
      <p:cxnSp>
        <p:nvCxnSpPr>
          <p:cNvPr id="7" name="直線矢印コネクタ 6">
            <a:extLst>
              <a:ext uri="{FF2B5EF4-FFF2-40B4-BE49-F238E27FC236}">
                <a16:creationId xmlns:a16="http://schemas.microsoft.com/office/drawing/2014/main" id="{D6839162-44D3-9BD6-710C-9829969521B4}"/>
              </a:ext>
            </a:extLst>
          </p:cNvPr>
          <p:cNvCxnSpPr>
            <a:cxnSpLocks/>
          </p:cNvCxnSpPr>
          <p:nvPr/>
        </p:nvCxnSpPr>
        <p:spPr>
          <a:xfrm flipH="1" flipV="1">
            <a:off x="2606690" y="20711184"/>
            <a:ext cx="792000" cy="79200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7B4B6BB-DB56-D657-D22E-4036DA8749DA}"/>
              </a:ext>
            </a:extLst>
          </p:cNvPr>
          <p:cNvCxnSpPr>
            <a:cxnSpLocks/>
          </p:cNvCxnSpPr>
          <p:nvPr/>
        </p:nvCxnSpPr>
        <p:spPr>
          <a:xfrm>
            <a:off x="2621921" y="21124528"/>
            <a:ext cx="720000" cy="72000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59" name="グラフィックス 58" descr="データベース 枠線">
            <a:extLst>
              <a:ext uri="{FF2B5EF4-FFF2-40B4-BE49-F238E27FC236}">
                <a16:creationId xmlns:a16="http://schemas.microsoft.com/office/drawing/2014/main" id="{ED4077F8-26B7-12C6-A32C-AEC73D32B72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004611" y="19958400"/>
            <a:ext cx="1981269" cy="1981282"/>
          </a:xfrm>
          <a:prstGeom prst="rect">
            <a:avLst/>
          </a:prstGeom>
        </p:spPr>
      </p:pic>
      <p:sp>
        <p:nvSpPr>
          <p:cNvPr id="156" name="テキスト ボックス 155">
            <a:extLst>
              <a:ext uri="{FF2B5EF4-FFF2-40B4-BE49-F238E27FC236}">
                <a16:creationId xmlns:a16="http://schemas.microsoft.com/office/drawing/2014/main" id="{5BFCA139-211A-E478-FFB9-3A3CDCEA9373}"/>
              </a:ext>
            </a:extLst>
          </p:cNvPr>
          <p:cNvSpPr txBox="1"/>
          <p:nvPr/>
        </p:nvSpPr>
        <p:spPr>
          <a:xfrm>
            <a:off x="6812870" y="21958845"/>
            <a:ext cx="2364750" cy="646331"/>
          </a:xfrm>
          <a:prstGeom prst="rect">
            <a:avLst/>
          </a:prstGeom>
          <a:noFill/>
        </p:spPr>
        <p:txBody>
          <a:bodyPr wrap="none" rtlCol="0">
            <a:spAutoFit/>
          </a:bodyPr>
          <a:lstStyle/>
          <a:p>
            <a:pPr algn="ctr"/>
            <a:r>
              <a:rPr kumimoji="1" lang="ja-JP" altLang="en-US" sz="3600">
                <a:latin typeface="Meiryo UI" panose="020B0604030504040204" pitchFamily="34" charset="-128"/>
                <a:ea typeface="Meiryo UI" panose="020B0604030504040204" pitchFamily="34" charset="-128"/>
              </a:rPr>
              <a:t>データベース</a:t>
            </a:r>
          </a:p>
        </p:txBody>
      </p:sp>
      <p:grpSp>
        <p:nvGrpSpPr>
          <p:cNvPr id="195" name="グループ化 194">
            <a:extLst>
              <a:ext uri="{FF2B5EF4-FFF2-40B4-BE49-F238E27FC236}">
                <a16:creationId xmlns:a16="http://schemas.microsoft.com/office/drawing/2014/main" id="{5B63B4C6-6E17-EC53-6CD7-1174F50756AD}"/>
              </a:ext>
            </a:extLst>
          </p:cNvPr>
          <p:cNvGrpSpPr/>
          <p:nvPr/>
        </p:nvGrpSpPr>
        <p:grpSpPr>
          <a:xfrm>
            <a:off x="4671590" y="20476432"/>
            <a:ext cx="379620" cy="426214"/>
            <a:chOff x="4248301" y="20568915"/>
            <a:chExt cx="379620" cy="624019"/>
          </a:xfrm>
        </p:grpSpPr>
        <p:cxnSp>
          <p:nvCxnSpPr>
            <p:cNvPr id="190" name="直線矢印コネクタ 189">
              <a:extLst>
                <a:ext uri="{FF2B5EF4-FFF2-40B4-BE49-F238E27FC236}">
                  <a16:creationId xmlns:a16="http://schemas.microsoft.com/office/drawing/2014/main" id="{DE29441D-6154-50A4-5517-06DD476E1ACA}"/>
                </a:ext>
              </a:extLst>
            </p:cNvPr>
            <p:cNvCxnSpPr>
              <a:cxnSpLocks/>
            </p:cNvCxnSpPr>
            <p:nvPr/>
          </p:nvCxnSpPr>
          <p:spPr>
            <a:xfrm>
              <a:off x="4627921" y="20602970"/>
              <a:ext cx="0" cy="589964"/>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F29C5F16-A62C-7AEB-1E65-840706451C0D}"/>
                </a:ext>
              </a:extLst>
            </p:cNvPr>
            <p:cNvCxnSpPr>
              <a:cxnSpLocks/>
            </p:cNvCxnSpPr>
            <p:nvPr/>
          </p:nvCxnSpPr>
          <p:spPr>
            <a:xfrm flipV="1">
              <a:off x="4248301" y="20568915"/>
              <a:ext cx="0" cy="589786"/>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96" name="直線矢印コネクタ 195">
            <a:extLst>
              <a:ext uri="{FF2B5EF4-FFF2-40B4-BE49-F238E27FC236}">
                <a16:creationId xmlns:a16="http://schemas.microsoft.com/office/drawing/2014/main" id="{97F54616-3CFC-72B1-BC71-244F431BBBA5}"/>
              </a:ext>
            </a:extLst>
          </p:cNvPr>
          <p:cNvCxnSpPr>
            <a:cxnSpLocks/>
          </p:cNvCxnSpPr>
          <p:nvPr/>
        </p:nvCxnSpPr>
        <p:spPr>
          <a:xfrm flipH="1" flipV="1">
            <a:off x="6308914" y="20162819"/>
            <a:ext cx="792000" cy="79200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97" name="グループ化 196">
            <a:extLst>
              <a:ext uri="{FF2B5EF4-FFF2-40B4-BE49-F238E27FC236}">
                <a16:creationId xmlns:a16="http://schemas.microsoft.com/office/drawing/2014/main" id="{36CA13A5-4215-9CBB-68D2-5FB5A50131C1}"/>
              </a:ext>
            </a:extLst>
          </p:cNvPr>
          <p:cNvGrpSpPr/>
          <p:nvPr/>
        </p:nvGrpSpPr>
        <p:grpSpPr>
          <a:xfrm>
            <a:off x="273858" y="3256645"/>
            <a:ext cx="20829326" cy="12065892"/>
            <a:chOff x="273857" y="2156547"/>
            <a:chExt cx="20829326" cy="12065892"/>
          </a:xfrm>
        </p:grpSpPr>
        <p:sp>
          <p:nvSpPr>
            <p:cNvPr id="198" name="正方形/長方形 197">
              <a:extLst>
                <a:ext uri="{FF2B5EF4-FFF2-40B4-BE49-F238E27FC236}">
                  <a16:creationId xmlns:a16="http://schemas.microsoft.com/office/drawing/2014/main" id="{95A9D978-51FC-0AD3-2AF3-F99C7BADEC87}"/>
                </a:ext>
              </a:extLst>
            </p:cNvPr>
            <p:cNvSpPr/>
            <p:nvPr/>
          </p:nvSpPr>
          <p:spPr>
            <a:xfrm>
              <a:off x="303212" y="2716306"/>
              <a:ext cx="20799971" cy="11506133"/>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99" name="正方形/長方形 198">
              <a:extLst>
                <a:ext uri="{FF2B5EF4-FFF2-40B4-BE49-F238E27FC236}">
                  <a16:creationId xmlns:a16="http://schemas.microsoft.com/office/drawing/2014/main" id="{ED3CCC0B-FC1D-8912-5326-F31DAFA48E8C}"/>
                </a:ext>
              </a:extLst>
            </p:cNvPr>
            <p:cNvSpPr/>
            <p:nvPr/>
          </p:nvSpPr>
          <p:spPr>
            <a:xfrm>
              <a:off x="273857" y="2156547"/>
              <a:ext cx="5367600" cy="111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研究の狙い</a:t>
              </a:r>
            </a:p>
          </p:txBody>
        </p:sp>
      </p:grpSp>
    </p:spTree>
    <p:extLst>
      <p:ext uri="{BB962C8B-B14F-4D97-AF65-F5344CB8AC3E}">
        <p14:creationId xmlns:p14="http://schemas.microsoft.com/office/powerpoint/2010/main" val="29229944"/>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42848F-98CD-8211-5505-3CBF9BEB79EE}"/>
              </a:ext>
            </a:extLst>
          </p:cNvPr>
          <p:cNvSpPr txBox="1"/>
          <p:nvPr/>
        </p:nvSpPr>
        <p:spPr>
          <a:xfrm>
            <a:off x="228066" y="719322"/>
            <a:ext cx="13729409" cy="1754326"/>
          </a:xfrm>
          <a:prstGeom prst="rect">
            <a:avLst/>
          </a:prstGeom>
          <a:noFill/>
        </p:spPr>
        <p:txBody>
          <a:bodyPr wrap="square" rtlCol="0">
            <a:spAutoFit/>
          </a:bodyPr>
          <a:lstStyle/>
          <a:p>
            <a:pPr algn="ctr"/>
            <a:r>
              <a:rPr kumimoji="1" lang="ja-JP" altLang="en-US" sz="5400" b="1">
                <a:latin typeface="Meiryo UI" panose="020B0604030504040204" pitchFamily="34" charset="-128"/>
                <a:ea typeface="Meiryo UI" panose="020B0604030504040204" pitchFamily="34" charset="-128"/>
              </a:rPr>
              <a:t>赤外線センサを用いた害獣検出および行動解析</a:t>
            </a:r>
            <a:br>
              <a:rPr kumimoji="1" lang="en-US" altLang="ja-JP" sz="5400" b="1">
                <a:latin typeface="Meiryo UI" panose="020B0604030504040204" pitchFamily="34" charset="-128"/>
                <a:ea typeface="Meiryo UI" panose="020B0604030504040204" pitchFamily="34" charset="-128"/>
              </a:rPr>
            </a:br>
            <a:r>
              <a:rPr kumimoji="1" lang="ja-JP" altLang="en-US" sz="5400" b="1">
                <a:latin typeface="Meiryo UI" panose="020B0604030504040204" pitchFamily="34" charset="-128"/>
                <a:ea typeface="Meiryo UI" panose="020B0604030504040204" pitchFamily="34" charset="-128"/>
              </a:rPr>
              <a:t>ー</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通知機構と行動ビジュアライザ</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ー</a:t>
            </a:r>
          </a:p>
        </p:txBody>
      </p:sp>
      <p:sp>
        <p:nvSpPr>
          <p:cNvPr id="3" name="テキスト ボックス 2">
            <a:extLst>
              <a:ext uri="{FF2B5EF4-FFF2-40B4-BE49-F238E27FC236}">
                <a16:creationId xmlns:a16="http://schemas.microsoft.com/office/drawing/2014/main" id="{F5414123-E594-4D2C-7328-0E4D2D2053DE}"/>
              </a:ext>
            </a:extLst>
          </p:cNvPr>
          <p:cNvSpPr txBox="1"/>
          <p:nvPr/>
        </p:nvSpPr>
        <p:spPr>
          <a:xfrm>
            <a:off x="7560651" y="2805862"/>
            <a:ext cx="6394700" cy="769441"/>
          </a:xfrm>
          <a:prstGeom prst="rect">
            <a:avLst/>
          </a:prstGeom>
          <a:noFill/>
        </p:spPr>
        <p:txBody>
          <a:bodyPr wrap="none" rtlCol="0">
            <a:spAutoFit/>
          </a:bodyPr>
          <a:lstStyle/>
          <a:p>
            <a:pPr algn="ctr"/>
            <a:r>
              <a:rPr kumimoji="1" lang="ja-JP" altLang="en-US" sz="4400">
                <a:latin typeface="Meiryo UI" panose="020B0604030504040204" pitchFamily="34" charset="-128"/>
                <a:ea typeface="Meiryo UI" panose="020B0604030504040204" pitchFamily="34" charset="-128"/>
              </a:rPr>
              <a:t>山口賢一研究室　藤本 光</a:t>
            </a:r>
          </a:p>
        </p:txBody>
      </p:sp>
      <p:grpSp>
        <p:nvGrpSpPr>
          <p:cNvPr id="4" name="グループ化 3">
            <a:extLst>
              <a:ext uri="{FF2B5EF4-FFF2-40B4-BE49-F238E27FC236}">
                <a16:creationId xmlns:a16="http://schemas.microsoft.com/office/drawing/2014/main" id="{C4603583-910A-3985-DBC7-18E91322D5A6}"/>
              </a:ext>
            </a:extLst>
          </p:cNvPr>
          <p:cNvGrpSpPr/>
          <p:nvPr/>
        </p:nvGrpSpPr>
        <p:grpSpPr>
          <a:xfrm>
            <a:off x="273858" y="3256645"/>
            <a:ext cx="20829326" cy="12065892"/>
            <a:chOff x="273857" y="2156547"/>
            <a:chExt cx="20829326" cy="12065892"/>
          </a:xfrm>
        </p:grpSpPr>
        <p:sp>
          <p:nvSpPr>
            <p:cNvPr id="5" name="正方形/長方形 4">
              <a:extLst>
                <a:ext uri="{FF2B5EF4-FFF2-40B4-BE49-F238E27FC236}">
                  <a16:creationId xmlns:a16="http://schemas.microsoft.com/office/drawing/2014/main" id="{8492B881-61C4-0195-9C55-81D4B08AAC82}"/>
                </a:ext>
              </a:extLst>
            </p:cNvPr>
            <p:cNvSpPr/>
            <p:nvPr/>
          </p:nvSpPr>
          <p:spPr>
            <a:xfrm>
              <a:off x="303212" y="2716306"/>
              <a:ext cx="20799971" cy="11506133"/>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ED1C5054-08C2-576B-D171-CB4F06202BB0}"/>
                </a:ext>
              </a:extLst>
            </p:cNvPr>
            <p:cNvSpPr/>
            <p:nvPr/>
          </p:nvSpPr>
          <p:spPr>
            <a:xfrm>
              <a:off x="273857" y="2156547"/>
              <a:ext cx="5367600" cy="111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研究の狙い</a:t>
              </a:r>
            </a:p>
          </p:txBody>
        </p:sp>
      </p:grpSp>
      <p:grpSp>
        <p:nvGrpSpPr>
          <p:cNvPr id="10" name="グループ化 9">
            <a:extLst>
              <a:ext uri="{FF2B5EF4-FFF2-40B4-BE49-F238E27FC236}">
                <a16:creationId xmlns:a16="http://schemas.microsoft.com/office/drawing/2014/main" id="{72F212AC-42D7-840F-9E79-F2E8770D6A82}"/>
              </a:ext>
            </a:extLst>
          </p:cNvPr>
          <p:cNvGrpSpPr/>
          <p:nvPr/>
        </p:nvGrpSpPr>
        <p:grpSpPr>
          <a:xfrm>
            <a:off x="320095" y="15768641"/>
            <a:ext cx="20783090" cy="14077087"/>
            <a:chOff x="320094" y="13529167"/>
            <a:chExt cx="20783090" cy="15413414"/>
          </a:xfrm>
        </p:grpSpPr>
        <p:sp>
          <p:nvSpPr>
            <p:cNvPr id="11" name="正方形/長方形 10">
              <a:extLst>
                <a:ext uri="{FF2B5EF4-FFF2-40B4-BE49-F238E27FC236}">
                  <a16:creationId xmlns:a16="http://schemas.microsoft.com/office/drawing/2014/main" id="{782733F6-BD0A-9AEC-2B1A-B1F047079F0C}"/>
                </a:ext>
              </a:extLst>
            </p:cNvPr>
            <p:cNvSpPr/>
            <p:nvPr/>
          </p:nvSpPr>
          <p:spPr>
            <a:xfrm>
              <a:off x="352237" y="14027228"/>
              <a:ext cx="20750947" cy="1491535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AB714102-CCA3-D52A-9491-3C514E98CB1C}"/>
                </a:ext>
              </a:extLst>
            </p:cNvPr>
            <p:cNvSpPr/>
            <p:nvPr/>
          </p:nvSpPr>
          <p:spPr>
            <a:xfrm>
              <a:off x="320094" y="13529167"/>
              <a:ext cx="5367600" cy="1225883"/>
            </a:xfrm>
            <a:prstGeom prst="rect">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実装計画</a:t>
              </a:r>
            </a:p>
          </p:txBody>
        </p:sp>
      </p:grpSp>
      <p:sp>
        <p:nvSpPr>
          <p:cNvPr id="122" name="テキスト ボックス 121">
            <a:extLst>
              <a:ext uri="{FF2B5EF4-FFF2-40B4-BE49-F238E27FC236}">
                <a16:creationId xmlns:a16="http://schemas.microsoft.com/office/drawing/2014/main" id="{4EE228D1-2CBC-F992-9F84-7B4542B99F80}"/>
              </a:ext>
            </a:extLst>
          </p:cNvPr>
          <p:cNvSpPr txBox="1"/>
          <p:nvPr/>
        </p:nvSpPr>
        <p:spPr>
          <a:xfrm>
            <a:off x="1149364" y="10217349"/>
            <a:ext cx="6459514" cy="4154984"/>
          </a:xfrm>
          <a:prstGeom prst="rect">
            <a:avLst/>
          </a:prstGeom>
          <a:noFill/>
        </p:spPr>
        <p:txBody>
          <a:bodyPr wrap="square" rtlCol="0">
            <a:spAutoFit/>
          </a:bodyPr>
          <a:lstStyle/>
          <a:p>
            <a:pPr marL="571500" indent="-571500">
              <a:buClr>
                <a:schemeClr val="accent5"/>
              </a:buClr>
              <a:buFont typeface="Wingdings" pitchFamily="2" charset="2"/>
              <a:buChar char="l"/>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赤外線センサノード群</a:t>
            </a:r>
            <a:endParaRPr lang="en-US" altLang="ja-JP" sz="440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ゲートウェイ</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クラウドサーバ</a:t>
            </a:r>
            <a:endPar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データ解析</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5"/>
              </a:buClr>
              <a:buFont typeface="Wingdings" pitchFamily="2" charset="2"/>
              <a:buChar char="l"/>
            </a:pPr>
            <a:r>
              <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Web</a:t>
            </a: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アプリ</a:t>
            </a:r>
            <a:r>
              <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a:t>
            </a: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地図表示</a:t>
            </a:r>
            <a:r>
              <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a:t>
            </a:r>
          </a:p>
          <a:p>
            <a:pPr marL="1028700" lvl="1" indent="-571500">
              <a:buClr>
                <a:schemeClr val="accent5"/>
              </a:buClr>
              <a:buFont typeface="Wingdings" pitchFamily="2" charset="2"/>
              <a:buChar char="l"/>
            </a:pP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通知サーバ</a:t>
            </a:r>
            <a:endPar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C0CD5756-8634-39A4-CFC6-52823ADEF920}"/>
              </a:ext>
            </a:extLst>
          </p:cNvPr>
          <p:cNvSpPr txBox="1"/>
          <p:nvPr/>
        </p:nvSpPr>
        <p:spPr>
          <a:xfrm>
            <a:off x="1149364" y="6031556"/>
            <a:ext cx="6957114" cy="2123658"/>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夜間，畑における獣害</a:t>
            </a:r>
            <a:endParaRPr lang="en-US" altLang="ja-JP" sz="4400" dirty="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見張り続けるのは困難</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itchFamily="2" charset="2"/>
              <a:buChar char="l"/>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対策は後日痕跡からのみ</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p:txBody>
      </p:sp>
      <p:sp>
        <p:nvSpPr>
          <p:cNvPr id="13" name="四角形: 角を丸くする 35">
            <a:extLst>
              <a:ext uri="{FF2B5EF4-FFF2-40B4-BE49-F238E27FC236}">
                <a16:creationId xmlns:a16="http://schemas.microsoft.com/office/drawing/2014/main" id="{25428E84-170B-9282-3552-4793BC24A78E}"/>
              </a:ext>
            </a:extLst>
          </p:cNvPr>
          <p:cNvSpPr/>
          <p:nvPr/>
        </p:nvSpPr>
        <p:spPr>
          <a:xfrm>
            <a:off x="871618" y="18601849"/>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a:solidFill>
                  <a:schemeClr val="bg1"/>
                </a:solidFill>
                <a:latin typeface="Meiryo UI" panose="020B0604030504040204" pitchFamily="34" charset="-128"/>
                <a:ea typeface="Meiryo UI" panose="020B0604030504040204" pitchFamily="34" charset="-128"/>
              </a:rPr>
              <a:t>Web</a:t>
            </a:r>
            <a:r>
              <a:rPr kumimoji="1" lang="ja-JP" altLang="en-US" sz="4400">
                <a:solidFill>
                  <a:schemeClr val="bg1"/>
                </a:solidFill>
                <a:latin typeface="Meiryo UI" panose="020B0604030504040204" pitchFamily="34" charset="-128"/>
                <a:ea typeface="Meiryo UI" panose="020B0604030504040204" pitchFamily="34" charset="-128"/>
              </a:rPr>
              <a:t>アプリ</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26" name="テキスト ボックス 125">
            <a:extLst>
              <a:ext uri="{FF2B5EF4-FFF2-40B4-BE49-F238E27FC236}">
                <a16:creationId xmlns:a16="http://schemas.microsoft.com/office/drawing/2014/main" id="{7BF56163-9AEC-83F6-8276-E9297F3F0035}"/>
              </a:ext>
            </a:extLst>
          </p:cNvPr>
          <p:cNvSpPr txBox="1"/>
          <p:nvPr/>
        </p:nvSpPr>
        <p:spPr>
          <a:xfrm>
            <a:off x="1149364" y="19694592"/>
            <a:ext cx="5173445" cy="778212"/>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行動ビジュアライザ</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sp>
        <p:nvSpPr>
          <p:cNvPr id="168" name="テキスト ボックス 167">
            <a:extLst>
              <a:ext uri="{FF2B5EF4-FFF2-40B4-BE49-F238E27FC236}">
                <a16:creationId xmlns:a16="http://schemas.microsoft.com/office/drawing/2014/main" id="{A749E747-B8C6-8A80-34C4-C60EECAC86C9}"/>
              </a:ext>
            </a:extLst>
          </p:cNvPr>
          <p:cNvSpPr txBox="1"/>
          <p:nvPr/>
        </p:nvSpPr>
        <p:spPr>
          <a:xfrm>
            <a:off x="1149364" y="16998799"/>
            <a:ext cx="6805132" cy="1446550"/>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クラウド上に</a:t>
            </a:r>
            <a:r>
              <a:rPr lang="en-US" altLang="ja-JP" sz="4400" dirty="0">
                <a:effectLst/>
                <a:latin typeface="Meiryo UI" panose="020B0604030504040204" pitchFamily="34" charset="-128"/>
                <a:ea typeface="Meiryo UI" panose="020B0604030504040204" pitchFamily="34" charset="-128"/>
                <a:cs typeface="Times New Roman" panose="02020603050405020304" pitchFamily="18" charset="0"/>
              </a:rPr>
              <a:t>Docker</a:t>
            </a:r>
            <a:r>
              <a:rPr lang="ja-JP" altLang="en-US" sz="4400">
                <a:latin typeface="Meiryo UI" panose="020B0604030504040204" pitchFamily="34" charset="-128"/>
                <a:ea typeface="Meiryo UI" panose="020B0604030504040204" pitchFamily="34" charset="-128"/>
                <a:cs typeface="Times New Roman" panose="02020603050405020304" pitchFamily="18" charset="0"/>
              </a:rPr>
              <a:t>で構築</a:t>
            </a:r>
            <a:br>
              <a:rPr lang="en-US" altLang="ja-JP" sz="4400" dirty="0">
                <a:latin typeface="Meiryo UI" panose="020B0604030504040204" pitchFamily="34" charset="-128"/>
                <a:ea typeface="Meiryo UI" panose="020B0604030504040204" pitchFamily="34" charset="-128"/>
                <a:cs typeface="Times New Roman" panose="02020603050405020304" pitchFamily="18" charset="0"/>
              </a:rPr>
            </a:br>
            <a:r>
              <a:rPr lang="en-US" altLang="ja-JP" sz="4400" dirty="0">
                <a:latin typeface="Meiryo UI" panose="020B0604030504040204" pitchFamily="34" charset="-128"/>
                <a:ea typeface="Meiryo UI" panose="020B0604030504040204" pitchFamily="34" charset="-128"/>
                <a:cs typeface="Times New Roman" panose="02020603050405020304" pitchFamily="18" charset="0"/>
              </a:rPr>
              <a:t>docker-compose</a:t>
            </a:r>
            <a:r>
              <a:rPr lang="ja-JP" altLang="en-US" sz="4400">
                <a:latin typeface="Meiryo UI" panose="020B0604030504040204" pitchFamily="34" charset="-128"/>
                <a:ea typeface="Meiryo UI" panose="020B0604030504040204" pitchFamily="34" charset="-128"/>
                <a:cs typeface="Times New Roman" panose="02020603050405020304" pitchFamily="18" charset="0"/>
              </a:rPr>
              <a:t>で連携</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p:txBody>
      </p:sp>
      <p:sp>
        <p:nvSpPr>
          <p:cNvPr id="170" name="四角形: 角を丸くする 35">
            <a:extLst>
              <a:ext uri="{FF2B5EF4-FFF2-40B4-BE49-F238E27FC236}">
                <a16:creationId xmlns:a16="http://schemas.microsoft.com/office/drawing/2014/main" id="{C7DC7A0A-76B4-4480-644B-CC1E816507B6}"/>
              </a:ext>
            </a:extLst>
          </p:cNvPr>
          <p:cNvSpPr/>
          <p:nvPr/>
        </p:nvSpPr>
        <p:spPr>
          <a:xfrm>
            <a:off x="871618" y="23030225"/>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通知サーバ</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71" name="テキスト ボックス 170">
            <a:extLst>
              <a:ext uri="{FF2B5EF4-FFF2-40B4-BE49-F238E27FC236}">
                <a16:creationId xmlns:a16="http://schemas.microsoft.com/office/drawing/2014/main" id="{1DD0B6CA-2153-84B3-148F-42173B5CF1C5}"/>
              </a:ext>
            </a:extLst>
          </p:cNvPr>
          <p:cNvSpPr txBox="1"/>
          <p:nvPr/>
        </p:nvSpPr>
        <p:spPr>
          <a:xfrm>
            <a:off x="1149365" y="24122968"/>
            <a:ext cx="5560456" cy="769441"/>
          </a:xfrm>
          <a:prstGeom prst="rect">
            <a:avLst/>
          </a:prstGeom>
          <a:noFill/>
        </p:spPr>
        <p:txBody>
          <a:bodyPr wrap="square" rtlCol="0">
            <a:spAutoFit/>
          </a:bodyPr>
          <a:lstStyle/>
          <a:p>
            <a:pPr>
              <a:buClr>
                <a:schemeClr val="accent5"/>
              </a:buClr>
            </a:pPr>
            <a:r>
              <a:rPr lang="en-US" altLang="ja-JP" sz="4400" err="1">
                <a:effectLst/>
                <a:latin typeface="Meiryo UI" panose="020B0604030504040204" pitchFamily="34" charset="-128"/>
                <a:ea typeface="Meiryo UI" panose="020B0604030504040204" pitchFamily="34" charset="-128"/>
                <a:cs typeface="Times New Roman" panose="02020603050405020304" pitchFamily="18" charset="0"/>
              </a:rPr>
              <a:t>Web</a:t>
            </a:r>
            <a:r>
              <a:rPr lang="en-US" altLang="ja-JP" sz="4400" err="1">
                <a:latin typeface="Meiryo UI" panose="020B0604030504040204" pitchFamily="34" charset="-128"/>
                <a:ea typeface="Meiryo UI" panose="020B0604030504040204" pitchFamily="34" charset="-128"/>
                <a:cs typeface="Times New Roman" panose="02020603050405020304" pitchFamily="18" charset="0"/>
              </a:rPr>
              <a:t>Push</a:t>
            </a: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で通知</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89" name="グループ化 188">
            <a:extLst>
              <a:ext uri="{FF2B5EF4-FFF2-40B4-BE49-F238E27FC236}">
                <a16:creationId xmlns:a16="http://schemas.microsoft.com/office/drawing/2014/main" id="{53777799-D7A0-7E9D-34E4-0C7B8A2FC9D2}"/>
              </a:ext>
            </a:extLst>
          </p:cNvPr>
          <p:cNvGrpSpPr/>
          <p:nvPr/>
        </p:nvGrpSpPr>
        <p:grpSpPr>
          <a:xfrm>
            <a:off x="8313451" y="9296290"/>
            <a:ext cx="12012924" cy="5722613"/>
            <a:chOff x="8780811" y="11496565"/>
            <a:chExt cx="12012924" cy="5722613"/>
          </a:xfrm>
        </p:grpSpPr>
        <p:sp>
          <p:nvSpPr>
            <p:cNvPr id="15" name="正方形/長方形 14">
              <a:extLst>
                <a:ext uri="{FF2B5EF4-FFF2-40B4-BE49-F238E27FC236}">
                  <a16:creationId xmlns:a16="http://schemas.microsoft.com/office/drawing/2014/main" id="{D3F791B0-2A85-9142-D6C0-D53009D30003}"/>
                </a:ext>
              </a:extLst>
            </p:cNvPr>
            <p:cNvSpPr/>
            <p:nvPr/>
          </p:nvSpPr>
          <p:spPr>
            <a:xfrm>
              <a:off x="8780811" y="12160485"/>
              <a:ext cx="4894475" cy="4940914"/>
            </a:xfrm>
            <a:prstGeom prst="rect">
              <a:avLst/>
            </a:prstGeom>
            <a:noFill/>
            <a:ln w="19050">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42A23303-AFD6-982E-7095-0D7330A2B486}"/>
                </a:ext>
              </a:extLst>
            </p:cNvPr>
            <p:cNvSpPr/>
            <p:nvPr/>
          </p:nvSpPr>
          <p:spPr>
            <a:xfrm>
              <a:off x="13136346" y="15663467"/>
              <a:ext cx="1163132" cy="93756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925D3FA3-B3AC-12A6-A235-9954BD7FC088}"/>
                </a:ext>
              </a:extLst>
            </p:cNvPr>
            <p:cNvSpPr/>
            <p:nvPr/>
          </p:nvSpPr>
          <p:spPr bwMode="auto">
            <a:xfrm>
              <a:off x="9193578" y="12934342"/>
              <a:ext cx="3778116" cy="3778116"/>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B12D01B8-8C71-EC1C-61D2-E7EF1D77D4E3}"/>
                </a:ext>
              </a:extLst>
            </p:cNvPr>
            <p:cNvSpPr txBox="1"/>
            <p:nvPr/>
          </p:nvSpPr>
          <p:spPr>
            <a:xfrm>
              <a:off x="18257874" y="11496565"/>
              <a:ext cx="2535861" cy="584775"/>
            </a:xfrm>
            <a:prstGeom prst="rect">
              <a:avLst/>
            </a:prstGeom>
            <a:noFill/>
          </p:spPr>
          <p:txBody>
            <a:bodyPr wrap="square" rtlCol="0">
              <a:spAutoFit/>
            </a:bodyPr>
            <a:lstStyle/>
            <a:p>
              <a:pPr algn="ctr"/>
              <a:r>
                <a:rPr lang="ja-JP" altLang="en-US" sz="3200">
                  <a:solidFill>
                    <a:srgbClr val="FF0000"/>
                  </a:solidFill>
                  <a:latin typeface="Meiryo UI" panose="020B0604030504040204" pitchFamily="34" charset="-128"/>
                  <a:ea typeface="Meiryo UI" panose="020B0604030504040204" pitchFamily="34" charset="-128"/>
                  <a:cs typeface="Meiryo UI" panose="020B0604030504040204" pitchFamily="50" charset="-128"/>
                </a:rPr>
                <a:t>クラウドサーバ</a:t>
              </a:r>
              <a:endParaRPr kumimoji="1" lang="ja-JP" altLang="en-US" sz="3200">
                <a:solidFill>
                  <a:srgbClr val="FF0000"/>
                </a:solidFill>
                <a:latin typeface="Meiryo UI" panose="020B0604030504040204" pitchFamily="34" charset="-128"/>
                <a:ea typeface="Meiryo UI" panose="020B0604030504040204" pitchFamily="34" charset="-128"/>
                <a:cs typeface="Meiryo UI" panose="020B0604030504040204" pitchFamily="50" charset="-128"/>
              </a:endParaRPr>
            </a:p>
          </p:txBody>
        </p:sp>
        <p:pic>
          <p:nvPicPr>
            <p:cNvPr id="19" name="グラフィックス 18" descr="スマート フォン 単色塗りつぶし">
              <a:extLst>
                <a:ext uri="{FF2B5EF4-FFF2-40B4-BE49-F238E27FC236}">
                  <a16:creationId xmlns:a16="http://schemas.microsoft.com/office/drawing/2014/main" id="{AADDF019-15C2-5A60-76BB-AF0AFFC9EE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9185625" y="15547493"/>
              <a:ext cx="821288" cy="812884"/>
            </a:xfrm>
            <a:prstGeom prst="rect">
              <a:avLst/>
            </a:prstGeom>
          </p:spPr>
        </p:pic>
        <p:sp>
          <p:nvSpPr>
            <p:cNvPr id="20" name="吹き出し: 円形 23">
              <a:extLst>
                <a:ext uri="{FF2B5EF4-FFF2-40B4-BE49-F238E27FC236}">
                  <a16:creationId xmlns:a16="http://schemas.microsoft.com/office/drawing/2014/main" id="{7B632210-DD4D-0AD5-265D-05E759F7B9B5}"/>
                </a:ext>
              </a:extLst>
            </p:cNvPr>
            <p:cNvSpPr/>
            <p:nvPr/>
          </p:nvSpPr>
          <p:spPr bwMode="auto">
            <a:xfrm>
              <a:off x="19334467" y="12951270"/>
              <a:ext cx="1459268" cy="605912"/>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sz="3200">
                  <a:solidFill>
                    <a:srgbClr val="FF0000"/>
                  </a:solidFill>
                  <a:latin typeface="Meiryo UI" panose="020B0604030504040204" pitchFamily="34" charset="-128"/>
                  <a:ea typeface="Meiryo UI" panose="020B0604030504040204" pitchFamily="34" charset="-128"/>
                </a:rPr>
                <a:t>通知</a:t>
              </a:r>
            </a:p>
          </p:txBody>
        </p:sp>
        <p:pic>
          <p:nvPicPr>
            <p:cNvPr id="21" name="グラフィックス 20" descr="ピン止めした地図 単色塗りつぶし">
              <a:extLst>
                <a:ext uri="{FF2B5EF4-FFF2-40B4-BE49-F238E27FC236}">
                  <a16:creationId xmlns:a16="http://schemas.microsoft.com/office/drawing/2014/main" id="{39D47E8B-A980-C6EA-F7EA-9717679A6C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11275" y="15183703"/>
              <a:ext cx="579873" cy="573939"/>
            </a:xfrm>
            <a:prstGeom prst="rect">
              <a:avLst/>
            </a:prstGeom>
          </p:spPr>
        </p:pic>
        <p:cxnSp>
          <p:nvCxnSpPr>
            <p:cNvPr id="24" name="直線コネクタ 23">
              <a:extLst>
                <a:ext uri="{FF2B5EF4-FFF2-40B4-BE49-F238E27FC236}">
                  <a16:creationId xmlns:a16="http://schemas.microsoft.com/office/drawing/2014/main" id="{35FB0914-B9BD-D6EA-21CB-C276E2AB3184}"/>
                </a:ext>
              </a:extLst>
            </p:cNvPr>
            <p:cNvCxnSpPr/>
            <p:nvPr/>
          </p:nvCxnSpPr>
          <p:spPr>
            <a:xfrm flipH="1">
              <a:off x="16544316" y="13657062"/>
              <a:ext cx="1912561" cy="1380112"/>
            </a:xfrm>
            <a:prstGeom prst="line">
              <a:avLst/>
            </a:prstGeom>
            <a:ln w="38100"/>
          </p:spPr>
          <p:style>
            <a:lnRef idx="1">
              <a:schemeClr val="dk1"/>
            </a:lnRef>
            <a:fillRef idx="0">
              <a:schemeClr val="dk1"/>
            </a:fillRef>
            <a:effectRef idx="0">
              <a:schemeClr val="dk1"/>
            </a:effectRef>
            <a:fontRef idx="minor">
              <a:schemeClr val="tx1"/>
            </a:fontRef>
          </p:style>
        </p:cxnSp>
        <p:sp>
          <p:nvSpPr>
            <p:cNvPr id="22" name="吹き出し: 円形 25">
              <a:extLst>
                <a:ext uri="{FF2B5EF4-FFF2-40B4-BE49-F238E27FC236}">
                  <a16:creationId xmlns:a16="http://schemas.microsoft.com/office/drawing/2014/main" id="{7B4B30EB-3EF9-79FC-DFAA-6EB994594406}"/>
                </a:ext>
              </a:extLst>
            </p:cNvPr>
            <p:cNvSpPr/>
            <p:nvPr/>
          </p:nvSpPr>
          <p:spPr bwMode="auto">
            <a:xfrm flipH="1">
              <a:off x="17234353" y="13959267"/>
              <a:ext cx="1842232" cy="734308"/>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sz="3200">
                <a:latin typeface="Meiryo UI" panose="020B0604030504040204" pitchFamily="34" charset="-128"/>
                <a:ea typeface="Meiryo UI" panose="020B0604030504040204" pitchFamily="34" charset="-128"/>
              </a:endParaRPr>
            </a:p>
          </p:txBody>
        </p:sp>
        <p:sp>
          <p:nvSpPr>
            <p:cNvPr id="23" name="テキスト ボックス 22">
              <a:extLst>
                <a:ext uri="{FF2B5EF4-FFF2-40B4-BE49-F238E27FC236}">
                  <a16:creationId xmlns:a16="http://schemas.microsoft.com/office/drawing/2014/main" id="{CE6110D9-BAF8-1ED6-A166-1BF8C353AC4B}"/>
                </a:ext>
              </a:extLst>
            </p:cNvPr>
            <p:cNvSpPr txBox="1"/>
            <p:nvPr/>
          </p:nvSpPr>
          <p:spPr>
            <a:xfrm>
              <a:off x="17264400" y="14010805"/>
              <a:ext cx="1821604" cy="584775"/>
            </a:xfrm>
            <a:prstGeom prst="rect">
              <a:avLst/>
            </a:prstGeom>
            <a:noFill/>
          </p:spPr>
          <p:txBody>
            <a:bodyPr wrap="square" rtlCol="0">
              <a:spAutoFit/>
            </a:bodyPr>
            <a:lstStyle/>
            <a:p>
              <a:pPr algn="ctr"/>
              <a:r>
                <a:rPr kumimoji="1" lang="ja-JP" altLang="en-US" sz="3200">
                  <a:solidFill>
                    <a:srgbClr val="FF0000"/>
                  </a:solidFill>
                  <a:latin typeface="Meiryo UI" panose="020B0604030504040204" pitchFamily="34" charset="-128"/>
                  <a:ea typeface="Meiryo UI" panose="020B0604030504040204" pitchFamily="34" charset="-128"/>
                  <a:cs typeface="Meiryo UI" panose="020B0604030504040204" pitchFamily="50" charset="-128"/>
                </a:rPr>
                <a:t>地図表示</a:t>
              </a:r>
            </a:p>
          </p:txBody>
        </p:sp>
        <p:cxnSp>
          <p:nvCxnSpPr>
            <p:cNvPr id="25" name="直線コネクタ 24">
              <a:extLst>
                <a:ext uri="{FF2B5EF4-FFF2-40B4-BE49-F238E27FC236}">
                  <a16:creationId xmlns:a16="http://schemas.microsoft.com/office/drawing/2014/main" id="{5181AAF8-EA27-FE4A-C77C-4B8262BBC703}"/>
                </a:ext>
              </a:extLst>
            </p:cNvPr>
            <p:cNvCxnSpPr>
              <a:cxnSpLocks/>
            </p:cNvCxnSpPr>
            <p:nvPr/>
          </p:nvCxnSpPr>
          <p:spPr>
            <a:xfrm>
              <a:off x="18456876" y="13657062"/>
              <a:ext cx="2236420" cy="1380112"/>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EA91CEE-621B-6502-AE1D-DE3B66E4B10D}"/>
                </a:ext>
              </a:extLst>
            </p:cNvPr>
            <p:cNvCxnSpPr>
              <a:cxnSpLocks/>
            </p:cNvCxnSpPr>
            <p:nvPr/>
          </p:nvCxnSpPr>
          <p:spPr>
            <a:xfrm flipV="1">
              <a:off x="16799060" y="14944339"/>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55A4D3CB-AF52-402F-0165-D7F522C3C0F6}"/>
                </a:ext>
              </a:extLst>
            </p:cNvPr>
            <p:cNvCxnSpPr>
              <a:cxnSpLocks/>
            </p:cNvCxnSpPr>
            <p:nvPr/>
          </p:nvCxnSpPr>
          <p:spPr>
            <a:xfrm flipV="1">
              <a:off x="20482869" y="14974491"/>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8EEAD292-D905-B097-0954-7FE4606C05A7}"/>
                </a:ext>
              </a:extLst>
            </p:cNvPr>
            <p:cNvCxnSpPr>
              <a:cxnSpLocks/>
              <a:stCxn id="43" idx="3"/>
              <a:endCxn id="42" idx="1"/>
            </p:cNvCxnSpPr>
            <p:nvPr/>
          </p:nvCxnSpPr>
          <p:spPr>
            <a:xfrm flipV="1">
              <a:off x="9965765" y="13479063"/>
              <a:ext cx="2054626"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BB40131-1AF2-6CBD-A704-97079FFB01A1}"/>
                </a:ext>
              </a:extLst>
            </p:cNvPr>
            <p:cNvCxnSpPr>
              <a:cxnSpLocks/>
              <a:stCxn id="40" idx="3"/>
              <a:endCxn id="41" idx="1"/>
            </p:cNvCxnSpPr>
            <p:nvPr/>
          </p:nvCxnSpPr>
          <p:spPr>
            <a:xfrm flipV="1">
              <a:off x="9975238" y="16119557"/>
              <a:ext cx="2041868" cy="969"/>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86D349EC-D3F8-55C3-DB84-44C4441DCB4C}"/>
                </a:ext>
              </a:extLst>
            </p:cNvPr>
            <p:cNvCxnSpPr>
              <a:cxnSpLocks/>
              <a:stCxn id="43" idx="2"/>
              <a:endCxn id="40" idx="0"/>
            </p:cNvCxnSpPr>
            <p:nvPr/>
          </p:nvCxnSpPr>
          <p:spPr>
            <a:xfrm>
              <a:off x="9646499" y="13808887"/>
              <a:ext cx="0" cy="199349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3FCC9ABA-9A82-C808-4AF1-713C5E429136}"/>
                </a:ext>
              </a:extLst>
            </p:cNvPr>
            <p:cNvCxnSpPr>
              <a:cxnSpLocks/>
              <a:stCxn id="42" idx="2"/>
              <a:endCxn id="41" idx="0"/>
            </p:cNvCxnSpPr>
            <p:nvPr/>
          </p:nvCxnSpPr>
          <p:spPr>
            <a:xfrm flipH="1">
              <a:off x="12336372" y="13798329"/>
              <a:ext cx="0" cy="200196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567A6974-5BF6-23FD-011F-C281ABD8D7E8}"/>
                </a:ext>
              </a:extLst>
            </p:cNvPr>
            <p:cNvSpPr txBox="1"/>
            <p:nvPr/>
          </p:nvSpPr>
          <p:spPr>
            <a:xfrm>
              <a:off x="9038910" y="12363430"/>
              <a:ext cx="1112851"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cs typeface="Meiryo UI" panose="020B0604030504040204" pitchFamily="50" charset="-128"/>
                </a:rPr>
                <a:t>畑</a:t>
              </a:r>
            </a:p>
          </p:txBody>
        </p:sp>
        <p:sp>
          <p:nvSpPr>
            <p:cNvPr id="33" name="フリーフォーム: 図形 1051">
              <a:extLst>
                <a:ext uri="{FF2B5EF4-FFF2-40B4-BE49-F238E27FC236}">
                  <a16:creationId xmlns:a16="http://schemas.microsoft.com/office/drawing/2014/main" id="{E2F26E91-2EA4-28D7-D9C9-84A0C44CD88D}"/>
                </a:ext>
              </a:extLst>
            </p:cNvPr>
            <p:cNvSpPr/>
            <p:nvPr/>
          </p:nvSpPr>
          <p:spPr>
            <a:xfrm>
              <a:off x="17199368" y="11981554"/>
              <a:ext cx="745614" cy="397916"/>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4" name="フリーフォーム: 図形 1052">
              <a:extLst>
                <a:ext uri="{FF2B5EF4-FFF2-40B4-BE49-F238E27FC236}">
                  <a16:creationId xmlns:a16="http://schemas.microsoft.com/office/drawing/2014/main" id="{E7DA50F4-DADB-78FD-66F5-6BE53BA92C32}"/>
                </a:ext>
              </a:extLst>
            </p:cNvPr>
            <p:cNvSpPr/>
            <p:nvPr/>
          </p:nvSpPr>
          <p:spPr>
            <a:xfrm>
              <a:off x="17067977" y="12256436"/>
              <a:ext cx="745614" cy="403131"/>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5" name="フリーフォーム: 図形 1053">
              <a:extLst>
                <a:ext uri="{FF2B5EF4-FFF2-40B4-BE49-F238E27FC236}">
                  <a16:creationId xmlns:a16="http://schemas.microsoft.com/office/drawing/2014/main" id="{CDAFED3F-6FEC-6CC4-068C-E6483FF77EA4}"/>
                </a:ext>
              </a:extLst>
            </p:cNvPr>
            <p:cNvSpPr/>
            <p:nvPr/>
          </p:nvSpPr>
          <p:spPr>
            <a:xfrm>
              <a:off x="16373214" y="11834709"/>
              <a:ext cx="2535861" cy="1394249"/>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pic>
          <p:nvPicPr>
            <p:cNvPr id="36" name="グラフィックス 35" descr="モニター 単色塗りつぶし">
              <a:extLst>
                <a:ext uri="{FF2B5EF4-FFF2-40B4-BE49-F238E27FC236}">
                  <a16:creationId xmlns:a16="http://schemas.microsoft.com/office/drawing/2014/main" id="{8A8D91E8-3E9A-D507-8822-73379B8462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824886" y="14969396"/>
              <a:ext cx="1156195" cy="1156195"/>
            </a:xfrm>
            <a:prstGeom prst="rect">
              <a:avLst/>
            </a:prstGeom>
          </p:spPr>
        </p:pic>
        <p:cxnSp>
          <p:nvCxnSpPr>
            <p:cNvPr id="38" name="コネクタ: 曲線 62">
              <a:extLst>
                <a:ext uri="{FF2B5EF4-FFF2-40B4-BE49-F238E27FC236}">
                  <a16:creationId xmlns:a16="http://schemas.microsoft.com/office/drawing/2014/main" id="{925EF363-DC7F-CC49-EB76-25A8BEB44587}"/>
                </a:ext>
              </a:extLst>
            </p:cNvPr>
            <p:cNvCxnSpPr>
              <a:cxnSpLocks/>
              <a:stCxn id="35" idx="12"/>
              <a:endCxn id="19" idx="2"/>
            </p:cNvCxnSpPr>
            <p:nvPr/>
          </p:nvCxnSpPr>
          <p:spPr>
            <a:xfrm>
              <a:off x="18908959" y="12830600"/>
              <a:ext cx="687310" cy="2716894"/>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76BC2AB-0EC3-D724-13FB-6FE578E21FA6}"/>
                </a:ext>
              </a:extLst>
            </p:cNvPr>
            <p:cNvCxnSpPr>
              <a:cxnSpLocks/>
            </p:cNvCxnSpPr>
            <p:nvPr/>
          </p:nvCxnSpPr>
          <p:spPr>
            <a:xfrm>
              <a:off x="17224454" y="13277533"/>
              <a:ext cx="0" cy="1848464"/>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40" name="グラフィックス 39" descr="基地局 単色塗りつぶし">
              <a:extLst>
                <a:ext uri="{FF2B5EF4-FFF2-40B4-BE49-F238E27FC236}">
                  <a16:creationId xmlns:a16="http://schemas.microsoft.com/office/drawing/2014/main" id="{817CC273-CF69-1C95-295B-06245DF6AC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38939" y="15802376"/>
              <a:ext cx="636299" cy="636299"/>
            </a:xfrm>
            <a:prstGeom prst="rect">
              <a:avLst/>
            </a:prstGeom>
          </p:spPr>
        </p:pic>
        <p:pic>
          <p:nvPicPr>
            <p:cNvPr id="41" name="グラフィックス 40" descr="基地局 単色塗りつぶし">
              <a:extLst>
                <a:ext uri="{FF2B5EF4-FFF2-40B4-BE49-F238E27FC236}">
                  <a16:creationId xmlns:a16="http://schemas.microsoft.com/office/drawing/2014/main" id="{870D2E12-02FC-ED98-492C-AB605E4478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017106" y="15800290"/>
              <a:ext cx="638533" cy="638533"/>
            </a:xfrm>
            <a:prstGeom prst="rect">
              <a:avLst/>
            </a:prstGeom>
          </p:spPr>
        </p:pic>
        <p:pic>
          <p:nvPicPr>
            <p:cNvPr id="42" name="グラフィックス 41" descr="基地局 単色塗りつぶし">
              <a:extLst>
                <a:ext uri="{FF2B5EF4-FFF2-40B4-BE49-F238E27FC236}">
                  <a16:creationId xmlns:a16="http://schemas.microsoft.com/office/drawing/2014/main" id="{C2F9E27F-E65D-FF72-E7BC-15AF4D6C6A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020391" y="13159796"/>
              <a:ext cx="638533" cy="638533"/>
            </a:xfrm>
            <a:prstGeom prst="rect">
              <a:avLst/>
            </a:prstGeom>
          </p:spPr>
        </p:pic>
        <p:pic>
          <p:nvPicPr>
            <p:cNvPr id="43" name="グラフィックス 42" descr="基地局 単色塗りつぶし">
              <a:extLst>
                <a:ext uri="{FF2B5EF4-FFF2-40B4-BE49-F238E27FC236}">
                  <a16:creationId xmlns:a16="http://schemas.microsoft.com/office/drawing/2014/main" id="{114E1030-A224-B262-91A0-722CD92093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27232" y="13170354"/>
              <a:ext cx="638533" cy="638533"/>
            </a:xfrm>
            <a:prstGeom prst="rect">
              <a:avLst/>
            </a:prstGeom>
          </p:spPr>
        </p:pic>
        <p:pic>
          <p:nvPicPr>
            <p:cNvPr id="44" name="図 43" descr="アイコン&#10;&#10;自動的に生成された説明">
              <a:extLst>
                <a:ext uri="{FF2B5EF4-FFF2-40B4-BE49-F238E27FC236}">
                  <a16:creationId xmlns:a16="http://schemas.microsoft.com/office/drawing/2014/main" id="{8C78D095-622A-4773-DF58-EE7E8C1F74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870200">
              <a:off x="15562263" y="14076385"/>
              <a:ext cx="778535" cy="812017"/>
            </a:xfrm>
            <a:prstGeom prst="rect">
              <a:avLst/>
            </a:prstGeom>
          </p:spPr>
        </p:pic>
        <p:sp>
          <p:nvSpPr>
            <p:cNvPr id="45" name="テキスト ボックス 44">
              <a:extLst>
                <a:ext uri="{FF2B5EF4-FFF2-40B4-BE49-F238E27FC236}">
                  <a16:creationId xmlns:a16="http://schemas.microsoft.com/office/drawing/2014/main" id="{D4B8B8BE-C269-A305-5424-F270321732CB}"/>
                </a:ext>
              </a:extLst>
            </p:cNvPr>
            <p:cNvSpPr txBox="1"/>
            <p:nvPr/>
          </p:nvSpPr>
          <p:spPr>
            <a:xfrm>
              <a:off x="14693153" y="14341807"/>
              <a:ext cx="1124486" cy="584775"/>
            </a:xfrm>
            <a:prstGeom prst="rect">
              <a:avLst/>
            </a:prstGeom>
            <a:noFill/>
          </p:spPr>
          <p:txBody>
            <a:bodyPr wrap="square" rtlCol="0">
              <a:spAutoFit/>
            </a:bodyPr>
            <a:lstStyle/>
            <a:p>
              <a:pPr algn="ctr"/>
              <a:r>
                <a:rPr kumimoji="1" lang="en-US" altLang="ja-JP" sz="3200" b="1">
                  <a:latin typeface="Meiryo UI" panose="020B0604030504040204" pitchFamily="34" charset="-128"/>
                  <a:ea typeface="Meiryo UI" panose="020B0604030504040204" pitchFamily="34" charset="-128"/>
                </a:rPr>
                <a:t>LTE</a:t>
              </a:r>
              <a:endParaRPr kumimoji="1" lang="ja-JP" altLang="en-US" sz="3200" b="1">
                <a:latin typeface="Meiryo UI" panose="020B0604030504040204" pitchFamily="34" charset="-128"/>
                <a:ea typeface="Meiryo UI" panose="020B0604030504040204" pitchFamily="34" charset="-128"/>
              </a:endParaRPr>
            </a:p>
          </p:txBody>
        </p:sp>
        <p:cxnSp>
          <p:nvCxnSpPr>
            <p:cNvPr id="46" name="直線コネクタ 45">
              <a:extLst>
                <a:ext uri="{FF2B5EF4-FFF2-40B4-BE49-F238E27FC236}">
                  <a16:creationId xmlns:a16="http://schemas.microsoft.com/office/drawing/2014/main" id="{64F90A59-89EF-39C6-AC61-7F8B10811773}"/>
                </a:ext>
              </a:extLst>
            </p:cNvPr>
            <p:cNvCxnSpPr>
              <a:cxnSpLocks/>
            </p:cNvCxnSpPr>
            <p:nvPr/>
          </p:nvCxnSpPr>
          <p:spPr>
            <a:xfrm flipV="1">
              <a:off x="14017562" y="14808802"/>
              <a:ext cx="956748" cy="989731"/>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コネクタ 46">
              <a:extLst>
                <a:ext uri="{FF2B5EF4-FFF2-40B4-BE49-F238E27FC236}">
                  <a16:creationId xmlns:a16="http://schemas.microsoft.com/office/drawing/2014/main" id="{B613E74D-4128-F65A-34BE-63967BB9934D}"/>
                </a:ext>
              </a:extLst>
            </p:cNvPr>
            <p:cNvCxnSpPr>
              <a:cxnSpLocks/>
            </p:cNvCxnSpPr>
            <p:nvPr/>
          </p:nvCxnSpPr>
          <p:spPr>
            <a:xfrm flipH="1">
              <a:off x="15450456" y="13105917"/>
              <a:ext cx="989203" cy="1176365"/>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8" name="Picture 10" descr="充電・雷マークのアイコン素材 | 無料のアイコンイラスト集 icon-pit">
              <a:extLst>
                <a:ext uri="{FF2B5EF4-FFF2-40B4-BE49-F238E27FC236}">
                  <a16:creationId xmlns:a16="http://schemas.microsoft.com/office/drawing/2014/main" id="{AA060386-A895-49FD-B4C6-FCF2A3D2E6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60371" y="12925493"/>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充電・雷マークのアイコン素材 | 無料のアイコンイラスト集 icon-pit">
              <a:extLst>
                <a:ext uri="{FF2B5EF4-FFF2-40B4-BE49-F238E27FC236}">
                  <a16:creationId xmlns:a16="http://schemas.microsoft.com/office/drawing/2014/main" id="{F6264A92-2078-59F6-D8FE-01C9DB3736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4030"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充電・雷マークのアイコン素材 | 無料のアイコンイラスト集 icon-pit">
              <a:extLst>
                <a:ext uri="{FF2B5EF4-FFF2-40B4-BE49-F238E27FC236}">
                  <a16:creationId xmlns:a16="http://schemas.microsoft.com/office/drawing/2014/main" id="{B484A50C-B135-C5A4-8C49-DAA857D1BB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75722"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充電・雷マークのアイコン素材 | 無料のアイコンイラスト集 icon-pit">
              <a:extLst>
                <a:ext uri="{FF2B5EF4-FFF2-40B4-BE49-F238E27FC236}">
                  <a16:creationId xmlns:a16="http://schemas.microsoft.com/office/drawing/2014/main" id="{44CE2D56-4409-07F6-E921-D9C2776764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81603" y="12882669"/>
              <a:ext cx="554251" cy="554252"/>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57389DAE-AA17-D317-45CC-9EC55C17229C}"/>
                </a:ext>
              </a:extLst>
            </p:cNvPr>
            <p:cNvSpPr txBox="1"/>
            <p:nvPr/>
          </p:nvSpPr>
          <p:spPr>
            <a:xfrm>
              <a:off x="13696672" y="16634403"/>
              <a:ext cx="2120966"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rPr>
                <a:t>ゲートウェイ</a:t>
              </a:r>
            </a:p>
          </p:txBody>
        </p:sp>
        <p:sp>
          <p:nvSpPr>
            <p:cNvPr id="53" name="テキスト ボックス 52">
              <a:extLst>
                <a:ext uri="{FF2B5EF4-FFF2-40B4-BE49-F238E27FC236}">
                  <a16:creationId xmlns:a16="http://schemas.microsoft.com/office/drawing/2014/main" id="{295D179A-C7B5-B7CC-E88D-8A4585B052CC}"/>
                </a:ext>
              </a:extLst>
            </p:cNvPr>
            <p:cNvSpPr txBox="1"/>
            <p:nvPr/>
          </p:nvSpPr>
          <p:spPr>
            <a:xfrm>
              <a:off x="13979066" y="12415765"/>
              <a:ext cx="2171270" cy="1077217"/>
            </a:xfrm>
            <a:prstGeom prst="rect">
              <a:avLst/>
            </a:prstGeom>
            <a:noFill/>
            <a:ln>
              <a:noFill/>
            </a:ln>
          </p:spPr>
          <p:txBody>
            <a:bodyPr wrap="square" rtlCol="0">
              <a:spAutoFit/>
            </a:bodyPr>
            <a:lstStyle/>
            <a:p>
              <a:r>
                <a:rPr kumimoji="1" lang="ja-JP" altLang="en-US" sz="3200">
                  <a:latin typeface="Meiryo UI" panose="020B0604030504040204" pitchFamily="34" charset="-128"/>
                  <a:ea typeface="Meiryo UI" panose="020B0604030504040204" pitchFamily="34" charset="-128"/>
                </a:rPr>
                <a:t>赤外線</a:t>
              </a:r>
              <a:endParaRPr kumimoji="1" lang="en-US" altLang="ja-JP" sz="3200">
                <a:latin typeface="Meiryo UI" panose="020B0604030504040204" pitchFamily="34" charset="-128"/>
                <a:ea typeface="Meiryo UI" panose="020B0604030504040204" pitchFamily="34" charset="-128"/>
              </a:endParaRPr>
            </a:p>
            <a:p>
              <a:r>
                <a:rPr lang="ja-JP" altLang="en-US" sz="3200">
                  <a:latin typeface="Meiryo UI" panose="020B0604030504040204" pitchFamily="34" charset="-128"/>
                  <a:ea typeface="Meiryo UI" panose="020B0604030504040204" pitchFamily="34" charset="-128"/>
                </a:rPr>
                <a:t>センサノード</a:t>
              </a:r>
              <a:endParaRPr kumimoji="1" lang="ja-JP" altLang="en-US" sz="3200">
                <a:latin typeface="Meiryo UI" panose="020B0604030504040204" pitchFamily="34" charset="-128"/>
                <a:ea typeface="Meiryo UI" panose="020B0604030504040204" pitchFamily="34" charset="-128"/>
              </a:endParaRPr>
            </a:p>
          </p:txBody>
        </p:sp>
        <p:cxnSp>
          <p:nvCxnSpPr>
            <p:cNvPr id="54" name="直線コネクタ 53">
              <a:extLst>
                <a:ext uri="{FF2B5EF4-FFF2-40B4-BE49-F238E27FC236}">
                  <a16:creationId xmlns:a16="http://schemas.microsoft.com/office/drawing/2014/main" id="{A29F3BF4-BE0C-DFA9-02E6-A7C0CDC775EB}"/>
                </a:ext>
              </a:extLst>
            </p:cNvPr>
            <p:cNvCxnSpPr>
              <a:cxnSpLocks/>
            </p:cNvCxnSpPr>
            <p:nvPr/>
          </p:nvCxnSpPr>
          <p:spPr>
            <a:xfrm flipV="1">
              <a:off x="12682334" y="13277533"/>
              <a:ext cx="1313696" cy="231224"/>
            </a:xfrm>
            <a:prstGeom prst="line">
              <a:avLst/>
            </a:prstGeom>
            <a:ln w="19050"/>
          </p:spPr>
          <p:style>
            <a:lnRef idx="1">
              <a:schemeClr val="dk1"/>
            </a:lnRef>
            <a:fillRef idx="0">
              <a:schemeClr val="dk1"/>
            </a:fillRef>
            <a:effectRef idx="0">
              <a:schemeClr val="dk1"/>
            </a:effectRef>
            <a:fontRef idx="minor">
              <a:schemeClr val="tx1"/>
            </a:fontRef>
          </p:style>
        </p:cxnSp>
        <p:sp>
          <p:nvSpPr>
            <p:cNvPr id="55" name="テキスト ボックス 54">
              <a:extLst>
                <a:ext uri="{FF2B5EF4-FFF2-40B4-BE49-F238E27FC236}">
                  <a16:creationId xmlns:a16="http://schemas.microsoft.com/office/drawing/2014/main" id="{B121AC49-5C71-DB55-6D08-9D558312C553}"/>
                </a:ext>
              </a:extLst>
            </p:cNvPr>
            <p:cNvSpPr txBox="1"/>
            <p:nvPr/>
          </p:nvSpPr>
          <p:spPr>
            <a:xfrm>
              <a:off x="9902694" y="16170034"/>
              <a:ext cx="2207694" cy="584775"/>
            </a:xfrm>
            <a:prstGeom prst="rect">
              <a:avLst/>
            </a:prstGeom>
            <a:noFill/>
          </p:spPr>
          <p:txBody>
            <a:bodyPr wrap="square" rtlCol="0">
              <a:spAutoFit/>
            </a:bodyPr>
            <a:lstStyle/>
            <a:p>
              <a:r>
                <a:rPr kumimoji="1" lang="en-US" altLang="ja-JP" sz="3200">
                  <a:latin typeface="Meiryo UI" panose="020B0604030504040204" pitchFamily="34" charset="-128"/>
                  <a:ea typeface="Meiryo UI" panose="020B0604030504040204" pitchFamily="34" charset="-128"/>
                </a:rPr>
                <a:t>10~100m</a:t>
              </a:r>
              <a:endParaRPr kumimoji="1" lang="ja-JP" altLang="en-US" sz="3200">
                <a:latin typeface="Meiryo UI" panose="020B0604030504040204" pitchFamily="34" charset="-128"/>
                <a:ea typeface="Meiryo UI" panose="020B0604030504040204" pitchFamily="34" charset="-128"/>
              </a:endParaRPr>
            </a:p>
          </p:txBody>
        </p:sp>
        <p:sp>
          <p:nvSpPr>
            <p:cNvPr id="56" name="テキスト ボックス 55">
              <a:extLst>
                <a:ext uri="{FF2B5EF4-FFF2-40B4-BE49-F238E27FC236}">
                  <a16:creationId xmlns:a16="http://schemas.microsoft.com/office/drawing/2014/main" id="{0E5F130C-0797-1B31-C271-25DE2C07C172}"/>
                </a:ext>
              </a:extLst>
            </p:cNvPr>
            <p:cNvSpPr txBox="1"/>
            <p:nvPr/>
          </p:nvSpPr>
          <p:spPr>
            <a:xfrm>
              <a:off x="11991518" y="12219370"/>
              <a:ext cx="1421285" cy="584775"/>
            </a:xfrm>
            <a:prstGeom prst="rect">
              <a:avLst/>
            </a:prstGeom>
            <a:noFill/>
          </p:spPr>
          <p:txBody>
            <a:bodyPr wrap="square" rtlCol="0">
              <a:spAutoFit/>
            </a:bodyPr>
            <a:lstStyle/>
            <a:p>
              <a:pPr algn="r"/>
              <a:r>
                <a:rPr kumimoji="1" lang="en-US" altLang="ja-JP" sz="3200" b="1">
                  <a:latin typeface="Meiryo UI" panose="020B0604030504040204" pitchFamily="34" charset="-128"/>
                  <a:ea typeface="Meiryo UI" panose="020B0604030504040204" pitchFamily="34" charset="-128"/>
                </a:rPr>
                <a:t>LoRa</a:t>
              </a:r>
              <a:endParaRPr kumimoji="1" lang="ja-JP" altLang="en-US" sz="3200" b="1">
                <a:latin typeface="Meiryo UI" panose="020B0604030504040204" pitchFamily="34" charset="-128"/>
                <a:ea typeface="Meiryo UI" panose="020B0604030504040204" pitchFamily="34" charset="-128"/>
              </a:endParaRPr>
            </a:p>
          </p:txBody>
        </p:sp>
        <p:cxnSp>
          <p:nvCxnSpPr>
            <p:cNvPr id="57" name="直線矢印コネクタ 56">
              <a:extLst>
                <a:ext uri="{FF2B5EF4-FFF2-40B4-BE49-F238E27FC236}">
                  <a16:creationId xmlns:a16="http://schemas.microsoft.com/office/drawing/2014/main" id="{E8C0E3F3-E681-CA9A-A955-388011E74AE5}"/>
                </a:ext>
              </a:extLst>
            </p:cNvPr>
            <p:cNvCxnSpPr>
              <a:cxnSpLocks/>
              <a:endCxn id="41" idx="3"/>
            </p:cNvCxnSpPr>
            <p:nvPr/>
          </p:nvCxnSpPr>
          <p:spPr>
            <a:xfrm flipH="1">
              <a:off x="12655639" y="16119557"/>
              <a:ext cx="611112"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58" name="グラフィックス 57" descr="無線ルーター 枠線">
              <a:extLst>
                <a:ext uri="{FF2B5EF4-FFF2-40B4-BE49-F238E27FC236}">
                  <a16:creationId xmlns:a16="http://schemas.microsoft.com/office/drawing/2014/main" id="{F3BCFB15-483E-4339-88D8-28CD30332D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139735" y="15607528"/>
              <a:ext cx="1059303" cy="1059303"/>
            </a:xfrm>
            <a:prstGeom prst="rect">
              <a:avLst/>
            </a:prstGeom>
          </p:spPr>
        </p:pic>
        <p:grpSp>
          <p:nvGrpSpPr>
            <p:cNvPr id="60" name="グループ化 59">
              <a:extLst>
                <a:ext uri="{FF2B5EF4-FFF2-40B4-BE49-F238E27FC236}">
                  <a16:creationId xmlns:a16="http://schemas.microsoft.com/office/drawing/2014/main" id="{8E2FC4DC-1BC7-C9F3-51A2-10D85EB51260}"/>
                </a:ext>
              </a:extLst>
            </p:cNvPr>
            <p:cNvGrpSpPr/>
            <p:nvPr/>
          </p:nvGrpSpPr>
          <p:grpSpPr>
            <a:xfrm>
              <a:off x="11259241" y="13698761"/>
              <a:ext cx="242673" cy="256047"/>
              <a:chOff x="3978828" y="3296268"/>
              <a:chExt cx="191923" cy="202500"/>
            </a:xfrm>
          </p:grpSpPr>
          <p:sp>
            <p:nvSpPr>
              <p:cNvPr id="117" name="フリーフォーム: 図形 74">
                <a:extLst>
                  <a:ext uri="{FF2B5EF4-FFF2-40B4-BE49-F238E27FC236}">
                    <a16:creationId xmlns:a16="http://schemas.microsoft.com/office/drawing/2014/main" id="{F5D3CFD2-DCBB-ECC0-C613-679C3BCC52C4}"/>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8" name="フリーフォーム: 図形 75">
                <a:extLst>
                  <a:ext uri="{FF2B5EF4-FFF2-40B4-BE49-F238E27FC236}">
                    <a16:creationId xmlns:a16="http://schemas.microsoft.com/office/drawing/2014/main" id="{6E7007C4-ACC1-4680-CAE0-20A743D5EAF9}"/>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9" name="フリーフォーム: 図形 76">
                <a:extLst>
                  <a:ext uri="{FF2B5EF4-FFF2-40B4-BE49-F238E27FC236}">
                    <a16:creationId xmlns:a16="http://schemas.microsoft.com/office/drawing/2014/main" id="{B410EDA7-E4BC-1001-0475-9C4A3998D738}"/>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0" name="フリーフォーム: 図形 77">
                <a:extLst>
                  <a:ext uri="{FF2B5EF4-FFF2-40B4-BE49-F238E27FC236}">
                    <a16:creationId xmlns:a16="http://schemas.microsoft.com/office/drawing/2014/main" id="{94A99FFF-1DA2-1D1A-CF57-ABD006CF4594}"/>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1" name="フリーフォーム: 図形 80">
                <a:extLst>
                  <a:ext uri="{FF2B5EF4-FFF2-40B4-BE49-F238E27FC236}">
                    <a16:creationId xmlns:a16="http://schemas.microsoft.com/office/drawing/2014/main" id="{F74D9F18-3E00-F428-8C54-6C7608302A7C}"/>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1" name="グループ化 60">
              <a:extLst>
                <a:ext uri="{FF2B5EF4-FFF2-40B4-BE49-F238E27FC236}">
                  <a16:creationId xmlns:a16="http://schemas.microsoft.com/office/drawing/2014/main" id="{E63B1FFF-BA95-0DE0-6222-50935DA06C9D}"/>
                </a:ext>
              </a:extLst>
            </p:cNvPr>
            <p:cNvGrpSpPr/>
            <p:nvPr/>
          </p:nvGrpSpPr>
          <p:grpSpPr>
            <a:xfrm>
              <a:off x="11381662" y="14159373"/>
              <a:ext cx="242717" cy="256058"/>
              <a:chOff x="4186386" y="3446939"/>
              <a:chExt cx="191958" cy="202509"/>
            </a:xfrm>
          </p:grpSpPr>
          <p:sp>
            <p:nvSpPr>
              <p:cNvPr id="112" name="フリーフォーム: 図形 81">
                <a:extLst>
                  <a:ext uri="{FF2B5EF4-FFF2-40B4-BE49-F238E27FC236}">
                    <a16:creationId xmlns:a16="http://schemas.microsoft.com/office/drawing/2014/main" id="{57514CD1-0DB9-C1C7-9C38-C9FA414A98FC}"/>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3" name="フリーフォーム: 図形 84">
                <a:extLst>
                  <a:ext uri="{FF2B5EF4-FFF2-40B4-BE49-F238E27FC236}">
                    <a16:creationId xmlns:a16="http://schemas.microsoft.com/office/drawing/2014/main" id="{9C3F433E-9F29-DECC-0F61-83E0E2D6EFF6}"/>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4" name="フリーフォーム: 図形 85">
                <a:extLst>
                  <a:ext uri="{FF2B5EF4-FFF2-40B4-BE49-F238E27FC236}">
                    <a16:creationId xmlns:a16="http://schemas.microsoft.com/office/drawing/2014/main" id="{FD0ED08B-4C87-3B53-DA34-0AD44991FD9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5" name="フリーフォーム: 図形 86">
                <a:extLst>
                  <a:ext uri="{FF2B5EF4-FFF2-40B4-BE49-F238E27FC236}">
                    <a16:creationId xmlns:a16="http://schemas.microsoft.com/office/drawing/2014/main" id="{9931EF7C-78EE-6F46-2281-E0FE476C54AB}"/>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6" name="フリーフォーム: 図形 87">
                <a:extLst>
                  <a:ext uri="{FF2B5EF4-FFF2-40B4-BE49-F238E27FC236}">
                    <a16:creationId xmlns:a16="http://schemas.microsoft.com/office/drawing/2014/main" id="{53EEA39D-85D8-7C56-7ED5-4F2750F9DE41}"/>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2" name="グループ化 61">
              <a:extLst>
                <a:ext uri="{FF2B5EF4-FFF2-40B4-BE49-F238E27FC236}">
                  <a16:creationId xmlns:a16="http://schemas.microsoft.com/office/drawing/2014/main" id="{E7D58174-BD83-1ACA-7457-69F223DB3E8A}"/>
                </a:ext>
              </a:extLst>
            </p:cNvPr>
            <p:cNvGrpSpPr/>
            <p:nvPr/>
          </p:nvGrpSpPr>
          <p:grpSpPr>
            <a:xfrm>
              <a:off x="11056246" y="14559443"/>
              <a:ext cx="242717" cy="256058"/>
              <a:chOff x="4186386" y="3446939"/>
              <a:chExt cx="191958" cy="202509"/>
            </a:xfrm>
          </p:grpSpPr>
          <p:sp>
            <p:nvSpPr>
              <p:cNvPr id="107" name="フリーフォーム: 図形 91">
                <a:extLst>
                  <a:ext uri="{FF2B5EF4-FFF2-40B4-BE49-F238E27FC236}">
                    <a16:creationId xmlns:a16="http://schemas.microsoft.com/office/drawing/2014/main" id="{DC07EB36-D967-2E5D-CB11-BCA9D4DBD294}"/>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8" name="フリーフォーム: 図形 92">
                <a:extLst>
                  <a:ext uri="{FF2B5EF4-FFF2-40B4-BE49-F238E27FC236}">
                    <a16:creationId xmlns:a16="http://schemas.microsoft.com/office/drawing/2014/main" id="{3EC15758-1B8E-E6EE-C31E-541F91BF453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9" name="フリーフォーム: 図形 93">
                <a:extLst>
                  <a:ext uri="{FF2B5EF4-FFF2-40B4-BE49-F238E27FC236}">
                    <a16:creationId xmlns:a16="http://schemas.microsoft.com/office/drawing/2014/main" id="{689E81F1-3662-EC0A-7B53-74569EC0917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0" name="フリーフォーム: 図形 94">
                <a:extLst>
                  <a:ext uri="{FF2B5EF4-FFF2-40B4-BE49-F238E27FC236}">
                    <a16:creationId xmlns:a16="http://schemas.microsoft.com/office/drawing/2014/main" id="{942F834F-A2D8-742E-3F96-CD14871361A0}"/>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1" name="フリーフォーム: 図形 95">
                <a:extLst>
                  <a:ext uri="{FF2B5EF4-FFF2-40B4-BE49-F238E27FC236}">
                    <a16:creationId xmlns:a16="http://schemas.microsoft.com/office/drawing/2014/main" id="{71829045-FE9F-10D2-6AB1-216D5893275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3" name="グループ化 62">
              <a:extLst>
                <a:ext uri="{FF2B5EF4-FFF2-40B4-BE49-F238E27FC236}">
                  <a16:creationId xmlns:a16="http://schemas.microsoft.com/office/drawing/2014/main" id="{541F6869-0922-FD25-0F49-3CE2AD531882}"/>
                </a:ext>
              </a:extLst>
            </p:cNvPr>
            <p:cNvGrpSpPr/>
            <p:nvPr/>
          </p:nvGrpSpPr>
          <p:grpSpPr>
            <a:xfrm>
              <a:off x="10621722" y="14780503"/>
              <a:ext cx="242717" cy="256058"/>
              <a:chOff x="4186386" y="3446939"/>
              <a:chExt cx="191958" cy="202509"/>
            </a:xfrm>
          </p:grpSpPr>
          <p:sp>
            <p:nvSpPr>
              <p:cNvPr id="102" name="フリーフォーム: 図形 97">
                <a:extLst>
                  <a:ext uri="{FF2B5EF4-FFF2-40B4-BE49-F238E27FC236}">
                    <a16:creationId xmlns:a16="http://schemas.microsoft.com/office/drawing/2014/main" id="{0EBAF18C-DBBA-B9A3-905E-7D717C779B2D}"/>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3" name="フリーフォーム: 図形 98">
                <a:extLst>
                  <a:ext uri="{FF2B5EF4-FFF2-40B4-BE49-F238E27FC236}">
                    <a16:creationId xmlns:a16="http://schemas.microsoft.com/office/drawing/2014/main" id="{4C149F5A-E53A-3F71-E504-A860D041F83C}"/>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4" name="フリーフォーム: 図形 99">
                <a:extLst>
                  <a:ext uri="{FF2B5EF4-FFF2-40B4-BE49-F238E27FC236}">
                    <a16:creationId xmlns:a16="http://schemas.microsoft.com/office/drawing/2014/main" id="{5C5CE5D5-F567-573B-CCA3-597E9FBE196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5" name="フリーフォーム: 図形 100">
                <a:extLst>
                  <a:ext uri="{FF2B5EF4-FFF2-40B4-BE49-F238E27FC236}">
                    <a16:creationId xmlns:a16="http://schemas.microsoft.com/office/drawing/2014/main" id="{7FBDFDE6-C9EF-AD33-7524-9E321E25C397}"/>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6" name="フリーフォーム: 図形 101">
                <a:extLst>
                  <a:ext uri="{FF2B5EF4-FFF2-40B4-BE49-F238E27FC236}">
                    <a16:creationId xmlns:a16="http://schemas.microsoft.com/office/drawing/2014/main" id="{E0617BE2-AE46-809A-2B05-9DCEB38C8D9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4" name="グループ化 63">
              <a:extLst>
                <a:ext uri="{FF2B5EF4-FFF2-40B4-BE49-F238E27FC236}">
                  <a16:creationId xmlns:a16="http://schemas.microsoft.com/office/drawing/2014/main" id="{ACD35977-5476-DD6B-E6E3-83179B8629AB}"/>
                </a:ext>
              </a:extLst>
            </p:cNvPr>
            <p:cNvGrpSpPr/>
            <p:nvPr/>
          </p:nvGrpSpPr>
          <p:grpSpPr>
            <a:xfrm>
              <a:off x="10078723" y="14965917"/>
              <a:ext cx="242717" cy="256058"/>
              <a:chOff x="4186386" y="3446939"/>
              <a:chExt cx="191958" cy="202509"/>
            </a:xfrm>
          </p:grpSpPr>
          <p:sp>
            <p:nvSpPr>
              <p:cNvPr id="97" name="フリーフォーム: 図形 103">
                <a:extLst>
                  <a:ext uri="{FF2B5EF4-FFF2-40B4-BE49-F238E27FC236}">
                    <a16:creationId xmlns:a16="http://schemas.microsoft.com/office/drawing/2014/main" id="{8CBDC49B-5C3C-E2CA-2158-9112E0DB6902}"/>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8" name="フリーフォーム: 図形 104">
                <a:extLst>
                  <a:ext uri="{FF2B5EF4-FFF2-40B4-BE49-F238E27FC236}">
                    <a16:creationId xmlns:a16="http://schemas.microsoft.com/office/drawing/2014/main" id="{A6D6AAD5-ADE7-1BBB-FEEE-99BABA0E6A05}"/>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9" name="フリーフォーム: 図形 105">
                <a:extLst>
                  <a:ext uri="{FF2B5EF4-FFF2-40B4-BE49-F238E27FC236}">
                    <a16:creationId xmlns:a16="http://schemas.microsoft.com/office/drawing/2014/main" id="{EB07CDB9-CD6B-5725-AE98-8E84A356E47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0" name="フリーフォーム: 図形 106">
                <a:extLst>
                  <a:ext uri="{FF2B5EF4-FFF2-40B4-BE49-F238E27FC236}">
                    <a16:creationId xmlns:a16="http://schemas.microsoft.com/office/drawing/2014/main" id="{64AA2F62-44FE-8207-55D9-3A8B5B4427E5}"/>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1" name="フリーフォーム: 図形 107">
                <a:extLst>
                  <a:ext uri="{FF2B5EF4-FFF2-40B4-BE49-F238E27FC236}">
                    <a16:creationId xmlns:a16="http://schemas.microsoft.com/office/drawing/2014/main" id="{A9AEBDE7-25AE-88A0-1CD1-40DE5AC82EB0}"/>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5" name="グループ化 64">
              <a:extLst>
                <a:ext uri="{FF2B5EF4-FFF2-40B4-BE49-F238E27FC236}">
                  <a16:creationId xmlns:a16="http://schemas.microsoft.com/office/drawing/2014/main" id="{E7D8247D-B79E-DD38-6B7D-D7BF951EA499}"/>
                </a:ext>
              </a:extLst>
            </p:cNvPr>
            <p:cNvGrpSpPr/>
            <p:nvPr/>
          </p:nvGrpSpPr>
          <p:grpSpPr>
            <a:xfrm>
              <a:off x="9664723" y="14664182"/>
              <a:ext cx="242717" cy="256058"/>
              <a:chOff x="4186386" y="3446939"/>
              <a:chExt cx="191958" cy="202509"/>
            </a:xfrm>
          </p:grpSpPr>
          <p:sp>
            <p:nvSpPr>
              <p:cNvPr id="92" name="フリーフォーム: 図形 109">
                <a:extLst>
                  <a:ext uri="{FF2B5EF4-FFF2-40B4-BE49-F238E27FC236}">
                    <a16:creationId xmlns:a16="http://schemas.microsoft.com/office/drawing/2014/main" id="{61D08152-A6F9-5C13-10A8-2B34F7E0E909}"/>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3" name="フリーフォーム: 図形 110">
                <a:extLst>
                  <a:ext uri="{FF2B5EF4-FFF2-40B4-BE49-F238E27FC236}">
                    <a16:creationId xmlns:a16="http://schemas.microsoft.com/office/drawing/2014/main" id="{BE63E3F3-0BEE-2661-97FF-BC927D79436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4" name="フリーフォーム: 図形 111">
                <a:extLst>
                  <a:ext uri="{FF2B5EF4-FFF2-40B4-BE49-F238E27FC236}">
                    <a16:creationId xmlns:a16="http://schemas.microsoft.com/office/drawing/2014/main" id="{6E061097-AE9F-6BA8-DB3E-DBDB13ECD362}"/>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5" name="フリーフォーム: 図形 112">
                <a:extLst>
                  <a:ext uri="{FF2B5EF4-FFF2-40B4-BE49-F238E27FC236}">
                    <a16:creationId xmlns:a16="http://schemas.microsoft.com/office/drawing/2014/main" id="{72AB1B0B-D038-2734-D0A1-7A501142E44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6" name="フリーフォーム: 図形 113">
                <a:extLst>
                  <a:ext uri="{FF2B5EF4-FFF2-40B4-BE49-F238E27FC236}">
                    <a16:creationId xmlns:a16="http://schemas.microsoft.com/office/drawing/2014/main" id="{1CAA4EEA-A1C9-2526-F98F-D9A4B6FBFA2E}"/>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6" name="グループ化 65">
              <a:extLst>
                <a:ext uri="{FF2B5EF4-FFF2-40B4-BE49-F238E27FC236}">
                  <a16:creationId xmlns:a16="http://schemas.microsoft.com/office/drawing/2014/main" id="{BAC57CCD-64EE-C9F5-5982-8748EEE22E74}"/>
                </a:ext>
              </a:extLst>
            </p:cNvPr>
            <p:cNvGrpSpPr/>
            <p:nvPr/>
          </p:nvGrpSpPr>
          <p:grpSpPr>
            <a:xfrm>
              <a:off x="9293497" y="14606921"/>
              <a:ext cx="242717" cy="256058"/>
              <a:chOff x="4186386" y="3446939"/>
              <a:chExt cx="191958" cy="202509"/>
            </a:xfrm>
          </p:grpSpPr>
          <p:sp>
            <p:nvSpPr>
              <p:cNvPr id="87" name="フリーフォーム: 図形 115">
                <a:extLst>
                  <a:ext uri="{FF2B5EF4-FFF2-40B4-BE49-F238E27FC236}">
                    <a16:creationId xmlns:a16="http://schemas.microsoft.com/office/drawing/2014/main" id="{0CF3D3A4-2A78-BC44-BAF4-3CAA247E417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8" name="フリーフォーム: 図形 116">
                <a:extLst>
                  <a:ext uri="{FF2B5EF4-FFF2-40B4-BE49-F238E27FC236}">
                    <a16:creationId xmlns:a16="http://schemas.microsoft.com/office/drawing/2014/main" id="{77834C81-A65E-848C-9EC7-B626CD767B7E}"/>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9" name="フリーフォーム: 図形 117">
                <a:extLst>
                  <a:ext uri="{FF2B5EF4-FFF2-40B4-BE49-F238E27FC236}">
                    <a16:creationId xmlns:a16="http://schemas.microsoft.com/office/drawing/2014/main" id="{C738145F-DFD0-C03D-3FE7-A6DD3EA1C04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0" name="フリーフォーム: 図形 118">
                <a:extLst>
                  <a:ext uri="{FF2B5EF4-FFF2-40B4-BE49-F238E27FC236}">
                    <a16:creationId xmlns:a16="http://schemas.microsoft.com/office/drawing/2014/main" id="{247EB12D-E9E3-8D88-C109-A9466CF7B476}"/>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1" name="フリーフォーム: 図形 119">
                <a:extLst>
                  <a:ext uri="{FF2B5EF4-FFF2-40B4-BE49-F238E27FC236}">
                    <a16:creationId xmlns:a16="http://schemas.microsoft.com/office/drawing/2014/main" id="{B6860BB2-DF0D-FE3A-4F96-1551EAE4D2A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7" name="グループ化 66">
              <a:extLst>
                <a:ext uri="{FF2B5EF4-FFF2-40B4-BE49-F238E27FC236}">
                  <a16:creationId xmlns:a16="http://schemas.microsoft.com/office/drawing/2014/main" id="{64F083C8-A640-10BC-2853-F7F7114F2BA9}"/>
                </a:ext>
              </a:extLst>
            </p:cNvPr>
            <p:cNvGrpSpPr/>
            <p:nvPr/>
          </p:nvGrpSpPr>
          <p:grpSpPr>
            <a:xfrm>
              <a:off x="10787568" y="13135958"/>
              <a:ext cx="242673" cy="256047"/>
              <a:chOff x="3978828" y="3296268"/>
              <a:chExt cx="191923" cy="202500"/>
            </a:xfrm>
          </p:grpSpPr>
          <p:sp>
            <p:nvSpPr>
              <p:cNvPr id="82" name="フリーフォーム: 図形 121">
                <a:extLst>
                  <a:ext uri="{FF2B5EF4-FFF2-40B4-BE49-F238E27FC236}">
                    <a16:creationId xmlns:a16="http://schemas.microsoft.com/office/drawing/2014/main" id="{2D9A13FD-455F-0963-E138-99B226F30657}"/>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3" name="フリーフォーム: 図形 122">
                <a:extLst>
                  <a:ext uri="{FF2B5EF4-FFF2-40B4-BE49-F238E27FC236}">
                    <a16:creationId xmlns:a16="http://schemas.microsoft.com/office/drawing/2014/main" id="{59FE75C7-DB53-226E-5D8F-0C8551075FAD}"/>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4" name="フリーフォーム: 図形 123">
                <a:extLst>
                  <a:ext uri="{FF2B5EF4-FFF2-40B4-BE49-F238E27FC236}">
                    <a16:creationId xmlns:a16="http://schemas.microsoft.com/office/drawing/2014/main" id="{290E552A-B9A7-7DA0-7A53-2A05CBCA89F9}"/>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5" name="フリーフォーム: 図形 126">
                <a:extLst>
                  <a:ext uri="{FF2B5EF4-FFF2-40B4-BE49-F238E27FC236}">
                    <a16:creationId xmlns:a16="http://schemas.microsoft.com/office/drawing/2014/main" id="{5BCE9E93-C11C-A3CE-B77F-8D4C15A8E351}"/>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6" name="フリーフォーム: 図形 127">
                <a:extLst>
                  <a:ext uri="{FF2B5EF4-FFF2-40B4-BE49-F238E27FC236}">
                    <a16:creationId xmlns:a16="http://schemas.microsoft.com/office/drawing/2014/main" id="{E120F8E0-5C62-68A0-8A85-AB5CFDAD53C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8" name="グループ化 67">
              <a:extLst>
                <a:ext uri="{FF2B5EF4-FFF2-40B4-BE49-F238E27FC236}">
                  <a16:creationId xmlns:a16="http://schemas.microsoft.com/office/drawing/2014/main" id="{49166EF2-48D8-BDD5-B836-B32042E66FC9}"/>
                </a:ext>
              </a:extLst>
            </p:cNvPr>
            <p:cNvGrpSpPr/>
            <p:nvPr/>
          </p:nvGrpSpPr>
          <p:grpSpPr>
            <a:xfrm>
              <a:off x="10998207" y="13496793"/>
              <a:ext cx="242673" cy="256047"/>
              <a:chOff x="3978828" y="3296268"/>
              <a:chExt cx="191923" cy="202500"/>
            </a:xfrm>
          </p:grpSpPr>
          <p:sp>
            <p:nvSpPr>
              <p:cNvPr id="77" name="フリーフォーム: 図形 129">
                <a:extLst>
                  <a:ext uri="{FF2B5EF4-FFF2-40B4-BE49-F238E27FC236}">
                    <a16:creationId xmlns:a16="http://schemas.microsoft.com/office/drawing/2014/main" id="{76603E3F-105B-CD87-8B62-2EE69CE6D6E5}"/>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8" name="フリーフォーム: 図形 130">
                <a:extLst>
                  <a:ext uri="{FF2B5EF4-FFF2-40B4-BE49-F238E27FC236}">
                    <a16:creationId xmlns:a16="http://schemas.microsoft.com/office/drawing/2014/main" id="{28F57FD7-F16C-701F-F814-FA7B85EE9B3A}"/>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9" name="フリーフォーム: 図形 132">
                <a:extLst>
                  <a:ext uri="{FF2B5EF4-FFF2-40B4-BE49-F238E27FC236}">
                    <a16:creationId xmlns:a16="http://schemas.microsoft.com/office/drawing/2014/main" id="{3CAC8E33-F29E-0816-2BFE-FDBB260743B7}"/>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0" name="フリーフォーム: 図形 135">
                <a:extLst>
                  <a:ext uri="{FF2B5EF4-FFF2-40B4-BE49-F238E27FC236}">
                    <a16:creationId xmlns:a16="http://schemas.microsoft.com/office/drawing/2014/main" id="{65E13F0F-D346-4DFC-93CC-5DB44F3CFFDF}"/>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1" name="フリーフォーム: 図形 136">
                <a:extLst>
                  <a:ext uri="{FF2B5EF4-FFF2-40B4-BE49-F238E27FC236}">
                    <a16:creationId xmlns:a16="http://schemas.microsoft.com/office/drawing/2014/main" id="{FEC2D5E2-423A-3176-5116-5D1746B99866}"/>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9" name="グループ化 68">
              <a:extLst>
                <a:ext uri="{FF2B5EF4-FFF2-40B4-BE49-F238E27FC236}">
                  <a16:creationId xmlns:a16="http://schemas.microsoft.com/office/drawing/2014/main" id="{11ED97C8-9EAF-DCF1-88E9-333B6261E6F1}"/>
                </a:ext>
              </a:extLst>
            </p:cNvPr>
            <p:cNvGrpSpPr/>
            <p:nvPr/>
          </p:nvGrpSpPr>
          <p:grpSpPr>
            <a:xfrm>
              <a:off x="8879352" y="14559443"/>
              <a:ext cx="242717" cy="256058"/>
              <a:chOff x="4186386" y="3446939"/>
              <a:chExt cx="191958" cy="202509"/>
            </a:xfrm>
          </p:grpSpPr>
          <p:sp>
            <p:nvSpPr>
              <p:cNvPr id="72" name="フリーフォーム: 図形 1023">
                <a:extLst>
                  <a:ext uri="{FF2B5EF4-FFF2-40B4-BE49-F238E27FC236}">
                    <a16:creationId xmlns:a16="http://schemas.microsoft.com/office/drawing/2014/main" id="{150C9DE9-65ED-4B6B-46A4-24D3A5D06EAF}"/>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3" name="フリーフォーム: 図形 1024">
                <a:extLst>
                  <a:ext uri="{FF2B5EF4-FFF2-40B4-BE49-F238E27FC236}">
                    <a16:creationId xmlns:a16="http://schemas.microsoft.com/office/drawing/2014/main" id="{EE987DA9-602C-11B8-9D97-FC1D0431521B}"/>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4" name="フリーフォーム: 図形 1026">
                <a:extLst>
                  <a:ext uri="{FF2B5EF4-FFF2-40B4-BE49-F238E27FC236}">
                    <a16:creationId xmlns:a16="http://schemas.microsoft.com/office/drawing/2014/main" id="{CCD34727-A54E-45D9-44A4-612D5F9C9EC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5" name="フリーフォーム: 図形 1027">
                <a:extLst>
                  <a:ext uri="{FF2B5EF4-FFF2-40B4-BE49-F238E27FC236}">
                    <a16:creationId xmlns:a16="http://schemas.microsoft.com/office/drawing/2014/main" id="{7E2DF4A9-E479-0509-600F-A5064B63C7BE}"/>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6" name="フリーフォーム: 図形 1028">
                <a:extLst>
                  <a:ext uri="{FF2B5EF4-FFF2-40B4-BE49-F238E27FC236}">
                    <a16:creationId xmlns:a16="http://schemas.microsoft.com/office/drawing/2014/main" id="{998CDB2F-3A9F-8CA8-6068-9398F22B54F8}"/>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sp>
          <p:nvSpPr>
            <p:cNvPr id="70" name="テキスト ボックス 69">
              <a:extLst>
                <a:ext uri="{FF2B5EF4-FFF2-40B4-BE49-F238E27FC236}">
                  <a16:creationId xmlns:a16="http://schemas.microsoft.com/office/drawing/2014/main" id="{C8072BE6-2400-6727-8016-D341704D7F2A}"/>
                </a:ext>
              </a:extLst>
            </p:cNvPr>
            <p:cNvSpPr txBox="1"/>
            <p:nvPr/>
          </p:nvSpPr>
          <p:spPr>
            <a:xfrm>
              <a:off x="17469065" y="16604664"/>
              <a:ext cx="2624149"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rPr>
                <a:t>農業従事者</a:t>
              </a:r>
            </a:p>
          </p:txBody>
        </p:sp>
        <p:sp>
          <p:nvSpPr>
            <p:cNvPr id="71" name="テキスト ボックス 70">
              <a:extLst>
                <a:ext uri="{FF2B5EF4-FFF2-40B4-BE49-F238E27FC236}">
                  <a16:creationId xmlns:a16="http://schemas.microsoft.com/office/drawing/2014/main" id="{4B761151-BFE6-009F-4BBC-622855F8467F}"/>
                </a:ext>
              </a:extLst>
            </p:cNvPr>
            <p:cNvSpPr txBox="1"/>
            <p:nvPr/>
          </p:nvSpPr>
          <p:spPr>
            <a:xfrm>
              <a:off x="16590785" y="12621504"/>
              <a:ext cx="2055395" cy="584775"/>
            </a:xfrm>
            <a:prstGeom prst="rect">
              <a:avLst/>
            </a:prstGeom>
            <a:noFill/>
          </p:spPr>
          <p:txBody>
            <a:bodyPr wrap="square" rtlCol="0">
              <a:spAutoFit/>
            </a:bodyPr>
            <a:lstStyle/>
            <a:p>
              <a:pPr algn="ctr"/>
              <a:r>
                <a:rPr lang="ja-JP" altLang="en-US" sz="3200">
                  <a:latin typeface="Meiryo UI" panose="020B0604030504040204" pitchFamily="34" charset="-128"/>
                  <a:ea typeface="Meiryo UI" panose="020B0604030504040204" pitchFamily="34" charset="-128"/>
                  <a:cs typeface="Meiryo UI" panose="020B0604030504040204" pitchFamily="50" charset="-128"/>
                </a:rPr>
                <a:t>データ解析</a:t>
              </a:r>
              <a:endParaRPr kumimoji="1" lang="ja-JP" altLang="en-US" sz="3200">
                <a:latin typeface="Meiryo UI" panose="020B0604030504040204" pitchFamily="34" charset="-128"/>
                <a:ea typeface="Meiryo UI" panose="020B0604030504040204" pitchFamily="34" charset="-128"/>
                <a:cs typeface="Meiryo UI" panose="020B0604030504040204" pitchFamily="50" charset="-128"/>
              </a:endParaRPr>
            </a:p>
          </p:txBody>
        </p:sp>
        <p:pic>
          <p:nvPicPr>
            <p:cNvPr id="181" name="グラフィックス 180" descr="シカ 単色塗りつぶし">
              <a:extLst>
                <a:ext uri="{FF2B5EF4-FFF2-40B4-BE49-F238E27FC236}">
                  <a16:creationId xmlns:a16="http://schemas.microsoft.com/office/drawing/2014/main" id="{50981489-9A22-A57B-FBC7-F5E14FCAB88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437686" y="12208296"/>
              <a:ext cx="914400" cy="914400"/>
            </a:xfrm>
            <a:prstGeom prst="rect">
              <a:avLst/>
            </a:prstGeom>
          </p:spPr>
        </p:pic>
        <p:pic>
          <p:nvPicPr>
            <p:cNvPr id="186" name="グラフィックス 185" descr="農業従事者男性 枠線">
              <a:extLst>
                <a:ext uri="{FF2B5EF4-FFF2-40B4-BE49-F238E27FC236}">
                  <a16:creationId xmlns:a16="http://schemas.microsoft.com/office/drawing/2014/main" id="{184FCB92-FE10-848A-B5DC-0A6F8A947D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7825320" y="15180578"/>
              <a:ext cx="1581359" cy="1581359"/>
            </a:xfrm>
            <a:prstGeom prst="rect">
              <a:avLst/>
            </a:prstGeom>
          </p:spPr>
        </p:pic>
      </p:grpSp>
      <p:sp>
        <p:nvSpPr>
          <p:cNvPr id="14" name="四角形: 角を丸くする 35">
            <a:extLst>
              <a:ext uri="{FF2B5EF4-FFF2-40B4-BE49-F238E27FC236}">
                <a16:creationId xmlns:a16="http://schemas.microsoft.com/office/drawing/2014/main" id="{7D6015CF-B721-0FC7-0DEA-F63D6B753C47}"/>
              </a:ext>
            </a:extLst>
          </p:cNvPr>
          <p:cNvSpPr/>
          <p:nvPr/>
        </p:nvSpPr>
        <p:spPr>
          <a:xfrm>
            <a:off x="871618" y="8988171"/>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全体像</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37" name="四角形: 角を丸くする 35">
            <a:extLst>
              <a:ext uri="{FF2B5EF4-FFF2-40B4-BE49-F238E27FC236}">
                <a16:creationId xmlns:a16="http://schemas.microsoft.com/office/drawing/2014/main" id="{C33EC13D-CD58-DD5E-ECD0-4F08FBF0F507}"/>
              </a:ext>
            </a:extLst>
          </p:cNvPr>
          <p:cNvSpPr/>
          <p:nvPr/>
        </p:nvSpPr>
        <p:spPr>
          <a:xfrm>
            <a:off x="871618" y="4834257"/>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背景</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44" name="四角形: 角を丸くする 35">
            <a:extLst>
              <a:ext uri="{FF2B5EF4-FFF2-40B4-BE49-F238E27FC236}">
                <a16:creationId xmlns:a16="http://schemas.microsoft.com/office/drawing/2014/main" id="{05B090BF-2916-F5C3-B6C5-37BCA0278A4A}"/>
              </a:ext>
            </a:extLst>
          </p:cNvPr>
          <p:cNvSpPr/>
          <p:nvPr/>
        </p:nvSpPr>
        <p:spPr>
          <a:xfrm>
            <a:off x="9184383" y="4834257"/>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目的</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50" name="角丸四角形 149">
            <a:extLst>
              <a:ext uri="{FF2B5EF4-FFF2-40B4-BE49-F238E27FC236}">
                <a16:creationId xmlns:a16="http://schemas.microsoft.com/office/drawing/2014/main" id="{F84CC92A-9579-D964-FE24-E23B39D3C00D}"/>
              </a:ext>
            </a:extLst>
          </p:cNvPr>
          <p:cNvSpPr/>
          <p:nvPr/>
        </p:nvSpPr>
        <p:spPr>
          <a:xfrm>
            <a:off x="9348395" y="5926149"/>
            <a:ext cx="5418949" cy="1638803"/>
          </a:xfrm>
          <a:prstGeom prst="round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1" name="角丸四角形 150">
            <a:extLst>
              <a:ext uri="{FF2B5EF4-FFF2-40B4-BE49-F238E27FC236}">
                <a16:creationId xmlns:a16="http://schemas.microsoft.com/office/drawing/2014/main" id="{F33D905D-898E-1A6A-6A7E-056373F2A6F8}"/>
              </a:ext>
            </a:extLst>
          </p:cNvPr>
          <p:cNvSpPr/>
          <p:nvPr/>
        </p:nvSpPr>
        <p:spPr>
          <a:xfrm>
            <a:off x="15051293" y="5908794"/>
            <a:ext cx="5418949" cy="1638803"/>
          </a:xfrm>
          <a:prstGeom prst="round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4195E8C-455C-57BB-B901-C5FD19C35EE1}"/>
              </a:ext>
            </a:extLst>
          </p:cNvPr>
          <p:cNvSpPr txBox="1"/>
          <p:nvPr/>
        </p:nvSpPr>
        <p:spPr>
          <a:xfrm>
            <a:off x="9485711" y="6048382"/>
            <a:ext cx="5157685" cy="1446550"/>
          </a:xfrm>
          <a:prstGeom prst="rect">
            <a:avLst/>
          </a:prstGeom>
          <a:noFill/>
          <a:ln>
            <a:noFill/>
          </a:ln>
        </p:spPr>
        <p:txBody>
          <a:bodyPr wrap="square" rtlCol="0">
            <a:spAutoFit/>
          </a:bodyPr>
          <a:lstStyle/>
          <a:p>
            <a:pPr algn="ctr"/>
            <a:r>
              <a:rPr kumimoji="1" lang="ja-JP" altLang="en-US" sz="4400">
                <a:latin typeface="Meiryo UI" panose="020B0604030504040204" pitchFamily="34" charset="-128"/>
                <a:ea typeface="Meiryo UI" panose="020B0604030504040204" pitchFamily="34" charset="-128"/>
              </a:rPr>
              <a:t>何の動物が</a:t>
            </a:r>
            <a:br>
              <a:rPr kumimoji="1" lang="en-US" altLang="ja-JP" sz="4400">
                <a:latin typeface="Meiryo UI" panose="020B0604030504040204" pitchFamily="34" charset="-128"/>
                <a:ea typeface="Meiryo UI" panose="020B0604030504040204" pitchFamily="34" charset="-128"/>
              </a:rPr>
            </a:br>
            <a:r>
              <a:rPr kumimoji="1" lang="ja-JP" altLang="en-US" sz="4400">
                <a:latin typeface="Meiryo UI" panose="020B0604030504040204" pitchFamily="34" charset="-128"/>
                <a:ea typeface="Meiryo UI" panose="020B0604030504040204" pitchFamily="34" charset="-128"/>
              </a:rPr>
              <a:t>どのように動いているか</a:t>
            </a:r>
          </a:p>
        </p:txBody>
      </p:sp>
      <p:sp>
        <p:nvSpPr>
          <p:cNvPr id="125" name="テキスト ボックス 124">
            <a:extLst>
              <a:ext uri="{FF2B5EF4-FFF2-40B4-BE49-F238E27FC236}">
                <a16:creationId xmlns:a16="http://schemas.microsoft.com/office/drawing/2014/main" id="{D9ACE07E-E038-F6FF-0BF0-644744270751}"/>
              </a:ext>
            </a:extLst>
          </p:cNvPr>
          <p:cNvSpPr txBox="1"/>
          <p:nvPr/>
        </p:nvSpPr>
        <p:spPr>
          <a:xfrm>
            <a:off x="15197935" y="6367026"/>
            <a:ext cx="5157685" cy="769441"/>
          </a:xfrm>
          <a:prstGeom prst="rect">
            <a:avLst/>
          </a:prstGeom>
          <a:noFill/>
          <a:ln>
            <a:noFill/>
          </a:ln>
        </p:spPr>
        <p:txBody>
          <a:bodyPr wrap="square" rtlCol="0">
            <a:spAutoFit/>
          </a:bodyPr>
          <a:lstStyle/>
          <a:p>
            <a:pPr algn="ctr"/>
            <a:r>
              <a:rPr kumimoji="1" lang="ja-JP" altLang="en-US" sz="4400">
                <a:latin typeface="Meiryo UI" panose="020B0604030504040204" pitchFamily="34" charset="-128"/>
                <a:ea typeface="Meiryo UI" panose="020B0604030504040204" pitchFamily="34" charset="-128"/>
              </a:rPr>
              <a:t>即時通知</a:t>
            </a:r>
          </a:p>
        </p:txBody>
      </p:sp>
      <p:sp>
        <p:nvSpPr>
          <p:cNvPr id="149" name="テキスト ボックス 148">
            <a:extLst>
              <a:ext uri="{FF2B5EF4-FFF2-40B4-BE49-F238E27FC236}">
                <a16:creationId xmlns:a16="http://schemas.microsoft.com/office/drawing/2014/main" id="{ACF448C0-C0B1-568D-3EF7-E0E0FAA05D04}"/>
              </a:ext>
            </a:extLst>
          </p:cNvPr>
          <p:cNvSpPr txBox="1"/>
          <p:nvPr/>
        </p:nvSpPr>
        <p:spPr>
          <a:xfrm>
            <a:off x="10031286" y="7770493"/>
            <a:ext cx="8575390" cy="769441"/>
          </a:xfrm>
          <a:prstGeom prst="rect">
            <a:avLst/>
          </a:prstGeom>
          <a:noFill/>
        </p:spPr>
        <p:txBody>
          <a:bodyPr wrap="square" rtlCol="0">
            <a:spAutoFit/>
          </a:bodyPr>
          <a:lstStyle/>
          <a:p>
            <a:pPr>
              <a:buClr>
                <a:schemeClr val="accent5"/>
              </a:buClr>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獣害対策を効果的に行えるよう支援</a:t>
            </a:r>
            <a:endParaRPr kumimoji="1" lang="en-US" altLang="ja-JP" sz="4400" dirty="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59" name="グループ化 158">
            <a:extLst>
              <a:ext uri="{FF2B5EF4-FFF2-40B4-BE49-F238E27FC236}">
                <a16:creationId xmlns:a16="http://schemas.microsoft.com/office/drawing/2014/main" id="{1C73EE81-63AB-2A2A-D1D2-A18C7CA188EA}"/>
              </a:ext>
            </a:extLst>
          </p:cNvPr>
          <p:cNvGrpSpPr/>
          <p:nvPr/>
        </p:nvGrpSpPr>
        <p:grpSpPr>
          <a:xfrm>
            <a:off x="14358032" y="331938"/>
            <a:ext cx="6745151" cy="3237096"/>
            <a:chOff x="14190050" y="331938"/>
            <a:chExt cx="6913134" cy="3237096"/>
          </a:xfrm>
        </p:grpSpPr>
        <p:sp>
          <p:nvSpPr>
            <p:cNvPr id="8" name="正方形/長方形 7">
              <a:extLst>
                <a:ext uri="{FF2B5EF4-FFF2-40B4-BE49-F238E27FC236}">
                  <a16:creationId xmlns:a16="http://schemas.microsoft.com/office/drawing/2014/main" id="{003389AE-7F1F-CE4C-35FC-91CFCF15EC4C}"/>
                </a:ext>
              </a:extLst>
            </p:cNvPr>
            <p:cNvSpPr/>
            <p:nvPr/>
          </p:nvSpPr>
          <p:spPr>
            <a:xfrm>
              <a:off x="14190050" y="331938"/>
              <a:ext cx="6913134" cy="3237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kumimoji="1" lang="en-US" altLang="ja-JP" sz="4800">
                  <a:solidFill>
                    <a:schemeClr val="tx1"/>
                  </a:solidFill>
                  <a:latin typeface="Meiryo UI" panose="020B0604030504040204" pitchFamily="34" charset="-128"/>
                  <a:ea typeface="Meiryo UI" panose="020B0604030504040204" pitchFamily="34" charset="-128"/>
                </a:rPr>
              </a:br>
              <a:endParaRPr kumimoji="1" lang="ja-JP" altLang="en-US" sz="4800">
                <a:solidFill>
                  <a:schemeClr val="tx1"/>
                </a:solidFill>
                <a:latin typeface="Meiryo UI" panose="020B0604030504040204" pitchFamily="34" charset="-128"/>
                <a:ea typeface="Meiryo UI" panose="020B0604030504040204" pitchFamily="34" charset="-128"/>
              </a:endParaRPr>
            </a:p>
          </p:txBody>
        </p:sp>
        <p:sp>
          <p:nvSpPr>
            <p:cNvPr id="152" name="テキスト ボックス 151">
              <a:extLst>
                <a:ext uri="{FF2B5EF4-FFF2-40B4-BE49-F238E27FC236}">
                  <a16:creationId xmlns:a16="http://schemas.microsoft.com/office/drawing/2014/main" id="{D1205D1C-7B9A-D9F9-D546-181898308576}"/>
                </a:ext>
              </a:extLst>
            </p:cNvPr>
            <p:cNvSpPr txBox="1"/>
            <p:nvPr/>
          </p:nvSpPr>
          <p:spPr>
            <a:xfrm>
              <a:off x="14387313" y="550102"/>
              <a:ext cx="6518609" cy="2800767"/>
            </a:xfrm>
            <a:prstGeom prst="rect">
              <a:avLst/>
            </a:prstGeom>
            <a:noFill/>
            <a:ln>
              <a:noFill/>
            </a:ln>
          </p:spPr>
          <p:txBody>
            <a:bodyPr wrap="square" rtlCol="0" anchor="ctr">
              <a:spAutoFit/>
            </a:bodyPr>
            <a:lstStyle/>
            <a:p>
              <a:pPr algn="ctr"/>
              <a:r>
                <a:rPr kumimoji="1" lang="ja-JP" altLang="en-US" sz="4400">
                  <a:latin typeface="Meiryo UI" panose="020B0604030504040204" pitchFamily="34" charset="-128"/>
                  <a:ea typeface="Meiryo UI" panose="020B0604030504040204" pitchFamily="34" charset="-128"/>
                </a:rPr>
                <a:t>講演番号</a:t>
              </a:r>
              <a:r>
                <a:rPr kumimoji="1" lang="en-US" altLang="ja-JP" sz="4400">
                  <a:latin typeface="Meiryo UI" panose="020B0604030504040204" pitchFamily="34" charset="-128"/>
                  <a:ea typeface="Meiryo UI" panose="020B0604030504040204" pitchFamily="34" charset="-128"/>
                </a:rPr>
                <a:t> : 32</a:t>
              </a:r>
              <a:br>
                <a:rPr kumimoji="1" lang="en-US" altLang="ja-JP" sz="4400">
                  <a:latin typeface="Meiryo UI" panose="020B0604030504040204" pitchFamily="34" charset="-128"/>
                  <a:ea typeface="Meiryo UI" panose="020B0604030504040204" pitchFamily="34" charset="-128"/>
                </a:rPr>
              </a:br>
              <a:r>
                <a:rPr kumimoji="1" lang="ja-JP" altLang="en-US" sz="4400">
                  <a:latin typeface="Meiryo UI" panose="020B0604030504040204" pitchFamily="34" charset="-128"/>
                  <a:ea typeface="Meiryo UI" panose="020B0604030504040204" pitchFamily="34" charset="-128"/>
                </a:rPr>
                <a:t>コアタイム</a:t>
              </a:r>
              <a:endParaRPr kumimoji="1" lang="en-US" altLang="ja-JP" sz="4400">
                <a:latin typeface="Meiryo UI" panose="020B0604030504040204" pitchFamily="34" charset="-128"/>
                <a:ea typeface="Meiryo UI" panose="020B0604030504040204" pitchFamily="34" charset="-128"/>
              </a:endParaRPr>
            </a:p>
            <a:p>
              <a:pPr algn="ctr"/>
              <a:r>
                <a:rPr kumimoji="1" lang="en-US" altLang="ja-JP" sz="4400">
                  <a:latin typeface="Meiryo UI" panose="020B0604030504040204" pitchFamily="34" charset="-128"/>
                  <a:ea typeface="Meiryo UI" panose="020B0604030504040204" pitchFamily="34" charset="-128"/>
                </a:rPr>
                <a:t>10:00 ~ 11:00</a:t>
              </a:r>
              <a:br>
                <a:rPr kumimoji="1" lang="en-US" altLang="ja-JP" sz="4400">
                  <a:latin typeface="Meiryo UI" panose="020B0604030504040204" pitchFamily="34" charset="-128"/>
                  <a:ea typeface="Meiryo UI" panose="020B0604030504040204" pitchFamily="34" charset="-128"/>
                </a:rPr>
              </a:br>
              <a:r>
                <a:rPr kumimoji="1" lang="en-US" altLang="ja-JP" sz="4400">
                  <a:latin typeface="Meiryo UI" panose="020B0604030504040204" pitchFamily="34" charset="-128"/>
                  <a:ea typeface="Meiryo UI" panose="020B0604030504040204" pitchFamily="34" charset="-128"/>
                </a:rPr>
                <a:t>12:10 ~ 13:00</a:t>
              </a:r>
              <a:endParaRPr kumimoji="1" lang="ja-JP" altLang="en-US" sz="4400">
                <a:latin typeface="Meiryo UI" panose="020B0604030504040204" pitchFamily="34" charset="-128"/>
                <a:ea typeface="Meiryo UI" panose="020B0604030504040204" pitchFamily="34" charset="-128"/>
              </a:endParaRPr>
            </a:p>
          </p:txBody>
        </p:sp>
      </p:grpSp>
      <p:grpSp>
        <p:nvGrpSpPr>
          <p:cNvPr id="191" name="グループ化 190">
            <a:extLst>
              <a:ext uri="{FF2B5EF4-FFF2-40B4-BE49-F238E27FC236}">
                <a16:creationId xmlns:a16="http://schemas.microsoft.com/office/drawing/2014/main" id="{585C9988-BB7E-B62A-0C4B-5D41990ED30E}"/>
              </a:ext>
            </a:extLst>
          </p:cNvPr>
          <p:cNvGrpSpPr/>
          <p:nvPr/>
        </p:nvGrpSpPr>
        <p:grpSpPr>
          <a:xfrm>
            <a:off x="10287256" y="17985042"/>
            <a:ext cx="10521418" cy="11454570"/>
            <a:chOff x="10287256" y="17229659"/>
            <a:chExt cx="10521418" cy="11454570"/>
          </a:xfrm>
        </p:grpSpPr>
        <p:sp>
          <p:nvSpPr>
            <p:cNvPr id="127" name="角丸四角形 126">
              <a:extLst>
                <a:ext uri="{FF2B5EF4-FFF2-40B4-BE49-F238E27FC236}">
                  <a16:creationId xmlns:a16="http://schemas.microsoft.com/office/drawing/2014/main" id="{1DB03E5B-FEAF-A22F-08BE-0916BD4379B9}"/>
                </a:ext>
              </a:extLst>
            </p:cNvPr>
            <p:cNvSpPr/>
            <p:nvPr/>
          </p:nvSpPr>
          <p:spPr>
            <a:xfrm>
              <a:off x="10287256" y="20483403"/>
              <a:ext cx="10521418" cy="8200826"/>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grpSp>
          <p:nvGrpSpPr>
            <p:cNvPr id="128" name="グループ化 127">
              <a:extLst>
                <a:ext uri="{FF2B5EF4-FFF2-40B4-BE49-F238E27FC236}">
                  <a16:creationId xmlns:a16="http://schemas.microsoft.com/office/drawing/2014/main" id="{8DAE4F3C-BF70-FD33-F269-CCBB66C88D7D}"/>
                </a:ext>
              </a:extLst>
            </p:cNvPr>
            <p:cNvGrpSpPr/>
            <p:nvPr/>
          </p:nvGrpSpPr>
          <p:grpSpPr>
            <a:xfrm>
              <a:off x="17720203" y="22493540"/>
              <a:ext cx="2778926" cy="985227"/>
              <a:chOff x="16868844" y="16245249"/>
              <a:chExt cx="2778926" cy="985227"/>
            </a:xfrm>
          </p:grpSpPr>
          <p:sp>
            <p:nvSpPr>
              <p:cNvPr id="129" name="角丸四角形 128">
                <a:extLst>
                  <a:ext uri="{FF2B5EF4-FFF2-40B4-BE49-F238E27FC236}">
                    <a16:creationId xmlns:a16="http://schemas.microsoft.com/office/drawing/2014/main" id="{FBA29496-C0C6-282D-384A-1F73D78C35EE}"/>
                  </a:ext>
                </a:extLst>
              </p:cNvPr>
              <p:cNvSpPr/>
              <p:nvPr/>
            </p:nvSpPr>
            <p:spPr>
              <a:xfrm>
                <a:off x="16868844" y="16245249"/>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0" name="テキスト ボックス 129">
                <a:extLst>
                  <a:ext uri="{FF2B5EF4-FFF2-40B4-BE49-F238E27FC236}">
                    <a16:creationId xmlns:a16="http://schemas.microsoft.com/office/drawing/2014/main" id="{32383CC7-3E98-792D-E4EE-2F2A2892F289}"/>
                  </a:ext>
                </a:extLst>
              </p:cNvPr>
              <p:cNvSpPr txBox="1"/>
              <p:nvPr/>
            </p:nvSpPr>
            <p:spPr>
              <a:xfrm>
                <a:off x="17106549" y="16445475"/>
                <a:ext cx="226376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データ解析</a:t>
                </a:r>
              </a:p>
            </p:txBody>
          </p:sp>
        </p:grpSp>
        <p:sp>
          <p:nvSpPr>
            <p:cNvPr id="131" name="角丸四角形 130">
              <a:extLst>
                <a:ext uri="{FF2B5EF4-FFF2-40B4-BE49-F238E27FC236}">
                  <a16:creationId xmlns:a16="http://schemas.microsoft.com/office/drawing/2014/main" id="{C0784A22-D5A4-5BA5-BD60-C95C974C242F}"/>
                </a:ext>
              </a:extLst>
            </p:cNvPr>
            <p:cNvSpPr/>
            <p:nvPr/>
          </p:nvSpPr>
          <p:spPr>
            <a:xfrm>
              <a:off x="14637145" y="22481285"/>
              <a:ext cx="2594093" cy="4011332"/>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2" name="テキスト ボックス 131">
              <a:extLst>
                <a:ext uri="{FF2B5EF4-FFF2-40B4-BE49-F238E27FC236}">
                  <a16:creationId xmlns:a16="http://schemas.microsoft.com/office/drawing/2014/main" id="{D3D50725-E23F-4E4F-9E1F-827F2765E174}"/>
                </a:ext>
              </a:extLst>
            </p:cNvPr>
            <p:cNvSpPr txBox="1"/>
            <p:nvPr/>
          </p:nvSpPr>
          <p:spPr>
            <a:xfrm>
              <a:off x="14760473" y="22861573"/>
              <a:ext cx="2347437" cy="646331"/>
            </a:xfrm>
            <a:prstGeom prst="rect">
              <a:avLst/>
            </a:prstGeom>
            <a:noFill/>
          </p:spPr>
          <p:txBody>
            <a:bodyPr wrap="none" rtlCol="0">
              <a:spAutoFit/>
            </a:bodyPr>
            <a:lstStyle/>
            <a:p>
              <a:pPr algn="ctr"/>
              <a:r>
                <a:rPr kumimoji="1" lang="en-US" altLang="ja-JP" sz="3600" b="1">
                  <a:latin typeface="Meiryo UI" panose="020B0604030504040204" pitchFamily="34" charset="-128"/>
                  <a:ea typeface="Meiryo UI" panose="020B0604030504040204" pitchFamily="34" charset="-128"/>
                </a:rPr>
                <a:t>Web</a:t>
              </a:r>
              <a:r>
                <a:rPr kumimoji="1" lang="ja-JP" altLang="en-US" sz="3600" b="1">
                  <a:latin typeface="Meiryo UI" panose="020B0604030504040204" pitchFamily="34" charset="-128"/>
                  <a:ea typeface="Meiryo UI" panose="020B0604030504040204" pitchFamily="34" charset="-128"/>
                </a:rPr>
                <a:t>アプリ</a:t>
              </a:r>
            </a:p>
          </p:txBody>
        </p:sp>
        <p:sp>
          <p:nvSpPr>
            <p:cNvPr id="133" name="テキスト ボックス 132">
              <a:extLst>
                <a:ext uri="{FF2B5EF4-FFF2-40B4-BE49-F238E27FC236}">
                  <a16:creationId xmlns:a16="http://schemas.microsoft.com/office/drawing/2014/main" id="{29551E3F-A662-366A-2DFC-D45CAC300722}"/>
                </a:ext>
              </a:extLst>
            </p:cNvPr>
            <p:cNvSpPr txBox="1"/>
            <p:nvPr/>
          </p:nvSpPr>
          <p:spPr>
            <a:xfrm>
              <a:off x="14973031" y="23545219"/>
              <a:ext cx="1922321" cy="1754326"/>
            </a:xfrm>
            <a:prstGeom prst="rect">
              <a:avLst/>
            </a:prstGeom>
            <a:noFill/>
          </p:spPr>
          <p:txBody>
            <a:bodyPr wrap="none" rtlCol="0">
              <a:spAutoFit/>
            </a:bodyPr>
            <a:lstStyle/>
            <a:p>
              <a:pPr algn="ctr"/>
              <a:r>
                <a:rPr kumimoji="1" lang="en-US" altLang="ja-JP" sz="3600">
                  <a:latin typeface="Meiryo UI" panose="020B0604030504040204" pitchFamily="34" charset="-128"/>
                  <a:ea typeface="Meiryo UI" panose="020B0604030504040204" pitchFamily="34" charset="-128"/>
                </a:rPr>
                <a:t>Leaflet</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pic>
          <p:nvPicPr>
            <p:cNvPr id="134" name="グラフィックス 133" descr="コンピューター 枠線">
              <a:extLst>
                <a:ext uri="{FF2B5EF4-FFF2-40B4-BE49-F238E27FC236}">
                  <a16:creationId xmlns:a16="http://schemas.microsoft.com/office/drawing/2014/main" id="{C611DDB9-3FF8-2B7C-D733-1275C6AEC05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3672233" y="18135771"/>
              <a:ext cx="1676575" cy="1676586"/>
            </a:xfrm>
            <a:prstGeom prst="rect">
              <a:avLst/>
            </a:prstGeom>
          </p:spPr>
        </p:pic>
        <p:pic>
          <p:nvPicPr>
            <p:cNvPr id="135" name="グラフィックス 134" descr="スマート フォン 枠線">
              <a:extLst>
                <a:ext uri="{FF2B5EF4-FFF2-40B4-BE49-F238E27FC236}">
                  <a16:creationId xmlns:a16="http://schemas.microsoft.com/office/drawing/2014/main" id="{63E0B9D5-9C8F-9F6D-EACA-FBC853BEC2F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228172" y="18069074"/>
              <a:ext cx="1603806" cy="1603817"/>
            </a:xfrm>
            <a:prstGeom prst="rect">
              <a:avLst/>
            </a:prstGeom>
          </p:spPr>
        </p:pic>
        <p:pic>
          <p:nvPicPr>
            <p:cNvPr id="136" name="グラフィックス 135" descr="クジラ 枠線">
              <a:extLst>
                <a:ext uri="{FF2B5EF4-FFF2-40B4-BE49-F238E27FC236}">
                  <a16:creationId xmlns:a16="http://schemas.microsoft.com/office/drawing/2014/main" id="{512964FF-4FCF-8174-38D8-620EE682A05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471345" y="26858306"/>
              <a:ext cx="1106359" cy="1106366"/>
            </a:xfrm>
            <a:prstGeom prst="rect">
              <a:avLst/>
            </a:prstGeom>
          </p:spPr>
        </p:pic>
        <p:pic>
          <p:nvPicPr>
            <p:cNvPr id="137" name="グラフィックス 136" descr="データベース 枠線">
              <a:extLst>
                <a:ext uri="{FF2B5EF4-FFF2-40B4-BE49-F238E27FC236}">
                  <a16:creationId xmlns:a16="http://schemas.microsoft.com/office/drawing/2014/main" id="{EDFF197F-E4E8-B127-326D-0949E8F58A0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8006239" y="25795403"/>
              <a:ext cx="2077022" cy="2077036"/>
            </a:xfrm>
            <a:prstGeom prst="rect">
              <a:avLst/>
            </a:prstGeom>
          </p:spPr>
        </p:pic>
        <p:pic>
          <p:nvPicPr>
            <p:cNvPr id="138" name="グラフィックス 137" descr="葉 枠線">
              <a:extLst>
                <a:ext uri="{FF2B5EF4-FFF2-40B4-BE49-F238E27FC236}">
                  <a16:creationId xmlns:a16="http://schemas.microsoft.com/office/drawing/2014/main" id="{D9BAA3A0-DE04-810E-BBB8-A110A8CDCD0E}"/>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4809867" y="25312818"/>
              <a:ext cx="1080095" cy="1080095"/>
            </a:xfrm>
            <a:prstGeom prst="rect">
              <a:avLst/>
            </a:prstGeom>
          </p:spPr>
        </p:pic>
        <p:sp>
          <p:nvSpPr>
            <p:cNvPr id="139" name="六角形 138">
              <a:extLst>
                <a:ext uri="{FF2B5EF4-FFF2-40B4-BE49-F238E27FC236}">
                  <a16:creationId xmlns:a16="http://schemas.microsoft.com/office/drawing/2014/main" id="{30DD8ED0-7F70-9192-C6CA-6BF74407978C}"/>
                </a:ext>
              </a:extLst>
            </p:cNvPr>
            <p:cNvSpPr/>
            <p:nvPr/>
          </p:nvSpPr>
          <p:spPr>
            <a:xfrm rot="1800000">
              <a:off x="16137645" y="25453605"/>
              <a:ext cx="832725" cy="717867"/>
            </a:xfrm>
            <a:prstGeom prst="hexagon">
              <a:avLst>
                <a:gd name="adj" fmla="val 27729"/>
                <a:gd name="vf" fmla="val 11547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pic>
          <p:nvPicPr>
            <p:cNvPr id="140" name="グラフィックス 139" descr="無線ルーター 枠線">
              <a:extLst>
                <a:ext uri="{FF2B5EF4-FFF2-40B4-BE49-F238E27FC236}">
                  <a16:creationId xmlns:a16="http://schemas.microsoft.com/office/drawing/2014/main" id="{73DD0A55-5805-4C43-27EC-EDA5B134650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8110938" y="17779107"/>
              <a:ext cx="1824915" cy="1824915"/>
            </a:xfrm>
            <a:prstGeom prst="rect">
              <a:avLst/>
            </a:prstGeom>
          </p:spPr>
        </p:pic>
        <p:sp>
          <p:nvSpPr>
            <p:cNvPr id="141" name="角丸四角形 140">
              <a:extLst>
                <a:ext uri="{FF2B5EF4-FFF2-40B4-BE49-F238E27FC236}">
                  <a16:creationId xmlns:a16="http://schemas.microsoft.com/office/drawing/2014/main" id="{A931665D-E142-CE4E-855A-D3113F5D739E}"/>
                </a:ext>
              </a:extLst>
            </p:cNvPr>
            <p:cNvSpPr/>
            <p:nvPr/>
          </p:nvSpPr>
          <p:spPr>
            <a:xfrm>
              <a:off x="10686332" y="22490039"/>
              <a:ext cx="3852363" cy="3962151"/>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42" name="テキスト ボックス 141">
              <a:extLst>
                <a:ext uri="{FF2B5EF4-FFF2-40B4-BE49-F238E27FC236}">
                  <a16:creationId xmlns:a16="http://schemas.microsoft.com/office/drawing/2014/main" id="{68C66960-5653-51B4-DBDD-300AF307E118}"/>
                </a:ext>
              </a:extLst>
            </p:cNvPr>
            <p:cNvSpPr txBox="1"/>
            <p:nvPr/>
          </p:nvSpPr>
          <p:spPr>
            <a:xfrm>
              <a:off x="11265392" y="22861573"/>
              <a:ext cx="2570691" cy="646331"/>
            </a:xfrm>
            <a:prstGeom prst="rect">
              <a:avLst/>
            </a:prstGeom>
            <a:noFill/>
          </p:spPr>
          <p:txBody>
            <a:bodyPr wrap="square" rtlCol="0">
              <a:spAutoFit/>
            </a:bodyPr>
            <a:lstStyle/>
            <a:p>
              <a:pPr algn="ctr"/>
              <a:r>
                <a:rPr kumimoji="1" lang="ja-JP" altLang="en-US" sz="3600" b="1">
                  <a:latin typeface="Meiryo UI" panose="020B0604030504040204" pitchFamily="34" charset="-128"/>
                  <a:ea typeface="Meiryo UI" panose="020B0604030504040204" pitchFamily="34" charset="-128"/>
                </a:rPr>
                <a:t>通知サーバ</a:t>
              </a:r>
            </a:p>
          </p:txBody>
        </p:sp>
        <p:sp>
          <p:nvSpPr>
            <p:cNvPr id="143" name="テキスト ボックス 142">
              <a:extLst>
                <a:ext uri="{FF2B5EF4-FFF2-40B4-BE49-F238E27FC236}">
                  <a16:creationId xmlns:a16="http://schemas.microsoft.com/office/drawing/2014/main" id="{CA924B0D-455F-C4CA-FEFC-5E529BBC30B7}"/>
                </a:ext>
              </a:extLst>
            </p:cNvPr>
            <p:cNvSpPr txBox="1"/>
            <p:nvPr/>
          </p:nvSpPr>
          <p:spPr>
            <a:xfrm>
              <a:off x="10567449" y="23634652"/>
              <a:ext cx="4075855" cy="2308324"/>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Push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Notification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sp>
          <p:nvSpPr>
            <p:cNvPr id="145" name="テキスト ボックス 144">
              <a:extLst>
                <a:ext uri="{FF2B5EF4-FFF2-40B4-BE49-F238E27FC236}">
                  <a16:creationId xmlns:a16="http://schemas.microsoft.com/office/drawing/2014/main" id="{A608CCFD-3006-F6B4-CB1B-D0917C98AD76}"/>
                </a:ext>
              </a:extLst>
            </p:cNvPr>
            <p:cNvSpPr txBox="1"/>
            <p:nvPr/>
          </p:nvSpPr>
          <p:spPr>
            <a:xfrm>
              <a:off x="11661136" y="27247879"/>
              <a:ext cx="5762796" cy="646331"/>
            </a:xfrm>
            <a:prstGeom prst="rect">
              <a:avLst/>
            </a:prstGeom>
            <a:noFill/>
          </p:spPr>
          <p:txBody>
            <a:bodyPr wrap="none" rtlCol="0">
              <a:spAutoFit/>
            </a:bodyPr>
            <a:lstStyle/>
            <a:p>
              <a:r>
                <a:rPr kumimoji="1" lang="en-US" altLang="ja-JP" sz="3600">
                  <a:latin typeface="Meiryo UI" panose="020B0604030504040204" pitchFamily="34" charset="-128"/>
                  <a:ea typeface="Meiryo UI" panose="020B0604030504040204" pitchFamily="34" charset="-128"/>
                </a:rPr>
                <a:t>Docker, Docker-compose</a:t>
              </a:r>
              <a:endParaRPr kumimoji="1" lang="ja-JP" altLang="en-US" sz="3600">
                <a:latin typeface="Meiryo UI" panose="020B0604030504040204" pitchFamily="34" charset="-128"/>
                <a:ea typeface="Meiryo UI" panose="020B0604030504040204" pitchFamily="34" charset="-128"/>
              </a:endParaRPr>
            </a:p>
          </p:txBody>
        </p:sp>
        <p:sp>
          <p:nvSpPr>
            <p:cNvPr id="146" name="テキスト ボックス 145">
              <a:extLst>
                <a:ext uri="{FF2B5EF4-FFF2-40B4-BE49-F238E27FC236}">
                  <a16:creationId xmlns:a16="http://schemas.microsoft.com/office/drawing/2014/main" id="{F7272940-F18D-FFBB-A409-103380984758}"/>
                </a:ext>
              </a:extLst>
            </p:cNvPr>
            <p:cNvSpPr txBox="1"/>
            <p:nvPr/>
          </p:nvSpPr>
          <p:spPr>
            <a:xfrm>
              <a:off x="17380957" y="17269845"/>
              <a:ext cx="3284874"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畑のゲートウェイ</a:t>
              </a:r>
            </a:p>
          </p:txBody>
        </p:sp>
        <p:sp>
          <p:nvSpPr>
            <p:cNvPr id="147" name="テキスト ボックス 146">
              <a:extLst>
                <a:ext uri="{FF2B5EF4-FFF2-40B4-BE49-F238E27FC236}">
                  <a16:creationId xmlns:a16="http://schemas.microsoft.com/office/drawing/2014/main" id="{0E7C449B-F801-345A-0791-F6E9F81EB761}"/>
                </a:ext>
              </a:extLst>
            </p:cNvPr>
            <p:cNvSpPr txBox="1"/>
            <p:nvPr/>
          </p:nvSpPr>
          <p:spPr>
            <a:xfrm>
              <a:off x="12159916" y="17269845"/>
              <a:ext cx="249299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農業従事者</a:t>
              </a:r>
            </a:p>
          </p:txBody>
        </p:sp>
        <p:cxnSp>
          <p:nvCxnSpPr>
            <p:cNvPr id="148" name="直線コネクタ 147">
              <a:extLst>
                <a:ext uri="{FF2B5EF4-FFF2-40B4-BE49-F238E27FC236}">
                  <a16:creationId xmlns:a16="http://schemas.microsoft.com/office/drawing/2014/main" id="{30B1F373-875B-9A02-C6E8-B3C6C925569F}"/>
                </a:ext>
              </a:extLst>
            </p:cNvPr>
            <p:cNvCxnSpPr>
              <a:cxnSpLocks/>
            </p:cNvCxnSpPr>
            <p:nvPr/>
          </p:nvCxnSpPr>
          <p:spPr>
            <a:xfrm>
              <a:off x="16583586" y="17229659"/>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53" name="角丸四角形 152">
              <a:extLst>
                <a:ext uri="{FF2B5EF4-FFF2-40B4-BE49-F238E27FC236}">
                  <a16:creationId xmlns:a16="http://schemas.microsoft.com/office/drawing/2014/main" id="{66F09347-2B4D-E1EB-2185-59471A86A105}"/>
                </a:ext>
              </a:extLst>
            </p:cNvPr>
            <p:cNvSpPr/>
            <p:nvPr/>
          </p:nvSpPr>
          <p:spPr>
            <a:xfrm>
              <a:off x="10671368" y="20844538"/>
              <a:ext cx="9822662"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54" name="テキスト ボックス 153">
              <a:extLst>
                <a:ext uri="{FF2B5EF4-FFF2-40B4-BE49-F238E27FC236}">
                  <a16:creationId xmlns:a16="http://schemas.microsoft.com/office/drawing/2014/main" id="{82B4C878-CA2D-7941-4754-9748DCA95DF6}"/>
                </a:ext>
              </a:extLst>
            </p:cNvPr>
            <p:cNvSpPr txBox="1"/>
            <p:nvPr/>
          </p:nvSpPr>
          <p:spPr>
            <a:xfrm>
              <a:off x="10610825" y="21044763"/>
              <a:ext cx="99437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リバースプロキシ</a:t>
              </a:r>
              <a:r>
                <a:rPr kumimoji="1" lang="en-US" altLang="ja-JP" sz="3600">
                  <a:latin typeface="Meiryo UI" panose="020B0604030504040204" pitchFamily="34" charset="-128"/>
                  <a:ea typeface="Meiryo UI" panose="020B0604030504040204" pitchFamily="34" charset="-128"/>
                </a:rPr>
                <a:t>:Node.js or Nginx or Apache</a:t>
              </a:r>
              <a:endParaRPr kumimoji="1" lang="ja-JP" altLang="en-US" sz="3600">
                <a:latin typeface="Meiryo UI" panose="020B0604030504040204" pitchFamily="34" charset="-128"/>
                <a:ea typeface="Meiryo UI" panose="020B0604030504040204" pitchFamily="34" charset="-128"/>
              </a:endParaRPr>
            </a:p>
          </p:txBody>
        </p:sp>
        <p:sp>
          <p:nvSpPr>
            <p:cNvPr id="155" name="テキスト ボックス 154">
              <a:extLst>
                <a:ext uri="{FF2B5EF4-FFF2-40B4-BE49-F238E27FC236}">
                  <a16:creationId xmlns:a16="http://schemas.microsoft.com/office/drawing/2014/main" id="{20A1C6D7-EFC2-FCA3-6D70-408D197B1F5C}"/>
                </a:ext>
              </a:extLst>
            </p:cNvPr>
            <p:cNvSpPr txBox="1"/>
            <p:nvPr/>
          </p:nvSpPr>
          <p:spPr>
            <a:xfrm>
              <a:off x="17790096" y="27856595"/>
              <a:ext cx="2501006"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データベース</a:t>
              </a:r>
            </a:p>
          </p:txBody>
        </p:sp>
        <p:cxnSp>
          <p:nvCxnSpPr>
            <p:cNvPr id="157" name="直線矢印コネクタ 156">
              <a:extLst>
                <a:ext uri="{FF2B5EF4-FFF2-40B4-BE49-F238E27FC236}">
                  <a16:creationId xmlns:a16="http://schemas.microsoft.com/office/drawing/2014/main" id="{C9704BB9-B1E2-30AC-087C-D8B1813E66DE}"/>
                </a:ext>
              </a:extLst>
            </p:cNvPr>
            <p:cNvCxnSpPr>
              <a:cxnSpLocks/>
            </p:cNvCxnSpPr>
            <p:nvPr/>
          </p:nvCxnSpPr>
          <p:spPr>
            <a:xfrm>
              <a:off x="19023395" y="19540246"/>
              <a:ext cx="0" cy="1249841"/>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47282200-F9A9-FA21-F527-A8ED1F306B7A}"/>
                </a:ext>
              </a:extLst>
            </p:cNvPr>
            <p:cNvCxnSpPr>
              <a:cxnSpLocks/>
            </p:cNvCxnSpPr>
            <p:nvPr/>
          </p:nvCxnSpPr>
          <p:spPr>
            <a:xfrm>
              <a:off x="19042857" y="21863820"/>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58360357-0791-96AC-1689-DB2A36AC67E1}"/>
                </a:ext>
              </a:extLst>
            </p:cNvPr>
            <p:cNvCxnSpPr>
              <a:cxnSpLocks/>
            </p:cNvCxnSpPr>
            <p:nvPr/>
          </p:nvCxnSpPr>
          <p:spPr>
            <a:xfrm>
              <a:off x="19023187" y="23575206"/>
              <a:ext cx="0" cy="2173070"/>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33D5EBBE-7780-6D99-909F-43251E03FD5D}"/>
                </a:ext>
              </a:extLst>
            </p:cNvPr>
            <p:cNvCxnSpPr>
              <a:cxnSpLocks/>
            </p:cNvCxnSpPr>
            <p:nvPr/>
          </p:nvCxnSpPr>
          <p:spPr>
            <a:xfrm>
              <a:off x="16114623" y="21863820"/>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E8EF856D-199A-ED8F-52F7-3ECE240FE2A5}"/>
                </a:ext>
              </a:extLst>
            </p:cNvPr>
            <p:cNvCxnSpPr>
              <a:cxnSpLocks/>
            </p:cNvCxnSpPr>
            <p:nvPr/>
          </p:nvCxnSpPr>
          <p:spPr>
            <a:xfrm flipV="1">
              <a:off x="15735003" y="21829765"/>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27C83057-FADF-0FAD-454F-78381883EDA7}"/>
                </a:ext>
              </a:extLst>
            </p:cNvPr>
            <p:cNvCxnSpPr>
              <a:cxnSpLocks/>
            </p:cNvCxnSpPr>
            <p:nvPr/>
          </p:nvCxnSpPr>
          <p:spPr>
            <a:xfrm>
              <a:off x="12733922" y="21899128"/>
              <a:ext cx="0" cy="558762"/>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FDC6A22E-AB56-22E7-2BDB-300F3FE6EC22}"/>
                </a:ext>
              </a:extLst>
            </p:cNvPr>
            <p:cNvCxnSpPr>
              <a:cxnSpLocks/>
            </p:cNvCxnSpPr>
            <p:nvPr/>
          </p:nvCxnSpPr>
          <p:spPr>
            <a:xfrm flipV="1">
              <a:off x="12354302" y="21867779"/>
              <a:ext cx="0" cy="56577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カギ線コネクタ 181">
              <a:extLst>
                <a:ext uri="{FF2B5EF4-FFF2-40B4-BE49-F238E27FC236}">
                  <a16:creationId xmlns:a16="http://schemas.microsoft.com/office/drawing/2014/main" id="{09905D78-86C2-C7A4-A587-6FE49F387A86}"/>
                </a:ext>
              </a:extLst>
            </p:cNvPr>
            <p:cNvCxnSpPr>
              <a:cxnSpLocks/>
              <a:endCxn id="131" idx="2"/>
            </p:cNvCxnSpPr>
            <p:nvPr/>
          </p:nvCxnSpPr>
          <p:spPr>
            <a:xfrm rot="10800000">
              <a:off x="15934192" y="26492617"/>
              <a:ext cx="2244628" cy="518918"/>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94989DE6-6027-5228-9756-56366AC98445}"/>
                </a:ext>
              </a:extLst>
            </p:cNvPr>
            <p:cNvSpPr txBox="1"/>
            <p:nvPr/>
          </p:nvSpPr>
          <p:spPr>
            <a:xfrm>
              <a:off x="10775210" y="27964672"/>
              <a:ext cx="28440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クラウドサーバ</a:t>
              </a:r>
            </a:p>
          </p:txBody>
        </p:sp>
        <p:cxnSp>
          <p:nvCxnSpPr>
            <p:cNvPr id="184" name="直線矢印コネクタ 183">
              <a:extLst>
                <a:ext uri="{FF2B5EF4-FFF2-40B4-BE49-F238E27FC236}">
                  <a16:creationId xmlns:a16="http://schemas.microsoft.com/office/drawing/2014/main" id="{16BC312E-FF0A-430E-FE69-14F41984D5E5}"/>
                </a:ext>
              </a:extLst>
            </p:cNvPr>
            <p:cNvCxnSpPr>
              <a:cxnSpLocks/>
            </p:cNvCxnSpPr>
            <p:nvPr/>
          </p:nvCxnSpPr>
          <p:spPr>
            <a:xfrm>
              <a:off x="12231302" y="19686896"/>
              <a:ext cx="0" cy="1088868"/>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0A8929D6-05DF-82F1-E640-F67C34BDFD2B}"/>
                </a:ext>
              </a:extLst>
            </p:cNvPr>
            <p:cNvCxnSpPr>
              <a:cxnSpLocks/>
            </p:cNvCxnSpPr>
            <p:nvPr/>
          </p:nvCxnSpPr>
          <p:spPr>
            <a:xfrm flipV="1">
              <a:off x="11851682" y="19652220"/>
              <a:ext cx="0" cy="110253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553BBA0F-3E51-41CB-6C87-EFD22ED913C0}"/>
                </a:ext>
              </a:extLst>
            </p:cNvPr>
            <p:cNvCxnSpPr>
              <a:cxnSpLocks/>
            </p:cNvCxnSpPr>
            <p:nvPr/>
          </p:nvCxnSpPr>
          <p:spPr>
            <a:xfrm>
              <a:off x="14772943" y="19677067"/>
              <a:ext cx="0" cy="1088868"/>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0F0AD0BF-9806-0477-B3D1-6FA8377FA475}"/>
                </a:ext>
              </a:extLst>
            </p:cNvPr>
            <p:cNvCxnSpPr>
              <a:cxnSpLocks/>
            </p:cNvCxnSpPr>
            <p:nvPr/>
          </p:nvCxnSpPr>
          <p:spPr>
            <a:xfrm flipV="1">
              <a:off x="14393323" y="19642391"/>
              <a:ext cx="0" cy="110253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B206168E-61D8-6222-B8CA-85A944FBEB45}"/>
              </a:ext>
            </a:extLst>
          </p:cNvPr>
          <p:cNvGrpSpPr/>
          <p:nvPr/>
        </p:nvGrpSpPr>
        <p:grpSpPr>
          <a:xfrm>
            <a:off x="79454" y="20595068"/>
            <a:ext cx="9787500" cy="2266870"/>
            <a:chOff x="79454" y="20595068"/>
            <a:chExt cx="9787500" cy="2266870"/>
          </a:xfrm>
        </p:grpSpPr>
        <p:pic>
          <p:nvPicPr>
            <p:cNvPr id="162" name="グラフィックス 161" descr="コンピューター 枠線">
              <a:extLst>
                <a:ext uri="{FF2B5EF4-FFF2-40B4-BE49-F238E27FC236}">
                  <a16:creationId xmlns:a16="http://schemas.microsoft.com/office/drawing/2014/main" id="{CAE8CE1B-485F-7E85-097A-DCE826248EB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28259" y="20595068"/>
              <a:ext cx="1676575" cy="1676586"/>
            </a:xfrm>
            <a:prstGeom prst="rect">
              <a:avLst/>
            </a:prstGeom>
          </p:spPr>
        </p:pic>
        <p:grpSp>
          <p:nvGrpSpPr>
            <p:cNvPr id="180" name="グループ化 179">
              <a:extLst>
                <a:ext uri="{FF2B5EF4-FFF2-40B4-BE49-F238E27FC236}">
                  <a16:creationId xmlns:a16="http://schemas.microsoft.com/office/drawing/2014/main" id="{2A603907-288D-E534-A582-F5A015F4C683}"/>
                </a:ext>
              </a:extLst>
            </p:cNvPr>
            <p:cNvGrpSpPr/>
            <p:nvPr/>
          </p:nvGrpSpPr>
          <p:grpSpPr>
            <a:xfrm>
              <a:off x="3376620" y="20746339"/>
              <a:ext cx="2611974" cy="1374045"/>
              <a:chOff x="3483864" y="21819160"/>
              <a:chExt cx="2611974" cy="1374045"/>
            </a:xfrm>
          </p:grpSpPr>
          <p:sp>
            <p:nvSpPr>
              <p:cNvPr id="165" name="角丸四角形 164">
                <a:extLst>
                  <a:ext uri="{FF2B5EF4-FFF2-40B4-BE49-F238E27FC236}">
                    <a16:creationId xmlns:a16="http://schemas.microsoft.com/office/drawing/2014/main" id="{594D530E-6EBF-0ACC-A1FA-2F22AF741557}"/>
                  </a:ext>
                </a:extLst>
              </p:cNvPr>
              <p:cNvSpPr/>
              <p:nvPr/>
            </p:nvSpPr>
            <p:spPr>
              <a:xfrm>
                <a:off x="3483864" y="21819160"/>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66" name="テキスト ボックス 165">
                <a:extLst>
                  <a:ext uri="{FF2B5EF4-FFF2-40B4-BE49-F238E27FC236}">
                    <a16:creationId xmlns:a16="http://schemas.microsoft.com/office/drawing/2014/main" id="{7E92EEE2-3D0E-7A52-39F7-8727779F7A01}"/>
                  </a:ext>
                </a:extLst>
              </p:cNvPr>
              <p:cNvSpPr txBox="1"/>
              <p:nvPr/>
            </p:nvSpPr>
            <p:spPr>
              <a:xfrm>
                <a:off x="3815836" y="21906018"/>
                <a:ext cx="1948031" cy="1200329"/>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grpSp>
        <p:grpSp>
          <p:nvGrpSpPr>
            <p:cNvPr id="183" name="グループ化 182">
              <a:extLst>
                <a:ext uri="{FF2B5EF4-FFF2-40B4-BE49-F238E27FC236}">
                  <a16:creationId xmlns:a16="http://schemas.microsoft.com/office/drawing/2014/main" id="{43009E89-D354-4C2E-68A7-EA568562610C}"/>
                </a:ext>
              </a:extLst>
            </p:cNvPr>
            <p:cNvGrpSpPr/>
            <p:nvPr/>
          </p:nvGrpSpPr>
          <p:grpSpPr>
            <a:xfrm>
              <a:off x="7060379" y="21021027"/>
              <a:ext cx="2774184" cy="824668"/>
              <a:chOff x="6822279" y="21819161"/>
              <a:chExt cx="2774184" cy="824668"/>
            </a:xfrm>
          </p:grpSpPr>
          <p:sp>
            <p:nvSpPr>
              <p:cNvPr id="174" name="角丸四角形 173">
                <a:extLst>
                  <a:ext uri="{FF2B5EF4-FFF2-40B4-BE49-F238E27FC236}">
                    <a16:creationId xmlns:a16="http://schemas.microsoft.com/office/drawing/2014/main" id="{75DC4701-F736-EC3F-FABC-07914C713F5B}"/>
                  </a:ext>
                </a:extLst>
              </p:cNvPr>
              <p:cNvSpPr/>
              <p:nvPr/>
            </p:nvSpPr>
            <p:spPr>
              <a:xfrm>
                <a:off x="6903384" y="21819161"/>
                <a:ext cx="2611974" cy="82466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79" name="テキスト ボックス 178">
                <a:extLst>
                  <a:ext uri="{FF2B5EF4-FFF2-40B4-BE49-F238E27FC236}">
                    <a16:creationId xmlns:a16="http://schemas.microsoft.com/office/drawing/2014/main" id="{DA464BC5-3B7F-DB3D-BE9D-F3AE8D9ACD73}"/>
                  </a:ext>
                </a:extLst>
              </p:cNvPr>
              <p:cNvSpPr txBox="1"/>
              <p:nvPr/>
            </p:nvSpPr>
            <p:spPr>
              <a:xfrm>
                <a:off x="6822279" y="21908330"/>
                <a:ext cx="2774184" cy="646331"/>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Leaflet(</a:t>
                </a:r>
                <a:r>
                  <a:rPr kumimoji="1" lang="en-US" altLang="ja-JP" sz="3600" err="1">
                    <a:latin typeface="Meiryo UI" panose="020B0604030504040204" pitchFamily="34" charset="-128"/>
                    <a:ea typeface="Meiryo UI" panose="020B0604030504040204" pitchFamily="34" charset="-128"/>
                  </a:rPr>
                  <a:t>js</a:t>
                </a:r>
                <a:r>
                  <a:rPr kumimoji="1" lang="en-US" altLang="ja-JP" sz="3600">
                    <a:latin typeface="Meiryo UI" panose="020B0604030504040204" pitchFamily="34" charset="-128"/>
                    <a:ea typeface="Meiryo UI" panose="020B0604030504040204" pitchFamily="34" charset="-128"/>
                  </a:rPr>
                  <a:t>)</a:t>
                </a:r>
                <a:endParaRPr kumimoji="1" lang="ja-JP" altLang="en-US" sz="3600">
                  <a:latin typeface="Meiryo UI" panose="020B0604030504040204" pitchFamily="34" charset="-128"/>
                  <a:ea typeface="Meiryo UI" panose="020B0604030504040204" pitchFamily="34" charset="-128"/>
                </a:endParaRPr>
              </a:p>
            </p:txBody>
          </p:sp>
        </p:grpSp>
        <p:cxnSp>
          <p:nvCxnSpPr>
            <p:cNvPr id="192" name="直線矢印コネクタ 191">
              <a:extLst>
                <a:ext uri="{FF2B5EF4-FFF2-40B4-BE49-F238E27FC236}">
                  <a16:creationId xmlns:a16="http://schemas.microsoft.com/office/drawing/2014/main" id="{6CBEFB3A-3023-330A-F2CD-DF0BBFE26A9F}"/>
                </a:ext>
              </a:extLst>
            </p:cNvPr>
            <p:cNvCxnSpPr>
              <a:cxnSpLocks/>
            </p:cNvCxnSpPr>
            <p:nvPr/>
          </p:nvCxnSpPr>
          <p:spPr>
            <a:xfrm flipH="1">
              <a:off x="2394280" y="21292985"/>
              <a:ext cx="792000"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CA744B72-89C2-39A0-BEBC-6A22B3302EDA}"/>
                </a:ext>
              </a:extLst>
            </p:cNvPr>
            <p:cNvCxnSpPr>
              <a:cxnSpLocks/>
            </p:cNvCxnSpPr>
            <p:nvPr/>
          </p:nvCxnSpPr>
          <p:spPr>
            <a:xfrm>
              <a:off x="2415517" y="21560623"/>
              <a:ext cx="792000"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3" name="直線矢印コネクタ 202">
              <a:extLst>
                <a:ext uri="{FF2B5EF4-FFF2-40B4-BE49-F238E27FC236}">
                  <a16:creationId xmlns:a16="http://schemas.microsoft.com/office/drawing/2014/main" id="{ED1F2EE3-AD25-B8DE-31DE-CD0A5AC2AEE0}"/>
                </a:ext>
              </a:extLst>
            </p:cNvPr>
            <p:cNvCxnSpPr>
              <a:cxnSpLocks/>
            </p:cNvCxnSpPr>
            <p:nvPr/>
          </p:nvCxnSpPr>
          <p:spPr>
            <a:xfrm flipH="1">
              <a:off x="6151272" y="21305009"/>
              <a:ext cx="792000"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54DD59A6-228E-AAF2-5523-73166B332E5E}"/>
                </a:ext>
              </a:extLst>
            </p:cNvPr>
            <p:cNvCxnSpPr>
              <a:cxnSpLocks/>
            </p:cNvCxnSpPr>
            <p:nvPr/>
          </p:nvCxnSpPr>
          <p:spPr>
            <a:xfrm>
              <a:off x="6172509" y="21572647"/>
              <a:ext cx="792000"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6" name="テキスト ボックス 205">
              <a:extLst>
                <a:ext uri="{FF2B5EF4-FFF2-40B4-BE49-F238E27FC236}">
                  <a16:creationId xmlns:a16="http://schemas.microsoft.com/office/drawing/2014/main" id="{D5CD155D-FB8C-E3DD-3487-0BE3AABD470A}"/>
                </a:ext>
              </a:extLst>
            </p:cNvPr>
            <p:cNvSpPr txBox="1"/>
            <p:nvPr/>
          </p:nvSpPr>
          <p:spPr>
            <a:xfrm>
              <a:off x="79454" y="22204480"/>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ユーザ</a:t>
              </a:r>
            </a:p>
          </p:txBody>
        </p:sp>
        <p:sp>
          <p:nvSpPr>
            <p:cNvPr id="207" name="テキスト ボックス 206">
              <a:extLst>
                <a:ext uri="{FF2B5EF4-FFF2-40B4-BE49-F238E27FC236}">
                  <a16:creationId xmlns:a16="http://schemas.microsoft.com/office/drawing/2014/main" id="{B64DE6F7-E28F-6941-9292-BD5C3DB7A59B}"/>
                </a:ext>
              </a:extLst>
            </p:cNvPr>
            <p:cNvSpPr txBox="1"/>
            <p:nvPr/>
          </p:nvSpPr>
          <p:spPr>
            <a:xfrm>
              <a:off x="7092770" y="22215607"/>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地図に描画</a:t>
              </a:r>
            </a:p>
          </p:txBody>
        </p:sp>
        <p:sp>
          <p:nvSpPr>
            <p:cNvPr id="208" name="テキスト ボックス 207">
              <a:extLst>
                <a:ext uri="{FF2B5EF4-FFF2-40B4-BE49-F238E27FC236}">
                  <a16:creationId xmlns:a16="http://schemas.microsoft.com/office/drawing/2014/main" id="{078E62C6-1978-568B-3063-1D370579E2E7}"/>
                </a:ext>
              </a:extLst>
            </p:cNvPr>
            <p:cNvSpPr txBox="1"/>
            <p:nvPr/>
          </p:nvSpPr>
          <p:spPr>
            <a:xfrm>
              <a:off x="3331576" y="22182110"/>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ページ管理等</a:t>
              </a:r>
            </a:p>
          </p:txBody>
        </p:sp>
      </p:grpSp>
      <p:sp>
        <p:nvSpPr>
          <p:cNvPr id="255" name="四角形: 角を丸くする 35">
            <a:extLst>
              <a:ext uri="{FF2B5EF4-FFF2-40B4-BE49-F238E27FC236}">
                <a16:creationId xmlns:a16="http://schemas.microsoft.com/office/drawing/2014/main" id="{945F07F3-B17E-ABA0-CEBE-3238C67BAA63}"/>
              </a:ext>
            </a:extLst>
          </p:cNvPr>
          <p:cNvSpPr/>
          <p:nvPr/>
        </p:nvSpPr>
        <p:spPr>
          <a:xfrm>
            <a:off x="10096608" y="16602049"/>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システム概形</a:t>
            </a:r>
            <a:endParaRPr kumimoji="1" lang="ja-JP" altLang="en-US">
              <a:solidFill>
                <a:schemeClr val="bg1"/>
              </a:solidFill>
              <a:latin typeface="Meiryo UI" panose="020B0604030504040204" pitchFamily="34" charset="-128"/>
              <a:ea typeface="Meiryo UI" panose="020B0604030504040204" pitchFamily="34" charset="-128"/>
            </a:endParaRPr>
          </a:p>
        </p:txBody>
      </p:sp>
      <p:grpSp>
        <p:nvGrpSpPr>
          <p:cNvPr id="278" name="グループ化 277">
            <a:extLst>
              <a:ext uri="{FF2B5EF4-FFF2-40B4-BE49-F238E27FC236}">
                <a16:creationId xmlns:a16="http://schemas.microsoft.com/office/drawing/2014/main" id="{BC1D91F3-C806-4306-6CD5-CCE1C6C65BB1}"/>
              </a:ext>
            </a:extLst>
          </p:cNvPr>
          <p:cNvGrpSpPr/>
          <p:nvPr/>
        </p:nvGrpSpPr>
        <p:grpSpPr>
          <a:xfrm>
            <a:off x="489922" y="24853690"/>
            <a:ext cx="9707445" cy="4769005"/>
            <a:chOff x="489922" y="24853690"/>
            <a:chExt cx="9707445" cy="4769005"/>
          </a:xfrm>
        </p:grpSpPr>
        <p:grpSp>
          <p:nvGrpSpPr>
            <p:cNvPr id="210" name="グループ化 209">
              <a:extLst>
                <a:ext uri="{FF2B5EF4-FFF2-40B4-BE49-F238E27FC236}">
                  <a16:creationId xmlns:a16="http://schemas.microsoft.com/office/drawing/2014/main" id="{141A573B-B22A-6FA2-B052-072222479AE1}"/>
                </a:ext>
              </a:extLst>
            </p:cNvPr>
            <p:cNvGrpSpPr/>
            <p:nvPr/>
          </p:nvGrpSpPr>
          <p:grpSpPr>
            <a:xfrm>
              <a:off x="5411135" y="27447628"/>
              <a:ext cx="2611974" cy="1374045"/>
              <a:chOff x="3483864" y="21819160"/>
              <a:chExt cx="2611974" cy="1374045"/>
            </a:xfrm>
          </p:grpSpPr>
          <p:sp>
            <p:nvSpPr>
              <p:cNvPr id="211" name="角丸四角形 210">
                <a:extLst>
                  <a:ext uri="{FF2B5EF4-FFF2-40B4-BE49-F238E27FC236}">
                    <a16:creationId xmlns:a16="http://schemas.microsoft.com/office/drawing/2014/main" id="{4B85F80B-5010-0226-F490-A8D33AC95161}"/>
                  </a:ext>
                </a:extLst>
              </p:cNvPr>
              <p:cNvSpPr/>
              <p:nvPr/>
            </p:nvSpPr>
            <p:spPr>
              <a:xfrm>
                <a:off x="3483864" y="21819160"/>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2" name="テキスト ボックス 211">
                <a:extLst>
                  <a:ext uri="{FF2B5EF4-FFF2-40B4-BE49-F238E27FC236}">
                    <a16:creationId xmlns:a16="http://schemas.microsoft.com/office/drawing/2014/main" id="{8D8BBB66-3C16-3F12-7300-87152EA7ECD2}"/>
                  </a:ext>
                </a:extLst>
              </p:cNvPr>
              <p:cNvSpPr txBox="1"/>
              <p:nvPr/>
            </p:nvSpPr>
            <p:spPr>
              <a:xfrm>
                <a:off x="3815836" y="21906018"/>
                <a:ext cx="1948031" cy="1200329"/>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grpSp>
        <p:cxnSp>
          <p:nvCxnSpPr>
            <p:cNvPr id="216" name="直線矢印コネクタ 215">
              <a:extLst>
                <a:ext uri="{FF2B5EF4-FFF2-40B4-BE49-F238E27FC236}">
                  <a16:creationId xmlns:a16="http://schemas.microsoft.com/office/drawing/2014/main" id="{44713FC8-AFA9-C422-BE80-CB803A223B11}"/>
                </a:ext>
              </a:extLst>
            </p:cNvPr>
            <p:cNvCxnSpPr>
              <a:cxnSpLocks/>
            </p:cNvCxnSpPr>
            <p:nvPr/>
          </p:nvCxnSpPr>
          <p:spPr>
            <a:xfrm flipH="1">
              <a:off x="2879204" y="28159374"/>
              <a:ext cx="2054243"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A204A667-EA2F-48C9-F1D3-E423BCB94EC7}"/>
                </a:ext>
              </a:extLst>
            </p:cNvPr>
            <p:cNvCxnSpPr>
              <a:cxnSpLocks/>
            </p:cNvCxnSpPr>
            <p:nvPr/>
          </p:nvCxnSpPr>
          <p:spPr>
            <a:xfrm>
              <a:off x="2900441" y="28427012"/>
              <a:ext cx="2054243" cy="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0" name="テキスト ボックス 219">
              <a:extLst>
                <a:ext uri="{FF2B5EF4-FFF2-40B4-BE49-F238E27FC236}">
                  <a16:creationId xmlns:a16="http://schemas.microsoft.com/office/drawing/2014/main" id="{0A726202-2D99-255F-DC3F-A067FC7DC75B}"/>
                </a:ext>
              </a:extLst>
            </p:cNvPr>
            <p:cNvSpPr txBox="1"/>
            <p:nvPr/>
          </p:nvSpPr>
          <p:spPr>
            <a:xfrm>
              <a:off x="489922" y="28905769"/>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ユーザ</a:t>
              </a:r>
            </a:p>
          </p:txBody>
        </p:sp>
        <p:sp>
          <p:nvSpPr>
            <p:cNvPr id="222" name="テキスト ボックス 221">
              <a:extLst>
                <a:ext uri="{FF2B5EF4-FFF2-40B4-BE49-F238E27FC236}">
                  <a16:creationId xmlns:a16="http://schemas.microsoft.com/office/drawing/2014/main" id="{BD90DFFA-9591-67C7-7194-0DC4714737D1}"/>
                </a:ext>
              </a:extLst>
            </p:cNvPr>
            <p:cNvSpPr txBox="1"/>
            <p:nvPr/>
          </p:nvSpPr>
          <p:spPr>
            <a:xfrm>
              <a:off x="5330030" y="28976364"/>
              <a:ext cx="2774184" cy="646331"/>
            </a:xfrm>
            <a:prstGeom prst="rect">
              <a:avLst/>
            </a:prstGeom>
            <a:noFill/>
          </p:spPr>
          <p:txBody>
            <a:bodyPr wrap="square" rtlCol="0">
              <a:spAutoFit/>
            </a:bodyPr>
            <a:lstStyle/>
            <a:p>
              <a:pPr algn="ctr"/>
              <a:r>
                <a:rPr kumimoji="1" lang="ja-JP" altLang="en-US" sz="3600">
                  <a:latin typeface="Meiryo UI" panose="020B0604030504040204" pitchFamily="34" charset="-128"/>
                  <a:ea typeface="Meiryo UI" panose="020B0604030504040204" pitchFamily="34" charset="-128"/>
                </a:rPr>
                <a:t>ページ管理等</a:t>
              </a:r>
            </a:p>
          </p:txBody>
        </p:sp>
        <p:grpSp>
          <p:nvGrpSpPr>
            <p:cNvPr id="229" name="グループ化 228">
              <a:extLst>
                <a:ext uri="{FF2B5EF4-FFF2-40B4-BE49-F238E27FC236}">
                  <a16:creationId xmlns:a16="http://schemas.microsoft.com/office/drawing/2014/main" id="{2F4C4846-BE6A-BC11-D1BD-C0030C70212D}"/>
                </a:ext>
              </a:extLst>
            </p:cNvPr>
            <p:cNvGrpSpPr/>
            <p:nvPr/>
          </p:nvGrpSpPr>
          <p:grpSpPr>
            <a:xfrm>
              <a:off x="2669955" y="25125805"/>
              <a:ext cx="2611974" cy="1374045"/>
              <a:chOff x="3483864" y="21819160"/>
              <a:chExt cx="2611974" cy="1374045"/>
            </a:xfrm>
          </p:grpSpPr>
          <p:sp>
            <p:nvSpPr>
              <p:cNvPr id="230" name="角丸四角形 229">
                <a:extLst>
                  <a:ext uri="{FF2B5EF4-FFF2-40B4-BE49-F238E27FC236}">
                    <a16:creationId xmlns:a16="http://schemas.microsoft.com/office/drawing/2014/main" id="{5FDAC30D-4696-1B8D-8BEA-F2A0E20330F4}"/>
                  </a:ext>
                </a:extLst>
              </p:cNvPr>
              <p:cNvSpPr/>
              <p:nvPr/>
            </p:nvSpPr>
            <p:spPr>
              <a:xfrm>
                <a:off x="3483864" y="21819160"/>
                <a:ext cx="2611974" cy="1374045"/>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31" name="テキスト ボックス 230">
                <a:extLst>
                  <a:ext uri="{FF2B5EF4-FFF2-40B4-BE49-F238E27FC236}">
                    <a16:creationId xmlns:a16="http://schemas.microsoft.com/office/drawing/2014/main" id="{222DB85B-8C5A-13B0-B06B-3E3BFFB188E0}"/>
                  </a:ext>
                </a:extLst>
              </p:cNvPr>
              <p:cNvSpPr txBox="1"/>
              <p:nvPr/>
            </p:nvSpPr>
            <p:spPr>
              <a:xfrm>
                <a:off x="3815836" y="21906018"/>
                <a:ext cx="1948031" cy="1200329"/>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Service</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Worker</a:t>
                </a:r>
                <a:endParaRPr kumimoji="1" lang="ja-JP" altLang="en-US" sz="3600">
                  <a:latin typeface="Meiryo UI" panose="020B0604030504040204" pitchFamily="34" charset="-128"/>
                  <a:ea typeface="Meiryo UI" panose="020B0604030504040204" pitchFamily="34" charset="-128"/>
                </a:endParaRPr>
              </a:p>
            </p:txBody>
          </p:sp>
        </p:grpSp>
        <p:sp>
          <p:nvSpPr>
            <p:cNvPr id="233" name="テキスト ボックス 232">
              <a:extLst>
                <a:ext uri="{FF2B5EF4-FFF2-40B4-BE49-F238E27FC236}">
                  <a16:creationId xmlns:a16="http://schemas.microsoft.com/office/drawing/2014/main" id="{FBEFB6E4-5A95-A669-50B7-ED697BFE6151}"/>
                </a:ext>
              </a:extLst>
            </p:cNvPr>
            <p:cNvSpPr txBox="1"/>
            <p:nvPr/>
          </p:nvSpPr>
          <p:spPr>
            <a:xfrm>
              <a:off x="2567598" y="28453724"/>
              <a:ext cx="2774184" cy="1077218"/>
            </a:xfrm>
            <a:prstGeom prst="rect">
              <a:avLst/>
            </a:prstGeom>
            <a:noFill/>
          </p:spPr>
          <p:txBody>
            <a:bodyPr wrap="square" rtlCol="0">
              <a:spAutoFit/>
            </a:bodyPr>
            <a:lstStyle/>
            <a:p>
              <a:pPr algn="ctr"/>
              <a:r>
                <a:rPr kumimoji="1" lang="en-US" altLang="ja-JP" sz="3200">
                  <a:latin typeface="Meiryo UI" panose="020B0604030504040204" pitchFamily="34" charset="-128"/>
                  <a:ea typeface="Meiryo UI" panose="020B0604030504040204" pitchFamily="34" charset="-128"/>
                </a:rPr>
                <a:t>Notification API</a:t>
              </a:r>
              <a:endParaRPr kumimoji="1" lang="ja-JP" altLang="en-US" sz="3200">
                <a:latin typeface="Meiryo UI" panose="020B0604030504040204" pitchFamily="34" charset="-128"/>
                <a:ea typeface="Meiryo UI" panose="020B0604030504040204" pitchFamily="34" charset="-128"/>
              </a:endParaRPr>
            </a:p>
          </p:txBody>
        </p:sp>
        <p:pic>
          <p:nvPicPr>
            <p:cNvPr id="234" name="グラフィックス 233" descr="無線ルーター 枠線">
              <a:extLst>
                <a:ext uri="{FF2B5EF4-FFF2-40B4-BE49-F238E27FC236}">
                  <a16:creationId xmlns:a16="http://schemas.microsoft.com/office/drawing/2014/main" id="{32367D8A-C131-D36A-97F2-FA3753893D2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70267" y="24853690"/>
              <a:ext cx="1824915" cy="1824915"/>
            </a:xfrm>
            <a:prstGeom prst="rect">
              <a:avLst/>
            </a:prstGeom>
          </p:spPr>
        </p:pic>
        <p:cxnSp>
          <p:nvCxnSpPr>
            <p:cNvPr id="235" name="直線矢印コネクタ 234">
              <a:extLst>
                <a:ext uri="{FF2B5EF4-FFF2-40B4-BE49-F238E27FC236}">
                  <a16:creationId xmlns:a16="http://schemas.microsoft.com/office/drawing/2014/main" id="{B1AACCA2-6082-594A-FC98-9C5261A07642}"/>
                </a:ext>
              </a:extLst>
            </p:cNvPr>
            <p:cNvCxnSpPr>
              <a:cxnSpLocks/>
            </p:cNvCxnSpPr>
            <p:nvPr/>
          </p:nvCxnSpPr>
          <p:spPr>
            <a:xfrm flipH="1">
              <a:off x="1937957" y="26594913"/>
              <a:ext cx="720000" cy="720000"/>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8" name="テキスト ボックス 237">
              <a:extLst>
                <a:ext uri="{FF2B5EF4-FFF2-40B4-BE49-F238E27FC236}">
                  <a16:creationId xmlns:a16="http://schemas.microsoft.com/office/drawing/2014/main" id="{FAA645E0-F0EA-D901-6D66-9898C9510863}"/>
                </a:ext>
              </a:extLst>
            </p:cNvPr>
            <p:cNvSpPr txBox="1"/>
            <p:nvPr/>
          </p:nvSpPr>
          <p:spPr>
            <a:xfrm>
              <a:off x="931061" y="25972373"/>
              <a:ext cx="1328648" cy="1077218"/>
            </a:xfrm>
            <a:prstGeom prst="rect">
              <a:avLst/>
            </a:prstGeom>
            <a:noFill/>
          </p:spPr>
          <p:txBody>
            <a:bodyPr wrap="square" rtlCol="0">
              <a:spAutoFit/>
            </a:bodyPr>
            <a:lstStyle/>
            <a:p>
              <a:pPr algn="ctr"/>
              <a:r>
                <a:rPr kumimoji="1" lang="en-US" altLang="ja-JP" sz="3200">
                  <a:latin typeface="Meiryo UI" panose="020B0604030504040204" pitchFamily="34" charset="-128"/>
                  <a:ea typeface="Meiryo UI" panose="020B0604030504040204" pitchFamily="34" charset="-128"/>
                </a:rPr>
                <a:t>Push</a:t>
              </a:r>
              <a:r>
                <a:rPr kumimoji="1" lang="ja-JP" altLang="en-US" sz="3200">
                  <a:latin typeface="Meiryo UI" panose="020B0604030504040204" pitchFamily="34" charset="-128"/>
                  <a:ea typeface="Meiryo UI" panose="020B0604030504040204" pitchFamily="34" charset="-128"/>
                </a:rPr>
                <a:t>通知</a:t>
              </a:r>
            </a:p>
          </p:txBody>
        </p:sp>
        <p:cxnSp>
          <p:nvCxnSpPr>
            <p:cNvPr id="239" name="直線矢印コネクタ 238">
              <a:extLst>
                <a:ext uri="{FF2B5EF4-FFF2-40B4-BE49-F238E27FC236}">
                  <a16:creationId xmlns:a16="http://schemas.microsoft.com/office/drawing/2014/main" id="{2DB78ACC-1E5C-9E5D-3438-CF9A89727A56}"/>
                </a:ext>
              </a:extLst>
            </p:cNvPr>
            <p:cNvCxnSpPr>
              <a:cxnSpLocks/>
            </p:cNvCxnSpPr>
            <p:nvPr/>
          </p:nvCxnSpPr>
          <p:spPr>
            <a:xfrm flipH="1" flipV="1">
              <a:off x="5540257" y="26534512"/>
              <a:ext cx="720000" cy="720000"/>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a:extLst>
                <a:ext uri="{FF2B5EF4-FFF2-40B4-BE49-F238E27FC236}">
                  <a16:creationId xmlns:a16="http://schemas.microsoft.com/office/drawing/2014/main" id="{FA857992-3E4C-55F7-47F1-650D3921A165}"/>
                </a:ext>
              </a:extLst>
            </p:cNvPr>
            <p:cNvCxnSpPr>
              <a:cxnSpLocks/>
            </p:cNvCxnSpPr>
            <p:nvPr/>
          </p:nvCxnSpPr>
          <p:spPr>
            <a:xfrm>
              <a:off x="5260672" y="26653040"/>
              <a:ext cx="654545" cy="654545"/>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1" name="テキスト ボックス 240">
              <a:extLst>
                <a:ext uri="{FF2B5EF4-FFF2-40B4-BE49-F238E27FC236}">
                  <a16:creationId xmlns:a16="http://schemas.microsoft.com/office/drawing/2014/main" id="{8B593854-97F9-03B1-8B37-9F8ACBF219E4}"/>
                </a:ext>
              </a:extLst>
            </p:cNvPr>
            <p:cNvSpPr txBox="1"/>
            <p:nvPr/>
          </p:nvSpPr>
          <p:spPr>
            <a:xfrm>
              <a:off x="2588850" y="26495185"/>
              <a:ext cx="2774184" cy="584775"/>
            </a:xfrm>
            <a:prstGeom prst="rect">
              <a:avLst/>
            </a:prstGeom>
            <a:noFill/>
          </p:spPr>
          <p:txBody>
            <a:bodyPr wrap="square" rtlCol="0">
              <a:spAutoFit/>
            </a:bodyPr>
            <a:lstStyle/>
            <a:p>
              <a:pPr algn="ctr"/>
              <a:r>
                <a:rPr kumimoji="1" lang="en-US" altLang="ja-JP" sz="3200">
                  <a:latin typeface="Meiryo UI" panose="020B0604030504040204" pitchFamily="34" charset="-128"/>
                  <a:ea typeface="Meiryo UI" panose="020B0604030504040204" pitchFamily="34" charset="-128"/>
                </a:rPr>
                <a:t>Push API</a:t>
              </a:r>
              <a:endParaRPr kumimoji="1" lang="ja-JP" altLang="en-US" sz="3200">
                <a:latin typeface="Meiryo UI" panose="020B0604030504040204" pitchFamily="34" charset="-128"/>
                <a:ea typeface="Meiryo UI" panose="020B0604030504040204" pitchFamily="34" charset="-128"/>
              </a:endParaRPr>
            </a:p>
          </p:txBody>
        </p:sp>
        <p:cxnSp>
          <p:nvCxnSpPr>
            <p:cNvPr id="246" name="直線矢印コネクタ 245">
              <a:extLst>
                <a:ext uri="{FF2B5EF4-FFF2-40B4-BE49-F238E27FC236}">
                  <a16:creationId xmlns:a16="http://schemas.microsoft.com/office/drawing/2014/main" id="{A459DDD0-2C39-34A3-B109-51D836B0D9EB}"/>
                </a:ext>
              </a:extLst>
            </p:cNvPr>
            <p:cNvCxnSpPr>
              <a:cxnSpLocks/>
            </p:cNvCxnSpPr>
            <p:nvPr/>
          </p:nvCxnSpPr>
          <p:spPr>
            <a:xfrm flipH="1">
              <a:off x="7327593" y="26482004"/>
              <a:ext cx="810667" cy="810667"/>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48" name="テキスト ボックス 247">
              <a:extLst>
                <a:ext uri="{FF2B5EF4-FFF2-40B4-BE49-F238E27FC236}">
                  <a16:creationId xmlns:a16="http://schemas.microsoft.com/office/drawing/2014/main" id="{DA8A9F3E-0A3C-977E-332F-77BAA14743FF}"/>
                </a:ext>
              </a:extLst>
            </p:cNvPr>
            <p:cNvSpPr txBox="1"/>
            <p:nvPr/>
          </p:nvSpPr>
          <p:spPr>
            <a:xfrm>
              <a:off x="5791313" y="26146196"/>
              <a:ext cx="2350692" cy="584775"/>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通知信号</a:t>
              </a:r>
            </a:p>
          </p:txBody>
        </p:sp>
        <p:pic>
          <p:nvPicPr>
            <p:cNvPr id="259" name="グラフィックス 258" descr="スマート フォン 枠線">
              <a:extLst>
                <a:ext uri="{FF2B5EF4-FFF2-40B4-BE49-F238E27FC236}">
                  <a16:creationId xmlns:a16="http://schemas.microsoft.com/office/drawing/2014/main" id="{72EF63E1-EF2C-A7F9-BCFF-01F63CA4F97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5317" y="27447458"/>
              <a:ext cx="1603806" cy="1603817"/>
            </a:xfrm>
            <a:prstGeom prst="rect">
              <a:avLst/>
            </a:prstGeom>
          </p:spPr>
        </p:pic>
        <p:sp>
          <p:nvSpPr>
            <p:cNvPr id="263" name="テキスト ボックス 262">
              <a:extLst>
                <a:ext uri="{FF2B5EF4-FFF2-40B4-BE49-F238E27FC236}">
                  <a16:creationId xmlns:a16="http://schemas.microsoft.com/office/drawing/2014/main" id="{30744155-1363-4331-A1D7-CB36EC022632}"/>
                </a:ext>
              </a:extLst>
            </p:cNvPr>
            <p:cNvSpPr txBox="1"/>
            <p:nvPr/>
          </p:nvSpPr>
          <p:spPr>
            <a:xfrm>
              <a:off x="2540470" y="27536001"/>
              <a:ext cx="2774184" cy="584775"/>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通知許可申請</a:t>
              </a:r>
            </a:p>
          </p:txBody>
        </p:sp>
        <p:cxnSp>
          <p:nvCxnSpPr>
            <p:cNvPr id="266" name="直線矢印コネクタ 265">
              <a:extLst>
                <a:ext uri="{FF2B5EF4-FFF2-40B4-BE49-F238E27FC236}">
                  <a16:creationId xmlns:a16="http://schemas.microsoft.com/office/drawing/2014/main" id="{9AE0D22E-DFC3-FD3D-C2D4-338CFD4C612E}"/>
                </a:ext>
              </a:extLst>
            </p:cNvPr>
            <p:cNvCxnSpPr>
              <a:cxnSpLocks/>
            </p:cNvCxnSpPr>
            <p:nvPr/>
          </p:nvCxnSpPr>
          <p:spPr>
            <a:xfrm flipH="1" flipV="1">
              <a:off x="5545459" y="26241544"/>
              <a:ext cx="1054152" cy="1054152"/>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7" name="テキスト ボックス 266">
              <a:extLst>
                <a:ext uri="{FF2B5EF4-FFF2-40B4-BE49-F238E27FC236}">
                  <a16:creationId xmlns:a16="http://schemas.microsoft.com/office/drawing/2014/main" id="{09C3094C-F0DA-AEF8-301B-F323DFD98049}"/>
                </a:ext>
              </a:extLst>
            </p:cNvPr>
            <p:cNvSpPr txBox="1"/>
            <p:nvPr/>
          </p:nvSpPr>
          <p:spPr>
            <a:xfrm>
              <a:off x="7846675" y="26499945"/>
              <a:ext cx="2350692" cy="1077218"/>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rPr>
                <a:t>畑の</a:t>
              </a:r>
              <a:br>
                <a:rPr kumimoji="1" lang="en-US" altLang="ja-JP" sz="3200">
                  <a:latin typeface="Meiryo UI" panose="020B0604030504040204" pitchFamily="34" charset="-128"/>
                  <a:ea typeface="Meiryo UI" panose="020B0604030504040204" pitchFamily="34" charset="-128"/>
                </a:rPr>
              </a:br>
              <a:r>
                <a:rPr kumimoji="1" lang="ja-JP" altLang="en-US" sz="3200">
                  <a:latin typeface="Meiryo UI" panose="020B0604030504040204" pitchFamily="34" charset="-128"/>
                  <a:ea typeface="Meiryo UI" panose="020B0604030504040204" pitchFamily="34" charset="-128"/>
                </a:rPr>
                <a:t>ゲートウェイ</a:t>
              </a:r>
            </a:p>
          </p:txBody>
        </p:sp>
      </p:grpSp>
    </p:spTree>
    <p:extLst>
      <p:ext uri="{BB962C8B-B14F-4D97-AF65-F5344CB8AC3E}">
        <p14:creationId xmlns:p14="http://schemas.microsoft.com/office/powerpoint/2010/main" val="266407076"/>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42848F-98CD-8211-5505-3CBF9BEB79EE}"/>
              </a:ext>
            </a:extLst>
          </p:cNvPr>
          <p:cNvSpPr txBox="1"/>
          <p:nvPr/>
        </p:nvSpPr>
        <p:spPr>
          <a:xfrm>
            <a:off x="228066" y="429485"/>
            <a:ext cx="20927494" cy="1754326"/>
          </a:xfrm>
          <a:prstGeom prst="rect">
            <a:avLst/>
          </a:prstGeom>
          <a:noFill/>
        </p:spPr>
        <p:txBody>
          <a:bodyPr wrap="square" rtlCol="0">
            <a:spAutoFit/>
          </a:bodyPr>
          <a:lstStyle/>
          <a:p>
            <a:pPr algn="ctr"/>
            <a:r>
              <a:rPr kumimoji="1" lang="ja-JP" altLang="en-US" sz="5400" b="1">
                <a:latin typeface="Meiryo UI" panose="020B0604030504040204" pitchFamily="34" charset="-128"/>
                <a:ea typeface="Meiryo UI" panose="020B0604030504040204" pitchFamily="34" charset="-128"/>
              </a:rPr>
              <a:t>赤外線センサを用いた害獣検出および行動解析</a:t>
            </a:r>
            <a:br>
              <a:rPr kumimoji="1" lang="en-US" altLang="ja-JP" sz="5400" b="1">
                <a:latin typeface="Meiryo UI" panose="020B0604030504040204" pitchFamily="34" charset="-128"/>
                <a:ea typeface="Meiryo UI" panose="020B0604030504040204" pitchFamily="34" charset="-128"/>
              </a:rPr>
            </a:br>
            <a:r>
              <a:rPr kumimoji="1" lang="ja-JP" altLang="en-US" sz="5400" b="1">
                <a:latin typeface="Meiryo UI" panose="020B0604030504040204" pitchFamily="34" charset="-128"/>
                <a:ea typeface="Meiryo UI" panose="020B0604030504040204" pitchFamily="34" charset="-128"/>
              </a:rPr>
              <a:t>ー</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通知機構と行動ビジュアライザ</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ー</a:t>
            </a:r>
          </a:p>
        </p:txBody>
      </p:sp>
      <p:sp>
        <p:nvSpPr>
          <p:cNvPr id="3" name="テキスト ボックス 2">
            <a:extLst>
              <a:ext uri="{FF2B5EF4-FFF2-40B4-BE49-F238E27FC236}">
                <a16:creationId xmlns:a16="http://schemas.microsoft.com/office/drawing/2014/main" id="{F5414123-E594-4D2C-7328-0E4D2D2053DE}"/>
              </a:ext>
            </a:extLst>
          </p:cNvPr>
          <p:cNvSpPr txBox="1"/>
          <p:nvPr/>
        </p:nvSpPr>
        <p:spPr>
          <a:xfrm>
            <a:off x="14562332" y="2965417"/>
            <a:ext cx="5942653" cy="707886"/>
          </a:xfrm>
          <a:prstGeom prst="rect">
            <a:avLst/>
          </a:prstGeom>
          <a:noFill/>
        </p:spPr>
        <p:txBody>
          <a:bodyPr wrap="none" rtlCol="0">
            <a:spAutoFit/>
          </a:bodyPr>
          <a:lstStyle/>
          <a:p>
            <a:pPr algn="ctr"/>
            <a:r>
              <a:rPr kumimoji="1" lang="ja-JP" altLang="en-US" sz="4000">
                <a:latin typeface="Meiryo UI" panose="020B0604030504040204" pitchFamily="34" charset="-128"/>
                <a:ea typeface="Meiryo UI" panose="020B0604030504040204" pitchFamily="34" charset="-128"/>
              </a:rPr>
              <a:t>山口賢一研究室　藤本 光</a:t>
            </a:r>
          </a:p>
        </p:txBody>
      </p:sp>
      <p:grpSp>
        <p:nvGrpSpPr>
          <p:cNvPr id="4" name="グループ化 3">
            <a:extLst>
              <a:ext uri="{FF2B5EF4-FFF2-40B4-BE49-F238E27FC236}">
                <a16:creationId xmlns:a16="http://schemas.microsoft.com/office/drawing/2014/main" id="{C4603583-910A-3985-DBC7-18E91322D5A6}"/>
              </a:ext>
            </a:extLst>
          </p:cNvPr>
          <p:cNvGrpSpPr/>
          <p:nvPr/>
        </p:nvGrpSpPr>
        <p:grpSpPr>
          <a:xfrm>
            <a:off x="276957" y="3256646"/>
            <a:ext cx="20826227" cy="12065891"/>
            <a:chOff x="276956" y="2156548"/>
            <a:chExt cx="20826227" cy="12065891"/>
          </a:xfrm>
        </p:grpSpPr>
        <p:sp>
          <p:nvSpPr>
            <p:cNvPr id="5" name="正方形/長方形 4">
              <a:extLst>
                <a:ext uri="{FF2B5EF4-FFF2-40B4-BE49-F238E27FC236}">
                  <a16:creationId xmlns:a16="http://schemas.microsoft.com/office/drawing/2014/main" id="{8492B881-61C4-0195-9C55-81D4B08AAC82}"/>
                </a:ext>
              </a:extLst>
            </p:cNvPr>
            <p:cNvSpPr/>
            <p:nvPr/>
          </p:nvSpPr>
          <p:spPr>
            <a:xfrm>
              <a:off x="303212" y="2716306"/>
              <a:ext cx="20799971" cy="11506133"/>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ED1C5054-08C2-576B-D171-CB4F06202BB0}"/>
                </a:ext>
              </a:extLst>
            </p:cNvPr>
            <p:cNvSpPr/>
            <p:nvPr/>
          </p:nvSpPr>
          <p:spPr>
            <a:xfrm>
              <a:off x="276956" y="2156548"/>
              <a:ext cx="5367175"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研究の狙い</a:t>
              </a:r>
            </a:p>
          </p:txBody>
        </p:sp>
      </p:grpSp>
      <p:grpSp>
        <p:nvGrpSpPr>
          <p:cNvPr id="10" name="グループ化 9">
            <a:extLst>
              <a:ext uri="{FF2B5EF4-FFF2-40B4-BE49-F238E27FC236}">
                <a16:creationId xmlns:a16="http://schemas.microsoft.com/office/drawing/2014/main" id="{72F212AC-42D7-840F-9E79-F2E8770D6A82}"/>
              </a:ext>
            </a:extLst>
          </p:cNvPr>
          <p:cNvGrpSpPr/>
          <p:nvPr/>
        </p:nvGrpSpPr>
        <p:grpSpPr>
          <a:xfrm>
            <a:off x="300891" y="15768641"/>
            <a:ext cx="20802294" cy="14077087"/>
            <a:chOff x="300890" y="13529167"/>
            <a:chExt cx="20802294" cy="15413414"/>
          </a:xfrm>
        </p:grpSpPr>
        <p:sp>
          <p:nvSpPr>
            <p:cNvPr id="11" name="正方形/長方形 10">
              <a:extLst>
                <a:ext uri="{FF2B5EF4-FFF2-40B4-BE49-F238E27FC236}">
                  <a16:creationId xmlns:a16="http://schemas.microsoft.com/office/drawing/2014/main" id="{782733F6-BD0A-9AEC-2B1A-B1F047079F0C}"/>
                </a:ext>
              </a:extLst>
            </p:cNvPr>
            <p:cNvSpPr/>
            <p:nvPr/>
          </p:nvSpPr>
          <p:spPr>
            <a:xfrm>
              <a:off x="352237" y="14027228"/>
              <a:ext cx="20750947" cy="1491535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AB714102-CCA3-D52A-9491-3C514E98CB1C}"/>
                </a:ext>
              </a:extLst>
            </p:cNvPr>
            <p:cNvSpPr/>
            <p:nvPr/>
          </p:nvSpPr>
          <p:spPr>
            <a:xfrm>
              <a:off x="300890" y="13529167"/>
              <a:ext cx="5735099" cy="914406"/>
            </a:xfrm>
            <a:prstGeom prst="rect">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実装計画</a:t>
              </a:r>
            </a:p>
          </p:txBody>
        </p:sp>
      </p:grpSp>
      <p:sp>
        <p:nvSpPr>
          <p:cNvPr id="122" name="テキスト ボックス 121">
            <a:extLst>
              <a:ext uri="{FF2B5EF4-FFF2-40B4-BE49-F238E27FC236}">
                <a16:creationId xmlns:a16="http://schemas.microsoft.com/office/drawing/2014/main" id="{4EE228D1-2CBC-F992-9F84-7B4542B99F80}"/>
              </a:ext>
            </a:extLst>
          </p:cNvPr>
          <p:cNvSpPr txBox="1"/>
          <p:nvPr/>
        </p:nvSpPr>
        <p:spPr>
          <a:xfrm>
            <a:off x="856878" y="10217349"/>
            <a:ext cx="7166528" cy="4154984"/>
          </a:xfrm>
          <a:prstGeom prst="rect">
            <a:avLst/>
          </a:prstGeom>
          <a:noFill/>
        </p:spPr>
        <p:txBody>
          <a:bodyPr wrap="square" rtlCol="0">
            <a:spAutoFit/>
          </a:bodyPr>
          <a:lstStyle/>
          <a:p>
            <a:pPr marL="571500" indent="-571500">
              <a:buClr>
                <a:schemeClr val="accent1"/>
              </a:buClr>
              <a:buFont typeface="Wingdings" panose="05000000000000000000" pitchFamily="2" charset="2"/>
              <a:buChar char="Ø"/>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赤外線センサノード群</a:t>
            </a:r>
            <a:endParaRPr lang="en-US" altLang="ja-JP" sz="440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1"/>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ゲートウェイ</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1"/>
              </a:buClr>
              <a:buFont typeface="Wingdings" panose="05000000000000000000" pitchFamily="2" charset="2"/>
              <a:buChar char="Ø"/>
            </a:pP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クラウドサーバ</a:t>
            </a:r>
            <a:endPar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1"/>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データ解析</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1"/>
              </a:buClr>
              <a:buFont typeface="Wingdings" panose="05000000000000000000" pitchFamily="2" charset="2"/>
              <a:buChar char="Ø"/>
            </a:pP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マップの</a:t>
            </a:r>
            <a:r>
              <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Web</a:t>
            </a: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アプリ</a:t>
            </a:r>
            <a:endPar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1"/>
              </a:buClr>
              <a:buFont typeface="Wingdings" panose="05000000000000000000" pitchFamily="2" charset="2"/>
              <a:buChar char="Ø"/>
            </a:pPr>
            <a:r>
              <a:rPr kumimoji="1" lang="ja-JP" altLang="en-US"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rPr>
              <a:t>通知システム</a:t>
            </a:r>
            <a:endParaRPr kumimoji="1" lang="en-US" altLang="ja-JP" sz="4400" u="sng">
              <a:solidFill>
                <a:srgbClr val="FF0000"/>
              </a:solidFill>
              <a:latin typeface="Meiryo UI" panose="020B0604030504040204" pitchFamily="34" charset="-128"/>
              <a:ea typeface="Meiryo UI" panose="020B0604030504040204" pitchFamily="34" charset="-128"/>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C0CD5756-8634-39A4-CFC6-52823ADEF920}"/>
              </a:ext>
            </a:extLst>
          </p:cNvPr>
          <p:cNvSpPr txBox="1"/>
          <p:nvPr/>
        </p:nvSpPr>
        <p:spPr>
          <a:xfrm>
            <a:off x="1147100" y="6031556"/>
            <a:ext cx="7633711" cy="2123658"/>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夜間における獣害</a:t>
            </a:r>
            <a:endParaRPr lang="en-US" altLang="ja-JP" sz="440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見張り続けるのは困難</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対策は後日痕跡からのみ</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73" name="グループ化 172">
            <a:extLst>
              <a:ext uri="{FF2B5EF4-FFF2-40B4-BE49-F238E27FC236}">
                <a16:creationId xmlns:a16="http://schemas.microsoft.com/office/drawing/2014/main" id="{B33A077E-D9C7-88A6-4882-FCE3C6D943AA}"/>
              </a:ext>
            </a:extLst>
          </p:cNvPr>
          <p:cNvGrpSpPr/>
          <p:nvPr/>
        </p:nvGrpSpPr>
        <p:grpSpPr>
          <a:xfrm>
            <a:off x="644101" y="18845904"/>
            <a:ext cx="8698568" cy="3216401"/>
            <a:chOff x="644555" y="19966605"/>
            <a:chExt cx="8698568" cy="3216401"/>
          </a:xfrm>
        </p:grpSpPr>
        <p:sp>
          <p:nvSpPr>
            <p:cNvPr id="13" name="四角形: 角を丸くする 35">
              <a:extLst>
                <a:ext uri="{FF2B5EF4-FFF2-40B4-BE49-F238E27FC236}">
                  <a16:creationId xmlns:a16="http://schemas.microsoft.com/office/drawing/2014/main" id="{25428E84-170B-9282-3552-4793BC24A78E}"/>
                </a:ext>
              </a:extLst>
            </p:cNvPr>
            <p:cNvSpPr/>
            <p:nvPr/>
          </p:nvSpPr>
          <p:spPr>
            <a:xfrm>
              <a:off x="644555" y="19966605"/>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a:solidFill>
                    <a:schemeClr val="bg1"/>
                  </a:solidFill>
                  <a:latin typeface="Meiryo UI" panose="020B0604030504040204" pitchFamily="34" charset="-128"/>
                  <a:ea typeface="Meiryo UI" panose="020B0604030504040204" pitchFamily="34" charset="-128"/>
                </a:rPr>
                <a:t>Web</a:t>
              </a:r>
              <a:r>
                <a:rPr kumimoji="1" lang="ja-JP" altLang="en-US" sz="4400">
                  <a:solidFill>
                    <a:schemeClr val="bg1"/>
                  </a:solidFill>
                  <a:latin typeface="Meiryo UI" panose="020B0604030504040204" pitchFamily="34" charset="-128"/>
                  <a:ea typeface="Meiryo UI" panose="020B0604030504040204" pitchFamily="34" charset="-128"/>
                </a:rPr>
                <a:t>アプリ</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26" name="テキスト ボックス 125">
              <a:extLst>
                <a:ext uri="{FF2B5EF4-FFF2-40B4-BE49-F238E27FC236}">
                  <a16:creationId xmlns:a16="http://schemas.microsoft.com/office/drawing/2014/main" id="{7BF56163-9AEC-83F6-8276-E9297F3F0035}"/>
                </a:ext>
              </a:extLst>
            </p:cNvPr>
            <p:cNvSpPr txBox="1"/>
            <p:nvPr/>
          </p:nvSpPr>
          <p:spPr>
            <a:xfrm>
              <a:off x="739421" y="21059348"/>
              <a:ext cx="8603702" cy="2123658"/>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行動ビジュアライザ</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地図に軌跡を描画</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 : Leaflet</a:t>
              </a:r>
            </a:p>
            <a:p>
              <a:pPr marL="571500" indent="-571500">
                <a:buClr>
                  <a:schemeClr val="accent6"/>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ページ制御</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 : Node.js, Express</a:t>
              </a:r>
            </a:p>
          </p:txBody>
        </p:sp>
      </p:grpSp>
      <p:grpSp>
        <p:nvGrpSpPr>
          <p:cNvPr id="190" name="グループ化 189">
            <a:extLst>
              <a:ext uri="{FF2B5EF4-FFF2-40B4-BE49-F238E27FC236}">
                <a16:creationId xmlns:a16="http://schemas.microsoft.com/office/drawing/2014/main" id="{0C324DDC-E91C-8376-F1FB-DDA695CA90D7}"/>
              </a:ext>
            </a:extLst>
          </p:cNvPr>
          <p:cNvGrpSpPr/>
          <p:nvPr/>
        </p:nvGrpSpPr>
        <p:grpSpPr>
          <a:xfrm>
            <a:off x="10287256" y="17229659"/>
            <a:ext cx="10521418" cy="11454570"/>
            <a:chOff x="10066581" y="18267064"/>
            <a:chExt cx="10521418" cy="11454570"/>
          </a:xfrm>
        </p:grpSpPr>
        <p:sp>
          <p:nvSpPr>
            <p:cNvPr id="127" name="角丸四角形 126">
              <a:extLst>
                <a:ext uri="{FF2B5EF4-FFF2-40B4-BE49-F238E27FC236}">
                  <a16:creationId xmlns:a16="http://schemas.microsoft.com/office/drawing/2014/main" id="{1DB03E5B-FEAF-A22F-08BE-0916BD4379B9}"/>
                </a:ext>
              </a:extLst>
            </p:cNvPr>
            <p:cNvSpPr/>
            <p:nvPr/>
          </p:nvSpPr>
          <p:spPr>
            <a:xfrm>
              <a:off x="10066581" y="21520808"/>
              <a:ext cx="10521418" cy="8200826"/>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grpSp>
          <p:nvGrpSpPr>
            <p:cNvPr id="128" name="グループ化 127">
              <a:extLst>
                <a:ext uri="{FF2B5EF4-FFF2-40B4-BE49-F238E27FC236}">
                  <a16:creationId xmlns:a16="http://schemas.microsoft.com/office/drawing/2014/main" id="{8DAE4F3C-BF70-FD33-F269-CCBB66C88D7D}"/>
                </a:ext>
              </a:extLst>
            </p:cNvPr>
            <p:cNvGrpSpPr/>
            <p:nvPr/>
          </p:nvGrpSpPr>
          <p:grpSpPr>
            <a:xfrm>
              <a:off x="17519406" y="23491189"/>
              <a:ext cx="2778926" cy="985227"/>
              <a:chOff x="16888722" y="16205493"/>
              <a:chExt cx="2778926" cy="985227"/>
            </a:xfrm>
          </p:grpSpPr>
          <p:sp>
            <p:nvSpPr>
              <p:cNvPr id="129" name="角丸四角形 128">
                <a:extLst>
                  <a:ext uri="{FF2B5EF4-FFF2-40B4-BE49-F238E27FC236}">
                    <a16:creationId xmlns:a16="http://schemas.microsoft.com/office/drawing/2014/main" id="{FBA29496-C0C6-282D-384A-1F73D78C35EE}"/>
                  </a:ext>
                </a:extLst>
              </p:cNvPr>
              <p:cNvSpPr/>
              <p:nvPr/>
            </p:nvSpPr>
            <p:spPr>
              <a:xfrm>
                <a:off x="16888722" y="16205493"/>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0" name="テキスト ボックス 129">
                <a:extLst>
                  <a:ext uri="{FF2B5EF4-FFF2-40B4-BE49-F238E27FC236}">
                    <a16:creationId xmlns:a16="http://schemas.microsoft.com/office/drawing/2014/main" id="{32383CC7-3E98-792D-E4EE-2F2A2892F289}"/>
                  </a:ext>
                </a:extLst>
              </p:cNvPr>
              <p:cNvSpPr txBox="1"/>
              <p:nvPr/>
            </p:nvSpPr>
            <p:spPr>
              <a:xfrm>
                <a:off x="17146305" y="16405719"/>
                <a:ext cx="226376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データ解析</a:t>
                </a:r>
              </a:p>
            </p:txBody>
          </p:sp>
        </p:grpSp>
        <p:sp>
          <p:nvSpPr>
            <p:cNvPr id="131" name="角丸四角形 130">
              <a:extLst>
                <a:ext uri="{FF2B5EF4-FFF2-40B4-BE49-F238E27FC236}">
                  <a16:creationId xmlns:a16="http://schemas.microsoft.com/office/drawing/2014/main" id="{C0784A22-D5A4-5BA5-BD60-C95C974C242F}"/>
                </a:ext>
              </a:extLst>
            </p:cNvPr>
            <p:cNvSpPr/>
            <p:nvPr/>
          </p:nvSpPr>
          <p:spPr>
            <a:xfrm>
              <a:off x="10413486" y="23518690"/>
              <a:ext cx="6716346" cy="4011332"/>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2" name="テキスト ボックス 131">
              <a:extLst>
                <a:ext uri="{FF2B5EF4-FFF2-40B4-BE49-F238E27FC236}">
                  <a16:creationId xmlns:a16="http://schemas.microsoft.com/office/drawing/2014/main" id="{D3D50725-E23F-4E4F-9E1F-827F2765E174}"/>
                </a:ext>
              </a:extLst>
            </p:cNvPr>
            <p:cNvSpPr txBox="1"/>
            <p:nvPr/>
          </p:nvSpPr>
          <p:spPr>
            <a:xfrm>
              <a:off x="14535739" y="23898978"/>
              <a:ext cx="2347437" cy="646331"/>
            </a:xfrm>
            <a:prstGeom prst="rect">
              <a:avLst/>
            </a:prstGeom>
            <a:noFill/>
          </p:spPr>
          <p:txBody>
            <a:bodyPr wrap="none" rtlCol="0">
              <a:spAutoFit/>
            </a:bodyPr>
            <a:lstStyle/>
            <a:p>
              <a:pPr algn="ctr"/>
              <a:r>
                <a:rPr kumimoji="1" lang="en-US" altLang="ja-JP" sz="3600" b="1">
                  <a:latin typeface="Meiryo UI" panose="020B0604030504040204" pitchFamily="34" charset="-128"/>
                  <a:ea typeface="Meiryo UI" panose="020B0604030504040204" pitchFamily="34" charset="-128"/>
                </a:rPr>
                <a:t>Web</a:t>
              </a:r>
              <a:r>
                <a:rPr kumimoji="1" lang="ja-JP" altLang="en-US" sz="3600" b="1">
                  <a:latin typeface="Meiryo UI" panose="020B0604030504040204" pitchFamily="34" charset="-128"/>
                  <a:ea typeface="Meiryo UI" panose="020B0604030504040204" pitchFamily="34" charset="-128"/>
                </a:rPr>
                <a:t>アプリ</a:t>
              </a:r>
            </a:p>
          </p:txBody>
        </p:sp>
        <p:sp>
          <p:nvSpPr>
            <p:cNvPr id="133" name="テキスト ボックス 132">
              <a:extLst>
                <a:ext uri="{FF2B5EF4-FFF2-40B4-BE49-F238E27FC236}">
                  <a16:creationId xmlns:a16="http://schemas.microsoft.com/office/drawing/2014/main" id="{29551E3F-A662-366A-2DFC-D45CAC300722}"/>
                </a:ext>
              </a:extLst>
            </p:cNvPr>
            <p:cNvSpPr txBox="1"/>
            <p:nvPr/>
          </p:nvSpPr>
          <p:spPr>
            <a:xfrm>
              <a:off x="14821404" y="24582624"/>
              <a:ext cx="1922321" cy="1754326"/>
            </a:xfrm>
            <a:prstGeom prst="rect">
              <a:avLst/>
            </a:prstGeom>
            <a:noFill/>
          </p:spPr>
          <p:txBody>
            <a:bodyPr wrap="none" rtlCol="0">
              <a:spAutoFit/>
            </a:bodyPr>
            <a:lstStyle/>
            <a:p>
              <a:pPr algn="ctr"/>
              <a:r>
                <a:rPr kumimoji="1" lang="en-US" altLang="ja-JP" sz="3600">
                  <a:latin typeface="Meiryo UI" panose="020B0604030504040204" pitchFamily="34" charset="-128"/>
                  <a:ea typeface="Meiryo UI" panose="020B0604030504040204" pitchFamily="34" charset="-128"/>
                </a:rPr>
                <a:t>Leaflet</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pic>
          <p:nvPicPr>
            <p:cNvPr id="134" name="グラフィックス 133" descr="コンピューター 枠線">
              <a:extLst>
                <a:ext uri="{FF2B5EF4-FFF2-40B4-BE49-F238E27FC236}">
                  <a16:creationId xmlns:a16="http://schemas.microsoft.com/office/drawing/2014/main" id="{C611DDB9-3FF8-2B7C-D733-1275C6AEC0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37358" y="19173176"/>
              <a:ext cx="1676575" cy="1676586"/>
            </a:xfrm>
            <a:prstGeom prst="rect">
              <a:avLst/>
            </a:prstGeom>
          </p:spPr>
        </p:pic>
        <p:pic>
          <p:nvPicPr>
            <p:cNvPr id="135" name="グラフィックス 134" descr="スマート フォン 枠線">
              <a:extLst>
                <a:ext uri="{FF2B5EF4-FFF2-40B4-BE49-F238E27FC236}">
                  <a16:creationId xmlns:a16="http://schemas.microsoft.com/office/drawing/2014/main" id="{63E0B9D5-9C8F-9F6D-EACA-FBC853BEC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93297" y="19106479"/>
              <a:ext cx="1603806" cy="1603817"/>
            </a:xfrm>
            <a:prstGeom prst="rect">
              <a:avLst/>
            </a:prstGeom>
          </p:spPr>
        </p:pic>
        <p:pic>
          <p:nvPicPr>
            <p:cNvPr id="136" name="グラフィックス 135" descr="クジラ 枠線">
              <a:extLst>
                <a:ext uri="{FF2B5EF4-FFF2-40B4-BE49-F238E27FC236}">
                  <a16:creationId xmlns:a16="http://schemas.microsoft.com/office/drawing/2014/main" id="{512964FF-4FCF-8174-38D8-620EE682A0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50670" y="27895711"/>
              <a:ext cx="1106359" cy="1106366"/>
            </a:xfrm>
            <a:prstGeom prst="rect">
              <a:avLst/>
            </a:prstGeom>
          </p:spPr>
        </p:pic>
        <p:pic>
          <p:nvPicPr>
            <p:cNvPr id="137" name="グラフィックス 136" descr="データベース 枠線">
              <a:extLst>
                <a:ext uri="{FF2B5EF4-FFF2-40B4-BE49-F238E27FC236}">
                  <a16:creationId xmlns:a16="http://schemas.microsoft.com/office/drawing/2014/main" id="{EDFF197F-E4E8-B127-326D-0949E8F58A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825320" y="26832808"/>
              <a:ext cx="2077022" cy="2077036"/>
            </a:xfrm>
            <a:prstGeom prst="rect">
              <a:avLst/>
            </a:prstGeom>
          </p:spPr>
        </p:pic>
        <p:pic>
          <p:nvPicPr>
            <p:cNvPr id="138" name="グラフィックス 137" descr="葉 枠線">
              <a:extLst>
                <a:ext uri="{FF2B5EF4-FFF2-40B4-BE49-F238E27FC236}">
                  <a16:creationId xmlns:a16="http://schemas.microsoft.com/office/drawing/2014/main" id="{D9BAA3A0-DE04-810E-BBB8-A110A8CDCD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563725" y="26350223"/>
              <a:ext cx="1080095" cy="1080095"/>
            </a:xfrm>
            <a:prstGeom prst="rect">
              <a:avLst/>
            </a:prstGeom>
          </p:spPr>
        </p:pic>
        <p:sp>
          <p:nvSpPr>
            <p:cNvPr id="139" name="六角形 138">
              <a:extLst>
                <a:ext uri="{FF2B5EF4-FFF2-40B4-BE49-F238E27FC236}">
                  <a16:creationId xmlns:a16="http://schemas.microsoft.com/office/drawing/2014/main" id="{30DD8ED0-7F70-9192-C6CA-6BF74407978C}"/>
                </a:ext>
              </a:extLst>
            </p:cNvPr>
            <p:cNvSpPr/>
            <p:nvPr/>
          </p:nvSpPr>
          <p:spPr>
            <a:xfrm rot="1800000">
              <a:off x="15891503" y="26491010"/>
              <a:ext cx="832725" cy="717867"/>
            </a:xfrm>
            <a:prstGeom prst="hexagon">
              <a:avLst>
                <a:gd name="adj" fmla="val 27729"/>
                <a:gd name="vf" fmla="val 11547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pic>
          <p:nvPicPr>
            <p:cNvPr id="140" name="グラフィックス 139" descr="無線ルーター 枠線">
              <a:extLst>
                <a:ext uri="{FF2B5EF4-FFF2-40B4-BE49-F238E27FC236}">
                  <a16:creationId xmlns:a16="http://schemas.microsoft.com/office/drawing/2014/main" id="{73DD0A55-5805-4C43-27EC-EDA5B13465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890263" y="18816512"/>
              <a:ext cx="1824915" cy="1824915"/>
            </a:xfrm>
            <a:prstGeom prst="rect">
              <a:avLst/>
            </a:prstGeom>
          </p:spPr>
        </p:pic>
        <p:sp>
          <p:nvSpPr>
            <p:cNvPr id="141" name="角丸四角形 140">
              <a:extLst>
                <a:ext uri="{FF2B5EF4-FFF2-40B4-BE49-F238E27FC236}">
                  <a16:creationId xmlns:a16="http://schemas.microsoft.com/office/drawing/2014/main" id="{A931665D-E142-CE4E-855A-D3113F5D739E}"/>
                </a:ext>
              </a:extLst>
            </p:cNvPr>
            <p:cNvSpPr/>
            <p:nvPr/>
          </p:nvSpPr>
          <p:spPr>
            <a:xfrm>
              <a:off x="10585871" y="23922752"/>
              <a:ext cx="3852363" cy="3406838"/>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42" name="テキスト ボックス 141">
              <a:extLst>
                <a:ext uri="{FF2B5EF4-FFF2-40B4-BE49-F238E27FC236}">
                  <a16:creationId xmlns:a16="http://schemas.microsoft.com/office/drawing/2014/main" id="{68C66960-5653-51B4-DBDD-300AF307E118}"/>
                </a:ext>
              </a:extLst>
            </p:cNvPr>
            <p:cNvSpPr txBox="1"/>
            <p:nvPr/>
          </p:nvSpPr>
          <p:spPr>
            <a:xfrm>
              <a:off x="11166109" y="24103960"/>
              <a:ext cx="2570691" cy="646331"/>
            </a:xfrm>
            <a:prstGeom prst="rect">
              <a:avLst/>
            </a:prstGeom>
            <a:noFill/>
          </p:spPr>
          <p:txBody>
            <a:bodyPr wrap="square" rtlCol="0">
              <a:spAutoFit/>
            </a:bodyPr>
            <a:lstStyle/>
            <a:p>
              <a:pPr algn="ctr"/>
              <a:r>
                <a:rPr kumimoji="1" lang="ja-JP" altLang="en-US" sz="3600" b="1">
                  <a:latin typeface="Meiryo UI" panose="020B0604030504040204" pitchFamily="34" charset="-128"/>
                  <a:ea typeface="Meiryo UI" panose="020B0604030504040204" pitchFamily="34" charset="-128"/>
                </a:rPr>
                <a:t>通知サーバ</a:t>
              </a:r>
            </a:p>
          </p:txBody>
        </p:sp>
        <p:sp>
          <p:nvSpPr>
            <p:cNvPr id="143" name="テキスト ボックス 142">
              <a:extLst>
                <a:ext uri="{FF2B5EF4-FFF2-40B4-BE49-F238E27FC236}">
                  <a16:creationId xmlns:a16="http://schemas.microsoft.com/office/drawing/2014/main" id="{CA924B0D-455F-C4CA-FEFC-5E529BBC30B7}"/>
                </a:ext>
              </a:extLst>
            </p:cNvPr>
            <p:cNvSpPr txBox="1"/>
            <p:nvPr/>
          </p:nvSpPr>
          <p:spPr>
            <a:xfrm>
              <a:off x="10486474" y="24761271"/>
              <a:ext cx="4075855" cy="2308324"/>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Push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Notification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sp>
          <p:nvSpPr>
            <p:cNvPr id="145" name="テキスト ボックス 144">
              <a:extLst>
                <a:ext uri="{FF2B5EF4-FFF2-40B4-BE49-F238E27FC236}">
                  <a16:creationId xmlns:a16="http://schemas.microsoft.com/office/drawing/2014/main" id="{A608CCFD-3006-F6B4-CB1B-D0917C98AD76}"/>
                </a:ext>
              </a:extLst>
            </p:cNvPr>
            <p:cNvSpPr txBox="1"/>
            <p:nvPr/>
          </p:nvSpPr>
          <p:spPr>
            <a:xfrm>
              <a:off x="11440461" y="28285284"/>
              <a:ext cx="5762796" cy="646331"/>
            </a:xfrm>
            <a:prstGeom prst="rect">
              <a:avLst/>
            </a:prstGeom>
            <a:noFill/>
          </p:spPr>
          <p:txBody>
            <a:bodyPr wrap="none" rtlCol="0">
              <a:spAutoFit/>
            </a:bodyPr>
            <a:lstStyle/>
            <a:p>
              <a:r>
                <a:rPr kumimoji="1" lang="en-US" altLang="ja-JP" sz="3600">
                  <a:latin typeface="Meiryo UI" panose="020B0604030504040204" pitchFamily="34" charset="-128"/>
                  <a:ea typeface="Meiryo UI" panose="020B0604030504040204" pitchFamily="34" charset="-128"/>
                </a:rPr>
                <a:t>Docker, Docker-compose</a:t>
              </a:r>
              <a:endParaRPr kumimoji="1" lang="ja-JP" altLang="en-US" sz="3600">
                <a:latin typeface="Meiryo UI" panose="020B0604030504040204" pitchFamily="34" charset="-128"/>
                <a:ea typeface="Meiryo UI" panose="020B0604030504040204" pitchFamily="34" charset="-128"/>
              </a:endParaRPr>
            </a:p>
          </p:txBody>
        </p:sp>
        <p:sp>
          <p:nvSpPr>
            <p:cNvPr id="146" name="テキスト ボックス 145">
              <a:extLst>
                <a:ext uri="{FF2B5EF4-FFF2-40B4-BE49-F238E27FC236}">
                  <a16:creationId xmlns:a16="http://schemas.microsoft.com/office/drawing/2014/main" id="{F7272940-F18D-FFBB-A409-103380984758}"/>
                </a:ext>
              </a:extLst>
            </p:cNvPr>
            <p:cNvSpPr txBox="1"/>
            <p:nvPr/>
          </p:nvSpPr>
          <p:spPr>
            <a:xfrm>
              <a:off x="17160282" y="18307250"/>
              <a:ext cx="3284874"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畑のゲートウェイ</a:t>
              </a:r>
            </a:p>
          </p:txBody>
        </p:sp>
        <p:sp>
          <p:nvSpPr>
            <p:cNvPr id="147" name="テキスト ボックス 146">
              <a:extLst>
                <a:ext uri="{FF2B5EF4-FFF2-40B4-BE49-F238E27FC236}">
                  <a16:creationId xmlns:a16="http://schemas.microsoft.com/office/drawing/2014/main" id="{0E7C449B-F801-345A-0791-F6E9F81EB761}"/>
                </a:ext>
              </a:extLst>
            </p:cNvPr>
            <p:cNvSpPr txBox="1"/>
            <p:nvPr/>
          </p:nvSpPr>
          <p:spPr>
            <a:xfrm>
              <a:off x="12625041" y="18307250"/>
              <a:ext cx="249299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農業従事者</a:t>
              </a:r>
            </a:p>
          </p:txBody>
        </p:sp>
        <p:cxnSp>
          <p:nvCxnSpPr>
            <p:cNvPr id="148" name="直線コネクタ 147">
              <a:extLst>
                <a:ext uri="{FF2B5EF4-FFF2-40B4-BE49-F238E27FC236}">
                  <a16:creationId xmlns:a16="http://schemas.microsoft.com/office/drawing/2014/main" id="{30B1F373-875B-9A02-C6E8-B3C6C925569F}"/>
                </a:ext>
              </a:extLst>
            </p:cNvPr>
            <p:cNvCxnSpPr>
              <a:cxnSpLocks/>
            </p:cNvCxnSpPr>
            <p:nvPr/>
          </p:nvCxnSpPr>
          <p:spPr>
            <a:xfrm>
              <a:off x="16448636" y="18267064"/>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53" name="角丸四角形 152">
              <a:extLst>
                <a:ext uri="{FF2B5EF4-FFF2-40B4-BE49-F238E27FC236}">
                  <a16:creationId xmlns:a16="http://schemas.microsoft.com/office/drawing/2014/main" id="{66F09347-2B4D-E1EB-2185-59471A86A105}"/>
                </a:ext>
              </a:extLst>
            </p:cNvPr>
            <p:cNvSpPr/>
            <p:nvPr/>
          </p:nvSpPr>
          <p:spPr>
            <a:xfrm>
              <a:off x="10569961" y="21881943"/>
              <a:ext cx="9822662"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54" name="テキスト ボックス 153">
              <a:extLst>
                <a:ext uri="{FF2B5EF4-FFF2-40B4-BE49-F238E27FC236}">
                  <a16:creationId xmlns:a16="http://schemas.microsoft.com/office/drawing/2014/main" id="{82B4C878-CA2D-7941-4754-9748DCA95DF6}"/>
                </a:ext>
              </a:extLst>
            </p:cNvPr>
            <p:cNvSpPr txBox="1"/>
            <p:nvPr/>
          </p:nvSpPr>
          <p:spPr>
            <a:xfrm>
              <a:off x="10509418" y="22082168"/>
              <a:ext cx="99437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リバースプロキシ</a:t>
              </a:r>
              <a:r>
                <a:rPr kumimoji="1" lang="en-US" altLang="ja-JP" sz="3600">
                  <a:latin typeface="Meiryo UI" panose="020B0604030504040204" pitchFamily="34" charset="-128"/>
                  <a:ea typeface="Meiryo UI" panose="020B0604030504040204" pitchFamily="34" charset="-128"/>
                </a:rPr>
                <a:t>:Node.js or Nginx or Apache</a:t>
              </a:r>
              <a:endParaRPr kumimoji="1" lang="ja-JP" altLang="en-US" sz="3600">
                <a:latin typeface="Meiryo UI" panose="020B0604030504040204" pitchFamily="34" charset="-128"/>
                <a:ea typeface="Meiryo UI" panose="020B0604030504040204" pitchFamily="34" charset="-128"/>
              </a:endParaRPr>
            </a:p>
          </p:txBody>
        </p:sp>
        <p:sp>
          <p:nvSpPr>
            <p:cNvPr id="155" name="テキスト ボックス 154">
              <a:extLst>
                <a:ext uri="{FF2B5EF4-FFF2-40B4-BE49-F238E27FC236}">
                  <a16:creationId xmlns:a16="http://schemas.microsoft.com/office/drawing/2014/main" id="{20A1C6D7-EFC2-FCA3-6D70-408D197B1F5C}"/>
                </a:ext>
              </a:extLst>
            </p:cNvPr>
            <p:cNvSpPr txBox="1"/>
            <p:nvPr/>
          </p:nvSpPr>
          <p:spPr>
            <a:xfrm>
              <a:off x="17609177" y="28894000"/>
              <a:ext cx="2501006"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データベース</a:t>
              </a:r>
            </a:p>
          </p:txBody>
        </p:sp>
        <p:cxnSp>
          <p:nvCxnSpPr>
            <p:cNvPr id="157" name="直線矢印コネクタ 156">
              <a:extLst>
                <a:ext uri="{FF2B5EF4-FFF2-40B4-BE49-F238E27FC236}">
                  <a16:creationId xmlns:a16="http://schemas.microsoft.com/office/drawing/2014/main" id="{C9704BB9-B1E2-30AC-087C-D8B1813E66DE}"/>
                </a:ext>
              </a:extLst>
            </p:cNvPr>
            <p:cNvCxnSpPr>
              <a:cxnSpLocks/>
            </p:cNvCxnSpPr>
            <p:nvPr/>
          </p:nvCxnSpPr>
          <p:spPr>
            <a:xfrm>
              <a:off x="18802720" y="20577651"/>
              <a:ext cx="0" cy="1249841"/>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6885C044-5486-4EA0-4C3C-26AC42E16725}"/>
                </a:ext>
              </a:extLst>
            </p:cNvPr>
            <p:cNvCxnSpPr>
              <a:cxnSpLocks/>
            </p:cNvCxnSpPr>
            <p:nvPr/>
          </p:nvCxnSpPr>
          <p:spPr>
            <a:xfrm>
              <a:off x="15317220" y="20680455"/>
              <a:ext cx="0" cy="1161635"/>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151BE1AA-6042-2C6F-144A-C1784160B554}"/>
                </a:ext>
              </a:extLst>
            </p:cNvPr>
            <p:cNvCxnSpPr>
              <a:cxnSpLocks/>
            </p:cNvCxnSpPr>
            <p:nvPr/>
          </p:nvCxnSpPr>
          <p:spPr>
            <a:xfrm flipV="1">
              <a:off x="14670173" y="20705810"/>
              <a:ext cx="0" cy="111092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ADC43D60-3AA5-78A0-9598-132988D843B4}"/>
                </a:ext>
              </a:extLst>
            </p:cNvPr>
            <p:cNvCxnSpPr>
              <a:cxnSpLocks/>
            </p:cNvCxnSpPr>
            <p:nvPr/>
          </p:nvCxnSpPr>
          <p:spPr>
            <a:xfrm>
              <a:off x="12826329" y="20741482"/>
              <a:ext cx="0" cy="110927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6D7D5A70-FDA9-62C8-47CF-62E92FE7D42A}"/>
                </a:ext>
              </a:extLst>
            </p:cNvPr>
            <p:cNvCxnSpPr>
              <a:cxnSpLocks/>
            </p:cNvCxnSpPr>
            <p:nvPr/>
          </p:nvCxnSpPr>
          <p:spPr>
            <a:xfrm flipV="1">
              <a:off x="12179282" y="20705809"/>
              <a:ext cx="0" cy="111092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47282200-F9A9-FA21-F527-A8ED1F306B7A}"/>
                </a:ext>
              </a:extLst>
            </p:cNvPr>
            <p:cNvCxnSpPr>
              <a:cxnSpLocks/>
            </p:cNvCxnSpPr>
            <p:nvPr/>
          </p:nvCxnSpPr>
          <p:spPr>
            <a:xfrm>
              <a:off x="18842060" y="22901225"/>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58360357-0791-96AC-1689-DB2A36AC67E1}"/>
                </a:ext>
              </a:extLst>
            </p:cNvPr>
            <p:cNvCxnSpPr>
              <a:cxnSpLocks/>
            </p:cNvCxnSpPr>
            <p:nvPr/>
          </p:nvCxnSpPr>
          <p:spPr>
            <a:xfrm>
              <a:off x="18822390" y="24464202"/>
              <a:ext cx="0" cy="2390377"/>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33D5EBBE-7780-6D99-909F-43251E03FD5D}"/>
                </a:ext>
              </a:extLst>
            </p:cNvPr>
            <p:cNvCxnSpPr>
              <a:cxnSpLocks/>
            </p:cNvCxnSpPr>
            <p:nvPr/>
          </p:nvCxnSpPr>
          <p:spPr>
            <a:xfrm>
              <a:off x="16013216" y="22901225"/>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E8EF856D-199A-ED8F-52F7-3ECE240FE2A5}"/>
                </a:ext>
              </a:extLst>
            </p:cNvPr>
            <p:cNvCxnSpPr>
              <a:cxnSpLocks/>
            </p:cNvCxnSpPr>
            <p:nvPr/>
          </p:nvCxnSpPr>
          <p:spPr>
            <a:xfrm flipV="1">
              <a:off x="15633596" y="22867170"/>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27C83057-FADF-0FAD-454F-78381883EDA7}"/>
                </a:ext>
              </a:extLst>
            </p:cNvPr>
            <p:cNvCxnSpPr>
              <a:cxnSpLocks/>
            </p:cNvCxnSpPr>
            <p:nvPr/>
          </p:nvCxnSpPr>
          <p:spPr>
            <a:xfrm>
              <a:off x="12632515" y="22922142"/>
              <a:ext cx="0" cy="989880"/>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FDC6A22E-AB56-22E7-2BDB-300F3FE6EC22}"/>
                </a:ext>
              </a:extLst>
            </p:cNvPr>
            <p:cNvCxnSpPr>
              <a:cxnSpLocks/>
            </p:cNvCxnSpPr>
            <p:nvPr/>
          </p:nvCxnSpPr>
          <p:spPr>
            <a:xfrm flipV="1">
              <a:off x="12252895" y="22888087"/>
              <a:ext cx="0" cy="100230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カギ線コネクタ 181">
              <a:extLst>
                <a:ext uri="{FF2B5EF4-FFF2-40B4-BE49-F238E27FC236}">
                  <a16:creationId xmlns:a16="http://schemas.microsoft.com/office/drawing/2014/main" id="{09905D78-86C2-C7A4-A587-6FE49F387A86}"/>
                </a:ext>
              </a:extLst>
            </p:cNvPr>
            <p:cNvCxnSpPr>
              <a:cxnSpLocks/>
            </p:cNvCxnSpPr>
            <p:nvPr/>
          </p:nvCxnSpPr>
          <p:spPr>
            <a:xfrm rot="10800000">
              <a:off x="15643822" y="27530025"/>
              <a:ext cx="2310584" cy="789129"/>
            </a:xfrm>
            <a:prstGeom prst="bentConnector3">
              <a:avLst>
                <a:gd name="adj1" fmla="val 10088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94989DE6-6027-5228-9756-56366AC98445}"/>
                </a:ext>
              </a:extLst>
            </p:cNvPr>
            <p:cNvSpPr txBox="1"/>
            <p:nvPr/>
          </p:nvSpPr>
          <p:spPr>
            <a:xfrm>
              <a:off x="10554535" y="29002077"/>
              <a:ext cx="28440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クラウドサーバ</a:t>
              </a:r>
            </a:p>
          </p:txBody>
        </p:sp>
      </p:grpSp>
      <p:sp>
        <p:nvSpPr>
          <p:cNvPr id="168" name="テキスト ボックス 167">
            <a:extLst>
              <a:ext uri="{FF2B5EF4-FFF2-40B4-BE49-F238E27FC236}">
                <a16:creationId xmlns:a16="http://schemas.microsoft.com/office/drawing/2014/main" id="{A749E747-B8C6-8A80-34C4-C60EECAC86C9}"/>
              </a:ext>
            </a:extLst>
          </p:cNvPr>
          <p:cNvSpPr txBox="1"/>
          <p:nvPr/>
        </p:nvSpPr>
        <p:spPr>
          <a:xfrm>
            <a:off x="755519" y="16913074"/>
            <a:ext cx="8520649" cy="1446550"/>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クラウド上に</a:t>
            </a:r>
            <a:r>
              <a:rPr lang="en-US" altLang="ja-JP" sz="4400">
                <a:effectLst/>
                <a:latin typeface="Meiryo UI" panose="020B0604030504040204" pitchFamily="34" charset="-128"/>
                <a:ea typeface="Meiryo UI" panose="020B0604030504040204" pitchFamily="34" charset="-128"/>
                <a:cs typeface="Times New Roman" panose="02020603050405020304" pitchFamily="18" charset="0"/>
              </a:rPr>
              <a:t>Docker</a:t>
            </a:r>
            <a:r>
              <a:rPr lang="ja-JP" altLang="en-US" sz="4400">
                <a:latin typeface="Meiryo UI" panose="020B0604030504040204" pitchFamily="34" charset="-128"/>
                <a:ea typeface="Meiryo UI" panose="020B0604030504040204" pitchFamily="34" charset="-128"/>
                <a:cs typeface="Times New Roman" panose="02020603050405020304" pitchFamily="18" charset="0"/>
              </a:rPr>
              <a:t>で構築</a:t>
            </a:r>
            <a:br>
              <a:rPr lang="en-US" altLang="ja-JP" sz="4400">
                <a:latin typeface="Meiryo UI" panose="020B0604030504040204" pitchFamily="34" charset="-128"/>
                <a:ea typeface="Meiryo UI" panose="020B0604030504040204" pitchFamily="34" charset="-128"/>
                <a:cs typeface="Times New Roman" panose="02020603050405020304" pitchFamily="18" charset="0"/>
              </a:rPr>
            </a:br>
            <a:r>
              <a:rPr lang="en-US" altLang="ja-JP" sz="4400">
                <a:latin typeface="Meiryo UI" panose="020B0604030504040204" pitchFamily="34" charset="-128"/>
                <a:ea typeface="Meiryo UI" panose="020B0604030504040204" pitchFamily="34" charset="-128"/>
                <a:cs typeface="Times New Roman" panose="02020603050405020304" pitchFamily="18" charset="0"/>
              </a:rPr>
              <a:t>docker-compose</a:t>
            </a:r>
            <a:r>
              <a:rPr lang="ja-JP" altLang="en-US" sz="4400">
                <a:latin typeface="Meiryo UI" panose="020B0604030504040204" pitchFamily="34" charset="-128"/>
                <a:ea typeface="Meiryo UI" panose="020B0604030504040204" pitchFamily="34" charset="-128"/>
                <a:cs typeface="Times New Roman" panose="02020603050405020304" pitchFamily="18" charset="0"/>
              </a:rPr>
              <a:t>で連携</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72" name="グループ化 171">
            <a:extLst>
              <a:ext uri="{FF2B5EF4-FFF2-40B4-BE49-F238E27FC236}">
                <a16:creationId xmlns:a16="http://schemas.microsoft.com/office/drawing/2014/main" id="{E15178F4-1542-7BD0-0A9D-AC0491F91F05}"/>
              </a:ext>
            </a:extLst>
          </p:cNvPr>
          <p:cNvGrpSpPr/>
          <p:nvPr/>
        </p:nvGrpSpPr>
        <p:grpSpPr>
          <a:xfrm>
            <a:off x="643018" y="22591306"/>
            <a:ext cx="9523765" cy="3893510"/>
            <a:chOff x="643473" y="24221706"/>
            <a:chExt cx="9523765" cy="3893510"/>
          </a:xfrm>
        </p:grpSpPr>
        <p:sp>
          <p:nvSpPr>
            <p:cNvPr id="170" name="四角形: 角を丸くする 35">
              <a:extLst>
                <a:ext uri="{FF2B5EF4-FFF2-40B4-BE49-F238E27FC236}">
                  <a16:creationId xmlns:a16="http://schemas.microsoft.com/office/drawing/2014/main" id="{C7DC7A0A-76B4-4480-644B-CC1E816507B6}"/>
                </a:ext>
              </a:extLst>
            </p:cNvPr>
            <p:cNvSpPr/>
            <p:nvPr/>
          </p:nvSpPr>
          <p:spPr>
            <a:xfrm>
              <a:off x="643473" y="24221706"/>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通知サーバ</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71" name="テキスト ボックス 170">
              <a:extLst>
                <a:ext uri="{FF2B5EF4-FFF2-40B4-BE49-F238E27FC236}">
                  <a16:creationId xmlns:a16="http://schemas.microsoft.com/office/drawing/2014/main" id="{1DD0B6CA-2153-84B3-148F-42173B5CF1C5}"/>
                </a:ext>
              </a:extLst>
            </p:cNvPr>
            <p:cNvSpPr txBox="1"/>
            <p:nvPr/>
          </p:nvSpPr>
          <p:spPr>
            <a:xfrm>
              <a:off x="738339" y="25314449"/>
              <a:ext cx="9428899" cy="2800767"/>
            </a:xfrm>
            <a:prstGeom prst="rect">
              <a:avLst/>
            </a:prstGeom>
            <a:noFill/>
          </p:spPr>
          <p:txBody>
            <a:bodyPr wrap="square" rtlCol="0">
              <a:spAutoFit/>
            </a:bodyPr>
            <a:lstStyle/>
            <a:p>
              <a:pPr>
                <a:buClr>
                  <a:schemeClr val="accent5"/>
                </a:buClr>
              </a:pPr>
              <a:r>
                <a:rPr lang="en-US" altLang="ja-JP" sz="4400" err="1">
                  <a:effectLst/>
                  <a:latin typeface="Meiryo UI" panose="020B0604030504040204" pitchFamily="34" charset="-128"/>
                  <a:ea typeface="Meiryo UI" panose="020B0604030504040204" pitchFamily="34" charset="-128"/>
                  <a:cs typeface="Times New Roman" panose="02020603050405020304" pitchFamily="18" charset="0"/>
                </a:rPr>
                <a:t>Web</a:t>
              </a:r>
              <a:r>
                <a:rPr lang="en-US" altLang="ja-JP" sz="4400" err="1">
                  <a:latin typeface="Meiryo UI" panose="020B0604030504040204" pitchFamily="34" charset="-128"/>
                  <a:ea typeface="Meiryo UI" panose="020B0604030504040204" pitchFamily="34" charset="-128"/>
                  <a:cs typeface="Times New Roman" panose="02020603050405020304" pitchFamily="18" charset="0"/>
                </a:rPr>
                <a:t>Push</a:t>
              </a: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で</a:t>
              </a:r>
              <a:r>
                <a:rPr lang="ja-JP" altLang="en-US" sz="4400">
                  <a:latin typeface="Meiryo UI" panose="020B0604030504040204" pitchFamily="34" charset="-128"/>
                  <a:ea typeface="Meiryo UI" panose="020B0604030504040204" pitchFamily="34" charset="-128"/>
                  <a:cs typeface="Times New Roman" panose="02020603050405020304" pitchFamily="18" charset="0"/>
                </a:rPr>
                <a:t>ユーザに通知</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端末に</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Push</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通知</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 :</a:t>
              </a:r>
            </a:p>
            <a:p>
              <a:pPr marL="1028700" lvl="1" indent="-571500">
                <a:buClr>
                  <a:schemeClr val="accent6"/>
                </a:buClr>
                <a:buFont typeface="Wingdings" panose="05000000000000000000" pitchFamily="2" charset="2"/>
                <a:buChar char="Ø"/>
              </a:pPr>
              <a:r>
                <a:rPr kumimoji="1" lang="en-US" altLang="ja-JP" sz="4400" err="1">
                  <a:latin typeface="Meiryo UI" panose="020B0604030504040204" pitchFamily="34" charset="-128"/>
                  <a:ea typeface="Meiryo UI" panose="020B0604030504040204" pitchFamily="34" charset="-128"/>
                  <a:cs typeface="Times New Roman" panose="02020603050405020304" pitchFamily="18" charset="0"/>
                </a:rPr>
                <a:t>PushAPI</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 </a:t>
              </a:r>
              <a:r>
                <a:rPr kumimoji="1" lang="en-US" altLang="ja-JP" sz="4400" err="1">
                  <a:latin typeface="Meiryo UI" panose="020B0604030504040204" pitchFamily="34" charset="-128"/>
                  <a:ea typeface="Meiryo UI" panose="020B0604030504040204" pitchFamily="34" charset="-128"/>
                  <a:cs typeface="Times New Roman" panose="02020603050405020304" pitchFamily="18" charset="0"/>
                </a:rPr>
                <a:t>NotificationAPI</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ページ制御</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 : Node.js, Express</a:t>
              </a:r>
            </a:p>
          </p:txBody>
        </p:sp>
      </p:grpSp>
      <p:grpSp>
        <p:nvGrpSpPr>
          <p:cNvPr id="189" name="グループ化 188">
            <a:extLst>
              <a:ext uri="{FF2B5EF4-FFF2-40B4-BE49-F238E27FC236}">
                <a16:creationId xmlns:a16="http://schemas.microsoft.com/office/drawing/2014/main" id="{53777799-D7A0-7E9D-34E4-0C7B8A2FC9D2}"/>
              </a:ext>
            </a:extLst>
          </p:cNvPr>
          <p:cNvGrpSpPr/>
          <p:nvPr/>
        </p:nvGrpSpPr>
        <p:grpSpPr>
          <a:xfrm>
            <a:off x="8780811" y="9529740"/>
            <a:ext cx="12247094" cy="5489163"/>
            <a:chOff x="8780811" y="11730015"/>
            <a:chExt cx="12247094" cy="5489163"/>
          </a:xfrm>
        </p:grpSpPr>
        <p:sp>
          <p:nvSpPr>
            <p:cNvPr id="15" name="正方形/長方形 14">
              <a:extLst>
                <a:ext uri="{FF2B5EF4-FFF2-40B4-BE49-F238E27FC236}">
                  <a16:creationId xmlns:a16="http://schemas.microsoft.com/office/drawing/2014/main" id="{D3F791B0-2A85-9142-D6C0-D53009D30003}"/>
                </a:ext>
              </a:extLst>
            </p:cNvPr>
            <p:cNvSpPr/>
            <p:nvPr/>
          </p:nvSpPr>
          <p:spPr>
            <a:xfrm>
              <a:off x="8780811" y="12160485"/>
              <a:ext cx="4894475" cy="4940914"/>
            </a:xfrm>
            <a:prstGeom prst="rect">
              <a:avLst/>
            </a:prstGeom>
            <a:noFill/>
            <a:ln w="19050">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42A23303-AFD6-982E-7095-0D7330A2B486}"/>
                </a:ext>
              </a:extLst>
            </p:cNvPr>
            <p:cNvSpPr/>
            <p:nvPr/>
          </p:nvSpPr>
          <p:spPr>
            <a:xfrm>
              <a:off x="13136346" y="15663467"/>
              <a:ext cx="1163132" cy="93756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925D3FA3-B3AC-12A6-A235-9954BD7FC088}"/>
                </a:ext>
              </a:extLst>
            </p:cNvPr>
            <p:cNvSpPr/>
            <p:nvPr/>
          </p:nvSpPr>
          <p:spPr bwMode="auto">
            <a:xfrm>
              <a:off x="9193578" y="12934342"/>
              <a:ext cx="3778116" cy="3778116"/>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B12D01B8-8C71-EC1C-61D2-E7EF1D77D4E3}"/>
                </a:ext>
              </a:extLst>
            </p:cNvPr>
            <p:cNvSpPr txBox="1"/>
            <p:nvPr/>
          </p:nvSpPr>
          <p:spPr>
            <a:xfrm>
              <a:off x="18492044" y="11730015"/>
              <a:ext cx="2535861" cy="584775"/>
            </a:xfrm>
            <a:prstGeom prst="rect">
              <a:avLst/>
            </a:prstGeom>
            <a:noFill/>
          </p:spPr>
          <p:txBody>
            <a:bodyPr wrap="square" rtlCol="0">
              <a:spAutoFit/>
            </a:bodyPr>
            <a:lstStyle/>
            <a:p>
              <a:pPr algn="ctr"/>
              <a:r>
                <a:rPr lang="ja-JP" altLang="en-US" sz="3200">
                  <a:solidFill>
                    <a:srgbClr val="FF0000"/>
                  </a:solidFill>
                  <a:latin typeface="Meiryo UI" panose="020B0604030504040204" pitchFamily="34" charset="-128"/>
                  <a:ea typeface="Meiryo UI" panose="020B0604030504040204" pitchFamily="34" charset="-128"/>
                  <a:cs typeface="Meiryo UI" panose="020B0604030504040204" pitchFamily="50" charset="-128"/>
                </a:rPr>
                <a:t>クラウドサーバ</a:t>
              </a:r>
              <a:endParaRPr kumimoji="1" lang="ja-JP" altLang="en-US" sz="3200">
                <a:solidFill>
                  <a:srgbClr val="FF0000"/>
                </a:solidFill>
                <a:latin typeface="Meiryo UI" panose="020B0604030504040204" pitchFamily="34" charset="-128"/>
                <a:ea typeface="Meiryo UI" panose="020B0604030504040204" pitchFamily="34" charset="-128"/>
                <a:cs typeface="Meiryo UI" panose="020B0604030504040204" pitchFamily="50" charset="-128"/>
              </a:endParaRPr>
            </a:p>
          </p:txBody>
        </p:sp>
        <p:pic>
          <p:nvPicPr>
            <p:cNvPr id="19" name="グラフィックス 18" descr="スマート フォン 単色塗りつぶし">
              <a:extLst>
                <a:ext uri="{FF2B5EF4-FFF2-40B4-BE49-F238E27FC236}">
                  <a16:creationId xmlns:a16="http://schemas.microsoft.com/office/drawing/2014/main" id="{AADDF019-15C2-5A60-76BB-AF0AFFC9EE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0800000">
              <a:off x="19185625" y="15547493"/>
              <a:ext cx="821288" cy="812884"/>
            </a:xfrm>
            <a:prstGeom prst="rect">
              <a:avLst/>
            </a:prstGeom>
          </p:spPr>
        </p:pic>
        <p:sp>
          <p:nvSpPr>
            <p:cNvPr id="20" name="吹き出し: 円形 23">
              <a:extLst>
                <a:ext uri="{FF2B5EF4-FFF2-40B4-BE49-F238E27FC236}">
                  <a16:creationId xmlns:a16="http://schemas.microsoft.com/office/drawing/2014/main" id="{7B632210-DD4D-0AD5-265D-05E759F7B9B5}"/>
                </a:ext>
              </a:extLst>
            </p:cNvPr>
            <p:cNvSpPr/>
            <p:nvPr/>
          </p:nvSpPr>
          <p:spPr bwMode="auto">
            <a:xfrm>
              <a:off x="19334467" y="12951270"/>
              <a:ext cx="1459268" cy="605912"/>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sz="3200">
                  <a:solidFill>
                    <a:srgbClr val="FF0000"/>
                  </a:solidFill>
                  <a:latin typeface="Meiryo UI" panose="020B0604030504040204" pitchFamily="34" charset="-128"/>
                  <a:ea typeface="Meiryo UI" panose="020B0604030504040204" pitchFamily="34" charset="-128"/>
                </a:rPr>
                <a:t>通知</a:t>
              </a:r>
            </a:p>
          </p:txBody>
        </p:sp>
        <p:pic>
          <p:nvPicPr>
            <p:cNvPr id="21" name="グラフィックス 20" descr="ピン止めした地図 単色塗りつぶし">
              <a:extLst>
                <a:ext uri="{FF2B5EF4-FFF2-40B4-BE49-F238E27FC236}">
                  <a16:creationId xmlns:a16="http://schemas.microsoft.com/office/drawing/2014/main" id="{39D47E8B-A980-C6EA-F7EA-9717679A6C4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111275" y="15183703"/>
              <a:ext cx="579873" cy="573939"/>
            </a:xfrm>
            <a:prstGeom prst="rect">
              <a:avLst/>
            </a:prstGeom>
          </p:spPr>
        </p:pic>
        <p:cxnSp>
          <p:nvCxnSpPr>
            <p:cNvPr id="24" name="直線コネクタ 23">
              <a:extLst>
                <a:ext uri="{FF2B5EF4-FFF2-40B4-BE49-F238E27FC236}">
                  <a16:creationId xmlns:a16="http://schemas.microsoft.com/office/drawing/2014/main" id="{35FB0914-B9BD-D6EA-21CB-C276E2AB3184}"/>
                </a:ext>
              </a:extLst>
            </p:cNvPr>
            <p:cNvCxnSpPr/>
            <p:nvPr/>
          </p:nvCxnSpPr>
          <p:spPr>
            <a:xfrm flipH="1">
              <a:off x="16544316" y="13657062"/>
              <a:ext cx="1912561" cy="1380112"/>
            </a:xfrm>
            <a:prstGeom prst="line">
              <a:avLst/>
            </a:prstGeom>
            <a:ln w="38100"/>
          </p:spPr>
          <p:style>
            <a:lnRef idx="1">
              <a:schemeClr val="dk1"/>
            </a:lnRef>
            <a:fillRef idx="0">
              <a:schemeClr val="dk1"/>
            </a:fillRef>
            <a:effectRef idx="0">
              <a:schemeClr val="dk1"/>
            </a:effectRef>
            <a:fontRef idx="minor">
              <a:schemeClr val="tx1"/>
            </a:fontRef>
          </p:style>
        </p:cxnSp>
        <p:sp>
          <p:nvSpPr>
            <p:cNvPr id="22" name="吹き出し: 円形 25">
              <a:extLst>
                <a:ext uri="{FF2B5EF4-FFF2-40B4-BE49-F238E27FC236}">
                  <a16:creationId xmlns:a16="http://schemas.microsoft.com/office/drawing/2014/main" id="{7B4B30EB-3EF9-79FC-DFAA-6EB994594406}"/>
                </a:ext>
              </a:extLst>
            </p:cNvPr>
            <p:cNvSpPr/>
            <p:nvPr/>
          </p:nvSpPr>
          <p:spPr bwMode="auto">
            <a:xfrm flipH="1">
              <a:off x="17234353" y="13959267"/>
              <a:ext cx="1842232" cy="734308"/>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sz="3200">
                <a:latin typeface="Meiryo UI" panose="020B0604030504040204" pitchFamily="34" charset="-128"/>
                <a:ea typeface="Meiryo UI" panose="020B0604030504040204" pitchFamily="34" charset="-128"/>
              </a:endParaRPr>
            </a:p>
          </p:txBody>
        </p:sp>
        <p:sp>
          <p:nvSpPr>
            <p:cNvPr id="23" name="テキスト ボックス 22">
              <a:extLst>
                <a:ext uri="{FF2B5EF4-FFF2-40B4-BE49-F238E27FC236}">
                  <a16:creationId xmlns:a16="http://schemas.microsoft.com/office/drawing/2014/main" id="{CE6110D9-BAF8-1ED6-A166-1BF8C353AC4B}"/>
                </a:ext>
              </a:extLst>
            </p:cNvPr>
            <p:cNvSpPr txBox="1"/>
            <p:nvPr/>
          </p:nvSpPr>
          <p:spPr>
            <a:xfrm>
              <a:off x="17264400" y="14010805"/>
              <a:ext cx="1821604" cy="584775"/>
            </a:xfrm>
            <a:prstGeom prst="rect">
              <a:avLst/>
            </a:prstGeom>
            <a:noFill/>
          </p:spPr>
          <p:txBody>
            <a:bodyPr wrap="square" rtlCol="0">
              <a:spAutoFit/>
            </a:bodyPr>
            <a:lstStyle/>
            <a:p>
              <a:pPr algn="ctr"/>
              <a:r>
                <a:rPr kumimoji="1" lang="ja-JP" altLang="en-US" sz="3200">
                  <a:solidFill>
                    <a:srgbClr val="FF0000"/>
                  </a:solidFill>
                  <a:latin typeface="Meiryo UI" panose="020B0604030504040204" pitchFamily="34" charset="-128"/>
                  <a:ea typeface="Meiryo UI" panose="020B0604030504040204" pitchFamily="34" charset="-128"/>
                  <a:cs typeface="Meiryo UI" panose="020B0604030504040204" pitchFamily="50" charset="-128"/>
                </a:rPr>
                <a:t>地図表示</a:t>
              </a:r>
            </a:p>
          </p:txBody>
        </p:sp>
        <p:cxnSp>
          <p:nvCxnSpPr>
            <p:cNvPr id="25" name="直線コネクタ 24">
              <a:extLst>
                <a:ext uri="{FF2B5EF4-FFF2-40B4-BE49-F238E27FC236}">
                  <a16:creationId xmlns:a16="http://schemas.microsoft.com/office/drawing/2014/main" id="{5181AAF8-EA27-FE4A-C77C-4B8262BBC703}"/>
                </a:ext>
              </a:extLst>
            </p:cNvPr>
            <p:cNvCxnSpPr>
              <a:cxnSpLocks/>
            </p:cNvCxnSpPr>
            <p:nvPr/>
          </p:nvCxnSpPr>
          <p:spPr>
            <a:xfrm>
              <a:off x="18456876" y="13657062"/>
              <a:ext cx="2236420" cy="1380112"/>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EA91CEE-621B-6502-AE1D-DE3B66E4B10D}"/>
                </a:ext>
              </a:extLst>
            </p:cNvPr>
            <p:cNvCxnSpPr>
              <a:cxnSpLocks/>
            </p:cNvCxnSpPr>
            <p:nvPr/>
          </p:nvCxnSpPr>
          <p:spPr>
            <a:xfrm flipV="1">
              <a:off x="16799060" y="14944339"/>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55A4D3CB-AF52-402F-0165-D7F522C3C0F6}"/>
                </a:ext>
              </a:extLst>
            </p:cNvPr>
            <p:cNvCxnSpPr>
              <a:cxnSpLocks/>
            </p:cNvCxnSpPr>
            <p:nvPr/>
          </p:nvCxnSpPr>
          <p:spPr>
            <a:xfrm flipV="1">
              <a:off x="20482869" y="14974491"/>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8EEAD292-D905-B097-0954-7FE4606C05A7}"/>
                </a:ext>
              </a:extLst>
            </p:cNvPr>
            <p:cNvCxnSpPr>
              <a:cxnSpLocks/>
              <a:stCxn id="43" idx="3"/>
              <a:endCxn id="42" idx="1"/>
            </p:cNvCxnSpPr>
            <p:nvPr/>
          </p:nvCxnSpPr>
          <p:spPr>
            <a:xfrm flipV="1">
              <a:off x="9965765" y="13479063"/>
              <a:ext cx="2054626"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BB40131-1AF2-6CBD-A704-97079FFB01A1}"/>
                </a:ext>
              </a:extLst>
            </p:cNvPr>
            <p:cNvCxnSpPr>
              <a:cxnSpLocks/>
              <a:stCxn id="40" idx="3"/>
              <a:endCxn id="41" idx="1"/>
            </p:cNvCxnSpPr>
            <p:nvPr/>
          </p:nvCxnSpPr>
          <p:spPr>
            <a:xfrm flipV="1">
              <a:off x="9975238" y="16119557"/>
              <a:ext cx="2041868" cy="969"/>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86D349EC-D3F8-55C3-DB84-44C4441DCB4C}"/>
                </a:ext>
              </a:extLst>
            </p:cNvPr>
            <p:cNvCxnSpPr>
              <a:cxnSpLocks/>
              <a:stCxn id="43" idx="2"/>
              <a:endCxn id="40" idx="0"/>
            </p:cNvCxnSpPr>
            <p:nvPr/>
          </p:nvCxnSpPr>
          <p:spPr>
            <a:xfrm>
              <a:off x="9646499" y="13808887"/>
              <a:ext cx="0" cy="199349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3FCC9ABA-9A82-C808-4AF1-713C5E429136}"/>
                </a:ext>
              </a:extLst>
            </p:cNvPr>
            <p:cNvCxnSpPr>
              <a:cxnSpLocks/>
              <a:stCxn id="42" idx="2"/>
              <a:endCxn id="41" idx="0"/>
            </p:cNvCxnSpPr>
            <p:nvPr/>
          </p:nvCxnSpPr>
          <p:spPr>
            <a:xfrm flipH="1">
              <a:off x="12336372" y="13798329"/>
              <a:ext cx="0" cy="200196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567A6974-5BF6-23FD-011F-C281ABD8D7E8}"/>
                </a:ext>
              </a:extLst>
            </p:cNvPr>
            <p:cNvSpPr txBox="1"/>
            <p:nvPr/>
          </p:nvSpPr>
          <p:spPr>
            <a:xfrm>
              <a:off x="9038910" y="12363430"/>
              <a:ext cx="1112851"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cs typeface="Meiryo UI" panose="020B0604030504040204" pitchFamily="50" charset="-128"/>
                </a:rPr>
                <a:t>畑</a:t>
              </a:r>
            </a:p>
          </p:txBody>
        </p:sp>
        <p:sp>
          <p:nvSpPr>
            <p:cNvPr id="33" name="フリーフォーム: 図形 1051">
              <a:extLst>
                <a:ext uri="{FF2B5EF4-FFF2-40B4-BE49-F238E27FC236}">
                  <a16:creationId xmlns:a16="http://schemas.microsoft.com/office/drawing/2014/main" id="{E2F26E91-2EA4-28D7-D9C9-84A0C44CD88D}"/>
                </a:ext>
              </a:extLst>
            </p:cNvPr>
            <p:cNvSpPr/>
            <p:nvPr/>
          </p:nvSpPr>
          <p:spPr>
            <a:xfrm>
              <a:off x="17227649" y="12038116"/>
              <a:ext cx="745614" cy="397916"/>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4" name="フリーフォーム: 図形 1052">
              <a:extLst>
                <a:ext uri="{FF2B5EF4-FFF2-40B4-BE49-F238E27FC236}">
                  <a16:creationId xmlns:a16="http://schemas.microsoft.com/office/drawing/2014/main" id="{E7DA50F4-DADB-78FD-66F5-6BE53BA92C32}"/>
                </a:ext>
              </a:extLst>
            </p:cNvPr>
            <p:cNvSpPr/>
            <p:nvPr/>
          </p:nvSpPr>
          <p:spPr>
            <a:xfrm>
              <a:off x="17096258" y="12312998"/>
              <a:ext cx="745614" cy="403131"/>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5" name="フリーフォーム: 図形 1053">
              <a:extLst>
                <a:ext uri="{FF2B5EF4-FFF2-40B4-BE49-F238E27FC236}">
                  <a16:creationId xmlns:a16="http://schemas.microsoft.com/office/drawing/2014/main" id="{CDAFED3F-6FEC-6CC4-068C-E6483FF77EA4}"/>
                </a:ext>
              </a:extLst>
            </p:cNvPr>
            <p:cNvSpPr/>
            <p:nvPr/>
          </p:nvSpPr>
          <p:spPr>
            <a:xfrm>
              <a:off x="16373214" y="11834709"/>
              <a:ext cx="2535861" cy="1394249"/>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pic>
          <p:nvPicPr>
            <p:cNvPr id="36" name="グラフィックス 35" descr="モニター 単色塗りつぶし">
              <a:extLst>
                <a:ext uri="{FF2B5EF4-FFF2-40B4-BE49-F238E27FC236}">
                  <a16:creationId xmlns:a16="http://schemas.microsoft.com/office/drawing/2014/main" id="{8A8D91E8-3E9A-D507-8822-73379B8462E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824886" y="14969396"/>
              <a:ext cx="1156195" cy="1156195"/>
            </a:xfrm>
            <a:prstGeom prst="rect">
              <a:avLst/>
            </a:prstGeom>
          </p:spPr>
        </p:pic>
        <p:cxnSp>
          <p:nvCxnSpPr>
            <p:cNvPr id="38" name="コネクタ: 曲線 62">
              <a:extLst>
                <a:ext uri="{FF2B5EF4-FFF2-40B4-BE49-F238E27FC236}">
                  <a16:creationId xmlns:a16="http://schemas.microsoft.com/office/drawing/2014/main" id="{925EF363-DC7F-CC49-EB76-25A8BEB44587}"/>
                </a:ext>
              </a:extLst>
            </p:cNvPr>
            <p:cNvCxnSpPr>
              <a:cxnSpLocks/>
              <a:stCxn id="35" idx="12"/>
              <a:endCxn id="19" idx="2"/>
            </p:cNvCxnSpPr>
            <p:nvPr/>
          </p:nvCxnSpPr>
          <p:spPr>
            <a:xfrm>
              <a:off x="18908959" y="12830600"/>
              <a:ext cx="687310" cy="2716894"/>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76BC2AB-0EC3-D724-13FB-6FE578E21FA6}"/>
                </a:ext>
              </a:extLst>
            </p:cNvPr>
            <p:cNvCxnSpPr>
              <a:cxnSpLocks/>
            </p:cNvCxnSpPr>
            <p:nvPr/>
          </p:nvCxnSpPr>
          <p:spPr>
            <a:xfrm>
              <a:off x="17224454" y="13277533"/>
              <a:ext cx="0" cy="1848464"/>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40" name="グラフィックス 39" descr="基地局 単色塗りつぶし">
              <a:extLst>
                <a:ext uri="{FF2B5EF4-FFF2-40B4-BE49-F238E27FC236}">
                  <a16:creationId xmlns:a16="http://schemas.microsoft.com/office/drawing/2014/main" id="{817CC273-CF69-1C95-295B-06245DF6AC3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38939" y="15802376"/>
              <a:ext cx="636299" cy="636299"/>
            </a:xfrm>
            <a:prstGeom prst="rect">
              <a:avLst/>
            </a:prstGeom>
          </p:spPr>
        </p:pic>
        <p:pic>
          <p:nvPicPr>
            <p:cNvPr id="41" name="グラフィックス 40" descr="基地局 単色塗りつぶし">
              <a:extLst>
                <a:ext uri="{FF2B5EF4-FFF2-40B4-BE49-F238E27FC236}">
                  <a16:creationId xmlns:a16="http://schemas.microsoft.com/office/drawing/2014/main" id="{870D2E12-02FC-ED98-492C-AB605E4478D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017106" y="15800290"/>
              <a:ext cx="638533" cy="638533"/>
            </a:xfrm>
            <a:prstGeom prst="rect">
              <a:avLst/>
            </a:prstGeom>
          </p:spPr>
        </p:pic>
        <p:pic>
          <p:nvPicPr>
            <p:cNvPr id="42" name="グラフィックス 41" descr="基地局 単色塗りつぶし">
              <a:extLst>
                <a:ext uri="{FF2B5EF4-FFF2-40B4-BE49-F238E27FC236}">
                  <a16:creationId xmlns:a16="http://schemas.microsoft.com/office/drawing/2014/main" id="{C2F9E27F-E65D-FF72-E7BC-15AF4D6C6A6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020391" y="13159796"/>
              <a:ext cx="638533" cy="638533"/>
            </a:xfrm>
            <a:prstGeom prst="rect">
              <a:avLst/>
            </a:prstGeom>
          </p:spPr>
        </p:pic>
        <p:pic>
          <p:nvPicPr>
            <p:cNvPr id="43" name="グラフィックス 42" descr="基地局 単色塗りつぶし">
              <a:extLst>
                <a:ext uri="{FF2B5EF4-FFF2-40B4-BE49-F238E27FC236}">
                  <a16:creationId xmlns:a16="http://schemas.microsoft.com/office/drawing/2014/main" id="{114E1030-A224-B262-91A0-722CD92093B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27232" y="13170354"/>
              <a:ext cx="638533" cy="638533"/>
            </a:xfrm>
            <a:prstGeom prst="rect">
              <a:avLst/>
            </a:prstGeom>
          </p:spPr>
        </p:pic>
        <p:pic>
          <p:nvPicPr>
            <p:cNvPr id="44" name="図 43" descr="アイコン&#10;&#10;自動的に生成された説明">
              <a:extLst>
                <a:ext uri="{FF2B5EF4-FFF2-40B4-BE49-F238E27FC236}">
                  <a16:creationId xmlns:a16="http://schemas.microsoft.com/office/drawing/2014/main" id="{8C78D095-622A-4773-DF58-EE7E8C1F741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2870200">
              <a:off x="15562263" y="14076385"/>
              <a:ext cx="778535" cy="812017"/>
            </a:xfrm>
            <a:prstGeom prst="rect">
              <a:avLst/>
            </a:prstGeom>
          </p:spPr>
        </p:pic>
        <p:sp>
          <p:nvSpPr>
            <p:cNvPr id="45" name="テキスト ボックス 44">
              <a:extLst>
                <a:ext uri="{FF2B5EF4-FFF2-40B4-BE49-F238E27FC236}">
                  <a16:creationId xmlns:a16="http://schemas.microsoft.com/office/drawing/2014/main" id="{D4B8B8BE-C269-A305-5424-F270321732CB}"/>
                </a:ext>
              </a:extLst>
            </p:cNvPr>
            <p:cNvSpPr txBox="1"/>
            <p:nvPr/>
          </p:nvSpPr>
          <p:spPr>
            <a:xfrm>
              <a:off x="14693153" y="14341807"/>
              <a:ext cx="1124486" cy="584775"/>
            </a:xfrm>
            <a:prstGeom prst="rect">
              <a:avLst/>
            </a:prstGeom>
            <a:noFill/>
          </p:spPr>
          <p:txBody>
            <a:bodyPr wrap="square" rtlCol="0">
              <a:spAutoFit/>
            </a:bodyPr>
            <a:lstStyle/>
            <a:p>
              <a:pPr algn="ctr"/>
              <a:r>
                <a:rPr kumimoji="1" lang="en-US" altLang="ja-JP" sz="3200" b="1">
                  <a:latin typeface="Meiryo UI" panose="020B0604030504040204" pitchFamily="34" charset="-128"/>
                  <a:ea typeface="Meiryo UI" panose="020B0604030504040204" pitchFamily="34" charset="-128"/>
                </a:rPr>
                <a:t>LTE</a:t>
              </a:r>
              <a:endParaRPr kumimoji="1" lang="ja-JP" altLang="en-US" sz="3200" b="1">
                <a:latin typeface="Meiryo UI" panose="020B0604030504040204" pitchFamily="34" charset="-128"/>
                <a:ea typeface="Meiryo UI" panose="020B0604030504040204" pitchFamily="34" charset="-128"/>
              </a:endParaRPr>
            </a:p>
          </p:txBody>
        </p:sp>
        <p:cxnSp>
          <p:nvCxnSpPr>
            <p:cNvPr id="46" name="直線コネクタ 45">
              <a:extLst>
                <a:ext uri="{FF2B5EF4-FFF2-40B4-BE49-F238E27FC236}">
                  <a16:creationId xmlns:a16="http://schemas.microsoft.com/office/drawing/2014/main" id="{64F90A59-89EF-39C6-AC61-7F8B10811773}"/>
                </a:ext>
              </a:extLst>
            </p:cNvPr>
            <p:cNvCxnSpPr>
              <a:cxnSpLocks/>
            </p:cNvCxnSpPr>
            <p:nvPr/>
          </p:nvCxnSpPr>
          <p:spPr>
            <a:xfrm flipV="1">
              <a:off x="14017562" y="14808802"/>
              <a:ext cx="956748" cy="989731"/>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コネクタ 46">
              <a:extLst>
                <a:ext uri="{FF2B5EF4-FFF2-40B4-BE49-F238E27FC236}">
                  <a16:creationId xmlns:a16="http://schemas.microsoft.com/office/drawing/2014/main" id="{B613E74D-4128-F65A-34BE-63967BB9934D}"/>
                </a:ext>
              </a:extLst>
            </p:cNvPr>
            <p:cNvCxnSpPr>
              <a:cxnSpLocks/>
            </p:cNvCxnSpPr>
            <p:nvPr/>
          </p:nvCxnSpPr>
          <p:spPr>
            <a:xfrm flipH="1">
              <a:off x="15450456" y="13105917"/>
              <a:ext cx="989203" cy="1176365"/>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8" name="Picture 10" descr="充電・雷マークのアイコン素材 | 無料のアイコンイラスト集 icon-pit">
              <a:extLst>
                <a:ext uri="{FF2B5EF4-FFF2-40B4-BE49-F238E27FC236}">
                  <a16:creationId xmlns:a16="http://schemas.microsoft.com/office/drawing/2014/main" id="{AA060386-A895-49FD-B4C6-FCF2A3D2E67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60371" y="12925493"/>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充電・雷マークのアイコン素材 | 無料のアイコンイラスト集 icon-pit">
              <a:extLst>
                <a:ext uri="{FF2B5EF4-FFF2-40B4-BE49-F238E27FC236}">
                  <a16:creationId xmlns:a16="http://schemas.microsoft.com/office/drawing/2014/main" id="{F6264A92-2078-59F6-D8FE-01C9DB37369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14030"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充電・雷マークのアイコン素材 | 無料のアイコンイラスト集 icon-pit">
              <a:extLst>
                <a:ext uri="{FF2B5EF4-FFF2-40B4-BE49-F238E27FC236}">
                  <a16:creationId xmlns:a16="http://schemas.microsoft.com/office/drawing/2014/main" id="{B484A50C-B135-C5A4-8C49-DAA857D1BB0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75722"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充電・雷マークのアイコン素材 | 無料のアイコンイラスト集 icon-pit">
              <a:extLst>
                <a:ext uri="{FF2B5EF4-FFF2-40B4-BE49-F238E27FC236}">
                  <a16:creationId xmlns:a16="http://schemas.microsoft.com/office/drawing/2014/main" id="{44CE2D56-4409-07F6-E921-D9C2776764F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81603" y="12882669"/>
              <a:ext cx="554251" cy="554252"/>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57389DAE-AA17-D317-45CC-9EC55C17229C}"/>
                </a:ext>
              </a:extLst>
            </p:cNvPr>
            <p:cNvSpPr txBox="1"/>
            <p:nvPr/>
          </p:nvSpPr>
          <p:spPr>
            <a:xfrm>
              <a:off x="13696672" y="16634403"/>
              <a:ext cx="2120966"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rPr>
                <a:t>ゲートウェイ</a:t>
              </a:r>
            </a:p>
          </p:txBody>
        </p:sp>
        <p:sp>
          <p:nvSpPr>
            <p:cNvPr id="53" name="テキスト ボックス 52">
              <a:extLst>
                <a:ext uri="{FF2B5EF4-FFF2-40B4-BE49-F238E27FC236}">
                  <a16:creationId xmlns:a16="http://schemas.microsoft.com/office/drawing/2014/main" id="{295D179A-C7B5-B7CC-E88D-8A4585B052CC}"/>
                </a:ext>
              </a:extLst>
            </p:cNvPr>
            <p:cNvSpPr txBox="1"/>
            <p:nvPr/>
          </p:nvSpPr>
          <p:spPr>
            <a:xfrm>
              <a:off x="13979066" y="12415765"/>
              <a:ext cx="2171270" cy="1077217"/>
            </a:xfrm>
            <a:prstGeom prst="rect">
              <a:avLst/>
            </a:prstGeom>
            <a:noFill/>
            <a:ln>
              <a:noFill/>
            </a:ln>
          </p:spPr>
          <p:txBody>
            <a:bodyPr wrap="square" rtlCol="0">
              <a:spAutoFit/>
            </a:bodyPr>
            <a:lstStyle/>
            <a:p>
              <a:r>
                <a:rPr kumimoji="1" lang="ja-JP" altLang="en-US" sz="3200">
                  <a:latin typeface="Meiryo UI" panose="020B0604030504040204" pitchFamily="34" charset="-128"/>
                  <a:ea typeface="Meiryo UI" panose="020B0604030504040204" pitchFamily="34" charset="-128"/>
                </a:rPr>
                <a:t>赤外線</a:t>
              </a:r>
              <a:endParaRPr kumimoji="1" lang="en-US" altLang="ja-JP" sz="3200">
                <a:latin typeface="Meiryo UI" panose="020B0604030504040204" pitchFamily="34" charset="-128"/>
                <a:ea typeface="Meiryo UI" panose="020B0604030504040204" pitchFamily="34" charset="-128"/>
              </a:endParaRPr>
            </a:p>
            <a:p>
              <a:r>
                <a:rPr lang="ja-JP" altLang="en-US" sz="3200">
                  <a:latin typeface="Meiryo UI" panose="020B0604030504040204" pitchFamily="34" charset="-128"/>
                  <a:ea typeface="Meiryo UI" panose="020B0604030504040204" pitchFamily="34" charset="-128"/>
                </a:rPr>
                <a:t>センサノード</a:t>
              </a:r>
              <a:endParaRPr kumimoji="1" lang="ja-JP" altLang="en-US" sz="3200">
                <a:latin typeface="Meiryo UI" panose="020B0604030504040204" pitchFamily="34" charset="-128"/>
                <a:ea typeface="Meiryo UI" panose="020B0604030504040204" pitchFamily="34" charset="-128"/>
              </a:endParaRPr>
            </a:p>
          </p:txBody>
        </p:sp>
        <p:cxnSp>
          <p:nvCxnSpPr>
            <p:cNvPr id="54" name="直線コネクタ 53">
              <a:extLst>
                <a:ext uri="{FF2B5EF4-FFF2-40B4-BE49-F238E27FC236}">
                  <a16:creationId xmlns:a16="http://schemas.microsoft.com/office/drawing/2014/main" id="{A29F3BF4-BE0C-DFA9-02E6-A7C0CDC775EB}"/>
                </a:ext>
              </a:extLst>
            </p:cNvPr>
            <p:cNvCxnSpPr>
              <a:cxnSpLocks/>
            </p:cNvCxnSpPr>
            <p:nvPr/>
          </p:nvCxnSpPr>
          <p:spPr>
            <a:xfrm flipV="1">
              <a:off x="12682334" y="13277533"/>
              <a:ext cx="1313696" cy="231224"/>
            </a:xfrm>
            <a:prstGeom prst="line">
              <a:avLst/>
            </a:prstGeom>
            <a:ln w="19050"/>
          </p:spPr>
          <p:style>
            <a:lnRef idx="1">
              <a:schemeClr val="dk1"/>
            </a:lnRef>
            <a:fillRef idx="0">
              <a:schemeClr val="dk1"/>
            </a:fillRef>
            <a:effectRef idx="0">
              <a:schemeClr val="dk1"/>
            </a:effectRef>
            <a:fontRef idx="minor">
              <a:schemeClr val="tx1"/>
            </a:fontRef>
          </p:style>
        </p:cxnSp>
        <p:sp>
          <p:nvSpPr>
            <p:cNvPr id="55" name="テキスト ボックス 54">
              <a:extLst>
                <a:ext uri="{FF2B5EF4-FFF2-40B4-BE49-F238E27FC236}">
                  <a16:creationId xmlns:a16="http://schemas.microsoft.com/office/drawing/2014/main" id="{B121AC49-5C71-DB55-6D08-9D558312C553}"/>
                </a:ext>
              </a:extLst>
            </p:cNvPr>
            <p:cNvSpPr txBox="1"/>
            <p:nvPr/>
          </p:nvSpPr>
          <p:spPr>
            <a:xfrm>
              <a:off x="9902694" y="16170034"/>
              <a:ext cx="2207694" cy="584775"/>
            </a:xfrm>
            <a:prstGeom prst="rect">
              <a:avLst/>
            </a:prstGeom>
            <a:noFill/>
          </p:spPr>
          <p:txBody>
            <a:bodyPr wrap="square" rtlCol="0">
              <a:spAutoFit/>
            </a:bodyPr>
            <a:lstStyle/>
            <a:p>
              <a:r>
                <a:rPr kumimoji="1" lang="en-US" altLang="ja-JP" sz="3200">
                  <a:latin typeface="Meiryo UI" panose="020B0604030504040204" pitchFamily="34" charset="-128"/>
                  <a:ea typeface="Meiryo UI" panose="020B0604030504040204" pitchFamily="34" charset="-128"/>
                </a:rPr>
                <a:t>10~100m</a:t>
              </a:r>
              <a:endParaRPr kumimoji="1" lang="ja-JP" altLang="en-US" sz="3200">
                <a:latin typeface="Meiryo UI" panose="020B0604030504040204" pitchFamily="34" charset="-128"/>
                <a:ea typeface="Meiryo UI" panose="020B0604030504040204" pitchFamily="34" charset="-128"/>
              </a:endParaRPr>
            </a:p>
          </p:txBody>
        </p:sp>
        <p:sp>
          <p:nvSpPr>
            <p:cNvPr id="56" name="テキスト ボックス 55">
              <a:extLst>
                <a:ext uri="{FF2B5EF4-FFF2-40B4-BE49-F238E27FC236}">
                  <a16:creationId xmlns:a16="http://schemas.microsoft.com/office/drawing/2014/main" id="{0E5F130C-0797-1B31-C271-25DE2C07C172}"/>
                </a:ext>
              </a:extLst>
            </p:cNvPr>
            <p:cNvSpPr txBox="1"/>
            <p:nvPr/>
          </p:nvSpPr>
          <p:spPr>
            <a:xfrm>
              <a:off x="11991518" y="12219370"/>
              <a:ext cx="1421285" cy="584775"/>
            </a:xfrm>
            <a:prstGeom prst="rect">
              <a:avLst/>
            </a:prstGeom>
            <a:noFill/>
          </p:spPr>
          <p:txBody>
            <a:bodyPr wrap="square" rtlCol="0">
              <a:spAutoFit/>
            </a:bodyPr>
            <a:lstStyle/>
            <a:p>
              <a:pPr algn="r"/>
              <a:r>
                <a:rPr kumimoji="1" lang="en-US" altLang="ja-JP" sz="3200" b="1">
                  <a:latin typeface="Meiryo UI" panose="020B0604030504040204" pitchFamily="34" charset="-128"/>
                  <a:ea typeface="Meiryo UI" panose="020B0604030504040204" pitchFamily="34" charset="-128"/>
                </a:rPr>
                <a:t>LoRa</a:t>
              </a:r>
              <a:endParaRPr kumimoji="1" lang="ja-JP" altLang="en-US" sz="3200" b="1">
                <a:latin typeface="Meiryo UI" panose="020B0604030504040204" pitchFamily="34" charset="-128"/>
                <a:ea typeface="Meiryo UI" panose="020B0604030504040204" pitchFamily="34" charset="-128"/>
              </a:endParaRPr>
            </a:p>
          </p:txBody>
        </p:sp>
        <p:cxnSp>
          <p:nvCxnSpPr>
            <p:cNvPr id="57" name="直線矢印コネクタ 56">
              <a:extLst>
                <a:ext uri="{FF2B5EF4-FFF2-40B4-BE49-F238E27FC236}">
                  <a16:creationId xmlns:a16="http://schemas.microsoft.com/office/drawing/2014/main" id="{E8C0E3F3-E681-CA9A-A955-388011E74AE5}"/>
                </a:ext>
              </a:extLst>
            </p:cNvPr>
            <p:cNvCxnSpPr>
              <a:cxnSpLocks/>
              <a:endCxn id="41" idx="3"/>
            </p:cNvCxnSpPr>
            <p:nvPr/>
          </p:nvCxnSpPr>
          <p:spPr>
            <a:xfrm flipH="1">
              <a:off x="12655639" y="16119557"/>
              <a:ext cx="611112"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58" name="グラフィックス 57" descr="無線ルーター 枠線">
              <a:extLst>
                <a:ext uri="{FF2B5EF4-FFF2-40B4-BE49-F238E27FC236}">
                  <a16:creationId xmlns:a16="http://schemas.microsoft.com/office/drawing/2014/main" id="{F3BCFB15-483E-4339-88D8-28CD30332D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139735" y="15607528"/>
              <a:ext cx="1059303" cy="1059303"/>
            </a:xfrm>
            <a:prstGeom prst="rect">
              <a:avLst/>
            </a:prstGeom>
          </p:spPr>
        </p:pic>
        <p:grpSp>
          <p:nvGrpSpPr>
            <p:cNvPr id="60" name="グループ化 59">
              <a:extLst>
                <a:ext uri="{FF2B5EF4-FFF2-40B4-BE49-F238E27FC236}">
                  <a16:creationId xmlns:a16="http://schemas.microsoft.com/office/drawing/2014/main" id="{8E2FC4DC-1BC7-C9F3-51A2-10D85EB51260}"/>
                </a:ext>
              </a:extLst>
            </p:cNvPr>
            <p:cNvGrpSpPr/>
            <p:nvPr/>
          </p:nvGrpSpPr>
          <p:grpSpPr>
            <a:xfrm>
              <a:off x="11259241" y="13698761"/>
              <a:ext cx="242673" cy="256047"/>
              <a:chOff x="3978828" y="3296268"/>
              <a:chExt cx="191923" cy="202500"/>
            </a:xfrm>
          </p:grpSpPr>
          <p:sp>
            <p:nvSpPr>
              <p:cNvPr id="117" name="フリーフォーム: 図形 74">
                <a:extLst>
                  <a:ext uri="{FF2B5EF4-FFF2-40B4-BE49-F238E27FC236}">
                    <a16:creationId xmlns:a16="http://schemas.microsoft.com/office/drawing/2014/main" id="{F5D3CFD2-DCBB-ECC0-C613-679C3BCC52C4}"/>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8" name="フリーフォーム: 図形 75">
                <a:extLst>
                  <a:ext uri="{FF2B5EF4-FFF2-40B4-BE49-F238E27FC236}">
                    <a16:creationId xmlns:a16="http://schemas.microsoft.com/office/drawing/2014/main" id="{6E7007C4-ACC1-4680-CAE0-20A743D5EAF9}"/>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9" name="フリーフォーム: 図形 76">
                <a:extLst>
                  <a:ext uri="{FF2B5EF4-FFF2-40B4-BE49-F238E27FC236}">
                    <a16:creationId xmlns:a16="http://schemas.microsoft.com/office/drawing/2014/main" id="{B410EDA7-E4BC-1001-0475-9C4A3998D738}"/>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0" name="フリーフォーム: 図形 77">
                <a:extLst>
                  <a:ext uri="{FF2B5EF4-FFF2-40B4-BE49-F238E27FC236}">
                    <a16:creationId xmlns:a16="http://schemas.microsoft.com/office/drawing/2014/main" id="{94A99FFF-1DA2-1D1A-CF57-ABD006CF4594}"/>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1" name="フリーフォーム: 図形 80">
                <a:extLst>
                  <a:ext uri="{FF2B5EF4-FFF2-40B4-BE49-F238E27FC236}">
                    <a16:creationId xmlns:a16="http://schemas.microsoft.com/office/drawing/2014/main" id="{F74D9F18-3E00-F428-8C54-6C7608302A7C}"/>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1" name="グループ化 60">
              <a:extLst>
                <a:ext uri="{FF2B5EF4-FFF2-40B4-BE49-F238E27FC236}">
                  <a16:creationId xmlns:a16="http://schemas.microsoft.com/office/drawing/2014/main" id="{E63B1FFF-BA95-0DE0-6222-50935DA06C9D}"/>
                </a:ext>
              </a:extLst>
            </p:cNvPr>
            <p:cNvGrpSpPr/>
            <p:nvPr/>
          </p:nvGrpSpPr>
          <p:grpSpPr>
            <a:xfrm>
              <a:off x="11381662" y="14159373"/>
              <a:ext cx="242717" cy="256058"/>
              <a:chOff x="4186386" y="3446939"/>
              <a:chExt cx="191958" cy="202509"/>
            </a:xfrm>
          </p:grpSpPr>
          <p:sp>
            <p:nvSpPr>
              <p:cNvPr id="112" name="フリーフォーム: 図形 81">
                <a:extLst>
                  <a:ext uri="{FF2B5EF4-FFF2-40B4-BE49-F238E27FC236}">
                    <a16:creationId xmlns:a16="http://schemas.microsoft.com/office/drawing/2014/main" id="{57514CD1-0DB9-C1C7-9C38-C9FA414A98FC}"/>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3" name="フリーフォーム: 図形 84">
                <a:extLst>
                  <a:ext uri="{FF2B5EF4-FFF2-40B4-BE49-F238E27FC236}">
                    <a16:creationId xmlns:a16="http://schemas.microsoft.com/office/drawing/2014/main" id="{9C3F433E-9F29-DECC-0F61-83E0E2D6EFF6}"/>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4" name="フリーフォーム: 図形 85">
                <a:extLst>
                  <a:ext uri="{FF2B5EF4-FFF2-40B4-BE49-F238E27FC236}">
                    <a16:creationId xmlns:a16="http://schemas.microsoft.com/office/drawing/2014/main" id="{FD0ED08B-4C87-3B53-DA34-0AD44991FD9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5" name="フリーフォーム: 図形 86">
                <a:extLst>
                  <a:ext uri="{FF2B5EF4-FFF2-40B4-BE49-F238E27FC236}">
                    <a16:creationId xmlns:a16="http://schemas.microsoft.com/office/drawing/2014/main" id="{9931EF7C-78EE-6F46-2281-E0FE476C54AB}"/>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6" name="フリーフォーム: 図形 87">
                <a:extLst>
                  <a:ext uri="{FF2B5EF4-FFF2-40B4-BE49-F238E27FC236}">
                    <a16:creationId xmlns:a16="http://schemas.microsoft.com/office/drawing/2014/main" id="{53EEA39D-85D8-7C56-7ED5-4F2750F9DE41}"/>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2" name="グループ化 61">
              <a:extLst>
                <a:ext uri="{FF2B5EF4-FFF2-40B4-BE49-F238E27FC236}">
                  <a16:creationId xmlns:a16="http://schemas.microsoft.com/office/drawing/2014/main" id="{E7D58174-BD83-1ACA-7457-69F223DB3E8A}"/>
                </a:ext>
              </a:extLst>
            </p:cNvPr>
            <p:cNvGrpSpPr/>
            <p:nvPr/>
          </p:nvGrpSpPr>
          <p:grpSpPr>
            <a:xfrm>
              <a:off x="11056246" y="14559443"/>
              <a:ext cx="242717" cy="256058"/>
              <a:chOff x="4186386" y="3446939"/>
              <a:chExt cx="191958" cy="202509"/>
            </a:xfrm>
          </p:grpSpPr>
          <p:sp>
            <p:nvSpPr>
              <p:cNvPr id="107" name="フリーフォーム: 図形 91">
                <a:extLst>
                  <a:ext uri="{FF2B5EF4-FFF2-40B4-BE49-F238E27FC236}">
                    <a16:creationId xmlns:a16="http://schemas.microsoft.com/office/drawing/2014/main" id="{DC07EB36-D967-2E5D-CB11-BCA9D4DBD294}"/>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8" name="フリーフォーム: 図形 92">
                <a:extLst>
                  <a:ext uri="{FF2B5EF4-FFF2-40B4-BE49-F238E27FC236}">
                    <a16:creationId xmlns:a16="http://schemas.microsoft.com/office/drawing/2014/main" id="{3EC15758-1B8E-E6EE-C31E-541F91BF453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9" name="フリーフォーム: 図形 93">
                <a:extLst>
                  <a:ext uri="{FF2B5EF4-FFF2-40B4-BE49-F238E27FC236}">
                    <a16:creationId xmlns:a16="http://schemas.microsoft.com/office/drawing/2014/main" id="{689E81F1-3662-EC0A-7B53-74569EC0917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0" name="フリーフォーム: 図形 94">
                <a:extLst>
                  <a:ext uri="{FF2B5EF4-FFF2-40B4-BE49-F238E27FC236}">
                    <a16:creationId xmlns:a16="http://schemas.microsoft.com/office/drawing/2014/main" id="{942F834F-A2D8-742E-3F96-CD14871361A0}"/>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1" name="フリーフォーム: 図形 95">
                <a:extLst>
                  <a:ext uri="{FF2B5EF4-FFF2-40B4-BE49-F238E27FC236}">
                    <a16:creationId xmlns:a16="http://schemas.microsoft.com/office/drawing/2014/main" id="{71829045-FE9F-10D2-6AB1-216D5893275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3" name="グループ化 62">
              <a:extLst>
                <a:ext uri="{FF2B5EF4-FFF2-40B4-BE49-F238E27FC236}">
                  <a16:creationId xmlns:a16="http://schemas.microsoft.com/office/drawing/2014/main" id="{541F6869-0922-FD25-0F49-3CE2AD531882}"/>
                </a:ext>
              </a:extLst>
            </p:cNvPr>
            <p:cNvGrpSpPr/>
            <p:nvPr/>
          </p:nvGrpSpPr>
          <p:grpSpPr>
            <a:xfrm>
              <a:off x="10621722" y="14780503"/>
              <a:ext cx="242717" cy="256058"/>
              <a:chOff x="4186386" y="3446939"/>
              <a:chExt cx="191958" cy="202509"/>
            </a:xfrm>
          </p:grpSpPr>
          <p:sp>
            <p:nvSpPr>
              <p:cNvPr id="102" name="フリーフォーム: 図形 97">
                <a:extLst>
                  <a:ext uri="{FF2B5EF4-FFF2-40B4-BE49-F238E27FC236}">
                    <a16:creationId xmlns:a16="http://schemas.microsoft.com/office/drawing/2014/main" id="{0EBAF18C-DBBA-B9A3-905E-7D717C779B2D}"/>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3" name="フリーフォーム: 図形 98">
                <a:extLst>
                  <a:ext uri="{FF2B5EF4-FFF2-40B4-BE49-F238E27FC236}">
                    <a16:creationId xmlns:a16="http://schemas.microsoft.com/office/drawing/2014/main" id="{4C149F5A-E53A-3F71-E504-A860D041F83C}"/>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4" name="フリーフォーム: 図形 99">
                <a:extLst>
                  <a:ext uri="{FF2B5EF4-FFF2-40B4-BE49-F238E27FC236}">
                    <a16:creationId xmlns:a16="http://schemas.microsoft.com/office/drawing/2014/main" id="{5C5CE5D5-F567-573B-CCA3-597E9FBE196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5" name="フリーフォーム: 図形 100">
                <a:extLst>
                  <a:ext uri="{FF2B5EF4-FFF2-40B4-BE49-F238E27FC236}">
                    <a16:creationId xmlns:a16="http://schemas.microsoft.com/office/drawing/2014/main" id="{7FBDFDE6-C9EF-AD33-7524-9E321E25C397}"/>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6" name="フリーフォーム: 図形 101">
                <a:extLst>
                  <a:ext uri="{FF2B5EF4-FFF2-40B4-BE49-F238E27FC236}">
                    <a16:creationId xmlns:a16="http://schemas.microsoft.com/office/drawing/2014/main" id="{E0617BE2-AE46-809A-2B05-9DCEB38C8D9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4" name="グループ化 63">
              <a:extLst>
                <a:ext uri="{FF2B5EF4-FFF2-40B4-BE49-F238E27FC236}">
                  <a16:creationId xmlns:a16="http://schemas.microsoft.com/office/drawing/2014/main" id="{ACD35977-5476-DD6B-E6E3-83179B8629AB}"/>
                </a:ext>
              </a:extLst>
            </p:cNvPr>
            <p:cNvGrpSpPr/>
            <p:nvPr/>
          </p:nvGrpSpPr>
          <p:grpSpPr>
            <a:xfrm>
              <a:off x="10078723" y="14965917"/>
              <a:ext cx="242717" cy="256058"/>
              <a:chOff x="4186386" y="3446939"/>
              <a:chExt cx="191958" cy="202509"/>
            </a:xfrm>
          </p:grpSpPr>
          <p:sp>
            <p:nvSpPr>
              <p:cNvPr id="97" name="フリーフォーム: 図形 103">
                <a:extLst>
                  <a:ext uri="{FF2B5EF4-FFF2-40B4-BE49-F238E27FC236}">
                    <a16:creationId xmlns:a16="http://schemas.microsoft.com/office/drawing/2014/main" id="{8CBDC49B-5C3C-E2CA-2158-9112E0DB6902}"/>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8" name="フリーフォーム: 図形 104">
                <a:extLst>
                  <a:ext uri="{FF2B5EF4-FFF2-40B4-BE49-F238E27FC236}">
                    <a16:creationId xmlns:a16="http://schemas.microsoft.com/office/drawing/2014/main" id="{A6D6AAD5-ADE7-1BBB-FEEE-99BABA0E6A05}"/>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9" name="フリーフォーム: 図形 105">
                <a:extLst>
                  <a:ext uri="{FF2B5EF4-FFF2-40B4-BE49-F238E27FC236}">
                    <a16:creationId xmlns:a16="http://schemas.microsoft.com/office/drawing/2014/main" id="{EB07CDB9-CD6B-5725-AE98-8E84A356E47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0" name="フリーフォーム: 図形 106">
                <a:extLst>
                  <a:ext uri="{FF2B5EF4-FFF2-40B4-BE49-F238E27FC236}">
                    <a16:creationId xmlns:a16="http://schemas.microsoft.com/office/drawing/2014/main" id="{64AA2F62-44FE-8207-55D9-3A8B5B4427E5}"/>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1" name="フリーフォーム: 図形 107">
                <a:extLst>
                  <a:ext uri="{FF2B5EF4-FFF2-40B4-BE49-F238E27FC236}">
                    <a16:creationId xmlns:a16="http://schemas.microsoft.com/office/drawing/2014/main" id="{A9AEBDE7-25AE-88A0-1CD1-40DE5AC82EB0}"/>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5" name="グループ化 64">
              <a:extLst>
                <a:ext uri="{FF2B5EF4-FFF2-40B4-BE49-F238E27FC236}">
                  <a16:creationId xmlns:a16="http://schemas.microsoft.com/office/drawing/2014/main" id="{E7D8247D-B79E-DD38-6B7D-D7BF951EA499}"/>
                </a:ext>
              </a:extLst>
            </p:cNvPr>
            <p:cNvGrpSpPr/>
            <p:nvPr/>
          </p:nvGrpSpPr>
          <p:grpSpPr>
            <a:xfrm>
              <a:off x="9664723" y="14664182"/>
              <a:ext cx="242717" cy="256058"/>
              <a:chOff x="4186386" y="3446939"/>
              <a:chExt cx="191958" cy="202509"/>
            </a:xfrm>
          </p:grpSpPr>
          <p:sp>
            <p:nvSpPr>
              <p:cNvPr id="92" name="フリーフォーム: 図形 109">
                <a:extLst>
                  <a:ext uri="{FF2B5EF4-FFF2-40B4-BE49-F238E27FC236}">
                    <a16:creationId xmlns:a16="http://schemas.microsoft.com/office/drawing/2014/main" id="{61D08152-A6F9-5C13-10A8-2B34F7E0E909}"/>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3" name="フリーフォーム: 図形 110">
                <a:extLst>
                  <a:ext uri="{FF2B5EF4-FFF2-40B4-BE49-F238E27FC236}">
                    <a16:creationId xmlns:a16="http://schemas.microsoft.com/office/drawing/2014/main" id="{BE63E3F3-0BEE-2661-97FF-BC927D79436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4" name="フリーフォーム: 図形 111">
                <a:extLst>
                  <a:ext uri="{FF2B5EF4-FFF2-40B4-BE49-F238E27FC236}">
                    <a16:creationId xmlns:a16="http://schemas.microsoft.com/office/drawing/2014/main" id="{6E061097-AE9F-6BA8-DB3E-DBDB13ECD362}"/>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5" name="フリーフォーム: 図形 112">
                <a:extLst>
                  <a:ext uri="{FF2B5EF4-FFF2-40B4-BE49-F238E27FC236}">
                    <a16:creationId xmlns:a16="http://schemas.microsoft.com/office/drawing/2014/main" id="{72AB1B0B-D038-2734-D0A1-7A501142E44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6" name="フリーフォーム: 図形 113">
                <a:extLst>
                  <a:ext uri="{FF2B5EF4-FFF2-40B4-BE49-F238E27FC236}">
                    <a16:creationId xmlns:a16="http://schemas.microsoft.com/office/drawing/2014/main" id="{1CAA4EEA-A1C9-2526-F98F-D9A4B6FBFA2E}"/>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6" name="グループ化 65">
              <a:extLst>
                <a:ext uri="{FF2B5EF4-FFF2-40B4-BE49-F238E27FC236}">
                  <a16:creationId xmlns:a16="http://schemas.microsoft.com/office/drawing/2014/main" id="{BAC57CCD-64EE-C9F5-5982-8748EEE22E74}"/>
                </a:ext>
              </a:extLst>
            </p:cNvPr>
            <p:cNvGrpSpPr/>
            <p:nvPr/>
          </p:nvGrpSpPr>
          <p:grpSpPr>
            <a:xfrm>
              <a:off x="9293497" y="14606921"/>
              <a:ext cx="242717" cy="256058"/>
              <a:chOff x="4186386" y="3446939"/>
              <a:chExt cx="191958" cy="202509"/>
            </a:xfrm>
          </p:grpSpPr>
          <p:sp>
            <p:nvSpPr>
              <p:cNvPr id="87" name="フリーフォーム: 図形 115">
                <a:extLst>
                  <a:ext uri="{FF2B5EF4-FFF2-40B4-BE49-F238E27FC236}">
                    <a16:creationId xmlns:a16="http://schemas.microsoft.com/office/drawing/2014/main" id="{0CF3D3A4-2A78-BC44-BAF4-3CAA247E417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8" name="フリーフォーム: 図形 116">
                <a:extLst>
                  <a:ext uri="{FF2B5EF4-FFF2-40B4-BE49-F238E27FC236}">
                    <a16:creationId xmlns:a16="http://schemas.microsoft.com/office/drawing/2014/main" id="{77834C81-A65E-848C-9EC7-B626CD767B7E}"/>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9" name="フリーフォーム: 図形 117">
                <a:extLst>
                  <a:ext uri="{FF2B5EF4-FFF2-40B4-BE49-F238E27FC236}">
                    <a16:creationId xmlns:a16="http://schemas.microsoft.com/office/drawing/2014/main" id="{C738145F-DFD0-C03D-3FE7-A6DD3EA1C04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0" name="フリーフォーム: 図形 118">
                <a:extLst>
                  <a:ext uri="{FF2B5EF4-FFF2-40B4-BE49-F238E27FC236}">
                    <a16:creationId xmlns:a16="http://schemas.microsoft.com/office/drawing/2014/main" id="{247EB12D-E9E3-8D88-C109-A9466CF7B476}"/>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1" name="フリーフォーム: 図形 119">
                <a:extLst>
                  <a:ext uri="{FF2B5EF4-FFF2-40B4-BE49-F238E27FC236}">
                    <a16:creationId xmlns:a16="http://schemas.microsoft.com/office/drawing/2014/main" id="{B6860BB2-DF0D-FE3A-4F96-1551EAE4D2A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7" name="グループ化 66">
              <a:extLst>
                <a:ext uri="{FF2B5EF4-FFF2-40B4-BE49-F238E27FC236}">
                  <a16:creationId xmlns:a16="http://schemas.microsoft.com/office/drawing/2014/main" id="{64F083C8-A640-10BC-2853-F7F7114F2BA9}"/>
                </a:ext>
              </a:extLst>
            </p:cNvPr>
            <p:cNvGrpSpPr/>
            <p:nvPr/>
          </p:nvGrpSpPr>
          <p:grpSpPr>
            <a:xfrm>
              <a:off x="10787568" y="13135958"/>
              <a:ext cx="242673" cy="256047"/>
              <a:chOff x="3978828" y="3296268"/>
              <a:chExt cx="191923" cy="202500"/>
            </a:xfrm>
          </p:grpSpPr>
          <p:sp>
            <p:nvSpPr>
              <p:cNvPr id="82" name="フリーフォーム: 図形 121">
                <a:extLst>
                  <a:ext uri="{FF2B5EF4-FFF2-40B4-BE49-F238E27FC236}">
                    <a16:creationId xmlns:a16="http://schemas.microsoft.com/office/drawing/2014/main" id="{2D9A13FD-455F-0963-E138-99B226F30657}"/>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3" name="フリーフォーム: 図形 122">
                <a:extLst>
                  <a:ext uri="{FF2B5EF4-FFF2-40B4-BE49-F238E27FC236}">
                    <a16:creationId xmlns:a16="http://schemas.microsoft.com/office/drawing/2014/main" id="{59FE75C7-DB53-226E-5D8F-0C8551075FAD}"/>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4" name="フリーフォーム: 図形 123">
                <a:extLst>
                  <a:ext uri="{FF2B5EF4-FFF2-40B4-BE49-F238E27FC236}">
                    <a16:creationId xmlns:a16="http://schemas.microsoft.com/office/drawing/2014/main" id="{290E552A-B9A7-7DA0-7A53-2A05CBCA89F9}"/>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5" name="フリーフォーム: 図形 126">
                <a:extLst>
                  <a:ext uri="{FF2B5EF4-FFF2-40B4-BE49-F238E27FC236}">
                    <a16:creationId xmlns:a16="http://schemas.microsoft.com/office/drawing/2014/main" id="{5BCE9E93-C11C-A3CE-B77F-8D4C15A8E351}"/>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6" name="フリーフォーム: 図形 127">
                <a:extLst>
                  <a:ext uri="{FF2B5EF4-FFF2-40B4-BE49-F238E27FC236}">
                    <a16:creationId xmlns:a16="http://schemas.microsoft.com/office/drawing/2014/main" id="{E120F8E0-5C62-68A0-8A85-AB5CFDAD53C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8" name="グループ化 67">
              <a:extLst>
                <a:ext uri="{FF2B5EF4-FFF2-40B4-BE49-F238E27FC236}">
                  <a16:creationId xmlns:a16="http://schemas.microsoft.com/office/drawing/2014/main" id="{49166EF2-48D8-BDD5-B836-B32042E66FC9}"/>
                </a:ext>
              </a:extLst>
            </p:cNvPr>
            <p:cNvGrpSpPr/>
            <p:nvPr/>
          </p:nvGrpSpPr>
          <p:grpSpPr>
            <a:xfrm>
              <a:off x="10998207" y="13496793"/>
              <a:ext cx="242673" cy="256047"/>
              <a:chOff x="3978828" y="3296268"/>
              <a:chExt cx="191923" cy="202500"/>
            </a:xfrm>
          </p:grpSpPr>
          <p:sp>
            <p:nvSpPr>
              <p:cNvPr id="77" name="フリーフォーム: 図形 129">
                <a:extLst>
                  <a:ext uri="{FF2B5EF4-FFF2-40B4-BE49-F238E27FC236}">
                    <a16:creationId xmlns:a16="http://schemas.microsoft.com/office/drawing/2014/main" id="{76603E3F-105B-CD87-8B62-2EE69CE6D6E5}"/>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8" name="フリーフォーム: 図形 130">
                <a:extLst>
                  <a:ext uri="{FF2B5EF4-FFF2-40B4-BE49-F238E27FC236}">
                    <a16:creationId xmlns:a16="http://schemas.microsoft.com/office/drawing/2014/main" id="{28F57FD7-F16C-701F-F814-FA7B85EE9B3A}"/>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9" name="フリーフォーム: 図形 132">
                <a:extLst>
                  <a:ext uri="{FF2B5EF4-FFF2-40B4-BE49-F238E27FC236}">
                    <a16:creationId xmlns:a16="http://schemas.microsoft.com/office/drawing/2014/main" id="{3CAC8E33-F29E-0816-2BFE-FDBB260743B7}"/>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0" name="フリーフォーム: 図形 135">
                <a:extLst>
                  <a:ext uri="{FF2B5EF4-FFF2-40B4-BE49-F238E27FC236}">
                    <a16:creationId xmlns:a16="http://schemas.microsoft.com/office/drawing/2014/main" id="{65E13F0F-D346-4DFC-93CC-5DB44F3CFFDF}"/>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1" name="フリーフォーム: 図形 136">
                <a:extLst>
                  <a:ext uri="{FF2B5EF4-FFF2-40B4-BE49-F238E27FC236}">
                    <a16:creationId xmlns:a16="http://schemas.microsoft.com/office/drawing/2014/main" id="{FEC2D5E2-423A-3176-5116-5D1746B99866}"/>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9" name="グループ化 68">
              <a:extLst>
                <a:ext uri="{FF2B5EF4-FFF2-40B4-BE49-F238E27FC236}">
                  <a16:creationId xmlns:a16="http://schemas.microsoft.com/office/drawing/2014/main" id="{11ED97C8-9EAF-DCF1-88E9-333B6261E6F1}"/>
                </a:ext>
              </a:extLst>
            </p:cNvPr>
            <p:cNvGrpSpPr/>
            <p:nvPr/>
          </p:nvGrpSpPr>
          <p:grpSpPr>
            <a:xfrm>
              <a:off x="8879352" y="14559443"/>
              <a:ext cx="242717" cy="256058"/>
              <a:chOff x="4186386" y="3446939"/>
              <a:chExt cx="191958" cy="202509"/>
            </a:xfrm>
          </p:grpSpPr>
          <p:sp>
            <p:nvSpPr>
              <p:cNvPr id="72" name="フリーフォーム: 図形 1023">
                <a:extLst>
                  <a:ext uri="{FF2B5EF4-FFF2-40B4-BE49-F238E27FC236}">
                    <a16:creationId xmlns:a16="http://schemas.microsoft.com/office/drawing/2014/main" id="{150C9DE9-65ED-4B6B-46A4-24D3A5D06EAF}"/>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3" name="フリーフォーム: 図形 1024">
                <a:extLst>
                  <a:ext uri="{FF2B5EF4-FFF2-40B4-BE49-F238E27FC236}">
                    <a16:creationId xmlns:a16="http://schemas.microsoft.com/office/drawing/2014/main" id="{EE987DA9-602C-11B8-9D97-FC1D0431521B}"/>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4" name="フリーフォーム: 図形 1026">
                <a:extLst>
                  <a:ext uri="{FF2B5EF4-FFF2-40B4-BE49-F238E27FC236}">
                    <a16:creationId xmlns:a16="http://schemas.microsoft.com/office/drawing/2014/main" id="{CCD34727-A54E-45D9-44A4-612D5F9C9EC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5" name="フリーフォーム: 図形 1027">
                <a:extLst>
                  <a:ext uri="{FF2B5EF4-FFF2-40B4-BE49-F238E27FC236}">
                    <a16:creationId xmlns:a16="http://schemas.microsoft.com/office/drawing/2014/main" id="{7E2DF4A9-E479-0509-600F-A5064B63C7BE}"/>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6" name="フリーフォーム: 図形 1028">
                <a:extLst>
                  <a:ext uri="{FF2B5EF4-FFF2-40B4-BE49-F238E27FC236}">
                    <a16:creationId xmlns:a16="http://schemas.microsoft.com/office/drawing/2014/main" id="{998CDB2F-3A9F-8CA8-6068-9398F22B54F8}"/>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sp>
          <p:nvSpPr>
            <p:cNvPr id="70" name="テキスト ボックス 69">
              <a:extLst>
                <a:ext uri="{FF2B5EF4-FFF2-40B4-BE49-F238E27FC236}">
                  <a16:creationId xmlns:a16="http://schemas.microsoft.com/office/drawing/2014/main" id="{C8072BE6-2400-6727-8016-D341704D7F2A}"/>
                </a:ext>
              </a:extLst>
            </p:cNvPr>
            <p:cNvSpPr txBox="1"/>
            <p:nvPr/>
          </p:nvSpPr>
          <p:spPr>
            <a:xfrm>
              <a:off x="17469065" y="16604664"/>
              <a:ext cx="2624149"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rPr>
                <a:t>農業従事者</a:t>
              </a:r>
            </a:p>
          </p:txBody>
        </p:sp>
        <p:sp>
          <p:nvSpPr>
            <p:cNvPr id="71" name="テキスト ボックス 70">
              <a:extLst>
                <a:ext uri="{FF2B5EF4-FFF2-40B4-BE49-F238E27FC236}">
                  <a16:creationId xmlns:a16="http://schemas.microsoft.com/office/drawing/2014/main" id="{4B761151-BFE6-009F-4BBC-622855F8467F}"/>
                </a:ext>
              </a:extLst>
            </p:cNvPr>
            <p:cNvSpPr txBox="1"/>
            <p:nvPr/>
          </p:nvSpPr>
          <p:spPr>
            <a:xfrm>
              <a:off x="16590785" y="12621504"/>
              <a:ext cx="2055395" cy="584775"/>
            </a:xfrm>
            <a:prstGeom prst="rect">
              <a:avLst/>
            </a:prstGeom>
            <a:noFill/>
          </p:spPr>
          <p:txBody>
            <a:bodyPr wrap="square" rtlCol="0">
              <a:spAutoFit/>
            </a:bodyPr>
            <a:lstStyle/>
            <a:p>
              <a:pPr algn="ctr"/>
              <a:r>
                <a:rPr lang="ja-JP" altLang="en-US" sz="3200">
                  <a:latin typeface="Meiryo UI" panose="020B0604030504040204" pitchFamily="34" charset="-128"/>
                  <a:ea typeface="Meiryo UI" panose="020B0604030504040204" pitchFamily="34" charset="-128"/>
                  <a:cs typeface="Meiryo UI" panose="020B0604030504040204" pitchFamily="50" charset="-128"/>
                </a:rPr>
                <a:t>データ解析</a:t>
              </a:r>
              <a:endParaRPr kumimoji="1" lang="ja-JP" altLang="en-US" sz="3200">
                <a:latin typeface="Meiryo UI" panose="020B0604030504040204" pitchFamily="34" charset="-128"/>
                <a:ea typeface="Meiryo UI" panose="020B0604030504040204" pitchFamily="34" charset="-128"/>
                <a:cs typeface="Meiryo UI" panose="020B0604030504040204" pitchFamily="50" charset="-128"/>
              </a:endParaRPr>
            </a:p>
          </p:txBody>
        </p:sp>
        <p:pic>
          <p:nvPicPr>
            <p:cNvPr id="181" name="グラフィックス 180" descr="シカ 単色塗りつぶし">
              <a:extLst>
                <a:ext uri="{FF2B5EF4-FFF2-40B4-BE49-F238E27FC236}">
                  <a16:creationId xmlns:a16="http://schemas.microsoft.com/office/drawing/2014/main" id="{50981489-9A22-A57B-FBC7-F5E14FCAB88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437686" y="12208296"/>
              <a:ext cx="914400" cy="914400"/>
            </a:xfrm>
            <a:prstGeom prst="rect">
              <a:avLst/>
            </a:prstGeom>
          </p:spPr>
        </p:pic>
        <p:pic>
          <p:nvPicPr>
            <p:cNvPr id="186" name="グラフィックス 185" descr="農業従事者男性 枠線">
              <a:extLst>
                <a:ext uri="{FF2B5EF4-FFF2-40B4-BE49-F238E27FC236}">
                  <a16:creationId xmlns:a16="http://schemas.microsoft.com/office/drawing/2014/main" id="{184FCB92-FE10-848A-B5DC-0A6F8A947D2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7825320" y="15180578"/>
              <a:ext cx="1581359" cy="1581359"/>
            </a:xfrm>
            <a:prstGeom prst="rect">
              <a:avLst/>
            </a:prstGeom>
          </p:spPr>
        </p:pic>
      </p:grpSp>
      <p:sp>
        <p:nvSpPr>
          <p:cNvPr id="14" name="四角形: 角を丸くする 35">
            <a:extLst>
              <a:ext uri="{FF2B5EF4-FFF2-40B4-BE49-F238E27FC236}">
                <a16:creationId xmlns:a16="http://schemas.microsoft.com/office/drawing/2014/main" id="{7D6015CF-B721-0FC7-0DEA-F63D6B753C47}"/>
              </a:ext>
            </a:extLst>
          </p:cNvPr>
          <p:cNvSpPr/>
          <p:nvPr/>
        </p:nvSpPr>
        <p:spPr>
          <a:xfrm>
            <a:off x="643473" y="8988171"/>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全体像</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37" name="四角形: 角を丸くする 35">
            <a:extLst>
              <a:ext uri="{FF2B5EF4-FFF2-40B4-BE49-F238E27FC236}">
                <a16:creationId xmlns:a16="http://schemas.microsoft.com/office/drawing/2014/main" id="{C33EC13D-CD58-DD5E-ECD0-4F08FBF0F507}"/>
              </a:ext>
            </a:extLst>
          </p:cNvPr>
          <p:cNvSpPr/>
          <p:nvPr/>
        </p:nvSpPr>
        <p:spPr>
          <a:xfrm>
            <a:off x="643472" y="4843248"/>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背景</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44" name="四角形: 角を丸くする 35">
            <a:extLst>
              <a:ext uri="{FF2B5EF4-FFF2-40B4-BE49-F238E27FC236}">
                <a16:creationId xmlns:a16="http://schemas.microsoft.com/office/drawing/2014/main" id="{05B090BF-2916-F5C3-B6C5-37BCA0278A4A}"/>
              </a:ext>
            </a:extLst>
          </p:cNvPr>
          <p:cNvSpPr/>
          <p:nvPr/>
        </p:nvSpPr>
        <p:spPr>
          <a:xfrm>
            <a:off x="9590783" y="4825267"/>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目的</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50" name="角丸四角形 149">
            <a:extLst>
              <a:ext uri="{FF2B5EF4-FFF2-40B4-BE49-F238E27FC236}">
                <a16:creationId xmlns:a16="http://schemas.microsoft.com/office/drawing/2014/main" id="{F84CC92A-9579-D964-FE24-E23B39D3C00D}"/>
              </a:ext>
            </a:extLst>
          </p:cNvPr>
          <p:cNvSpPr/>
          <p:nvPr/>
        </p:nvSpPr>
        <p:spPr>
          <a:xfrm>
            <a:off x="9754795" y="5926149"/>
            <a:ext cx="5418949" cy="1638803"/>
          </a:xfrm>
          <a:prstGeom prst="round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1" name="角丸四角形 150">
            <a:extLst>
              <a:ext uri="{FF2B5EF4-FFF2-40B4-BE49-F238E27FC236}">
                <a16:creationId xmlns:a16="http://schemas.microsoft.com/office/drawing/2014/main" id="{F33D905D-898E-1A6A-6A7E-056373F2A6F8}"/>
              </a:ext>
            </a:extLst>
          </p:cNvPr>
          <p:cNvSpPr/>
          <p:nvPr/>
        </p:nvSpPr>
        <p:spPr>
          <a:xfrm>
            <a:off x="15457693" y="5908794"/>
            <a:ext cx="5418949" cy="1638803"/>
          </a:xfrm>
          <a:prstGeom prst="round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4195E8C-455C-57BB-B901-C5FD19C35EE1}"/>
              </a:ext>
            </a:extLst>
          </p:cNvPr>
          <p:cNvSpPr txBox="1"/>
          <p:nvPr/>
        </p:nvSpPr>
        <p:spPr>
          <a:xfrm>
            <a:off x="9892111" y="6048382"/>
            <a:ext cx="5157685" cy="1446550"/>
          </a:xfrm>
          <a:prstGeom prst="rect">
            <a:avLst/>
          </a:prstGeom>
          <a:noFill/>
          <a:ln>
            <a:noFill/>
          </a:ln>
        </p:spPr>
        <p:txBody>
          <a:bodyPr wrap="square" rtlCol="0">
            <a:spAutoFit/>
          </a:bodyPr>
          <a:lstStyle/>
          <a:p>
            <a:pPr algn="ctr"/>
            <a:r>
              <a:rPr kumimoji="1" lang="ja-JP" altLang="en-US" sz="4400">
                <a:latin typeface="Meiryo UI" panose="020B0604030504040204" pitchFamily="34" charset="-128"/>
                <a:ea typeface="Meiryo UI" panose="020B0604030504040204" pitchFamily="34" charset="-128"/>
              </a:rPr>
              <a:t>何の動物が</a:t>
            </a:r>
            <a:br>
              <a:rPr kumimoji="1" lang="en-US" altLang="ja-JP" sz="4400">
                <a:latin typeface="Meiryo UI" panose="020B0604030504040204" pitchFamily="34" charset="-128"/>
                <a:ea typeface="Meiryo UI" panose="020B0604030504040204" pitchFamily="34" charset="-128"/>
              </a:rPr>
            </a:br>
            <a:r>
              <a:rPr kumimoji="1" lang="ja-JP" altLang="en-US" sz="4400">
                <a:latin typeface="Meiryo UI" panose="020B0604030504040204" pitchFamily="34" charset="-128"/>
                <a:ea typeface="Meiryo UI" panose="020B0604030504040204" pitchFamily="34" charset="-128"/>
              </a:rPr>
              <a:t>どのように動いているか</a:t>
            </a:r>
          </a:p>
        </p:txBody>
      </p:sp>
      <p:sp>
        <p:nvSpPr>
          <p:cNvPr id="125" name="テキスト ボックス 124">
            <a:extLst>
              <a:ext uri="{FF2B5EF4-FFF2-40B4-BE49-F238E27FC236}">
                <a16:creationId xmlns:a16="http://schemas.microsoft.com/office/drawing/2014/main" id="{D9ACE07E-E038-F6FF-0BF0-644744270751}"/>
              </a:ext>
            </a:extLst>
          </p:cNvPr>
          <p:cNvSpPr txBox="1"/>
          <p:nvPr/>
        </p:nvSpPr>
        <p:spPr>
          <a:xfrm>
            <a:off x="15604335" y="6367026"/>
            <a:ext cx="5157685" cy="769441"/>
          </a:xfrm>
          <a:prstGeom prst="rect">
            <a:avLst/>
          </a:prstGeom>
          <a:noFill/>
          <a:ln>
            <a:noFill/>
          </a:ln>
        </p:spPr>
        <p:txBody>
          <a:bodyPr wrap="square" rtlCol="0">
            <a:spAutoFit/>
          </a:bodyPr>
          <a:lstStyle/>
          <a:p>
            <a:pPr algn="ctr"/>
            <a:r>
              <a:rPr kumimoji="1" lang="ja-JP" altLang="en-US" sz="4400">
                <a:latin typeface="Meiryo UI" panose="020B0604030504040204" pitchFamily="34" charset="-128"/>
                <a:ea typeface="Meiryo UI" panose="020B0604030504040204" pitchFamily="34" charset="-128"/>
              </a:rPr>
              <a:t>即時通知</a:t>
            </a:r>
          </a:p>
        </p:txBody>
      </p:sp>
      <p:sp>
        <p:nvSpPr>
          <p:cNvPr id="149" name="テキスト ボックス 148">
            <a:extLst>
              <a:ext uri="{FF2B5EF4-FFF2-40B4-BE49-F238E27FC236}">
                <a16:creationId xmlns:a16="http://schemas.microsoft.com/office/drawing/2014/main" id="{ACF448C0-C0B1-568D-3EF7-E0E0FAA05D04}"/>
              </a:ext>
            </a:extLst>
          </p:cNvPr>
          <p:cNvSpPr txBox="1"/>
          <p:nvPr/>
        </p:nvSpPr>
        <p:spPr>
          <a:xfrm>
            <a:off x="10437686" y="7770493"/>
            <a:ext cx="8575390" cy="769441"/>
          </a:xfrm>
          <a:prstGeom prst="rect">
            <a:avLst/>
          </a:prstGeom>
          <a:noFill/>
        </p:spPr>
        <p:txBody>
          <a:bodyPr wrap="square" rtlCol="0">
            <a:spAutoFit/>
          </a:bodyPr>
          <a:lstStyle/>
          <a:p>
            <a:pPr>
              <a:buClr>
                <a:schemeClr val="accent5"/>
              </a:buClr>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獣害対策を効果的に行えるよう支援</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spTree>
    <p:extLst>
      <p:ext uri="{BB962C8B-B14F-4D97-AF65-F5344CB8AC3E}">
        <p14:creationId xmlns:p14="http://schemas.microsoft.com/office/powerpoint/2010/main" val="2739759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42848F-98CD-8211-5505-3CBF9BEB79EE}"/>
              </a:ext>
            </a:extLst>
          </p:cNvPr>
          <p:cNvSpPr txBox="1"/>
          <p:nvPr/>
        </p:nvSpPr>
        <p:spPr>
          <a:xfrm>
            <a:off x="228066" y="429485"/>
            <a:ext cx="20927494" cy="1754326"/>
          </a:xfrm>
          <a:prstGeom prst="rect">
            <a:avLst/>
          </a:prstGeom>
          <a:noFill/>
        </p:spPr>
        <p:txBody>
          <a:bodyPr wrap="square" rtlCol="0">
            <a:spAutoFit/>
          </a:bodyPr>
          <a:lstStyle/>
          <a:p>
            <a:pPr algn="ctr"/>
            <a:r>
              <a:rPr kumimoji="1" lang="ja-JP" altLang="en-US" sz="5400" b="1">
                <a:latin typeface="Meiryo UI" panose="020B0604030504040204" pitchFamily="34" charset="-128"/>
                <a:ea typeface="Meiryo UI" panose="020B0604030504040204" pitchFamily="34" charset="-128"/>
              </a:rPr>
              <a:t>赤外線センサを用いた害獣検出および行動解析</a:t>
            </a:r>
            <a:br>
              <a:rPr kumimoji="1" lang="en-US" altLang="ja-JP" sz="5400" b="1">
                <a:latin typeface="Meiryo UI" panose="020B0604030504040204" pitchFamily="34" charset="-128"/>
                <a:ea typeface="Meiryo UI" panose="020B0604030504040204" pitchFamily="34" charset="-128"/>
              </a:rPr>
            </a:br>
            <a:r>
              <a:rPr kumimoji="1" lang="ja-JP" altLang="en-US" sz="5400" b="1">
                <a:latin typeface="Meiryo UI" panose="020B0604030504040204" pitchFamily="34" charset="-128"/>
                <a:ea typeface="Meiryo UI" panose="020B0604030504040204" pitchFamily="34" charset="-128"/>
              </a:rPr>
              <a:t>ー</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通知機構と行動ビジュアライザ</a:t>
            </a:r>
            <a:r>
              <a:rPr kumimoji="1" lang="en-US" altLang="ja-JP" sz="5400" b="1">
                <a:latin typeface="Meiryo UI" panose="020B0604030504040204" pitchFamily="34" charset="-128"/>
                <a:ea typeface="Meiryo UI" panose="020B0604030504040204" pitchFamily="34" charset="-128"/>
              </a:rPr>
              <a:t> </a:t>
            </a:r>
            <a:r>
              <a:rPr kumimoji="1" lang="ja-JP" altLang="en-US" sz="5400" b="1">
                <a:latin typeface="Meiryo UI" panose="020B0604030504040204" pitchFamily="34" charset="-128"/>
                <a:ea typeface="Meiryo UI" panose="020B0604030504040204" pitchFamily="34" charset="-128"/>
              </a:rPr>
              <a:t>ー</a:t>
            </a:r>
          </a:p>
        </p:txBody>
      </p:sp>
      <p:sp>
        <p:nvSpPr>
          <p:cNvPr id="3" name="テキスト ボックス 2">
            <a:extLst>
              <a:ext uri="{FF2B5EF4-FFF2-40B4-BE49-F238E27FC236}">
                <a16:creationId xmlns:a16="http://schemas.microsoft.com/office/drawing/2014/main" id="{F5414123-E594-4D2C-7328-0E4D2D2053DE}"/>
              </a:ext>
            </a:extLst>
          </p:cNvPr>
          <p:cNvSpPr txBox="1"/>
          <p:nvPr/>
        </p:nvSpPr>
        <p:spPr>
          <a:xfrm>
            <a:off x="14562332" y="2965417"/>
            <a:ext cx="5942653" cy="707886"/>
          </a:xfrm>
          <a:prstGeom prst="rect">
            <a:avLst/>
          </a:prstGeom>
          <a:noFill/>
        </p:spPr>
        <p:txBody>
          <a:bodyPr wrap="none" rtlCol="0">
            <a:spAutoFit/>
          </a:bodyPr>
          <a:lstStyle/>
          <a:p>
            <a:pPr algn="ctr"/>
            <a:r>
              <a:rPr kumimoji="1" lang="ja-JP" altLang="en-US" sz="4000">
                <a:latin typeface="Meiryo UI" panose="020B0604030504040204" pitchFamily="34" charset="-128"/>
                <a:ea typeface="Meiryo UI" panose="020B0604030504040204" pitchFamily="34" charset="-128"/>
              </a:rPr>
              <a:t>山口賢一研究室　藤本 光</a:t>
            </a:r>
          </a:p>
        </p:txBody>
      </p:sp>
      <p:grpSp>
        <p:nvGrpSpPr>
          <p:cNvPr id="4" name="グループ化 3">
            <a:extLst>
              <a:ext uri="{FF2B5EF4-FFF2-40B4-BE49-F238E27FC236}">
                <a16:creationId xmlns:a16="http://schemas.microsoft.com/office/drawing/2014/main" id="{C4603583-910A-3985-DBC7-18E91322D5A6}"/>
              </a:ext>
            </a:extLst>
          </p:cNvPr>
          <p:cNvGrpSpPr/>
          <p:nvPr/>
        </p:nvGrpSpPr>
        <p:grpSpPr>
          <a:xfrm>
            <a:off x="276957" y="3256646"/>
            <a:ext cx="20826227" cy="12065891"/>
            <a:chOff x="276956" y="2156548"/>
            <a:chExt cx="20826227" cy="12065891"/>
          </a:xfrm>
        </p:grpSpPr>
        <p:sp>
          <p:nvSpPr>
            <p:cNvPr id="5" name="正方形/長方形 4">
              <a:extLst>
                <a:ext uri="{FF2B5EF4-FFF2-40B4-BE49-F238E27FC236}">
                  <a16:creationId xmlns:a16="http://schemas.microsoft.com/office/drawing/2014/main" id="{8492B881-61C4-0195-9C55-81D4B08AAC82}"/>
                </a:ext>
              </a:extLst>
            </p:cNvPr>
            <p:cNvSpPr/>
            <p:nvPr/>
          </p:nvSpPr>
          <p:spPr>
            <a:xfrm>
              <a:off x="303212" y="2716306"/>
              <a:ext cx="20799971" cy="11506133"/>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ED1C5054-08C2-576B-D171-CB4F06202BB0}"/>
                </a:ext>
              </a:extLst>
            </p:cNvPr>
            <p:cNvSpPr/>
            <p:nvPr/>
          </p:nvSpPr>
          <p:spPr>
            <a:xfrm>
              <a:off x="276956" y="2156548"/>
              <a:ext cx="5367175"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研究の狙い</a:t>
              </a:r>
            </a:p>
          </p:txBody>
        </p:sp>
      </p:grpSp>
      <p:grpSp>
        <p:nvGrpSpPr>
          <p:cNvPr id="10" name="グループ化 9">
            <a:extLst>
              <a:ext uri="{FF2B5EF4-FFF2-40B4-BE49-F238E27FC236}">
                <a16:creationId xmlns:a16="http://schemas.microsoft.com/office/drawing/2014/main" id="{72F212AC-42D7-840F-9E79-F2E8770D6A82}"/>
              </a:ext>
            </a:extLst>
          </p:cNvPr>
          <p:cNvGrpSpPr/>
          <p:nvPr/>
        </p:nvGrpSpPr>
        <p:grpSpPr>
          <a:xfrm>
            <a:off x="300891" y="15768641"/>
            <a:ext cx="20802294" cy="14077087"/>
            <a:chOff x="300890" y="13529167"/>
            <a:chExt cx="20802294" cy="15413414"/>
          </a:xfrm>
        </p:grpSpPr>
        <p:sp>
          <p:nvSpPr>
            <p:cNvPr id="11" name="正方形/長方形 10">
              <a:extLst>
                <a:ext uri="{FF2B5EF4-FFF2-40B4-BE49-F238E27FC236}">
                  <a16:creationId xmlns:a16="http://schemas.microsoft.com/office/drawing/2014/main" id="{782733F6-BD0A-9AEC-2B1A-B1F047079F0C}"/>
                </a:ext>
              </a:extLst>
            </p:cNvPr>
            <p:cNvSpPr/>
            <p:nvPr/>
          </p:nvSpPr>
          <p:spPr>
            <a:xfrm>
              <a:off x="352237" y="14027228"/>
              <a:ext cx="20750947" cy="1491535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AB714102-CCA3-D52A-9491-3C514E98CB1C}"/>
                </a:ext>
              </a:extLst>
            </p:cNvPr>
            <p:cNvSpPr/>
            <p:nvPr/>
          </p:nvSpPr>
          <p:spPr>
            <a:xfrm>
              <a:off x="300890" y="13529167"/>
              <a:ext cx="5735099" cy="914406"/>
            </a:xfrm>
            <a:prstGeom prst="rect">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実装計画</a:t>
              </a:r>
            </a:p>
          </p:txBody>
        </p:sp>
      </p:grpSp>
      <p:sp>
        <p:nvSpPr>
          <p:cNvPr id="122" name="テキスト ボックス 121">
            <a:extLst>
              <a:ext uri="{FF2B5EF4-FFF2-40B4-BE49-F238E27FC236}">
                <a16:creationId xmlns:a16="http://schemas.microsoft.com/office/drawing/2014/main" id="{4EE228D1-2CBC-F992-9F84-7B4542B99F80}"/>
              </a:ext>
            </a:extLst>
          </p:cNvPr>
          <p:cNvSpPr txBox="1"/>
          <p:nvPr/>
        </p:nvSpPr>
        <p:spPr>
          <a:xfrm>
            <a:off x="856878" y="10217349"/>
            <a:ext cx="7166528" cy="4154984"/>
          </a:xfrm>
          <a:prstGeom prst="rect">
            <a:avLst/>
          </a:prstGeom>
          <a:noFill/>
        </p:spPr>
        <p:txBody>
          <a:bodyPr wrap="square" rtlCol="0">
            <a:spAutoFit/>
          </a:bodyPr>
          <a:lstStyle/>
          <a:p>
            <a:pPr marL="571500" indent="-571500">
              <a:buClr>
                <a:schemeClr val="accent1"/>
              </a:buClr>
              <a:buFont typeface="Wingdings" panose="05000000000000000000" pitchFamily="2" charset="2"/>
              <a:buChar char="Ø"/>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赤外線センサノード群</a:t>
            </a:r>
            <a:endParaRPr lang="en-US" altLang="ja-JP" sz="440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1"/>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ゲートウェイ</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1"/>
              </a:buClr>
              <a:buFont typeface="Wingdings" panose="05000000000000000000" pitchFamily="2" charset="2"/>
              <a:buChar char="Ø"/>
            </a:pPr>
            <a:r>
              <a:rPr kumimoji="1" lang="ja-JP" altLang="en-US" sz="4400" u="sng">
                <a:latin typeface="Meiryo UI" panose="020B0604030504040204" pitchFamily="34" charset="-128"/>
                <a:ea typeface="Meiryo UI" panose="020B0604030504040204" pitchFamily="34" charset="-128"/>
                <a:cs typeface="Times New Roman" panose="02020603050405020304" pitchFamily="18" charset="0"/>
              </a:rPr>
              <a:t>クラウドサーバ</a:t>
            </a:r>
            <a:endParaRPr kumimoji="1" lang="en-US" altLang="ja-JP" sz="4400" u="sng">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1"/>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データ解析</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1"/>
              </a:buClr>
              <a:buFont typeface="Wingdings" panose="05000000000000000000" pitchFamily="2" charset="2"/>
              <a:buChar char="Ø"/>
            </a:pPr>
            <a:r>
              <a:rPr kumimoji="1" lang="ja-JP" altLang="en-US" sz="4400" u="sng">
                <a:latin typeface="Meiryo UI" panose="020B0604030504040204" pitchFamily="34" charset="-128"/>
                <a:ea typeface="Meiryo UI" panose="020B0604030504040204" pitchFamily="34" charset="-128"/>
                <a:cs typeface="Times New Roman" panose="02020603050405020304" pitchFamily="18" charset="0"/>
              </a:rPr>
              <a:t>マップの</a:t>
            </a:r>
            <a:r>
              <a:rPr kumimoji="1" lang="en-US" altLang="ja-JP" sz="4400" u="sng">
                <a:latin typeface="Meiryo UI" panose="020B0604030504040204" pitchFamily="34" charset="-128"/>
                <a:ea typeface="Meiryo UI" panose="020B0604030504040204" pitchFamily="34" charset="-128"/>
                <a:cs typeface="Times New Roman" panose="02020603050405020304" pitchFamily="18" charset="0"/>
              </a:rPr>
              <a:t>Web</a:t>
            </a:r>
            <a:r>
              <a:rPr kumimoji="1" lang="ja-JP" altLang="en-US" sz="4400" u="sng">
                <a:latin typeface="Meiryo UI" panose="020B0604030504040204" pitchFamily="34" charset="-128"/>
                <a:ea typeface="Meiryo UI" panose="020B0604030504040204" pitchFamily="34" charset="-128"/>
                <a:cs typeface="Times New Roman" panose="02020603050405020304" pitchFamily="18" charset="0"/>
              </a:rPr>
              <a:t>アプリ</a:t>
            </a:r>
            <a:endParaRPr kumimoji="1" lang="en-US" altLang="ja-JP" sz="4400" u="sng">
              <a:latin typeface="Meiryo UI" panose="020B0604030504040204" pitchFamily="34" charset="-128"/>
              <a:ea typeface="Meiryo UI" panose="020B0604030504040204" pitchFamily="34" charset="-128"/>
              <a:cs typeface="Times New Roman" panose="02020603050405020304" pitchFamily="18" charset="0"/>
            </a:endParaRPr>
          </a:p>
          <a:p>
            <a:pPr marL="1028700" lvl="1" indent="-571500">
              <a:buClr>
                <a:schemeClr val="accent1"/>
              </a:buClr>
              <a:buFont typeface="Wingdings" panose="05000000000000000000" pitchFamily="2" charset="2"/>
              <a:buChar char="Ø"/>
            </a:pPr>
            <a:r>
              <a:rPr kumimoji="1" lang="ja-JP" altLang="en-US" sz="4400" u="sng">
                <a:latin typeface="Meiryo UI" panose="020B0604030504040204" pitchFamily="34" charset="-128"/>
                <a:ea typeface="Meiryo UI" panose="020B0604030504040204" pitchFamily="34" charset="-128"/>
                <a:cs typeface="Times New Roman" panose="02020603050405020304" pitchFamily="18" charset="0"/>
              </a:rPr>
              <a:t>通知システム</a:t>
            </a:r>
            <a:endParaRPr kumimoji="1" lang="en-US" altLang="ja-JP" sz="4400" u="sng">
              <a:latin typeface="Meiryo UI" panose="020B0604030504040204" pitchFamily="34" charset="-128"/>
              <a:ea typeface="Meiryo UI" panose="020B0604030504040204" pitchFamily="34" charset="-128"/>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C0CD5756-8634-39A4-CFC6-52823ADEF920}"/>
              </a:ext>
            </a:extLst>
          </p:cNvPr>
          <p:cNvSpPr txBox="1"/>
          <p:nvPr/>
        </p:nvSpPr>
        <p:spPr>
          <a:xfrm>
            <a:off x="1147100" y="6031556"/>
            <a:ext cx="7633711" cy="2123658"/>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夜間における獣害</a:t>
            </a:r>
            <a:endParaRPr lang="en-US" altLang="ja-JP" sz="4400">
              <a:effectLst/>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見張り続けるのは困難</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対策は後日痕跡からのみ</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73" name="グループ化 172">
            <a:extLst>
              <a:ext uri="{FF2B5EF4-FFF2-40B4-BE49-F238E27FC236}">
                <a16:creationId xmlns:a16="http://schemas.microsoft.com/office/drawing/2014/main" id="{B33A077E-D9C7-88A6-4882-FCE3C6D943AA}"/>
              </a:ext>
            </a:extLst>
          </p:cNvPr>
          <p:cNvGrpSpPr/>
          <p:nvPr/>
        </p:nvGrpSpPr>
        <p:grpSpPr>
          <a:xfrm>
            <a:off x="644555" y="19107584"/>
            <a:ext cx="8698568" cy="3893510"/>
            <a:chOff x="644555" y="19966605"/>
            <a:chExt cx="8698568" cy="3893510"/>
          </a:xfrm>
        </p:grpSpPr>
        <p:sp>
          <p:nvSpPr>
            <p:cNvPr id="13" name="四角形: 角を丸くする 35">
              <a:extLst>
                <a:ext uri="{FF2B5EF4-FFF2-40B4-BE49-F238E27FC236}">
                  <a16:creationId xmlns:a16="http://schemas.microsoft.com/office/drawing/2014/main" id="{25428E84-170B-9282-3552-4793BC24A78E}"/>
                </a:ext>
              </a:extLst>
            </p:cNvPr>
            <p:cNvSpPr/>
            <p:nvPr/>
          </p:nvSpPr>
          <p:spPr>
            <a:xfrm>
              <a:off x="644555" y="19966605"/>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a:solidFill>
                    <a:schemeClr val="bg1"/>
                  </a:solidFill>
                  <a:latin typeface="Meiryo UI" panose="020B0604030504040204" pitchFamily="34" charset="-128"/>
                  <a:ea typeface="Meiryo UI" panose="020B0604030504040204" pitchFamily="34" charset="-128"/>
                </a:rPr>
                <a:t>Web</a:t>
              </a:r>
              <a:r>
                <a:rPr kumimoji="1" lang="ja-JP" altLang="en-US" sz="4400">
                  <a:solidFill>
                    <a:schemeClr val="bg1"/>
                  </a:solidFill>
                  <a:latin typeface="Meiryo UI" panose="020B0604030504040204" pitchFamily="34" charset="-128"/>
                  <a:ea typeface="Meiryo UI" panose="020B0604030504040204" pitchFamily="34" charset="-128"/>
                </a:rPr>
                <a:t>アプリ</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26" name="テキスト ボックス 125">
              <a:extLst>
                <a:ext uri="{FF2B5EF4-FFF2-40B4-BE49-F238E27FC236}">
                  <a16:creationId xmlns:a16="http://schemas.microsoft.com/office/drawing/2014/main" id="{7BF56163-9AEC-83F6-8276-E9297F3F0035}"/>
                </a:ext>
              </a:extLst>
            </p:cNvPr>
            <p:cNvSpPr txBox="1"/>
            <p:nvPr/>
          </p:nvSpPr>
          <p:spPr>
            <a:xfrm>
              <a:off x="739421" y="21059348"/>
              <a:ext cx="8603702" cy="2800767"/>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行動ビジュアライザ</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Leaflet : </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地図に軌跡を描画</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Node.js : </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ページの制御</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Express : </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ページ制御の補助</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grpSp>
      <p:grpSp>
        <p:nvGrpSpPr>
          <p:cNvPr id="190" name="グループ化 189">
            <a:extLst>
              <a:ext uri="{FF2B5EF4-FFF2-40B4-BE49-F238E27FC236}">
                <a16:creationId xmlns:a16="http://schemas.microsoft.com/office/drawing/2014/main" id="{0C324DDC-E91C-8376-F1FB-DDA695CA90D7}"/>
              </a:ext>
            </a:extLst>
          </p:cNvPr>
          <p:cNvGrpSpPr/>
          <p:nvPr/>
        </p:nvGrpSpPr>
        <p:grpSpPr>
          <a:xfrm>
            <a:off x="10287256" y="17229659"/>
            <a:ext cx="10521418" cy="11454570"/>
            <a:chOff x="10066581" y="18267064"/>
            <a:chExt cx="10521418" cy="11454570"/>
          </a:xfrm>
        </p:grpSpPr>
        <p:sp>
          <p:nvSpPr>
            <p:cNvPr id="127" name="角丸四角形 126">
              <a:extLst>
                <a:ext uri="{FF2B5EF4-FFF2-40B4-BE49-F238E27FC236}">
                  <a16:creationId xmlns:a16="http://schemas.microsoft.com/office/drawing/2014/main" id="{1DB03E5B-FEAF-A22F-08BE-0916BD4379B9}"/>
                </a:ext>
              </a:extLst>
            </p:cNvPr>
            <p:cNvSpPr/>
            <p:nvPr/>
          </p:nvSpPr>
          <p:spPr>
            <a:xfrm>
              <a:off x="10066581" y="21520808"/>
              <a:ext cx="10521418" cy="8200826"/>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grpSp>
          <p:nvGrpSpPr>
            <p:cNvPr id="128" name="グループ化 127">
              <a:extLst>
                <a:ext uri="{FF2B5EF4-FFF2-40B4-BE49-F238E27FC236}">
                  <a16:creationId xmlns:a16="http://schemas.microsoft.com/office/drawing/2014/main" id="{8DAE4F3C-BF70-FD33-F269-CCBB66C88D7D}"/>
                </a:ext>
              </a:extLst>
            </p:cNvPr>
            <p:cNvGrpSpPr/>
            <p:nvPr/>
          </p:nvGrpSpPr>
          <p:grpSpPr>
            <a:xfrm>
              <a:off x="17519406" y="23491189"/>
              <a:ext cx="2778926" cy="985227"/>
              <a:chOff x="16888722" y="16205493"/>
              <a:chExt cx="2778926" cy="985227"/>
            </a:xfrm>
          </p:grpSpPr>
          <p:sp>
            <p:nvSpPr>
              <p:cNvPr id="129" name="角丸四角形 128">
                <a:extLst>
                  <a:ext uri="{FF2B5EF4-FFF2-40B4-BE49-F238E27FC236}">
                    <a16:creationId xmlns:a16="http://schemas.microsoft.com/office/drawing/2014/main" id="{FBA29496-C0C6-282D-384A-1F73D78C35EE}"/>
                  </a:ext>
                </a:extLst>
              </p:cNvPr>
              <p:cNvSpPr/>
              <p:nvPr/>
            </p:nvSpPr>
            <p:spPr>
              <a:xfrm>
                <a:off x="16888722" y="16205493"/>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0" name="テキスト ボックス 129">
                <a:extLst>
                  <a:ext uri="{FF2B5EF4-FFF2-40B4-BE49-F238E27FC236}">
                    <a16:creationId xmlns:a16="http://schemas.microsoft.com/office/drawing/2014/main" id="{32383CC7-3E98-792D-E4EE-2F2A2892F289}"/>
                  </a:ext>
                </a:extLst>
              </p:cNvPr>
              <p:cNvSpPr txBox="1"/>
              <p:nvPr/>
            </p:nvSpPr>
            <p:spPr>
              <a:xfrm>
                <a:off x="17146305" y="16405719"/>
                <a:ext cx="226376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データ解析</a:t>
                </a:r>
              </a:p>
            </p:txBody>
          </p:sp>
        </p:grpSp>
        <p:sp>
          <p:nvSpPr>
            <p:cNvPr id="131" name="角丸四角形 130">
              <a:extLst>
                <a:ext uri="{FF2B5EF4-FFF2-40B4-BE49-F238E27FC236}">
                  <a16:creationId xmlns:a16="http://schemas.microsoft.com/office/drawing/2014/main" id="{C0784A22-D5A4-5BA5-BD60-C95C974C242F}"/>
                </a:ext>
              </a:extLst>
            </p:cNvPr>
            <p:cNvSpPr/>
            <p:nvPr/>
          </p:nvSpPr>
          <p:spPr>
            <a:xfrm>
              <a:off x="10413486" y="23518690"/>
              <a:ext cx="6716346" cy="4011332"/>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32" name="テキスト ボックス 131">
              <a:extLst>
                <a:ext uri="{FF2B5EF4-FFF2-40B4-BE49-F238E27FC236}">
                  <a16:creationId xmlns:a16="http://schemas.microsoft.com/office/drawing/2014/main" id="{D3D50725-E23F-4E4F-9E1F-827F2765E174}"/>
                </a:ext>
              </a:extLst>
            </p:cNvPr>
            <p:cNvSpPr txBox="1"/>
            <p:nvPr/>
          </p:nvSpPr>
          <p:spPr>
            <a:xfrm>
              <a:off x="14535739" y="23898978"/>
              <a:ext cx="2347437" cy="646331"/>
            </a:xfrm>
            <a:prstGeom prst="rect">
              <a:avLst/>
            </a:prstGeom>
            <a:noFill/>
          </p:spPr>
          <p:txBody>
            <a:bodyPr wrap="none" rtlCol="0">
              <a:spAutoFit/>
            </a:bodyPr>
            <a:lstStyle/>
            <a:p>
              <a:pPr algn="ctr"/>
              <a:r>
                <a:rPr kumimoji="1" lang="en-US" altLang="ja-JP" sz="3600" b="1">
                  <a:latin typeface="Meiryo UI" panose="020B0604030504040204" pitchFamily="34" charset="-128"/>
                  <a:ea typeface="Meiryo UI" panose="020B0604030504040204" pitchFamily="34" charset="-128"/>
                </a:rPr>
                <a:t>Web</a:t>
              </a:r>
              <a:r>
                <a:rPr kumimoji="1" lang="ja-JP" altLang="en-US" sz="3600" b="1">
                  <a:latin typeface="Meiryo UI" panose="020B0604030504040204" pitchFamily="34" charset="-128"/>
                  <a:ea typeface="Meiryo UI" panose="020B0604030504040204" pitchFamily="34" charset="-128"/>
                </a:rPr>
                <a:t>アプリ</a:t>
              </a:r>
            </a:p>
          </p:txBody>
        </p:sp>
        <p:sp>
          <p:nvSpPr>
            <p:cNvPr id="133" name="テキスト ボックス 132">
              <a:extLst>
                <a:ext uri="{FF2B5EF4-FFF2-40B4-BE49-F238E27FC236}">
                  <a16:creationId xmlns:a16="http://schemas.microsoft.com/office/drawing/2014/main" id="{29551E3F-A662-366A-2DFC-D45CAC300722}"/>
                </a:ext>
              </a:extLst>
            </p:cNvPr>
            <p:cNvSpPr txBox="1"/>
            <p:nvPr/>
          </p:nvSpPr>
          <p:spPr>
            <a:xfrm>
              <a:off x="14821404" y="24582624"/>
              <a:ext cx="1922321" cy="1754326"/>
            </a:xfrm>
            <a:prstGeom prst="rect">
              <a:avLst/>
            </a:prstGeom>
            <a:noFill/>
          </p:spPr>
          <p:txBody>
            <a:bodyPr wrap="none" rtlCol="0">
              <a:spAutoFit/>
            </a:bodyPr>
            <a:lstStyle/>
            <a:p>
              <a:pPr algn="ctr"/>
              <a:r>
                <a:rPr kumimoji="1" lang="en-US" altLang="ja-JP" sz="3600">
                  <a:latin typeface="Meiryo UI" panose="020B0604030504040204" pitchFamily="34" charset="-128"/>
                  <a:ea typeface="Meiryo UI" panose="020B0604030504040204" pitchFamily="34" charset="-128"/>
                </a:rPr>
                <a:t>Leaflet</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Express</a:t>
              </a:r>
              <a:endParaRPr kumimoji="1" lang="ja-JP" altLang="en-US" sz="3600">
                <a:latin typeface="Meiryo UI" panose="020B0604030504040204" pitchFamily="34" charset="-128"/>
                <a:ea typeface="Meiryo UI" panose="020B0604030504040204" pitchFamily="34" charset="-128"/>
              </a:endParaRPr>
            </a:p>
          </p:txBody>
        </p:sp>
        <p:pic>
          <p:nvPicPr>
            <p:cNvPr id="134" name="グラフィックス 133" descr="コンピューター 枠線">
              <a:extLst>
                <a:ext uri="{FF2B5EF4-FFF2-40B4-BE49-F238E27FC236}">
                  <a16:creationId xmlns:a16="http://schemas.microsoft.com/office/drawing/2014/main" id="{C611DDB9-3FF8-2B7C-D733-1275C6AEC0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37358" y="19173176"/>
              <a:ext cx="1676575" cy="1676586"/>
            </a:xfrm>
            <a:prstGeom prst="rect">
              <a:avLst/>
            </a:prstGeom>
          </p:spPr>
        </p:pic>
        <p:pic>
          <p:nvPicPr>
            <p:cNvPr id="135" name="グラフィックス 134" descr="スマート フォン 枠線">
              <a:extLst>
                <a:ext uri="{FF2B5EF4-FFF2-40B4-BE49-F238E27FC236}">
                  <a16:creationId xmlns:a16="http://schemas.microsoft.com/office/drawing/2014/main" id="{63E0B9D5-9C8F-9F6D-EACA-FBC853BEC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93297" y="19106479"/>
              <a:ext cx="1603806" cy="1603817"/>
            </a:xfrm>
            <a:prstGeom prst="rect">
              <a:avLst/>
            </a:prstGeom>
          </p:spPr>
        </p:pic>
        <p:pic>
          <p:nvPicPr>
            <p:cNvPr id="136" name="グラフィックス 135" descr="クジラ 枠線">
              <a:extLst>
                <a:ext uri="{FF2B5EF4-FFF2-40B4-BE49-F238E27FC236}">
                  <a16:creationId xmlns:a16="http://schemas.microsoft.com/office/drawing/2014/main" id="{512964FF-4FCF-8174-38D8-620EE682A0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50670" y="27895711"/>
              <a:ext cx="1106359" cy="1106366"/>
            </a:xfrm>
            <a:prstGeom prst="rect">
              <a:avLst/>
            </a:prstGeom>
          </p:spPr>
        </p:pic>
        <p:pic>
          <p:nvPicPr>
            <p:cNvPr id="137" name="グラフィックス 136" descr="データベース 枠線">
              <a:extLst>
                <a:ext uri="{FF2B5EF4-FFF2-40B4-BE49-F238E27FC236}">
                  <a16:creationId xmlns:a16="http://schemas.microsoft.com/office/drawing/2014/main" id="{EDFF197F-E4E8-B127-326D-0949E8F58A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825320" y="26832808"/>
              <a:ext cx="2077022" cy="2077036"/>
            </a:xfrm>
            <a:prstGeom prst="rect">
              <a:avLst/>
            </a:prstGeom>
          </p:spPr>
        </p:pic>
        <p:pic>
          <p:nvPicPr>
            <p:cNvPr id="138" name="グラフィックス 137" descr="葉 枠線">
              <a:extLst>
                <a:ext uri="{FF2B5EF4-FFF2-40B4-BE49-F238E27FC236}">
                  <a16:creationId xmlns:a16="http://schemas.microsoft.com/office/drawing/2014/main" id="{D9BAA3A0-DE04-810E-BBB8-A110A8CDCD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563725" y="26350223"/>
              <a:ext cx="1080095" cy="1080095"/>
            </a:xfrm>
            <a:prstGeom prst="rect">
              <a:avLst/>
            </a:prstGeom>
          </p:spPr>
        </p:pic>
        <p:sp>
          <p:nvSpPr>
            <p:cNvPr id="139" name="六角形 138">
              <a:extLst>
                <a:ext uri="{FF2B5EF4-FFF2-40B4-BE49-F238E27FC236}">
                  <a16:creationId xmlns:a16="http://schemas.microsoft.com/office/drawing/2014/main" id="{30DD8ED0-7F70-9192-C6CA-6BF74407978C}"/>
                </a:ext>
              </a:extLst>
            </p:cNvPr>
            <p:cNvSpPr/>
            <p:nvPr/>
          </p:nvSpPr>
          <p:spPr>
            <a:xfrm rot="1800000">
              <a:off x="15891503" y="26491010"/>
              <a:ext cx="832725" cy="717867"/>
            </a:xfrm>
            <a:prstGeom prst="hexagon">
              <a:avLst>
                <a:gd name="adj" fmla="val 27729"/>
                <a:gd name="vf" fmla="val 11547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pic>
          <p:nvPicPr>
            <p:cNvPr id="140" name="グラフィックス 139" descr="無線ルーター 枠線">
              <a:extLst>
                <a:ext uri="{FF2B5EF4-FFF2-40B4-BE49-F238E27FC236}">
                  <a16:creationId xmlns:a16="http://schemas.microsoft.com/office/drawing/2014/main" id="{73DD0A55-5805-4C43-27EC-EDA5B13465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890263" y="18816512"/>
              <a:ext cx="1824915" cy="1824915"/>
            </a:xfrm>
            <a:prstGeom prst="rect">
              <a:avLst/>
            </a:prstGeom>
          </p:spPr>
        </p:pic>
        <p:sp>
          <p:nvSpPr>
            <p:cNvPr id="141" name="角丸四角形 140">
              <a:extLst>
                <a:ext uri="{FF2B5EF4-FFF2-40B4-BE49-F238E27FC236}">
                  <a16:creationId xmlns:a16="http://schemas.microsoft.com/office/drawing/2014/main" id="{A931665D-E142-CE4E-855A-D3113F5D739E}"/>
                </a:ext>
              </a:extLst>
            </p:cNvPr>
            <p:cNvSpPr/>
            <p:nvPr/>
          </p:nvSpPr>
          <p:spPr>
            <a:xfrm>
              <a:off x="10585871" y="23922752"/>
              <a:ext cx="3852363" cy="3406838"/>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42" name="テキスト ボックス 141">
              <a:extLst>
                <a:ext uri="{FF2B5EF4-FFF2-40B4-BE49-F238E27FC236}">
                  <a16:creationId xmlns:a16="http://schemas.microsoft.com/office/drawing/2014/main" id="{68C66960-5653-51B4-DBDD-300AF307E118}"/>
                </a:ext>
              </a:extLst>
            </p:cNvPr>
            <p:cNvSpPr txBox="1"/>
            <p:nvPr/>
          </p:nvSpPr>
          <p:spPr>
            <a:xfrm>
              <a:off x="11166109" y="24103960"/>
              <a:ext cx="2570691" cy="646331"/>
            </a:xfrm>
            <a:prstGeom prst="rect">
              <a:avLst/>
            </a:prstGeom>
            <a:noFill/>
          </p:spPr>
          <p:txBody>
            <a:bodyPr wrap="square" rtlCol="0">
              <a:spAutoFit/>
            </a:bodyPr>
            <a:lstStyle/>
            <a:p>
              <a:pPr algn="ctr"/>
              <a:r>
                <a:rPr kumimoji="1" lang="ja-JP" altLang="en-US" sz="3600" b="1">
                  <a:latin typeface="Meiryo UI" panose="020B0604030504040204" pitchFamily="34" charset="-128"/>
                  <a:ea typeface="Meiryo UI" panose="020B0604030504040204" pitchFamily="34" charset="-128"/>
                </a:rPr>
                <a:t>通知サーバ</a:t>
              </a:r>
            </a:p>
          </p:txBody>
        </p:sp>
        <p:sp>
          <p:nvSpPr>
            <p:cNvPr id="143" name="テキスト ボックス 142">
              <a:extLst>
                <a:ext uri="{FF2B5EF4-FFF2-40B4-BE49-F238E27FC236}">
                  <a16:creationId xmlns:a16="http://schemas.microsoft.com/office/drawing/2014/main" id="{CA924B0D-455F-C4CA-FEFC-5E529BBC30B7}"/>
                </a:ext>
              </a:extLst>
            </p:cNvPr>
            <p:cNvSpPr txBox="1"/>
            <p:nvPr/>
          </p:nvSpPr>
          <p:spPr>
            <a:xfrm>
              <a:off x="10486474" y="25085738"/>
              <a:ext cx="4075855" cy="1754326"/>
            </a:xfrm>
            <a:prstGeom prst="rect">
              <a:avLst/>
            </a:prstGeom>
            <a:noFill/>
          </p:spPr>
          <p:txBody>
            <a:bodyPr wrap="square" rtlCol="0">
              <a:spAutoFit/>
            </a:bodyPr>
            <a:lstStyle/>
            <a:p>
              <a:pPr algn="ctr"/>
              <a:r>
                <a:rPr kumimoji="1" lang="en-US" altLang="ja-JP" sz="3600">
                  <a:latin typeface="Meiryo UI" panose="020B0604030504040204" pitchFamily="34" charset="-128"/>
                  <a:ea typeface="Meiryo UI" panose="020B0604030504040204" pitchFamily="34" charset="-128"/>
                </a:rPr>
                <a:t>Push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Notification API</a:t>
              </a:r>
              <a:br>
                <a:rPr kumimoji="1" lang="en-US" altLang="ja-JP" sz="3600">
                  <a:latin typeface="Meiryo UI" panose="020B0604030504040204" pitchFamily="34" charset="-128"/>
                  <a:ea typeface="Meiryo UI" panose="020B0604030504040204" pitchFamily="34" charset="-128"/>
                </a:rPr>
              </a:br>
              <a:r>
                <a:rPr kumimoji="1" lang="en-US" altLang="ja-JP" sz="3600">
                  <a:latin typeface="Meiryo UI" panose="020B0604030504040204" pitchFamily="34" charset="-128"/>
                  <a:ea typeface="Meiryo UI" panose="020B0604030504040204" pitchFamily="34" charset="-128"/>
                </a:rPr>
                <a:t>Node.js</a:t>
              </a:r>
              <a:endParaRPr kumimoji="1" lang="ja-JP" altLang="en-US" sz="3600">
                <a:latin typeface="Meiryo UI" panose="020B0604030504040204" pitchFamily="34" charset="-128"/>
                <a:ea typeface="Meiryo UI" panose="020B0604030504040204" pitchFamily="34" charset="-128"/>
              </a:endParaRPr>
            </a:p>
          </p:txBody>
        </p:sp>
        <p:sp>
          <p:nvSpPr>
            <p:cNvPr id="145" name="テキスト ボックス 144">
              <a:extLst>
                <a:ext uri="{FF2B5EF4-FFF2-40B4-BE49-F238E27FC236}">
                  <a16:creationId xmlns:a16="http://schemas.microsoft.com/office/drawing/2014/main" id="{A608CCFD-3006-F6B4-CB1B-D0917C98AD76}"/>
                </a:ext>
              </a:extLst>
            </p:cNvPr>
            <p:cNvSpPr txBox="1"/>
            <p:nvPr/>
          </p:nvSpPr>
          <p:spPr>
            <a:xfrm>
              <a:off x="11440461" y="28285284"/>
              <a:ext cx="5762796" cy="646331"/>
            </a:xfrm>
            <a:prstGeom prst="rect">
              <a:avLst/>
            </a:prstGeom>
            <a:noFill/>
          </p:spPr>
          <p:txBody>
            <a:bodyPr wrap="none" rtlCol="0">
              <a:spAutoFit/>
            </a:bodyPr>
            <a:lstStyle/>
            <a:p>
              <a:r>
                <a:rPr kumimoji="1" lang="en-US" altLang="ja-JP" sz="3600">
                  <a:latin typeface="Meiryo UI" panose="020B0604030504040204" pitchFamily="34" charset="-128"/>
                  <a:ea typeface="Meiryo UI" panose="020B0604030504040204" pitchFamily="34" charset="-128"/>
                </a:rPr>
                <a:t>Docker, Docker-compose</a:t>
              </a:r>
              <a:endParaRPr kumimoji="1" lang="ja-JP" altLang="en-US" sz="3600">
                <a:latin typeface="Meiryo UI" panose="020B0604030504040204" pitchFamily="34" charset="-128"/>
                <a:ea typeface="Meiryo UI" panose="020B0604030504040204" pitchFamily="34" charset="-128"/>
              </a:endParaRPr>
            </a:p>
          </p:txBody>
        </p:sp>
        <p:sp>
          <p:nvSpPr>
            <p:cNvPr id="146" name="テキスト ボックス 145">
              <a:extLst>
                <a:ext uri="{FF2B5EF4-FFF2-40B4-BE49-F238E27FC236}">
                  <a16:creationId xmlns:a16="http://schemas.microsoft.com/office/drawing/2014/main" id="{F7272940-F18D-FFBB-A409-103380984758}"/>
                </a:ext>
              </a:extLst>
            </p:cNvPr>
            <p:cNvSpPr txBox="1"/>
            <p:nvPr/>
          </p:nvSpPr>
          <p:spPr>
            <a:xfrm>
              <a:off x="17160282" y="18307250"/>
              <a:ext cx="3284874"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畑のゲートウェイ</a:t>
              </a:r>
            </a:p>
          </p:txBody>
        </p:sp>
        <p:sp>
          <p:nvSpPr>
            <p:cNvPr id="147" name="テキスト ボックス 146">
              <a:extLst>
                <a:ext uri="{FF2B5EF4-FFF2-40B4-BE49-F238E27FC236}">
                  <a16:creationId xmlns:a16="http://schemas.microsoft.com/office/drawing/2014/main" id="{0E7C449B-F801-345A-0791-F6E9F81EB761}"/>
                </a:ext>
              </a:extLst>
            </p:cNvPr>
            <p:cNvSpPr txBox="1"/>
            <p:nvPr/>
          </p:nvSpPr>
          <p:spPr>
            <a:xfrm>
              <a:off x="12625041" y="18307250"/>
              <a:ext cx="2492990"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農業従事者</a:t>
              </a:r>
            </a:p>
          </p:txBody>
        </p:sp>
        <p:cxnSp>
          <p:nvCxnSpPr>
            <p:cNvPr id="148" name="直線コネクタ 147">
              <a:extLst>
                <a:ext uri="{FF2B5EF4-FFF2-40B4-BE49-F238E27FC236}">
                  <a16:creationId xmlns:a16="http://schemas.microsoft.com/office/drawing/2014/main" id="{30B1F373-875B-9A02-C6E8-B3C6C925569F}"/>
                </a:ext>
              </a:extLst>
            </p:cNvPr>
            <p:cNvCxnSpPr>
              <a:cxnSpLocks/>
            </p:cNvCxnSpPr>
            <p:nvPr/>
          </p:nvCxnSpPr>
          <p:spPr>
            <a:xfrm>
              <a:off x="16448636" y="18267064"/>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53" name="角丸四角形 152">
              <a:extLst>
                <a:ext uri="{FF2B5EF4-FFF2-40B4-BE49-F238E27FC236}">
                  <a16:creationId xmlns:a16="http://schemas.microsoft.com/office/drawing/2014/main" id="{66F09347-2B4D-E1EB-2185-59471A86A105}"/>
                </a:ext>
              </a:extLst>
            </p:cNvPr>
            <p:cNvSpPr/>
            <p:nvPr/>
          </p:nvSpPr>
          <p:spPr>
            <a:xfrm>
              <a:off x="10569961" y="21881943"/>
              <a:ext cx="9822662"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54" name="テキスト ボックス 153">
              <a:extLst>
                <a:ext uri="{FF2B5EF4-FFF2-40B4-BE49-F238E27FC236}">
                  <a16:creationId xmlns:a16="http://schemas.microsoft.com/office/drawing/2014/main" id="{82B4C878-CA2D-7941-4754-9748DCA95DF6}"/>
                </a:ext>
              </a:extLst>
            </p:cNvPr>
            <p:cNvSpPr txBox="1"/>
            <p:nvPr/>
          </p:nvSpPr>
          <p:spPr>
            <a:xfrm>
              <a:off x="10509418" y="22082168"/>
              <a:ext cx="99437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リバースプロキシ</a:t>
              </a:r>
              <a:r>
                <a:rPr kumimoji="1" lang="en-US" altLang="ja-JP" sz="3600">
                  <a:latin typeface="Meiryo UI" panose="020B0604030504040204" pitchFamily="34" charset="-128"/>
                  <a:ea typeface="Meiryo UI" panose="020B0604030504040204" pitchFamily="34" charset="-128"/>
                </a:rPr>
                <a:t>:Node.js or Nginx or Apache</a:t>
              </a:r>
              <a:endParaRPr kumimoji="1" lang="ja-JP" altLang="en-US" sz="3600">
                <a:latin typeface="Meiryo UI" panose="020B0604030504040204" pitchFamily="34" charset="-128"/>
                <a:ea typeface="Meiryo UI" panose="020B0604030504040204" pitchFamily="34" charset="-128"/>
              </a:endParaRPr>
            </a:p>
          </p:txBody>
        </p:sp>
        <p:sp>
          <p:nvSpPr>
            <p:cNvPr id="155" name="テキスト ボックス 154">
              <a:extLst>
                <a:ext uri="{FF2B5EF4-FFF2-40B4-BE49-F238E27FC236}">
                  <a16:creationId xmlns:a16="http://schemas.microsoft.com/office/drawing/2014/main" id="{20A1C6D7-EFC2-FCA3-6D70-408D197B1F5C}"/>
                </a:ext>
              </a:extLst>
            </p:cNvPr>
            <p:cNvSpPr txBox="1"/>
            <p:nvPr/>
          </p:nvSpPr>
          <p:spPr>
            <a:xfrm>
              <a:off x="17609177" y="28894000"/>
              <a:ext cx="2501006"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データベース</a:t>
              </a:r>
            </a:p>
          </p:txBody>
        </p:sp>
        <p:cxnSp>
          <p:nvCxnSpPr>
            <p:cNvPr id="157" name="直線矢印コネクタ 156">
              <a:extLst>
                <a:ext uri="{FF2B5EF4-FFF2-40B4-BE49-F238E27FC236}">
                  <a16:creationId xmlns:a16="http://schemas.microsoft.com/office/drawing/2014/main" id="{C9704BB9-B1E2-30AC-087C-D8B1813E66DE}"/>
                </a:ext>
              </a:extLst>
            </p:cNvPr>
            <p:cNvCxnSpPr>
              <a:cxnSpLocks/>
            </p:cNvCxnSpPr>
            <p:nvPr/>
          </p:nvCxnSpPr>
          <p:spPr>
            <a:xfrm>
              <a:off x="18802720" y="20577651"/>
              <a:ext cx="0" cy="1249841"/>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6885C044-5486-4EA0-4C3C-26AC42E16725}"/>
                </a:ext>
              </a:extLst>
            </p:cNvPr>
            <p:cNvCxnSpPr>
              <a:cxnSpLocks/>
            </p:cNvCxnSpPr>
            <p:nvPr/>
          </p:nvCxnSpPr>
          <p:spPr>
            <a:xfrm>
              <a:off x="15317220" y="20680455"/>
              <a:ext cx="0" cy="1161635"/>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151BE1AA-6042-2C6F-144A-C1784160B554}"/>
                </a:ext>
              </a:extLst>
            </p:cNvPr>
            <p:cNvCxnSpPr>
              <a:cxnSpLocks/>
            </p:cNvCxnSpPr>
            <p:nvPr/>
          </p:nvCxnSpPr>
          <p:spPr>
            <a:xfrm flipV="1">
              <a:off x="14670173" y="20705810"/>
              <a:ext cx="0" cy="111092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ADC43D60-3AA5-78A0-9598-132988D843B4}"/>
                </a:ext>
              </a:extLst>
            </p:cNvPr>
            <p:cNvCxnSpPr>
              <a:cxnSpLocks/>
            </p:cNvCxnSpPr>
            <p:nvPr/>
          </p:nvCxnSpPr>
          <p:spPr>
            <a:xfrm>
              <a:off x="12826329" y="20741482"/>
              <a:ext cx="0" cy="110927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6D7D5A70-FDA9-62C8-47CF-62E92FE7D42A}"/>
                </a:ext>
              </a:extLst>
            </p:cNvPr>
            <p:cNvCxnSpPr>
              <a:cxnSpLocks/>
            </p:cNvCxnSpPr>
            <p:nvPr/>
          </p:nvCxnSpPr>
          <p:spPr>
            <a:xfrm flipV="1">
              <a:off x="12179282" y="20705809"/>
              <a:ext cx="0" cy="111092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47282200-F9A9-FA21-F527-A8ED1F306B7A}"/>
                </a:ext>
              </a:extLst>
            </p:cNvPr>
            <p:cNvCxnSpPr>
              <a:cxnSpLocks/>
            </p:cNvCxnSpPr>
            <p:nvPr/>
          </p:nvCxnSpPr>
          <p:spPr>
            <a:xfrm>
              <a:off x="18842060" y="22901225"/>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58360357-0791-96AC-1689-DB2A36AC67E1}"/>
                </a:ext>
              </a:extLst>
            </p:cNvPr>
            <p:cNvCxnSpPr>
              <a:cxnSpLocks/>
            </p:cNvCxnSpPr>
            <p:nvPr/>
          </p:nvCxnSpPr>
          <p:spPr>
            <a:xfrm>
              <a:off x="18822390" y="24464202"/>
              <a:ext cx="0" cy="2390377"/>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33D5EBBE-7780-6D99-909F-43251E03FD5D}"/>
                </a:ext>
              </a:extLst>
            </p:cNvPr>
            <p:cNvCxnSpPr>
              <a:cxnSpLocks/>
            </p:cNvCxnSpPr>
            <p:nvPr/>
          </p:nvCxnSpPr>
          <p:spPr>
            <a:xfrm>
              <a:off x="16013216" y="22901225"/>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E8EF856D-199A-ED8F-52F7-3ECE240FE2A5}"/>
                </a:ext>
              </a:extLst>
            </p:cNvPr>
            <p:cNvCxnSpPr>
              <a:cxnSpLocks/>
            </p:cNvCxnSpPr>
            <p:nvPr/>
          </p:nvCxnSpPr>
          <p:spPr>
            <a:xfrm flipV="1">
              <a:off x="15633596" y="22867170"/>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27C83057-FADF-0FAD-454F-78381883EDA7}"/>
                </a:ext>
              </a:extLst>
            </p:cNvPr>
            <p:cNvCxnSpPr>
              <a:cxnSpLocks/>
            </p:cNvCxnSpPr>
            <p:nvPr/>
          </p:nvCxnSpPr>
          <p:spPr>
            <a:xfrm>
              <a:off x="12471151" y="22922142"/>
              <a:ext cx="0" cy="989880"/>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FDC6A22E-AB56-22E7-2BDB-300F3FE6EC22}"/>
                </a:ext>
              </a:extLst>
            </p:cNvPr>
            <p:cNvCxnSpPr>
              <a:cxnSpLocks/>
            </p:cNvCxnSpPr>
            <p:nvPr/>
          </p:nvCxnSpPr>
          <p:spPr>
            <a:xfrm flipV="1">
              <a:off x="12091531" y="22888087"/>
              <a:ext cx="0" cy="100230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カギ線コネクタ 181">
              <a:extLst>
                <a:ext uri="{FF2B5EF4-FFF2-40B4-BE49-F238E27FC236}">
                  <a16:creationId xmlns:a16="http://schemas.microsoft.com/office/drawing/2014/main" id="{09905D78-86C2-C7A4-A587-6FE49F387A86}"/>
                </a:ext>
              </a:extLst>
            </p:cNvPr>
            <p:cNvCxnSpPr>
              <a:cxnSpLocks/>
            </p:cNvCxnSpPr>
            <p:nvPr/>
          </p:nvCxnSpPr>
          <p:spPr>
            <a:xfrm rot="10800000">
              <a:off x="15643822" y="27530025"/>
              <a:ext cx="2310584" cy="789129"/>
            </a:xfrm>
            <a:prstGeom prst="bentConnector3">
              <a:avLst>
                <a:gd name="adj1" fmla="val 10088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94989DE6-6027-5228-9756-56366AC98445}"/>
                </a:ext>
              </a:extLst>
            </p:cNvPr>
            <p:cNvSpPr txBox="1"/>
            <p:nvPr/>
          </p:nvSpPr>
          <p:spPr>
            <a:xfrm>
              <a:off x="10554535" y="29002077"/>
              <a:ext cx="2844048" cy="646331"/>
            </a:xfrm>
            <a:prstGeom prst="rect">
              <a:avLst/>
            </a:prstGeom>
            <a:noFill/>
          </p:spPr>
          <p:txBody>
            <a:bodyPr wrap="none" rtlCol="0">
              <a:spAutoFit/>
            </a:bodyPr>
            <a:lstStyle/>
            <a:p>
              <a:pPr algn="ctr"/>
              <a:r>
                <a:rPr kumimoji="1" lang="ja-JP" altLang="en-US" sz="3600" b="1">
                  <a:latin typeface="Meiryo UI" panose="020B0604030504040204" pitchFamily="34" charset="-128"/>
                  <a:ea typeface="Meiryo UI" panose="020B0604030504040204" pitchFamily="34" charset="-128"/>
                </a:rPr>
                <a:t>クラウドサーバ</a:t>
              </a:r>
            </a:p>
          </p:txBody>
        </p:sp>
      </p:grpSp>
      <p:sp>
        <p:nvSpPr>
          <p:cNvPr id="168" name="テキスト ボックス 167">
            <a:extLst>
              <a:ext uri="{FF2B5EF4-FFF2-40B4-BE49-F238E27FC236}">
                <a16:creationId xmlns:a16="http://schemas.microsoft.com/office/drawing/2014/main" id="{A749E747-B8C6-8A80-34C4-C60EECAC86C9}"/>
              </a:ext>
            </a:extLst>
          </p:cNvPr>
          <p:cNvSpPr txBox="1"/>
          <p:nvPr/>
        </p:nvSpPr>
        <p:spPr>
          <a:xfrm>
            <a:off x="755519" y="16913074"/>
            <a:ext cx="8520649" cy="1446550"/>
          </a:xfrm>
          <a:prstGeom prst="rect">
            <a:avLst/>
          </a:prstGeom>
          <a:noFill/>
        </p:spPr>
        <p:txBody>
          <a:bodyPr wrap="square" rtlCol="0">
            <a:spAutoFit/>
          </a:bodyPr>
          <a:lstStyle/>
          <a:p>
            <a:pPr>
              <a:buClr>
                <a:schemeClr val="accent5"/>
              </a:buClr>
            </a:pP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クラウド上に</a:t>
            </a:r>
            <a:r>
              <a:rPr lang="en-US" altLang="ja-JP" sz="4400">
                <a:effectLst/>
                <a:latin typeface="Meiryo UI" panose="020B0604030504040204" pitchFamily="34" charset="-128"/>
                <a:ea typeface="Meiryo UI" panose="020B0604030504040204" pitchFamily="34" charset="-128"/>
                <a:cs typeface="Times New Roman" panose="02020603050405020304" pitchFamily="18" charset="0"/>
              </a:rPr>
              <a:t>Docker</a:t>
            </a:r>
            <a:r>
              <a:rPr lang="ja-JP" altLang="en-US" sz="4400">
                <a:latin typeface="Meiryo UI" panose="020B0604030504040204" pitchFamily="34" charset="-128"/>
                <a:ea typeface="Meiryo UI" panose="020B0604030504040204" pitchFamily="34" charset="-128"/>
                <a:cs typeface="Times New Roman" panose="02020603050405020304" pitchFamily="18" charset="0"/>
              </a:rPr>
              <a:t>で構築</a:t>
            </a:r>
            <a:br>
              <a:rPr lang="en-US" altLang="ja-JP" sz="4400">
                <a:latin typeface="Meiryo UI" panose="020B0604030504040204" pitchFamily="34" charset="-128"/>
                <a:ea typeface="Meiryo UI" panose="020B0604030504040204" pitchFamily="34" charset="-128"/>
                <a:cs typeface="Times New Roman" panose="02020603050405020304" pitchFamily="18" charset="0"/>
              </a:rPr>
            </a:br>
            <a:r>
              <a:rPr lang="en-US" altLang="ja-JP" sz="4400">
                <a:latin typeface="Meiryo UI" panose="020B0604030504040204" pitchFamily="34" charset="-128"/>
                <a:ea typeface="Meiryo UI" panose="020B0604030504040204" pitchFamily="34" charset="-128"/>
                <a:cs typeface="Times New Roman" panose="02020603050405020304" pitchFamily="18" charset="0"/>
              </a:rPr>
              <a:t>docker-compose</a:t>
            </a:r>
            <a:r>
              <a:rPr lang="ja-JP" altLang="en-US" sz="4400">
                <a:latin typeface="Meiryo UI" panose="020B0604030504040204" pitchFamily="34" charset="-128"/>
                <a:ea typeface="Meiryo UI" panose="020B0604030504040204" pitchFamily="34" charset="-128"/>
                <a:cs typeface="Times New Roman" panose="02020603050405020304" pitchFamily="18" charset="0"/>
              </a:rPr>
              <a:t>で連携</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grpSp>
        <p:nvGrpSpPr>
          <p:cNvPr id="172" name="グループ化 171">
            <a:extLst>
              <a:ext uri="{FF2B5EF4-FFF2-40B4-BE49-F238E27FC236}">
                <a16:creationId xmlns:a16="http://schemas.microsoft.com/office/drawing/2014/main" id="{E15178F4-1542-7BD0-0A9D-AC0491F91F05}"/>
              </a:ext>
            </a:extLst>
          </p:cNvPr>
          <p:cNvGrpSpPr/>
          <p:nvPr/>
        </p:nvGrpSpPr>
        <p:grpSpPr>
          <a:xfrm>
            <a:off x="643473" y="24084494"/>
            <a:ext cx="9523765" cy="3893510"/>
            <a:chOff x="643473" y="24221706"/>
            <a:chExt cx="9523765" cy="3893510"/>
          </a:xfrm>
        </p:grpSpPr>
        <p:sp>
          <p:nvSpPr>
            <p:cNvPr id="170" name="四角形: 角を丸くする 35">
              <a:extLst>
                <a:ext uri="{FF2B5EF4-FFF2-40B4-BE49-F238E27FC236}">
                  <a16:creationId xmlns:a16="http://schemas.microsoft.com/office/drawing/2014/main" id="{C7DC7A0A-76B4-4480-644B-CC1E816507B6}"/>
                </a:ext>
              </a:extLst>
            </p:cNvPr>
            <p:cNvSpPr/>
            <p:nvPr/>
          </p:nvSpPr>
          <p:spPr>
            <a:xfrm>
              <a:off x="643473" y="24221706"/>
              <a:ext cx="5679791" cy="9144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通知サーバ</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71" name="テキスト ボックス 170">
              <a:extLst>
                <a:ext uri="{FF2B5EF4-FFF2-40B4-BE49-F238E27FC236}">
                  <a16:creationId xmlns:a16="http://schemas.microsoft.com/office/drawing/2014/main" id="{1DD0B6CA-2153-84B3-148F-42173B5CF1C5}"/>
                </a:ext>
              </a:extLst>
            </p:cNvPr>
            <p:cNvSpPr txBox="1"/>
            <p:nvPr/>
          </p:nvSpPr>
          <p:spPr>
            <a:xfrm>
              <a:off x="738339" y="25314449"/>
              <a:ext cx="9428899" cy="2800767"/>
            </a:xfrm>
            <a:prstGeom prst="rect">
              <a:avLst/>
            </a:prstGeom>
            <a:noFill/>
          </p:spPr>
          <p:txBody>
            <a:bodyPr wrap="square" rtlCol="0">
              <a:spAutoFit/>
            </a:bodyPr>
            <a:lstStyle/>
            <a:p>
              <a:pPr>
                <a:buClr>
                  <a:schemeClr val="accent5"/>
                </a:buClr>
              </a:pPr>
              <a:r>
                <a:rPr lang="en-US" altLang="ja-JP" sz="4400" err="1">
                  <a:effectLst/>
                  <a:latin typeface="Meiryo UI" panose="020B0604030504040204" pitchFamily="34" charset="-128"/>
                  <a:ea typeface="Meiryo UI" panose="020B0604030504040204" pitchFamily="34" charset="-128"/>
                  <a:cs typeface="Times New Roman" panose="02020603050405020304" pitchFamily="18" charset="0"/>
                </a:rPr>
                <a:t>Web</a:t>
              </a:r>
              <a:r>
                <a:rPr lang="en-US" altLang="ja-JP" sz="4400" err="1">
                  <a:latin typeface="Meiryo UI" panose="020B0604030504040204" pitchFamily="34" charset="-128"/>
                  <a:ea typeface="Meiryo UI" panose="020B0604030504040204" pitchFamily="34" charset="-128"/>
                  <a:cs typeface="Times New Roman" panose="02020603050405020304" pitchFamily="18" charset="0"/>
                </a:rPr>
                <a:t>Push</a:t>
              </a:r>
              <a:r>
                <a:rPr lang="ja-JP" altLang="en-US" sz="4400">
                  <a:effectLst/>
                  <a:latin typeface="Meiryo UI" panose="020B0604030504040204" pitchFamily="34" charset="-128"/>
                  <a:ea typeface="Meiryo UI" panose="020B0604030504040204" pitchFamily="34" charset="-128"/>
                  <a:cs typeface="Times New Roman" panose="02020603050405020304" pitchFamily="18" charset="0"/>
                </a:rPr>
                <a:t>で</a:t>
              </a:r>
              <a:r>
                <a:rPr lang="ja-JP" altLang="en-US" sz="4400">
                  <a:latin typeface="Meiryo UI" panose="020B0604030504040204" pitchFamily="34" charset="-128"/>
                  <a:ea typeface="Meiryo UI" panose="020B0604030504040204" pitchFamily="34" charset="-128"/>
                  <a:cs typeface="Times New Roman" panose="02020603050405020304" pitchFamily="18" charset="0"/>
                </a:rPr>
                <a:t>ユーザに通知</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en-US" altLang="ja-JP" sz="4400" err="1">
                  <a:latin typeface="Meiryo UI" panose="020B0604030504040204" pitchFamily="34" charset="-128"/>
                  <a:ea typeface="Meiryo UI" panose="020B0604030504040204" pitchFamily="34" charset="-128"/>
                  <a:cs typeface="Times New Roman" panose="02020603050405020304" pitchFamily="18" charset="0"/>
                </a:rPr>
                <a:t>PushAPI</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 : </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端末に</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Push</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通知</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en-US" altLang="ja-JP" sz="4400" err="1">
                  <a:latin typeface="Meiryo UI" panose="020B0604030504040204" pitchFamily="34" charset="-128"/>
                  <a:ea typeface="Meiryo UI" panose="020B0604030504040204" pitchFamily="34" charset="-128"/>
                  <a:cs typeface="Times New Roman" panose="02020603050405020304" pitchFamily="18" charset="0"/>
                </a:rPr>
                <a:t>NotificationAPI</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 : </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端末に</a:t>
              </a: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Push</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通知</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a:p>
              <a:pPr marL="571500" indent="-571500">
                <a:buClr>
                  <a:schemeClr val="accent6"/>
                </a:buClr>
                <a:buFont typeface="Wingdings" panose="05000000000000000000" pitchFamily="2" charset="2"/>
                <a:buChar char="Ø"/>
              </a:pPr>
              <a:r>
                <a:rPr kumimoji="1" lang="en-US" altLang="ja-JP" sz="4400">
                  <a:latin typeface="Meiryo UI" panose="020B0604030504040204" pitchFamily="34" charset="-128"/>
                  <a:ea typeface="Meiryo UI" panose="020B0604030504040204" pitchFamily="34" charset="-128"/>
                  <a:cs typeface="Times New Roman" panose="02020603050405020304" pitchFamily="18" charset="0"/>
                </a:rPr>
                <a:t>Node.js : </a:t>
              </a: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ページの制御</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grpSp>
      <p:grpSp>
        <p:nvGrpSpPr>
          <p:cNvPr id="189" name="グループ化 188">
            <a:extLst>
              <a:ext uri="{FF2B5EF4-FFF2-40B4-BE49-F238E27FC236}">
                <a16:creationId xmlns:a16="http://schemas.microsoft.com/office/drawing/2014/main" id="{53777799-D7A0-7E9D-34E4-0C7B8A2FC9D2}"/>
              </a:ext>
            </a:extLst>
          </p:cNvPr>
          <p:cNvGrpSpPr/>
          <p:nvPr/>
        </p:nvGrpSpPr>
        <p:grpSpPr>
          <a:xfrm>
            <a:off x="8780811" y="9529740"/>
            <a:ext cx="12247094" cy="5489163"/>
            <a:chOff x="8780811" y="11730015"/>
            <a:chExt cx="12247094" cy="5489163"/>
          </a:xfrm>
        </p:grpSpPr>
        <p:sp>
          <p:nvSpPr>
            <p:cNvPr id="15" name="正方形/長方形 14">
              <a:extLst>
                <a:ext uri="{FF2B5EF4-FFF2-40B4-BE49-F238E27FC236}">
                  <a16:creationId xmlns:a16="http://schemas.microsoft.com/office/drawing/2014/main" id="{D3F791B0-2A85-9142-D6C0-D53009D30003}"/>
                </a:ext>
              </a:extLst>
            </p:cNvPr>
            <p:cNvSpPr/>
            <p:nvPr/>
          </p:nvSpPr>
          <p:spPr>
            <a:xfrm>
              <a:off x="8780811" y="12160485"/>
              <a:ext cx="4894475" cy="4940914"/>
            </a:xfrm>
            <a:prstGeom prst="rect">
              <a:avLst/>
            </a:prstGeom>
            <a:noFill/>
            <a:ln w="19050">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42A23303-AFD6-982E-7095-0D7330A2B486}"/>
                </a:ext>
              </a:extLst>
            </p:cNvPr>
            <p:cNvSpPr/>
            <p:nvPr/>
          </p:nvSpPr>
          <p:spPr>
            <a:xfrm>
              <a:off x="13136346" y="15663467"/>
              <a:ext cx="1163132" cy="93756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925D3FA3-B3AC-12A6-A235-9954BD7FC088}"/>
                </a:ext>
              </a:extLst>
            </p:cNvPr>
            <p:cNvSpPr/>
            <p:nvPr/>
          </p:nvSpPr>
          <p:spPr bwMode="auto">
            <a:xfrm>
              <a:off x="9193578" y="12934342"/>
              <a:ext cx="3778116" cy="3778116"/>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B12D01B8-8C71-EC1C-61D2-E7EF1D77D4E3}"/>
                </a:ext>
              </a:extLst>
            </p:cNvPr>
            <p:cNvSpPr txBox="1"/>
            <p:nvPr/>
          </p:nvSpPr>
          <p:spPr>
            <a:xfrm>
              <a:off x="18492044" y="11730015"/>
              <a:ext cx="2535861" cy="584775"/>
            </a:xfrm>
            <a:prstGeom prst="rect">
              <a:avLst/>
            </a:prstGeom>
            <a:noFill/>
          </p:spPr>
          <p:txBody>
            <a:bodyPr wrap="square" rtlCol="0">
              <a:spAutoFit/>
            </a:bodyPr>
            <a:lstStyle/>
            <a:p>
              <a:pPr algn="ctr"/>
              <a:r>
                <a:rPr lang="ja-JP" altLang="en-US" sz="3200">
                  <a:latin typeface="Meiryo UI" panose="020B0604030504040204" pitchFamily="34" charset="-128"/>
                  <a:ea typeface="Meiryo UI" panose="020B0604030504040204" pitchFamily="34" charset="-128"/>
                  <a:cs typeface="Meiryo UI" panose="020B0604030504040204" pitchFamily="50" charset="-128"/>
                </a:rPr>
                <a:t>クラウドサーバ</a:t>
              </a:r>
              <a:endParaRPr kumimoji="1" lang="ja-JP" altLang="en-US" sz="3200">
                <a:latin typeface="Meiryo UI" panose="020B0604030504040204" pitchFamily="34" charset="-128"/>
                <a:ea typeface="Meiryo UI" panose="020B0604030504040204" pitchFamily="34" charset="-128"/>
                <a:cs typeface="Meiryo UI" panose="020B0604030504040204" pitchFamily="50" charset="-128"/>
              </a:endParaRPr>
            </a:p>
          </p:txBody>
        </p:sp>
        <p:pic>
          <p:nvPicPr>
            <p:cNvPr id="19" name="グラフィックス 18" descr="スマート フォン 単色塗りつぶし">
              <a:extLst>
                <a:ext uri="{FF2B5EF4-FFF2-40B4-BE49-F238E27FC236}">
                  <a16:creationId xmlns:a16="http://schemas.microsoft.com/office/drawing/2014/main" id="{AADDF019-15C2-5A60-76BB-AF0AFFC9EE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0800000">
              <a:off x="19185625" y="15547493"/>
              <a:ext cx="821288" cy="812884"/>
            </a:xfrm>
            <a:prstGeom prst="rect">
              <a:avLst/>
            </a:prstGeom>
          </p:spPr>
        </p:pic>
        <p:sp>
          <p:nvSpPr>
            <p:cNvPr id="20" name="吹き出し: 円形 23">
              <a:extLst>
                <a:ext uri="{FF2B5EF4-FFF2-40B4-BE49-F238E27FC236}">
                  <a16:creationId xmlns:a16="http://schemas.microsoft.com/office/drawing/2014/main" id="{7B632210-DD4D-0AD5-265D-05E759F7B9B5}"/>
                </a:ext>
              </a:extLst>
            </p:cNvPr>
            <p:cNvSpPr/>
            <p:nvPr/>
          </p:nvSpPr>
          <p:spPr bwMode="auto">
            <a:xfrm>
              <a:off x="19334467" y="12951270"/>
              <a:ext cx="1459268" cy="605912"/>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sz="3200">
                  <a:latin typeface="Meiryo UI" panose="020B0604030504040204" pitchFamily="34" charset="-128"/>
                  <a:ea typeface="Meiryo UI" panose="020B0604030504040204" pitchFamily="34" charset="-128"/>
                </a:rPr>
                <a:t>通知</a:t>
              </a:r>
            </a:p>
          </p:txBody>
        </p:sp>
        <p:pic>
          <p:nvPicPr>
            <p:cNvPr id="21" name="グラフィックス 20" descr="ピン止めした地図 単色塗りつぶし">
              <a:extLst>
                <a:ext uri="{FF2B5EF4-FFF2-40B4-BE49-F238E27FC236}">
                  <a16:creationId xmlns:a16="http://schemas.microsoft.com/office/drawing/2014/main" id="{39D47E8B-A980-C6EA-F7EA-9717679A6C4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111275" y="15183703"/>
              <a:ext cx="579873" cy="573939"/>
            </a:xfrm>
            <a:prstGeom prst="rect">
              <a:avLst/>
            </a:prstGeom>
          </p:spPr>
        </p:pic>
        <p:cxnSp>
          <p:nvCxnSpPr>
            <p:cNvPr id="24" name="直線コネクタ 23">
              <a:extLst>
                <a:ext uri="{FF2B5EF4-FFF2-40B4-BE49-F238E27FC236}">
                  <a16:creationId xmlns:a16="http://schemas.microsoft.com/office/drawing/2014/main" id="{35FB0914-B9BD-D6EA-21CB-C276E2AB3184}"/>
                </a:ext>
              </a:extLst>
            </p:cNvPr>
            <p:cNvCxnSpPr/>
            <p:nvPr/>
          </p:nvCxnSpPr>
          <p:spPr>
            <a:xfrm flipH="1">
              <a:off x="16544316" y="13657062"/>
              <a:ext cx="1912561" cy="1380112"/>
            </a:xfrm>
            <a:prstGeom prst="line">
              <a:avLst/>
            </a:prstGeom>
            <a:ln w="38100"/>
          </p:spPr>
          <p:style>
            <a:lnRef idx="1">
              <a:schemeClr val="dk1"/>
            </a:lnRef>
            <a:fillRef idx="0">
              <a:schemeClr val="dk1"/>
            </a:fillRef>
            <a:effectRef idx="0">
              <a:schemeClr val="dk1"/>
            </a:effectRef>
            <a:fontRef idx="minor">
              <a:schemeClr val="tx1"/>
            </a:fontRef>
          </p:style>
        </p:cxnSp>
        <p:sp>
          <p:nvSpPr>
            <p:cNvPr id="22" name="吹き出し: 円形 25">
              <a:extLst>
                <a:ext uri="{FF2B5EF4-FFF2-40B4-BE49-F238E27FC236}">
                  <a16:creationId xmlns:a16="http://schemas.microsoft.com/office/drawing/2014/main" id="{7B4B30EB-3EF9-79FC-DFAA-6EB994594406}"/>
                </a:ext>
              </a:extLst>
            </p:cNvPr>
            <p:cNvSpPr/>
            <p:nvPr/>
          </p:nvSpPr>
          <p:spPr bwMode="auto">
            <a:xfrm flipH="1">
              <a:off x="17234353" y="13959267"/>
              <a:ext cx="1842232" cy="734308"/>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sz="3200">
                <a:latin typeface="Meiryo UI" panose="020B0604030504040204" pitchFamily="34" charset="-128"/>
                <a:ea typeface="Meiryo UI" panose="020B0604030504040204" pitchFamily="34" charset="-128"/>
              </a:endParaRPr>
            </a:p>
          </p:txBody>
        </p:sp>
        <p:sp>
          <p:nvSpPr>
            <p:cNvPr id="23" name="テキスト ボックス 22">
              <a:extLst>
                <a:ext uri="{FF2B5EF4-FFF2-40B4-BE49-F238E27FC236}">
                  <a16:creationId xmlns:a16="http://schemas.microsoft.com/office/drawing/2014/main" id="{CE6110D9-BAF8-1ED6-A166-1BF8C353AC4B}"/>
                </a:ext>
              </a:extLst>
            </p:cNvPr>
            <p:cNvSpPr txBox="1"/>
            <p:nvPr/>
          </p:nvSpPr>
          <p:spPr>
            <a:xfrm>
              <a:off x="17264400" y="14010805"/>
              <a:ext cx="1821604" cy="584775"/>
            </a:xfrm>
            <a:prstGeom prst="rect">
              <a:avLst/>
            </a:prstGeom>
            <a:noFill/>
          </p:spPr>
          <p:txBody>
            <a:bodyPr wrap="square" rtlCol="0">
              <a:spAutoFit/>
            </a:bodyPr>
            <a:lstStyle/>
            <a:p>
              <a:pPr algn="ctr"/>
              <a:r>
                <a:rPr kumimoji="1" lang="ja-JP" altLang="en-US" sz="3200">
                  <a:latin typeface="Meiryo UI" panose="020B0604030504040204" pitchFamily="34" charset="-128"/>
                  <a:ea typeface="Meiryo UI" panose="020B0604030504040204" pitchFamily="34" charset="-128"/>
                  <a:cs typeface="Meiryo UI" panose="020B0604030504040204" pitchFamily="50" charset="-128"/>
                </a:rPr>
                <a:t>地図表示</a:t>
              </a:r>
            </a:p>
          </p:txBody>
        </p:sp>
        <p:cxnSp>
          <p:nvCxnSpPr>
            <p:cNvPr id="25" name="直線コネクタ 24">
              <a:extLst>
                <a:ext uri="{FF2B5EF4-FFF2-40B4-BE49-F238E27FC236}">
                  <a16:creationId xmlns:a16="http://schemas.microsoft.com/office/drawing/2014/main" id="{5181AAF8-EA27-FE4A-C77C-4B8262BBC703}"/>
                </a:ext>
              </a:extLst>
            </p:cNvPr>
            <p:cNvCxnSpPr>
              <a:cxnSpLocks/>
            </p:cNvCxnSpPr>
            <p:nvPr/>
          </p:nvCxnSpPr>
          <p:spPr>
            <a:xfrm>
              <a:off x="18456876" y="13657062"/>
              <a:ext cx="2236420" cy="1380112"/>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EA91CEE-621B-6502-AE1D-DE3B66E4B10D}"/>
                </a:ext>
              </a:extLst>
            </p:cNvPr>
            <p:cNvCxnSpPr>
              <a:cxnSpLocks/>
            </p:cNvCxnSpPr>
            <p:nvPr/>
          </p:nvCxnSpPr>
          <p:spPr>
            <a:xfrm flipV="1">
              <a:off x="16799060" y="14944339"/>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55A4D3CB-AF52-402F-0165-D7F522C3C0F6}"/>
                </a:ext>
              </a:extLst>
            </p:cNvPr>
            <p:cNvCxnSpPr>
              <a:cxnSpLocks/>
            </p:cNvCxnSpPr>
            <p:nvPr/>
          </p:nvCxnSpPr>
          <p:spPr>
            <a:xfrm flipV="1">
              <a:off x="20482869" y="14974491"/>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8EEAD292-D905-B097-0954-7FE4606C05A7}"/>
                </a:ext>
              </a:extLst>
            </p:cNvPr>
            <p:cNvCxnSpPr>
              <a:cxnSpLocks/>
              <a:stCxn id="43" idx="3"/>
              <a:endCxn id="42" idx="1"/>
            </p:cNvCxnSpPr>
            <p:nvPr/>
          </p:nvCxnSpPr>
          <p:spPr>
            <a:xfrm flipV="1">
              <a:off x="9965765" y="13479063"/>
              <a:ext cx="2054626"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BB40131-1AF2-6CBD-A704-97079FFB01A1}"/>
                </a:ext>
              </a:extLst>
            </p:cNvPr>
            <p:cNvCxnSpPr>
              <a:cxnSpLocks/>
              <a:stCxn id="40" idx="3"/>
              <a:endCxn id="41" idx="1"/>
            </p:cNvCxnSpPr>
            <p:nvPr/>
          </p:nvCxnSpPr>
          <p:spPr>
            <a:xfrm flipV="1">
              <a:off x="9975238" y="16119557"/>
              <a:ext cx="2041868" cy="969"/>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86D349EC-D3F8-55C3-DB84-44C4441DCB4C}"/>
                </a:ext>
              </a:extLst>
            </p:cNvPr>
            <p:cNvCxnSpPr>
              <a:cxnSpLocks/>
              <a:stCxn id="43" idx="2"/>
              <a:endCxn id="40" idx="0"/>
            </p:cNvCxnSpPr>
            <p:nvPr/>
          </p:nvCxnSpPr>
          <p:spPr>
            <a:xfrm>
              <a:off x="9646499" y="13808887"/>
              <a:ext cx="0" cy="199349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3FCC9ABA-9A82-C808-4AF1-713C5E429136}"/>
                </a:ext>
              </a:extLst>
            </p:cNvPr>
            <p:cNvCxnSpPr>
              <a:cxnSpLocks/>
              <a:stCxn id="42" idx="2"/>
              <a:endCxn id="41" idx="0"/>
            </p:cNvCxnSpPr>
            <p:nvPr/>
          </p:nvCxnSpPr>
          <p:spPr>
            <a:xfrm flipH="1">
              <a:off x="12336372" y="13798329"/>
              <a:ext cx="0" cy="200196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567A6974-5BF6-23FD-011F-C281ABD8D7E8}"/>
                </a:ext>
              </a:extLst>
            </p:cNvPr>
            <p:cNvSpPr txBox="1"/>
            <p:nvPr/>
          </p:nvSpPr>
          <p:spPr>
            <a:xfrm>
              <a:off x="9038910" y="12363430"/>
              <a:ext cx="1112851"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cs typeface="Meiryo UI" panose="020B0604030504040204" pitchFamily="50" charset="-128"/>
                </a:rPr>
                <a:t>畑</a:t>
              </a:r>
            </a:p>
          </p:txBody>
        </p:sp>
        <p:sp>
          <p:nvSpPr>
            <p:cNvPr id="33" name="フリーフォーム: 図形 1051">
              <a:extLst>
                <a:ext uri="{FF2B5EF4-FFF2-40B4-BE49-F238E27FC236}">
                  <a16:creationId xmlns:a16="http://schemas.microsoft.com/office/drawing/2014/main" id="{E2F26E91-2EA4-28D7-D9C9-84A0C44CD88D}"/>
                </a:ext>
              </a:extLst>
            </p:cNvPr>
            <p:cNvSpPr/>
            <p:nvPr/>
          </p:nvSpPr>
          <p:spPr>
            <a:xfrm>
              <a:off x="17227649" y="12038116"/>
              <a:ext cx="745614" cy="397916"/>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4" name="フリーフォーム: 図形 1052">
              <a:extLst>
                <a:ext uri="{FF2B5EF4-FFF2-40B4-BE49-F238E27FC236}">
                  <a16:creationId xmlns:a16="http://schemas.microsoft.com/office/drawing/2014/main" id="{E7DA50F4-DADB-78FD-66F5-6BE53BA92C32}"/>
                </a:ext>
              </a:extLst>
            </p:cNvPr>
            <p:cNvSpPr/>
            <p:nvPr/>
          </p:nvSpPr>
          <p:spPr>
            <a:xfrm>
              <a:off x="17096258" y="12312998"/>
              <a:ext cx="745614" cy="403131"/>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35" name="フリーフォーム: 図形 1053">
              <a:extLst>
                <a:ext uri="{FF2B5EF4-FFF2-40B4-BE49-F238E27FC236}">
                  <a16:creationId xmlns:a16="http://schemas.microsoft.com/office/drawing/2014/main" id="{CDAFED3F-6FEC-6CC4-068C-E6483FF77EA4}"/>
                </a:ext>
              </a:extLst>
            </p:cNvPr>
            <p:cNvSpPr/>
            <p:nvPr/>
          </p:nvSpPr>
          <p:spPr>
            <a:xfrm>
              <a:off x="16373214" y="11834709"/>
              <a:ext cx="2535861" cy="1394249"/>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pic>
          <p:nvPicPr>
            <p:cNvPr id="36" name="グラフィックス 35" descr="モニター 単色塗りつぶし">
              <a:extLst>
                <a:ext uri="{FF2B5EF4-FFF2-40B4-BE49-F238E27FC236}">
                  <a16:creationId xmlns:a16="http://schemas.microsoft.com/office/drawing/2014/main" id="{8A8D91E8-3E9A-D507-8822-73379B8462E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824886" y="14969396"/>
              <a:ext cx="1156195" cy="1156195"/>
            </a:xfrm>
            <a:prstGeom prst="rect">
              <a:avLst/>
            </a:prstGeom>
          </p:spPr>
        </p:pic>
        <p:cxnSp>
          <p:nvCxnSpPr>
            <p:cNvPr id="38" name="コネクタ: 曲線 62">
              <a:extLst>
                <a:ext uri="{FF2B5EF4-FFF2-40B4-BE49-F238E27FC236}">
                  <a16:creationId xmlns:a16="http://schemas.microsoft.com/office/drawing/2014/main" id="{925EF363-DC7F-CC49-EB76-25A8BEB44587}"/>
                </a:ext>
              </a:extLst>
            </p:cNvPr>
            <p:cNvCxnSpPr>
              <a:cxnSpLocks/>
              <a:stCxn id="35" idx="12"/>
              <a:endCxn id="19" idx="2"/>
            </p:cNvCxnSpPr>
            <p:nvPr/>
          </p:nvCxnSpPr>
          <p:spPr>
            <a:xfrm>
              <a:off x="18908959" y="12830600"/>
              <a:ext cx="687310" cy="2716894"/>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76BC2AB-0EC3-D724-13FB-6FE578E21FA6}"/>
                </a:ext>
              </a:extLst>
            </p:cNvPr>
            <p:cNvCxnSpPr>
              <a:cxnSpLocks/>
            </p:cNvCxnSpPr>
            <p:nvPr/>
          </p:nvCxnSpPr>
          <p:spPr>
            <a:xfrm>
              <a:off x="17224454" y="13277533"/>
              <a:ext cx="0" cy="1848464"/>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40" name="グラフィックス 39" descr="基地局 単色塗りつぶし">
              <a:extLst>
                <a:ext uri="{FF2B5EF4-FFF2-40B4-BE49-F238E27FC236}">
                  <a16:creationId xmlns:a16="http://schemas.microsoft.com/office/drawing/2014/main" id="{817CC273-CF69-1C95-295B-06245DF6AC3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38939" y="15802376"/>
              <a:ext cx="636299" cy="636299"/>
            </a:xfrm>
            <a:prstGeom prst="rect">
              <a:avLst/>
            </a:prstGeom>
          </p:spPr>
        </p:pic>
        <p:pic>
          <p:nvPicPr>
            <p:cNvPr id="41" name="グラフィックス 40" descr="基地局 単色塗りつぶし">
              <a:extLst>
                <a:ext uri="{FF2B5EF4-FFF2-40B4-BE49-F238E27FC236}">
                  <a16:creationId xmlns:a16="http://schemas.microsoft.com/office/drawing/2014/main" id="{870D2E12-02FC-ED98-492C-AB605E4478D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017106" y="15800290"/>
              <a:ext cx="638533" cy="638533"/>
            </a:xfrm>
            <a:prstGeom prst="rect">
              <a:avLst/>
            </a:prstGeom>
          </p:spPr>
        </p:pic>
        <p:pic>
          <p:nvPicPr>
            <p:cNvPr id="42" name="グラフィックス 41" descr="基地局 単色塗りつぶし">
              <a:extLst>
                <a:ext uri="{FF2B5EF4-FFF2-40B4-BE49-F238E27FC236}">
                  <a16:creationId xmlns:a16="http://schemas.microsoft.com/office/drawing/2014/main" id="{C2F9E27F-E65D-FF72-E7BC-15AF4D6C6A6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020391" y="13159796"/>
              <a:ext cx="638533" cy="638533"/>
            </a:xfrm>
            <a:prstGeom prst="rect">
              <a:avLst/>
            </a:prstGeom>
          </p:spPr>
        </p:pic>
        <p:pic>
          <p:nvPicPr>
            <p:cNvPr id="43" name="グラフィックス 42" descr="基地局 単色塗りつぶし">
              <a:extLst>
                <a:ext uri="{FF2B5EF4-FFF2-40B4-BE49-F238E27FC236}">
                  <a16:creationId xmlns:a16="http://schemas.microsoft.com/office/drawing/2014/main" id="{114E1030-A224-B262-91A0-722CD92093B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27232" y="13170354"/>
              <a:ext cx="638533" cy="638533"/>
            </a:xfrm>
            <a:prstGeom prst="rect">
              <a:avLst/>
            </a:prstGeom>
          </p:spPr>
        </p:pic>
        <p:pic>
          <p:nvPicPr>
            <p:cNvPr id="44" name="図 43" descr="アイコン&#10;&#10;自動的に生成された説明">
              <a:extLst>
                <a:ext uri="{FF2B5EF4-FFF2-40B4-BE49-F238E27FC236}">
                  <a16:creationId xmlns:a16="http://schemas.microsoft.com/office/drawing/2014/main" id="{8C78D095-622A-4773-DF58-EE7E8C1F741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2870200">
              <a:off x="15562263" y="14076385"/>
              <a:ext cx="778535" cy="812017"/>
            </a:xfrm>
            <a:prstGeom prst="rect">
              <a:avLst/>
            </a:prstGeom>
          </p:spPr>
        </p:pic>
        <p:sp>
          <p:nvSpPr>
            <p:cNvPr id="45" name="テキスト ボックス 44">
              <a:extLst>
                <a:ext uri="{FF2B5EF4-FFF2-40B4-BE49-F238E27FC236}">
                  <a16:creationId xmlns:a16="http://schemas.microsoft.com/office/drawing/2014/main" id="{D4B8B8BE-C269-A305-5424-F270321732CB}"/>
                </a:ext>
              </a:extLst>
            </p:cNvPr>
            <p:cNvSpPr txBox="1"/>
            <p:nvPr/>
          </p:nvSpPr>
          <p:spPr>
            <a:xfrm>
              <a:off x="14693153" y="14341807"/>
              <a:ext cx="1124486" cy="584775"/>
            </a:xfrm>
            <a:prstGeom prst="rect">
              <a:avLst/>
            </a:prstGeom>
            <a:noFill/>
          </p:spPr>
          <p:txBody>
            <a:bodyPr wrap="square" rtlCol="0">
              <a:spAutoFit/>
            </a:bodyPr>
            <a:lstStyle/>
            <a:p>
              <a:pPr algn="ctr"/>
              <a:r>
                <a:rPr kumimoji="1" lang="en-US" altLang="ja-JP" sz="3200" b="1">
                  <a:latin typeface="Meiryo UI" panose="020B0604030504040204" pitchFamily="34" charset="-128"/>
                  <a:ea typeface="Meiryo UI" panose="020B0604030504040204" pitchFamily="34" charset="-128"/>
                </a:rPr>
                <a:t>LTE</a:t>
              </a:r>
              <a:endParaRPr kumimoji="1" lang="ja-JP" altLang="en-US" sz="3200" b="1">
                <a:latin typeface="Meiryo UI" panose="020B0604030504040204" pitchFamily="34" charset="-128"/>
                <a:ea typeface="Meiryo UI" panose="020B0604030504040204" pitchFamily="34" charset="-128"/>
              </a:endParaRPr>
            </a:p>
          </p:txBody>
        </p:sp>
        <p:cxnSp>
          <p:nvCxnSpPr>
            <p:cNvPr id="46" name="直線コネクタ 45">
              <a:extLst>
                <a:ext uri="{FF2B5EF4-FFF2-40B4-BE49-F238E27FC236}">
                  <a16:creationId xmlns:a16="http://schemas.microsoft.com/office/drawing/2014/main" id="{64F90A59-89EF-39C6-AC61-7F8B10811773}"/>
                </a:ext>
              </a:extLst>
            </p:cNvPr>
            <p:cNvCxnSpPr>
              <a:cxnSpLocks/>
            </p:cNvCxnSpPr>
            <p:nvPr/>
          </p:nvCxnSpPr>
          <p:spPr>
            <a:xfrm flipV="1">
              <a:off x="14017562" y="14808802"/>
              <a:ext cx="956748" cy="989731"/>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コネクタ 46">
              <a:extLst>
                <a:ext uri="{FF2B5EF4-FFF2-40B4-BE49-F238E27FC236}">
                  <a16:creationId xmlns:a16="http://schemas.microsoft.com/office/drawing/2014/main" id="{B613E74D-4128-F65A-34BE-63967BB9934D}"/>
                </a:ext>
              </a:extLst>
            </p:cNvPr>
            <p:cNvCxnSpPr>
              <a:cxnSpLocks/>
            </p:cNvCxnSpPr>
            <p:nvPr/>
          </p:nvCxnSpPr>
          <p:spPr>
            <a:xfrm flipH="1">
              <a:off x="15450456" y="13105917"/>
              <a:ext cx="989203" cy="1176365"/>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8" name="Picture 10" descr="充電・雷マークのアイコン素材 | 無料のアイコンイラスト集 icon-pit">
              <a:extLst>
                <a:ext uri="{FF2B5EF4-FFF2-40B4-BE49-F238E27FC236}">
                  <a16:creationId xmlns:a16="http://schemas.microsoft.com/office/drawing/2014/main" id="{AA060386-A895-49FD-B4C6-FCF2A3D2E67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60371" y="12925493"/>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充電・雷マークのアイコン素材 | 無料のアイコンイラスト集 icon-pit">
              <a:extLst>
                <a:ext uri="{FF2B5EF4-FFF2-40B4-BE49-F238E27FC236}">
                  <a16:creationId xmlns:a16="http://schemas.microsoft.com/office/drawing/2014/main" id="{F6264A92-2078-59F6-D8FE-01C9DB37369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14030"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充電・雷マークのアイコン素材 | 無料のアイコンイラスト集 icon-pit">
              <a:extLst>
                <a:ext uri="{FF2B5EF4-FFF2-40B4-BE49-F238E27FC236}">
                  <a16:creationId xmlns:a16="http://schemas.microsoft.com/office/drawing/2014/main" id="{B484A50C-B135-C5A4-8C49-DAA857D1BB0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75722"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充電・雷マークのアイコン素材 | 無料のアイコンイラスト集 icon-pit">
              <a:extLst>
                <a:ext uri="{FF2B5EF4-FFF2-40B4-BE49-F238E27FC236}">
                  <a16:creationId xmlns:a16="http://schemas.microsoft.com/office/drawing/2014/main" id="{44CE2D56-4409-07F6-E921-D9C2776764F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81603" y="12882669"/>
              <a:ext cx="554251" cy="554252"/>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57389DAE-AA17-D317-45CC-9EC55C17229C}"/>
                </a:ext>
              </a:extLst>
            </p:cNvPr>
            <p:cNvSpPr txBox="1"/>
            <p:nvPr/>
          </p:nvSpPr>
          <p:spPr>
            <a:xfrm>
              <a:off x="13696672" y="16634403"/>
              <a:ext cx="2120966"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rPr>
                <a:t>ゲートウェイ</a:t>
              </a:r>
            </a:p>
          </p:txBody>
        </p:sp>
        <p:sp>
          <p:nvSpPr>
            <p:cNvPr id="53" name="テキスト ボックス 52">
              <a:extLst>
                <a:ext uri="{FF2B5EF4-FFF2-40B4-BE49-F238E27FC236}">
                  <a16:creationId xmlns:a16="http://schemas.microsoft.com/office/drawing/2014/main" id="{295D179A-C7B5-B7CC-E88D-8A4585B052CC}"/>
                </a:ext>
              </a:extLst>
            </p:cNvPr>
            <p:cNvSpPr txBox="1"/>
            <p:nvPr/>
          </p:nvSpPr>
          <p:spPr>
            <a:xfrm>
              <a:off x="13979066" y="12415765"/>
              <a:ext cx="2171270" cy="1077217"/>
            </a:xfrm>
            <a:prstGeom prst="rect">
              <a:avLst/>
            </a:prstGeom>
            <a:noFill/>
            <a:ln>
              <a:noFill/>
            </a:ln>
          </p:spPr>
          <p:txBody>
            <a:bodyPr wrap="square" rtlCol="0">
              <a:spAutoFit/>
            </a:bodyPr>
            <a:lstStyle/>
            <a:p>
              <a:r>
                <a:rPr kumimoji="1" lang="ja-JP" altLang="en-US" sz="3200">
                  <a:latin typeface="Meiryo UI" panose="020B0604030504040204" pitchFamily="34" charset="-128"/>
                  <a:ea typeface="Meiryo UI" panose="020B0604030504040204" pitchFamily="34" charset="-128"/>
                </a:rPr>
                <a:t>赤外線</a:t>
              </a:r>
              <a:endParaRPr kumimoji="1" lang="en-US" altLang="ja-JP" sz="3200">
                <a:latin typeface="Meiryo UI" panose="020B0604030504040204" pitchFamily="34" charset="-128"/>
                <a:ea typeface="Meiryo UI" panose="020B0604030504040204" pitchFamily="34" charset="-128"/>
              </a:endParaRPr>
            </a:p>
            <a:p>
              <a:r>
                <a:rPr lang="ja-JP" altLang="en-US" sz="3200">
                  <a:latin typeface="Meiryo UI" panose="020B0604030504040204" pitchFamily="34" charset="-128"/>
                  <a:ea typeface="Meiryo UI" panose="020B0604030504040204" pitchFamily="34" charset="-128"/>
                </a:rPr>
                <a:t>センサノード</a:t>
              </a:r>
              <a:endParaRPr kumimoji="1" lang="ja-JP" altLang="en-US" sz="3200">
                <a:latin typeface="Meiryo UI" panose="020B0604030504040204" pitchFamily="34" charset="-128"/>
                <a:ea typeface="Meiryo UI" panose="020B0604030504040204" pitchFamily="34" charset="-128"/>
              </a:endParaRPr>
            </a:p>
          </p:txBody>
        </p:sp>
        <p:cxnSp>
          <p:nvCxnSpPr>
            <p:cNvPr id="54" name="直線コネクタ 53">
              <a:extLst>
                <a:ext uri="{FF2B5EF4-FFF2-40B4-BE49-F238E27FC236}">
                  <a16:creationId xmlns:a16="http://schemas.microsoft.com/office/drawing/2014/main" id="{A29F3BF4-BE0C-DFA9-02E6-A7C0CDC775EB}"/>
                </a:ext>
              </a:extLst>
            </p:cNvPr>
            <p:cNvCxnSpPr>
              <a:cxnSpLocks/>
            </p:cNvCxnSpPr>
            <p:nvPr/>
          </p:nvCxnSpPr>
          <p:spPr>
            <a:xfrm flipV="1">
              <a:off x="12682334" y="13277533"/>
              <a:ext cx="1313696" cy="231224"/>
            </a:xfrm>
            <a:prstGeom prst="line">
              <a:avLst/>
            </a:prstGeom>
            <a:ln w="19050"/>
          </p:spPr>
          <p:style>
            <a:lnRef idx="1">
              <a:schemeClr val="dk1"/>
            </a:lnRef>
            <a:fillRef idx="0">
              <a:schemeClr val="dk1"/>
            </a:fillRef>
            <a:effectRef idx="0">
              <a:schemeClr val="dk1"/>
            </a:effectRef>
            <a:fontRef idx="minor">
              <a:schemeClr val="tx1"/>
            </a:fontRef>
          </p:style>
        </p:cxnSp>
        <p:sp>
          <p:nvSpPr>
            <p:cNvPr id="55" name="テキスト ボックス 54">
              <a:extLst>
                <a:ext uri="{FF2B5EF4-FFF2-40B4-BE49-F238E27FC236}">
                  <a16:creationId xmlns:a16="http://schemas.microsoft.com/office/drawing/2014/main" id="{B121AC49-5C71-DB55-6D08-9D558312C553}"/>
                </a:ext>
              </a:extLst>
            </p:cNvPr>
            <p:cNvSpPr txBox="1"/>
            <p:nvPr/>
          </p:nvSpPr>
          <p:spPr>
            <a:xfrm>
              <a:off x="9902694" y="16170034"/>
              <a:ext cx="2207694" cy="584775"/>
            </a:xfrm>
            <a:prstGeom prst="rect">
              <a:avLst/>
            </a:prstGeom>
            <a:noFill/>
          </p:spPr>
          <p:txBody>
            <a:bodyPr wrap="square" rtlCol="0">
              <a:spAutoFit/>
            </a:bodyPr>
            <a:lstStyle/>
            <a:p>
              <a:r>
                <a:rPr kumimoji="1" lang="en-US" altLang="ja-JP" sz="3200">
                  <a:latin typeface="Meiryo UI" panose="020B0604030504040204" pitchFamily="34" charset="-128"/>
                  <a:ea typeface="Meiryo UI" panose="020B0604030504040204" pitchFamily="34" charset="-128"/>
                </a:rPr>
                <a:t>10~100m</a:t>
              </a:r>
              <a:endParaRPr kumimoji="1" lang="ja-JP" altLang="en-US" sz="3200">
                <a:latin typeface="Meiryo UI" panose="020B0604030504040204" pitchFamily="34" charset="-128"/>
                <a:ea typeface="Meiryo UI" panose="020B0604030504040204" pitchFamily="34" charset="-128"/>
              </a:endParaRPr>
            </a:p>
          </p:txBody>
        </p:sp>
        <p:sp>
          <p:nvSpPr>
            <p:cNvPr id="56" name="テキスト ボックス 55">
              <a:extLst>
                <a:ext uri="{FF2B5EF4-FFF2-40B4-BE49-F238E27FC236}">
                  <a16:creationId xmlns:a16="http://schemas.microsoft.com/office/drawing/2014/main" id="{0E5F130C-0797-1B31-C271-25DE2C07C172}"/>
                </a:ext>
              </a:extLst>
            </p:cNvPr>
            <p:cNvSpPr txBox="1"/>
            <p:nvPr/>
          </p:nvSpPr>
          <p:spPr>
            <a:xfrm>
              <a:off x="11991518" y="12219370"/>
              <a:ext cx="1421285" cy="584775"/>
            </a:xfrm>
            <a:prstGeom prst="rect">
              <a:avLst/>
            </a:prstGeom>
            <a:noFill/>
          </p:spPr>
          <p:txBody>
            <a:bodyPr wrap="square" rtlCol="0">
              <a:spAutoFit/>
            </a:bodyPr>
            <a:lstStyle/>
            <a:p>
              <a:pPr algn="r"/>
              <a:r>
                <a:rPr kumimoji="1" lang="en-US" altLang="ja-JP" sz="3200" b="1">
                  <a:latin typeface="Meiryo UI" panose="020B0604030504040204" pitchFamily="34" charset="-128"/>
                  <a:ea typeface="Meiryo UI" panose="020B0604030504040204" pitchFamily="34" charset="-128"/>
                </a:rPr>
                <a:t>LoRa</a:t>
              </a:r>
              <a:endParaRPr kumimoji="1" lang="ja-JP" altLang="en-US" sz="3200" b="1">
                <a:latin typeface="Meiryo UI" panose="020B0604030504040204" pitchFamily="34" charset="-128"/>
                <a:ea typeface="Meiryo UI" panose="020B0604030504040204" pitchFamily="34" charset="-128"/>
              </a:endParaRPr>
            </a:p>
          </p:txBody>
        </p:sp>
        <p:cxnSp>
          <p:nvCxnSpPr>
            <p:cNvPr id="57" name="直線矢印コネクタ 56">
              <a:extLst>
                <a:ext uri="{FF2B5EF4-FFF2-40B4-BE49-F238E27FC236}">
                  <a16:creationId xmlns:a16="http://schemas.microsoft.com/office/drawing/2014/main" id="{E8C0E3F3-E681-CA9A-A955-388011E74AE5}"/>
                </a:ext>
              </a:extLst>
            </p:cNvPr>
            <p:cNvCxnSpPr>
              <a:cxnSpLocks/>
              <a:endCxn id="41" idx="3"/>
            </p:cNvCxnSpPr>
            <p:nvPr/>
          </p:nvCxnSpPr>
          <p:spPr>
            <a:xfrm flipH="1">
              <a:off x="12655639" y="16119557"/>
              <a:ext cx="611112"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58" name="グラフィックス 57" descr="無線ルーター 枠線">
              <a:extLst>
                <a:ext uri="{FF2B5EF4-FFF2-40B4-BE49-F238E27FC236}">
                  <a16:creationId xmlns:a16="http://schemas.microsoft.com/office/drawing/2014/main" id="{F3BCFB15-483E-4339-88D8-28CD30332D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139735" y="15607528"/>
              <a:ext cx="1059303" cy="1059303"/>
            </a:xfrm>
            <a:prstGeom prst="rect">
              <a:avLst/>
            </a:prstGeom>
          </p:spPr>
        </p:pic>
        <p:grpSp>
          <p:nvGrpSpPr>
            <p:cNvPr id="60" name="グループ化 59">
              <a:extLst>
                <a:ext uri="{FF2B5EF4-FFF2-40B4-BE49-F238E27FC236}">
                  <a16:creationId xmlns:a16="http://schemas.microsoft.com/office/drawing/2014/main" id="{8E2FC4DC-1BC7-C9F3-51A2-10D85EB51260}"/>
                </a:ext>
              </a:extLst>
            </p:cNvPr>
            <p:cNvGrpSpPr/>
            <p:nvPr/>
          </p:nvGrpSpPr>
          <p:grpSpPr>
            <a:xfrm>
              <a:off x="11259241" y="13698761"/>
              <a:ext cx="242673" cy="256047"/>
              <a:chOff x="3978828" y="3296268"/>
              <a:chExt cx="191923" cy="202500"/>
            </a:xfrm>
          </p:grpSpPr>
          <p:sp>
            <p:nvSpPr>
              <p:cNvPr id="117" name="フリーフォーム: 図形 74">
                <a:extLst>
                  <a:ext uri="{FF2B5EF4-FFF2-40B4-BE49-F238E27FC236}">
                    <a16:creationId xmlns:a16="http://schemas.microsoft.com/office/drawing/2014/main" id="{F5D3CFD2-DCBB-ECC0-C613-679C3BCC52C4}"/>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8" name="フリーフォーム: 図形 75">
                <a:extLst>
                  <a:ext uri="{FF2B5EF4-FFF2-40B4-BE49-F238E27FC236}">
                    <a16:creationId xmlns:a16="http://schemas.microsoft.com/office/drawing/2014/main" id="{6E7007C4-ACC1-4680-CAE0-20A743D5EAF9}"/>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9" name="フリーフォーム: 図形 76">
                <a:extLst>
                  <a:ext uri="{FF2B5EF4-FFF2-40B4-BE49-F238E27FC236}">
                    <a16:creationId xmlns:a16="http://schemas.microsoft.com/office/drawing/2014/main" id="{B410EDA7-E4BC-1001-0475-9C4A3998D738}"/>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0" name="フリーフォーム: 図形 77">
                <a:extLst>
                  <a:ext uri="{FF2B5EF4-FFF2-40B4-BE49-F238E27FC236}">
                    <a16:creationId xmlns:a16="http://schemas.microsoft.com/office/drawing/2014/main" id="{94A99FFF-1DA2-1D1A-CF57-ABD006CF4594}"/>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21" name="フリーフォーム: 図形 80">
                <a:extLst>
                  <a:ext uri="{FF2B5EF4-FFF2-40B4-BE49-F238E27FC236}">
                    <a16:creationId xmlns:a16="http://schemas.microsoft.com/office/drawing/2014/main" id="{F74D9F18-3E00-F428-8C54-6C7608302A7C}"/>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1" name="グループ化 60">
              <a:extLst>
                <a:ext uri="{FF2B5EF4-FFF2-40B4-BE49-F238E27FC236}">
                  <a16:creationId xmlns:a16="http://schemas.microsoft.com/office/drawing/2014/main" id="{E63B1FFF-BA95-0DE0-6222-50935DA06C9D}"/>
                </a:ext>
              </a:extLst>
            </p:cNvPr>
            <p:cNvGrpSpPr/>
            <p:nvPr/>
          </p:nvGrpSpPr>
          <p:grpSpPr>
            <a:xfrm>
              <a:off x="11381662" y="14159373"/>
              <a:ext cx="242717" cy="256058"/>
              <a:chOff x="4186386" y="3446939"/>
              <a:chExt cx="191958" cy="202509"/>
            </a:xfrm>
          </p:grpSpPr>
          <p:sp>
            <p:nvSpPr>
              <p:cNvPr id="112" name="フリーフォーム: 図形 81">
                <a:extLst>
                  <a:ext uri="{FF2B5EF4-FFF2-40B4-BE49-F238E27FC236}">
                    <a16:creationId xmlns:a16="http://schemas.microsoft.com/office/drawing/2014/main" id="{57514CD1-0DB9-C1C7-9C38-C9FA414A98FC}"/>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3" name="フリーフォーム: 図形 84">
                <a:extLst>
                  <a:ext uri="{FF2B5EF4-FFF2-40B4-BE49-F238E27FC236}">
                    <a16:creationId xmlns:a16="http://schemas.microsoft.com/office/drawing/2014/main" id="{9C3F433E-9F29-DECC-0F61-83E0E2D6EFF6}"/>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4" name="フリーフォーム: 図形 85">
                <a:extLst>
                  <a:ext uri="{FF2B5EF4-FFF2-40B4-BE49-F238E27FC236}">
                    <a16:creationId xmlns:a16="http://schemas.microsoft.com/office/drawing/2014/main" id="{FD0ED08B-4C87-3B53-DA34-0AD44991FD9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5" name="フリーフォーム: 図形 86">
                <a:extLst>
                  <a:ext uri="{FF2B5EF4-FFF2-40B4-BE49-F238E27FC236}">
                    <a16:creationId xmlns:a16="http://schemas.microsoft.com/office/drawing/2014/main" id="{9931EF7C-78EE-6F46-2281-E0FE476C54AB}"/>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6" name="フリーフォーム: 図形 87">
                <a:extLst>
                  <a:ext uri="{FF2B5EF4-FFF2-40B4-BE49-F238E27FC236}">
                    <a16:creationId xmlns:a16="http://schemas.microsoft.com/office/drawing/2014/main" id="{53EEA39D-85D8-7C56-7ED5-4F2750F9DE41}"/>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2" name="グループ化 61">
              <a:extLst>
                <a:ext uri="{FF2B5EF4-FFF2-40B4-BE49-F238E27FC236}">
                  <a16:creationId xmlns:a16="http://schemas.microsoft.com/office/drawing/2014/main" id="{E7D58174-BD83-1ACA-7457-69F223DB3E8A}"/>
                </a:ext>
              </a:extLst>
            </p:cNvPr>
            <p:cNvGrpSpPr/>
            <p:nvPr/>
          </p:nvGrpSpPr>
          <p:grpSpPr>
            <a:xfrm>
              <a:off x="11056246" y="14559443"/>
              <a:ext cx="242717" cy="256058"/>
              <a:chOff x="4186386" y="3446939"/>
              <a:chExt cx="191958" cy="202509"/>
            </a:xfrm>
          </p:grpSpPr>
          <p:sp>
            <p:nvSpPr>
              <p:cNvPr id="107" name="フリーフォーム: 図形 91">
                <a:extLst>
                  <a:ext uri="{FF2B5EF4-FFF2-40B4-BE49-F238E27FC236}">
                    <a16:creationId xmlns:a16="http://schemas.microsoft.com/office/drawing/2014/main" id="{DC07EB36-D967-2E5D-CB11-BCA9D4DBD294}"/>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8" name="フリーフォーム: 図形 92">
                <a:extLst>
                  <a:ext uri="{FF2B5EF4-FFF2-40B4-BE49-F238E27FC236}">
                    <a16:creationId xmlns:a16="http://schemas.microsoft.com/office/drawing/2014/main" id="{3EC15758-1B8E-E6EE-C31E-541F91BF453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9" name="フリーフォーム: 図形 93">
                <a:extLst>
                  <a:ext uri="{FF2B5EF4-FFF2-40B4-BE49-F238E27FC236}">
                    <a16:creationId xmlns:a16="http://schemas.microsoft.com/office/drawing/2014/main" id="{689E81F1-3662-EC0A-7B53-74569EC0917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0" name="フリーフォーム: 図形 94">
                <a:extLst>
                  <a:ext uri="{FF2B5EF4-FFF2-40B4-BE49-F238E27FC236}">
                    <a16:creationId xmlns:a16="http://schemas.microsoft.com/office/drawing/2014/main" id="{942F834F-A2D8-742E-3F96-CD14871361A0}"/>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11" name="フリーフォーム: 図形 95">
                <a:extLst>
                  <a:ext uri="{FF2B5EF4-FFF2-40B4-BE49-F238E27FC236}">
                    <a16:creationId xmlns:a16="http://schemas.microsoft.com/office/drawing/2014/main" id="{71829045-FE9F-10D2-6AB1-216D5893275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3" name="グループ化 62">
              <a:extLst>
                <a:ext uri="{FF2B5EF4-FFF2-40B4-BE49-F238E27FC236}">
                  <a16:creationId xmlns:a16="http://schemas.microsoft.com/office/drawing/2014/main" id="{541F6869-0922-FD25-0F49-3CE2AD531882}"/>
                </a:ext>
              </a:extLst>
            </p:cNvPr>
            <p:cNvGrpSpPr/>
            <p:nvPr/>
          </p:nvGrpSpPr>
          <p:grpSpPr>
            <a:xfrm>
              <a:off x="10621722" y="14780503"/>
              <a:ext cx="242717" cy="256058"/>
              <a:chOff x="4186386" y="3446939"/>
              <a:chExt cx="191958" cy="202509"/>
            </a:xfrm>
          </p:grpSpPr>
          <p:sp>
            <p:nvSpPr>
              <p:cNvPr id="102" name="フリーフォーム: 図形 97">
                <a:extLst>
                  <a:ext uri="{FF2B5EF4-FFF2-40B4-BE49-F238E27FC236}">
                    <a16:creationId xmlns:a16="http://schemas.microsoft.com/office/drawing/2014/main" id="{0EBAF18C-DBBA-B9A3-905E-7D717C779B2D}"/>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3" name="フリーフォーム: 図形 98">
                <a:extLst>
                  <a:ext uri="{FF2B5EF4-FFF2-40B4-BE49-F238E27FC236}">
                    <a16:creationId xmlns:a16="http://schemas.microsoft.com/office/drawing/2014/main" id="{4C149F5A-E53A-3F71-E504-A860D041F83C}"/>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4" name="フリーフォーム: 図形 99">
                <a:extLst>
                  <a:ext uri="{FF2B5EF4-FFF2-40B4-BE49-F238E27FC236}">
                    <a16:creationId xmlns:a16="http://schemas.microsoft.com/office/drawing/2014/main" id="{5C5CE5D5-F567-573B-CCA3-597E9FBE196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5" name="フリーフォーム: 図形 100">
                <a:extLst>
                  <a:ext uri="{FF2B5EF4-FFF2-40B4-BE49-F238E27FC236}">
                    <a16:creationId xmlns:a16="http://schemas.microsoft.com/office/drawing/2014/main" id="{7FBDFDE6-C9EF-AD33-7524-9E321E25C397}"/>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6" name="フリーフォーム: 図形 101">
                <a:extLst>
                  <a:ext uri="{FF2B5EF4-FFF2-40B4-BE49-F238E27FC236}">
                    <a16:creationId xmlns:a16="http://schemas.microsoft.com/office/drawing/2014/main" id="{E0617BE2-AE46-809A-2B05-9DCEB38C8D9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4" name="グループ化 63">
              <a:extLst>
                <a:ext uri="{FF2B5EF4-FFF2-40B4-BE49-F238E27FC236}">
                  <a16:creationId xmlns:a16="http://schemas.microsoft.com/office/drawing/2014/main" id="{ACD35977-5476-DD6B-E6E3-83179B8629AB}"/>
                </a:ext>
              </a:extLst>
            </p:cNvPr>
            <p:cNvGrpSpPr/>
            <p:nvPr/>
          </p:nvGrpSpPr>
          <p:grpSpPr>
            <a:xfrm>
              <a:off x="10078723" y="14965917"/>
              <a:ext cx="242717" cy="256058"/>
              <a:chOff x="4186386" y="3446939"/>
              <a:chExt cx="191958" cy="202509"/>
            </a:xfrm>
          </p:grpSpPr>
          <p:sp>
            <p:nvSpPr>
              <p:cNvPr id="97" name="フリーフォーム: 図形 103">
                <a:extLst>
                  <a:ext uri="{FF2B5EF4-FFF2-40B4-BE49-F238E27FC236}">
                    <a16:creationId xmlns:a16="http://schemas.microsoft.com/office/drawing/2014/main" id="{8CBDC49B-5C3C-E2CA-2158-9112E0DB6902}"/>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8" name="フリーフォーム: 図形 104">
                <a:extLst>
                  <a:ext uri="{FF2B5EF4-FFF2-40B4-BE49-F238E27FC236}">
                    <a16:creationId xmlns:a16="http://schemas.microsoft.com/office/drawing/2014/main" id="{A6D6AAD5-ADE7-1BBB-FEEE-99BABA0E6A05}"/>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9" name="フリーフォーム: 図形 105">
                <a:extLst>
                  <a:ext uri="{FF2B5EF4-FFF2-40B4-BE49-F238E27FC236}">
                    <a16:creationId xmlns:a16="http://schemas.microsoft.com/office/drawing/2014/main" id="{EB07CDB9-CD6B-5725-AE98-8E84A356E47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0" name="フリーフォーム: 図形 106">
                <a:extLst>
                  <a:ext uri="{FF2B5EF4-FFF2-40B4-BE49-F238E27FC236}">
                    <a16:creationId xmlns:a16="http://schemas.microsoft.com/office/drawing/2014/main" id="{64AA2F62-44FE-8207-55D9-3A8B5B4427E5}"/>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101" name="フリーフォーム: 図形 107">
                <a:extLst>
                  <a:ext uri="{FF2B5EF4-FFF2-40B4-BE49-F238E27FC236}">
                    <a16:creationId xmlns:a16="http://schemas.microsoft.com/office/drawing/2014/main" id="{A9AEBDE7-25AE-88A0-1CD1-40DE5AC82EB0}"/>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5" name="グループ化 64">
              <a:extLst>
                <a:ext uri="{FF2B5EF4-FFF2-40B4-BE49-F238E27FC236}">
                  <a16:creationId xmlns:a16="http://schemas.microsoft.com/office/drawing/2014/main" id="{E7D8247D-B79E-DD38-6B7D-D7BF951EA499}"/>
                </a:ext>
              </a:extLst>
            </p:cNvPr>
            <p:cNvGrpSpPr/>
            <p:nvPr/>
          </p:nvGrpSpPr>
          <p:grpSpPr>
            <a:xfrm>
              <a:off x="9664723" y="14664182"/>
              <a:ext cx="242717" cy="256058"/>
              <a:chOff x="4186386" y="3446939"/>
              <a:chExt cx="191958" cy="202509"/>
            </a:xfrm>
          </p:grpSpPr>
          <p:sp>
            <p:nvSpPr>
              <p:cNvPr id="92" name="フリーフォーム: 図形 109">
                <a:extLst>
                  <a:ext uri="{FF2B5EF4-FFF2-40B4-BE49-F238E27FC236}">
                    <a16:creationId xmlns:a16="http://schemas.microsoft.com/office/drawing/2014/main" id="{61D08152-A6F9-5C13-10A8-2B34F7E0E909}"/>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3" name="フリーフォーム: 図形 110">
                <a:extLst>
                  <a:ext uri="{FF2B5EF4-FFF2-40B4-BE49-F238E27FC236}">
                    <a16:creationId xmlns:a16="http://schemas.microsoft.com/office/drawing/2014/main" id="{BE63E3F3-0BEE-2661-97FF-BC927D79436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4" name="フリーフォーム: 図形 111">
                <a:extLst>
                  <a:ext uri="{FF2B5EF4-FFF2-40B4-BE49-F238E27FC236}">
                    <a16:creationId xmlns:a16="http://schemas.microsoft.com/office/drawing/2014/main" id="{6E061097-AE9F-6BA8-DB3E-DBDB13ECD362}"/>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5" name="フリーフォーム: 図形 112">
                <a:extLst>
                  <a:ext uri="{FF2B5EF4-FFF2-40B4-BE49-F238E27FC236}">
                    <a16:creationId xmlns:a16="http://schemas.microsoft.com/office/drawing/2014/main" id="{72AB1B0B-D038-2734-D0A1-7A501142E44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6" name="フリーフォーム: 図形 113">
                <a:extLst>
                  <a:ext uri="{FF2B5EF4-FFF2-40B4-BE49-F238E27FC236}">
                    <a16:creationId xmlns:a16="http://schemas.microsoft.com/office/drawing/2014/main" id="{1CAA4EEA-A1C9-2526-F98F-D9A4B6FBFA2E}"/>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6" name="グループ化 65">
              <a:extLst>
                <a:ext uri="{FF2B5EF4-FFF2-40B4-BE49-F238E27FC236}">
                  <a16:creationId xmlns:a16="http://schemas.microsoft.com/office/drawing/2014/main" id="{BAC57CCD-64EE-C9F5-5982-8748EEE22E74}"/>
                </a:ext>
              </a:extLst>
            </p:cNvPr>
            <p:cNvGrpSpPr/>
            <p:nvPr/>
          </p:nvGrpSpPr>
          <p:grpSpPr>
            <a:xfrm>
              <a:off x="9293497" y="14606921"/>
              <a:ext cx="242717" cy="256058"/>
              <a:chOff x="4186386" y="3446939"/>
              <a:chExt cx="191958" cy="202509"/>
            </a:xfrm>
          </p:grpSpPr>
          <p:sp>
            <p:nvSpPr>
              <p:cNvPr id="87" name="フリーフォーム: 図形 115">
                <a:extLst>
                  <a:ext uri="{FF2B5EF4-FFF2-40B4-BE49-F238E27FC236}">
                    <a16:creationId xmlns:a16="http://schemas.microsoft.com/office/drawing/2014/main" id="{0CF3D3A4-2A78-BC44-BAF4-3CAA247E417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8" name="フリーフォーム: 図形 116">
                <a:extLst>
                  <a:ext uri="{FF2B5EF4-FFF2-40B4-BE49-F238E27FC236}">
                    <a16:creationId xmlns:a16="http://schemas.microsoft.com/office/drawing/2014/main" id="{77834C81-A65E-848C-9EC7-B626CD767B7E}"/>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9" name="フリーフォーム: 図形 117">
                <a:extLst>
                  <a:ext uri="{FF2B5EF4-FFF2-40B4-BE49-F238E27FC236}">
                    <a16:creationId xmlns:a16="http://schemas.microsoft.com/office/drawing/2014/main" id="{C738145F-DFD0-C03D-3FE7-A6DD3EA1C04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0" name="フリーフォーム: 図形 118">
                <a:extLst>
                  <a:ext uri="{FF2B5EF4-FFF2-40B4-BE49-F238E27FC236}">
                    <a16:creationId xmlns:a16="http://schemas.microsoft.com/office/drawing/2014/main" id="{247EB12D-E9E3-8D88-C109-A9466CF7B476}"/>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1" name="フリーフォーム: 図形 119">
                <a:extLst>
                  <a:ext uri="{FF2B5EF4-FFF2-40B4-BE49-F238E27FC236}">
                    <a16:creationId xmlns:a16="http://schemas.microsoft.com/office/drawing/2014/main" id="{B6860BB2-DF0D-FE3A-4F96-1551EAE4D2A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7" name="グループ化 66">
              <a:extLst>
                <a:ext uri="{FF2B5EF4-FFF2-40B4-BE49-F238E27FC236}">
                  <a16:creationId xmlns:a16="http://schemas.microsoft.com/office/drawing/2014/main" id="{64F083C8-A640-10BC-2853-F7F7114F2BA9}"/>
                </a:ext>
              </a:extLst>
            </p:cNvPr>
            <p:cNvGrpSpPr/>
            <p:nvPr/>
          </p:nvGrpSpPr>
          <p:grpSpPr>
            <a:xfrm>
              <a:off x="10787568" y="13135958"/>
              <a:ext cx="242673" cy="256047"/>
              <a:chOff x="3978828" y="3296268"/>
              <a:chExt cx="191923" cy="202500"/>
            </a:xfrm>
          </p:grpSpPr>
          <p:sp>
            <p:nvSpPr>
              <p:cNvPr id="82" name="フリーフォーム: 図形 121">
                <a:extLst>
                  <a:ext uri="{FF2B5EF4-FFF2-40B4-BE49-F238E27FC236}">
                    <a16:creationId xmlns:a16="http://schemas.microsoft.com/office/drawing/2014/main" id="{2D9A13FD-455F-0963-E138-99B226F30657}"/>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3" name="フリーフォーム: 図形 122">
                <a:extLst>
                  <a:ext uri="{FF2B5EF4-FFF2-40B4-BE49-F238E27FC236}">
                    <a16:creationId xmlns:a16="http://schemas.microsoft.com/office/drawing/2014/main" id="{59FE75C7-DB53-226E-5D8F-0C8551075FAD}"/>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4" name="フリーフォーム: 図形 123">
                <a:extLst>
                  <a:ext uri="{FF2B5EF4-FFF2-40B4-BE49-F238E27FC236}">
                    <a16:creationId xmlns:a16="http://schemas.microsoft.com/office/drawing/2014/main" id="{290E552A-B9A7-7DA0-7A53-2A05CBCA89F9}"/>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5" name="フリーフォーム: 図形 126">
                <a:extLst>
                  <a:ext uri="{FF2B5EF4-FFF2-40B4-BE49-F238E27FC236}">
                    <a16:creationId xmlns:a16="http://schemas.microsoft.com/office/drawing/2014/main" id="{5BCE9E93-C11C-A3CE-B77F-8D4C15A8E351}"/>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6" name="フリーフォーム: 図形 127">
                <a:extLst>
                  <a:ext uri="{FF2B5EF4-FFF2-40B4-BE49-F238E27FC236}">
                    <a16:creationId xmlns:a16="http://schemas.microsoft.com/office/drawing/2014/main" id="{E120F8E0-5C62-68A0-8A85-AB5CFDAD53C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8" name="グループ化 67">
              <a:extLst>
                <a:ext uri="{FF2B5EF4-FFF2-40B4-BE49-F238E27FC236}">
                  <a16:creationId xmlns:a16="http://schemas.microsoft.com/office/drawing/2014/main" id="{49166EF2-48D8-BDD5-B836-B32042E66FC9}"/>
                </a:ext>
              </a:extLst>
            </p:cNvPr>
            <p:cNvGrpSpPr/>
            <p:nvPr/>
          </p:nvGrpSpPr>
          <p:grpSpPr>
            <a:xfrm>
              <a:off x="10998207" y="13496793"/>
              <a:ext cx="242673" cy="256047"/>
              <a:chOff x="3978828" y="3296268"/>
              <a:chExt cx="191923" cy="202500"/>
            </a:xfrm>
          </p:grpSpPr>
          <p:sp>
            <p:nvSpPr>
              <p:cNvPr id="77" name="フリーフォーム: 図形 129">
                <a:extLst>
                  <a:ext uri="{FF2B5EF4-FFF2-40B4-BE49-F238E27FC236}">
                    <a16:creationId xmlns:a16="http://schemas.microsoft.com/office/drawing/2014/main" id="{76603E3F-105B-CD87-8B62-2EE69CE6D6E5}"/>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8" name="フリーフォーム: 図形 130">
                <a:extLst>
                  <a:ext uri="{FF2B5EF4-FFF2-40B4-BE49-F238E27FC236}">
                    <a16:creationId xmlns:a16="http://schemas.microsoft.com/office/drawing/2014/main" id="{28F57FD7-F16C-701F-F814-FA7B85EE9B3A}"/>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9" name="フリーフォーム: 図形 132">
                <a:extLst>
                  <a:ext uri="{FF2B5EF4-FFF2-40B4-BE49-F238E27FC236}">
                    <a16:creationId xmlns:a16="http://schemas.microsoft.com/office/drawing/2014/main" id="{3CAC8E33-F29E-0816-2BFE-FDBB260743B7}"/>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0" name="フリーフォーム: 図形 135">
                <a:extLst>
                  <a:ext uri="{FF2B5EF4-FFF2-40B4-BE49-F238E27FC236}">
                    <a16:creationId xmlns:a16="http://schemas.microsoft.com/office/drawing/2014/main" id="{65E13F0F-D346-4DFC-93CC-5DB44F3CFFDF}"/>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1" name="フリーフォーム: 図形 136">
                <a:extLst>
                  <a:ext uri="{FF2B5EF4-FFF2-40B4-BE49-F238E27FC236}">
                    <a16:creationId xmlns:a16="http://schemas.microsoft.com/office/drawing/2014/main" id="{FEC2D5E2-423A-3176-5116-5D1746B99866}"/>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69" name="グループ化 68">
              <a:extLst>
                <a:ext uri="{FF2B5EF4-FFF2-40B4-BE49-F238E27FC236}">
                  <a16:creationId xmlns:a16="http://schemas.microsoft.com/office/drawing/2014/main" id="{11ED97C8-9EAF-DCF1-88E9-333B6261E6F1}"/>
                </a:ext>
              </a:extLst>
            </p:cNvPr>
            <p:cNvGrpSpPr/>
            <p:nvPr/>
          </p:nvGrpSpPr>
          <p:grpSpPr>
            <a:xfrm>
              <a:off x="8879352" y="14559443"/>
              <a:ext cx="242717" cy="256058"/>
              <a:chOff x="4186386" y="3446939"/>
              <a:chExt cx="191958" cy="202509"/>
            </a:xfrm>
          </p:grpSpPr>
          <p:sp>
            <p:nvSpPr>
              <p:cNvPr id="72" name="フリーフォーム: 図形 1023">
                <a:extLst>
                  <a:ext uri="{FF2B5EF4-FFF2-40B4-BE49-F238E27FC236}">
                    <a16:creationId xmlns:a16="http://schemas.microsoft.com/office/drawing/2014/main" id="{150C9DE9-65ED-4B6B-46A4-24D3A5D06EAF}"/>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3" name="フリーフォーム: 図形 1024">
                <a:extLst>
                  <a:ext uri="{FF2B5EF4-FFF2-40B4-BE49-F238E27FC236}">
                    <a16:creationId xmlns:a16="http://schemas.microsoft.com/office/drawing/2014/main" id="{EE987DA9-602C-11B8-9D97-FC1D0431521B}"/>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4" name="フリーフォーム: 図形 1026">
                <a:extLst>
                  <a:ext uri="{FF2B5EF4-FFF2-40B4-BE49-F238E27FC236}">
                    <a16:creationId xmlns:a16="http://schemas.microsoft.com/office/drawing/2014/main" id="{CCD34727-A54E-45D9-44A4-612D5F9C9EC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5" name="フリーフォーム: 図形 1027">
                <a:extLst>
                  <a:ext uri="{FF2B5EF4-FFF2-40B4-BE49-F238E27FC236}">
                    <a16:creationId xmlns:a16="http://schemas.microsoft.com/office/drawing/2014/main" id="{7E2DF4A9-E479-0509-600F-A5064B63C7BE}"/>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6" name="フリーフォーム: 図形 1028">
                <a:extLst>
                  <a:ext uri="{FF2B5EF4-FFF2-40B4-BE49-F238E27FC236}">
                    <a16:creationId xmlns:a16="http://schemas.microsoft.com/office/drawing/2014/main" id="{998CDB2F-3A9F-8CA8-6068-9398F22B54F8}"/>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sp>
          <p:nvSpPr>
            <p:cNvPr id="70" name="テキスト ボックス 69">
              <a:extLst>
                <a:ext uri="{FF2B5EF4-FFF2-40B4-BE49-F238E27FC236}">
                  <a16:creationId xmlns:a16="http://schemas.microsoft.com/office/drawing/2014/main" id="{C8072BE6-2400-6727-8016-D341704D7F2A}"/>
                </a:ext>
              </a:extLst>
            </p:cNvPr>
            <p:cNvSpPr txBox="1"/>
            <p:nvPr/>
          </p:nvSpPr>
          <p:spPr>
            <a:xfrm>
              <a:off x="17469065" y="16604664"/>
              <a:ext cx="2624149" cy="584775"/>
            </a:xfrm>
            <a:prstGeom prst="rect">
              <a:avLst/>
            </a:prstGeom>
            <a:noFill/>
          </p:spPr>
          <p:txBody>
            <a:bodyPr wrap="square" rtlCol="0">
              <a:spAutoFit/>
            </a:bodyPr>
            <a:lstStyle/>
            <a:p>
              <a:r>
                <a:rPr kumimoji="1" lang="ja-JP" altLang="en-US" sz="3200">
                  <a:latin typeface="Meiryo UI" panose="020B0604030504040204" pitchFamily="34" charset="-128"/>
                  <a:ea typeface="Meiryo UI" panose="020B0604030504040204" pitchFamily="34" charset="-128"/>
                </a:rPr>
                <a:t>農業従事者</a:t>
              </a:r>
            </a:p>
          </p:txBody>
        </p:sp>
        <p:sp>
          <p:nvSpPr>
            <p:cNvPr id="71" name="テキスト ボックス 70">
              <a:extLst>
                <a:ext uri="{FF2B5EF4-FFF2-40B4-BE49-F238E27FC236}">
                  <a16:creationId xmlns:a16="http://schemas.microsoft.com/office/drawing/2014/main" id="{4B761151-BFE6-009F-4BBC-622855F8467F}"/>
                </a:ext>
              </a:extLst>
            </p:cNvPr>
            <p:cNvSpPr txBox="1"/>
            <p:nvPr/>
          </p:nvSpPr>
          <p:spPr>
            <a:xfrm>
              <a:off x="16590785" y="12621504"/>
              <a:ext cx="2055395" cy="584775"/>
            </a:xfrm>
            <a:prstGeom prst="rect">
              <a:avLst/>
            </a:prstGeom>
            <a:noFill/>
          </p:spPr>
          <p:txBody>
            <a:bodyPr wrap="square" rtlCol="0">
              <a:spAutoFit/>
            </a:bodyPr>
            <a:lstStyle/>
            <a:p>
              <a:pPr algn="ctr"/>
              <a:r>
                <a:rPr lang="ja-JP" altLang="en-US" sz="3200">
                  <a:latin typeface="Meiryo UI" panose="020B0604030504040204" pitchFamily="34" charset="-128"/>
                  <a:ea typeface="Meiryo UI" panose="020B0604030504040204" pitchFamily="34" charset="-128"/>
                  <a:cs typeface="Meiryo UI" panose="020B0604030504040204" pitchFamily="50" charset="-128"/>
                </a:rPr>
                <a:t>データ解析</a:t>
              </a:r>
              <a:endParaRPr kumimoji="1" lang="ja-JP" altLang="en-US" sz="3200">
                <a:latin typeface="Meiryo UI" panose="020B0604030504040204" pitchFamily="34" charset="-128"/>
                <a:ea typeface="Meiryo UI" panose="020B0604030504040204" pitchFamily="34" charset="-128"/>
                <a:cs typeface="Meiryo UI" panose="020B0604030504040204" pitchFamily="50" charset="-128"/>
              </a:endParaRPr>
            </a:p>
          </p:txBody>
        </p:sp>
        <p:pic>
          <p:nvPicPr>
            <p:cNvPr id="181" name="グラフィックス 180" descr="シカ 単色塗りつぶし">
              <a:extLst>
                <a:ext uri="{FF2B5EF4-FFF2-40B4-BE49-F238E27FC236}">
                  <a16:creationId xmlns:a16="http://schemas.microsoft.com/office/drawing/2014/main" id="{50981489-9A22-A57B-FBC7-F5E14FCAB88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437686" y="12208296"/>
              <a:ext cx="914400" cy="914400"/>
            </a:xfrm>
            <a:prstGeom prst="rect">
              <a:avLst/>
            </a:prstGeom>
          </p:spPr>
        </p:pic>
        <p:pic>
          <p:nvPicPr>
            <p:cNvPr id="186" name="グラフィックス 185" descr="農業従事者男性 枠線">
              <a:extLst>
                <a:ext uri="{FF2B5EF4-FFF2-40B4-BE49-F238E27FC236}">
                  <a16:creationId xmlns:a16="http://schemas.microsoft.com/office/drawing/2014/main" id="{184FCB92-FE10-848A-B5DC-0A6F8A947D2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7825320" y="15180578"/>
              <a:ext cx="1581359" cy="1581359"/>
            </a:xfrm>
            <a:prstGeom prst="rect">
              <a:avLst/>
            </a:prstGeom>
          </p:spPr>
        </p:pic>
      </p:grpSp>
      <p:sp>
        <p:nvSpPr>
          <p:cNvPr id="14" name="四角形: 角を丸くする 35">
            <a:extLst>
              <a:ext uri="{FF2B5EF4-FFF2-40B4-BE49-F238E27FC236}">
                <a16:creationId xmlns:a16="http://schemas.microsoft.com/office/drawing/2014/main" id="{7D6015CF-B721-0FC7-0DEA-F63D6B753C47}"/>
              </a:ext>
            </a:extLst>
          </p:cNvPr>
          <p:cNvSpPr/>
          <p:nvPr/>
        </p:nvSpPr>
        <p:spPr>
          <a:xfrm>
            <a:off x="643473" y="8988171"/>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全体像</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37" name="四角形: 角を丸くする 35">
            <a:extLst>
              <a:ext uri="{FF2B5EF4-FFF2-40B4-BE49-F238E27FC236}">
                <a16:creationId xmlns:a16="http://schemas.microsoft.com/office/drawing/2014/main" id="{C33EC13D-CD58-DD5E-ECD0-4F08FBF0F507}"/>
              </a:ext>
            </a:extLst>
          </p:cNvPr>
          <p:cNvSpPr/>
          <p:nvPr/>
        </p:nvSpPr>
        <p:spPr>
          <a:xfrm>
            <a:off x="643472" y="4843248"/>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背景</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44" name="四角形: 角を丸くする 35">
            <a:extLst>
              <a:ext uri="{FF2B5EF4-FFF2-40B4-BE49-F238E27FC236}">
                <a16:creationId xmlns:a16="http://schemas.microsoft.com/office/drawing/2014/main" id="{05B090BF-2916-F5C3-B6C5-37BCA0278A4A}"/>
              </a:ext>
            </a:extLst>
          </p:cNvPr>
          <p:cNvSpPr/>
          <p:nvPr/>
        </p:nvSpPr>
        <p:spPr>
          <a:xfrm>
            <a:off x="9590783" y="4825267"/>
            <a:ext cx="5679791" cy="9144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Meiryo UI" panose="020B0604030504040204" pitchFamily="34" charset="-128"/>
                <a:ea typeface="Meiryo UI" panose="020B0604030504040204" pitchFamily="34" charset="-128"/>
              </a:rPr>
              <a:t>目的</a:t>
            </a:r>
            <a:endParaRPr kumimoji="1" lang="ja-JP" altLang="en-US">
              <a:solidFill>
                <a:schemeClr val="bg1"/>
              </a:solidFill>
              <a:latin typeface="Meiryo UI" panose="020B0604030504040204" pitchFamily="34" charset="-128"/>
              <a:ea typeface="Meiryo UI" panose="020B0604030504040204" pitchFamily="34" charset="-128"/>
            </a:endParaRPr>
          </a:p>
        </p:txBody>
      </p:sp>
      <p:sp>
        <p:nvSpPr>
          <p:cNvPr id="150" name="角丸四角形 149">
            <a:extLst>
              <a:ext uri="{FF2B5EF4-FFF2-40B4-BE49-F238E27FC236}">
                <a16:creationId xmlns:a16="http://schemas.microsoft.com/office/drawing/2014/main" id="{F84CC92A-9579-D964-FE24-E23B39D3C00D}"/>
              </a:ext>
            </a:extLst>
          </p:cNvPr>
          <p:cNvSpPr/>
          <p:nvPr/>
        </p:nvSpPr>
        <p:spPr>
          <a:xfrm>
            <a:off x="9754795" y="5926149"/>
            <a:ext cx="5418949" cy="1638803"/>
          </a:xfrm>
          <a:prstGeom prst="round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1" name="角丸四角形 150">
            <a:extLst>
              <a:ext uri="{FF2B5EF4-FFF2-40B4-BE49-F238E27FC236}">
                <a16:creationId xmlns:a16="http://schemas.microsoft.com/office/drawing/2014/main" id="{F33D905D-898E-1A6A-6A7E-056373F2A6F8}"/>
              </a:ext>
            </a:extLst>
          </p:cNvPr>
          <p:cNvSpPr/>
          <p:nvPr/>
        </p:nvSpPr>
        <p:spPr>
          <a:xfrm>
            <a:off x="15457693" y="5908794"/>
            <a:ext cx="5418949" cy="1638803"/>
          </a:xfrm>
          <a:prstGeom prst="round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4195E8C-455C-57BB-B901-C5FD19C35EE1}"/>
              </a:ext>
            </a:extLst>
          </p:cNvPr>
          <p:cNvSpPr txBox="1"/>
          <p:nvPr/>
        </p:nvSpPr>
        <p:spPr>
          <a:xfrm>
            <a:off x="9892111" y="6048382"/>
            <a:ext cx="5157685" cy="1446550"/>
          </a:xfrm>
          <a:prstGeom prst="rect">
            <a:avLst/>
          </a:prstGeom>
          <a:noFill/>
          <a:ln>
            <a:noFill/>
          </a:ln>
        </p:spPr>
        <p:txBody>
          <a:bodyPr wrap="square" rtlCol="0">
            <a:spAutoFit/>
          </a:bodyPr>
          <a:lstStyle/>
          <a:p>
            <a:pPr algn="ctr"/>
            <a:r>
              <a:rPr kumimoji="1" lang="ja-JP" altLang="en-US" sz="4400">
                <a:latin typeface="Meiryo UI" panose="020B0604030504040204" pitchFamily="34" charset="-128"/>
                <a:ea typeface="Meiryo UI" panose="020B0604030504040204" pitchFamily="34" charset="-128"/>
              </a:rPr>
              <a:t>何の動物が</a:t>
            </a:r>
            <a:br>
              <a:rPr kumimoji="1" lang="en-US" altLang="ja-JP" sz="4400">
                <a:latin typeface="Meiryo UI" panose="020B0604030504040204" pitchFamily="34" charset="-128"/>
                <a:ea typeface="Meiryo UI" panose="020B0604030504040204" pitchFamily="34" charset="-128"/>
              </a:rPr>
            </a:br>
            <a:r>
              <a:rPr kumimoji="1" lang="ja-JP" altLang="en-US" sz="4400">
                <a:latin typeface="Meiryo UI" panose="020B0604030504040204" pitchFamily="34" charset="-128"/>
                <a:ea typeface="Meiryo UI" panose="020B0604030504040204" pitchFamily="34" charset="-128"/>
              </a:rPr>
              <a:t>どのように動いているか</a:t>
            </a:r>
          </a:p>
        </p:txBody>
      </p:sp>
      <p:sp>
        <p:nvSpPr>
          <p:cNvPr id="125" name="テキスト ボックス 124">
            <a:extLst>
              <a:ext uri="{FF2B5EF4-FFF2-40B4-BE49-F238E27FC236}">
                <a16:creationId xmlns:a16="http://schemas.microsoft.com/office/drawing/2014/main" id="{D9ACE07E-E038-F6FF-0BF0-644744270751}"/>
              </a:ext>
            </a:extLst>
          </p:cNvPr>
          <p:cNvSpPr txBox="1"/>
          <p:nvPr/>
        </p:nvSpPr>
        <p:spPr>
          <a:xfrm>
            <a:off x="15604335" y="6367026"/>
            <a:ext cx="5157685" cy="769441"/>
          </a:xfrm>
          <a:prstGeom prst="rect">
            <a:avLst/>
          </a:prstGeom>
          <a:noFill/>
          <a:ln>
            <a:noFill/>
          </a:ln>
        </p:spPr>
        <p:txBody>
          <a:bodyPr wrap="square" rtlCol="0">
            <a:spAutoFit/>
          </a:bodyPr>
          <a:lstStyle/>
          <a:p>
            <a:pPr algn="ctr"/>
            <a:r>
              <a:rPr kumimoji="1" lang="ja-JP" altLang="en-US" sz="4400">
                <a:latin typeface="Meiryo UI" panose="020B0604030504040204" pitchFamily="34" charset="-128"/>
                <a:ea typeface="Meiryo UI" panose="020B0604030504040204" pitchFamily="34" charset="-128"/>
              </a:rPr>
              <a:t>即時通知</a:t>
            </a:r>
          </a:p>
        </p:txBody>
      </p:sp>
      <p:sp>
        <p:nvSpPr>
          <p:cNvPr id="149" name="テキスト ボックス 148">
            <a:extLst>
              <a:ext uri="{FF2B5EF4-FFF2-40B4-BE49-F238E27FC236}">
                <a16:creationId xmlns:a16="http://schemas.microsoft.com/office/drawing/2014/main" id="{ACF448C0-C0B1-568D-3EF7-E0E0FAA05D04}"/>
              </a:ext>
            </a:extLst>
          </p:cNvPr>
          <p:cNvSpPr txBox="1"/>
          <p:nvPr/>
        </p:nvSpPr>
        <p:spPr>
          <a:xfrm>
            <a:off x="12430678" y="7790876"/>
            <a:ext cx="7633711" cy="769441"/>
          </a:xfrm>
          <a:prstGeom prst="rect">
            <a:avLst/>
          </a:prstGeom>
          <a:noFill/>
        </p:spPr>
        <p:txBody>
          <a:bodyPr wrap="square" rtlCol="0">
            <a:spAutoFit/>
          </a:bodyPr>
          <a:lstStyle/>
          <a:p>
            <a:pPr>
              <a:buClr>
                <a:schemeClr val="accent5"/>
              </a:buClr>
            </a:pPr>
            <a:r>
              <a:rPr kumimoji="1" lang="ja-JP" altLang="en-US" sz="4400">
                <a:latin typeface="Meiryo UI" panose="020B0604030504040204" pitchFamily="34" charset="-128"/>
                <a:ea typeface="Meiryo UI" panose="020B0604030504040204" pitchFamily="34" charset="-128"/>
                <a:cs typeface="Times New Roman" panose="02020603050405020304" pitchFamily="18" charset="0"/>
              </a:rPr>
              <a:t>獣害対策を支援</a:t>
            </a:r>
            <a:endParaRPr kumimoji="1" lang="en-US" altLang="ja-JP" sz="4400">
              <a:latin typeface="Meiryo UI" panose="020B0604030504040204" pitchFamily="34" charset="-128"/>
              <a:ea typeface="Meiryo UI" panose="020B0604030504040204" pitchFamily="34" charset="-128"/>
              <a:cs typeface="Times New Roman" panose="02020603050405020304" pitchFamily="18" charset="0"/>
            </a:endParaRPr>
          </a:p>
        </p:txBody>
      </p:sp>
    </p:spTree>
    <p:extLst>
      <p:ext uri="{BB962C8B-B14F-4D97-AF65-F5344CB8AC3E}">
        <p14:creationId xmlns:p14="http://schemas.microsoft.com/office/powerpoint/2010/main" val="41769179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42848F-98CD-8211-5505-3CBF9BEB79EE}"/>
              </a:ext>
            </a:extLst>
          </p:cNvPr>
          <p:cNvSpPr txBox="1"/>
          <p:nvPr/>
        </p:nvSpPr>
        <p:spPr>
          <a:xfrm>
            <a:off x="228066" y="429485"/>
            <a:ext cx="20927494" cy="1754326"/>
          </a:xfrm>
          <a:prstGeom prst="rect">
            <a:avLst/>
          </a:prstGeom>
          <a:noFill/>
        </p:spPr>
        <p:txBody>
          <a:bodyPr wrap="square" rtlCol="0">
            <a:spAutoFit/>
          </a:bodyPr>
          <a:lstStyle/>
          <a:p>
            <a:pPr algn="ctr"/>
            <a:r>
              <a:rPr kumimoji="1" lang="ja-JP" altLang="en-US" sz="5400" b="1">
                <a:latin typeface="ＭＳ ゴシック" panose="020B0609070205080204" pitchFamily="49" charset="-128"/>
                <a:ea typeface="ＭＳ ゴシック" panose="020B0609070205080204" pitchFamily="49" charset="-128"/>
              </a:rPr>
              <a:t>赤外線センサを用いた害獣検出および行動解析</a:t>
            </a:r>
            <a:br>
              <a:rPr kumimoji="1" lang="en-US" altLang="ja-JP" sz="5400" b="1">
                <a:latin typeface="ＭＳ ゴシック" panose="020B0609070205080204" pitchFamily="49" charset="-128"/>
                <a:ea typeface="ＭＳ ゴシック" panose="020B0609070205080204" pitchFamily="49" charset="-128"/>
              </a:rPr>
            </a:br>
            <a:r>
              <a:rPr kumimoji="1" lang="ja-JP" altLang="en-US" sz="5400" b="1">
                <a:latin typeface="ＭＳ ゴシック" panose="020B0609070205080204" pitchFamily="49" charset="-128"/>
                <a:ea typeface="ＭＳ ゴシック" panose="020B0609070205080204" pitchFamily="49" charset="-128"/>
              </a:rPr>
              <a:t>ー</a:t>
            </a:r>
            <a:r>
              <a:rPr kumimoji="1" lang="en-US" altLang="ja-JP" sz="5400" b="1">
                <a:latin typeface="ＭＳ ゴシック" panose="020B0609070205080204" pitchFamily="49" charset="-128"/>
                <a:ea typeface="ＭＳ ゴシック" panose="020B0609070205080204" pitchFamily="49" charset="-128"/>
              </a:rPr>
              <a:t> </a:t>
            </a:r>
            <a:r>
              <a:rPr kumimoji="1" lang="ja-JP" altLang="en-US" sz="5400" b="1">
                <a:latin typeface="ＭＳ ゴシック" panose="020B0609070205080204" pitchFamily="49" charset="-128"/>
                <a:ea typeface="ＭＳ ゴシック" panose="020B0609070205080204" pitchFamily="49" charset="-128"/>
              </a:rPr>
              <a:t>通知機構と行動ビジュアライザ</a:t>
            </a:r>
            <a:r>
              <a:rPr kumimoji="1" lang="en-US" altLang="ja-JP" sz="5400" b="1">
                <a:latin typeface="ＭＳ ゴシック" panose="020B0609070205080204" pitchFamily="49" charset="-128"/>
                <a:ea typeface="ＭＳ ゴシック" panose="020B0609070205080204" pitchFamily="49" charset="-128"/>
              </a:rPr>
              <a:t> </a:t>
            </a:r>
            <a:r>
              <a:rPr kumimoji="1" lang="ja-JP" altLang="en-US" sz="5400" b="1">
                <a:latin typeface="ＭＳ ゴシック" panose="020B0609070205080204" pitchFamily="49" charset="-128"/>
                <a:ea typeface="ＭＳ ゴシック" panose="020B0609070205080204" pitchFamily="49" charset="-128"/>
              </a:rPr>
              <a:t>ー</a:t>
            </a:r>
          </a:p>
        </p:txBody>
      </p:sp>
      <p:sp>
        <p:nvSpPr>
          <p:cNvPr id="3" name="テキスト ボックス 2">
            <a:extLst>
              <a:ext uri="{FF2B5EF4-FFF2-40B4-BE49-F238E27FC236}">
                <a16:creationId xmlns:a16="http://schemas.microsoft.com/office/drawing/2014/main" id="{F5414123-E594-4D2C-7328-0E4D2D2053DE}"/>
              </a:ext>
            </a:extLst>
          </p:cNvPr>
          <p:cNvSpPr txBox="1"/>
          <p:nvPr/>
        </p:nvSpPr>
        <p:spPr>
          <a:xfrm>
            <a:off x="14562332" y="2965417"/>
            <a:ext cx="5942653" cy="707886"/>
          </a:xfrm>
          <a:prstGeom prst="rect">
            <a:avLst/>
          </a:prstGeom>
          <a:noFill/>
        </p:spPr>
        <p:txBody>
          <a:bodyPr wrap="none" rtlCol="0">
            <a:spAutoFit/>
          </a:bodyPr>
          <a:lstStyle/>
          <a:p>
            <a:pPr algn="ctr"/>
            <a:r>
              <a:rPr kumimoji="1" lang="ja-JP" altLang="en-US" sz="4000"/>
              <a:t>山口賢一研究室　藤本 光</a:t>
            </a:r>
          </a:p>
        </p:txBody>
      </p:sp>
      <p:grpSp>
        <p:nvGrpSpPr>
          <p:cNvPr id="4" name="グループ化 3">
            <a:extLst>
              <a:ext uri="{FF2B5EF4-FFF2-40B4-BE49-F238E27FC236}">
                <a16:creationId xmlns:a16="http://schemas.microsoft.com/office/drawing/2014/main" id="{C4603583-910A-3985-DBC7-18E91322D5A6}"/>
              </a:ext>
            </a:extLst>
          </p:cNvPr>
          <p:cNvGrpSpPr/>
          <p:nvPr/>
        </p:nvGrpSpPr>
        <p:grpSpPr>
          <a:xfrm>
            <a:off x="276957" y="3256646"/>
            <a:ext cx="20826227" cy="6691293"/>
            <a:chOff x="276956" y="2156548"/>
            <a:chExt cx="20826227" cy="6691293"/>
          </a:xfrm>
        </p:grpSpPr>
        <p:sp>
          <p:nvSpPr>
            <p:cNvPr id="5" name="正方形/長方形 4">
              <a:extLst>
                <a:ext uri="{FF2B5EF4-FFF2-40B4-BE49-F238E27FC236}">
                  <a16:creationId xmlns:a16="http://schemas.microsoft.com/office/drawing/2014/main" id="{8492B881-61C4-0195-9C55-81D4B08AAC82}"/>
                </a:ext>
              </a:extLst>
            </p:cNvPr>
            <p:cNvSpPr/>
            <p:nvPr/>
          </p:nvSpPr>
          <p:spPr>
            <a:xfrm>
              <a:off x="303212" y="2716306"/>
              <a:ext cx="20799971" cy="6131535"/>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D1C5054-08C2-576B-D171-CB4F06202BB0}"/>
                </a:ext>
              </a:extLst>
            </p:cNvPr>
            <p:cNvSpPr/>
            <p:nvPr/>
          </p:nvSpPr>
          <p:spPr>
            <a:xfrm>
              <a:off x="276956" y="2156548"/>
              <a:ext cx="5367175"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研究背景・目的</a:t>
              </a:r>
            </a:p>
          </p:txBody>
        </p:sp>
      </p:grpSp>
      <p:grpSp>
        <p:nvGrpSpPr>
          <p:cNvPr id="7" name="グループ化 6">
            <a:extLst>
              <a:ext uri="{FF2B5EF4-FFF2-40B4-BE49-F238E27FC236}">
                <a16:creationId xmlns:a16="http://schemas.microsoft.com/office/drawing/2014/main" id="{A5C78018-12F6-4D32-F14D-E2C286C273C9}"/>
              </a:ext>
            </a:extLst>
          </p:cNvPr>
          <p:cNvGrpSpPr/>
          <p:nvPr/>
        </p:nvGrpSpPr>
        <p:grpSpPr>
          <a:xfrm>
            <a:off x="329466" y="10840924"/>
            <a:ext cx="20777201" cy="6437838"/>
            <a:chOff x="303211" y="10738003"/>
            <a:chExt cx="20777201" cy="6437838"/>
          </a:xfrm>
        </p:grpSpPr>
        <p:sp>
          <p:nvSpPr>
            <p:cNvPr id="8" name="正方形/長方形 7">
              <a:extLst>
                <a:ext uri="{FF2B5EF4-FFF2-40B4-BE49-F238E27FC236}">
                  <a16:creationId xmlns:a16="http://schemas.microsoft.com/office/drawing/2014/main" id="{3B1D3E04-D2FD-106F-B5D3-7A583C1C8098}"/>
                </a:ext>
              </a:extLst>
            </p:cNvPr>
            <p:cNvSpPr/>
            <p:nvPr/>
          </p:nvSpPr>
          <p:spPr>
            <a:xfrm>
              <a:off x="329465" y="11324653"/>
              <a:ext cx="20750947" cy="585118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90F4908-14AA-9609-5AA9-3D3F5F023321}"/>
                </a:ext>
              </a:extLst>
            </p:cNvPr>
            <p:cNvSpPr/>
            <p:nvPr/>
          </p:nvSpPr>
          <p:spPr>
            <a:xfrm>
              <a:off x="303211" y="10738003"/>
              <a:ext cx="5344553" cy="1119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システム全体図</a:t>
              </a:r>
            </a:p>
          </p:txBody>
        </p:sp>
      </p:grpSp>
      <p:grpSp>
        <p:nvGrpSpPr>
          <p:cNvPr id="10" name="グループ化 9">
            <a:extLst>
              <a:ext uri="{FF2B5EF4-FFF2-40B4-BE49-F238E27FC236}">
                <a16:creationId xmlns:a16="http://schemas.microsoft.com/office/drawing/2014/main" id="{72F212AC-42D7-840F-9E79-F2E8770D6A82}"/>
              </a:ext>
            </a:extLst>
          </p:cNvPr>
          <p:cNvGrpSpPr/>
          <p:nvPr/>
        </p:nvGrpSpPr>
        <p:grpSpPr>
          <a:xfrm>
            <a:off x="329466" y="17568866"/>
            <a:ext cx="20773719" cy="12438693"/>
            <a:chOff x="329465" y="13529167"/>
            <a:chExt cx="20773719" cy="13619489"/>
          </a:xfrm>
        </p:grpSpPr>
        <p:sp>
          <p:nvSpPr>
            <p:cNvPr id="11" name="正方形/長方形 10">
              <a:extLst>
                <a:ext uri="{FF2B5EF4-FFF2-40B4-BE49-F238E27FC236}">
                  <a16:creationId xmlns:a16="http://schemas.microsoft.com/office/drawing/2014/main" id="{782733F6-BD0A-9AEC-2B1A-B1F047079F0C}"/>
                </a:ext>
              </a:extLst>
            </p:cNvPr>
            <p:cNvSpPr/>
            <p:nvPr/>
          </p:nvSpPr>
          <p:spPr>
            <a:xfrm>
              <a:off x="352237" y="14027228"/>
              <a:ext cx="20750947" cy="13121428"/>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B714102-CCA3-D52A-9491-3C514E98CB1C}"/>
                </a:ext>
              </a:extLst>
            </p:cNvPr>
            <p:cNvSpPr/>
            <p:nvPr/>
          </p:nvSpPr>
          <p:spPr>
            <a:xfrm>
              <a:off x="329465" y="13529167"/>
              <a:ext cx="5735099" cy="914406"/>
            </a:xfrm>
            <a:prstGeom prst="rect">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実装計画</a:t>
              </a:r>
            </a:p>
          </p:txBody>
        </p:sp>
      </p:grpSp>
      <p:sp>
        <p:nvSpPr>
          <p:cNvPr id="122" name="テキスト ボックス 121">
            <a:extLst>
              <a:ext uri="{FF2B5EF4-FFF2-40B4-BE49-F238E27FC236}">
                <a16:creationId xmlns:a16="http://schemas.microsoft.com/office/drawing/2014/main" id="{4EE228D1-2CBC-F992-9F84-7B4542B99F80}"/>
              </a:ext>
            </a:extLst>
          </p:cNvPr>
          <p:cNvSpPr txBox="1"/>
          <p:nvPr/>
        </p:nvSpPr>
        <p:spPr>
          <a:xfrm>
            <a:off x="856878" y="12417624"/>
            <a:ext cx="7166528" cy="4154984"/>
          </a:xfrm>
          <a:prstGeom prst="rect">
            <a:avLst/>
          </a:prstGeom>
          <a:noFill/>
        </p:spPr>
        <p:txBody>
          <a:bodyPr wrap="square" rtlCol="0">
            <a:spAutoFit/>
          </a:bodyPr>
          <a:lstStyle/>
          <a:p>
            <a:pPr marL="571500" indent="-571500">
              <a:buClr>
                <a:schemeClr val="accent6"/>
              </a:buClr>
              <a:buFont typeface="Wingdings" panose="05000000000000000000" pitchFamily="2" charset="2"/>
              <a:buChar char="Ø"/>
            </a:pPr>
            <a:r>
              <a:rPr lang="ja-JP" altLang="en-US" sz="4400">
                <a:effectLst/>
                <a:latin typeface="+mn-ea"/>
                <a:cs typeface="Times New Roman" panose="02020603050405020304" pitchFamily="18" charset="0"/>
              </a:rPr>
              <a:t>赤外線センサノード群</a:t>
            </a:r>
            <a:endParaRPr lang="en-US" altLang="ja-JP" sz="4400">
              <a:effectLst/>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ゲートウェイ</a:t>
            </a:r>
            <a:endParaRPr kumimoji="1" lang="en-US" altLang="ja-JP" sz="4400">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u="sng">
                <a:latin typeface="+mn-ea"/>
                <a:cs typeface="Times New Roman" panose="02020603050405020304" pitchFamily="18" charset="0"/>
              </a:rPr>
              <a:t>クラウドサーバ</a:t>
            </a:r>
            <a:endParaRPr kumimoji="1" lang="en-US" altLang="ja-JP" sz="4400" u="sng">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データ解析</a:t>
            </a:r>
            <a:endParaRPr kumimoji="1" lang="en-US" altLang="ja-JP" sz="440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u="sng">
                <a:latin typeface="+mn-ea"/>
                <a:cs typeface="Times New Roman" panose="02020603050405020304" pitchFamily="18" charset="0"/>
              </a:rPr>
              <a:t>マップの</a:t>
            </a:r>
            <a:r>
              <a:rPr kumimoji="1" lang="en-US" altLang="ja-JP" sz="4400" u="sng">
                <a:latin typeface="+mn-ea"/>
                <a:cs typeface="Times New Roman" panose="02020603050405020304" pitchFamily="18" charset="0"/>
              </a:rPr>
              <a:t>Web</a:t>
            </a:r>
            <a:r>
              <a:rPr kumimoji="1" lang="ja-JP" altLang="en-US" sz="4400" u="sng">
                <a:latin typeface="+mn-ea"/>
                <a:cs typeface="Times New Roman" panose="02020603050405020304" pitchFamily="18" charset="0"/>
              </a:rPr>
              <a:t>アプリ</a:t>
            </a:r>
            <a:endParaRPr kumimoji="1" lang="en-US" altLang="ja-JP" sz="4400" u="sng">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u="sng">
                <a:latin typeface="+mn-ea"/>
                <a:cs typeface="Times New Roman" panose="02020603050405020304" pitchFamily="18" charset="0"/>
              </a:rPr>
              <a:t>通知システム</a:t>
            </a:r>
            <a:endParaRPr kumimoji="1" lang="en-US" altLang="ja-JP" sz="4400" u="sng">
              <a:latin typeface="+mn-ea"/>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C0CD5756-8634-39A4-CFC6-52823ADEF920}"/>
              </a:ext>
            </a:extLst>
          </p:cNvPr>
          <p:cNvSpPr txBox="1"/>
          <p:nvPr/>
        </p:nvSpPr>
        <p:spPr>
          <a:xfrm>
            <a:off x="856878" y="4628609"/>
            <a:ext cx="11803420" cy="2123658"/>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夜間における獣害</a:t>
            </a:r>
            <a:endParaRPr lang="en-US" altLang="ja-JP" sz="4400">
              <a:effectLst/>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夜間まで見張り続けるのは現実的ではない</a:t>
            </a:r>
            <a:endParaRPr kumimoji="1" lang="en-US" altLang="ja-JP" sz="440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対策は後日痕跡から推定するしかない</a:t>
            </a:r>
            <a:endParaRPr kumimoji="1" lang="en-US" altLang="ja-JP" sz="4400">
              <a:latin typeface="+mn-ea"/>
              <a:cs typeface="Times New Roman" panose="02020603050405020304" pitchFamily="18" charset="0"/>
            </a:endParaRPr>
          </a:p>
        </p:txBody>
      </p:sp>
      <p:sp>
        <p:nvSpPr>
          <p:cNvPr id="124" name="四角形: 角を丸くする 35">
            <a:extLst>
              <a:ext uri="{FF2B5EF4-FFF2-40B4-BE49-F238E27FC236}">
                <a16:creationId xmlns:a16="http://schemas.microsoft.com/office/drawing/2014/main" id="{FC33F82E-8FD0-E1BA-182A-1B60BC280A58}"/>
              </a:ext>
            </a:extLst>
          </p:cNvPr>
          <p:cNvSpPr/>
          <p:nvPr/>
        </p:nvSpPr>
        <p:spPr>
          <a:xfrm>
            <a:off x="689159" y="8501327"/>
            <a:ext cx="19837587" cy="10429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「動物がどのように動き」を明らかにして即時知らせるシステム</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sp>
        <p:nvSpPr>
          <p:cNvPr id="125" name="テキスト ボックス 124">
            <a:extLst>
              <a:ext uri="{FF2B5EF4-FFF2-40B4-BE49-F238E27FC236}">
                <a16:creationId xmlns:a16="http://schemas.microsoft.com/office/drawing/2014/main" id="{8D6B609C-6BBB-2226-8CB3-DE069B321744}"/>
              </a:ext>
            </a:extLst>
          </p:cNvPr>
          <p:cNvSpPr txBox="1"/>
          <p:nvPr/>
        </p:nvSpPr>
        <p:spPr>
          <a:xfrm>
            <a:off x="12016051" y="6474894"/>
            <a:ext cx="8840225" cy="769441"/>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効果的な対策ができないことも</a:t>
            </a:r>
            <a:r>
              <a:rPr lang="en-US" altLang="ja-JP" sz="4400">
                <a:effectLst/>
                <a:latin typeface="+mn-ea"/>
                <a:cs typeface="Times New Roman" panose="02020603050405020304" pitchFamily="18" charset="0"/>
              </a:rPr>
              <a:t>…</a:t>
            </a:r>
          </a:p>
        </p:txBody>
      </p:sp>
      <p:grpSp>
        <p:nvGrpSpPr>
          <p:cNvPr id="173" name="グループ化 172">
            <a:extLst>
              <a:ext uri="{FF2B5EF4-FFF2-40B4-BE49-F238E27FC236}">
                <a16:creationId xmlns:a16="http://schemas.microsoft.com/office/drawing/2014/main" id="{B33A077E-D9C7-88A6-4882-FCE3C6D943AA}"/>
              </a:ext>
            </a:extLst>
          </p:cNvPr>
          <p:cNvGrpSpPr/>
          <p:nvPr/>
        </p:nvGrpSpPr>
        <p:grpSpPr>
          <a:xfrm>
            <a:off x="644555" y="19966605"/>
            <a:ext cx="8698568" cy="3893510"/>
            <a:chOff x="644555" y="19966605"/>
            <a:chExt cx="8698568" cy="3893510"/>
          </a:xfrm>
        </p:grpSpPr>
        <p:sp>
          <p:nvSpPr>
            <p:cNvPr id="13" name="四角形: 角を丸くする 35">
              <a:extLst>
                <a:ext uri="{FF2B5EF4-FFF2-40B4-BE49-F238E27FC236}">
                  <a16:creationId xmlns:a16="http://schemas.microsoft.com/office/drawing/2014/main" id="{25428E84-170B-9282-3552-4793BC24A78E}"/>
                </a:ext>
              </a:extLst>
            </p:cNvPr>
            <p:cNvSpPr/>
            <p:nvPr/>
          </p:nvSpPr>
          <p:spPr>
            <a:xfrm>
              <a:off x="644555" y="19966605"/>
              <a:ext cx="5679791" cy="9144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a:solidFill>
                    <a:schemeClr val="bg1"/>
                  </a:solidFill>
                  <a:latin typeface="ＭＳ ゴシック" panose="020B0609070205080204" pitchFamily="49" charset="-128"/>
                  <a:ea typeface="ＭＳ ゴシック" panose="020B0609070205080204" pitchFamily="49" charset="-128"/>
                </a:rPr>
                <a:t>Web</a:t>
              </a:r>
              <a:r>
                <a:rPr kumimoji="1" lang="ja-JP" altLang="en-US" sz="4400">
                  <a:solidFill>
                    <a:schemeClr val="bg1"/>
                  </a:solidFill>
                  <a:latin typeface="ＭＳ ゴシック" panose="020B0609070205080204" pitchFamily="49" charset="-128"/>
                  <a:ea typeface="ＭＳ ゴシック" panose="020B0609070205080204" pitchFamily="49" charset="-128"/>
                </a:rPr>
                <a:t>アプリ</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sp>
          <p:nvSpPr>
            <p:cNvPr id="126" name="テキスト ボックス 125">
              <a:extLst>
                <a:ext uri="{FF2B5EF4-FFF2-40B4-BE49-F238E27FC236}">
                  <a16:creationId xmlns:a16="http://schemas.microsoft.com/office/drawing/2014/main" id="{7BF56163-9AEC-83F6-8276-E9297F3F0035}"/>
                </a:ext>
              </a:extLst>
            </p:cNvPr>
            <p:cNvSpPr txBox="1"/>
            <p:nvPr/>
          </p:nvSpPr>
          <p:spPr>
            <a:xfrm>
              <a:off x="739421" y="21059348"/>
              <a:ext cx="8603702" cy="2800767"/>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行動ビジュアライザ</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en-US" altLang="ja-JP" sz="4400">
                  <a:latin typeface="+mn-ea"/>
                  <a:cs typeface="Times New Roman" panose="02020603050405020304" pitchFamily="18" charset="0"/>
                </a:rPr>
                <a:t>Leaflet : </a:t>
              </a:r>
              <a:r>
                <a:rPr kumimoji="1" lang="ja-JP" altLang="en-US" sz="4400">
                  <a:latin typeface="+mn-ea"/>
                  <a:cs typeface="Times New Roman" panose="02020603050405020304" pitchFamily="18" charset="0"/>
                </a:rPr>
                <a:t>地図に軌跡を描画</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en-US" altLang="ja-JP" sz="4400">
                  <a:latin typeface="+mn-ea"/>
                  <a:cs typeface="Times New Roman" panose="02020603050405020304" pitchFamily="18" charset="0"/>
                </a:rPr>
                <a:t>Node.js : </a:t>
              </a:r>
              <a:r>
                <a:rPr kumimoji="1" lang="ja-JP" altLang="en-US" sz="4400">
                  <a:latin typeface="+mn-ea"/>
                  <a:cs typeface="Times New Roman" panose="02020603050405020304" pitchFamily="18" charset="0"/>
                </a:rPr>
                <a:t>ページの制御</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en-US" altLang="ja-JP" sz="4400">
                  <a:latin typeface="+mn-ea"/>
                  <a:cs typeface="Times New Roman" panose="02020603050405020304" pitchFamily="18" charset="0"/>
                </a:rPr>
                <a:t>Express : </a:t>
              </a:r>
              <a:r>
                <a:rPr kumimoji="1" lang="ja-JP" altLang="en-US" sz="4400">
                  <a:latin typeface="+mn-ea"/>
                  <a:cs typeface="Times New Roman" panose="02020603050405020304" pitchFamily="18" charset="0"/>
                </a:rPr>
                <a:t>ページ制御の補助</a:t>
              </a:r>
              <a:endParaRPr kumimoji="1" lang="en-US" altLang="ja-JP" sz="4400">
                <a:latin typeface="+mn-ea"/>
                <a:cs typeface="Times New Roman" panose="02020603050405020304" pitchFamily="18" charset="0"/>
              </a:endParaRPr>
            </a:p>
          </p:txBody>
        </p:sp>
      </p:grpSp>
      <p:grpSp>
        <p:nvGrpSpPr>
          <p:cNvPr id="190" name="グループ化 189">
            <a:extLst>
              <a:ext uri="{FF2B5EF4-FFF2-40B4-BE49-F238E27FC236}">
                <a16:creationId xmlns:a16="http://schemas.microsoft.com/office/drawing/2014/main" id="{0C324DDC-E91C-8376-F1FB-DDA695CA90D7}"/>
              </a:ext>
            </a:extLst>
          </p:cNvPr>
          <p:cNvGrpSpPr/>
          <p:nvPr/>
        </p:nvGrpSpPr>
        <p:grpSpPr>
          <a:xfrm>
            <a:off x="9900900" y="18267064"/>
            <a:ext cx="10840812" cy="11454570"/>
            <a:chOff x="9900900" y="18267064"/>
            <a:chExt cx="10840812" cy="11454570"/>
          </a:xfrm>
        </p:grpSpPr>
        <p:sp>
          <p:nvSpPr>
            <p:cNvPr id="127" name="角丸四角形 126">
              <a:extLst>
                <a:ext uri="{FF2B5EF4-FFF2-40B4-BE49-F238E27FC236}">
                  <a16:creationId xmlns:a16="http://schemas.microsoft.com/office/drawing/2014/main" id="{1DB03E5B-FEAF-A22F-08BE-0916BD4379B9}"/>
                </a:ext>
              </a:extLst>
            </p:cNvPr>
            <p:cNvSpPr/>
            <p:nvPr/>
          </p:nvSpPr>
          <p:spPr>
            <a:xfrm>
              <a:off x="9900900" y="21520808"/>
              <a:ext cx="10687099" cy="8200826"/>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8" name="グループ化 127">
              <a:extLst>
                <a:ext uri="{FF2B5EF4-FFF2-40B4-BE49-F238E27FC236}">
                  <a16:creationId xmlns:a16="http://schemas.microsoft.com/office/drawing/2014/main" id="{8DAE4F3C-BF70-FD33-F269-CCBB66C88D7D}"/>
                </a:ext>
              </a:extLst>
            </p:cNvPr>
            <p:cNvGrpSpPr/>
            <p:nvPr/>
          </p:nvGrpSpPr>
          <p:grpSpPr>
            <a:xfrm>
              <a:off x="17519406" y="23491189"/>
              <a:ext cx="2778926" cy="985227"/>
              <a:chOff x="16888722" y="16205493"/>
              <a:chExt cx="2778926" cy="985227"/>
            </a:xfrm>
          </p:grpSpPr>
          <p:sp>
            <p:nvSpPr>
              <p:cNvPr id="129" name="角丸四角形 128">
                <a:extLst>
                  <a:ext uri="{FF2B5EF4-FFF2-40B4-BE49-F238E27FC236}">
                    <a16:creationId xmlns:a16="http://schemas.microsoft.com/office/drawing/2014/main" id="{FBA29496-C0C6-282D-384A-1F73D78C35EE}"/>
                  </a:ext>
                </a:extLst>
              </p:cNvPr>
              <p:cNvSpPr/>
              <p:nvPr/>
            </p:nvSpPr>
            <p:spPr>
              <a:xfrm>
                <a:off x="16888722" y="16205493"/>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32383CC7-3E98-792D-E4EE-2F2A2892F289}"/>
                  </a:ext>
                </a:extLst>
              </p:cNvPr>
              <p:cNvSpPr txBox="1"/>
              <p:nvPr/>
            </p:nvSpPr>
            <p:spPr>
              <a:xfrm>
                <a:off x="17031690" y="16405719"/>
                <a:ext cx="2492991" cy="646331"/>
              </a:xfrm>
              <a:prstGeom prst="rect">
                <a:avLst/>
              </a:prstGeom>
              <a:noFill/>
            </p:spPr>
            <p:txBody>
              <a:bodyPr wrap="none" rtlCol="0">
                <a:spAutoFit/>
              </a:bodyPr>
              <a:lstStyle/>
              <a:p>
                <a:pPr algn="ctr"/>
                <a:r>
                  <a:rPr kumimoji="1" lang="ja-JP" altLang="en-US" sz="3600" b="1"/>
                  <a:t>データ解析</a:t>
                </a:r>
              </a:p>
            </p:txBody>
          </p:sp>
        </p:grpSp>
        <p:sp>
          <p:nvSpPr>
            <p:cNvPr id="131" name="角丸四角形 130">
              <a:extLst>
                <a:ext uri="{FF2B5EF4-FFF2-40B4-BE49-F238E27FC236}">
                  <a16:creationId xmlns:a16="http://schemas.microsoft.com/office/drawing/2014/main" id="{C0784A22-D5A4-5BA5-BD60-C95C974C242F}"/>
                </a:ext>
              </a:extLst>
            </p:cNvPr>
            <p:cNvSpPr/>
            <p:nvPr/>
          </p:nvSpPr>
          <p:spPr>
            <a:xfrm>
              <a:off x="10413486" y="23518690"/>
              <a:ext cx="6716346" cy="4011332"/>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D3D50725-E23F-4E4F-9E1F-827F2765E174}"/>
                </a:ext>
              </a:extLst>
            </p:cNvPr>
            <p:cNvSpPr txBox="1"/>
            <p:nvPr/>
          </p:nvSpPr>
          <p:spPr>
            <a:xfrm>
              <a:off x="14483224" y="23898978"/>
              <a:ext cx="2452467" cy="646331"/>
            </a:xfrm>
            <a:prstGeom prst="rect">
              <a:avLst/>
            </a:prstGeom>
            <a:noFill/>
          </p:spPr>
          <p:txBody>
            <a:bodyPr wrap="none" rtlCol="0">
              <a:spAutoFit/>
            </a:bodyPr>
            <a:lstStyle/>
            <a:p>
              <a:pPr algn="ctr"/>
              <a:r>
                <a:rPr kumimoji="1" lang="en-US" altLang="ja-JP" sz="3600" b="1"/>
                <a:t>Web</a:t>
              </a:r>
              <a:r>
                <a:rPr kumimoji="1" lang="ja-JP" altLang="en-US" sz="3600" b="1"/>
                <a:t>アプリ</a:t>
              </a:r>
            </a:p>
          </p:txBody>
        </p:sp>
        <p:sp>
          <p:nvSpPr>
            <p:cNvPr id="133" name="テキスト ボックス 132">
              <a:extLst>
                <a:ext uri="{FF2B5EF4-FFF2-40B4-BE49-F238E27FC236}">
                  <a16:creationId xmlns:a16="http://schemas.microsoft.com/office/drawing/2014/main" id="{29551E3F-A662-366A-2DFC-D45CAC300722}"/>
                </a:ext>
              </a:extLst>
            </p:cNvPr>
            <p:cNvSpPr txBox="1"/>
            <p:nvPr/>
          </p:nvSpPr>
          <p:spPr>
            <a:xfrm>
              <a:off x="14979299" y="24582624"/>
              <a:ext cx="1606530" cy="1754326"/>
            </a:xfrm>
            <a:prstGeom prst="rect">
              <a:avLst/>
            </a:prstGeom>
            <a:noFill/>
          </p:spPr>
          <p:txBody>
            <a:bodyPr wrap="none" rtlCol="0">
              <a:spAutoFit/>
            </a:bodyPr>
            <a:lstStyle/>
            <a:p>
              <a:pPr algn="ctr"/>
              <a:r>
                <a:rPr kumimoji="1" lang="en-US" altLang="ja-JP" sz="3600"/>
                <a:t>Leaflet</a:t>
              </a:r>
              <a:br>
                <a:rPr kumimoji="1" lang="en-US" altLang="ja-JP" sz="3600"/>
              </a:br>
              <a:r>
                <a:rPr kumimoji="1" lang="en-US" altLang="ja-JP" sz="3600"/>
                <a:t>Node.js</a:t>
              </a:r>
              <a:br>
                <a:rPr kumimoji="1" lang="en-US" altLang="ja-JP" sz="3600"/>
              </a:br>
              <a:r>
                <a:rPr kumimoji="1" lang="en-US" altLang="ja-JP" sz="3600"/>
                <a:t>Express</a:t>
              </a:r>
              <a:endParaRPr kumimoji="1" lang="ja-JP" altLang="en-US" sz="3600"/>
            </a:p>
          </p:txBody>
        </p:sp>
        <p:pic>
          <p:nvPicPr>
            <p:cNvPr id="134" name="グラフィックス 133" descr="コンピューター 枠線">
              <a:extLst>
                <a:ext uri="{FF2B5EF4-FFF2-40B4-BE49-F238E27FC236}">
                  <a16:creationId xmlns:a16="http://schemas.microsoft.com/office/drawing/2014/main" id="{C611DDB9-3FF8-2B7C-D733-1275C6AEC0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37358" y="19173176"/>
              <a:ext cx="1676575" cy="1676586"/>
            </a:xfrm>
            <a:prstGeom prst="rect">
              <a:avLst/>
            </a:prstGeom>
          </p:spPr>
        </p:pic>
        <p:pic>
          <p:nvPicPr>
            <p:cNvPr id="135" name="グラフィックス 134" descr="スマート フォン 枠線">
              <a:extLst>
                <a:ext uri="{FF2B5EF4-FFF2-40B4-BE49-F238E27FC236}">
                  <a16:creationId xmlns:a16="http://schemas.microsoft.com/office/drawing/2014/main" id="{63E0B9D5-9C8F-9F6D-EACA-FBC853BEC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93297" y="19106479"/>
              <a:ext cx="1603806" cy="1603817"/>
            </a:xfrm>
            <a:prstGeom prst="rect">
              <a:avLst/>
            </a:prstGeom>
          </p:spPr>
        </p:pic>
        <p:pic>
          <p:nvPicPr>
            <p:cNvPr id="136" name="グラフィックス 135" descr="クジラ 枠線">
              <a:extLst>
                <a:ext uri="{FF2B5EF4-FFF2-40B4-BE49-F238E27FC236}">
                  <a16:creationId xmlns:a16="http://schemas.microsoft.com/office/drawing/2014/main" id="{512964FF-4FCF-8174-38D8-620EE682A0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50670" y="27895711"/>
              <a:ext cx="1106359" cy="1106366"/>
            </a:xfrm>
            <a:prstGeom prst="rect">
              <a:avLst/>
            </a:prstGeom>
          </p:spPr>
        </p:pic>
        <p:pic>
          <p:nvPicPr>
            <p:cNvPr id="137" name="グラフィックス 136" descr="データベース 枠線">
              <a:extLst>
                <a:ext uri="{FF2B5EF4-FFF2-40B4-BE49-F238E27FC236}">
                  <a16:creationId xmlns:a16="http://schemas.microsoft.com/office/drawing/2014/main" id="{EDFF197F-E4E8-B127-326D-0949E8F58A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825320" y="26832808"/>
              <a:ext cx="2077022" cy="2077036"/>
            </a:xfrm>
            <a:prstGeom prst="rect">
              <a:avLst/>
            </a:prstGeom>
          </p:spPr>
        </p:pic>
        <p:pic>
          <p:nvPicPr>
            <p:cNvPr id="138" name="グラフィックス 137" descr="葉 枠線">
              <a:extLst>
                <a:ext uri="{FF2B5EF4-FFF2-40B4-BE49-F238E27FC236}">
                  <a16:creationId xmlns:a16="http://schemas.microsoft.com/office/drawing/2014/main" id="{D9BAA3A0-DE04-810E-BBB8-A110A8CDCD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563725" y="26350223"/>
              <a:ext cx="1080095" cy="1080095"/>
            </a:xfrm>
            <a:prstGeom prst="rect">
              <a:avLst/>
            </a:prstGeom>
          </p:spPr>
        </p:pic>
        <p:sp>
          <p:nvSpPr>
            <p:cNvPr id="139" name="六角形 138">
              <a:extLst>
                <a:ext uri="{FF2B5EF4-FFF2-40B4-BE49-F238E27FC236}">
                  <a16:creationId xmlns:a16="http://schemas.microsoft.com/office/drawing/2014/main" id="{30DD8ED0-7F70-9192-C6CA-6BF74407978C}"/>
                </a:ext>
              </a:extLst>
            </p:cNvPr>
            <p:cNvSpPr/>
            <p:nvPr/>
          </p:nvSpPr>
          <p:spPr>
            <a:xfrm rot="1800000">
              <a:off x="15891503" y="26491010"/>
              <a:ext cx="832725" cy="717867"/>
            </a:xfrm>
            <a:prstGeom prst="hexagon">
              <a:avLst>
                <a:gd name="adj" fmla="val 27729"/>
                <a:gd name="vf" fmla="val 1154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40" name="グラフィックス 139" descr="無線ルーター 枠線">
              <a:extLst>
                <a:ext uri="{FF2B5EF4-FFF2-40B4-BE49-F238E27FC236}">
                  <a16:creationId xmlns:a16="http://schemas.microsoft.com/office/drawing/2014/main" id="{73DD0A55-5805-4C43-27EC-EDA5B13465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890263" y="18816512"/>
              <a:ext cx="1824915" cy="1824915"/>
            </a:xfrm>
            <a:prstGeom prst="rect">
              <a:avLst/>
            </a:prstGeom>
          </p:spPr>
        </p:pic>
        <p:sp>
          <p:nvSpPr>
            <p:cNvPr id="141" name="角丸四角形 140">
              <a:extLst>
                <a:ext uri="{FF2B5EF4-FFF2-40B4-BE49-F238E27FC236}">
                  <a16:creationId xmlns:a16="http://schemas.microsoft.com/office/drawing/2014/main" id="{A931665D-E142-CE4E-855A-D3113F5D739E}"/>
                </a:ext>
              </a:extLst>
            </p:cNvPr>
            <p:cNvSpPr/>
            <p:nvPr/>
          </p:nvSpPr>
          <p:spPr>
            <a:xfrm>
              <a:off x="10585871" y="23922752"/>
              <a:ext cx="3454865" cy="3406838"/>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68C66960-5653-51B4-DBDD-300AF307E118}"/>
                </a:ext>
              </a:extLst>
            </p:cNvPr>
            <p:cNvSpPr txBox="1"/>
            <p:nvPr/>
          </p:nvSpPr>
          <p:spPr>
            <a:xfrm>
              <a:off x="11072333" y="24103960"/>
              <a:ext cx="2492991" cy="646331"/>
            </a:xfrm>
            <a:prstGeom prst="rect">
              <a:avLst/>
            </a:prstGeom>
            <a:noFill/>
          </p:spPr>
          <p:txBody>
            <a:bodyPr wrap="none" rtlCol="0">
              <a:spAutoFit/>
            </a:bodyPr>
            <a:lstStyle/>
            <a:p>
              <a:pPr algn="ctr"/>
              <a:r>
                <a:rPr kumimoji="1" lang="ja-JP" altLang="en-US" sz="3600" b="1"/>
                <a:t>通知サーバ</a:t>
              </a:r>
            </a:p>
          </p:txBody>
        </p:sp>
        <p:sp>
          <p:nvSpPr>
            <p:cNvPr id="143" name="テキスト ボックス 142">
              <a:extLst>
                <a:ext uri="{FF2B5EF4-FFF2-40B4-BE49-F238E27FC236}">
                  <a16:creationId xmlns:a16="http://schemas.microsoft.com/office/drawing/2014/main" id="{CA924B0D-455F-C4CA-FEFC-5E529BBC30B7}"/>
                </a:ext>
              </a:extLst>
            </p:cNvPr>
            <p:cNvSpPr txBox="1"/>
            <p:nvPr/>
          </p:nvSpPr>
          <p:spPr>
            <a:xfrm>
              <a:off x="10756709" y="25085738"/>
              <a:ext cx="3114827" cy="1754326"/>
            </a:xfrm>
            <a:prstGeom prst="rect">
              <a:avLst/>
            </a:prstGeom>
            <a:noFill/>
          </p:spPr>
          <p:txBody>
            <a:bodyPr wrap="none" rtlCol="0">
              <a:spAutoFit/>
            </a:bodyPr>
            <a:lstStyle/>
            <a:p>
              <a:pPr algn="ctr"/>
              <a:r>
                <a:rPr kumimoji="1" lang="en-US" altLang="ja-JP" sz="3600"/>
                <a:t>Push API</a:t>
              </a:r>
              <a:br>
                <a:rPr kumimoji="1" lang="en-US" altLang="ja-JP" sz="3600"/>
              </a:br>
              <a:r>
                <a:rPr kumimoji="1" lang="en-US" altLang="ja-JP" sz="3600"/>
                <a:t>Notification API</a:t>
              </a:r>
              <a:br>
                <a:rPr kumimoji="1" lang="en-US" altLang="ja-JP" sz="3600"/>
              </a:br>
              <a:r>
                <a:rPr kumimoji="1" lang="en-US" altLang="ja-JP" sz="3600"/>
                <a:t>Node.js</a:t>
              </a:r>
              <a:endParaRPr kumimoji="1" lang="ja-JP" altLang="en-US" sz="3600"/>
            </a:p>
          </p:txBody>
        </p:sp>
        <p:sp>
          <p:nvSpPr>
            <p:cNvPr id="145" name="テキスト ボックス 144">
              <a:extLst>
                <a:ext uri="{FF2B5EF4-FFF2-40B4-BE49-F238E27FC236}">
                  <a16:creationId xmlns:a16="http://schemas.microsoft.com/office/drawing/2014/main" id="{A608CCFD-3006-F6B4-CB1B-D0917C98AD76}"/>
                </a:ext>
              </a:extLst>
            </p:cNvPr>
            <p:cNvSpPr txBox="1"/>
            <p:nvPr/>
          </p:nvSpPr>
          <p:spPr>
            <a:xfrm>
              <a:off x="11440461" y="28285284"/>
              <a:ext cx="4807470" cy="646331"/>
            </a:xfrm>
            <a:prstGeom prst="rect">
              <a:avLst/>
            </a:prstGeom>
            <a:noFill/>
          </p:spPr>
          <p:txBody>
            <a:bodyPr wrap="none" rtlCol="0">
              <a:spAutoFit/>
            </a:bodyPr>
            <a:lstStyle/>
            <a:p>
              <a:r>
                <a:rPr kumimoji="1" lang="en-US" altLang="ja-JP" sz="3600"/>
                <a:t>Docker, Docker-compose</a:t>
              </a:r>
              <a:endParaRPr kumimoji="1" lang="ja-JP" altLang="en-US" sz="3600"/>
            </a:p>
          </p:txBody>
        </p:sp>
        <p:sp>
          <p:nvSpPr>
            <p:cNvPr id="146" name="テキスト ボックス 145">
              <a:extLst>
                <a:ext uri="{FF2B5EF4-FFF2-40B4-BE49-F238E27FC236}">
                  <a16:creationId xmlns:a16="http://schemas.microsoft.com/office/drawing/2014/main" id="{F7272940-F18D-FFBB-A409-103380984758}"/>
                </a:ext>
              </a:extLst>
            </p:cNvPr>
            <p:cNvSpPr txBox="1"/>
            <p:nvPr/>
          </p:nvSpPr>
          <p:spPr>
            <a:xfrm>
              <a:off x="16863727" y="18307250"/>
              <a:ext cx="3877985" cy="646331"/>
            </a:xfrm>
            <a:prstGeom prst="rect">
              <a:avLst/>
            </a:prstGeom>
            <a:noFill/>
          </p:spPr>
          <p:txBody>
            <a:bodyPr wrap="none" rtlCol="0">
              <a:spAutoFit/>
            </a:bodyPr>
            <a:lstStyle/>
            <a:p>
              <a:pPr algn="ctr"/>
              <a:r>
                <a:rPr kumimoji="1" lang="ja-JP" altLang="en-US" sz="3600" b="1"/>
                <a:t>畑のゲートウェイ</a:t>
              </a:r>
            </a:p>
          </p:txBody>
        </p:sp>
        <p:sp>
          <p:nvSpPr>
            <p:cNvPr id="147" name="テキスト ボックス 146">
              <a:extLst>
                <a:ext uri="{FF2B5EF4-FFF2-40B4-BE49-F238E27FC236}">
                  <a16:creationId xmlns:a16="http://schemas.microsoft.com/office/drawing/2014/main" id="{0E7C449B-F801-345A-0791-F6E9F81EB761}"/>
                </a:ext>
              </a:extLst>
            </p:cNvPr>
            <p:cNvSpPr txBox="1"/>
            <p:nvPr/>
          </p:nvSpPr>
          <p:spPr>
            <a:xfrm>
              <a:off x="12625041" y="18307250"/>
              <a:ext cx="2492990" cy="646331"/>
            </a:xfrm>
            <a:prstGeom prst="rect">
              <a:avLst/>
            </a:prstGeom>
            <a:noFill/>
          </p:spPr>
          <p:txBody>
            <a:bodyPr wrap="none" rtlCol="0">
              <a:spAutoFit/>
            </a:bodyPr>
            <a:lstStyle/>
            <a:p>
              <a:pPr algn="ctr"/>
              <a:r>
                <a:rPr kumimoji="1" lang="ja-JP" altLang="en-US" sz="3600" b="1"/>
                <a:t>農業従事者</a:t>
              </a:r>
            </a:p>
          </p:txBody>
        </p:sp>
        <p:cxnSp>
          <p:nvCxnSpPr>
            <p:cNvPr id="148" name="直線コネクタ 147">
              <a:extLst>
                <a:ext uri="{FF2B5EF4-FFF2-40B4-BE49-F238E27FC236}">
                  <a16:creationId xmlns:a16="http://schemas.microsoft.com/office/drawing/2014/main" id="{30B1F373-875B-9A02-C6E8-B3C6C925569F}"/>
                </a:ext>
              </a:extLst>
            </p:cNvPr>
            <p:cNvCxnSpPr>
              <a:cxnSpLocks/>
            </p:cNvCxnSpPr>
            <p:nvPr/>
          </p:nvCxnSpPr>
          <p:spPr>
            <a:xfrm>
              <a:off x="16448636" y="18267064"/>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53" name="角丸四角形 152">
              <a:extLst>
                <a:ext uri="{FF2B5EF4-FFF2-40B4-BE49-F238E27FC236}">
                  <a16:creationId xmlns:a16="http://schemas.microsoft.com/office/drawing/2014/main" id="{66F09347-2B4D-E1EB-2185-59471A86A105}"/>
                </a:ext>
              </a:extLst>
            </p:cNvPr>
            <p:cNvSpPr/>
            <p:nvPr/>
          </p:nvSpPr>
          <p:spPr>
            <a:xfrm>
              <a:off x="10841751" y="21881943"/>
              <a:ext cx="9456581"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a:extLst>
                <a:ext uri="{FF2B5EF4-FFF2-40B4-BE49-F238E27FC236}">
                  <a16:creationId xmlns:a16="http://schemas.microsoft.com/office/drawing/2014/main" id="{82B4C878-CA2D-7941-4754-9748DCA95DF6}"/>
                </a:ext>
              </a:extLst>
            </p:cNvPr>
            <p:cNvSpPr txBox="1"/>
            <p:nvPr/>
          </p:nvSpPr>
          <p:spPr>
            <a:xfrm>
              <a:off x="10857899" y="22082168"/>
              <a:ext cx="9314281" cy="646331"/>
            </a:xfrm>
            <a:prstGeom prst="rect">
              <a:avLst/>
            </a:prstGeom>
            <a:noFill/>
          </p:spPr>
          <p:txBody>
            <a:bodyPr wrap="none" rtlCol="0">
              <a:spAutoFit/>
            </a:bodyPr>
            <a:lstStyle/>
            <a:p>
              <a:pPr algn="ctr"/>
              <a:r>
                <a:rPr kumimoji="1" lang="ja-JP" altLang="en-US" sz="3600" b="1"/>
                <a:t>リバースプロキシ</a:t>
              </a:r>
              <a:r>
                <a:rPr kumimoji="1" lang="en-US" altLang="ja-JP" sz="3600"/>
                <a:t> : Node.js or Nginx or Apache</a:t>
              </a:r>
              <a:endParaRPr kumimoji="1" lang="ja-JP" altLang="en-US" sz="3600"/>
            </a:p>
          </p:txBody>
        </p:sp>
        <p:sp>
          <p:nvSpPr>
            <p:cNvPr id="155" name="テキスト ボックス 154">
              <a:extLst>
                <a:ext uri="{FF2B5EF4-FFF2-40B4-BE49-F238E27FC236}">
                  <a16:creationId xmlns:a16="http://schemas.microsoft.com/office/drawing/2014/main" id="{20A1C6D7-EFC2-FCA3-6D70-408D197B1F5C}"/>
                </a:ext>
              </a:extLst>
            </p:cNvPr>
            <p:cNvSpPr txBox="1"/>
            <p:nvPr/>
          </p:nvSpPr>
          <p:spPr>
            <a:xfrm>
              <a:off x="17382353" y="28894000"/>
              <a:ext cx="2954655" cy="646331"/>
            </a:xfrm>
            <a:prstGeom prst="rect">
              <a:avLst/>
            </a:prstGeom>
            <a:noFill/>
          </p:spPr>
          <p:txBody>
            <a:bodyPr wrap="none" rtlCol="0">
              <a:spAutoFit/>
            </a:bodyPr>
            <a:lstStyle/>
            <a:p>
              <a:pPr algn="ctr"/>
              <a:r>
                <a:rPr kumimoji="1" lang="ja-JP" altLang="en-US" sz="3600" b="1"/>
                <a:t>データベース</a:t>
              </a:r>
            </a:p>
          </p:txBody>
        </p:sp>
        <p:cxnSp>
          <p:nvCxnSpPr>
            <p:cNvPr id="157" name="直線矢印コネクタ 156">
              <a:extLst>
                <a:ext uri="{FF2B5EF4-FFF2-40B4-BE49-F238E27FC236}">
                  <a16:creationId xmlns:a16="http://schemas.microsoft.com/office/drawing/2014/main" id="{C9704BB9-B1E2-30AC-087C-D8B1813E66DE}"/>
                </a:ext>
              </a:extLst>
            </p:cNvPr>
            <p:cNvCxnSpPr>
              <a:cxnSpLocks/>
            </p:cNvCxnSpPr>
            <p:nvPr/>
          </p:nvCxnSpPr>
          <p:spPr>
            <a:xfrm>
              <a:off x="18802720" y="20577651"/>
              <a:ext cx="0" cy="1249841"/>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6885C044-5486-4EA0-4C3C-26AC42E16725}"/>
                </a:ext>
              </a:extLst>
            </p:cNvPr>
            <p:cNvCxnSpPr>
              <a:cxnSpLocks/>
            </p:cNvCxnSpPr>
            <p:nvPr/>
          </p:nvCxnSpPr>
          <p:spPr>
            <a:xfrm>
              <a:off x="15317220" y="20680455"/>
              <a:ext cx="0" cy="1161635"/>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151BE1AA-6042-2C6F-144A-C1784160B554}"/>
                </a:ext>
              </a:extLst>
            </p:cNvPr>
            <p:cNvCxnSpPr>
              <a:cxnSpLocks/>
            </p:cNvCxnSpPr>
            <p:nvPr/>
          </p:nvCxnSpPr>
          <p:spPr>
            <a:xfrm flipV="1">
              <a:off x="14670173" y="20705810"/>
              <a:ext cx="0" cy="111092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ADC43D60-3AA5-78A0-9598-132988D843B4}"/>
                </a:ext>
              </a:extLst>
            </p:cNvPr>
            <p:cNvCxnSpPr>
              <a:cxnSpLocks/>
            </p:cNvCxnSpPr>
            <p:nvPr/>
          </p:nvCxnSpPr>
          <p:spPr>
            <a:xfrm>
              <a:off x="12826329" y="20741482"/>
              <a:ext cx="0" cy="110927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6D7D5A70-FDA9-62C8-47CF-62E92FE7D42A}"/>
                </a:ext>
              </a:extLst>
            </p:cNvPr>
            <p:cNvCxnSpPr>
              <a:cxnSpLocks/>
            </p:cNvCxnSpPr>
            <p:nvPr/>
          </p:nvCxnSpPr>
          <p:spPr>
            <a:xfrm flipV="1">
              <a:off x="12179282" y="20705809"/>
              <a:ext cx="0" cy="1110923"/>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47282200-F9A9-FA21-F527-A8ED1F306B7A}"/>
                </a:ext>
              </a:extLst>
            </p:cNvPr>
            <p:cNvCxnSpPr>
              <a:cxnSpLocks/>
            </p:cNvCxnSpPr>
            <p:nvPr/>
          </p:nvCxnSpPr>
          <p:spPr>
            <a:xfrm>
              <a:off x="18842060" y="22901225"/>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58360357-0791-96AC-1689-DB2A36AC67E1}"/>
                </a:ext>
              </a:extLst>
            </p:cNvPr>
            <p:cNvCxnSpPr>
              <a:cxnSpLocks/>
            </p:cNvCxnSpPr>
            <p:nvPr/>
          </p:nvCxnSpPr>
          <p:spPr>
            <a:xfrm>
              <a:off x="18822390" y="24464202"/>
              <a:ext cx="0" cy="2390377"/>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33D5EBBE-7780-6D99-909F-43251E03FD5D}"/>
                </a:ext>
              </a:extLst>
            </p:cNvPr>
            <p:cNvCxnSpPr>
              <a:cxnSpLocks/>
            </p:cNvCxnSpPr>
            <p:nvPr/>
          </p:nvCxnSpPr>
          <p:spPr>
            <a:xfrm>
              <a:off x="16013216" y="22901225"/>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E8EF856D-199A-ED8F-52F7-3ECE240FE2A5}"/>
                </a:ext>
              </a:extLst>
            </p:cNvPr>
            <p:cNvCxnSpPr>
              <a:cxnSpLocks/>
            </p:cNvCxnSpPr>
            <p:nvPr/>
          </p:nvCxnSpPr>
          <p:spPr>
            <a:xfrm flipV="1">
              <a:off x="15633596" y="22867170"/>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27C83057-FADF-0FAD-454F-78381883EDA7}"/>
                </a:ext>
              </a:extLst>
            </p:cNvPr>
            <p:cNvCxnSpPr>
              <a:cxnSpLocks/>
            </p:cNvCxnSpPr>
            <p:nvPr/>
          </p:nvCxnSpPr>
          <p:spPr>
            <a:xfrm>
              <a:off x="12471151" y="22922142"/>
              <a:ext cx="0" cy="989880"/>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FDC6A22E-AB56-22E7-2BDB-300F3FE6EC22}"/>
                </a:ext>
              </a:extLst>
            </p:cNvPr>
            <p:cNvCxnSpPr>
              <a:cxnSpLocks/>
            </p:cNvCxnSpPr>
            <p:nvPr/>
          </p:nvCxnSpPr>
          <p:spPr>
            <a:xfrm flipV="1">
              <a:off x="12091531" y="22888087"/>
              <a:ext cx="0" cy="100230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カギ線コネクタ 181">
              <a:extLst>
                <a:ext uri="{FF2B5EF4-FFF2-40B4-BE49-F238E27FC236}">
                  <a16:creationId xmlns:a16="http://schemas.microsoft.com/office/drawing/2014/main" id="{09905D78-86C2-C7A4-A587-6FE49F387A86}"/>
                </a:ext>
              </a:extLst>
            </p:cNvPr>
            <p:cNvCxnSpPr>
              <a:cxnSpLocks/>
            </p:cNvCxnSpPr>
            <p:nvPr/>
          </p:nvCxnSpPr>
          <p:spPr>
            <a:xfrm rot="10800000">
              <a:off x="15643822" y="27530025"/>
              <a:ext cx="2310584" cy="789129"/>
            </a:xfrm>
            <a:prstGeom prst="bentConnector3">
              <a:avLst>
                <a:gd name="adj1" fmla="val 10088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94989DE6-6027-5228-9756-56366AC98445}"/>
                </a:ext>
              </a:extLst>
            </p:cNvPr>
            <p:cNvSpPr txBox="1"/>
            <p:nvPr/>
          </p:nvSpPr>
          <p:spPr>
            <a:xfrm>
              <a:off x="10268399" y="29002077"/>
              <a:ext cx="3416321" cy="646331"/>
            </a:xfrm>
            <a:prstGeom prst="rect">
              <a:avLst/>
            </a:prstGeom>
            <a:noFill/>
          </p:spPr>
          <p:txBody>
            <a:bodyPr wrap="none" rtlCol="0">
              <a:spAutoFit/>
            </a:bodyPr>
            <a:lstStyle/>
            <a:p>
              <a:pPr algn="ctr"/>
              <a:r>
                <a:rPr kumimoji="1" lang="ja-JP" altLang="en-US" sz="3600" b="1"/>
                <a:t>クラウドサーバ</a:t>
              </a:r>
            </a:p>
          </p:txBody>
        </p:sp>
      </p:grpSp>
      <p:sp>
        <p:nvSpPr>
          <p:cNvPr id="168" name="テキスト ボックス 167">
            <a:extLst>
              <a:ext uri="{FF2B5EF4-FFF2-40B4-BE49-F238E27FC236}">
                <a16:creationId xmlns:a16="http://schemas.microsoft.com/office/drawing/2014/main" id="{A749E747-B8C6-8A80-34C4-C60EECAC86C9}"/>
              </a:ext>
            </a:extLst>
          </p:cNvPr>
          <p:cNvSpPr txBox="1"/>
          <p:nvPr/>
        </p:nvSpPr>
        <p:spPr>
          <a:xfrm>
            <a:off x="755519" y="18713299"/>
            <a:ext cx="8520649" cy="769441"/>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クラウド上に</a:t>
            </a:r>
            <a:r>
              <a:rPr lang="en-US" altLang="ja-JP" sz="4400">
                <a:effectLst/>
                <a:latin typeface="+mn-ea"/>
                <a:cs typeface="Times New Roman" panose="02020603050405020304" pitchFamily="18" charset="0"/>
              </a:rPr>
              <a:t>Docker</a:t>
            </a:r>
            <a:r>
              <a:rPr lang="ja-JP" altLang="en-US" sz="4400">
                <a:latin typeface="+mn-ea"/>
                <a:cs typeface="Times New Roman" panose="02020603050405020304" pitchFamily="18" charset="0"/>
              </a:rPr>
              <a:t>で構築</a:t>
            </a:r>
            <a:endParaRPr kumimoji="1" lang="en-US" altLang="ja-JP" sz="4400">
              <a:latin typeface="+mn-ea"/>
              <a:cs typeface="Times New Roman" panose="02020603050405020304" pitchFamily="18" charset="0"/>
            </a:endParaRPr>
          </a:p>
        </p:txBody>
      </p:sp>
      <p:grpSp>
        <p:nvGrpSpPr>
          <p:cNvPr id="172" name="グループ化 171">
            <a:extLst>
              <a:ext uri="{FF2B5EF4-FFF2-40B4-BE49-F238E27FC236}">
                <a16:creationId xmlns:a16="http://schemas.microsoft.com/office/drawing/2014/main" id="{E15178F4-1542-7BD0-0A9D-AC0491F91F05}"/>
              </a:ext>
            </a:extLst>
          </p:cNvPr>
          <p:cNvGrpSpPr/>
          <p:nvPr/>
        </p:nvGrpSpPr>
        <p:grpSpPr>
          <a:xfrm>
            <a:off x="643473" y="24943515"/>
            <a:ext cx="9323173" cy="3893510"/>
            <a:chOff x="643473" y="24221706"/>
            <a:chExt cx="9323173" cy="3893510"/>
          </a:xfrm>
        </p:grpSpPr>
        <p:sp>
          <p:nvSpPr>
            <p:cNvPr id="170" name="四角形: 角を丸くする 35">
              <a:extLst>
                <a:ext uri="{FF2B5EF4-FFF2-40B4-BE49-F238E27FC236}">
                  <a16:creationId xmlns:a16="http://schemas.microsoft.com/office/drawing/2014/main" id="{C7DC7A0A-76B4-4480-644B-CC1E816507B6}"/>
                </a:ext>
              </a:extLst>
            </p:cNvPr>
            <p:cNvSpPr/>
            <p:nvPr/>
          </p:nvSpPr>
          <p:spPr>
            <a:xfrm>
              <a:off x="643473" y="24221706"/>
              <a:ext cx="5679791" cy="9144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通知サーバ</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sp>
          <p:nvSpPr>
            <p:cNvPr id="171" name="テキスト ボックス 170">
              <a:extLst>
                <a:ext uri="{FF2B5EF4-FFF2-40B4-BE49-F238E27FC236}">
                  <a16:creationId xmlns:a16="http://schemas.microsoft.com/office/drawing/2014/main" id="{1DD0B6CA-2153-84B3-148F-42173B5CF1C5}"/>
                </a:ext>
              </a:extLst>
            </p:cNvPr>
            <p:cNvSpPr txBox="1"/>
            <p:nvPr/>
          </p:nvSpPr>
          <p:spPr>
            <a:xfrm>
              <a:off x="738339" y="25314449"/>
              <a:ext cx="9228307" cy="2800767"/>
            </a:xfrm>
            <a:prstGeom prst="rect">
              <a:avLst/>
            </a:prstGeom>
            <a:noFill/>
          </p:spPr>
          <p:txBody>
            <a:bodyPr wrap="square" rtlCol="0">
              <a:spAutoFit/>
            </a:bodyPr>
            <a:lstStyle/>
            <a:p>
              <a:pPr>
                <a:buClr>
                  <a:schemeClr val="accent5"/>
                </a:buClr>
              </a:pPr>
              <a:r>
                <a:rPr lang="en-US" altLang="ja-JP" sz="4400" err="1">
                  <a:effectLst/>
                  <a:latin typeface="+mn-ea"/>
                  <a:cs typeface="Times New Roman" panose="02020603050405020304" pitchFamily="18" charset="0"/>
                </a:rPr>
                <a:t>Web</a:t>
              </a:r>
              <a:r>
                <a:rPr lang="en-US" altLang="ja-JP" sz="4400" err="1">
                  <a:latin typeface="+mn-ea"/>
                  <a:cs typeface="Times New Roman" panose="02020603050405020304" pitchFamily="18" charset="0"/>
                </a:rPr>
                <a:t>Push</a:t>
              </a:r>
              <a:r>
                <a:rPr lang="ja-JP" altLang="en-US" sz="4400">
                  <a:effectLst/>
                  <a:latin typeface="+mn-ea"/>
                  <a:cs typeface="Times New Roman" panose="02020603050405020304" pitchFamily="18" charset="0"/>
                </a:rPr>
                <a:t>で</a:t>
              </a:r>
              <a:r>
                <a:rPr lang="ja-JP" altLang="en-US" sz="4400">
                  <a:latin typeface="+mn-ea"/>
                  <a:cs typeface="Times New Roman" panose="02020603050405020304" pitchFamily="18" charset="0"/>
                </a:rPr>
                <a:t>ユーザに通知</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en-US" altLang="ja-JP" sz="4400" err="1">
                  <a:latin typeface="+mn-ea"/>
                  <a:cs typeface="Times New Roman" panose="02020603050405020304" pitchFamily="18" charset="0"/>
                </a:rPr>
                <a:t>PushAPI</a:t>
              </a:r>
              <a:r>
                <a:rPr kumimoji="1" lang="en-US" altLang="ja-JP" sz="4400">
                  <a:latin typeface="+mn-ea"/>
                  <a:cs typeface="Times New Roman" panose="02020603050405020304" pitchFamily="18" charset="0"/>
                </a:rPr>
                <a:t> : </a:t>
              </a:r>
              <a:r>
                <a:rPr kumimoji="1" lang="ja-JP" altLang="en-US" sz="4400">
                  <a:latin typeface="+mn-ea"/>
                  <a:cs typeface="Times New Roman" panose="02020603050405020304" pitchFamily="18" charset="0"/>
                </a:rPr>
                <a:t>端末に</a:t>
              </a:r>
              <a:r>
                <a:rPr kumimoji="1" lang="en-US" altLang="ja-JP" sz="4400">
                  <a:latin typeface="+mn-ea"/>
                  <a:cs typeface="Times New Roman" panose="02020603050405020304" pitchFamily="18" charset="0"/>
                </a:rPr>
                <a:t>Push</a:t>
              </a:r>
              <a:r>
                <a:rPr kumimoji="1" lang="ja-JP" altLang="en-US" sz="4400">
                  <a:latin typeface="+mn-ea"/>
                  <a:cs typeface="Times New Roman" panose="02020603050405020304" pitchFamily="18" charset="0"/>
                </a:rPr>
                <a:t>通知</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en-US" altLang="ja-JP" sz="4400" err="1">
                  <a:latin typeface="+mn-ea"/>
                  <a:cs typeface="Times New Roman" panose="02020603050405020304" pitchFamily="18" charset="0"/>
                </a:rPr>
                <a:t>NotificationAPI</a:t>
              </a:r>
              <a:r>
                <a:rPr kumimoji="1" lang="en-US" altLang="ja-JP" sz="4400">
                  <a:latin typeface="+mn-ea"/>
                  <a:cs typeface="Times New Roman" panose="02020603050405020304" pitchFamily="18" charset="0"/>
                </a:rPr>
                <a:t> : </a:t>
              </a:r>
              <a:r>
                <a:rPr kumimoji="1" lang="ja-JP" altLang="en-US" sz="4400">
                  <a:latin typeface="+mn-ea"/>
                  <a:cs typeface="Times New Roman" panose="02020603050405020304" pitchFamily="18" charset="0"/>
                </a:rPr>
                <a:t>端末に</a:t>
              </a:r>
              <a:r>
                <a:rPr kumimoji="1" lang="en-US" altLang="ja-JP" sz="4400">
                  <a:latin typeface="+mn-ea"/>
                  <a:cs typeface="Times New Roman" panose="02020603050405020304" pitchFamily="18" charset="0"/>
                </a:rPr>
                <a:t>Push</a:t>
              </a:r>
              <a:r>
                <a:rPr kumimoji="1" lang="ja-JP" altLang="en-US" sz="4400">
                  <a:latin typeface="+mn-ea"/>
                  <a:cs typeface="Times New Roman" panose="02020603050405020304" pitchFamily="18" charset="0"/>
                </a:rPr>
                <a:t>通知</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en-US" altLang="ja-JP" sz="4400">
                  <a:latin typeface="+mn-ea"/>
                  <a:cs typeface="Times New Roman" panose="02020603050405020304" pitchFamily="18" charset="0"/>
                </a:rPr>
                <a:t>Node.js : </a:t>
              </a:r>
              <a:r>
                <a:rPr kumimoji="1" lang="ja-JP" altLang="en-US" sz="4400">
                  <a:latin typeface="+mn-ea"/>
                  <a:cs typeface="Times New Roman" panose="02020603050405020304" pitchFamily="18" charset="0"/>
                </a:rPr>
                <a:t>ページの制御</a:t>
              </a:r>
              <a:endParaRPr kumimoji="1" lang="en-US" altLang="ja-JP" sz="4400">
                <a:latin typeface="+mn-ea"/>
                <a:cs typeface="Times New Roman" panose="02020603050405020304" pitchFamily="18" charset="0"/>
              </a:endParaRPr>
            </a:p>
          </p:txBody>
        </p:sp>
      </p:grpSp>
      <p:grpSp>
        <p:nvGrpSpPr>
          <p:cNvPr id="189" name="グループ化 188">
            <a:extLst>
              <a:ext uri="{FF2B5EF4-FFF2-40B4-BE49-F238E27FC236}">
                <a16:creationId xmlns:a16="http://schemas.microsoft.com/office/drawing/2014/main" id="{53777799-D7A0-7E9D-34E4-0C7B8A2FC9D2}"/>
              </a:ext>
            </a:extLst>
          </p:cNvPr>
          <p:cNvGrpSpPr/>
          <p:nvPr/>
        </p:nvGrpSpPr>
        <p:grpSpPr>
          <a:xfrm>
            <a:off x="8780811" y="11730015"/>
            <a:ext cx="12247094" cy="5489163"/>
            <a:chOff x="8780811" y="11730015"/>
            <a:chExt cx="12247094" cy="5489163"/>
          </a:xfrm>
        </p:grpSpPr>
        <p:sp>
          <p:nvSpPr>
            <p:cNvPr id="15" name="正方形/長方形 14">
              <a:extLst>
                <a:ext uri="{FF2B5EF4-FFF2-40B4-BE49-F238E27FC236}">
                  <a16:creationId xmlns:a16="http://schemas.microsoft.com/office/drawing/2014/main" id="{D3F791B0-2A85-9142-D6C0-D53009D30003}"/>
                </a:ext>
              </a:extLst>
            </p:cNvPr>
            <p:cNvSpPr/>
            <p:nvPr/>
          </p:nvSpPr>
          <p:spPr>
            <a:xfrm>
              <a:off x="8780811" y="12160485"/>
              <a:ext cx="4894475" cy="4940914"/>
            </a:xfrm>
            <a:prstGeom prst="rect">
              <a:avLst/>
            </a:prstGeom>
            <a:noFill/>
            <a:ln w="19050">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2A23303-AFD6-982E-7095-0D7330A2B486}"/>
                </a:ext>
              </a:extLst>
            </p:cNvPr>
            <p:cNvSpPr/>
            <p:nvPr/>
          </p:nvSpPr>
          <p:spPr>
            <a:xfrm>
              <a:off x="13136346" y="15663467"/>
              <a:ext cx="1163132" cy="93756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925D3FA3-B3AC-12A6-A235-9954BD7FC088}"/>
                </a:ext>
              </a:extLst>
            </p:cNvPr>
            <p:cNvSpPr/>
            <p:nvPr/>
          </p:nvSpPr>
          <p:spPr bwMode="auto">
            <a:xfrm>
              <a:off x="9193578" y="12934342"/>
              <a:ext cx="3778116" cy="3778116"/>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p>
          </p:txBody>
        </p:sp>
        <p:sp>
          <p:nvSpPr>
            <p:cNvPr id="18" name="テキスト ボックス 17">
              <a:extLst>
                <a:ext uri="{FF2B5EF4-FFF2-40B4-BE49-F238E27FC236}">
                  <a16:creationId xmlns:a16="http://schemas.microsoft.com/office/drawing/2014/main" id="{B12D01B8-8C71-EC1C-61D2-E7EF1D77D4E3}"/>
                </a:ext>
              </a:extLst>
            </p:cNvPr>
            <p:cNvSpPr txBox="1"/>
            <p:nvPr/>
          </p:nvSpPr>
          <p:spPr>
            <a:xfrm>
              <a:off x="18492044" y="11730015"/>
              <a:ext cx="2535861" cy="584775"/>
            </a:xfrm>
            <a:prstGeom prst="rect">
              <a:avLst/>
            </a:prstGeom>
            <a:noFill/>
          </p:spPr>
          <p:txBody>
            <a:bodyPr wrap="square" rtlCol="0">
              <a:spAutoFit/>
            </a:bodyPr>
            <a:lstStyle/>
            <a:p>
              <a:pPr algn="ctr"/>
              <a:r>
                <a:rPr lang="ja-JP" altLang="en-US" sz="3200">
                  <a:latin typeface="Meiryo UI" panose="020B0604030504040204" pitchFamily="50" charset="-128"/>
                  <a:ea typeface="Meiryo UI" panose="020B0604030504040204" pitchFamily="50" charset="-128"/>
                  <a:cs typeface="Meiryo UI" panose="020B0604030504040204" pitchFamily="50" charset="-128"/>
                </a:rPr>
                <a:t>クラウドサーバ</a:t>
              </a: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グラフィックス 18" descr="スマート フォン 単色塗りつぶし">
              <a:extLst>
                <a:ext uri="{FF2B5EF4-FFF2-40B4-BE49-F238E27FC236}">
                  <a16:creationId xmlns:a16="http://schemas.microsoft.com/office/drawing/2014/main" id="{AADDF019-15C2-5A60-76BB-AF0AFFC9EE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0800000">
              <a:off x="19185625" y="15547493"/>
              <a:ext cx="821288" cy="812884"/>
            </a:xfrm>
            <a:prstGeom prst="rect">
              <a:avLst/>
            </a:prstGeom>
          </p:spPr>
        </p:pic>
        <p:sp>
          <p:nvSpPr>
            <p:cNvPr id="20" name="吹き出し: 円形 23">
              <a:extLst>
                <a:ext uri="{FF2B5EF4-FFF2-40B4-BE49-F238E27FC236}">
                  <a16:creationId xmlns:a16="http://schemas.microsoft.com/office/drawing/2014/main" id="{7B632210-DD4D-0AD5-265D-05E759F7B9B5}"/>
                </a:ext>
              </a:extLst>
            </p:cNvPr>
            <p:cNvSpPr/>
            <p:nvPr/>
          </p:nvSpPr>
          <p:spPr bwMode="auto">
            <a:xfrm>
              <a:off x="19334467" y="12951270"/>
              <a:ext cx="1459268" cy="605912"/>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sz="3200">
                  <a:latin typeface="Meiryo UI" panose="020B0604030504040204" pitchFamily="50" charset="-128"/>
                  <a:ea typeface="Meiryo UI" panose="020B0604030504040204" pitchFamily="50" charset="-128"/>
                </a:rPr>
                <a:t>通知</a:t>
              </a:r>
            </a:p>
          </p:txBody>
        </p:sp>
        <p:pic>
          <p:nvPicPr>
            <p:cNvPr id="21" name="グラフィックス 20" descr="ピン止めした地図 単色塗りつぶし">
              <a:extLst>
                <a:ext uri="{FF2B5EF4-FFF2-40B4-BE49-F238E27FC236}">
                  <a16:creationId xmlns:a16="http://schemas.microsoft.com/office/drawing/2014/main" id="{39D47E8B-A980-C6EA-F7EA-9717679A6C4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111275" y="15183703"/>
              <a:ext cx="579873" cy="573939"/>
            </a:xfrm>
            <a:prstGeom prst="rect">
              <a:avLst/>
            </a:prstGeom>
          </p:spPr>
        </p:pic>
        <p:cxnSp>
          <p:nvCxnSpPr>
            <p:cNvPr id="24" name="直線コネクタ 23">
              <a:extLst>
                <a:ext uri="{FF2B5EF4-FFF2-40B4-BE49-F238E27FC236}">
                  <a16:creationId xmlns:a16="http://schemas.microsoft.com/office/drawing/2014/main" id="{35FB0914-B9BD-D6EA-21CB-C276E2AB3184}"/>
                </a:ext>
              </a:extLst>
            </p:cNvPr>
            <p:cNvCxnSpPr/>
            <p:nvPr/>
          </p:nvCxnSpPr>
          <p:spPr>
            <a:xfrm flipH="1">
              <a:off x="16544316" y="13657062"/>
              <a:ext cx="1912561" cy="1380112"/>
            </a:xfrm>
            <a:prstGeom prst="line">
              <a:avLst/>
            </a:prstGeom>
            <a:ln w="38100"/>
          </p:spPr>
          <p:style>
            <a:lnRef idx="1">
              <a:schemeClr val="dk1"/>
            </a:lnRef>
            <a:fillRef idx="0">
              <a:schemeClr val="dk1"/>
            </a:fillRef>
            <a:effectRef idx="0">
              <a:schemeClr val="dk1"/>
            </a:effectRef>
            <a:fontRef idx="minor">
              <a:schemeClr val="tx1"/>
            </a:fontRef>
          </p:style>
        </p:cxnSp>
        <p:sp>
          <p:nvSpPr>
            <p:cNvPr id="22" name="吹き出し: 円形 25">
              <a:extLst>
                <a:ext uri="{FF2B5EF4-FFF2-40B4-BE49-F238E27FC236}">
                  <a16:creationId xmlns:a16="http://schemas.microsoft.com/office/drawing/2014/main" id="{7B4B30EB-3EF9-79FC-DFAA-6EB994594406}"/>
                </a:ext>
              </a:extLst>
            </p:cNvPr>
            <p:cNvSpPr/>
            <p:nvPr/>
          </p:nvSpPr>
          <p:spPr bwMode="auto">
            <a:xfrm flipH="1">
              <a:off x="17234353" y="13959267"/>
              <a:ext cx="1842232" cy="734308"/>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sz="3200"/>
            </a:p>
          </p:txBody>
        </p:sp>
        <p:sp>
          <p:nvSpPr>
            <p:cNvPr id="23" name="テキスト ボックス 22">
              <a:extLst>
                <a:ext uri="{FF2B5EF4-FFF2-40B4-BE49-F238E27FC236}">
                  <a16:creationId xmlns:a16="http://schemas.microsoft.com/office/drawing/2014/main" id="{CE6110D9-BAF8-1ED6-A166-1BF8C353AC4B}"/>
                </a:ext>
              </a:extLst>
            </p:cNvPr>
            <p:cNvSpPr txBox="1"/>
            <p:nvPr/>
          </p:nvSpPr>
          <p:spPr>
            <a:xfrm>
              <a:off x="17264400" y="14010805"/>
              <a:ext cx="1821604" cy="584775"/>
            </a:xfrm>
            <a:prstGeom prst="rect">
              <a:avLst/>
            </a:prstGeom>
            <a:noFill/>
          </p:spPr>
          <p:txBody>
            <a:bodyPr wrap="square" rtlCol="0">
              <a:spAutoFit/>
            </a:bodyPr>
            <a:lstStyle/>
            <a:p>
              <a:pPr algn="ctr"/>
              <a:r>
                <a:rPr kumimoji="1" lang="ja-JP" altLang="en-US" sz="3200">
                  <a:latin typeface="Meiryo UI" panose="020B0604030504040204" pitchFamily="50" charset="-128"/>
                  <a:ea typeface="Meiryo UI" panose="020B0604030504040204" pitchFamily="50" charset="-128"/>
                  <a:cs typeface="Meiryo UI" panose="020B0604030504040204" pitchFamily="50" charset="-128"/>
                </a:rPr>
                <a:t>地図表示</a:t>
              </a:r>
            </a:p>
          </p:txBody>
        </p:sp>
        <p:cxnSp>
          <p:nvCxnSpPr>
            <p:cNvPr id="25" name="直線コネクタ 24">
              <a:extLst>
                <a:ext uri="{FF2B5EF4-FFF2-40B4-BE49-F238E27FC236}">
                  <a16:creationId xmlns:a16="http://schemas.microsoft.com/office/drawing/2014/main" id="{5181AAF8-EA27-FE4A-C77C-4B8262BBC703}"/>
                </a:ext>
              </a:extLst>
            </p:cNvPr>
            <p:cNvCxnSpPr>
              <a:cxnSpLocks/>
            </p:cNvCxnSpPr>
            <p:nvPr/>
          </p:nvCxnSpPr>
          <p:spPr>
            <a:xfrm>
              <a:off x="18456876" y="13657062"/>
              <a:ext cx="2236420" cy="1380112"/>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EA91CEE-621B-6502-AE1D-DE3B66E4B10D}"/>
                </a:ext>
              </a:extLst>
            </p:cNvPr>
            <p:cNvCxnSpPr>
              <a:cxnSpLocks/>
            </p:cNvCxnSpPr>
            <p:nvPr/>
          </p:nvCxnSpPr>
          <p:spPr>
            <a:xfrm flipV="1">
              <a:off x="16799060" y="14944339"/>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55A4D3CB-AF52-402F-0165-D7F522C3C0F6}"/>
                </a:ext>
              </a:extLst>
            </p:cNvPr>
            <p:cNvCxnSpPr>
              <a:cxnSpLocks/>
            </p:cNvCxnSpPr>
            <p:nvPr/>
          </p:nvCxnSpPr>
          <p:spPr>
            <a:xfrm flipV="1">
              <a:off x="20482869" y="14974491"/>
              <a:ext cx="0" cy="1717134"/>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8EEAD292-D905-B097-0954-7FE4606C05A7}"/>
                </a:ext>
              </a:extLst>
            </p:cNvPr>
            <p:cNvCxnSpPr>
              <a:cxnSpLocks/>
              <a:stCxn id="43" idx="3"/>
              <a:endCxn id="42" idx="1"/>
            </p:cNvCxnSpPr>
            <p:nvPr/>
          </p:nvCxnSpPr>
          <p:spPr>
            <a:xfrm flipV="1">
              <a:off x="9965765" y="13479063"/>
              <a:ext cx="2054626"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BB40131-1AF2-6CBD-A704-97079FFB01A1}"/>
                </a:ext>
              </a:extLst>
            </p:cNvPr>
            <p:cNvCxnSpPr>
              <a:cxnSpLocks/>
              <a:stCxn id="40" idx="3"/>
              <a:endCxn id="41" idx="1"/>
            </p:cNvCxnSpPr>
            <p:nvPr/>
          </p:nvCxnSpPr>
          <p:spPr>
            <a:xfrm flipV="1">
              <a:off x="9975238" y="16119557"/>
              <a:ext cx="2041868" cy="969"/>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86D349EC-D3F8-55C3-DB84-44C4441DCB4C}"/>
                </a:ext>
              </a:extLst>
            </p:cNvPr>
            <p:cNvCxnSpPr>
              <a:cxnSpLocks/>
              <a:stCxn id="43" idx="2"/>
              <a:endCxn id="40" idx="0"/>
            </p:cNvCxnSpPr>
            <p:nvPr/>
          </p:nvCxnSpPr>
          <p:spPr>
            <a:xfrm>
              <a:off x="9646499" y="13808887"/>
              <a:ext cx="0" cy="199349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3FCC9ABA-9A82-C808-4AF1-713C5E429136}"/>
                </a:ext>
              </a:extLst>
            </p:cNvPr>
            <p:cNvCxnSpPr>
              <a:cxnSpLocks/>
              <a:stCxn id="42" idx="2"/>
              <a:endCxn id="41" idx="0"/>
            </p:cNvCxnSpPr>
            <p:nvPr/>
          </p:nvCxnSpPr>
          <p:spPr>
            <a:xfrm flipH="1">
              <a:off x="12336372" y="13798329"/>
              <a:ext cx="0" cy="200196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567A6974-5BF6-23FD-011F-C281ABD8D7E8}"/>
                </a:ext>
              </a:extLst>
            </p:cNvPr>
            <p:cNvSpPr txBox="1"/>
            <p:nvPr/>
          </p:nvSpPr>
          <p:spPr>
            <a:xfrm>
              <a:off x="9038910" y="12363430"/>
              <a:ext cx="1112851" cy="584775"/>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cs typeface="Meiryo UI" panose="020B0604030504040204" pitchFamily="50" charset="-128"/>
                </a:rPr>
                <a:t>畑</a:t>
              </a:r>
            </a:p>
          </p:txBody>
        </p:sp>
        <p:sp>
          <p:nvSpPr>
            <p:cNvPr id="33" name="フリーフォーム: 図形 1051">
              <a:extLst>
                <a:ext uri="{FF2B5EF4-FFF2-40B4-BE49-F238E27FC236}">
                  <a16:creationId xmlns:a16="http://schemas.microsoft.com/office/drawing/2014/main" id="{E2F26E91-2EA4-28D7-D9C9-84A0C44CD88D}"/>
                </a:ext>
              </a:extLst>
            </p:cNvPr>
            <p:cNvSpPr/>
            <p:nvPr/>
          </p:nvSpPr>
          <p:spPr>
            <a:xfrm>
              <a:off x="17227649" y="12038116"/>
              <a:ext cx="745614" cy="397916"/>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p>
          </p:txBody>
        </p:sp>
        <p:sp>
          <p:nvSpPr>
            <p:cNvPr id="34" name="フリーフォーム: 図形 1052">
              <a:extLst>
                <a:ext uri="{FF2B5EF4-FFF2-40B4-BE49-F238E27FC236}">
                  <a16:creationId xmlns:a16="http://schemas.microsoft.com/office/drawing/2014/main" id="{E7DA50F4-DADB-78FD-66F5-6BE53BA92C32}"/>
                </a:ext>
              </a:extLst>
            </p:cNvPr>
            <p:cNvSpPr/>
            <p:nvPr/>
          </p:nvSpPr>
          <p:spPr>
            <a:xfrm>
              <a:off x="17096258" y="12312998"/>
              <a:ext cx="745614" cy="403131"/>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p>
          </p:txBody>
        </p:sp>
        <p:sp>
          <p:nvSpPr>
            <p:cNvPr id="35" name="フリーフォーム: 図形 1053">
              <a:extLst>
                <a:ext uri="{FF2B5EF4-FFF2-40B4-BE49-F238E27FC236}">
                  <a16:creationId xmlns:a16="http://schemas.microsoft.com/office/drawing/2014/main" id="{CDAFED3F-6FEC-6CC4-068C-E6483FF77EA4}"/>
                </a:ext>
              </a:extLst>
            </p:cNvPr>
            <p:cNvSpPr/>
            <p:nvPr/>
          </p:nvSpPr>
          <p:spPr>
            <a:xfrm>
              <a:off x="16373214" y="11834709"/>
              <a:ext cx="2535861" cy="1394249"/>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p>
          </p:txBody>
        </p:sp>
        <p:pic>
          <p:nvPicPr>
            <p:cNvPr id="36" name="グラフィックス 35" descr="モニター 単色塗りつぶし">
              <a:extLst>
                <a:ext uri="{FF2B5EF4-FFF2-40B4-BE49-F238E27FC236}">
                  <a16:creationId xmlns:a16="http://schemas.microsoft.com/office/drawing/2014/main" id="{8A8D91E8-3E9A-D507-8822-73379B8462E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824886" y="14969396"/>
              <a:ext cx="1156195" cy="1156195"/>
            </a:xfrm>
            <a:prstGeom prst="rect">
              <a:avLst/>
            </a:prstGeom>
          </p:spPr>
        </p:pic>
        <p:cxnSp>
          <p:nvCxnSpPr>
            <p:cNvPr id="38" name="コネクタ: 曲線 62">
              <a:extLst>
                <a:ext uri="{FF2B5EF4-FFF2-40B4-BE49-F238E27FC236}">
                  <a16:creationId xmlns:a16="http://schemas.microsoft.com/office/drawing/2014/main" id="{925EF363-DC7F-CC49-EB76-25A8BEB44587}"/>
                </a:ext>
              </a:extLst>
            </p:cNvPr>
            <p:cNvCxnSpPr>
              <a:cxnSpLocks/>
              <a:stCxn id="35" idx="12"/>
              <a:endCxn id="19" idx="2"/>
            </p:cNvCxnSpPr>
            <p:nvPr/>
          </p:nvCxnSpPr>
          <p:spPr>
            <a:xfrm>
              <a:off x="18908959" y="12830600"/>
              <a:ext cx="687310" cy="2716894"/>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76BC2AB-0EC3-D724-13FB-6FE578E21FA6}"/>
                </a:ext>
              </a:extLst>
            </p:cNvPr>
            <p:cNvCxnSpPr>
              <a:cxnSpLocks/>
            </p:cNvCxnSpPr>
            <p:nvPr/>
          </p:nvCxnSpPr>
          <p:spPr>
            <a:xfrm>
              <a:off x="17224454" y="13277533"/>
              <a:ext cx="0" cy="1848464"/>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40" name="グラフィックス 39" descr="基地局 単色塗りつぶし">
              <a:extLst>
                <a:ext uri="{FF2B5EF4-FFF2-40B4-BE49-F238E27FC236}">
                  <a16:creationId xmlns:a16="http://schemas.microsoft.com/office/drawing/2014/main" id="{817CC273-CF69-1C95-295B-06245DF6AC3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38939" y="15802376"/>
              <a:ext cx="636299" cy="636299"/>
            </a:xfrm>
            <a:prstGeom prst="rect">
              <a:avLst/>
            </a:prstGeom>
          </p:spPr>
        </p:pic>
        <p:pic>
          <p:nvPicPr>
            <p:cNvPr id="41" name="グラフィックス 40" descr="基地局 単色塗りつぶし">
              <a:extLst>
                <a:ext uri="{FF2B5EF4-FFF2-40B4-BE49-F238E27FC236}">
                  <a16:creationId xmlns:a16="http://schemas.microsoft.com/office/drawing/2014/main" id="{870D2E12-02FC-ED98-492C-AB605E4478D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017106" y="15800290"/>
              <a:ext cx="638533" cy="638533"/>
            </a:xfrm>
            <a:prstGeom prst="rect">
              <a:avLst/>
            </a:prstGeom>
          </p:spPr>
        </p:pic>
        <p:pic>
          <p:nvPicPr>
            <p:cNvPr id="42" name="グラフィックス 41" descr="基地局 単色塗りつぶし">
              <a:extLst>
                <a:ext uri="{FF2B5EF4-FFF2-40B4-BE49-F238E27FC236}">
                  <a16:creationId xmlns:a16="http://schemas.microsoft.com/office/drawing/2014/main" id="{C2F9E27F-E65D-FF72-E7BC-15AF4D6C6A6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020391" y="13159796"/>
              <a:ext cx="638533" cy="638533"/>
            </a:xfrm>
            <a:prstGeom prst="rect">
              <a:avLst/>
            </a:prstGeom>
          </p:spPr>
        </p:pic>
        <p:pic>
          <p:nvPicPr>
            <p:cNvPr id="43" name="グラフィックス 42" descr="基地局 単色塗りつぶし">
              <a:extLst>
                <a:ext uri="{FF2B5EF4-FFF2-40B4-BE49-F238E27FC236}">
                  <a16:creationId xmlns:a16="http://schemas.microsoft.com/office/drawing/2014/main" id="{114E1030-A224-B262-91A0-722CD92093B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327232" y="13170354"/>
              <a:ext cx="638533" cy="638533"/>
            </a:xfrm>
            <a:prstGeom prst="rect">
              <a:avLst/>
            </a:prstGeom>
          </p:spPr>
        </p:pic>
        <p:pic>
          <p:nvPicPr>
            <p:cNvPr id="44" name="図 43" descr="アイコン&#10;&#10;自動的に生成された説明">
              <a:extLst>
                <a:ext uri="{FF2B5EF4-FFF2-40B4-BE49-F238E27FC236}">
                  <a16:creationId xmlns:a16="http://schemas.microsoft.com/office/drawing/2014/main" id="{8C78D095-622A-4773-DF58-EE7E8C1F741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2870200">
              <a:off x="15562263" y="14076385"/>
              <a:ext cx="778535" cy="812017"/>
            </a:xfrm>
            <a:prstGeom prst="rect">
              <a:avLst/>
            </a:prstGeom>
          </p:spPr>
        </p:pic>
        <p:sp>
          <p:nvSpPr>
            <p:cNvPr id="45" name="テキスト ボックス 44">
              <a:extLst>
                <a:ext uri="{FF2B5EF4-FFF2-40B4-BE49-F238E27FC236}">
                  <a16:creationId xmlns:a16="http://schemas.microsoft.com/office/drawing/2014/main" id="{D4B8B8BE-C269-A305-5424-F270321732CB}"/>
                </a:ext>
              </a:extLst>
            </p:cNvPr>
            <p:cNvSpPr txBox="1"/>
            <p:nvPr/>
          </p:nvSpPr>
          <p:spPr>
            <a:xfrm>
              <a:off x="14693153" y="14341807"/>
              <a:ext cx="1124486" cy="584775"/>
            </a:xfrm>
            <a:prstGeom prst="rect">
              <a:avLst/>
            </a:prstGeom>
            <a:noFill/>
          </p:spPr>
          <p:txBody>
            <a:bodyPr wrap="square" rtlCol="0">
              <a:spAutoFit/>
            </a:bodyPr>
            <a:lstStyle/>
            <a:p>
              <a:pPr algn="ctr"/>
              <a:r>
                <a:rPr kumimoji="1" lang="en-US" altLang="ja-JP" sz="3200" b="1">
                  <a:latin typeface="Meiryo UI" panose="020B0604030504040204" pitchFamily="34" charset="-128"/>
                  <a:ea typeface="Meiryo UI" panose="020B0604030504040204" pitchFamily="34" charset="-128"/>
                </a:rPr>
                <a:t>LTE</a:t>
              </a:r>
              <a:endParaRPr kumimoji="1" lang="ja-JP" altLang="en-US" sz="3200" b="1">
                <a:latin typeface="Meiryo UI" panose="020B0604030504040204" pitchFamily="34" charset="-128"/>
                <a:ea typeface="Meiryo UI" panose="020B0604030504040204" pitchFamily="34" charset="-128"/>
              </a:endParaRPr>
            </a:p>
          </p:txBody>
        </p:sp>
        <p:cxnSp>
          <p:nvCxnSpPr>
            <p:cNvPr id="46" name="直線コネクタ 45">
              <a:extLst>
                <a:ext uri="{FF2B5EF4-FFF2-40B4-BE49-F238E27FC236}">
                  <a16:creationId xmlns:a16="http://schemas.microsoft.com/office/drawing/2014/main" id="{64F90A59-89EF-39C6-AC61-7F8B10811773}"/>
                </a:ext>
              </a:extLst>
            </p:cNvPr>
            <p:cNvCxnSpPr>
              <a:cxnSpLocks/>
            </p:cNvCxnSpPr>
            <p:nvPr/>
          </p:nvCxnSpPr>
          <p:spPr>
            <a:xfrm flipV="1">
              <a:off x="14017562" y="14808802"/>
              <a:ext cx="956748" cy="989731"/>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コネクタ 46">
              <a:extLst>
                <a:ext uri="{FF2B5EF4-FFF2-40B4-BE49-F238E27FC236}">
                  <a16:creationId xmlns:a16="http://schemas.microsoft.com/office/drawing/2014/main" id="{B613E74D-4128-F65A-34BE-63967BB9934D}"/>
                </a:ext>
              </a:extLst>
            </p:cNvPr>
            <p:cNvCxnSpPr>
              <a:cxnSpLocks/>
            </p:cNvCxnSpPr>
            <p:nvPr/>
          </p:nvCxnSpPr>
          <p:spPr>
            <a:xfrm flipH="1">
              <a:off x="15450456" y="13105917"/>
              <a:ext cx="989203" cy="1176365"/>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8" name="Picture 10" descr="充電・雷マークのアイコン素材 | 無料のアイコンイラスト集 icon-pit">
              <a:extLst>
                <a:ext uri="{FF2B5EF4-FFF2-40B4-BE49-F238E27FC236}">
                  <a16:creationId xmlns:a16="http://schemas.microsoft.com/office/drawing/2014/main" id="{AA060386-A895-49FD-B4C6-FCF2A3D2E67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60371" y="12925493"/>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充電・雷マークのアイコン素材 | 無料のアイコンイラスト集 icon-pit">
              <a:extLst>
                <a:ext uri="{FF2B5EF4-FFF2-40B4-BE49-F238E27FC236}">
                  <a16:creationId xmlns:a16="http://schemas.microsoft.com/office/drawing/2014/main" id="{F6264A92-2078-59F6-D8FE-01C9DB37369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14030"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充電・雷マークのアイコン素材 | 無料のアイコンイラスト集 icon-pit">
              <a:extLst>
                <a:ext uri="{FF2B5EF4-FFF2-40B4-BE49-F238E27FC236}">
                  <a16:creationId xmlns:a16="http://schemas.microsoft.com/office/drawing/2014/main" id="{B484A50C-B135-C5A4-8C49-DAA857D1BB0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75722" y="15521407"/>
              <a:ext cx="554251" cy="5542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充電・雷マークのアイコン素材 | 無料のアイコンイラスト集 icon-pit">
              <a:extLst>
                <a:ext uri="{FF2B5EF4-FFF2-40B4-BE49-F238E27FC236}">
                  <a16:creationId xmlns:a16="http://schemas.microsoft.com/office/drawing/2014/main" id="{44CE2D56-4409-07F6-E921-D9C2776764F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81603" y="12882669"/>
              <a:ext cx="554251" cy="554252"/>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57389DAE-AA17-D317-45CC-9EC55C17229C}"/>
                </a:ext>
              </a:extLst>
            </p:cNvPr>
            <p:cNvSpPr txBox="1"/>
            <p:nvPr/>
          </p:nvSpPr>
          <p:spPr>
            <a:xfrm>
              <a:off x="13696672" y="16634403"/>
              <a:ext cx="2120966" cy="584775"/>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rPr>
                <a:t>ゲートウェイ</a:t>
              </a:r>
            </a:p>
          </p:txBody>
        </p:sp>
        <p:sp>
          <p:nvSpPr>
            <p:cNvPr id="53" name="テキスト ボックス 52">
              <a:extLst>
                <a:ext uri="{FF2B5EF4-FFF2-40B4-BE49-F238E27FC236}">
                  <a16:creationId xmlns:a16="http://schemas.microsoft.com/office/drawing/2014/main" id="{295D179A-C7B5-B7CC-E88D-8A4585B052CC}"/>
                </a:ext>
              </a:extLst>
            </p:cNvPr>
            <p:cNvSpPr txBox="1"/>
            <p:nvPr/>
          </p:nvSpPr>
          <p:spPr>
            <a:xfrm>
              <a:off x="13979066" y="12415765"/>
              <a:ext cx="2171270" cy="1077217"/>
            </a:xfrm>
            <a:prstGeom prst="rect">
              <a:avLst/>
            </a:prstGeom>
            <a:noFill/>
            <a:ln>
              <a:noFill/>
            </a:ln>
          </p:spPr>
          <p:txBody>
            <a:bodyPr wrap="square" rtlCol="0">
              <a:spAutoFit/>
            </a:bodyPr>
            <a:lstStyle/>
            <a:p>
              <a:r>
                <a:rPr kumimoji="1" lang="ja-JP" altLang="en-US" sz="3200">
                  <a:latin typeface="Meiryo UI" panose="020B0604030504040204" pitchFamily="50" charset="-128"/>
                  <a:ea typeface="Meiryo UI" panose="020B0604030504040204" pitchFamily="50" charset="-128"/>
                </a:rPr>
                <a:t>赤外線</a:t>
              </a:r>
              <a:endParaRPr kumimoji="1" lang="en-US" altLang="ja-JP" sz="3200">
                <a:latin typeface="Meiryo UI" panose="020B0604030504040204" pitchFamily="50" charset="-128"/>
                <a:ea typeface="Meiryo UI" panose="020B0604030504040204" pitchFamily="50" charset="-128"/>
              </a:endParaRPr>
            </a:p>
            <a:p>
              <a:r>
                <a:rPr lang="ja-JP" altLang="en-US" sz="3200">
                  <a:latin typeface="Meiryo UI" panose="020B0604030504040204" pitchFamily="50" charset="-128"/>
                  <a:ea typeface="Meiryo UI" panose="020B0604030504040204" pitchFamily="50" charset="-128"/>
                </a:rPr>
                <a:t>センサノード</a:t>
              </a:r>
              <a:endParaRPr kumimoji="1" lang="ja-JP" altLang="en-US" sz="320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A29F3BF4-BE0C-DFA9-02E6-A7C0CDC775EB}"/>
                </a:ext>
              </a:extLst>
            </p:cNvPr>
            <p:cNvCxnSpPr>
              <a:cxnSpLocks/>
            </p:cNvCxnSpPr>
            <p:nvPr/>
          </p:nvCxnSpPr>
          <p:spPr>
            <a:xfrm flipV="1">
              <a:off x="12682334" y="13277533"/>
              <a:ext cx="1313696" cy="231224"/>
            </a:xfrm>
            <a:prstGeom prst="line">
              <a:avLst/>
            </a:prstGeom>
            <a:ln w="19050"/>
          </p:spPr>
          <p:style>
            <a:lnRef idx="1">
              <a:schemeClr val="dk1"/>
            </a:lnRef>
            <a:fillRef idx="0">
              <a:schemeClr val="dk1"/>
            </a:fillRef>
            <a:effectRef idx="0">
              <a:schemeClr val="dk1"/>
            </a:effectRef>
            <a:fontRef idx="minor">
              <a:schemeClr val="tx1"/>
            </a:fontRef>
          </p:style>
        </p:cxnSp>
        <p:sp>
          <p:nvSpPr>
            <p:cNvPr id="55" name="テキスト ボックス 54">
              <a:extLst>
                <a:ext uri="{FF2B5EF4-FFF2-40B4-BE49-F238E27FC236}">
                  <a16:creationId xmlns:a16="http://schemas.microsoft.com/office/drawing/2014/main" id="{B121AC49-5C71-DB55-6D08-9D558312C553}"/>
                </a:ext>
              </a:extLst>
            </p:cNvPr>
            <p:cNvSpPr txBox="1"/>
            <p:nvPr/>
          </p:nvSpPr>
          <p:spPr>
            <a:xfrm>
              <a:off x="9902694" y="16170034"/>
              <a:ext cx="2207694" cy="584775"/>
            </a:xfrm>
            <a:prstGeom prst="rect">
              <a:avLst/>
            </a:prstGeom>
            <a:noFill/>
          </p:spPr>
          <p:txBody>
            <a:bodyPr wrap="square" rtlCol="0">
              <a:spAutoFit/>
            </a:bodyPr>
            <a:lstStyle/>
            <a:p>
              <a:r>
                <a:rPr kumimoji="1" lang="en-US" altLang="ja-JP" sz="3200">
                  <a:latin typeface="Meiryo UI" panose="020B0604030504040204" pitchFamily="50" charset="-128"/>
                  <a:ea typeface="Meiryo UI" panose="020B0604030504040204" pitchFamily="50" charset="-128"/>
                </a:rPr>
                <a:t>10~100m</a:t>
              </a:r>
              <a:endParaRPr kumimoji="1" lang="ja-JP" altLang="en-US" sz="320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0E5F130C-0797-1B31-C271-25DE2C07C172}"/>
                </a:ext>
              </a:extLst>
            </p:cNvPr>
            <p:cNvSpPr txBox="1"/>
            <p:nvPr/>
          </p:nvSpPr>
          <p:spPr>
            <a:xfrm>
              <a:off x="11991518" y="12219370"/>
              <a:ext cx="1421285" cy="584775"/>
            </a:xfrm>
            <a:prstGeom prst="rect">
              <a:avLst/>
            </a:prstGeom>
            <a:noFill/>
          </p:spPr>
          <p:txBody>
            <a:bodyPr wrap="square" rtlCol="0">
              <a:spAutoFit/>
            </a:bodyPr>
            <a:lstStyle/>
            <a:p>
              <a:pPr algn="r"/>
              <a:r>
                <a:rPr kumimoji="1" lang="en-US" altLang="ja-JP" sz="3200" b="1">
                  <a:latin typeface="Meiryo UI" panose="020B0604030504040204" pitchFamily="50" charset="-128"/>
                  <a:ea typeface="Meiryo UI" panose="020B0604030504040204" pitchFamily="50" charset="-128"/>
                </a:rPr>
                <a:t>LoRa</a:t>
              </a:r>
              <a:endParaRPr kumimoji="1" lang="ja-JP" altLang="en-US" sz="3200" b="1">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E8C0E3F3-E681-CA9A-A955-388011E74AE5}"/>
                </a:ext>
              </a:extLst>
            </p:cNvPr>
            <p:cNvCxnSpPr>
              <a:cxnSpLocks/>
              <a:endCxn id="41" idx="3"/>
            </p:cNvCxnSpPr>
            <p:nvPr/>
          </p:nvCxnSpPr>
          <p:spPr>
            <a:xfrm flipH="1">
              <a:off x="12655639" y="16119557"/>
              <a:ext cx="611112"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58" name="グラフィックス 57" descr="無線ルーター 枠線">
              <a:extLst>
                <a:ext uri="{FF2B5EF4-FFF2-40B4-BE49-F238E27FC236}">
                  <a16:creationId xmlns:a16="http://schemas.microsoft.com/office/drawing/2014/main" id="{F3BCFB15-483E-4339-88D8-28CD30332D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139735" y="15607528"/>
              <a:ext cx="1059303" cy="1059303"/>
            </a:xfrm>
            <a:prstGeom prst="rect">
              <a:avLst/>
            </a:prstGeom>
          </p:spPr>
        </p:pic>
        <p:grpSp>
          <p:nvGrpSpPr>
            <p:cNvPr id="60" name="グループ化 59">
              <a:extLst>
                <a:ext uri="{FF2B5EF4-FFF2-40B4-BE49-F238E27FC236}">
                  <a16:creationId xmlns:a16="http://schemas.microsoft.com/office/drawing/2014/main" id="{8E2FC4DC-1BC7-C9F3-51A2-10D85EB51260}"/>
                </a:ext>
              </a:extLst>
            </p:cNvPr>
            <p:cNvGrpSpPr/>
            <p:nvPr/>
          </p:nvGrpSpPr>
          <p:grpSpPr>
            <a:xfrm>
              <a:off x="11259241" y="13698761"/>
              <a:ext cx="242673" cy="256047"/>
              <a:chOff x="3978828" y="3296268"/>
              <a:chExt cx="191923" cy="202500"/>
            </a:xfrm>
          </p:grpSpPr>
          <p:sp>
            <p:nvSpPr>
              <p:cNvPr id="117" name="フリーフォーム: 図形 74">
                <a:extLst>
                  <a:ext uri="{FF2B5EF4-FFF2-40B4-BE49-F238E27FC236}">
                    <a16:creationId xmlns:a16="http://schemas.microsoft.com/office/drawing/2014/main" id="{F5D3CFD2-DCBB-ECC0-C613-679C3BCC52C4}"/>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8" name="フリーフォーム: 図形 75">
                <a:extLst>
                  <a:ext uri="{FF2B5EF4-FFF2-40B4-BE49-F238E27FC236}">
                    <a16:creationId xmlns:a16="http://schemas.microsoft.com/office/drawing/2014/main" id="{6E7007C4-ACC1-4680-CAE0-20A743D5EAF9}"/>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9" name="フリーフォーム: 図形 76">
                <a:extLst>
                  <a:ext uri="{FF2B5EF4-FFF2-40B4-BE49-F238E27FC236}">
                    <a16:creationId xmlns:a16="http://schemas.microsoft.com/office/drawing/2014/main" id="{B410EDA7-E4BC-1001-0475-9C4A3998D738}"/>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20" name="フリーフォーム: 図形 77">
                <a:extLst>
                  <a:ext uri="{FF2B5EF4-FFF2-40B4-BE49-F238E27FC236}">
                    <a16:creationId xmlns:a16="http://schemas.microsoft.com/office/drawing/2014/main" id="{94A99FFF-1DA2-1D1A-CF57-ABD006CF4594}"/>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21" name="フリーフォーム: 図形 80">
                <a:extLst>
                  <a:ext uri="{FF2B5EF4-FFF2-40B4-BE49-F238E27FC236}">
                    <a16:creationId xmlns:a16="http://schemas.microsoft.com/office/drawing/2014/main" id="{F74D9F18-3E00-F428-8C54-6C7608302A7C}"/>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1" name="グループ化 60">
              <a:extLst>
                <a:ext uri="{FF2B5EF4-FFF2-40B4-BE49-F238E27FC236}">
                  <a16:creationId xmlns:a16="http://schemas.microsoft.com/office/drawing/2014/main" id="{E63B1FFF-BA95-0DE0-6222-50935DA06C9D}"/>
                </a:ext>
              </a:extLst>
            </p:cNvPr>
            <p:cNvGrpSpPr/>
            <p:nvPr/>
          </p:nvGrpSpPr>
          <p:grpSpPr>
            <a:xfrm>
              <a:off x="11381662" y="14159373"/>
              <a:ext cx="242717" cy="256058"/>
              <a:chOff x="4186386" y="3446939"/>
              <a:chExt cx="191958" cy="202509"/>
            </a:xfrm>
          </p:grpSpPr>
          <p:sp>
            <p:nvSpPr>
              <p:cNvPr id="112" name="フリーフォーム: 図形 81">
                <a:extLst>
                  <a:ext uri="{FF2B5EF4-FFF2-40B4-BE49-F238E27FC236}">
                    <a16:creationId xmlns:a16="http://schemas.microsoft.com/office/drawing/2014/main" id="{57514CD1-0DB9-C1C7-9C38-C9FA414A98FC}"/>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3" name="フリーフォーム: 図形 84">
                <a:extLst>
                  <a:ext uri="{FF2B5EF4-FFF2-40B4-BE49-F238E27FC236}">
                    <a16:creationId xmlns:a16="http://schemas.microsoft.com/office/drawing/2014/main" id="{9C3F433E-9F29-DECC-0F61-83E0E2D6EFF6}"/>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4" name="フリーフォーム: 図形 85">
                <a:extLst>
                  <a:ext uri="{FF2B5EF4-FFF2-40B4-BE49-F238E27FC236}">
                    <a16:creationId xmlns:a16="http://schemas.microsoft.com/office/drawing/2014/main" id="{FD0ED08B-4C87-3B53-DA34-0AD44991FD9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5" name="フリーフォーム: 図形 86">
                <a:extLst>
                  <a:ext uri="{FF2B5EF4-FFF2-40B4-BE49-F238E27FC236}">
                    <a16:creationId xmlns:a16="http://schemas.microsoft.com/office/drawing/2014/main" id="{9931EF7C-78EE-6F46-2281-E0FE476C54AB}"/>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6" name="フリーフォーム: 図形 87">
                <a:extLst>
                  <a:ext uri="{FF2B5EF4-FFF2-40B4-BE49-F238E27FC236}">
                    <a16:creationId xmlns:a16="http://schemas.microsoft.com/office/drawing/2014/main" id="{53EEA39D-85D8-7C56-7ED5-4F2750F9DE41}"/>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2" name="グループ化 61">
              <a:extLst>
                <a:ext uri="{FF2B5EF4-FFF2-40B4-BE49-F238E27FC236}">
                  <a16:creationId xmlns:a16="http://schemas.microsoft.com/office/drawing/2014/main" id="{E7D58174-BD83-1ACA-7457-69F223DB3E8A}"/>
                </a:ext>
              </a:extLst>
            </p:cNvPr>
            <p:cNvGrpSpPr/>
            <p:nvPr/>
          </p:nvGrpSpPr>
          <p:grpSpPr>
            <a:xfrm>
              <a:off x="11056246" y="14559443"/>
              <a:ext cx="242717" cy="256058"/>
              <a:chOff x="4186386" y="3446939"/>
              <a:chExt cx="191958" cy="202509"/>
            </a:xfrm>
          </p:grpSpPr>
          <p:sp>
            <p:nvSpPr>
              <p:cNvPr id="107" name="フリーフォーム: 図形 91">
                <a:extLst>
                  <a:ext uri="{FF2B5EF4-FFF2-40B4-BE49-F238E27FC236}">
                    <a16:creationId xmlns:a16="http://schemas.microsoft.com/office/drawing/2014/main" id="{DC07EB36-D967-2E5D-CB11-BCA9D4DBD294}"/>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8" name="フリーフォーム: 図形 92">
                <a:extLst>
                  <a:ext uri="{FF2B5EF4-FFF2-40B4-BE49-F238E27FC236}">
                    <a16:creationId xmlns:a16="http://schemas.microsoft.com/office/drawing/2014/main" id="{3EC15758-1B8E-E6EE-C31E-541F91BF453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9" name="フリーフォーム: 図形 93">
                <a:extLst>
                  <a:ext uri="{FF2B5EF4-FFF2-40B4-BE49-F238E27FC236}">
                    <a16:creationId xmlns:a16="http://schemas.microsoft.com/office/drawing/2014/main" id="{689E81F1-3662-EC0A-7B53-74569EC0917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0" name="フリーフォーム: 図形 94">
                <a:extLst>
                  <a:ext uri="{FF2B5EF4-FFF2-40B4-BE49-F238E27FC236}">
                    <a16:creationId xmlns:a16="http://schemas.microsoft.com/office/drawing/2014/main" id="{942F834F-A2D8-742E-3F96-CD14871361A0}"/>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1" name="フリーフォーム: 図形 95">
                <a:extLst>
                  <a:ext uri="{FF2B5EF4-FFF2-40B4-BE49-F238E27FC236}">
                    <a16:creationId xmlns:a16="http://schemas.microsoft.com/office/drawing/2014/main" id="{71829045-FE9F-10D2-6AB1-216D5893275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3" name="グループ化 62">
              <a:extLst>
                <a:ext uri="{FF2B5EF4-FFF2-40B4-BE49-F238E27FC236}">
                  <a16:creationId xmlns:a16="http://schemas.microsoft.com/office/drawing/2014/main" id="{541F6869-0922-FD25-0F49-3CE2AD531882}"/>
                </a:ext>
              </a:extLst>
            </p:cNvPr>
            <p:cNvGrpSpPr/>
            <p:nvPr/>
          </p:nvGrpSpPr>
          <p:grpSpPr>
            <a:xfrm>
              <a:off x="10621722" y="14780503"/>
              <a:ext cx="242717" cy="256058"/>
              <a:chOff x="4186386" y="3446939"/>
              <a:chExt cx="191958" cy="202509"/>
            </a:xfrm>
          </p:grpSpPr>
          <p:sp>
            <p:nvSpPr>
              <p:cNvPr id="102" name="フリーフォーム: 図形 97">
                <a:extLst>
                  <a:ext uri="{FF2B5EF4-FFF2-40B4-BE49-F238E27FC236}">
                    <a16:creationId xmlns:a16="http://schemas.microsoft.com/office/drawing/2014/main" id="{0EBAF18C-DBBA-B9A3-905E-7D717C779B2D}"/>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3" name="フリーフォーム: 図形 98">
                <a:extLst>
                  <a:ext uri="{FF2B5EF4-FFF2-40B4-BE49-F238E27FC236}">
                    <a16:creationId xmlns:a16="http://schemas.microsoft.com/office/drawing/2014/main" id="{4C149F5A-E53A-3F71-E504-A860D041F83C}"/>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4" name="フリーフォーム: 図形 99">
                <a:extLst>
                  <a:ext uri="{FF2B5EF4-FFF2-40B4-BE49-F238E27FC236}">
                    <a16:creationId xmlns:a16="http://schemas.microsoft.com/office/drawing/2014/main" id="{5C5CE5D5-F567-573B-CCA3-597E9FBE196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5" name="フリーフォーム: 図形 100">
                <a:extLst>
                  <a:ext uri="{FF2B5EF4-FFF2-40B4-BE49-F238E27FC236}">
                    <a16:creationId xmlns:a16="http://schemas.microsoft.com/office/drawing/2014/main" id="{7FBDFDE6-C9EF-AD33-7524-9E321E25C397}"/>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6" name="フリーフォーム: 図形 101">
                <a:extLst>
                  <a:ext uri="{FF2B5EF4-FFF2-40B4-BE49-F238E27FC236}">
                    <a16:creationId xmlns:a16="http://schemas.microsoft.com/office/drawing/2014/main" id="{E0617BE2-AE46-809A-2B05-9DCEB38C8D9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4" name="グループ化 63">
              <a:extLst>
                <a:ext uri="{FF2B5EF4-FFF2-40B4-BE49-F238E27FC236}">
                  <a16:creationId xmlns:a16="http://schemas.microsoft.com/office/drawing/2014/main" id="{ACD35977-5476-DD6B-E6E3-83179B8629AB}"/>
                </a:ext>
              </a:extLst>
            </p:cNvPr>
            <p:cNvGrpSpPr/>
            <p:nvPr/>
          </p:nvGrpSpPr>
          <p:grpSpPr>
            <a:xfrm>
              <a:off x="10078723" y="14965917"/>
              <a:ext cx="242717" cy="256058"/>
              <a:chOff x="4186386" y="3446939"/>
              <a:chExt cx="191958" cy="202509"/>
            </a:xfrm>
          </p:grpSpPr>
          <p:sp>
            <p:nvSpPr>
              <p:cNvPr id="97" name="フリーフォーム: 図形 103">
                <a:extLst>
                  <a:ext uri="{FF2B5EF4-FFF2-40B4-BE49-F238E27FC236}">
                    <a16:creationId xmlns:a16="http://schemas.microsoft.com/office/drawing/2014/main" id="{8CBDC49B-5C3C-E2CA-2158-9112E0DB6902}"/>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8" name="フリーフォーム: 図形 104">
                <a:extLst>
                  <a:ext uri="{FF2B5EF4-FFF2-40B4-BE49-F238E27FC236}">
                    <a16:creationId xmlns:a16="http://schemas.microsoft.com/office/drawing/2014/main" id="{A6D6AAD5-ADE7-1BBB-FEEE-99BABA0E6A05}"/>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9" name="フリーフォーム: 図形 105">
                <a:extLst>
                  <a:ext uri="{FF2B5EF4-FFF2-40B4-BE49-F238E27FC236}">
                    <a16:creationId xmlns:a16="http://schemas.microsoft.com/office/drawing/2014/main" id="{EB07CDB9-CD6B-5725-AE98-8E84A356E47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0" name="フリーフォーム: 図形 106">
                <a:extLst>
                  <a:ext uri="{FF2B5EF4-FFF2-40B4-BE49-F238E27FC236}">
                    <a16:creationId xmlns:a16="http://schemas.microsoft.com/office/drawing/2014/main" id="{64AA2F62-44FE-8207-55D9-3A8B5B4427E5}"/>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1" name="フリーフォーム: 図形 107">
                <a:extLst>
                  <a:ext uri="{FF2B5EF4-FFF2-40B4-BE49-F238E27FC236}">
                    <a16:creationId xmlns:a16="http://schemas.microsoft.com/office/drawing/2014/main" id="{A9AEBDE7-25AE-88A0-1CD1-40DE5AC82EB0}"/>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5" name="グループ化 64">
              <a:extLst>
                <a:ext uri="{FF2B5EF4-FFF2-40B4-BE49-F238E27FC236}">
                  <a16:creationId xmlns:a16="http://schemas.microsoft.com/office/drawing/2014/main" id="{E7D8247D-B79E-DD38-6B7D-D7BF951EA499}"/>
                </a:ext>
              </a:extLst>
            </p:cNvPr>
            <p:cNvGrpSpPr/>
            <p:nvPr/>
          </p:nvGrpSpPr>
          <p:grpSpPr>
            <a:xfrm>
              <a:off x="9664723" y="14664182"/>
              <a:ext cx="242717" cy="256058"/>
              <a:chOff x="4186386" y="3446939"/>
              <a:chExt cx="191958" cy="202509"/>
            </a:xfrm>
          </p:grpSpPr>
          <p:sp>
            <p:nvSpPr>
              <p:cNvPr id="92" name="フリーフォーム: 図形 109">
                <a:extLst>
                  <a:ext uri="{FF2B5EF4-FFF2-40B4-BE49-F238E27FC236}">
                    <a16:creationId xmlns:a16="http://schemas.microsoft.com/office/drawing/2014/main" id="{61D08152-A6F9-5C13-10A8-2B34F7E0E909}"/>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3" name="フリーフォーム: 図形 110">
                <a:extLst>
                  <a:ext uri="{FF2B5EF4-FFF2-40B4-BE49-F238E27FC236}">
                    <a16:creationId xmlns:a16="http://schemas.microsoft.com/office/drawing/2014/main" id="{BE63E3F3-0BEE-2661-97FF-BC927D79436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4" name="フリーフォーム: 図形 111">
                <a:extLst>
                  <a:ext uri="{FF2B5EF4-FFF2-40B4-BE49-F238E27FC236}">
                    <a16:creationId xmlns:a16="http://schemas.microsoft.com/office/drawing/2014/main" id="{6E061097-AE9F-6BA8-DB3E-DBDB13ECD362}"/>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5" name="フリーフォーム: 図形 112">
                <a:extLst>
                  <a:ext uri="{FF2B5EF4-FFF2-40B4-BE49-F238E27FC236}">
                    <a16:creationId xmlns:a16="http://schemas.microsoft.com/office/drawing/2014/main" id="{72AB1B0B-D038-2734-D0A1-7A501142E44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6" name="フリーフォーム: 図形 113">
                <a:extLst>
                  <a:ext uri="{FF2B5EF4-FFF2-40B4-BE49-F238E27FC236}">
                    <a16:creationId xmlns:a16="http://schemas.microsoft.com/office/drawing/2014/main" id="{1CAA4EEA-A1C9-2526-F98F-D9A4B6FBFA2E}"/>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6" name="グループ化 65">
              <a:extLst>
                <a:ext uri="{FF2B5EF4-FFF2-40B4-BE49-F238E27FC236}">
                  <a16:creationId xmlns:a16="http://schemas.microsoft.com/office/drawing/2014/main" id="{BAC57CCD-64EE-C9F5-5982-8748EEE22E74}"/>
                </a:ext>
              </a:extLst>
            </p:cNvPr>
            <p:cNvGrpSpPr/>
            <p:nvPr/>
          </p:nvGrpSpPr>
          <p:grpSpPr>
            <a:xfrm>
              <a:off x="9293497" y="14606921"/>
              <a:ext cx="242717" cy="256058"/>
              <a:chOff x="4186386" y="3446939"/>
              <a:chExt cx="191958" cy="202509"/>
            </a:xfrm>
          </p:grpSpPr>
          <p:sp>
            <p:nvSpPr>
              <p:cNvPr id="87" name="フリーフォーム: 図形 115">
                <a:extLst>
                  <a:ext uri="{FF2B5EF4-FFF2-40B4-BE49-F238E27FC236}">
                    <a16:creationId xmlns:a16="http://schemas.microsoft.com/office/drawing/2014/main" id="{0CF3D3A4-2A78-BC44-BAF4-3CAA247E417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8" name="フリーフォーム: 図形 116">
                <a:extLst>
                  <a:ext uri="{FF2B5EF4-FFF2-40B4-BE49-F238E27FC236}">
                    <a16:creationId xmlns:a16="http://schemas.microsoft.com/office/drawing/2014/main" id="{77834C81-A65E-848C-9EC7-B626CD767B7E}"/>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9" name="フリーフォーム: 図形 117">
                <a:extLst>
                  <a:ext uri="{FF2B5EF4-FFF2-40B4-BE49-F238E27FC236}">
                    <a16:creationId xmlns:a16="http://schemas.microsoft.com/office/drawing/2014/main" id="{C738145F-DFD0-C03D-3FE7-A6DD3EA1C04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0" name="フリーフォーム: 図形 118">
                <a:extLst>
                  <a:ext uri="{FF2B5EF4-FFF2-40B4-BE49-F238E27FC236}">
                    <a16:creationId xmlns:a16="http://schemas.microsoft.com/office/drawing/2014/main" id="{247EB12D-E9E3-8D88-C109-A9466CF7B476}"/>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1" name="フリーフォーム: 図形 119">
                <a:extLst>
                  <a:ext uri="{FF2B5EF4-FFF2-40B4-BE49-F238E27FC236}">
                    <a16:creationId xmlns:a16="http://schemas.microsoft.com/office/drawing/2014/main" id="{B6860BB2-DF0D-FE3A-4F96-1551EAE4D2A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7" name="グループ化 66">
              <a:extLst>
                <a:ext uri="{FF2B5EF4-FFF2-40B4-BE49-F238E27FC236}">
                  <a16:creationId xmlns:a16="http://schemas.microsoft.com/office/drawing/2014/main" id="{64F083C8-A640-10BC-2853-F7F7114F2BA9}"/>
                </a:ext>
              </a:extLst>
            </p:cNvPr>
            <p:cNvGrpSpPr/>
            <p:nvPr/>
          </p:nvGrpSpPr>
          <p:grpSpPr>
            <a:xfrm>
              <a:off x="10787568" y="13135958"/>
              <a:ext cx="242673" cy="256047"/>
              <a:chOff x="3978828" y="3296268"/>
              <a:chExt cx="191923" cy="202500"/>
            </a:xfrm>
          </p:grpSpPr>
          <p:sp>
            <p:nvSpPr>
              <p:cNvPr id="82" name="フリーフォーム: 図形 121">
                <a:extLst>
                  <a:ext uri="{FF2B5EF4-FFF2-40B4-BE49-F238E27FC236}">
                    <a16:creationId xmlns:a16="http://schemas.microsoft.com/office/drawing/2014/main" id="{2D9A13FD-455F-0963-E138-99B226F30657}"/>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3" name="フリーフォーム: 図形 122">
                <a:extLst>
                  <a:ext uri="{FF2B5EF4-FFF2-40B4-BE49-F238E27FC236}">
                    <a16:creationId xmlns:a16="http://schemas.microsoft.com/office/drawing/2014/main" id="{59FE75C7-DB53-226E-5D8F-0C8551075FAD}"/>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4" name="フリーフォーム: 図形 123">
                <a:extLst>
                  <a:ext uri="{FF2B5EF4-FFF2-40B4-BE49-F238E27FC236}">
                    <a16:creationId xmlns:a16="http://schemas.microsoft.com/office/drawing/2014/main" id="{290E552A-B9A7-7DA0-7A53-2A05CBCA89F9}"/>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85" name="フリーフォーム: 図形 126">
                <a:extLst>
                  <a:ext uri="{FF2B5EF4-FFF2-40B4-BE49-F238E27FC236}">
                    <a16:creationId xmlns:a16="http://schemas.microsoft.com/office/drawing/2014/main" id="{5BCE9E93-C11C-A3CE-B77F-8D4C15A8E351}"/>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86" name="フリーフォーム: 図形 127">
                <a:extLst>
                  <a:ext uri="{FF2B5EF4-FFF2-40B4-BE49-F238E27FC236}">
                    <a16:creationId xmlns:a16="http://schemas.microsoft.com/office/drawing/2014/main" id="{E120F8E0-5C62-68A0-8A85-AB5CFDAD53C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8" name="グループ化 67">
              <a:extLst>
                <a:ext uri="{FF2B5EF4-FFF2-40B4-BE49-F238E27FC236}">
                  <a16:creationId xmlns:a16="http://schemas.microsoft.com/office/drawing/2014/main" id="{49166EF2-48D8-BDD5-B836-B32042E66FC9}"/>
                </a:ext>
              </a:extLst>
            </p:cNvPr>
            <p:cNvGrpSpPr/>
            <p:nvPr/>
          </p:nvGrpSpPr>
          <p:grpSpPr>
            <a:xfrm>
              <a:off x="10998207" y="13496793"/>
              <a:ext cx="242673" cy="256047"/>
              <a:chOff x="3978828" y="3296268"/>
              <a:chExt cx="191923" cy="202500"/>
            </a:xfrm>
          </p:grpSpPr>
          <p:sp>
            <p:nvSpPr>
              <p:cNvPr id="77" name="フリーフォーム: 図形 129">
                <a:extLst>
                  <a:ext uri="{FF2B5EF4-FFF2-40B4-BE49-F238E27FC236}">
                    <a16:creationId xmlns:a16="http://schemas.microsoft.com/office/drawing/2014/main" id="{76603E3F-105B-CD87-8B62-2EE69CE6D6E5}"/>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78" name="フリーフォーム: 図形 130">
                <a:extLst>
                  <a:ext uri="{FF2B5EF4-FFF2-40B4-BE49-F238E27FC236}">
                    <a16:creationId xmlns:a16="http://schemas.microsoft.com/office/drawing/2014/main" id="{28F57FD7-F16C-701F-F814-FA7B85EE9B3A}"/>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79" name="フリーフォーム: 図形 132">
                <a:extLst>
                  <a:ext uri="{FF2B5EF4-FFF2-40B4-BE49-F238E27FC236}">
                    <a16:creationId xmlns:a16="http://schemas.microsoft.com/office/drawing/2014/main" id="{3CAC8E33-F29E-0816-2BFE-FDBB260743B7}"/>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80" name="フリーフォーム: 図形 135">
                <a:extLst>
                  <a:ext uri="{FF2B5EF4-FFF2-40B4-BE49-F238E27FC236}">
                    <a16:creationId xmlns:a16="http://schemas.microsoft.com/office/drawing/2014/main" id="{65E13F0F-D346-4DFC-93CC-5DB44F3CFFDF}"/>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81" name="フリーフォーム: 図形 136">
                <a:extLst>
                  <a:ext uri="{FF2B5EF4-FFF2-40B4-BE49-F238E27FC236}">
                    <a16:creationId xmlns:a16="http://schemas.microsoft.com/office/drawing/2014/main" id="{FEC2D5E2-423A-3176-5116-5D1746B99866}"/>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9" name="グループ化 68">
              <a:extLst>
                <a:ext uri="{FF2B5EF4-FFF2-40B4-BE49-F238E27FC236}">
                  <a16:creationId xmlns:a16="http://schemas.microsoft.com/office/drawing/2014/main" id="{11ED97C8-9EAF-DCF1-88E9-333B6261E6F1}"/>
                </a:ext>
              </a:extLst>
            </p:cNvPr>
            <p:cNvGrpSpPr/>
            <p:nvPr/>
          </p:nvGrpSpPr>
          <p:grpSpPr>
            <a:xfrm>
              <a:off x="8879352" y="14559443"/>
              <a:ext cx="242717" cy="256058"/>
              <a:chOff x="4186386" y="3446939"/>
              <a:chExt cx="191958" cy="202509"/>
            </a:xfrm>
          </p:grpSpPr>
          <p:sp>
            <p:nvSpPr>
              <p:cNvPr id="72" name="フリーフォーム: 図形 1023">
                <a:extLst>
                  <a:ext uri="{FF2B5EF4-FFF2-40B4-BE49-F238E27FC236}">
                    <a16:creationId xmlns:a16="http://schemas.microsoft.com/office/drawing/2014/main" id="{150C9DE9-65ED-4B6B-46A4-24D3A5D06EAF}"/>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73" name="フリーフォーム: 図形 1024">
                <a:extLst>
                  <a:ext uri="{FF2B5EF4-FFF2-40B4-BE49-F238E27FC236}">
                    <a16:creationId xmlns:a16="http://schemas.microsoft.com/office/drawing/2014/main" id="{EE987DA9-602C-11B8-9D97-FC1D0431521B}"/>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74" name="フリーフォーム: 図形 1026">
                <a:extLst>
                  <a:ext uri="{FF2B5EF4-FFF2-40B4-BE49-F238E27FC236}">
                    <a16:creationId xmlns:a16="http://schemas.microsoft.com/office/drawing/2014/main" id="{CCD34727-A54E-45D9-44A4-612D5F9C9EC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75" name="フリーフォーム: 図形 1027">
                <a:extLst>
                  <a:ext uri="{FF2B5EF4-FFF2-40B4-BE49-F238E27FC236}">
                    <a16:creationId xmlns:a16="http://schemas.microsoft.com/office/drawing/2014/main" id="{7E2DF4A9-E479-0509-600F-A5064B63C7BE}"/>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76" name="フリーフォーム: 図形 1028">
                <a:extLst>
                  <a:ext uri="{FF2B5EF4-FFF2-40B4-BE49-F238E27FC236}">
                    <a16:creationId xmlns:a16="http://schemas.microsoft.com/office/drawing/2014/main" id="{998CDB2F-3A9F-8CA8-6068-9398F22B54F8}"/>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sp>
          <p:nvSpPr>
            <p:cNvPr id="70" name="テキスト ボックス 69">
              <a:extLst>
                <a:ext uri="{FF2B5EF4-FFF2-40B4-BE49-F238E27FC236}">
                  <a16:creationId xmlns:a16="http://schemas.microsoft.com/office/drawing/2014/main" id="{C8072BE6-2400-6727-8016-D341704D7F2A}"/>
                </a:ext>
              </a:extLst>
            </p:cNvPr>
            <p:cNvSpPr txBox="1"/>
            <p:nvPr/>
          </p:nvSpPr>
          <p:spPr>
            <a:xfrm>
              <a:off x="17469065" y="16604664"/>
              <a:ext cx="2624149" cy="584775"/>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rPr>
                <a:t>農業従事者</a:t>
              </a:r>
            </a:p>
          </p:txBody>
        </p:sp>
        <p:sp>
          <p:nvSpPr>
            <p:cNvPr id="71" name="テキスト ボックス 70">
              <a:extLst>
                <a:ext uri="{FF2B5EF4-FFF2-40B4-BE49-F238E27FC236}">
                  <a16:creationId xmlns:a16="http://schemas.microsoft.com/office/drawing/2014/main" id="{4B761151-BFE6-009F-4BBC-622855F8467F}"/>
                </a:ext>
              </a:extLst>
            </p:cNvPr>
            <p:cNvSpPr txBox="1"/>
            <p:nvPr/>
          </p:nvSpPr>
          <p:spPr>
            <a:xfrm>
              <a:off x="16590785" y="12621504"/>
              <a:ext cx="2055395" cy="584775"/>
            </a:xfrm>
            <a:prstGeom prst="rect">
              <a:avLst/>
            </a:prstGeom>
            <a:noFill/>
          </p:spPr>
          <p:txBody>
            <a:bodyPr wrap="square" rtlCol="0">
              <a:spAutoFit/>
            </a:bodyPr>
            <a:lstStyle/>
            <a:p>
              <a:pPr algn="ctr"/>
              <a:r>
                <a:rPr lang="ja-JP" altLang="en-US" sz="3200">
                  <a:latin typeface="Meiryo UI" panose="020B0604030504040204" pitchFamily="50" charset="-128"/>
                  <a:ea typeface="Meiryo UI" panose="020B0604030504040204" pitchFamily="50" charset="-128"/>
                  <a:cs typeface="Meiryo UI" panose="020B0604030504040204" pitchFamily="50" charset="-128"/>
                </a:rPr>
                <a:t>データ解析</a:t>
              </a: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pic>
          <p:nvPicPr>
            <p:cNvPr id="181" name="グラフィックス 180" descr="シカ 単色塗りつぶし">
              <a:extLst>
                <a:ext uri="{FF2B5EF4-FFF2-40B4-BE49-F238E27FC236}">
                  <a16:creationId xmlns:a16="http://schemas.microsoft.com/office/drawing/2014/main" id="{50981489-9A22-A57B-FBC7-F5E14FCAB88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437686" y="12208296"/>
              <a:ext cx="914400" cy="914400"/>
            </a:xfrm>
            <a:prstGeom prst="rect">
              <a:avLst/>
            </a:prstGeom>
          </p:spPr>
        </p:pic>
        <p:pic>
          <p:nvPicPr>
            <p:cNvPr id="186" name="グラフィックス 185" descr="農業従事者男性 枠線">
              <a:extLst>
                <a:ext uri="{FF2B5EF4-FFF2-40B4-BE49-F238E27FC236}">
                  <a16:creationId xmlns:a16="http://schemas.microsoft.com/office/drawing/2014/main" id="{184FCB92-FE10-848A-B5DC-0A6F8A947D2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7825320" y="15180578"/>
              <a:ext cx="1581359" cy="1581359"/>
            </a:xfrm>
            <a:prstGeom prst="rect">
              <a:avLst/>
            </a:prstGeom>
          </p:spPr>
        </p:pic>
      </p:grpSp>
    </p:spTree>
    <p:extLst>
      <p:ext uri="{BB962C8B-B14F-4D97-AF65-F5344CB8AC3E}">
        <p14:creationId xmlns:p14="http://schemas.microsoft.com/office/powerpoint/2010/main" val="240556108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42848F-98CD-8211-5505-3CBF9BEB79EE}"/>
              </a:ext>
            </a:extLst>
          </p:cNvPr>
          <p:cNvSpPr txBox="1"/>
          <p:nvPr/>
        </p:nvSpPr>
        <p:spPr>
          <a:xfrm>
            <a:off x="228066" y="429485"/>
            <a:ext cx="20927494" cy="1754326"/>
          </a:xfrm>
          <a:prstGeom prst="rect">
            <a:avLst/>
          </a:prstGeom>
          <a:noFill/>
        </p:spPr>
        <p:txBody>
          <a:bodyPr wrap="square" rtlCol="0">
            <a:spAutoFit/>
          </a:bodyPr>
          <a:lstStyle/>
          <a:p>
            <a:pPr algn="ctr"/>
            <a:r>
              <a:rPr kumimoji="1" lang="ja-JP" altLang="en-US" sz="5400" b="1">
                <a:latin typeface="ＭＳ ゴシック" panose="020B0609070205080204" pitchFamily="49" charset="-128"/>
                <a:ea typeface="ＭＳ ゴシック" panose="020B0609070205080204" pitchFamily="49" charset="-128"/>
              </a:rPr>
              <a:t>赤外線センサを用いた害獣検出および行動解析</a:t>
            </a:r>
            <a:br>
              <a:rPr kumimoji="1" lang="en-US" altLang="ja-JP" sz="5400" b="1">
                <a:latin typeface="ＭＳ ゴシック" panose="020B0609070205080204" pitchFamily="49" charset="-128"/>
                <a:ea typeface="ＭＳ ゴシック" panose="020B0609070205080204" pitchFamily="49" charset="-128"/>
              </a:rPr>
            </a:br>
            <a:r>
              <a:rPr kumimoji="1" lang="ja-JP" altLang="en-US" sz="5400" b="1">
                <a:latin typeface="ＭＳ ゴシック" panose="020B0609070205080204" pitchFamily="49" charset="-128"/>
                <a:ea typeface="ＭＳ ゴシック" panose="020B0609070205080204" pitchFamily="49" charset="-128"/>
              </a:rPr>
              <a:t>ー</a:t>
            </a:r>
            <a:r>
              <a:rPr kumimoji="1" lang="en-US" altLang="ja-JP" sz="5400" b="1">
                <a:latin typeface="ＭＳ ゴシック" panose="020B0609070205080204" pitchFamily="49" charset="-128"/>
                <a:ea typeface="ＭＳ ゴシック" panose="020B0609070205080204" pitchFamily="49" charset="-128"/>
              </a:rPr>
              <a:t> </a:t>
            </a:r>
            <a:r>
              <a:rPr kumimoji="1" lang="ja-JP" altLang="en-US" sz="5400" b="1">
                <a:latin typeface="ＭＳ ゴシック" panose="020B0609070205080204" pitchFamily="49" charset="-128"/>
                <a:ea typeface="ＭＳ ゴシック" panose="020B0609070205080204" pitchFamily="49" charset="-128"/>
              </a:rPr>
              <a:t>通知機構と行動ビジュアライザ</a:t>
            </a:r>
            <a:r>
              <a:rPr kumimoji="1" lang="en-US" altLang="ja-JP" sz="5400" b="1">
                <a:latin typeface="ＭＳ ゴシック" panose="020B0609070205080204" pitchFamily="49" charset="-128"/>
                <a:ea typeface="ＭＳ ゴシック" panose="020B0609070205080204" pitchFamily="49" charset="-128"/>
              </a:rPr>
              <a:t> </a:t>
            </a:r>
            <a:r>
              <a:rPr kumimoji="1" lang="ja-JP" altLang="en-US" sz="5400" b="1">
                <a:latin typeface="ＭＳ ゴシック" panose="020B0609070205080204" pitchFamily="49" charset="-128"/>
                <a:ea typeface="ＭＳ ゴシック" panose="020B0609070205080204" pitchFamily="49" charset="-128"/>
              </a:rPr>
              <a:t>ー</a:t>
            </a:r>
          </a:p>
        </p:txBody>
      </p:sp>
      <p:sp>
        <p:nvSpPr>
          <p:cNvPr id="3" name="テキスト ボックス 2">
            <a:extLst>
              <a:ext uri="{FF2B5EF4-FFF2-40B4-BE49-F238E27FC236}">
                <a16:creationId xmlns:a16="http://schemas.microsoft.com/office/drawing/2014/main" id="{F5414123-E594-4D2C-7328-0E4D2D2053DE}"/>
              </a:ext>
            </a:extLst>
          </p:cNvPr>
          <p:cNvSpPr txBox="1"/>
          <p:nvPr/>
        </p:nvSpPr>
        <p:spPr>
          <a:xfrm>
            <a:off x="14562332" y="2965417"/>
            <a:ext cx="5942653" cy="707886"/>
          </a:xfrm>
          <a:prstGeom prst="rect">
            <a:avLst/>
          </a:prstGeom>
          <a:noFill/>
        </p:spPr>
        <p:txBody>
          <a:bodyPr wrap="none" rtlCol="0">
            <a:spAutoFit/>
          </a:bodyPr>
          <a:lstStyle/>
          <a:p>
            <a:pPr algn="ctr"/>
            <a:r>
              <a:rPr kumimoji="1" lang="ja-JP" altLang="en-US" sz="4000"/>
              <a:t>山口賢一研究室　藤本 光</a:t>
            </a:r>
          </a:p>
        </p:txBody>
      </p:sp>
      <p:grpSp>
        <p:nvGrpSpPr>
          <p:cNvPr id="4" name="グループ化 3">
            <a:extLst>
              <a:ext uri="{FF2B5EF4-FFF2-40B4-BE49-F238E27FC236}">
                <a16:creationId xmlns:a16="http://schemas.microsoft.com/office/drawing/2014/main" id="{C4603583-910A-3985-DBC7-18E91322D5A6}"/>
              </a:ext>
            </a:extLst>
          </p:cNvPr>
          <p:cNvGrpSpPr/>
          <p:nvPr/>
        </p:nvGrpSpPr>
        <p:grpSpPr>
          <a:xfrm>
            <a:off x="276957" y="3256646"/>
            <a:ext cx="20826227" cy="5405929"/>
            <a:chOff x="276956" y="2156548"/>
            <a:chExt cx="20826227" cy="5405929"/>
          </a:xfrm>
        </p:grpSpPr>
        <p:sp>
          <p:nvSpPr>
            <p:cNvPr id="5" name="正方形/長方形 4">
              <a:extLst>
                <a:ext uri="{FF2B5EF4-FFF2-40B4-BE49-F238E27FC236}">
                  <a16:creationId xmlns:a16="http://schemas.microsoft.com/office/drawing/2014/main" id="{8492B881-61C4-0195-9C55-81D4B08AAC82}"/>
                </a:ext>
              </a:extLst>
            </p:cNvPr>
            <p:cNvSpPr/>
            <p:nvPr/>
          </p:nvSpPr>
          <p:spPr>
            <a:xfrm>
              <a:off x="303212" y="2716306"/>
              <a:ext cx="20799971" cy="4846171"/>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D1C5054-08C2-576B-D171-CB4F06202BB0}"/>
                </a:ext>
              </a:extLst>
            </p:cNvPr>
            <p:cNvSpPr/>
            <p:nvPr/>
          </p:nvSpPr>
          <p:spPr>
            <a:xfrm>
              <a:off x="276956" y="2156548"/>
              <a:ext cx="5367175"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研究背景・目的</a:t>
              </a:r>
            </a:p>
          </p:txBody>
        </p:sp>
      </p:grpSp>
      <p:grpSp>
        <p:nvGrpSpPr>
          <p:cNvPr id="7" name="グループ化 6">
            <a:extLst>
              <a:ext uri="{FF2B5EF4-FFF2-40B4-BE49-F238E27FC236}">
                <a16:creationId xmlns:a16="http://schemas.microsoft.com/office/drawing/2014/main" id="{A5C78018-12F6-4D32-F14D-E2C286C273C9}"/>
              </a:ext>
            </a:extLst>
          </p:cNvPr>
          <p:cNvGrpSpPr/>
          <p:nvPr/>
        </p:nvGrpSpPr>
        <p:grpSpPr>
          <a:xfrm>
            <a:off x="329466" y="8853193"/>
            <a:ext cx="20777201" cy="6437838"/>
            <a:chOff x="303211" y="10738003"/>
            <a:chExt cx="20777201" cy="6437838"/>
          </a:xfrm>
        </p:grpSpPr>
        <p:sp>
          <p:nvSpPr>
            <p:cNvPr id="8" name="正方形/長方形 7">
              <a:extLst>
                <a:ext uri="{FF2B5EF4-FFF2-40B4-BE49-F238E27FC236}">
                  <a16:creationId xmlns:a16="http://schemas.microsoft.com/office/drawing/2014/main" id="{3B1D3E04-D2FD-106F-B5D3-7A583C1C8098}"/>
                </a:ext>
              </a:extLst>
            </p:cNvPr>
            <p:cNvSpPr/>
            <p:nvPr/>
          </p:nvSpPr>
          <p:spPr>
            <a:xfrm>
              <a:off x="329465" y="11324653"/>
              <a:ext cx="20750947" cy="585118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90F4908-14AA-9609-5AA9-3D3F5F023321}"/>
                </a:ext>
              </a:extLst>
            </p:cNvPr>
            <p:cNvSpPr/>
            <p:nvPr/>
          </p:nvSpPr>
          <p:spPr>
            <a:xfrm>
              <a:off x="303211" y="10738003"/>
              <a:ext cx="5344553" cy="1119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システム全体図</a:t>
              </a:r>
            </a:p>
          </p:txBody>
        </p:sp>
      </p:grpSp>
      <p:grpSp>
        <p:nvGrpSpPr>
          <p:cNvPr id="10" name="グループ化 9">
            <a:extLst>
              <a:ext uri="{FF2B5EF4-FFF2-40B4-BE49-F238E27FC236}">
                <a16:creationId xmlns:a16="http://schemas.microsoft.com/office/drawing/2014/main" id="{72F212AC-42D7-840F-9E79-F2E8770D6A82}"/>
              </a:ext>
            </a:extLst>
          </p:cNvPr>
          <p:cNvGrpSpPr/>
          <p:nvPr/>
        </p:nvGrpSpPr>
        <p:grpSpPr>
          <a:xfrm>
            <a:off x="329466" y="15582101"/>
            <a:ext cx="20773719" cy="14262062"/>
            <a:chOff x="329465" y="13529167"/>
            <a:chExt cx="20773719" cy="14262062"/>
          </a:xfrm>
        </p:grpSpPr>
        <p:sp>
          <p:nvSpPr>
            <p:cNvPr id="11" name="正方形/長方形 10">
              <a:extLst>
                <a:ext uri="{FF2B5EF4-FFF2-40B4-BE49-F238E27FC236}">
                  <a16:creationId xmlns:a16="http://schemas.microsoft.com/office/drawing/2014/main" id="{782733F6-BD0A-9AEC-2B1A-B1F047079F0C}"/>
                </a:ext>
              </a:extLst>
            </p:cNvPr>
            <p:cNvSpPr/>
            <p:nvPr/>
          </p:nvSpPr>
          <p:spPr>
            <a:xfrm>
              <a:off x="352237" y="14027228"/>
              <a:ext cx="20750947" cy="13764001"/>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B714102-CCA3-D52A-9491-3C514E98CB1C}"/>
                </a:ext>
              </a:extLst>
            </p:cNvPr>
            <p:cNvSpPr/>
            <p:nvPr/>
          </p:nvSpPr>
          <p:spPr>
            <a:xfrm>
              <a:off x="329465" y="13529167"/>
              <a:ext cx="5735099" cy="914406"/>
            </a:xfrm>
            <a:prstGeom prst="rect">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研究内容</a:t>
              </a:r>
            </a:p>
          </p:txBody>
        </p:sp>
      </p:grpSp>
      <p:sp>
        <p:nvSpPr>
          <p:cNvPr id="13" name="四角形: 角を丸くする 35">
            <a:extLst>
              <a:ext uri="{FF2B5EF4-FFF2-40B4-BE49-F238E27FC236}">
                <a16:creationId xmlns:a16="http://schemas.microsoft.com/office/drawing/2014/main" id="{25428E84-170B-9282-3552-4793BC24A78E}"/>
              </a:ext>
            </a:extLst>
          </p:cNvPr>
          <p:cNvSpPr/>
          <p:nvPr/>
        </p:nvSpPr>
        <p:spPr>
          <a:xfrm>
            <a:off x="689159" y="16944396"/>
            <a:ext cx="5679791" cy="9144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実装</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grpSp>
        <p:nvGrpSpPr>
          <p:cNvPr id="14" name="グループ化 13">
            <a:extLst>
              <a:ext uri="{FF2B5EF4-FFF2-40B4-BE49-F238E27FC236}">
                <a16:creationId xmlns:a16="http://schemas.microsoft.com/office/drawing/2014/main" id="{120F8774-47A0-910B-9619-0EB597EADCB1}"/>
              </a:ext>
            </a:extLst>
          </p:cNvPr>
          <p:cNvGrpSpPr/>
          <p:nvPr/>
        </p:nvGrpSpPr>
        <p:grpSpPr>
          <a:xfrm>
            <a:off x="8304762" y="9658467"/>
            <a:ext cx="12247094" cy="5489164"/>
            <a:chOff x="1487758" y="1275032"/>
            <a:chExt cx="9685865" cy="4341217"/>
          </a:xfrm>
        </p:grpSpPr>
        <p:sp>
          <p:nvSpPr>
            <p:cNvPr id="15" name="正方形/長方形 14">
              <a:extLst>
                <a:ext uri="{FF2B5EF4-FFF2-40B4-BE49-F238E27FC236}">
                  <a16:creationId xmlns:a16="http://schemas.microsoft.com/office/drawing/2014/main" id="{D3F791B0-2A85-9142-D6C0-D53009D30003}"/>
                </a:ext>
              </a:extLst>
            </p:cNvPr>
            <p:cNvSpPr/>
            <p:nvPr/>
          </p:nvSpPr>
          <p:spPr>
            <a:xfrm>
              <a:off x="1487758" y="1615479"/>
              <a:ext cx="3870896" cy="3907622"/>
            </a:xfrm>
            <a:prstGeom prst="rect">
              <a:avLst/>
            </a:prstGeom>
            <a:noFill/>
            <a:ln w="19050">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2A23303-AFD6-982E-7095-0D7330A2B486}"/>
                </a:ext>
              </a:extLst>
            </p:cNvPr>
            <p:cNvSpPr/>
            <p:nvPr/>
          </p:nvSpPr>
          <p:spPr>
            <a:xfrm>
              <a:off x="4932423" y="4385883"/>
              <a:ext cx="919887" cy="7414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925D3FA3-B3AC-12A6-A235-9954BD7FC088}"/>
                </a:ext>
              </a:extLst>
            </p:cNvPr>
            <p:cNvSpPr/>
            <p:nvPr/>
          </p:nvSpPr>
          <p:spPr bwMode="auto">
            <a:xfrm>
              <a:off x="1814203" y="2227499"/>
              <a:ext cx="2988000" cy="2988000"/>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p>
          </p:txBody>
        </p:sp>
        <p:sp>
          <p:nvSpPr>
            <p:cNvPr id="18" name="テキスト ボックス 17">
              <a:extLst>
                <a:ext uri="{FF2B5EF4-FFF2-40B4-BE49-F238E27FC236}">
                  <a16:creationId xmlns:a16="http://schemas.microsoft.com/office/drawing/2014/main" id="{B12D01B8-8C71-EC1C-61D2-E7EF1D77D4E3}"/>
                </a:ext>
              </a:extLst>
            </p:cNvPr>
            <p:cNvSpPr txBox="1"/>
            <p:nvPr/>
          </p:nvSpPr>
          <p:spPr>
            <a:xfrm>
              <a:off x="9168086" y="1275032"/>
              <a:ext cx="2005537" cy="462481"/>
            </a:xfrm>
            <a:prstGeom prst="rect">
              <a:avLst/>
            </a:prstGeom>
            <a:noFill/>
          </p:spPr>
          <p:txBody>
            <a:bodyPr wrap="square" rtlCol="0">
              <a:spAutoFit/>
            </a:bodyPr>
            <a:lstStyle/>
            <a:p>
              <a:pPr algn="ctr"/>
              <a:r>
                <a:rPr lang="ja-JP" altLang="en-US" sz="3200">
                  <a:latin typeface="Meiryo UI" panose="020B0604030504040204" pitchFamily="50" charset="-128"/>
                  <a:ea typeface="Meiryo UI" panose="020B0604030504040204" pitchFamily="50" charset="-128"/>
                  <a:cs typeface="Meiryo UI" panose="020B0604030504040204" pitchFamily="50" charset="-128"/>
                </a:rPr>
                <a:t>クラウドサーバ</a:t>
              </a: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グラフィックス 18" descr="スマート フォン 単色塗りつぶし">
              <a:extLst>
                <a:ext uri="{FF2B5EF4-FFF2-40B4-BE49-F238E27FC236}">
                  <a16:creationId xmlns:a16="http://schemas.microsoft.com/office/drawing/2014/main" id="{AADDF019-15C2-5A60-76BB-AF0AFFC9EE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9716618" y="4294162"/>
              <a:ext cx="649532" cy="642886"/>
            </a:xfrm>
            <a:prstGeom prst="rect">
              <a:avLst/>
            </a:prstGeom>
          </p:spPr>
        </p:pic>
        <p:sp>
          <p:nvSpPr>
            <p:cNvPr id="20" name="吹き出し: 円形 23">
              <a:extLst>
                <a:ext uri="{FF2B5EF4-FFF2-40B4-BE49-F238E27FC236}">
                  <a16:creationId xmlns:a16="http://schemas.microsoft.com/office/drawing/2014/main" id="{7B632210-DD4D-0AD5-265D-05E759F7B9B5}"/>
                </a:ext>
              </a:extLst>
            </p:cNvPr>
            <p:cNvSpPr/>
            <p:nvPr/>
          </p:nvSpPr>
          <p:spPr bwMode="auto">
            <a:xfrm>
              <a:off x="9834333" y="2240886"/>
              <a:ext cx="1154092" cy="479198"/>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sz="3200">
                  <a:latin typeface="Meiryo UI" panose="020B0604030504040204" pitchFamily="50" charset="-128"/>
                  <a:ea typeface="Meiryo UI" panose="020B0604030504040204" pitchFamily="50" charset="-128"/>
                </a:rPr>
                <a:t>通知</a:t>
              </a:r>
            </a:p>
          </p:txBody>
        </p:sp>
        <p:pic>
          <p:nvPicPr>
            <p:cNvPr id="21" name="グラフィックス 20" descr="ピン止めした地図 単色塗りつぶし">
              <a:extLst>
                <a:ext uri="{FF2B5EF4-FFF2-40B4-BE49-F238E27FC236}">
                  <a16:creationId xmlns:a16="http://schemas.microsoft.com/office/drawing/2014/main" id="{39D47E8B-A980-C6EA-F7EA-9717679A6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6075" y="4006452"/>
              <a:ext cx="458604" cy="453911"/>
            </a:xfrm>
            <a:prstGeom prst="rect">
              <a:avLst/>
            </a:prstGeom>
          </p:spPr>
        </p:pic>
        <p:cxnSp>
          <p:nvCxnSpPr>
            <p:cNvPr id="24" name="直線コネクタ 23">
              <a:extLst>
                <a:ext uri="{FF2B5EF4-FFF2-40B4-BE49-F238E27FC236}">
                  <a16:creationId xmlns:a16="http://schemas.microsoft.com/office/drawing/2014/main" id="{35FB0914-B9BD-D6EA-21CB-C276E2AB3184}"/>
                </a:ext>
              </a:extLst>
            </p:cNvPr>
            <p:cNvCxnSpPr/>
            <p:nvPr/>
          </p:nvCxnSpPr>
          <p:spPr>
            <a:xfrm flipH="1">
              <a:off x="7627685" y="2799076"/>
              <a:ext cx="1512588" cy="1091489"/>
            </a:xfrm>
            <a:prstGeom prst="line">
              <a:avLst/>
            </a:prstGeom>
            <a:ln w="38100"/>
          </p:spPr>
          <p:style>
            <a:lnRef idx="1">
              <a:schemeClr val="dk1"/>
            </a:lnRef>
            <a:fillRef idx="0">
              <a:schemeClr val="dk1"/>
            </a:fillRef>
            <a:effectRef idx="0">
              <a:schemeClr val="dk1"/>
            </a:effectRef>
            <a:fontRef idx="minor">
              <a:schemeClr val="tx1"/>
            </a:fontRef>
          </p:style>
        </p:cxnSp>
        <p:sp>
          <p:nvSpPr>
            <p:cNvPr id="22" name="吹き出し: 円形 25">
              <a:extLst>
                <a:ext uri="{FF2B5EF4-FFF2-40B4-BE49-F238E27FC236}">
                  <a16:creationId xmlns:a16="http://schemas.microsoft.com/office/drawing/2014/main" id="{7B4B30EB-3EF9-79FC-DFAA-6EB994594406}"/>
                </a:ext>
              </a:extLst>
            </p:cNvPr>
            <p:cNvSpPr/>
            <p:nvPr/>
          </p:nvSpPr>
          <p:spPr bwMode="auto">
            <a:xfrm flipH="1">
              <a:off x="8173415" y="3038081"/>
              <a:ext cx="1456967" cy="580742"/>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sz="3200"/>
            </a:p>
          </p:txBody>
        </p:sp>
        <p:sp>
          <p:nvSpPr>
            <p:cNvPr id="23" name="テキスト ボックス 22">
              <a:extLst>
                <a:ext uri="{FF2B5EF4-FFF2-40B4-BE49-F238E27FC236}">
                  <a16:creationId xmlns:a16="http://schemas.microsoft.com/office/drawing/2014/main" id="{CE6110D9-BAF8-1ED6-A166-1BF8C353AC4B}"/>
                </a:ext>
              </a:extLst>
            </p:cNvPr>
            <p:cNvSpPr txBox="1"/>
            <p:nvPr/>
          </p:nvSpPr>
          <p:spPr>
            <a:xfrm>
              <a:off x="8197177" y="3078842"/>
              <a:ext cx="1440653" cy="462481"/>
            </a:xfrm>
            <a:prstGeom prst="rect">
              <a:avLst/>
            </a:prstGeom>
            <a:noFill/>
          </p:spPr>
          <p:txBody>
            <a:bodyPr wrap="square" rtlCol="0">
              <a:spAutoFit/>
            </a:bodyPr>
            <a:lstStyle/>
            <a:p>
              <a:pPr algn="ctr"/>
              <a:r>
                <a:rPr kumimoji="1" lang="ja-JP" altLang="en-US" sz="3200">
                  <a:latin typeface="Meiryo UI" panose="020B0604030504040204" pitchFamily="50" charset="-128"/>
                  <a:ea typeface="Meiryo UI" panose="020B0604030504040204" pitchFamily="50" charset="-128"/>
                  <a:cs typeface="Meiryo UI" panose="020B0604030504040204" pitchFamily="50" charset="-128"/>
                </a:rPr>
                <a:t>地図表示</a:t>
              </a:r>
            </a:p>
          </p:txBody>
        </p:sp>
        <p:cxnSp>
          <p:nvCxnSpPr>
            <p:cNvPr id="25" name="直線コネクタ 24">
              <a:extLst>
                <a:ext uri="{FF2B5EF4-FFF2-40B4-BE49-F238E27FC236}">
                  <a16:creationId xmlns:a16="http://schemas.microsoft.com/office/drawing/2014/main" id="{5181AAF8-EA27-FE4A-C77C-4B8262BBC703}"/>
                </a:ext>
              </a:extLst>
            </p:cNvPr>
            <p:cNvCxnSpPr>
              <a:cxnSpLocks/>
            </p:cNvCxnSpPr>
            <p:nvPr/>
          </p:nvCxnSpPr>
          <p:spPr>
            <a:xfrm>
              <a:off x="9140272" y="2799076"/>
              <a:ext cx="1768718" cy="1091489"/>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EA91CEE-621B-6502-AE1D-DE3B66E4B10D}"/>
                </a:ext>
              </a:extLst>
            </p:cNvPr>
            <p:cNvCxnSpPr>
              <a:cxnSpLocks/>
            </p:cNvCxnSpPr>
            <p:nvPr/>
          </p:nvCxnSpPr>
          <p:spPr>
            <a:xfrm flipV="1">
              <a:off x="7829155" y="3817146"/>
              <a:ext cx="0" cy="135803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55A4D3CB-AF52-402F-0165-D7F522C3C0F6}"/>
                </a:ext>
              </a:extLst>
            </p:cNvPr>
            <p:cNvCxnSpPr>
              <a:cxnSpLocks/>
            </p:cNvCxnSpPr>
            <p:nvPr/>
          </p:nvCxnSpPr>
          <p:spPr>
            <a:xfrm flipV="1">
              <a:off x="10742570" y="3840992"/>
              <a:ext cx="0" cy="135803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8EEAD292-D905-B097-0954-7FE4606C05A7}"/>
                </a:ext>
              </a:extLst>
            </p:cNvPr>
            <p:cNvCxnSpPr>
              <a:cxnSpLocks/>
              <a:stCxn id="43" idx="3"/>
              <a:endCxn id="42" idx="1"/>
            </p:cNvCxnSpPr>
            <p:nvPr/>
          </p:nvCxnSpPr>
          <p:spPr>
            <a:xfrm flipV="1">
              <a:off x="2424903" y="2658302"/>
              <a:ext cx="1624943"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BB40131-1AF2-6CBD-A704-97079FFB01A1}"/>
                </a:ext>
              </a:extLst>
            </p:cNvPr>
            <p:cNvCxnSpPr>
              <a:cxnSpLocks/>
              <a:stCxn id="40" idx="3"/>
              <a:endCxn id="41" idx="1"/>
            </p:cNvCxnSpPr>
            <p:nvPr/>
          </p:nvCxnSpPr>
          <p:spPr>
            <a:xfrm flipV="1">
              <a:off x="2432395" y="4746591"/>
              <a:ext cx="1614853" cy="766"/>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86D349EC-D3F8-55C3-DB84-44C4441DCB4C}"/>
                </a:ext>
              </a:extLst>
            </p:cNvPr>
            <p:cNvCxnSpPr>
              <a:cxnSpLocks/>
              <a:stCxn id="43" idx="2"/>
              <a:endCxn id="40" idx="0"/>
            </p:cNvCxnSpPr>
            <p:nvPr/>
          </p:nvCxnSpPr>
          <p:spPr>
            <a:xfrm>
              <a:off x="2172405" y="2919150"/>
              <a:ext cx="0" cy="157659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3FCC9ABA-9A82-C808-4AF1-713C5E429136}"/>
                </a:ext>
              </a:extLst>
            </p:cNvPr>
            <p:cNvCxnSpPr>
              <a:cxnSpLocks/>
              <a:stCxn id="42" idx="2"/>
              <a:endCxn id="41" idx="0"/>
            </p:cNvCxnSpPr>
            <p:nvPr/>
          </p:nvCxnSpPr>
          <p:spPr>
            <a:xfrm flipH="1">
              <a:off x="4299747" y="2910800"/>
              <a:ext cx="0" cy="158329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567A6974-5BF6-23FD-011F-C281ABD8D7E8}"/>
                </a:ext>
              </a:extLst>
            </p:cNvPr>
            <p:cNvSpPr txBox="1"/>
            <p:nvPr/>
          </p:nvSpPr>
          <p:spPr>
            <a:xfrm>
              <a:off x="1691882" y="1775981"/>
              <a:ext cx="880121" cy="462481"/>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cs typeface="Meiryo UI" panose="020B0604030504040204" pitchFamily="50" charset="-128"/>
                </a:rPr>
                <a:t>畑</a:t>
              </a:r>
            </a:p>
          </p:txBody>
        </p:sp>
        <p:sp>
          <p:nvSpPr>
            <p:cNvPr id="33" name="フリーフォーム: 図形 1051">
              <a:extLst>
                <a:ext uri="{FF2B5EF4-FFF2-40B4-BE49-F238E27FC236}">
                  <a16:creationId xmlns:a16="http://schemas.microsoft.com/office/drawing/2014/main" id="{E2F26E91-2EA4-28D7-D9C9-84A0C44CD88D}"/>
                </a:ext>
              </a:extLst>
            </p:cNvPr>
            <p:cNvSpPr/>
            <p:nvPr/>
          </p:nvSpPr>
          <p:spPr>
            <a:xfrm>
              <a:off x="8168113" y="1518701"/>
              <a:ext cx="589684" cy="314700"/>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p>
          </p:txBody>
        </p:sp>
        <p:sp>
          <p:nvSpPr>
            <p:cNvPr id="34" name="フリーフォーム: 図形 1052">
              <a:extLst>
                <a:ext uri="{FF2B5EF4-FFF2-40B4-BE49-F238E27FC236}">
                  <a16:creationId xmlns:a16="http://schemas.microsoft.com/office/drawing/2014/main" id="{E7DA50F4-DADB-78FD-66F5-6BE53BA92C32}"/>
                </a:ext>
              </a:extLst>
            </p:cNvPr>
            <p:cNvSpPr/>
            <p:nvPr/>
          </p:nvSpPr>
          <p:spPr>
            <a:xfrm>
              <a:off x="8064200" y="1736096"/>
              <a:ext cx="589684" cy="318824"/>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p>
          </p:txBody>
        </p:sp>
        <p:sp>
          <p:nvSpPr>
            <p:cNvPr id="35" name="フリーフォーム: 図形 1053">
              <a:extLst>
                <a:ext uri="{FF2B5EF4-FFF2-40B4-BE49-F238E27FC236}">
                  <a16:creationId xmlns:a16="http://schemas.microsoft.com/office/drawing/2014/main" id="{CDAFED3F-6FEC-6CC4-068C-E6483FF77EA4}"/>
                </a:ext>
              </a:extLst>
            </p:cNvPr>
            <p:cNvSpPr/>
            <p:nvPr/>
          </p:nvSpPr>
          <p:spPr>
            <a:xfrm>
              <a:off x="7492366" y="1357831"/>
              <a:ext cx="2005537" cy="1102670"/>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p>
          </p:txBody>
        </p:sp>
        <p:pic>
          <p:nvPicPr>
            <p:cNvPr id="36" name="グラフィックス 35" descr="モニター 単色塗りつぶし">
              <a:extLst>
                <a:ext uri="{FF2B5EF4-FFF2-40B4-BE49-F238E27FC236}">
                  <a16:creationId xmlns:a16="http://schemas.microsoft.com/office/drawing/2014/main" id="{8A8D91E8-3E9A-D507-8822-73379B8462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49580" y="3836962"/>
              <a:ext cx="914400" cy="914400"/>
            </a:xfrm>
            <a:prstGeom prst="rect">
              <a:avLst/>
            </a:prstGeom>
          </p:spPr>
        </p:pic>
        <p:pic>
          <p:nvPicPr>
            <p:cNvPr id="37" name="Picture 14" descr="農家の男性のイラスト（ひらめいた顔）">
              <a:extLst>
                <a:ext uri="{FF2B5EF4-FFF2-40B4-BE49-F238E27FC236}">
                  <a16:creationId xmlns:a16="http://schemas.microsoft.com/office/drawing/2014/main" id="{526B819C-D4C9-BE70-57CC-055DA1A56F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78832" y="3919661"/>
              <a:ext cx="936137" cy="119506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コネクタ: 曲線 62">
              <a:extLst>
                <a:ext uri="{FF2B5EF4-FFF2-40B4-BE49-F238E27FC236}">
                  <a16:creationId xmlns:a16="http://schemas.microsoft.com/office/drawing/2014/main" id="{925EF363-DC7F-CC49-EB76-25A8BEB44587}"/>
                </a:ext>
              </a:extLst>
            </p:cNvPr>
            <p:cNvCxnSpPr>
              <a:cxnSpLocks/>
              <a:stCxn id="35" idx="12"/>
              <a:endCxn id="19" idx="2"/>
            </p:cNvCxnSpPr>
            <p:nvPr/>
          </p:nvCxnSpPr>
          <p:spPr>
            <a:xfrm>
              <a:off x="9497811" y="2145452"/>
              <a:ext cx="543573" cy="2148710"/>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476BC2AB-0EC3-D724-13FB-6FE578E21FA6}"/>
                </a:ext>
              </a:extLst>
            </p:cNvPr>
            <p:cNvCxnSpPr>
              <a:cxnSpLocks/>
            </p:cNvCxnSpPr>
            <p:nvPr/>
          </p:nvCxnSpPr>
          <p:spPr>
            <a:xfrm>
              <a:off x="8165586" y="2498919"/>
              <a:ext cx="0" cy="1461895"/>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40" name="グラフィックス 39" descr="基地局 単色塗りつぶし">
              <a:extLst>
                <a:ext uri="{FF2B5EF4-FFF2-40B4-BE49-F238E27FC236}">
                  <a16:creationId xmlns:a16="http://schemas.microsoft.com/office/drawing/2014/main" id="{817CC273-CF69-1C95-295B-06245DF6AC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9165" y="4495742"/>
              <a:ext cx="503230" cy="503230"/>
            </a:xfrm>
            <a:prstGeom prst="rect">
              <a:avLst/>
            </a:prstGeom>
          </p:spPr>
        </p:pic>
        <p:pic>
          <p:nvPicPr>
            <p:cNvPr id="41" name="グラフィックス 40" descr="基地局 単色塗りつぶし">
              <a:extLst>
                <a:ext uri="{FF2B5EF4-FFF2-40B4-BE49-F238E27FC236}">
                  <a16:creationId xmlns:a16="http://schemas.microsoft.com/office/drawing/2014/main" id="{870D2E12-02FC-ED98-492C-AB605E4478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47248" y="4494092"/>
              <a:ext cx="504997" cy="504997"/>
            </a:xfrm>
            <a:prstGeom prst="rect">
              <a:avLst/>
            </a:prstGeom>
          </p:spPr>
        </p:pic>
        <p:pic>
          <p:nvPicPr>
            <p:cNvPr id="42" name="グラフィックス 41" descr="基地局 単色塗りつぶし">
              <a:extLst>
                <a:ext uri="{FF2B5EF4-FFF2-40B4-BE49-F238E27FC236}">
                  <a16:creationId xmlns:a16="http://schemas.microsoft.com/office/drawing/2014/main" id="{C2F9E27F-E65D-FF72-E7BC-15AF4D6C6A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49846" y="2405803"/>
              <a:ext cx="504997" cy="504997"/>
            </a:xfrm>
            <a:prstGeom prst="rect">
              <a:avLst/>
            </a:prstGeom>
          </p:spPr>
        </p:pic>
        <p:pic>
          <p:nvPicPr>
            <p:cNvPr id="43" name="グラフィックス 42" descr="基地局 単色塗りつぶし">
              <a:extLst>
                <a:ext uri="{FF2B5EF4-FFF2-40B4-BE49-F238E27FC236}">
                  <a16:creationId xmlns:a16="http://schemas.microsoft.com/office/drawing/2014/main" id="{114E1030-A224-B262-91A0-722CD92093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19906" y="2414153"/>
              <a:ext cx="504997" cy="504997"/>
            </a:xfrm>
            <a:prstGeom prst="rect">
              <a:avLst/>
            </a:prstGeom>
          </p:spPr>
        </p:pic>
        <p:pic>
          <p:nvPicPr>
            <p:cNvPr id="44" name="図 43" descr="アイコン&#10;&#10;自動的に生成された説明">
              <a:extLst>
                <a:ext uri="{FF2B5EF4-FFF2-40B4-BE49-F238E27FC236}">
                  <a16:creationId xmlns:a16="http://schemas.microsoft.com/office/drawing/2014/main" id="{8C78D095-622A-4773-DF58-EE7E8C1F74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870200">
              <a:off x="6851009" y="3130706"/>
              <a:ext cx="615720" cy="642200"/>
            </a:xfrm>
            <a:prstGeom prst="rect">
              <a:avLst/>
            </a:prstGeom>
          </p:spPr>
        </p:pic>
        <p:sp>
          <p:nvSpPr>
            <p:cNvPr id="45" name="テキスト ボックス 44">
              <a:extLst>
                <a:ext uri="{FF2B5EF4-FFF2-40B4-BE49-F238E27FC236}">
                  <a16:creationId xmlns:a16="http://schemas.microsoft.com/office/drawing/2014/main" id="{D4B8B8BE-C269-A305-5424-F270321732CB}"/>
                </a:ext>
              </a:extLst>
            </p:cNvPr>
            <p:cNvSpPr txBox="1"/>
            <p:nvPr/>
          </p:nvSpPr>
          <p:spPr>
            <a:xfrm>
              <a:off x="6163655" y="3340621"/>
              <a:ext cx="889323" cy="462481"/>
            </a:xfrm>
            <a:prstGeom prst="rect">
              <a:avLst/>
            </a:prstGeom>
            <a:noFill/>
          </p:spPr>
          <p:txBody>
            <a:bodyPr wrap="square" rtlCol="0">
              <a:spAutoFit/>
            </a:bodyPr>
            <a:lstStyle/>
            <a:p>
              <a:pPr algn="ctr"/>
              <a:r>
                <a:rPr kumimoji="1" lang="en-US" altLang="ja-JP" sz="3200" b="1">
                  <a:latin typeface="Meiryo UI" panose="020B0604030504040204" pitchFamily="34" charset="-128"/>
                  <a:ea typeface="Meiryo UI" panose="020B0604030504040204" pitchFamily="34" charset="-128"/>
                </a:rPr>
                <a:t>LTE</a:t>
              </a:r>
              <a:endParaRPr kumimoji="1" lang="ja-JP" altLang="en-US" sz="3200" b="1">
                <a:latin typeface="Meiryo UI" panose="020B0604030504040204" pitchFamily="34" charset="-128"/>
                <a:ea typeface="Meiryo UI" panose="020B0604030504040204" pitchFamily="34" charset="-128"/>
              </a:endParaRPr>
            </a:p>
          </p:txBody>
        </p:sp>
        <p:cxnSp>
          <p:nvCxnSpPr>
            <p:cNvPr id="46" name="直線コネクタ 45">
              <a:extLst>
                <a:ext uri="{FF2B5EF4-FFF2-40B4-BE49-F238E27FC236}">
                  <a16:creationId xmlns:a16="http://schemas.microsoft.com/office/drawing/2014/main" id="{64F90A59-89EF-39C6-AC61-7F8B10811773}"/>
                </a:ext>
              </a:extLst>
            </p:cNvPr>
            <p:cNvCxnSpPr>
              <a:cxnSpLocks/>
            </p:cNvCxnSpPr>
            <p:nvPr/>
          </p:nvCxnSpPr>
          <p:spPr>
            <a:xfrm flipV="1">
              <a:off x="5629350" y="3709953"/>
              <a:ext cx="756664" cy="78274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コネクタ 46">
              <a:extLst>
                <a:ext uri="{FF2B5EF4-FFF2-40B4-BE49-F238E27FC236}">
                  <a16:creationId xmlns:a16="http://schemas.microsoft.com/office/drawing/2014/main" id="{B613E74D-4128-F65A-34BE-63967BB9934D}"/>
                </a:ext>
              </a:extLst>
            </p:cNvPr>
            <p:cNvCxnSpPr>
              <a:cxnSpLocks/>
            </p:cNvCxnSpPr>
            <p:nvPr/>
          </p:nvCxnSpPr>
          <p:spPr>
            <a:xfrm flipH="1">
              <a:off x="6762584" y="2363192"/>
              <a:ext cx="782331" cy="930352"/>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8" name="Picture 10" descr="充電・雷マークのアイコン素材 | 無料のアイコンイラスト集 icon-pit">
              <a:extLst>
                <a:ext uri="{FF2B5EF4-FFF2-40B4-BE49-F238E27FC236}">
                  <a16:creationId xmlns:a16="http://schemas.microsoft.com/office/drawing/2014/main" id="{AA060386-A895-49FD-B4C6-FCF2A3D2E6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2463" y="2220500"/>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充電・雷マークのアイコン素材 | 無料のアイコンイラスト集 icon-pit">
              <a:extLst>
                <a:ext uri="{FF2B5EF4-FFF2-40B4-BE49-F238E27FC236}">
                  <a16:creationId xmlns:a16="http://schemas.microsoft.com/office/drawing/2014/main" id="{F6264A92-2078-59F6-D8FE-01C9DB3736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5813" y="4273532"/>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充電・雷マークのアイコン素材 | 無料のアイコンイラスト集 icon-pit">
              <a:extLst>
                <a:ext uri="{FF2B5EF4-FFF2-40B4-BE49-F238E27FC236}">
                  <a16:creationId xmlns:a16="http://schemas.microsoft.com/office/drawing/2014/main" id="{B484A50C-B135-C5A4-8C49-DAA857D1BB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9955" y="4273532"/>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充電・雷マークのアイコン素材 | 無料のアイコンイラスト集 icon-pit">
              <a:extLst>
                <a:ext uri="{FF2B5EF4-FFF2-40B4-BE49-F238E27FC236}">
                  <a16:creationId xmlns:a16="http://schemas.microsoft.com/office/drawing/2014/main" id="{44CE2D56-4409-07F6-E921-D9C2776764F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4605" y="2186632"/>
              <a:ext cx="438341" cy="438341"/>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57389DAE-AA17-D317-45CC-9EC55C17229C}"/>
                </a:ext>
              </a:extLst>
            </p:cNvPr>
            <p:cNvSpPr txBox="1"/>
            <p:nvPr/>
          </p:nvSpPr>
          <p:spPr>
            <a:xfrm>
              <a:off x="5375568" y="5153768"/>
              <a:ext cx="1677409" cy="462481"/>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rPr>
                <a:t>ゲートウェイ</a:t>
              </a:r>
            </a:p>
          </p:txBody>
        </p:sp>
        <p:sp>
          <p:nvSpPr>
            <p:cNvPr id="53" name="テキスト ボックス 52">
              <a:extLst>
                <a:ext uri="{FF2B5EF4-FFF2-40B4-BE49-F238E27FC236}">
                  <a16:creationId xmlns:a16="http://schemas.microsoft.com/office/drawing/2014/main" id="{295D179A-C7B5-B7CC-E88D-8A4585B052CC}"/>
                </a:ext>
              </a:extLst>
            </p:cNvPr>
            <p:cNvSpPr txBox="1"/>
            <p:nvPr/>
          </p:nvSpPr>
          <p:spPr>
            <a:xfrm>
              <a:off x="5598904" y="1817371"/>
              <a:ext cx="1717193" cy="851940"/>
            </a:xfrm>
            <a:prstGeom prst="rect">
              <a:avLst/>
            </a:prstGeom>
            <a:noFill/>
            <a:ln>
              <a:noFill/>
            </a:ln>
          </p:spPr>
          <p:txBody>
            <a:bodyPr wrap="square" rtlCol="0">
              <a:spAutoFit/>
            </a:bodyPr>
            <a:lstStyle/>
            <a:p>
              <a:r>
                <a:rPr kumimoji="1" lang="ja-JP" altLang="en-US" sz="3200">
                  <a:latin typeface="Meiryo UI" panose="020B0604030504040204" pitchFamily="50" charset="-128"/>
                  <a:ea typeface="Meiryo UI" panose="020B0604030504040204" pitchFamily="50" charset="-128"/>
                </a:rPr>
                <a:t>赤外線</a:t>
              </a:r>
              <a:endParaRPr kumimoji="1" lang="en-US" altLang="ja-JP" sz="3200">
                <a:latin typeface="Meiryo UI" panose="020B0604030504040204" pitchFamily="50" charset="-128"/>
                <a:ea typeface="Meiryo UI" panose="020B0604030504040204" pitchFamily="50" charset="-128"/>
              </a:endParaRPr>
            </a:p>
            <a:p>
              <a:r>
                <a:rPr lang="ja-JP" altLang="en-US" sz="3200">
                  <a:latin typeface="Meiryo UI" panose="020B0604030504040204" pitchFamily="50" charset="-128"/>
                  <a:ea typeface="Meiryo UI" panose="020B0604030504040204" pitchFamily="50" charset="-128"/>
                </a:rPr>
                <a:t>センサノード</a:t>
              </a:r>
              <a:endParaRPr kumimoji="1" lang="ja-JP" altLang="en-US" sz="320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A29F3BF4-BE0C-DFA9-02E6-A7C0CDC775EB}"/>
                </a:ext>
              </a:extLst>
            </p:cNvPr>
            <p:cNvCxnSpPr>
              <a:cxnSpLocks/>
            </p:cNvCxnSpPr>
            <p:nvPr/>
          </p:nvCxnSpPr>
          <p:spPr>
            <a:xfrm flipV="1">
              <a:off x="4573357" y="2498919"/>
              <a:ext cx="1038963" cy="182868"/>
            </a:xfrm>
            <a:prstGeom prst="line">
              <a:avLst/>
            </a:prstGeom>
            <a:ln w="19050"/>
          </p:spPr>
          <p:style>
            <a:lnRef idx="1">
              <a:schemeClr val="dk1"/>
            </a:lnRef>
            <a:fillRef idx="0">
              <a:schemeClr val="dk1"/>
            </a:fillRef>
            <a:effectRef idx="0">
              <a:schemeClr val="dk1"/>
            </a:effectRef>
            <a:fontRef idx="minor">
              <a:schemeClr val="tx1"/>
            </a:fontRef>
          </p:style>
        </p:cxnSp>
        <p:sp>
          <p:nvSpPr>
            <p:cNvPr id="55" name="テキスト ボックス 54">
              <a:extLst>
                <a:ext uri="{FF2B5EF4-FFF2-40B4-BE49-F238E27FC236}">
                  <a16:creationId xmlns:a16="http://schemas.microsoft.com/office/drawing/2014/main" id="{B121AC49-5C71-DB55-6D08-9D558312C553}"/>
                </a:ext>
              </a:extLst>
            </p:cNvPr>
            <p:cNvSpPr txBox="1"/>
            <p:nvPr/>
          </p:nvSpPr>
          <p:spPr>
            <a:xfrm>
              <a:off x="2375022" y="4786511"/>
              <a:ext cx="1746000" cy="462481"/>
            </a:xfrm>
            <a:prstGeom prst="rect">
              <a:avLst/>
            </a:prstGeom>
            <a:noFill/>
          </p:spPr>
          <p:txBody>
            <a:bodyPr wrap="square" rtlCol="0">
              <a:spAutoFit/>
            </a:bodyPr>
            <a:lstStyle/>
            <a:p>
              <a:r>
                <a:rPr kumimoji="1" lang="en-US" altLang="ja-JP" sz="3200">
                  <a:latin typeface="Meiryo UI" panose="020B0604030504040204" pitchFamily="50" charset="-128"/>
                  <a:ea typeface="Meiryo UI" panose="020B0604030504040204" pitchFamily="50" charset="-128"/>
                </a:rPr>
                <a:t>10~100m</a:t>
              </a:r>
              <a:endParaRPr kumimoji="1" lang="ja-JP" altLang="en-US" sz="320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0E5F130C-0797-1B31-C271-25DE2C07C172}"/>
                </a:ext>
              </a:extLst>
            </p:cNvPr>
            <p:cNvSpPr txBox="1"/>
            <p:nvPr/>
          </p:nvSpPr>
          <p:spPr>
            <a:xfrm>
              <a:off x="4027011" y="1662048"/>
              <a:ext cx="1124052" cy="462481"/>
            </a:xfrm>
            <a:prstGeom prst="rect">
              <a:avLst/>
            </a:prstGeom>
            <a:noFill/>
          </p:spPr>
          <p:txBody>
            <a:bodyPr wrap="square" rtlCol="0">
              <a:spAutoFit/>
            </a:bodyPr>
            <a:lstStyle/>
            <a:p>
              <a:pPr algn="r"/>
              <a:r>
                <a:rPr kumimoji="1" lang="en-US" altLang="ja-JP" sz="3200" b="1">
                  <a:latin typeface="Meiryo UI" panose="020B0604030504040204" pitchFamily="50" charset="-128"/>
                  <a:ea typeface="Meiryo UI" panose="020B0604030504040204" pitchFamily="50" charset="-128"/>
                </a:rPr>
                <a:t>LoRa</a:t>
              </a:r>
              <a:endParaRPr kumimoji="1" lang="ja-JP" altLang="en-US" sz="3200" b="1">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E8C0E3F3-E681-CA9A-A955-388011E74AE5}"/>
                </a:ext>
              </a:extLst>
            </p:cNvPr>
            <p:cNvCxnSpPr>
              <a:cxnSpLocks/>
              <a:endCxn id="41" idx="3"/>
            </p:cNvCxnSpPr>
            <p:nvPr/>
          </p:nvCxnSpPr>
          <p:spPr>
            <a:xfrm flipH="1">
              <a:off x="4552245" y="4746591"/>
              <a:ext cx="483310"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58" name="グラフィックス 57" descr="無線ルーター 枠線">
              <a:extLst>
                <a:ext uri="{FF2B5EF4-FFF2-40B4-BE49-F238E27FC236}">
                  <a16:creationId xmlns:a16="http://schemas.microsoft.com/office/drawing/2014/main" id="{F3BCFB15-483E-4339-88D8-28CD30332D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35102" y="4341642"/>
              <a:ext cx="837771" cy="837771"/>
            </a:xfrm>
            <a:prstGeom prst="rect">
              <a:avLst/>
            </a:prstGeom>
          </p:spPr>
        </p:pic>
        <p:pic>
          <p:nvPicPr>
            <p:cNvPr id="59" name="Picture 2" descr="ジャンプをしている鹿のイラスト">
              <a:extLst>
                <a:ext uri="{FF2B5EF4-FFF2-40B4-BE49-F238E27FC236}">
                  <a16:creationId xmlns:a16="http://schemas.microsoft.com/office/drawing/2014/main" id="{5C812403-0AC3-76C4-586B-AA8E635571E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9383" y="1639332"/>
              <a:ext cx="711594" cy="847136"/>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グループ化 59">
              <a:extLst>
                <a:ext uri="{FF2B5EF4-FFF2-40B4-BE49-F238E27FC236}">
                  <a16:creationId xmlns:a16="http://schemas.microsoft.com/office/drawing/2014/main" id="{8E2FC4DC-1BC7-C9F3-51A2-10D85EB51260}"/>
                </a:ext>
              </a:extLst>
            </p:cNvPr>
            <p:cNvGrpSpPr/>
            <p:nvPr/>
          </p:nvGrpSpPr>
          <p:grpSpPr>
            <a:xfrm>
              <a:off x="3447876" y="2832055"/>
              <a:ext cx="191923" cy="202500"/>
              <a:chOff x="3978828" y="3296268"/>
              <a:chExt cx="191923" cy="202500"/>
            </a:xfrm>
          </p:grpSpPr>
          <p:sp>
            <p:nvSpPr>
              <p:cNvPr id="117" name="フリーフォーム: 図形 74">
                <a:extLst>
                  <a:ext uri="{FF2B5EF4-FFF2-40B4-BE49-F238E27FC236}">
                    <a16:creationId xmlns:a16="http://schemas.microsoft.com/office/drawing/2014/main" id="{F5D3CFD2-DCBB-ECC0-C613-679C3BCC52C4}"/>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8" name="フリーフォーム: 図形 75">
                <a:extLst>
                  <a:ext uri="{FF2B5EF4-FFF2-40B4-BE49-F238E27FC236}">
                    <a16:creationId xmlns:a16="http://schemas.microsoft.com/office/drawing/2014/main" id="{6E7007C4-ACC1-4680-CAE0-20A743D5EAF9}"/>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9" name="フリーフォーム: 図形 76">
                <a:extLst>
                  <a:ext uri="{FF2B5EF4-FFF2-40B4-BE49-F238E27FC236}">
                    <a16:creationId xmlns:a16="http://schemas.microsoft.com/office/drawing/2014/main" id="{B410EDA7-E4BC-1001-0475-9C4A3998D738}"/>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20" name="フリーフォーム: 図形 77">
                <a:extLst>
                  <a:ext uri="{FF2B5EF4-FFF2-40B4-BE49-F238E27FC236}">
                    <a16:creationId xmlns:a16="http://schemas.microsoft.com/office/drawing/2014/main" id="{94A99FFF-1DA2-1D1A-CF57-ABD006CF4594}"/>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21" name="フリーフォーム: 図形 80">
                <a:extLst>
                  <a:ext uri="{FF2B5EF4-FFF2-40B4-BE49-F238E27FC236}">
                    <a16:creationId xmlns:a16="http://schemas.microsoft.com/office/drawing/2014/main" id="{F74D9F18-3E00-F428-8C54-6C7608302A7C}"/>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1" name="グループ化 60">
              <a:extLst>
                <a:ext uri="{FF2B5EF4-FFF2-40B4-BE49-F238E27FC236}">
                  <a16:creationId xmlns:a16="http://schemas.microsoft.com/office/drawing/2014/main" id="{E63B1FFF-BA95-0DE0-6222-50935DA06C9D}"/>
                </a:ext>
              </a:extLst>
            </p:cNvPr>
            <p:cNvGrpSpPr/>
            <p:nvPr/>
          </p:nvGrpSpPr>
          <p:grpSpPr>
            <a:xfrm>
              <a:off x="3544694" y="3196339"/>
              <a:ext cx="191958" cy="202509"/>
              <a:chOff x="4186386" y="3446939"/>
              <a:chExt cx="191958" cy="202509"/>
            </a:xfrm>
          </p:grpSpPr>
          <p:sp>
            <p:nvSpPr>
              <p:cNvPr id="112" name="フリーフォーム: 図形 81">
                <a:extLst>
                  <a:ext uri="{FF2B5EF4-FFF2-40B4-BE49-F238E27FC236}">
                    <a16:creationId xmlns:a16="http://schemas.microsoft.com/office/drawing/2014/main" id="{57514CD1-0DB9-C1C7-9C38-C9FA414A98FC}"/>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3" name="フリーフォーム: 図形 84">
                <a:extLst>
                  <a:ext uri="{FF2B5EF4-FFF2-40B4-BE49-F238E27FC236}">
                    <a16:creationId xmlns:a16="http://schemas.microsoft.com/office/drawing/2014/main" id="{9C3F433E-9F29-DECC-0F61-83E0E2D6EFF6}"/>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4" name="フリーフォーム: 図形 85">
                <a:extLst>
                  <a:ext uri="{FF2B5EF4-FFF2-40B4-BE49-F238E27FC236}">
                    <a16:creationId xmlns:a16="http://schemas.microsoft.com/office/drawing/2014/main" id="{FD0ED08B-4C87-3B53-DA34-0AD44991FD9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5" name="フリーフォーム: 図形 86">
                <a:extLst>
                  <a:ext uri="{FF2B5EF4-FFF2-40B4-BE49-F238E27FC236}">
                    <a16:creationId xmlns:a16="http://schemas.microsoft.com/office/drawing/2014/main" id="{9931EF7C-78EE-6F46-2281-E0FE476C54AB}"/>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6" name="フリーフォーム: 図形 87">
                <a:extLst>
                  <a:ext uri="{FF2B5EF4-FFF2-40B4-BE49-F238E27FC236}">
                    <a16:creationId xmlns:a16="http://schemas.microsoft.com/office/drawing/2014/main" id="{53EEA39D-85D8-7C56-7ED5-4F2750F9DE41}"/>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2" name="グループ化 61">
              <a:extLst>
                <a:ext uri="{FF2B5EF4-FFF2-40B4-BE49-F238E27FC236}">
                  <a16:creationId xmlns:a16="http://schemas.microsoft.com/office/drawing/2014/main" id="{E7D58174-BD83-1ACA-7457-69F223DB3E8A}"/>
                </a:ext>
              </a:extLst>
            </p:cNvPr>
            <p:cNvGrpSpPr/>
            <p:nvPr/>
          </p:nvGrpSpPr>
          <p:grpSpPr>
            <a:xfrm>
              <a:off x="3287332" y="3512743"/>
              <a:ext cx="191958" cy="202509"/>
              <a:chOff x="4186386" y="3446939"/>
              <a:chExt cx="191958" cy="202509"/>
            </a:xfrm>
          </p:grpSpPr>
          <p:sp>
            <p:nvSpPr>
              <p:cNvPr id="107" name="フリーフォーム: 図形 91">
                <a:extLst>
                  <a:ext uri="{FF2B5EF4-FFF2-40B4-BE49-F238E27FC236}">
                    <a16:creationId xmlns:a16="http://schemas.microsoft.com/office/drawing/2014/main" id="{DC07EB36-D967-2E5D-CB11-BCA9D4DBD294}"/>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8" name="フリーフォーム: 図形 92">
                <a:extLst>
                  <a:ext uri="{FF2B5EF4-FFF2-40B4-BE49-F238E27FC236}">
                    <a16:creationId xmlns:a16="http://schemas.microsoft.com/office/drawing/2014/main" id="{3EC15758-1B8E-E6EE-C31E-541F91BF453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9" name="フリーフォーム: 図形 93">
                <a:extLst>
                  <a:ext uri="{FF2B5EF4-FFF2-40B4-BE49-F238E27FC236}">
                    <a16:creationId xmlns:a16="http://schemas.microsoft.com/office/drawing/2014/main" id="{689E81F1-3662-EC0A-7B53-74569EC0917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0" name="フリーフォーム: 図形 94">
                <a:extLst>
                  <a:ext uri="{FF2B5EF4-FFF2-40B4-BE49-F238E27FC236}">
                    <a16:creationId xmlns:a16="http://schemas.microsoft.com/office/drawing/2014/main" id="{942F834F-A2D8-742E-3F96-CD14871361A0}"/>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1" name="フリーフォーム: 図形 95">
                <a:extLst>
                  <a:ext uri="{FF2B5EF4-FFF2-40B4-BE49-F238E27FC236}">
                    <a16:creationId xmlns:a16="http://schemas.microsoft.com/office/drawing/2014/main" id="{71829045-FE9F-10D2-6AB1-216D5893275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3" name="グループ化 62">
              <a:extLst>
                <a:ext uri="{FF2B5EF4-FFF2-40B4-BE49-F238E27FC236}">
                  <a16:creationId xmlns:a16="http://schemas.microsoft.com/office/drawing/2014/main" id="{541F6869-0922-FD25-0F49-3CE2AD531882}"/>
                </a:ext>
              </a:extLst>
            </p:cNvPr>
            <p:cNvGrpSpPr/>
            <p:nvPr/>
          </p:nvGrpSpPr>
          <p:grpSpPr>
            <a:xfrm>
              <a:off x="2943680" y="3687573"/>
              <a:ext cx="191958" cy="202509"/>
              <a:chOff x="4186386" y="3446939"/>
              <a:chExt cx="191958" cy="202509"/>
            </a:xfrm>
          </p:grpSpPr>
          <p:sp>
            <p:nvSpPr>
              <p:cNvPr id="102" name="フリーフォーム: 図形 97">
                <a:extLst>
                  <a:ext uri="{FF2B5EF4-FFF2-40B4-BE49-F238E27FC236}">
                    <a16:creationId xmlns:a16="http://schemas.microsoft.com/office/drawing/2014/main" id="{0EBAF18C-DBBA-B9A3-905E-7D717C779B2D}"/>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3" name="フリーフォーム: 図形 98">
                <a:extLst>
                  <a:ext uri="{FF2B5EF4-FFF2-40B4-BE49-F238E27FC236}">
                    <a16:creationId xmlns:a16="http://schemas.microsoft.com/office/drawing/2014/main" id="{4C149F5A-E53A-3F71-E504-A860D041F83C}"/>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4" name="フリーフォーム: 図形 99">
                <a:extLst>
                  <a:ext uri="{FF2B5EF4-FFF2-40B4-BE49-F238E27FC236}">
                    <a16:creationId xmlns:a16="http://schemas.microsoft.com/office/drawing/2014/main" id="{5C5CE5D5-F567-573B-CCA3-597E9FBE196A}"/>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5" name="フリーフォーム: 図形 100">
                <a:extLst>
                  <a:ext uri="{FF2B5EF4-FFF2-40B4-BE49-F238E27FC236}">
                    <a16:creationId xmlns:a16="http://schemas.microsoft.com/office/drawing/2014/main" id="{7FBDFDE6-C9EF-AD33-7524-9E321E25C397}"/>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6" name="フリーフォーム: 図形 101">
                <a:extLst>
                  <a:ext uri="{FF2B5EF4-FFF2-40B4-BE49-F238E27FC236}">
                    <a16:creationId xmlns:a16="http://schemas.microsoft.com/office/drawing/2014/main" id="{E0617BE2-AE46-809A-2B05-9DCEB38C8D9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4" name="グループ化 63">
              <a:extLst>
                <a:ext uri="{FF2B5EF4-FFF2-40B4-BE49-F238E27FC236}">
                  <a16:creationId xmlns:a16="http://schemas.microsoft.com/office/drawing/2014/main" id="{ACD35977-5476-DD6B-E6E3-83179B8629AB}"/>
                </a:ext>
              </a:extLst>
            </p:cNvPr>
            <p:cNvGrpSpPr/>
            <p:nvPr/>
          </p:nvGrpSpPr>
          <p:grpSpPr>
            <a:xfrm>
              <a:off x="2514238" y="3834211"/>
              <a:ext cx="191958" cy="202509"/>
              <a:chOff x="4186386" y="3446939"/>
              <a:chExt cx="191958" cy="202509"/>
            </a:xfrm>
          </p:grpSpPr>
          <p:sp>
            <p:nvSpPr>
              <p:cNvPr id="97" name="フリーフォーム: 図形 103">
                <a:extLst>
                  <a:ext uri="{FF2B5EF4-FFF2-40B4-BE49-F238E27FC236}">
                    <a16:creationId xmlns:a16="http://schemas.microsoft.com/office/drawing/2014/main" id="{8CBDC49B-5C3C-E2CA-2158-9112E0DB6902}"/>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8" name="フリーフォーム: 図形 104">
                <a:extLst>
                  <a:ext uri="{FF2B5EF4-FFF2-40B4-BE49-F238E27FC236}">
                    <a16:creationId xmlns:a16="http://schemas.microsoft.com/office/drawing/2014/main" id="{A6D6AAD5-ADE7-1BBB-FEEE-99BABA0E6A05}"/>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9" name="フリーフォーム: 図形 105">
                <a:extLst>
                  <a:ext uri="{FF2B5EF4-FFF2-40B4-BE49-F238E27FC236}">
                    <a16:creationId xmlns:a16="http://schemas.microsoft.com/office/drawing/2014/main" id="{EB07CDB9-CD6B-5725-AE98-8E84A356E47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0" name="フリーフォーム: 図形 106">
                <a:extLst>
                  <a:ext uri="{FF2B5EF4-FFF2-40B4-BE49-F238E27FC236}">
                    <a16:creationId xmlns:a16="http://schemas.microsoft.com/office/drawing/2014/main" id="{64AA2F62-44FE-8207-55D9-3A8B5B4427E5}"/>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1" name="フリーフォーム: 図形 107">
                <a:extLst>
                  <a:ext uri="{FF2B5EF4-FFF2-40B4-BE49-F238E27FC236}">
                    <a16:creationId xmlns:a16="http://schemas.microsoft.com/office/drawing/2014/main" id="{A9AEBDE7-25AE-88A0-1CD1-40DE5AC82EB0}"/>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5" name="グループ化 64">
              <a:extLst>
                <a:ext uri="{FF2B5EF4-FFF2-40B4-BE49-F238E27FC236}">
                  <a16:creationId xmlns:a16="http://schemas.microsoft.com/office/drawing/2014/main" id="{E7D8247D-B79E-DD38-6B7D-D7BF951EA499}"/>
                </a:ext>
              </a:extLst>
            </p:cNvPr>
            <p:cNvGrpSpPr/>
            <p:nvPr/>
          </p:nvGrpSpPr>
          <p:grpSpPr>
            <a:xfrm>
              <a:off x="2186819" y="3595578"/>
              <a:ext cx="191958" cy="202509"/>
              <a:chOff x="4186386" y="3446939"/>
              <a:chExt cx="191958" cy="202509"/>
            </a:xfrm>
          </p:grpSpPr>
          <p:sp>
            <p:nvSpPr>
              <p:cNvPr id="92" name="フリーフォーム: 図形 109">
                <a:extLst>
                  <a:ext uri="{FF2B5EF4-FFF2-40B4-BE49-F238E27FC236}">
                    <a16:creationId xmlns:a16="http://schemas.microsoft.com/office/drawing/2014/main" id="{61D08152-A6F9-5C13-10A8-2B34F7E0E909}"/>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3" name="フリーフォーム: 図形 110">
                <a:extLst>
                  <a:ext uri="{FF2B5EF4-FFF2-40B4-BE49-F238E27FC236}">
                    <a16:creationId xmlns:a16="http://schemas.microsoft.com/office/drawing/2014/main" id="{BE63E3F3-0BEE-2661-97FF-BC927D79436F}"/>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4" name="フリーフォーム: 図形 111">
                <a:extLst>
                  <a:ext uri="{FF2B5EF4-FFF2-40B4-BE49-F238E27FC236}">
                    <a16:creationId xmlns:a16="http://schemas.microsoft.com/office/drawing/2014/main" id="{6E061097-AE9F-6BA8-DB3E-DBDB13ECD362}"/>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5" name="フリーフォーム: 図形 112">
                <a:extLst>
                  <a:ext uri="{FF2B5EF4-FFF2-40B4-BE49-F238E27FC236}">
                    <a16:creationId xmlns:a16="http://schemas.microsoft.com/office/drawing/2014/main" id="{72AB1B0B-D038-2734-D0A1-7A501142E44A}"/>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6" name="フリーフォーム: 図形 113">
                <a:extLst>
                  <a:ext uri="{FF2B5EF4-FFF2-40B4-BE49-F238E27FC236}">
                    <a16:creationId xmlns:a16="http://schemas.microsoft.com/office/drawing/2014/main" id="{1CAA4EEA-A1C9-2526-F98F-D9A4B6FBFA2E}"/>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6" name="グループ化 65">
              <a:extLst>
                <a:ext uri="{FF2B5EF4-FFF2-40B4-BE49-F238E27FC236}">
                  <a16:creationId xmlns:a16="http://schemas.microsoft.com/office/drawing/2014/main" id="{BAC57CCD-64EE-C9F5-5982-8748EEE22E74}"/>
                </a:ext>
              </a:extLst>
            </p:cNvPr>
            <p:cNvGrpSpPr/>
            <p:nvPr/>
          </p:nvGrpSpPr>
          <p:grpSpPr>
            <a:xfrm>
              <a:off x="1893226" y="3550292"/>
              <a:ext cx="191958" cy="202509"/>
              <a:chOff x="4186386" y="3446939"/>
              <a:chExt cx="191958" cy="202509"/>
            </a:xfrm>
          </p:grpSpPr>
          <p:sp>
            <p:nvSpPr>
              <p:cNvPr id="87" name="フリーフォーム: 図形 115">
                <a:extLst>
                  <a:ext uri="{FF2B5EF4-FFF2-40B4-BE49-F238E27FC236}">
                    <a16:creationId xmlns:a16="http://schemas.microsoft.com/office/drawing/2014/main" id="{0CF3D3A4-2A78-BC44-BAF4-3CAA247E417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8" name="フリーフォーム: 図形 116">
                <a:extLst>
                  <a:ext uri="{FF2B5EF4-FFF2-40B4-BE49-F238E27FC236}">
                    <a16:creationId xmlns:a16="http://schemas.microsoft.com/office/drawing/2014/main" id="{77834C81-A65E-848C-9EC7-B626CD767B7E}"/>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9" name="フリーフォーム: 図形 117">
                <a:extLst>
                  <a:ext uri="{FF2B5EF4-FFF2-40B4-BE49-F238E27FC236}">
                    <a16:creationId xmlns:a16="http://schemas.microsoft.com/office/drawing/2014/main" id="{C738145F-DFD0-C03D-3FE7-A6DD3EA1C04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0" name="フリーフォーム: 図形 118">
                <a:extLst>
                  <a:ext uri="{FF2B5EF4-FFF2-40B4-BE49-F238E27FC236}">
                    <a16:creationId xmlns:a16="http://schemas.microsoft.com/office/drawing/2014/main" id="{247EB12D-E9E3-8D88-C109-A9466CF7B476}"/>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1" name="フリーフォーム: 図形 119">
                <a:extLst>
                  <a:ext uri="{FF2B5EF4-FFF2-40B4-BE49-F238E27FC236}">
                    <a16:creationId xmlns:a16="http://schemas.microsoft.com/office/drawing/2014/main" id="{B6860BB2-DF0D-FE3A-4F96-1551EAE4D2A7}"/>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7" name="グループ化 66">
              <a:extLst>
                <a:ext uri="{FF2B5EF4-FFF2-40B4-BE49-F238E27FC236}">
                  <a16:creationId xmlns:a16="http://schemas.microsoft.com/office/drawing/2014/main" id="{64F083C8-A640-10BC-2853-F7F7114F2BA9}"/>
                </a:ext>
              </a:extLst>
            </p:cNvPr>
            <p:cNvGrpSpPr/>
            <p:nvPr/>
          </p:nvGrpSpPr>
          <p:grpSpPr>
            <a:xfrm>
              <a:off x="3074844" y="2386951"/>
              <a:ext cx="191923" cy="202500"/>
              <a:chOff x="3978828" y="3296268"/>
              <a:chExt cx="191923" cy="202500"/>
            </a:xfrm>
          </p:grpSpPr>
          <p:sp>
            <p:nvSpPr>
              <p:cNvPr id="82" name="フリーフォーム: 図形 121">
                <a:extLst>
                  <a:ext uri="{FF2B5EF4-FFF2-40B4-BE49-F238E27FC236}">
                    <a16:creationId xmlns:a16="http://schemas.microsoft.com/office/drawing/2014/main" id="{2D9A13FD-455F-0963-E138-99B226F30657}"/>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3" name="フリーフォーム: 図形 122">
                <a:extLst>
                  <a:ext uri="{FF2B5EF4-FFF2-40B4-BE49-F238E27FC236}">
                    <a16:creationId xmlns:a16="http://schemas.microsoft.com/office/drawing/2014/main" id="{59FE75C7-DB53-226E-5D8F-0C8551075FAD}"/>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4" name="フリーフォーム: 図形 123">
                <a:extLst>
                  <a:ext uri="{FF2B5EF4-FFF2-40B4-BE49-F238E27FC236}">
                    <a16:creationId xmlns:a16="http://schemas.microsoft.com/office/drawing/2014/main" id="{290E552A-B9A7-7DA0-7A53-2A05CBCA89F9}"/>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85" name="フリーフォーム: 図形 126">
                <a:extLst>
                  <a:ext uri="{FF2B5EF4-FFF2-40B4-BE49-F238E27FC236}">
                    <a16:creationId xmlns:a16="http://schemas.microsoft.com/office/drawing/2014/main" id="{5BCE9E93-C11C-A3CE-B77F-8D4C15A8E351}"/>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86" name="フリーフォーム: 図形 127">
                <a:extLst>
                  <a:ext uri="{FF2B5EF4-FFF2-40B4-BE49-F238E27FC236}">
                    <a16:creationId xmlns:a16="http://schemas.microsoft.com/office/drawing/2014/main" id="{E120F8E0-5C62-68A0-8A85-AB5CFDAD53C0}"/>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8" name="グループ化 67">
              <a:extLst>
                <a:ext uri="{FF2B5EF4-FFF2-40B4-BE49-F238E27FC236}">
                  <a16:creationId xmlns:a16="http://schemas.microsoft.com/office/drawing/2014/main" id="{49166EF2-48D8-BDD5-B836-B32042E66FC9}"/>
                </a:ext>
              </a:extLst>
            </p:cNvPr>
            <p:cNvGrpSpPr/>
            <p:nvPr/>
          </p:nvGrpSpPr>
          <p:grpSpPr>
            <a:xfrm>
              <a:off x="3241432" y="2672324"/>
              <a:ext cx="191923" cy="202500"/>
              <a:chOff x="3978828" y="3296268"/>
              <a:chExt cx="191923" cy="202500"/>
            </a:xfrm>
          </p:grpSpPr>
          <p:sp>
            <p:nvSpPr>
              <p:cNvPr id="77" name="フリーフォーム: 図形 129">
                <a:extLst>
                  <a:ext uri="{FF2B5EF4-FFF2-40B4-BE49-F238E27FC236}">
                    <a16:creationId xmlns:a16="http://schemas.microsoft.com/office/drawing/2014/main" id="{76603E3F-105B-CD87-8B62-2EE69CE6D6E5}"/>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78" name="フリーフォーム: 図形 130">
                <a:extLst>
                  <a:ext uri="{FF2B5EF4-FFF2-40B4-BE49-F238E27FC236}">
                    <a16:creationId xmlns:a16="http://schemas.microsoft.com/office/drawing/2014/main" id="{28F57FD7-F16C-701F-F814-FA7B85EE9B3A}"/>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79" name="フリーフォーム: 図形 132">
                <a:extLst>
                  <a:ext uri="{FF2B5EF4-FFF2-40B4-BE49-F238E27FC236}">
                    <a16:creationId xmlns:a16="http://schemas.microsoft.com/office/drawing/2014/main" id="{3CAC8E33-F29E-0816-2BFE-FDBB260743B7}"/>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80" name="フリーフォーム: 図形 135">
                <a:extLst>
                  <a:ext uri="{FF2B5EF4-FFF2-40B4-BE49-F238E27FC236}">
                    <a16:creationId xmlns:a16="http://schemas.microsoft.com/office/drawing/2014/main" id="{65E13F0F-D346-4DFC-93CC-5DB44F3CFFDF}"/>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81" name="フリーフォーム: 図形 136">
                <a:extLst>
                  <a:ext uri="{FF2B5EF4-FFF2-40B4-BE49-F238E27FC236}">
                    <a16:creationId xmlns:a16="http://schemas.microsoft.com/office/drawing/2014/main" id="{FEC2D5E2-423A-3176-5116-5D1746B99866}"/>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9" name="グループ化 68">
              <a:extLst>
                <a:ext uri="{FF2B5EF4-FFF2-40B4-BE49-F238E27FC236}">
                  <a16:creationId xmlns:a16="http://schemas.microsoft.com/office/drawing/2014/main" id="{11ED97C8-9EAF-DCF1-88E9-333B6261E6F1}"/>
                </a:ext>
              </a:extLst>
            </p:cNvPr>
            <p:cNvGrpSpPr/>
            <p:nvPr/>
          </p:nvGrpSpPr>
          <p:grpSpPr>
            <a:xfrm>
              <a:off x="1565692" y="3512743"/>
              <a:ext cx="191958" cy="202509"/>
              <a:chOff x="4186386" y="3446939"/>
              <a:chExt cx="191958" cy="202509"/>
            </a:xfrm>
          </p:grpSpPr>
          <p:sp>
            <p:nvSpPr>
              <p:cNvPr id="72" name="フリーフォーム: 図形 1023">
                <a:extLst>
                  <a:ext uri="{FF2B5EF4-FFF2-40B4-BE49-F238E27FC236}">
                    <a16:creationId xmlns:a16="http://schemas.microsoft.com/office/drawing/2014/main" id="{150C9DE9-65ED-4B6B-46A4-24D3A5D06EAF}"/>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73" name="フリーフォーム: 図形 1024">
                <a:extLst>
                  <a:ext uri="{FF2B5EF4-FFF2-40B4-BE49-F238E27FC236}">
                    <a16:creationId xmlns:a16="http://schemas.microsoft.com/office/drawing/2014/main" id="{EE987DA9-602C-11B8-9D97-FC1D0431521B}"/>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74" name="フリーフォーム: 図形 1026">
                <a:extLst>
                  <a:ext uri="{FF2B5EF4-FFF2-40B4-BE49-F238E27FC236}">
                    <a16:creationId xmlns:a16="http://schemas.microsoft.com/office/drawing/2014/main" id="{CCD34727-A54E-45D9-44A4-612D5F9C9EC0}"/>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75" name="フリーフォーム: 図形 1027">
                <a:extLst>
                  <a:ext uri="{FF2B5EF4-FFF2-40B4-BE49-F238E27FC236}">
                    <a16:creationId xmlns:a16="http://schemas.microsoft.com/office/drawing/2014/main" id="{7E2DF4A9-E479-0509-600F-A5064B63C7BE}"/>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76" name="フリーフォーム: 図形 1028">
                <a:extLst>
                  <a:ext uri="{FF2B5EF4-FFF2-40B4-BE49-F238E27FC236}">
                    <a16:creationId xmlns:a16="http://schemas.microsoft.com/office/drawing/2014/main" id="{998CDB2F-3A9F-8CA8-6068-9398F22B54F8}"/>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sp>
          <p:nvSpPr>
            <p:cNvPr id="70" name="テキスト ボックス 69">
              <a:extLst>
                <a:ext uri="{FF2B5EF4-FFF2-40B4-BE49-F238E27FC236}">
                  <a16:creationId xmlns:a16="http://schemas.microsoft.com/office/drawing/2014/main" id="{C8072BE6-2400-6727-8016-D341704D7F2A}"/>
                </a:ext>
              </a:extLst>
            </p:cNvPr>
            <p:cNvSpPr txBox="1"/>
            <p:nvPr/>
          </p:nvSpPr>
          <p:spPr>
            <a:xfrm>
              <a:off x="8359042" y="5130247"/>
              <a:ext cx="2075363" cy="462481"/>
            </a:xfrm>
            <a:prstGeom prst="rect">
              <a:avLst/>
            </a:prstGeom>
            <a:noFill/>
          </p:spPr>
          <p:txBody>
            <a:bodyPr wrap="square" rtlCol="0">
              <a:spAutoFit/>
            </a:bodyPr>
            <a:lstStyle/>
            <a:p>
              <a:r>
                <a:rPr kumimoji="1" lang="ja-JP" altLang="en-US" sz="3200">
                  <a:latin typeface="Meiryo UI" panose="020B0604030504040204" pitchFamily="50" charset="-128"/>
                  <a:ea typeface="Meiryo UI" panose="020B0604030504040204" pitchFamily="50" charset="-128"/>
                </a:rPr>
                <a:t>農業従事者</a:t>
              </a:r>
            </a:p>
          </p:txBody>
        </p:sp>
        <p:sp>
          <p:nvSpPr>
            <p:cNvPr id="71" name="テキスト ボックス 70">
              <a:extLst>
                <a:ext uri="{FF2B5EF4-FFF2-40B4-BE49-F238E27FC236}">
                  <a16:creationId xmlns:a16="http://schemas.microsoft.com/office/drawing/2014/main" id="{4B761151-BFE6-009F-4BBC-622855F8467F}"/>
                </a:ext>
              </a:extLst>
            </p:cNvPr>
            <p:cNvSpPr txBox="1"/>
            <p:nvPr/>
          </p:nvSpPr>
          <p:spPr>
            <a:xfrm>
              <a:off x="7664436" y="1980083"/>
              <a:ext cx="1625551" cy="462481"/>
            </a:xfrm>
            <a:prstGeom prst="rect">
              <a:avLst/>
            </a:prstGeom>
            <a:noFill/>
          </p:spPr>
          <p:txBody>
            <a:bodyPr wrap="square" rtlCol="0">
              <a:spAutoFit/>
            </a:bodyPr>
            <a:lstStyle/>
            <a:p>
              <a:pPr algn="ctr"/>
              <a:r>
                <a:rPr lang="ja-JP" altLang="en-US" sz="3200">
                  <a:latin typeface="Meiryo UI" panose="020B0604030504040204" pitchFamily="50" charset="-128"/>
                  <a:ea typeface="Meiryo UI" panose="020B0604030504040204" pitchFamily="50" charset="-128"/>
                  <a:cs typeface="Meiryo UI" panose="020B0604030504040204" pitchFamily="50" charset="-128"/>
                </a:rPr>
                <a:t>データ解析</a:t>
              </a:r>
              <a:endParaRPr kumimoji="1" lang="ja-JP" altLang="en-US" sz="320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2" name="テキスト ボックス 121">
            <a:extLst>
              <a:ext uri="{FF2B5EF4-FFF2-40B4-BE49-F238E27FC236}">
                <a16:creationId xmlns:a16="http://schemas.microsoft.com/office/drawing/2014/main" id="{4EE228D1-2CBC-F992-9F84-7B4542B99F80}"/>
              </a:ext>
            </a:extLst>
          </p:cNvPr>
          <p:cNvSpPr txBox="1"/>
          <p:nvPr/>
        </p:nvSpPr>
        <p:spPr>
          <a:xfrm>
            <a:off x="856878" y="10429893"/>
            <a:ext cx="7166528" cy="4832092"/>
          </a:xfrm>
          <a:prstGeom prst="rect">
            <a:avLst/>
          </a:prstGeom>
          <a:noFill/>
        </p:spPr>
        <p:txBody>
          <a:bodyPr wrap="square" rtlCol="0">
            <a:spAutoFit/>
          </a:bodyPr>
          <a:lstStyle/>
          <a:p>
            <a:pPr marL="571500" indent="-571500">
              <a:buClr>
                <a:schemeClr val="accent6"/>
              </a:buClr>
              <a:buFont typeface="Wingdings" panose="05000000000000000000" pitchFamily="2" charset="2"/>
              <a:buChar char="Ø"/>
            </a:pPr>
            <a:r>
              <a:rPr lang="ja-JP" altLang="en-US" sz="4400">
                <a:effectLst/>
                <a:latin typeface="+mn-ea"/>
                <a:cs typeface="Times New Roman" panose="02020603050405020304" pitchFamily="18" charset="0"/>
              </a:rPr>
              <a:t>赤外線センサノード群</a:t>
            </a:r>
            <a:endParaRPr lang="en-US" altLang="ja-JP" sz="4400">
              <a:effectLst/>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ゲートウェイ</a:t>
            </a:r>
            <a:endParaRPr kumimoji="1" lang="en-US" altLang="ja-JP" sz="4400">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u="sng">
                <a:latin typeface="+mn-ea"/>
                <a:cs typeface="Times New Roman" panose="02020603050405020304" pitchFamily="18" charset="0"/>
              </a:rPr>
              <a:t>クラウドサーバ</a:t>
            </a:r>
            <a:endParaRPr kumimoji="1" lang="en-US" altLang="ja-JP" sz="4400" u="sng">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データ解析</a:t>
            </a:r>
            <a:endParaRPr kumimoji="1" lang="en-US" altLang="ja-JP" sz="440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u="sng">
                <a:latin typeface="+mn-ea"/>
                <a:cs typeface="Times New Roman" panose="02020603050405020304" pitchFamily="18" charset="0"/>
              </a:rPr>
              <a:t>マップの</a:t>
            </a:r>
            <a:r>
              <a:rPr kumimoji="1" lang="en-US" altLang="ja-JP" sz="4400" u="sng">
                <a:latin typeface="+mn-ea"/>
                <a:cs typeface="Times New Roman" panose="02020603050405020304" pitchFamily="18" charset="0"/>
              </a:rPr>
              <a:t>Web</a:t>
            </a:r>
            <a:r>
              <a:rPr kumimoji="1" lang="ja-JP" altLang="en-US" sz="4400" u="sng">
                <a:latin typeface="+mn-ea"/>
                <a:cs typeface="Times New Roman" panose="02020603050405020304" pitchFamily="18" charset="0"/>
              </a:rPr>
              <a:t>アプリ</a:t>
            </a:r>
            <a:endParaRPr kumimoji="1" lang="en-US" altLang="ja-JP" sz="4400" u="sng">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u="sng">
                <a:latin typeface="+mn-ea"/>
                <a:cs typeface="Times New Roman" panose="02020603050405020304" pitchFamily="18" charset="0"/>
              </a:rPr>
              <a:t>通知システム</a:t>
            </a:r>
            <a:endParaRPr kumimoji="1" lang="en-US" altLang="ja-JP" sz="4400" u="sng">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endParaRPr kumimoji="1" lang="en-US" altLang="ja-JP" sz="4400">
              <a:latin typeface="+mn-ea"/>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C0CD5756-8634-39A4-CFC6-52823ADEF920}"/>
              </a:ext>
            </a:extLst>
          </p:cNvPr>
          <p:cNvSpPr txBox="1"/>
          <p:nvPr/>
        </p:nvSpPr>
        <p:spPr>
          <a:xfrm>
            <a:off x="856878" y="4628609"/>
            <a:ext cx="11803420" cy="2123658"/>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夜間における獣害</a:t>
            </a:r>
            <a:endParaRPr lang="en-US" altLang="ja-JP" sz="4400">
              <a:effectLst/>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夜間まで見張り続けるのは現実的ではない</a:t>
            </a:r>
            <a:endParaRPr kumimoji="1" lang="en-US" altLang="ja-JP" sz="440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対策は後日痕跡から推定するしかない</a:t>
            </a:r>
            <a:endParaRPr kumimoji="1" lang="en-US" altLang="ja-JP" sz="4400">
              <a:latin typeface="+mn-ea"/>
              <a:cs typeface="Times New Roman" panose="02020603050405020304" pitchFamily="18" charset="0"/>
            </a:endParaRPr>
          </a:p>
        </p:txBody>
      </p:sp>
      <p:sp>
        <p:nvSpPr>
          <p:cNvPr id="124" name="四角形: 角を丸くする 35">
            <a:extLst>
              <a:ext uri="{FF2B5EF4-FFF2-40B4-BE49-F238E27FC236}">
                <a16:creationId xmlns:a16="http://schemas.microsoft.com/office/drawing/2014/main" id="{FC33F82E-8FD0-E1BA-182A-1B60BC280A58}"/>
              </a:ext>
            </a:extLst>
          </p:cNvPr>
          <p:cNvSpPr/>
          <p:nvPr/>
        </p:nvSpPr>
        <p:spPr>
          <a:xfrm>
            <a:off x="689159" y="7434473"/>
            <a:ext cx="19837587" cy="10429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「動物がどのように動き」を明らかにして即時知らせるシステム</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sp>
        <p:nvSpPr>
          <p:cNvPr id="125" name="テキスト ボックス 124">
            <a:extLst>
              <a:ext uri="{FF2B5EF4-FFF2-40B4-BE49-F238E27FC236}">
                <a16:creationId xmlns:a16="http://schemas.microsoft.com/office/drawing/2014/main" id="{8D6B609C-6BBB-2226-8CB3-DE069B321744}"/>
              </a:ext>
            </a:extLst>
          </p:cNvPr>
          <p:cNvSpPr txBox="1"/>
          <p:nvPr/>
        </p:nvSpPr>
        <p:spPr>
          <a:xfrm>
            <a:off x="12016051" y="6474894"/>
            <a:ext cx="8840225" cy="769441"/>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効果的な対策ができないことも</a:t>
            </a:r>
            <a:r>
              <a:rPr lang="en-US" altLang="ja-JP" sz="4400">
                <a:effectLst/>
                <a:latin typeface="+mn-ea"/>
                <a:cs typeface="Times New Roman" panose="02020603050405020304" pitchFamily="18" charset="0"/>
              </a:rPr>
              <a:t>…</a:t>
            </a:r>
          </a:p>
        </p:txBody>
      </p:sp>
      <p:sp>
        <p:nvSpPr>
          <p:cNvPr id="126" name="テキスト ボックス 125">
            <a:extLst>
              <a:ext uri="{FF2B5EF4-FFF2-40B4-BE49-F238E27FC236}">
                <a16:creationId xmlns:a16="http://schemas.microsoft.com/office/drawing/2014/main" id="{7BF56163-9AEC-83F6-8276-E9297F3F0035}"/>
              </a:ext>
            </a:extLst>
          </p:cNvPr>
          <p:cNvSpPr txBox="1"/>
          <p:nvPr/>
        </p:nvSpPr>
        <p:spPr>
          <a:xfrm>
            <a:off x="917739" y="18048116"/>
            <a:ext cx="6092661" cy="3477875"/>
          </a:xfrm>
          <a:prstGeom prst="rect">
            <a:avLst/>
          </a:prstGeom>
          <a:noFill/>
        </p:spPr>
        <p:txBody>
          <a:bodyPr wrap="square" rtlCol="0">
            <a:spAutoFit/>
          </a:bodyPr>
          <a:lstStyle/>
          <a:p>
            <a:pPr>
              <a:buClr>
                <a:schemeClr val="accent5"/>
              </a:buClr>
            </a:pPr>
            <a:r>
              <a:rPr lang="en-US" altLang="ja-JP" sz="4400">
                <a:effectLst/>
                <a:latin typeface="+mn-ea"/>
                <a:cs typeface="Times New Roman" panose="02020603050405020304" pitchFamily="18" charset="0"/>
              </a:rPr>
              <a:t>Docker</a:t>
            </a:r>
            <a:r>
              <a:rPr lang="ja-JP" altLang="en-US" sz="4400">
                <a:effectLst/>
                <a:latin typeface="+mn-ea"/>
                <a:cs typeface="Times New Roman" panose="02020603050405020304" pitchFamily="18" charset="0"/>
              </a:rPr>
              <a:t>上に各システム</a:t>
            </a:r>
            <a:endParaRPr lang="en-US" altLang="ja-JP" sz="4400">
              <a:effectLst/>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ja-JP" altLang="en-US" sz="4400">
                <a:latin typeface="+mn-ea"/>
                <a:cs typeface="Times New Roman" panose="02020603050405020304" pitchFamily="18" charset="0"/>
              </a:rPr>
              <a:t>マップの</a:t>
            </a:r>
            <a:r>
              <a:rPr kumimoji="1" lang="en-US" altLang="ja-JP" sz="4400">
                <a:latin typeface="+mn-ea"/>
                <a:cs typeface="Times New Roman" panose="02020603050405020304" pitchFamily="18" charset="0"/>
              </a:rPr>
              <a:t>Web</a:t>
            </a:r>
            <a:r>
              <a:rPr kumimoji="1" lang="ja-JP" altLang="en-US" sz="4400">
                <a:latin typeface="+mn-ea"/>
                <a:cs typeface="Times New Roman" panose="02020603050405020304" pitchFamily="18" charset="0"/>
              </a:rPr>
              <a:t>アプリ</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ja-JP" altLang="en-US" sz="4400">
                <a:latin typeface="+mn-ea"/>
                <a:cs typeface="Times New Roman" panose="02020603050405020304" pitchFamily="18" charset="0"/>
              </a:rPr>
              <a:t>通知サーバ</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ja-JP" altLang="en-US" sz="4400">
                <a:latin typeface="+mn-ea"/>
                <a:cs typeface="Times New Roman" panose="02020603050405020304" pitchFamily="18" charset="0"/>
              </a:rPr>
              <a:t>通知アプリ</a:t>
            </a:r>
            <a:endParaRPr kumimoji="1" lang="en-US" altLang="ja-JP" sz="4400">
              <a:latin typeface="+mn-ea"/>
              <a:cs typeface="Times New Roman" panose="02020603050405020304" pitchFamily="18" charset="0"/>
            </a:endParaRPr>
          </a:p>
          <a:p>
            <a:pPr marL="571500" indent="-571500">
              <a:buClr>
                <a:srgbClr val="FFC000"/>
              </a:buClr>
              <a:buFont typeface="Wingdings" panose="05000000000000000000" pitchFamily="2" charset="2"/>
              <a:buChar char="Ø"/>
            </a:pPr>
            <a:r>
              <a:rPr kumimoji="1" lang="en-US" altLang="ja-JP" sz="4400">
                <a:latin typeface="+mn-ea"/>
                <a:cs typeface="Times New Roman" panose="02020603050405020304" pitchFamily="18" charset="0"/>
              </a:rPr>
              <a:t>(</a:t>
            </a:r>
            <a:r>
              <a:rPr kumimoji="1" lang="ja-JP" altLang="en-US" sz="4400">
                <a:latin typeface="+mn-ea"/>
                <a:cs typeface="Times New Roman" panose="02020603050405020304" pitchFamily="18" charset="0"/>
              </a:rPr>
              <a:t>データ解析</a:t>
            </a:r>
            <a:r>
              <a:rPr kumimoji="1" lang="en-US" altLang="ja-JP" sz="4400">
                <a:latin typeface="+mn-ea"/>
                <a:cs typeface="Times New Roman" panose="02020603050405020304" pitchFamily="18" charset="0"/>
              </a:rPr>
              <a:t>)</a:t>
            </a:r>
          </a:p>
        </p:txBody>
      </p:sp>
      <p:sp>
        <p:nvSpPr>
          <p:cNvPr id="127" name="角丸四角形 126">
            <a:extLst>
              <a:ext uri="{FF2B5EF4-FFF2-40B4-BE49-F238E27FC236}">
                <a16:creationId xmlns:a16="http://schemas.microsoft.com/office/drawing/2014/main" id="{1DB03E5B-FEAF-A22F-08BE-0916BD4379B9}"/>
              </a:ext>
            </a:extLst>
          </p:cNvPr>
          <p:cNvSpPr/>
          <p:nvPr/>
        </p:nvSpPr>
        <p:spPr>
          <a:xfrm>
            <a:off x="5674020" y="19667794"/>
            <a:ext cx="14456788" cy="9462378"/>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8" name="グループ化 127">
            <a:extLst>
              <a:ext uri="{FF2B5EF4-FFF2-40B4-BE49-F238E27FC236}">
                <a16:creationId xmlns:a16="http://schemas.microsoft.com/office/drawing/2014/main" id="{8DAE4F3C-BF70-FD33-F269-CCBB66C88D7D}"/>
              </a:ext>
            </a:extLst>
          </p:cNvPr>
          <p:cNvGrpSpPr/>
          <p:nvPr/>
        </p:nvGrpSpPr>
        <p:grpSpPr>
          <a:xfrm>
            <a:off x="17062214" y="22115955"/>
            <a:ext cx="2778926" cy="985227"/>
            <a:chOff x="16888722" y="16205493"/>
            <a:chExt cx="2778926" cy="985227"/>
          </a:xfrm>
        </p:grpSpPr>
        <p:sp>
          <p:nvSpPr>
            <p:cNvPr id="129" name="角丸四角形 128">
              <a:extLst>
                <a:ext uri="{FF2B5EF4-FFF2-40B4-BE49-F238E27FC236}">
                  <a16:creationId xmlns:a16="http://schemas.microsoft.com/office/drawing/2014/main" id="{FBA29496-C0C6-282D-384A-1F73D78C35EE}"/>
                </a:ext>
              </a:extLst>
            </p:cNvPr>
            <p:cNvSpPr/>
            <p:nvPr/>
          </p:nvSpPr>
          <p:spPr>
            <a:xfrm>
              <a:off x="16888722" y="16205493"/>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32383CC7-3E98-792D-E4EE-2F2A2892F289}"/>
                </a:ext>
              </a:extLst>
            </p:cNvPr>
            <p:cNvSpPr txBox="1"/>
            <p:nvPr/>
          </p:nvSpPr>
          <p:spPr>
            <a:xfrm>
              <a:off x="17031690" y="16405719"/>
              <a:ext cx="2492991" cy="646331"/>
            </a:xfrm>
            <a:prstGeom prst="rect">
              <a:avLst/>
            </a:prstGeom>
            <a:noFill/>
          </p:spPr>
          <p:txBody>
            <a:bodyPr wrap="none" rtlCol="0">
              <a:spAutoFit/>
            </a:bodyPr>
            <a:lstStyle/>
            <a:p>
              <a:pPr algn="ctr"/>
              <a:r>
                <a:rPr kumimoji="1" lang="ja-JP" altLang="en-US" sz="3600" b="1"/>
                <a:t>データ解析</a:t>
              </a:r>
            </a:p>
          </p:txBody>
        </p:sp>
      </p:grpSp>
      <p:sp>
        <p:nvSpPr>
          <p:cNvPr id="131" name="角丸四角形 130">
            <a:extLst>
              <a:ext uri="{FF2B5EF4-FFF2-40B4-BE49-F238E27FC236}">
                <a16:creationId xmlns:a16="http://schemas.microsoft.com/office/drawing/2014/main" id="{C0784A22-D5A4-5BA5-BD60-C95C974C242F}"/>
              </a:ext>
            </a:extLst>
          </p:cNvPr>
          <p:cNvSpPr/>
          <p:nvPr/>
        </p:nvSpPr>
        <p:spPr>
          <a:xfrm>
            <a:off x="9956294" y="22143456"/>
            <a:ext cx="6716346"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D3D50725-E23F-4E4F-9E1F-827F2765E174}"/>
              </a:ext>
            </a:extLst>
          </p:cNvPr>
          <p:cNvSpPr txBox="1"/>
          <p:nvPr/>
        </p:nvSpPr>
        <p:spPr>
          <a:xfrm>
            <a:off x="14026032" y="22523744"/>
            <a:ext cx="2452467" cy="646331"/>
          </a:xfrm>
          <a:prstGeom prst="rect">
            <a:avLst/>
          </a:prstGeom>
          <a:noFill/>
        </p:spPr>
        <p:txBody>
          <a:bodyPr wrap="none" rtlCol="0">
            <a:spAutoFit/>
          </a:bodyPr>
          <a:lstStyle/>
          <a:p>
            <a:pPr algn="ctr"/>
            <a:r>
              <a:rPr kumimoji="1" lang="en-US" altLang="ja-JP" sz="3600" b="1"/>
              <a:t>Web</a:t>
            </a:r>
            <a:r>
              <a:rPr kumimoji="1" lang="ja-JP" altLang="en-US" sz="3600" b="1"/>
              <a:t>アプリ</a:t>
            </a:r>
          </a:p>
        </p:txBody>
      </p:sp>
      <p:sp>
        <p:nvSpPr>
          <p:cNvPr id="133" name="テキスト ボックス 132">
            <a:extLst>
              <a:ext uri="{FF2B5EF4-FFF2-40B4-BE49-F238E27FC236}">
                <a16:creationId xmlns:a16="http://schemas.microsoft.com/office/drawing/2014/main" id="{29551E3F-A662-366A-2DFC-D45CAC300722}"/>
              </a:ext>
            </a:extLst>
          </p:cNvPr>
          <p:cNvSpPr txBox="1"/>
          <p:nvPr/>
        </p:nvSpPr>
        <p:spPr>
          <a:xfrm>
            <a:off x="14522107" y="23207390"/>
            <a:ext cx="1606530" cy="1200329"/>
          </a:xfrm>
          <a:prstGeom prst="rect">
            <a:avLst/>
          </a:prstGeom>
          <a:noFill/>
        </p:spPr>
        <p:txBody>
          <a:bodyPr wrap="none" rtlCol="0">
            <a:spAutoFit/>
          </a:bodyPr>
          <a:lstStyle/>
          <a:p>
            <a:pPr algn="ctr"/>
            <a:r>
              <a:rPr kumimoji="1" lang="en-US" altLang="ja-JP" sz="3600"/>
              <a:t>Leaflet</a:t>
            </a:r>
            <a:br>
              <a:rPr kumimoji="1" lang="en-US" altLang="ja-JP" sz="3600"/>
            </a:br>
            <a:r>
              <a:rPr kumimoji="1" lang="en-US" altLang="ja-JP" sz="3600"/>
              <a:t>Node.js</a:t>
            </a:r>
            <a:endParaRPr kumimoji="1" lang="ja-JP" altLang="en-US" sz="3600"/>
          </a:p>
        </p:txBody>
      </p:sp>
      <p:pic>
        <p:nvPicPr>
          <p:cNvPr id="134" name="グラフィックス 133" descr="コンピューター 枠線">
            <a:extLst>
              <a:ext uri="{FF2B5EF4-FFF2-40B4-BE49-F238E27FC236}">
                <a16:creationId xmlns:a16="http://schemas.microsoft.com/office/drawing/2014/main" id="{C611DDB9-3FF8-2B7C-D733-1275C6AEC05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678683" y="17493146"/>
            <a:ext cx="1676575" cy="1676586"/>
          </a:xfrm>
          <a:prstGeom prst="rect">
            <a:avLst/>
          </a:prstGeom>
        </p:spPr>
      </p:pic>
      <p:pic>
        <p:nvPicPr>
          <p:cNvPr id="135" name="グラフィックス 134" descr="スマート フォン 枠線">
            <a:extLst>
              <a:ext uri="{FF2B5EF4-FFF2-40B4-BE49-F238E27FC236}">
                <a16:creationId xmlns:a16="http://schemas.microsoft.com/office/drawing/2014/main" id="{63E0B9D5-9C8F-9F6D-EACA-FBC853BEC2F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234622" y="17426449"/>
            <a:ext cx="1603806" cy="1603817"/>
          </a:xfrm>
          <a:prstGeom prst="rect">
            <a:avLst/>
          </a:prstGeom>
        </p:spPr>
      </p:pic>
      <p:pic>
        <p:nvPicPr>
          <p:cNvPr id="136" name="グラフィックス 135" descr="クジラ 枠線">
            <a:extLst>
              <a:ext uri="{FF2B5EF4-FFF2-40B4-BE49-F238E27FC236}">
                <a16:creationId xmlns:a16="http://schemas.microsoft.com/office/drawing/2014/main" id="{512964FF-4FCF-8174-38D8-620EE682A05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978674" y="27799048"/>
            <a:ext cx="1106359" cy="1106366"/>
          </a:xfrm>
          <a:prstGeom prst="rect">
            <a:avLst/>
          </a:prstGeom>
        </p:spPr>
      </p:pic>
      <p:pic>
        <p:nvPicPr>
          <p:cNvPr id="137" name="グラフィックス 136" descr="データベース 枠線">
            <a:extLst>
              <a:ext uri="{FF2B5EF4-FFF2-40B4-BE49-F238E27FC236}">
                <a16:creationId xmlns:a16="http://schemas.microsoft.com/office/drawing/2014/main" id="{EDFF197F-E4E8-B127-326D-0949E8F58A0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346357" y="26415516"/>
            <a:ext cx="2077022" cy="2077036"/>
          </a:xfrm>
          <a:prstGeom prst="rect">
            <a:avLst/>
          </a:prstGeom>
        </p:spPr>
      </p:pic>
      <p:pic>
        <p:nvPicPr>
          <p:cNvPr id="138" name="グラフィックス 137" descr="葉 枠線">
            <a:extLst>
              <a:ext uri="{FF2B5EF4-FFF2-40B4-BE49-F238E27FC236}">
                <a16:creationId xmlns:a16="http://schemas.microsoft.com/office/drawing/2014/main" id="{D9BAA3A0-DE04-810E-BBB8-A110A8CDCD0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106533" y="25012273"/>
            <a:ext cx="1080095" cy="1080095"/>
          </a:xfrm>
          <a:prstGeom prst="rect">
            <a:avLst/>
          </a:prstGeom>
        </p:spPr>
      </p:pic>
      <p:sp>
        <p:nvSpPr>
          <p:cNvPr id="139" name="六角形 138">
            <a:extLst>
              <a:ext uri="{FF2B5EF4-FFF2-40B4-BE49-F238E27FC236}">
                <a16:creationId xmlns:a16="http://schemas.microsoft.com/office/drawing/2014/main" id="{30DD8ED0-7F70-9192-C6CA-6BF74407978C}"/>
              </a:ext>
            </a:extLst>
          </p:cNvPr>
          <p:cNvSpPr/>
          <p:nvPr/>
        </p:nvSpPr>
        <p:spPr>
          <a:xfrm rot="1800000">
            <a:off x="15434311" y="25153060"/>
            <a:ext cx="832725" cy="717867"/>
          </a:xfrm>
          <a:prstGeom prst="hexagon">
            <a:avLst>
              <a:gd name="adj" fmla="val 27729"/>
              <a:gd name="vf" fmla="val 1154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40" name="グラフィックス 139" descr="無線ルーター 枠線">
            <a:extLst>
              <a:ext uri="{FF2B5EF4-FFF2-40B4-BE49-F238E27FC236}">
                <a16:creationId xmlns:a16="http://schemas.microsoft.com/office/drawing/2014/main" id="{73DD0A55-5805-4C43-27EC-EDA5B134650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215361" y="17136482"/>
            <a:ext cx="1824915" cy="1824915"/>
          </a:xfrm>
          <a:prstGeom prst="rect">
            <a:avLst/>
          </a:prstGeom>
        </p:spPr>
      </p:pic>
      <p:sp>
        <p:nvSpPr>
          <p:cNvPr id="141" name="角丸四角形 140">
            <a:extLst>
              <a:ext uri="{FF2B5EF4-FFF2-40B4-BE49-F238E27FC236}">
                <a16:creationId xmlns:a16="http://schemas.microsoft.com/office/drawing/2014/main" id="{A931665D-E142-CE4E-855A-D3113F5D739E}"/>
              </a:ext>
            </a:extLst>
          </p:cNvPr>
          <p:cNvSpPr/>
          <p:nvPr/>
        </p:nvSpPr>
        <p:spPr>
          <a:xfrm>
            <a:off x="10128679" y="22612831"/>
            <a:ext cx="3454865" cy="3406838"/>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68C66960-5653-51B4-DBDD-300AF307E118}"/>
              </a:ext>
            </a:extLst>
          </p:cNvPr>
          <p:cNvSpPr txBox="1"/>
          <p:nvPr/>
        </p:nvSpPr>
        <p:spPr>
          <a:xfrm>
            <a:off x="10615141" y="22794039"/>
            <a:ext cx="2492991" cy="646331"/>
          </a:xfrm>
          <a:prstGeom prst="rect">
            <a:avLst/>
          </a:prstGeom>
          <a:noFill/>
        </p:spPr>
        <p:txBody>
          <a:bodyPr wrap="none" rtlCol="0">
            <a:spAutoFit/>
          </a:bodyPr>
          <a:lstStyle/>
          <a:p>
            <a:pPr algn="ctr"/>
            <a:r>
              <a:rPr kumimoji="1" lang="ja-JP" altLang="en-US" sz="3600" b="1"/>
              <a:t>通知サーバ</a:t>
            </a:r>
          </a:p>
        </p:txBody>
      </p:sp>
      <p:sp>
        <p:nvSpPr>
          <p:cNvPr id="143" name="テキスト ボックス 142">
            <a:extLst>
              <a:ext uri="{FF2B5EF4-FFF2-40B4-BE49-F238E27FC236}">
                <a16:creationId xmlns:a16="http://schemas.microsoft.com/office/drawing/2014/main" id="{CA924B0D-455F-C4CA-FEFC-5E529BBC30B7}"/>
              </a:ext>
            </a:extLst>
          </p:cNvPr>
          <p:cNvSpPr txBox="1"/>
          <p:nvPr/>
        </p:nvSpPr>
        <p:spPr>
          <a:xfrm>
            <a:off x="10299517" y="23552795"/>
            <a:ext cx="3114827" cy="2308324"/>
          </a:xfrm>
          <a:prstGeom prst="rect">
            <a:avLst/>
          </a:prstGeom>
          <a:noFill/>
        </p:spPr>
        <p:txBody>
          <a:bodyPr wrap="none" rtlCol="0">
            <a:spAutoFit/>
          </a:bodyPr>
          <a:lstStyle/>
          <a:p>
            <a:pPr algn="ctr"/>
            <a:r>
              <a:rPr kumimoji="1" lang="en-US" altLang="ja-JP" sz="3600"/>
              <a:t>Push API</a:t>
            </a:r>
            <a:br>
              <a:rPr kumimoji="1" lang="en-US" altLang="ja-JP" sz="3600"/>
            </a:br>
            <a:r>
              <a:rPr kumimoji="1" lang="en-US" altLang="ja-JP" sz="3600"/>
              <a:t>Notification API</a:t>
            </a:r>
            <a:br>
              <a:rPr kumimoji="1" lang="en-US" altLang="ja-JP" sz="3600"/>
            </a:br>
            <a:r>
              <a:rPr kumimoji="1" lang="en-US" altLang="ja-JP" sz="3600"/>
              <a:t>Node.js</a:t>
            </a:r>
            <a:br>
              <a:rPr kumimoji="1" lang="en-US" altLang="ja-JP" sz="3600"/>
            </a:br>
            <a:r>
              <a:rPr kumimoji="1" lang="en-US" altLang="ja-JP" sz="3600"/>
              <a:t>Express</a:t>
            </a:r>
            <a:endParaRPr kumimoji="1" lang="ja-JP" altLang="en-US" sz="3600"/>
          </a:p>
        </p:txBody>
      </p:sp>
      <p:sp>
        <p:nvSpPr>
          <p:cNvPr id="145" name="テキスト ボックス 144">
            <a:extLst>
              <a:ext uri="{FF2B5EF4-FFF2-40B4-BE49-F238E27FC236}">
                <a16:creationId xmlns:a16="http://schemas.microsoft.com/office/drawing/2014/main" id="{A608CCFD-3006-F6B4-CB1B-D0917C98AD76}"/>
              </a:ext>
            </a:extLst>
          </p:cNvPr>
          <p:cNvSpPr txBox="1"/>
          <p:nvPr/>
        </p:nvSpPr>
        <p:spPr>
          <a:xfrm>
            <a:off x="7168465" y="28188621"/>
            <a:ext cx="4807470" cy="646331"/>
          </a:xfrm>
          <a:prstGeom prst="rect">
            <a:avLst/>
          </a:prstGeom>
          <a:noFill/>
        </p:spPr>
        <p:txBody>
          <a:bodyPr wrap="none" rtlCol="0">
            <a:spAutoFit/>
          </a:bodyPr>
          <a:lstStyle/>
          <a:p>
            <a:r>
              <a:rPr kumimoji="1" lang="en-US" altLang="ja-JP" sz="3600"/>
              <a:t>Docker, Docker-compose</a:t>
            </a:r>
            <a:endParaRPr kumimoji="1" lang="ja-JP" altLang="en-US" sz="3600"/>
          </a:p>
        </p:txBody>
      </p:sp>
      <p:sp>
        <p:nvSpPr>
          <p:cNvPr id="146" name="テキスト ボックス 145">
            <a:extLst>
              <a:ext uri="{FF2B5EF4-FFF2-40B4-BE49-F238E27FC236}">
                <a16:creationId xmlns:a16="http://schemas.microsoft.com/office/drawing/2014/main" id="{F7272940-F18D-FFBB-A409-103380984758}"/>
              </a:ext>
            </a:extLst>
          </p:cNvPr>
          <p:cNvSpPr txBox="1"/>
          <p:nvPr/>
        </p:nvSpPr>
        <p:spPr>
          <a:xfrm>
            <a:off x="16188825" y="16518365"/>
            <a:ext cx="3877985" cy="646331"/>
          </a:xfrm>
          <a:prstGeom prst="rect">
            <a:avLst/>
          </a:prstGeom>
          <a:noFill/>
        </p:spPr>
        <p:txBody>
          <a:bodyPr wrap="none" rtlCol="0">
            <a:spAutoFit/>
          </a:bodyPr>
          <a:lstStyle/>
          <a:p>
            <a:pPr algn="ctr"/>
            <a:r>
              <a:rPr kumimoji="1" lang="ja-JP" altLang="en-US" sz="3600" b="1"/>
              <a:t>畑のゲートウェイ</a:t>
            </a:r>
          </a:p>
        </p:txBody>
      </p:sp>
      <p:sp>
        <p:nvSpPr>
          <p:cNvPr id="147" name="テキスト ボックス 146">
            <a:extLst>
              <a:ext uri="{FF2B5EF4-FFF2-40B4-BE49-F238E27FC236}">
                <a16:creationId xmlns:a16="http://schemas.microsoft.com/office/drawing/2014/main" id="{0E7C449B-F801-345A-0791-F6E9F81EB761}"/>
              </a:ext>
            </a:extLst>
          </p:cNvPr>
          <p:cNvSpPr txBox="1"/>
          <p:nvPr/>
        </p:nvSpPr>
        <p:spPr>
          <a:xfrm>
            <a:off x="11013489" y="16518365"/>
            <a:ext cx="2492990" cy="646331"/>
          </a:xfrm>
          <a:prstGeom prst="rect">
            <a:avLst/>
          </a:prstGeom>
          <a:noFill/>
        </p:spPr>
        <p:txBody>
          <a:bodyPr wrap="none" rtlCol="0">
            <a:spAutoFit/>
          </a:bodyPr>
          <a:lstStyle/>
          <a:p>
            <a:pPr algn="ctr"/>
            <a:r>
              <a:rPr kumimoji="1" lang="ja-JP" altLang="en-US" sz="3600" b="1"/>
              <a:t>農業従事者</a:t>
            </a:r>
          </a:p>
        </p:txBody>
      </p:sp>
      <p:cxnSp>
        <p:nvCxnSpPr>
          <p:cNvPr id="148" name="直線コネクタ 147">
            <a:extLst>
              <a:ext uri="{FF2B5EF4-FFF2-40B4-BE49-F238E27FC236}">
                <a16:creationId xmlns:a16="http://schemas.microsoft.com/office/drawing/2014/main" id="{30B1F373-875B-9A02-C6E8-B3C6C925569F}"/>
              </a:ext>
            </a:extLst>
          </p:cNvPr>
          <p:cNvCxnSpPr>
            <a:cxnSpLocks/>
          </p:cNvCxnSpPr>
          <p:nvPr/>
        </p:nvCxnSpPr>
        <p:spPr>
          <a:xfrm>
            <a:off x="15556024" y="16521723"/>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49" name="角丸四角形 148">
            <a:extLst>
              <a:ext uri="{FF2B5EF4-FFF2-40B4-BE49-F238E27FC236}">
                <a16:creationId xmlns:a16="http://schemas.microsoft.com/office/drawing/2014/main" id="{5A6B6573-9B3D-FEA6-1D79-B22B51C6EB48}"/>
              </a:ext>
            </a:extLst>
          </p:cNvPr>
          <p:cNvSpPr/>
          <p:nvPr/>
        </p:nvSpPr>
        <p:spPr>
          <a:xfrm>
            <a:off x="6371353" y="22156148"/>
            <a:ext cx="3454865"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a:extLst>
              <a:ext uri="{FF2B5EF4-FFF2-40B4-BE49-F238E27FC236}">
                <a16:creationId xmlns:a16="http://schemas.microsoft.com/office/drawing/2014/main" id="{EBC072E7-8951-ECB2-12CA-78B78245CEE8}"/>
              </a:ext>
            </a:extLst>
          </p:cNvPr>
          <p:cNvSpPr txBox="1"/>
          <p:nvPr/>
        </p:nvSpPr>
        <p:spPr>
          <a:xfrm>
            <a:off x="6852290" y="22407107"/>
            <a:ext cx="2492991" cy="646331"/>
          </a:xfrm>
          <a:prstGeom prst="rect">
            <a:avLst/>
          </a:prstGeom>
          <a:noFill/>
        </p:spPr>
        <p:txBody>
          <a:bodyPr wrap="none" rtlCol="0">
            <a:spAutoFit/>
          </a:bodyPr>
          <a:lstStyle/>
          <a:p>
            <a:pPr algn="ctr"/>
            <a:r>
              <a:rPr kumimoji="1" lang="ja-JP" altLang="en-US" sz="3600" b="1"/>
              <a:t>通知アプリ</a:t>
            </a:r>
          </a:p>
        </p:txBody>
      </p:sp>
      <p:sp>
        <p:nvSpPr>
          <p:cNvPr id="151" name="テキスト ボックス 150">
            <a:extLst>
              <a:ext uri="{FF2B5EF4-FFF2-40B4-BE49-F238E27FC236}">
                <a16:creationId xmlns:a16="http://schemas.microsoft.com/office/drawing/2014/main" id="{77462B60-221E-3623-387E-298FA1CB07C1}"/>
              </a:ext>
            </a:extLst>
          </p:cNvPr>
          <p:cNvSpPr txBox="1"/>
          <p:nvPr/>
        </p:nvSpPr>
        <p:spPr>
          <a:xfrm>
            <a:off x="6809900" y="23159065"/>
            <a:ext cx="2427011" cy="646331"/>
          </a:xfrm>
          <a:prstGeom prst="rect">
            <a:avLst/>
          </a:prstGeom>
          <a:noFill/>
        </p:spPr>
        <p:txBody>
          <a:bodyPr wrap="none" rtlCol="0">
            <a:spAutoFit/>
          </a:bodyPr>
          <a:lstStyle/>
          <a:p>
            <a:pPr algn="ctr"/>
            <a:r>
              <a:rPr kumimoji="1" lang="en-US" altLang="ja-JP" sz="3600"/>
              <a:t>Dart/Flutter</a:t>
            </a:r>
            <a:endParaRPr kumimoji="1" lang="ja-JP" altLang="en-US" sz="3600"/>
          </a:p>
        </p:txBody>
      </p:sp>
      <p:sp>
        <p:nvSpPr>
          <p:cNvPr id="152" name="テキスト ボックス 151">
            <a:extLst>
              <a:ext uri="{FF2B5EF4-FFF2-40B4-BE49-F238E27FC236}">
                <a16:creationId xmlns:a16="http://schemas.microsoft.com/office/drawing/2014/main" id="{EFDCC9CE-022E-C804-55F5-1B2B722002A2}"/>
              </a:ext>
            </a:extLst>
          </p:cNvPr>
          <p:cNvSpPr txBox="1"/>
          <p:nvPr/>
        </p:nvSpPr>
        <p:spPr>
          <a:xfrm>
            <a:off x="6480616" y="24562533"/>
            <a:ext cx="3095720" cy="1200329"/>
          </a:xfrm>
          <a:prstGeom prst="rect">
            <a:avLst/>
          </a:prstGeom>
          <a:noFill/>
        </p:spPr>
        <p:txBody>
          <a:bodyPr wrap="none" rtlCol="0">
            <a:spAutoFit/>
          </a:bodyPr>
          <a:lstStyle/>
          <a:p>
            <a:pPr algn="ctr"/>
            <a:r>
              <a:rPr kumimoji="1" lang="en-US" altLang="ja-JP" sz="3600"/>
              <a:t>iOS : Swift</a:t>
            </a:r>
            <a:br>
              <a:rPr kumimoji="1" lang="en-US" altLang="ja-JP" sz="3600"/>
            </a:br>
            <a:r>
              <a:rPr kumimoji="1" lang="en-US" altLang="ja-JP" sz="3600"/>
              <a:t>Android : Kotlin</a:t>
            </a:r>
            <a:endParaRPr kumimoji="1" lang="ja-JP" altLang="en-US" sz="3600"/>
          </a:p>
        </p:txBody>
      </p:sp>
      <p:sp>
        <p:nvSpPr>
          <p:cNvPr id="153" name="角丸四角形 152">
            <a:extLst>
              <a:ext uri="{FF2B5EF4-FFF2-40B4-BE49-F238E27FC236}">
                <a16:creationId xmlns:a16="http://schemas.microsoft.com/office/drawing/2014/main" id="{66F09347-2B4D-E1EB-2185-59471A86A105}"/>
              </a:ext>
            </a:extLst>
          </p:cNvPr>
          <p:cNvSpPr/>
          <p:nvPr/>
        </p:nvSpPr>
        <p:spPr>
          <a:xfrm>
            <a:off x="6344481" y="20506709"/>
            <a:ext cx="13496659"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a:extLst>
              <a:ext uri="{FF2B5EF4-FFF2-40B4-BE49-F238E27FC236}">
                <a16:creationId xmlns:a16="http://schemas.microsoft.com/office/drawing/2014/main" id="{82B4C878-CA2D-7941-4754-9748DCA95DF6}"/>
              </a:ext>
            </a:extLst>
          </p:cNvPr>
          <p:cNvSpPr txBox="1"/>
          <p:nvPr/>
        </p:nvSpPr>
        <p:spPr>
          <a:xfrm>
            <a:off x="8232438" y="20706934"/>
            <a:ext cx="9314281" cy="646331"/>
          </a:xfrm>
          <a:prstGeom prst="rect">
            <a:avLst/>
          </a:prstGeom>
          <a:noFill/>
        </p:spPr>
        <p:txBody>
          <a:bodyPr wrap="none" rtlCol="0">
            <a:spAutoFit/>
          </a:bodyPr>
          <a:lstStyle/>
          <a:p>
            <a:pPr algn="ctr"/>
            <a:r>
              <a:rPr kumimoji="1" lang="ja-JP" altLang="en-US" sz="3600" b="1"/>
              <a:t>リバースプロキシ</a:t>
            </a:r>
            <a:r>
              <a:rPr kumimoji="1" lang="en-US" altLang="ja-JP" sz="3600"/>
              <a:t> : Node.js or Nginx or Apache</a:t>
            </a:r>
            <a:endParaRPr kumimoji="1" lang="ja-JP" altLang="en-US" sz="3600"/>
          </a:p>
        </p:txBody>
      </p:sp>
      <p:sp>
        <p:nvSpPr>
          <p:cNvPr id="155" name="テキスト ボックス 154">
            <a:extLst>
              <a:ext uri="{FF2B5EF4-FFF2-40B4-BE49-F238E27FC236}">
                <a16:creationId xmlns:a16="http://schemas.microsoft.com/office/drawing/2014/main" id="{20A1C6D7-EFC2-FCA3-6D70-408D197B1F5C}"/>
              </a:ext>
            </a:extLst>
          </p:cNvPr>
          <p:cNvSpPr txBox="1"/>
          <p:nvPr/>
        </p:nvSpPr>
        <p:spPr>
          <a:xfrm>
            <a:off x="16923386" y="28511163"/>
            <a:ext cx="2954655" cy="646331"/>
          </a:xfrm>
          <a:prstGeom prst="rect">
            <a:avLst/>
          </a:prstGeom>
          <a:noFill/>
        </p:spPr>
        <p:txBody>
          <a:bodyPr wrap="none" rtlCol="0">
            <a:spAutoFit/>
          </a:bodyPr>
          <a:lstStyle/>
          <a:p>
            <a:pPr algn="ctr"/>
            <a:r>
              <a:rPr kumimoji="1" lang="ja-JP" altLang="en-US" sz="3600" b="1"/>
              <a:t>データベース</a:t>
            </a:r>
          </a:p>
        </p:txBody>
      </p:sp>
      <p:cxnSp>
        <p:nvCxnSpPr>
          <p:cNvPr id="157" name="直線矢印コネクタ 156">
            <a:extLst>
              <a:ext uri="{FF2B5EF4-FFF2-40B4-BE49-F238E27FC236}">
                <a16:creationId xmlns:a16="http://schemas.microsoft.com/office/drawing/2014/main" id="{C9704BB9-B1E2-30AC-087C-D8B1813E66DE}"/>
              </a:ext>
            </a:extLst>
          </p:cNvPr>
          <p:cNvCxnSpPr>
            <a:cxnSpLocks/>
          </p:cNvCxnSpPr>
          <p:nvPr/>
        </p:nvCxnSpPr>
        <p:spPr>
          <a:xfrm>
            <a:off x="18127818" y="18843171"/>
            <a:ext cx="0" cy="1663538"/>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6885C044-5486-4EA0-4C3C-26AC42E16725}"/>
              </a:ext>
            </a:extLst>
          </p:cNvPr>
          <p:cNvCxnSpPr>
            <a:cxnSpLocks/>
          </p:cNvCxnSpPr>
          <p:nvPr/>
        </p:nvCxnSpPr>
        <p:spPr>
          <a:xfrm>
            <a:off x="13858545" y="18960573"/>
            <a:ext cx="0" cy="154613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151BE1AA-6042-2C6F-144A-C1784160B554}"/>
              </a:ext>
            </a:extLst>
          </p:cNvPr>
          <p:cNvCxnSpPr>
            <a:cxnSpLocks/>
          </p:cNvCxnSpPr>
          <p:nvPr/>
        </p:nvCxnSpPr>
        <p:spPr>
          <a:xfrm flipV="1">
            <a:off x="13211498" y="18994321"/>
            <a:ext cx="0" cy="1478639"/>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ADC43D60-3AA5-78A0-9598-132988D843B4}"/>
              </a:ext>
            </a:extLst>
          </p:cNvPr>
          <p:cNvCxnSpPr>
            <a:cxnSpLocks/>
          </p:cNvCxnSpPr>
          <p:nvPr/>
        </p:nvCxnSpPr>
        <p:spPr>
          <a:xfrm>
            <a:off x="11367654" y="19030266"/>
            <a:ext cx="0" cy="1476442"/>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6D7D5A70-FDA9-62C8-47CF-62E92FE7D42A}"/>
              </a:ext>
            </a:extLst>
          </p:cNvPr>
          <p:cNvCxnSpPr>
            <a:cxnSpLocks/>
          </p:cNvCxnSpPr>
          <p:nvPr/>
        </p:nvCxnSpPr>
        <p:spPr>
          <a:xfrm flipV="1">
            <a:off x="10720607" y="18994320"/>
            <a:ext cx="0" cy="1478639"/>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47282200-F9A9-FA21-F527-A8ED1F306B7A}"/>
              </a:ext>
            </a:extLst>
          </p:cNvPr>
          <p:cNvCxnSpPr>
            <a:cxnSpLocks/>
          </p:cNvCxnSpPr>
          <p:nvPr/>
        </p:nvCxnSpPr>
        <p:spPr>
          <a:xfrm>
            <a:off x="18384868" y="21525991"/>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58360357-0791-96AC-1689-DB2A36AC67E1}"/>
              </a:ext>
            </a:extLst>
          </p:cNvPr>
          <p:cNvCxnSpPr>
            <a:cxnSpLocks/>
          </p:cNvCxnSpPr>
          <p:nvPr/>
        </p:nvCxnSpPr>
        <p:spPr>
          <a:xfrm>
            <a:off x="18360112" y="23088968"/>
            <a:ext cx="0" cy="3396861"/>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33D5EBBE-7780-6D99-909F-43251E03FD5D}"/>
              </a:ext>
            </a:extLst>
          </p:cNvPr>
          <p:cNvCxnSpPr>
            <a:cxnSpLocks/>
          </p:cNvCxnSpPr>
          <p:nvPr/>
        </p:nvCxnSpPr>
        <p:spPr>
          <a:xfrm>
            <a:off x="15556024" y="21525991"/>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E8EF856D-199A-ED8F-52F7-3ECE240FE2A5}"/>
              </a:ext>
            </a:extLst>
          </p:cNvPr>
          <p:cNvCxnSpPr>
            <a:cxnSpLocks/>
          </p:cNvCxnSpPr>
          <p:nvPr/>
        </p:nvCxnSpPr>
        <p:spPr>
          <a:xfrm flipV="1">
            <a:off x="15176404" y="21491936"/>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27C83057-FADF-0FAD-454F-78381883EDA7}"/>
              </a:ext>
            </a:extLst>
          </p:cNvPr>
          <p:cNvCxnSpPr>
            <a:cxnSpLocks/>
          </p:cNvCxnSpPr>
          <p:nvPr/>
        </p:nvCxnSpPr>
        <p:spPr>
          <a:xfrm>
            <a:off x="12013959" y="21546908"/>
            <a:ext cx="0" cy="989880"/>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FDC6A22E-AB56-22E7-2BDB-300F3FE6EC22}"/>
              </a:ext>
            </a:extLst>
          </p:cNvPr>
          <p:cNvCxnSpPr>
            <a:cxnSpLocks/>
          </p:cNvCxnSpPr>
          <p:nvPr/>
        </p:nvCxnSpPr>
        <p:spPr>
          <a:xfrm flipV="1">
            <a:off x="11634339" y="21512853"/>
            <a:ext cx="0" cy="100230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95F28943-C1DA-A844-EE46-D0FF51BE2CF0}"/>
              </a:ext>
            </a:extLst>
          </p:cNvPr>
          <p:cNvCxnSpPr>
            <a:cxnSpLocks/>
          </p:cNvCxnSpPr>
          <p:nvPr/>
        </p:nvCxnSpPr>
        <p:spPr>
          <a:xfrm>
            <a:off x="8391162" y="21537656"/>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1A0834CC-6930-0ED8-98FB-48C159ADF9BA}"/>
              </a:ext>
            </a:extLst>
          </p:cNvPr>
          <p:cNvCxnSpPr>
            <a:cxnSpLocks/>
          </p:cNvCxnSpPr>
          <p:nvPr/>
        </p:nvCxnSpPr>
        <p:spPr>
          <a:xfrm flipV="1">
            <a:off x="8011542" y="21503601"/>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カギ線コネクタ 181">
            <a:extLst>
              <a:ext uri="{FF2B5EF4-FFF2-40B4-BE49-F238E27FC236}">
                <a16:creationId xmlns:a16="http://schemas.microsoft.com/office/drawing/2014/main" id="{09905D78-86C2-C7A4-A587-6FE49F387A86}"/>
              </a:ext>
            </a:extLst>
          </p:cNvPr>
          <p:cNvCxnSpPr>
            <a:cxnSpLocks/>
          </p:cNvCxnSpPr>
          <p:nvPr/>
        </p:nvCxnSpPr>
        <p:spPr>
          <a:xfrm rot="10800000">
            <a:off x="15310626" y="26438810"/>
            <a:ext cx="2022802" cy="1015224"/>
          </a:xfrm>
          <a:prstGeom prst="bentConnector3">
            <a:avLst>
              <a:gd name="adj1" fmla="val 100227"/>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カギ線コネクタ 193">
            <a:extLst>
              <a:ext uri="{FF2B5EF4-FFF2-40B4-BE49-F238E27FC236}">
                <a16:creationId xmlns:a16="http://schemas.microsoft.com/office/drawing/2014/main" id="{B311356D-6EED-BC99-5134-BD9C3423DFCE}"/>
              </a:ext>
            </a:extLst>
          </p:cNvPr>
          <p:cNvCxnSpPr>
            <a:cxnSpLocks/>
            <a:endCxn id="149" idx="2"/>
          </p:cNvCxnSpPr>
          <p:nvPr/>
        </p:nvCxnSpPr>
        <p:spPr>
          <a:xfrm rot="10800000">
            <a:off x="8098787" y="26451502"/>
            <a:ext cx="9247571" cy="1391978"/>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94989DE6-6027-5228-9756-56366AC98445}"/>
              </a:ext>
            </a:extLst>
          </p:cNvPr>
          <p:cNvSpPr txBox="1"/>
          <p:nvPr/>
        </p:nvSpPr>
        <p:spPr>
          <a:xfrm>
            <a:off x="6095716" y="19826756"/>
            <a:ext cx="3416321" cy="646331"/>
          </a:xfrm>
          <a:prstGeom prst="rect">
            <a:avLst/>
          </a:prstGeom>
          <a:noFill/>
        </p:spPr>
        <p:txBody>
          <a:bodyPr wrap="none" rtlCol="0">
            <a:spAutoFit/>
          </a:bodyPr>
          <a:lstStyle/>
          <a:p>
            <a:pPr algn="ctr"/>
            <a:r>
              <a:rPr kumimoji="1" lang="ja-JP" altLang="en-US" sz="3600" b="1"/>
              <a:t>クラウドサーバ</a:t>
            </a:r>
          </a:p>
        </p:txBody>
      </p:sp>
    </p:spTree>
    <p:extLst>
      <p:ext uri="{BB962C8B-B14F-4D97-AF65-F5344CB8AC3E}">
        <p14:creationId xmlns:p14="http://schemas.microsoft.com/office/powerpoint/2010/main" val="384820707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11D38A-0669-F93E-E3AF-2BC1D2735160}"/>
              </a:ext>
            </a:extLst>
          </p:cNvPr>
          <p:cNvSpPr txBox="1"/>
          <p:nvPr/>
        </p:nvSpPr>
        <p:spPr>
          <a:xfrm>
            <a:off x="235019" y="542960"/>
            <a:ext cx="20927494" cy="923330"/>
          </a:xfrm>
          <a:prstGeom prst="rect">
            <a:avLst/>
          </a:prstGeom>
          <a:noFill/>
        </p:spPr>
        <p:txBody>
          <a:bodyPr wrap="square" rtlCol="0">
            <a:spAutoFit/>
          </a:bodyPr>
          <a:lstStyle/>
          <a:p>
            <a:pPr algn="ctr"/>
            <a:r>
              <a:rPr kumimoji="1" lang="ja-JP" altLang="en-US" sz="5400" b="1">
                <a:latin typeface="ＭＳ ゴシック" panose="020B0609070205080204" pitchFamily="49" charset="-128"/>
                <a:ea typeface="ＭＳ ゴシック" panose="020B0609070205080204" pitchFamily="49" charset="-128"/>
              </a:rPr>
              <a:t>センサを用いた害獣検出システムの通知機構</a:t>
            </a:r>
          </a:p>
        </p:txBody>
      </p:sp>
      <p:sp>
        <p:nvSpPr>
          <p:cNvPr id="3" name="テキスト ボックス 2">
            <a:extLst>
              <a:ext uri="{FF2B5EF4-FFF2-40B4-BE49-F238E27FC236}">
                <a16:creationId xmlns:a16="http://schemas.microsoft.com/office/drawing/2014/main" id="{CE7498EB-9368-7C03-AF7F-27F27F29A899}"/>
              </a:ext>
            </a:extLst>
          </p:cNvPr>
          <p:cNvSpPr txBox="1"/>
          <p:nvPr/>
        </p:nvSpPr>
        <p:spPr>
          <a:xfrm>
            <a:off x="14852849" y="1893347"/>
            <a:ext cx="5367175" cy="646331"/>
          </a:xfrm>
          <a:prstGeom prst="rect">
            <a:avLst/>
          </a:prstGeom>
          <a:noFill/>
        </p:spPr>
        <p:txBody>
          <a:bodyPr wrap="none" rtlCol="0">
            <a:spAutoFit/>
          </a:bodyPr>
          <a:lstStyle/>
          <a:p>
            <a:pPr algn="ctr"/>
            <a:r>
              <a:rPr kumimoji="1" lang="ja-JP" altLang="en-US" sz="3600"/>
              <a:t>山口賢一研究室　藤本 光</a:t>
            </a:r>
          </a:p>
        </p:txBody>
      </p:sp>
      <p:grpSp>
        <p:nvGrpSpPr>
          <p:cNvPr id="4" name="グループ化 3">
            <a:extLst>
              <a:ext uri="{FF2B5EF4-FFF2-40B4-BE49-F238E27FC236}">
                <a16:creationId xmlns:a16="http://schemas.microsoft.com/office/drawing/2014/main" id="{ADA4A77F-118C-7CEA-865C-F72C4E0BC08A}"/>
              </a:ext>
            </a:extLst>
          </p:cNvPr>
          <p:cNvGrpSpPr/>
          <p:nvPr/>
        </p:nvGrpSpPr>
        <p:grpSpPr>
          <a:xfrm>
            <a:off x="276956" y="2156548"/>
            <a:ext cx="20829712" cy="6431207"/>
            <a:chOff x="276956" y="2156548"/>
            <a:chExt cx="20829712" cy="6431207"/>
          </a:xfrm>
        </p:grpSpPr>
        <p:sp>
          <p:nvSpPr>
            <p:cNvPr id="5" name="正方形/長方形 4">
              <a:extLst>
                <a:ext uri="{FF2B5EF4-FFF2-40B4-BE49-F238E27FC236}">
                  <a16:creationId xmlns:a16="http://schemas.microsoft.com/office/drawing/2014/main" id="{DC7E081C-65CA-43BB-B4DC-C674AE664295}"/>
                </a:ext>
              </a:extLst>
            </p:cNvPr>
            <p:cNvSpPr/>
            <p:nvPr/>
          </p:nvSpPr>
          <p:spPr>
            <a:xfrm>
              <a:off x="303212" y="2716306"/>
              <a:ext cx="20803456" cy="5871449"/>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5838A7D-6974-5846-D892-F41EE906D1D7}"/>
                </a:ext>
              </a:extLst>
            </p:cNvPr>
            <p:cNvSpPr/>
            <p:nvPr/>
          </p:nvSpPr>
          <p:spPr>
            <a:xfrm>
              <a:off x="276956" y="2156548"/>
              <a:ext cx="5367175"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研究背景・目的</a:t>
              </a:r>
            </a:p>
          </p:txBody>
        </p:sp>
      </p:grpSp>
      <p:grpSp>
        <p:nvGrpSpPr>
          <p:cNvPr id="7" name="グループ化 6">
            <a:extLst>
              <a:ext uri="{FF2B5EF4-FFF2-40B4-BE49-F238E27FC236}">
                <a16:creationId xmlns:a16="http://schemas.microsoft.com/office/drawing/2014/main" id="{E6EB164C-DE74-D434-FD14-B8F3EDAF01C5}"/>
              </a:ext>
            </a:extLst>
          </p:cNvPr>
          <p:cNvGrpSpPr/>
          <p:nvPr/>
        </p:nvGrpSpPr>
        <p:grpSpPr>
          <a:xfrm>
            <a:off x="329466" y="8853193"/>
            <a:ext cx="20777201" cy="6437838"/>
            <a:chOff x="303211" y="10738003"/>
            <a:chExt cx="20777201" cy="6437838"/>
          </a:xfrm>
        </p:grpSpPr>
        <p:sp>
          <p:nvSpPr>
            <p:cNvPr id="8" name="正方形/長方形 7">
              <a:extLst>
                <a:ext uri="{FF2B5EF4-FFF2-40B4-BE49-F238E27FC236}">
                  <a16:creationId xmlns:a16="http://schemas.microsoft.com/office/drawing/2014/main" id="{D6228FC3-1780-B22E-4C56-8931F1B91854}"/>
                </a:ext>
              </a:extLst>
            </p:cNvPr>
            <p:cNvSpPr/>
            <p:nvPr/>
          </p:nvSpPr>
          <p:spPr>
            <a:xfrm>
              <a:off x="329465" y="11324653"/>
              <a:ext cx="20750947" cy="585118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E1B6FFB-8F35-B34B-0088-00BAB4CEE9C5}"/>
                </a:ext>
              </a:extLst>
            </p:cNvPr>
            <p:cNvSpPr/>
            <p:nvPr/>
          </p:nvSpPr>
          <p:spPr>
            <a:xfrm>
              <a:off x="303211" y="10738003"/>
              <a:ext cx="5344553" cy="1119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システム全体図</a:t>
              </a:r>
            </a:p>
          </p:txBody>
        </p:sp>
      </p:grpSp>
      <p:grpSp>
        <p:nvGrpSpPr>
          <p:cNvPr id="10" name="グループ化 9">
            <a:extLst>
              <a:ext uri="{FF2B5EF4-FFF2-40B4-BE49-F238E27FC236}">
                <a16:creationId xmlns:a16="http://schemas.microsoft.com/office/drawing/2014/main" id="{E6319B83-4EB5-5B61-7DA9-262781114509}"/>
              </a:ext>
            </a:extLst>
          </p:cNvPr>
          <p:cNvGrpSpPr/>
          <p:nvPr/>
        </p:nvGrpSpPr>
        <p:grpSpPr>
          <a:xfrm>
            <a:off x="329465" y="15582101"/>
            <a:ext cx="20724695" cy="14262062"/>
            <a:chOff x="329465" y="13529167"/>
            <a:chExt cx="20724695" cy="14262062"/>
          </a:xfrm>
        </p:grpSpPr>
        <p:sp>
          <p:nvSpPr>
            <p:cNvPr id="11" name="正方形/長方形 10">
              <a:extLst>
                <a:ext uri="{FF2B5EF4-FFF2-40B4-BE49-F238E27FC236}">
                  <a16:creationId xmlns:a16="http://schemas.microsoft.com/office/drawing/2014/main" id="{748A8D84-BDFD-D141-EAD3-F82DCBFC5E81}"/>
                </a:ext>
              </a:extLst>
            </p:cNvPr>
            <p:cNvSpPr/>
            <p:nvPr/>
          </p:nvSpPr>
          <p:spPr>
            <a:xfrm>
              <a:off x="352237" y="14027228"/>
              <a:ext cx="20701923" cy="13764001"/>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24A5285-E9A1-5A3C-763C-72AF4C677B3E}"/>
                </a:ext>
              </a:extLst>
            </p:cNvPr>
            <p:cNvSpPr/>
            <p:nvPr/>
          </p:nvSpPr>
          <p:spPr>
            <a:xfrm>
              <a:off x="329465" y="13529167"/>
              <a:ext cx="5735099" cy="914406"/>
            </a:xfrm>
            <a:prstGeom prst="rect">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研究内容</a:t>
              </a:r>
            </a:p>
          </p:txBody>
        </p:sp>
      </p:grpSp>
      <p:sp>
        <p:nvSpPr>
          <p:cNvPr id="13" name="四角形: 角を丸くする 35">
            <a:extLst>
              <a:ext uri="{FF2B5EF4-FFF2-40B4-BE49-F238E27FC236}">
                <a16:creationId xmlns:a16="http://schemas.microsoft.com/office/drawing/2014/main" id="{FB72A135-0C7A-DBC4-7988-A60FE6FEE134}"/>
              </a:ext>
            </a:extLst>
          </p:cNvPr>
          <p:cNvSpPr/>
          <p:nvPr/>
        </p:nvSpPr>
        <p:spPr>
          <a:xfrm>
            <a:off x="689159" y="16944396"/>
            <a:ext cx="5679791" cy="9144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実装</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grpSp>
        <p:nvGrpSpPr>
          <p:cNvPr id="14" name="グループ化 13">
            <a:extLst>
              <a:ext uri="{FF2B5EF4-FFF2-40B4-BE49-F238E27FC236}">
                <a16:creationId xmlns:a16="http://schemas.microsoft.com/office/drawing/2014/main" id="{E8DD1B4F-95E9-15BE-7836-B42AD2D3B501}"/>
              </a:ext>
            </a:extLst>
          </p:cNvPr>
          <p:cNvGrpSpPr/>
          <p:nvPr/>
        </p:nvGrpSpPr>
        <p:grpSpPr>
          <a:xfrm>
            <a:off x="8304762" y="9727716"/>
            <a:ext cx="11912484" cy="5302135"/>
            <a:chOff x="1487758" y="1329799"/>
            <a:chExt cx="9421232" cy="4193302"/>
          </a:xfrm>
        </p:grpSpPr>
        <p:sp>
          <p:nvSpPr>
            <p:cNvPr id="15" name="正方形/長方形 14">
              <a:extLst>
                <a:ext uri="{FF2B5EF4-FFF2-40B4-BE49-F238E27FC236}">
                  <a16:creationId xmlns:a16="http://schemas.microsoft.com/office/drawing/2014/main" id="{0F0AB7DF-861B-AD29-B890-60F52E0203B6}"/>
                </a:ext>
              </a:extLst>
            </p:cNvPr>
            <p:cNvSpPr/>
            <p:nvPr/>
          </p:nvSpPr>
          <p:spPr>
            <a:xfrm>
              <a:off x="1487758" y="1615479"/>
              <a:ext cx="3870896" cy="3907622"/>
            </a:xfrm>
            <a:prstGeom prst="rect">
              <a:avLst/>
            </a:prstGeom>
            <a:noFill/>
            <a:ln w="19050">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23FF3BC-239E-BB5E-0D30-83D69727716B}"/>
                </a:ext>
              </a:extLst>
            </p:cNvPr>
            <p:cNvSpPr/>
            <p:nvPr/>
          </p:nvSpPr>
          <p:spPr>
            <a:xfrm>
              <a:off x="4932423" y="4385883"/>
              <a:ext cx="919887" cy="7414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40494371-5127-059B-7036-5174FE1BDD35}"/>
                </a:ext>
              </a:extLst>
            </p:cNvPr>
            <p:cNvSpPr/>
            <p:nvPr/>
          </p:nvSpPr>
          <p:spPr bwMode="auto">
            <a:xfrm>
              <a:off x="1814203" y="2227499"/>
              <a:ext cx="2988000" cy="2988000"/>
            </a:xfrm>
            <a:prstGeom prst="rect">
              <a:avLst/>
            </a:prstGeom>
            <a:solidFill>
              <a:srgbClr val="95C674">
                <a:alpha val="50196"/>
              </a:srgbClr>
            </a:solidFill>
            <a:ln>
              <a:solidFill>
                <a:schemeClr val="accent6">
                  <a:lumMod val="50000"/>
                </a:schemeClr>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l"/>
              <a:endParaRPr kumimoji="0" lang="ja-JP" altLang="en-US"/>
            </a:p>
          </p:txBody>
        </p:sp>
        <p:sp>
          <p:nvSpPr>
            <p:cNvPr id="18" name="テキスト ボックス 17">
              <a:extLst>
                <a:ext uri="{FF2B5EF4-FFF2-40B4-BE49-F238E27FC236}">
                  <a16:creationId xmlns:a16="http://schemas.microsoft.com/office/drawing/2014/main" id="{E313F9C5-DA75-6553-85C2-59A39998BA17}"/>
                </a:ext>
              </a:extLst>
            </p:cNvPr>
            <p:cNvSpPr txBox="1"/>
            <p:nvPr/>
          </p:nvSpPr>
          <p:spPr>
            <a:xfrm>
              <a:off x="7564193" y="1329799"/>
              <a:ext cx="1137224" cy="369332"/>
            </a:xfrm>
            <a:prstGeom prst="rect">
              <a:avLst/>
            </a:prstGeom>
            <a:noFill/>
          </p:spPr>
          <p:txBody>
            <a:bodyPr wrap="square" rtlCol="0">
              <a:spAutoFit/>
            </a:bodyP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クラウド</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グラフィックス 18" descr="スマート フォン 単色塗りつぶし">
              <a:extLst>
                <a:ext uri="{FF2B5EF4-FFF2-40B4-BE49-F238E27FC236}">
                  <a16:creationId xmlns:a16="http://schemas.microsoft.com/office/drawing/2014/main" id="{FDF5A6FF-6188-004A-07F1-9632B7FC0A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9716618" y="4294162"/>
              <a:ext cx="649532" cy="642886"/>
            </a:xfrm>
            <a:prstGeom prst="rect">
              <a:avLst/>
            </a:prstGeom>
          </p:spPr>
        </p:pic>
        <p:sp>
          <p:nvSpPr>
            <p:cNvPr id="20" name="吹き出し: 円形 23">
              <a:extLst>
                <a:ext uri="{FF2B5EF4-FFF2-40B4-BE49-F238E27FC236}">
                  <a16:creationId xmlns:a16="http://schemas.microsoft.com/office/drawing/2014/main" id="{06FBC3FE-64F2-A540-2848-7FDC6284D897}"/>
                </a:ext>
              </a:extLst>
            </p:cNvPr>
            <p:cNvSpPr/>
            <p:nvPr/>
          </p:nvSpPr>
          <p:spPr bwMode="auto">
            <a:xfrm>
              <a:off x="9705727" y="2370594"/>
              <a:ext cx="824785" cy="342464"/>
            </a:xfrm>
            <a:prstGeom prst="wedgeEllipseCallout">
              <a:avLst>
                <a:gd name="adj1" fmla="val -41589"/>
                <a:gd name="adj2" fmla="val 55841"/>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r>
                <a:rPr kumimoji="0" lang="ja-JP" altLang="en-US">
                  <a:latin typeface="Meiryo UI" panose="020B0604030504040204" pitchFamily="50" charset="-128"/>
                  <a:ea typeface="Meiryo UI" panose="020B0604030504040204" pitchFamily="50" charset="-128"/>
                </a:rPr>
                <a:t>通知</a:t>
              </a:r>
            </a:p>
          </p:txBody>
        </p:sp>
        <p:pic>
          <p:nvPicPr>
            <p:cNvPr id="21" name="グラフィックス 20" descr="ピン止めした地図 単色塗りつぶし">
              <a:extLst>
                <a:ext uri="{FF2B5EF4-FFF2-40B4-BE49-F238E27FC236}">
                  <a16:creationId xmlns:a16="http://schemas.microsoft.com/office/drawing/2014/main" id="{573F7969-B4FB-C878-B39B-7324684542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76075" y="4006452"/>
              <a:ext cx="458604" cy="453911"/>
            </a:xfrm>
            <a:prstGeom prst="rect">
              <a:avLst/>
            </a:prstGeom>
          </p:spPr>
        </p:pic>
        <p:sp>
          <p:nvSpPr>
            <p:cNvPr id="22" name="吹き出し: 円形 25">
              <a:extLst>
                <a:ext uri="{FF2B5EF4-FFF2-40B4-BE49-F238E27FC236}">
                  <a16:creationId xmlns:a16="http://schemas.microsoft.com/office/drawing/2014/main" id="{5340F7F3-B012-46A0-4360-3E38BD783EB4}"/>
                </a:ext>
              </a:extLst>
            </p:cNvPr>
            <p:cNvSpPr/>
            <p:nvPr/>
          </p:nvSpPr>
          <p:spPr bwMode="auto">
            <a:xfrm flipH="1">
              <a:off x="8377366" y="3276594"/>
              <a:ext cx="1173857" cy="354824"/>
            </a:xfrm>
            <a:prstGeom prst="wedgeEllipseCallout">
              <a:avLst>
                <a:gd name="adj1" fmla="val 41251"/>
                <a:gd name="adj2" fmla="val 49736"/>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a:endParaRPr kumimoji="0" lang="ja-JP" altLang="en-US"/>
            </a:p>
          </p:txBody>
        </p:sp>
        <p:sp>
          <p:nvSpPr>
            <p:cNvPr id="23" name="テキスト ボックス 22">
              <a:extLst>
                <a:ext uri="{FF2B5EF4-FFF2-40B4-BE49-F238E27FC236}">
                  <a16:creationId xmlns:a16="http://schemas.microsoft.com/office/drawing/2014/main" id="{DB442CF7-36A5-BED6-B3D8-F82B59B77C59}"/>
                </a:ext>
              </a:extLst>
            </p:cNvPr>
            <p:cNvSpPr txBox="1"/>
            <p:nvPr/>
          </p:nvSpPr>
          <p:spPr>
            <a:xfrm>
              <a:off x="8425679" y="3267142"/>
              <a:ext cx="1160712" cy="369332"/>
            </a:xfrm>
            <a:prstGeom prst="rect">
              <a:avLst/>
            </a:prstGeom>
            <a:noFill/>
          </p:spPr>
          <p:txBody>
            <a:bodyPr wrap="square" rtlCol="0">
              <a:spAutoFit/>
            </a:bodyPr>
            <a:lstStyle/>
            <a:p>
              <a:r>
                <a:rPr kumimoji="1" lang="ja-JP" altLang="en-US">
                  <a:latin typeface="Meiryo UI" panose="020B0604030504040204" pitchFamily="50" charset="-128"/>
                  <a:ea typeface="Meiryo UI" panose="020B0604030504040204" pitchFamily="50" charset="-128"/>
                  <a:cs typeface="Meiryo UI" panose="020B0604030504040204" pitchFamily="50" charset="-128"/>
                </a:rPr>
                <a:t>地図表示</a:t>
              </a:r>
            </a:p>
          </p:txBody>
        </p:sp>
        <p:cxnSp>
          <p:nvCxnSpPr>
            <p:cNvPr id="24" name="直線コネクタ 23">
              <a:extLst>
                <a:ext uri="{FF2B5EF4-FFF2-40B4-BE49-F238E27FC236}">
                  <a16:creationId xmlns:a16="http://schemas.microsoft.com/office/drawing/2014/main" id="{E090B558-58ED-CCA9-D2CC-B6B3AB1D9E54}"/>
                </a:ext>
              </a:extLst>
            </p:cNvPr>
            <p:cNvCxnSpPr/>
            <p:nvPr/>
          </p:nvCxnSpPr>
          <p:spPr>
            <a:xfrm flipH="1">
              <a:off x="7627685" y="2799076"/>
              <a:ext cx="1512588" cy="1091489"/>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DEEDA0B2-80F2-C3CD-5F6F-A316F06AA87B}"/>
                </a:ext>
              </a:extLst>
            </p:cNvPr>
            <p:cNvCxnSpPr>
              <a:cxnSpLocks/>
            </p:cNvCxnSpPr>
            <p:nvPr/>
          </p:nvCxnSpPr>
          <p:spPr>
            <a:xfrm>
              <a:off x="9140272" y="2799076"/>
              <a:ext cx="1768718" cy="1091489"/>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D761EA60-0B28-A3C0-5431-B24BA8DA49AE}"/>
                </a:ext>
              </a:extLst>
            </p:cNvPr>
            <p:cNvCxnSpPr>
              <a:cxnSpLocks/>
            </p:cNvCxnSpPr>
            <p:nvPr/>
          </p:nvCxnSpPr>
          <p:spPr>
            <a:xfrm flipV="1">
              <a:off x="7829155" y="3817146"/>
              <a:ext cx="0" cy="135803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21C8E8DB-2C40-0F77-7857-B60F5CE86938}"/>
                </a:ext>
              </a:extLst>
            </p:cNvPr>
            <p:cNvCxnSpPr>
              <a:cxnSpLocks/>
            </p:cNvCxnSpPr>
            <p:nvPr/>
          </p:nvCxnSpPr>
          <p:spPr>
            <a:xfrm flipV="1">
              <a:off x="10742570" y="3840992"/>
              <a:ext cx="0" cy="135803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523D605C-3AC3-1417-3779-71AE3C39FF04}"/>
                </a:ext>
              </a:extLst>
            </p:cNvPr>
            <p:cNvCxnSpPr>
              <a:cxnSpLocks/>
              <a:stCxn id="43" idx="3"/>
              <a:endCxn id="42" idx="1"/>
            </p:cNvCxnSpPr>
            <p:nvPr/>
          </p:nvCxnSpPr>
          <p:spPr>
            <a:xfrm flipV="1">
              <a:off x="2424903" y="2658302"/>
              <a:ext cx="1624943"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E97A141D-01B6-3CB6-F86B-5168E64B5DB4}"/>
                </a:ext>
              </a:extLst>
            </p:cNvPr>
            <p:cNvCxnSpPr>
              <a:cxnSpLocks/>
              <a:stCxn id="40" idx="3"/>
              <a:endCxn id="41" idx="1"/>
            </p:cNvCxnSpPr>
            <p:nvPr/>
          </p:nvCxnSpPr>
          <p:spPr>
            <a:xfrm flipV="1">
              <a:off x="2432395" y="4746591"/>
              <a:ext cx="1614853" cy="766"/>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504373F1-23A5-5BB7-BF58-BDCDA84832CE}"/>
                </a:ext>
              </a:extLst>
            </p:cNvPr>
            <p:cNvCxnSpPr>
              <a:cxnSpLocks/>
              <a:stCxn id="43" idx="2"/>
              <a:endCxn id="40" idx="0"/>
            </p:cNvCxnSpPr>
            <p:nvPr/>
          </p:nvCxnSpPr>
          <p:spPr>
            <a:xfrm>
              <a:off x="2172405" y="2919150"/>
              <a:ext cx="0" cy="157659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E9C74A66-F558-DC46-232B-250EF07BB288}"/>
                </a:ext>
              </a:extLst>
            </p:cNvPr>
            <p:cNvCxnSpPr>
              <a:cxnSpLocks/>
              <a:stCxn id="42" idx="2"/>
              <a:endCxn id="41" idx="0"/>
            </p:cNvCxnSpPr>
            <p:nvPr/>
          </p:nvCxnSpPr>
          <p:spPr>
            <a:xfrm flipH="1">
              <a:off x="4299747" y="2910800"/>
              <a:ext cx="0" cy="1583292"/>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DE9A9448-C4CA-F363-87CE-1620F00A05E8}"/>
                </a:ext>
              </a:extLst>
            </p:cNvPr>
            <p:cNvSpPr txBox="1"/>
            <p:nvPr/>
          </p:nvSpPr>
          <p:spPr>
            <a:xfrm>
              <a:off x="1691882" y="1775981"/>
              <a:ext cx="880121" cy="400110"/>
            </a:xfrm>
            <a:prstGeom prst="rect">
              <a:avLst/>
            </a:prstGeom>
            <a:noFill/>
          </p:spPr>
          <p:txBody>
            <a:bodyPr wrap="square" rtlCol="0">
              <a:spAutoFit/>
            </a:bodyPr>
            <a:lstStyle/>
            <a:p>
              <a:r>
                <a:rPr kumimoji="1" lang="ja-JP" altLang="en-US" sz="2000">
                  <a:latin typeface="Meiryo UI" panose="020B0604030504040204" pitchFamily="50" charset="-128"/>
                  <a:ea typeface="Meiryo UI" panose="020B0604030504040204" pitchFamily="50" charset="-128"/>
                  <a:cs typeface="Meiryo UI" panose="020B0604030504040204" pitchFamily="50" charset="-128"/>
                </a:rPr>
                <a:t>畑</a:t>
              </a:r>
            </a:p>
          </p:txBody>
        </p:sp>
        <p:sp>
          <p:nvSpPr>
            <p:cNvPr id="33" name="フリーフォーム: 図形 1051">
              <a:extLst>
                <a:ext uri="{FF2B5EF4-FFF2-40B4-BE49-F238E27FC236}">
                  <a16:creationId xmlns:a16="http://schemas.microsoft.com/office/drawing/2014/main" id="{1BA162DD-CE86-7703-CD62-D23CBD587962}"/>
                </a:ext>
              </a:extLst>
            </p:cNvPr>
            <p:cNvSpPr/>
            <p:nvPr/>
          </p:nvSpPr>
          <p:spPr>
            <a:xfrm>
              <a:off x="7918644" y="1799540"/>
              <a:ext cx="389296" cy="207758"/>
            </a:xfrm>
            <a:custGeom>
              <a:avLst/>
              <a:gdLst>
                <a:gd name="connsiteX0" fmla="*/ 338933 w 389296"/>
                <a:gd name="connsiteY0" fmla="*/ 158756 h 207758"/>
                <a:gd name="connsiteX1" fmla="*/ 338933 w 389296"/>
                <a:gd name="connsiteY1" fmla="*/ 158756 h 207758"/>
                <a:gd name="connsiteX2" fmla="*/ 338933 w 389296"/>
                <a:gd name="connsiteY2" fmla="*/ 158756 h 207758"/>
                <a:gd name="connsiteX3" fmla="*/ 144285 w 389296"/>
                <a:gd name="connsiteY3" fmla="*/ 860 h 207758"/>
                <a:gd name="connsiteX4" fmla="*/ 0 w 389296"/>
                <a:gd name="connsiteY4" fmla="*/ 105670 h 207758"/>
                <a:gd name="connsiteX5" fmla="*/ 24501 w 389296"/>
                <a:gd name="connsiteY5" fmla="*/ 116559 h 207758"/>
                <a:gd name="connsiteX6" fmla="*/ 221872 w 389296"/>
                <a:gd name="connsiteY6" fmla="*/ 38972 h 207758"/>
                <a:gd name="connsiteX7" fmla="*/ 310348 w 389296"/>
                <a:gd name="connsiteY7" fmla="*/ 154672 h 207758"/>
                <a:gd name="connsiteX8" fmla="*/ 310348 w 389296"/>
                <a:gd name="connsiteY8" fmla="*/ 154672 h 207758"/>
                <a:gd name="connsiteX9" fmla="*/ 310348 w 389296"/>
                <a:gd name="connsiteY9" fmla="*/ 154672 h 207758"/>
                <a:gd name="connsiteX10" fmla="*/ 280402 w 389296"/>
                <a:gd name="connsiteY10" fmla="*/ 124726 h 207758"/>
                <a:gd name="connsiteX11" fmla="*/ 261346 w 389296"/>
                <a:gd name="connsiteY11" fmla="*/ 143783 h 207758"/>
                <a:gd name="connsiteX12" fmla="*/ 325321 w 389296"/>
                <a:gd name="connsiteY12" fmla="*/ 207758 h 207758"/>
                <a:gd name="connsiteX13" fmla="*/ 389296 w 389296"/>
                <a:gd name="connsiteY13" fmla="*/ 143783 h 207758"/>
                <a:gd name="connsiteX14" fmla="*/ 370240 w 389296"/>
                <a:gd name="connsiteY14" fmla="*/ 124726 h 207758"/>
                <a:gd name="connsiteX15" fmla="*/ 338933 w 389296"/>
                <a:gd name="connsiteY15" fmla="*/ 158756 h 20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07758">
                  <a:moveTo>
                    <a:pt x="338933" y="158756"/>
                  </a:moveTo>
                  <a:cubicBezTo>
                    <a:pt x="338933" y="158756"/>
                    <a:pt x="338933" y="158756"/>
                    <a:pt x="338933" y="158756"/>
                  </a:cubicBezTo>
                  <a:cubicBezTo>
                    <a:pt x="338933" y="158756"/>
                    <a:pt x="338933" y="158756"/>
                    <a:pt x="338933" y="158756"/>
                  </a:cubicBezTo>
                  <a:cubicBezTo>
                    <a:pt x="328043" y="62112"/>
                    <a:pt x="240928" y="-8669"/>
                    <a:pt x="144285" y="860"/>
                  </a:cubicBezTo>
                  <a:cubicBezTo>
                    <a:pt x="80309" y="7665"/>
                    <a:pt x="25862" y="47140"/>
                    <a:pt x="0" y="105670"/>
                  </a:cubicBezTo>
                  <a:lnTo>
                    <a:pt x="24501" y="116559"/>
                  </a:lnTo>
                  <a:cubicBezTo>
                    <a:pt x="57169" y="40334"/>
                    <a:pt x="145646" y="6304"/>
                    <a:pt x="221872" y="38972"/>
                  </a:cubicBezTo>
                  <a:cubicBezTo>
                    <a:pt x="269513" y="59390"/>
                    <a:pt x="302181" y="102948"/>
                    <a:pt x="310348" y="154672"/>
                  </a:cubicBezTo>
                  <a:cubicBezTo>
                    <a:pt x="310348" y="154672"/>
                    <a:pt x="310348" y="154672"/>
                    <a:pt x="310348" y="154672"/>
                  </a:cubicBezTo>
                  <a:cubicBezTo>
                    <a:pt x="310348" y="154672"/>
                    <a:pt x="310348" y="154672"/>
                    <a:pt x="310348" y="154672"/>
                  </a:cubicBezTo>
                  <a:lnTo>
                    <a:pt x="280402" y="124726"/>
                  </a:lnTo>
                  <a:lnTo>
                    <a:pt x="261346" y="143783"/>
                  </a:lnTo>
                  <a:lnTo>
                    <a:pt x="325321" y="207758"/>
                  </a:lnTo>
                  <a:lnTo>
                    <a:pt x="389296" y="143783"/>
                  </a:lnTo>
                  <a:lnTo>
                    <a:pt x="370240" y="124726"/>
                  </a:lnTo>
                  <a:lnTo>
                    <a:pt x="338933" y="158756"/>
                  </a:lnTo>
                  <a:close/>
                </a:path>
              </a:pathLst>
            </a:custGeom>
            <a:solidFill>
              <a:srgbClr val="000000"/>
            </a:solidFill>
            <a:ln w="13593" cap="flat">
              <a:noFill/>
              <a:prstDash val="solid"/>
              <a:miter/>
            </a:ln>
          </p:spPr>
          <p:txBody>
            <a:bodyPr rtlCol="0" anchor="ctr"/>
            <a:lstStyle/>
            <a:p>
              <a:endParaRPr lang="ja-JP" altLang="en-US"/>
            </a:p>
          </p:txBody>
        </p:sp>
        <p:sp>
          <p:nvSpPr>
            <p:cNvPr id="34" name="フリーフォーム: 図形 1052">
              <a:extLst>
                <a:ext uri="{FF2B5EF4-FFF2-40B4-BE49-F238E27FC236}">
                  <a16:creationId xmlns:a16="http://schemas.microsoft.com/office/drawing/2014/main" id="{C606A15D-CAD6-3CC8-84D4-A3A175125728}"/>
                </a:ext>
              </a:extLst>
            </p:cNvPr>
            <p:cNvSpPr/>
            <p:nvPr/>
          </p:nvSpPr>
          <p:spPr>
            <a:xfrm>
              <a:off x="7854669" y="1944684"/>
              <a:ext cx="389296" cy="210480"/>
            </a:xfrm>
            <a:custGeom>
              <a:avLst/>
              <a:gdLst>
                <a:gd name="connsiteX0" fmla="*/ 227316 w 389296"/>
                <a:gd name="connsiteY0" fmla="*/ 182397 h 210480"/>
                <a:gd name="connsiteX1" fmla="*/ 78948 w 389296"/>
                <a:gd name="connsiteY1" fmla="*/ 54447 h 210480"/>
                <a:gd name="connsiteX2" fmla="*/ 78948 w 389296"/>
                <a:gd name="connsiteY2" fmla="*/ 54447 h 210480"/>
                <a:gd name="connsiteX3" fmla="*/ 78948 w 389296"/>
                <a:gd name="connsiteY3" fmla="*/ 54447 h 210480"/>
                <a:gd name="connsiteX4" fmla="*/ 108894 w 389296"/>
                <a:gd name="connsiteY4" fmla="*/ 84393 h 210480"/>
                <a:gd name="connsiteX5" fmla="*/ 127950 w 389296"/>
                <a:gd name="connsiteY5" fmla="*/ 65336 h 210480"/>
                <a:gd name="connsiteX6" fmla="*/ 63975 w 389296"/>
                <a:gd name="connsiteY6" fmla="*/ 0 h 210480"/>
                <a:gd name="connsiteX7" fmla="*/ 0 w 389296"/>
                <a:gd name="connsiteY7" fmla="*/ 63975 h 210480"/>
                <a:gd name="connsiteX8" fmla="*/ 19056 w 389296"/>
                <a:gd name="connsiteY8" fmla="*/ 83032 h 210480"/>
                <a:gd name="connsiteX9" fmla="*/ 50363 w 389296"/>
                <a:gd name="connsiteY9" fmla="*/ 51725 h 210480"/>
                <a:gd name="connsiteX10" fmla="*/ 50363 w 389296"/>
                <a:gd name="connsiteY10" fmla="*/ 51725 h 210480"/>
                <a:gd name="connsiteX11" fmla="*/ 50363 w 389296"/>
                <a:gd name="connsiteY11" fmla="*/ 51725 h 210480"/>
                <a:gd name="connsiteX12" fmla="*/ 245012 w 389296"/>
                <a:gd name="connsiteY12" fmla="*/ 209621 h 210480"/>
                <a:gd name="connsiteX13" fmla="*/ 389296 w 389296"/>
                <a:gd name="connsiteY13" fmla="*/ 104810 h 210480"/>
                <a:gd name="connsiteX14" fmla="*/ 364795 w 389296"/>
                <a:gd name="connsiteY14" fmla="*/ 93921 h 210480"/>
                <a:gd name="connsiteX15" fmla="*/ 227316 w 389296"/>
                <a:gd name="connsiteY15" fmla="*/ 182397 h 2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9296" h="210480">
                  <a:moveTo>
                    <a:pt x="227316" y="182397"/>
                  </a:moveTo>
                  <a:cubicBezTo>
                    <a:pt x="152452" y="182397"/>
                    <a:pt x="89838" y="127950"/>
                    <a:pt x="78948" y="54447"/>
                  </a:cubicBezTo>
                  <a:cubicBezTo>
                    <a:pt x="78948" y="54447"/>
                    <a:pt x="78948" y="54447"/>
                    <a:pt x="78948" y="54447"/>
                  </a:cubicBezTo>
                  <a:cubicBezTo>
                    <a:pt x="78948" y="54447"/>
                    <a:pt x="78948" y="54447"/>
                    <a:pt x="78948" y="54447"/>
                  </a:cubicBezTo>
                  <a:lnTo>
                    <a:pt x="108894" y="84393"/>
                  </a:lnTo>
                  <a:lnTo>
                    <a:pt x="127950" y="65336"/>
                  </a:lnTo>
                  <a:lnTo>
                    <a:pt x="63975" y="0"/>
                  </a:lnTo>
                  <a:lnTo>
                    <a:pt x="0" y="63975"/>
                  </a:lnTo>
                  <a:lnTo>
                    <a:pt x="19056" y="83032"/>
                  </a:lnTo>
                  <a:lnTo>
                    <a:pt x="50363" y="51725"/>
                  </a:lnTo>
                  <a:cubicBezTo>
                    <a:pt x="50363" y="51725"/>
                    <a:pt x="50363" y="51725"/>
                    <a:pt x="50363" y="51725"/>
                  </a:cubicBezTo>
                  <a:cubicBezTo>
                    <a:pt x="50363" y="51725"/>
                    <a:pt x="50363" y="51725"/>
                    <a:pt x="50363" y="51725"/>
                  </a:cubicBezTo>
                  <a:cubicBezTo>
                    <a:pt x="61253" y="148368"/>
                    <a:pt x="147007" y="219149"/>
                    <a:pt x="245012" y="209621"/>
                  </a:cubicBezTo>
                  <a:cubicBezTo>
                    <a:pt x="308987" y="202815"/>
                    <a:pt x="363434" y="163341"/>
                    <a:pt x="389296" y="104810"/>
                  </a:cubicBezTo>
                  <a:lnTo>
                    <a:pt x="364795" y="93921"/>
                  </a:lnTo>
                  <a:cubicBezTo>
                    <a:pt x="340294" y="147007"/>
                    <a:pt x="287208" y="182397"/>
                    <a:pt x="227316" y="182397"/>
                  </a:cubicBezTo>
                  <a:close/>
                </a:path>
              </a:pathLst>
            </a:custGeom>
            <a:solidFill>
              <a:srgbClr val="000000"/>
            </a:solidFill>
            <a:ln w="13593" cap="flat">
              <a:noFill/>
              <a:prstDash val="solid"/>
              <a:miter/>
            </a:ln>
          </p:spPr>
          <p:txBody>
            <a:bodyPr rtlCol="0" anchor="ctr"/>
            <a:lstStyle/>
            <a:p>
              <a:endParaRPr lang="ja-JP" altLang="en-US"/>
            </a:p>
          </p:txBody>
        </p:sp>
        <p:sp>
          <p:nvSpPr>
            <p:cNvPr id="35" name="フリーフォーム: 図形 1053">
              <a:extLst>
                <a:ext uri="{FF2B5EF4-FFF2-40B4-BE49-F238E27FC236}">
                  <a16:creationId xmlns:a16="http://schemas.microsoft.com/office/drawing/2014/main" id="{2251A2A3-6805-8C93-E8DB-9A0BDA41AE46}"/>
                </a:ext>
              </a:extLst>
            </p:cNvPr>
            <p:cNvSpPr/>
            <p:nvPr/>
          </p:nvSpPr>
          <p:spPr>
            <a:xfrm>
              <a:off x="7492366" y="1698242"/>
              <a:ext cx="1386396" cy="762258"/>
            </a:xfrm>
            <a:custGeom>
              <a:avLst/>
              <a:gdLst>
                <a:gd name="connsiteX0" fmla="*/ 1069789 w 1252244"/>
                <a:gd name="connsiteY0" fmla="*/ 338933 h 762258"/>
                <a:gd name="connsiteX1" fmla="*/ 967700 w 1252244"/>
                <a:gd name="connsiteY1" fmla="*/ 172869 h 762258"/>
                <a:gd name="connsiteX2" fmla="*/ 773052 w 1252244"/>
                <a:gd name="connsiteY2" fmla="*/ 132034 h 762258"/>
                <a:gd name="connsiteX3" fmla="*/ 530763 w 1252244"/>
                <a:gd name="connsiteY3" fmla="*/ 0 h 762258"/>
                <a:gd name="connsiteX4" fmla="*/ 464066 w 1252244"/>
                <a:gd name="connsiteY4" fmla="*/ 8167 h 762258"/>
                <a:gd name="connsiteX5" fmla="*/ 243555 w 1252244"/>
                <a:gd name="connsiteY5" fmla="*/ 253179 h 762258"/>
                <a:gd name="connsiteX6" fmla="*/ 48907 w 1252244"/>
                <a:gd name="connsiteY6" fmla="*/ 353906 h 762258"/>
                <a:gd name="connsiteX7" fmla="*/ 23045 w 1252244"/>
                <a:gd name="connsiteY7" fmla="*/ 615251 h 762258"/>
                <a:gd name="connsiteX8" fmla="*/ 236750 w 1252244"/>
                <a:gd name="connsiteY8" fmla="*/ 760897 h 762258"/>
                <a:gd name="connsiteX9" fmla="*/ 336115 w 1252244"/>
                <a:gd name="connsiteY9" fmla="*/ 760897 h 762258"/>
                <a:gd name="connsiteX10" fmla="*/ 901003 w 1252244"/>
                <a:gd name="connsiteY10" fmla="*/ 762258 h 762258"/>
                <a:gd name="connsiteX11" fmla="*/ 1045288 w 1252244"/>
                <a:gd name="connsiteY11" fmla="*/ 762258 h 762258"/>
                <a:gd name="connsiteX12" fmla="*/ 1252186 w 1252244"/>
                <a:gd name="connsiteY12" fmla="*/ 544470 h 762258"/>
                <a:gd name="connsiteX13" fmla="*/ 1069789 w 1252244"/>
                <a:gd name="connsiteY13" fmla="*/ 338933 h 762258"/>
                <a:gd name="connsiteX14" fmla="*/ 1069789 w 1252244"/>
                <a:gd name="connsiteY14" fmla="*/ 338933 h 762258"/>
                <a:gd name="connsiteX15" fmla="*/ 1224963 w 1252244"/>
                <a:gd name="connsiteY15" fmla="*/ 560804 h 762258"/>
                <a:gd name="connsiteX16" fmla="*/ 1045288 w 1252244"/>
                <a:gd name="connsiteY16" fmla="*/ 735035 h 762258"/>
                <a:gd name="connsiteX17" fmla="*/ 901003 w 1252244"/>
                <a:gd name="connsiteY17" fmla="*/ 735035 h 762258"/>
                <a:gd name="connsiteX18" fmla="*/ 336115 w 1252244"/>
                <a:gd name="connsiteY18" fmla="*/ 733673 h 762258"/>
                <a:gd name="connsiteX19" fmla="*/ 238111 w 1252244"/>
                <a:gd name="connsiteY19" fmla="*/ 733673 h 762258"/>
                <a:gd name="connsiteX20" fmla="*/ 48907 w 1252244"/>
                <a:gd name="connsiteY20" fmla="*/ 604362 h 762258"/>
                <a:gd name="connsiteX21" fmla="*/ 70686 w 1252244"/>
                <a:gd name="connsiteY21" fmla="*/ 370240 h 762258"/>
                <a:gd name="connsiteX22" fmla="*/ 244917 w 1252244"/>
                <a:gd name="connsiteY22" fmla="*/ 280402 h 762258"/>
                <a:gd name="connsiteX23" fmla="*/ 268057 w 1252244"/>
                <a:gd name="connsiteY23" fmla="*/ 279041 h 762258"/>
                <a:gd name="connsiteX24" fmla="*/ 270779 w 1252244"/>
                <a:gd name="connsiteY24" fmla="*/ 257262 h 762258"/>
                <a:gd name="connsiteX25" fmla="*/ 470872 w 1252244"/>
                <a:gd name="connsiteY25" fmla="*/ 34029 h 762258"/>
                <a:gd name="connsiteX26" fmla="*/ 530763 w 1252244"/>
                <a:gd name="connsiteY26" fmla="*/ 27224 h 762258"/>
                <a:gd name="connsiteX27" fmla="*/ 749912 w 1252244"/>
                <a:gd name="connsiteY27" fmla="*/ 147007 h 762258"/>
                <a:gd name="connsiteX28" fmla="*/ 759441 w 1252244"/>
                <a:gd name="connsiteY28" fmla="*/ 161980 h 762258"/>
                <a:gd name="connsiteX29" fmla="*/ 777136 w 1252244"/>
                <a:gd name="connsiteY29" fmla="*/ 157896 h 762258"/>
                <a:gd name="connsiteX30" fmla="*/ 950005 w 1252244"/>
                <a:gd name="connsiteY30" fmla="*/ 194648 h 762258"/>
                <a:gd name="connsiteX31" fmla="*/ 1041204 w 1252244"/>
                <a:gd name="connsiteY31" fmla="*/ 343016 h 762258"/>
                <a:gd name="connsiteX32" fmla="*/ 1043926 w 1252244"/>
                <a:gd name="connsiteY32" fmla="*/ 362073 h 762258"/>
                <a:gd name="connsiteX33" fmla="*/ 1062983 w 1252244"/>
                <a:gd name="connsiteY33" fmla="*/ 364795 h 762258"/>
                <a:gd name="connsiteX34" fmla="*/ 1224963 w 1252244"/>
                <a:gd name="connsiteY34" fmla="*/ 560804 h 762258"/>
                <a:gd name="connsiteX35" fmla="*/ 1224963 w 1252244"/>
                <a:gd name="connsiteY35" fmla="*/ 560804 h 76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52244" h="762258">
                  <a:moveTo>
                    <a:pt x="1069789" y="338933"/>
                  </a:moveTo>
                  <a:cubicBezTo>
                    <a:pt x="1058899" y="272235"/>
                    <a:pt x="1022147" y="212343"/>
                    <a:pt x="967700" y="172869"/>
                  </a:cubicBezTo>
                  <a:cubicBezTo>
                    <a:pt x="910531" y="133395"/>
                    <a:pt x="841111" y="118422"/>
                    <a:pt x="773052" y="132034"/>
                  </a:cubicBezTo>
                  <a:cubicBezTo>
                    <a:pt x="718605" y="50363"/>
                    <a:pt x="628768" y="0"/>
                    <a:pt x="530763" y="0"/>
                  </a:cubicBezTo>
                  <a:cubicBezTo>
                    <a:pt x="508985" y="0"/>
                    <a:pt x="485845" y="2722"/>
                    <a:pt x="464066" y="8167"/>
                  </a:cubicBezTo>
                  <a:cubicBezTo>
                    <a:pt x="348366" y="38113"/>
                    <a:pt x="261251" y="134756"/>
                    <a:pt x="243555" y="253179"/>
                  </a:cubicBezTo>
                  <a:cubicBezTo>
                    <a:pt x="165968" y="255901"/>
                    <a:pt x="95187" y="292653"/>
                    <a:pt x="48907" y="353906"/>
                  </a:cubicBezTo>
                  <a:cubicBezTo>
                    <a:pt x="-5540" y="430131"/>
                    <a:pt x="-15068" y="529497"/>
                    <a:pt x="23045" y="615251"/>
                  </a:cubicBezTo>
                  <a:cubicBezTo>
                    <a:pt x="62519" y="699644"/>
                    <a:pt x="144190" y="755452"/>
                    <a:pt x="236750" y="760897"/>
                  </a:cubicBezTo>
                  <a:lnTo>
                    <a:pt x="336115" y="760897"/>
                  </a:lnTo>
                  <a:lnTo>
                    <a:pt x="901003" y="762258"/>
                  </a:lnTo>
                  <a:lnTo>
                    <a:pt x="1045288" y="762258"/>
                  </a:lnTo>
                  <a:cubicBezTo>
                    <a:pt x="1162349" y="759536"/>
                    <a:pt x="1254908" y="661531"/>
                    <a:pt x="1252186" y="544470"/>
                  </a:cubicBezTo>
                  <a:cubicBezTo>
                    <a:pt x="1249464" y="439660"/>
                    <a:pt x="1171877" y="353906"/>
                    <a:pt x="1069789" y="338933"/>
                  </a:cubicBezTo>
                  <a:cubicBezTo>
                    <a:pt x="1069789" y="338933"/>
                    <a:pt x="1069789" y="338933"/>
                    <a:pt x="1069789" y="338933"/>
                  </a:cubicBezTo>
                  <a:close/>
                  <a:moveTo>
                    <a:pt x="1224963" y="560804"/>
                  </a:moveTo>
                  <a:cubicBezTo>
                    <a:pt x="1218157" y="656086"/>
                    <a:pt x="1140570" y="732312"/>
                    <a:pt x="1045288" y="735035"/>
                  </a:cubicBezTo>
                  <a:lnTo>
                    <a:pt x="901003" y="735035"/>
                  </a:lnTo>
                  <a:lnTo>
                    <a:pt x="336115" y="733673"/>
                  </a:lnTo>
                  <a:lnTo>
                    <a:pt x="238111" y="733673"/>
                  </a:lnTo>
                  <a:cubicBezTo>
                    <a:pt x="156440" y="728229"/>
                    <a:pt x="82937" y="679226"/>
                    <a:pt x="48907" y="604362"/>
                  </a:cubicBezTo>
                  <a:cubicBezTo>
                    <a:pt x="13517" y="528136"/>
                    <a:pt x="21684" y="438298"/>
                    <a:pt x="70686" y="370240"/>
                  </a:cubicBezTo>
                  <a:cubicBezTo>
                    <a:pt x="112883" y="315793"/>
                    <a:pt x="175497" y="283124"/>
                    <a:pt x="244917" y="280402"/>
                  </a:cubicBezTo>
                  <a:lnTo>
                    <a:pt x="268057" y="279041"/>
                  </a:lnTo>
                  <a:lnTo>
                    <a:pt x="270779" y="257262"/>
                  </a:lnTo>
                  <a:cubicBezTo>
                    <a:pt x="287113" y="149729"/>
                    <a:pt x="366061" y="62614"/>
                    <a:pt x="470872" y="34029"/>
                  </a:cubicBezTo>
                  <a:cubicBezTo>
                    <a:pt x="489928" y="29946"/>
                    <a:pt x="510346" y="27224"/>
                    <a:pt x="530763" y="27224"/>
                  </a:cubicBezTo>
                  <a:cubicBezTo>
                    <a:pt x="619240" y="27224"/>
                    <a:pt x="702271" y="72142"/>
                    <a:pt x="749912" y="147007"/>
                  </a:cubicBezTo>
                  <a:lnTo>
                    <a:pt x="759441" y="161980"/>
                  </a:lnTo>
                  <a:lnTo>
                    <a:pt x="777136" y="157896"/>
                  </a:lnTo>
                  <a:cubicBezTo>
                    <a:pt x="837028" y="145646"/>
                    <a:pt x="899642" y="159257"/>
                    <a:pt x="950005" y="194648"/>
                  </a:cubicBezTo>
                  <a:cubicBezTo>
                    <a:pt x="999008" y="230039"/>
                    <a:pt x="1031676" y="283124"/>
                    <a:pt x="1041204" y="343016"/>
                  </a:cubicBezTo>
                  <a:lnTo>
                    <a:pt x="1043926" y="362073"/>
                  </a:lnTo>
                  <a:lnTo>
                    <a:pt x="1062983" y="364795"/>
                  </a:lnTo>
                  <a:cubicBezTo>
                    <a:pt x="1160987" y="379768"/>
                    <a:pt x="1229046" y="464161"/>
                    <a:pt x="1224963" y="560804"/>
                  </a:cubicBezTo>
                  <a:lnTo>
                    <a:pt x="1224963" y="560804"/>
                  </a:lnTo>
                  <a:close/>
                </a:path>
              </a:pathLst>
            </a:custGeom>
            <a:solidFill>
              <a:srgbClr val="000000"/>
            </a:solidFill>
            <a:ln w="13593" cap="flat">
              <a:noFill/>
              <a:prstDash val="solid"/>
              <a:miter/>
            </a:ln>
          </p:spPr>
          <p:txBody>
            <a:bodyPr rtlCol="0" anchor="ctr"/>
            <a:lstStyle/>
            <a:p>
              <a:endParaRPr lang="ja-JP" altLang="en-US"/>
            </a:p>
          </p:txBody>
        </p:sp>
        <p:pic>
          <p:nvPicPr>
            <p:cNvPr id="36" name="グラフィックス 35" descr="モニター 単色塗りつぶし">
              <a:extLst>
                <a:ext uri="{FF2B5EF4-FFF2-40B4-BE49-F238E27FC236}">
                  <a16:creationId xmlns:a16="http://schemas.microsoft.com/office/drawing/2014/main" id="{EACC1DDE-B9ED-CC06-3144-7A2F589FFE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49580" y="3836962"/>
              <a:ext cx="914400" cy="914400"/>
            </a:xfrm>
            <a:prstGeom prst="rect">
              <a:avLst/>
            </a:prstGeom>
          </p:spPr>
        </p:pic>
        <p:pic>
          <p:nvPicPr>
            <p:cNvPr id="37" name="Picture 14" descr="農家の男性のイラスト（ひらめいた顔）">
              <a:extLst>
                <a:ext uri="{FF2B5EF4-FFF2-40B4-BE49-F238E27FC236}">
                  <a16:creationId xmlns:a16="http://schemas.microsoft.com/office/drawing/2014/main" id="{3F756CB0-56D9-A3EE-5032-00CEA79CC0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8832" y="3919661"/>
              <a:ext cx="936137" cy="119506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コネクタ: 曲線 62">
              <a:extLst>
                <a:ext uri="{FF2B5EF4-FFF2-40B4-BE49-F238E27FC236}">
                  <a16:creationId xmlns:a16="http://schemas.microsoft.com/office/drawing/2014/main" id="{47407613-DB7D-9737-AB36-6ADA40D74622}"/>
                </a:ext>
              </a:extLst>
            </p:cNvPr>
            <p:cNvCxnSpPr>
              <a:cxnSpLocks/>
              <a:endCxn id="19" idx="2"/>
            </p:cNvCxnSpPr>
            <p:nvPr/>
          </p:nvCxnSpPr>
          <p:spPr>
            <a:xfrm>
              <a:off x="8811392" y="2079371"/>
              <a:ext cx="1229992" cy="2214791"/>
            </a:xfrm>
            <a:prstGeom prst="curvedConnector2">
              <a:avLst/>
            </a:prstGeom>
            <a:ln w="2857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B93DC208-0B3C-8D46-6281-210B5949B92D}"/>
                </a:ext>
              </a:extLst>
            </p:cNvPr>
            <p:cNvCxnSpPr>
              <a:cxnSpLocks/>
            </p:cNvCxnSpPr>
            <p:nvPr/>
          </p:nvCxnSpPr>
          <p:spPr>
            <a:xfrm>
              <a:off x="8165586" y="2498919"/>
              <a:ext cx="0" cy="1461895"/>
            </a:xfrm>
            <a:prstGeom prst="straightConnector1">
              <a:avLst/>
            </a:prstGeom>
            <a:ln w="28575">
              <a:solidFill>
                <a:schemeClr val="accent1"/>
              </a:solidFill>
              <a:prstDash val="dash"/>
              <a:tailEnd type="triangle"/>
            </a:ln>
          </p:spPr>
          <p:style>
            <a:lnRef idx="2">
              <a:schemeClr val="dk1"/>
            </a:lnRef>
            <a:fillRef idx="0">
              <a:schemeClr val="dk1"/>
            </a:fillRef>
            <a:effectRef idx="1">
              <a:schemeClr val="dk1"/>
            </a:effectRef>
            <a:fontRef idx="minor">
              <a:schemeClr val="tx1"/>
            </a:fontRef>
          </p:style>
        </p:cxnSp>
        <p:pic>
          <p:nvPicPr>
            <p:cNvPr id="40" name="グラフィックス 39" descr="基地局 単色塗りつぶし">
              <a:extLst>
                <a:ext uri="{FF2B5EF4-FFF2-40B4-BE49-F238E27FC236}">
                  <a16:creationId xmlns:a16="http://schemas.microsoft.com/office/drawing/2014/main" id="{B1A2ECEB-7469-AC3D-71D1-CF5EFBE0B5D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29165" y="4495742"/>
              <a:ext cx="503230" cy="503230"/>
            </a:xfrm>
            <a:prstGeom prst="rect">
              <a:avLst/>
            </a:prstGeom>
          </p:spPr>
        </p:pic>
        <p:pic>
          <p:nvPicPr>
            <p:cNvPr id="41" name="グラフィックス 40" descr="基地局 単色塗りつぶし">
              <a:extLst>
                <a:ext uri="{FF2B5EF4-FFF2-40B4-BE49-F238E27FC236}">
                  <a16:creationId xmlns:a16="http://schemas.microsoft.com/office/drawing/2014/main" id="{B7F58107-A15E-A132-BDDA-2BEB37A97BE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47248" y="4494092"/>
              <a:ext cx="504997" cy="504997"/>
            </a:xfrm>
            <a:prstGeom prst="rect">
              <a:avLst/>
            </a:prstGeom>
          </p:spPr>
        </p:pic>
        <p:pic>
          <p:nvPicPr>
            <p:cNvPr id="42" name="グラフィックス 41" descr="基地局 単色塗りつぶし">
              <a:extLst>
                <a:ext uri="{FF2B5EF4-FFF2-40B4-BE49-F238E27FC236}">
                  <a16:creationId xmlns:a16="http://schemas.microsoft.com/office/drawing/2014/main" id="{5FFE8E91-A791-9FB2-E8EC-C448F3B015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49846" y="2405803"/>
              <a:ext cx="504997" cy="504997"/>
            </a:xfrm>
            <a:prstGeom prst="rect">
              <a:avLst/>
            </a:prstGeom>
          </p:spPr>
        </p:pic>
        <p:pic>
          <p:nvPicPr>
            <p:cNvPr id="43" name="グラフィックス 42" descr="基地局 単色塗りつぶし">
              <a:extLst>
                <a:ext uri="{FF2B5EF4-FFF2-40B4-BE49-F238E27FC236}">
                  <a16:creationId xmlns:a16="http://schemas.microsoft.com/office/drawing/2014/main" id="{ED17054C-BAE7-0B4C-DCC3-9363BC0030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19906" y="2414153"/>
              <a:ext cx="504997" cy="504997"/>
            </a:xfrm>
            <a:prstGeom prst="rect">
              <a:avLst/>
            </a:prstGeom>
          </p:spPr>
        </p:pic>
        <p:pic>
          <p:nvPicPr>
            <p:cNvPr id="44" name="図 43" descr="アイコン&#10;&#10;自動的に生成された説明">
              <a:extLst>
                <a:ext uri="{FF2B5EF4-FFF2-40B4-BE49-F238E27FC236}">
                  <a16:creationId xmlns:a16="http://schemas.microsoft.com/office/drawing/2014/main" id="{25A1BB44-06DB-A5EF-0B2D-A4AC51BE25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870200">
              <a:off x="6851009" y="3130706"/>
              <a:ext cx="615720" cy="642200"/>
            </a:xfrm>
            <a:prstGeom prst="rect">
              <a:avLst/>
            </a:prstGeom>
          </p:spPr>
        </p:pic>
        <p:sp>
          <p:nvSpPr>
            <p:cNvPr id="45" name="テキスト ボックス 44">
              <a:extLst>
                <a:ext uri="{FF2B5EF4-FFF2-40B4-BE49-F238E27FC236}">
                  <a16:creationId xmlns:a16="http://schemas.microsoft.com/office/drawing/2014/main" id="{67FB07E0-C896-EA5D-359E-5B7E3725B9EE}"/>
                </a:ext>
              </a:extLst>
            </p:cNvPr>
            <p:cNvSpPr txBox="1"/>
            <p:nvPr/>
          </p:nvSpPr>
          <p:spPr>
            <a:xfrm>
              <a:off x="6163655" y="3340621"/>
              <a:ext cx="889323" cy="369332"/>
            </a:xfrm>
            <a:prstGeom prst="rect">
              <a:avLst/>
            </a:prstGeom>
            <a:noFill/>
          </p:spPr>
          <p:txBody>
            <a:bodyPr wrap="square" rtlCol="0">
              <a:spAutoFit/>
            </a:bodyPr>
            <a:lstStyle/>
            <a:p>
              <a:pPr algn="ctr"/>
              <a:r>
                <a:rPr kumimoji="1" lang="en-US" altLang="ja-JP" b="1"/>
                <a:t>LTE</a:t>
              </a:r>
              <a:endParaRPr kumimoji="1" lang="ja-JP" altLang="en-US" b="1"/>
            </a:p>
          </p:txBody>
        </p:sp>
        <p:cxnSp>
          <p:nvCxnSpPr>
            <p:cNvPr id="46" name="直線コネクタ 45">
              <a:extLst>
                <a:ext uri="{FF2B5EF4-FFF2-40B4-BE49-F238E27FC236}">
                  <a16:creationId xmlns:a16="http://schemas.microsoft.com/office/drawing/2014/main" id="{E326479E-E928-CA7E-A809-E51F33C7E864}"/>
                </a:ext>
              </a:extLst>
            </p:cNvPr>
            <p:cNvCxnSpPr>
              <a:cxnSpLocks/>
            </p:cNvCxnSpPr>
            <p:nvPr/>
          </p:nvCxnSpPr>
          <p:spPr>
            <a:xfrm flipV="1">
              <a:off x="5629350" y="3709953"/>
              <a:ext cx="756664" cy="78274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コネクタ 46">
              <a:extLst>
                <a:ext uri="{FF2B5EF4-FFF2-40B4-BE49-F238E27FC236}">
                  <a16:creationId xmlns:a16="http://schemas.microsoft.com/office/drawing/2014/main" id="{8FBE75A7-91BA-FEB4-57AF-4F56E56E684D}"/>
                </a:ext>
              </a:extLst>
            </p:cNvPr>
            <p:cNvCxnSpPr>
              <a:cxnSpLocks/>
            </p:cNvCxnSpPr>
            <p:nvPr/>
          </p:nvCxnSpPr>
          <p:spPr>
            <a:xfrm flipH="1">
              <a:off x="6762584" y="2363192"/>
              <a:ext cx="782331" cy="930352"/>
            </a:xfrm>
            <a:prstGeom prst="line">
              <a:avLst/>
            </a:prstGeom>
            <a:ln w="28575" cap="flat" cmpd="sng" algn="ctr">
              <a:solidFill>
                <a:schemeClr val="accent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48" name="Picture 10" descr="充電・雷マークのアイコン素材 | 無料のアイコンイラスト集 icon-pit">
              <a:extLst>
                <a:ext uri="{FF2B5EF4-FFF2-40B4-BE49-F238E27FC236}">
                  <a16:creationId xmlns:a16="http://schemas.microsoft.com/office/drawing/2014/main" id="{B7C8E365-A74E-1985-1BB4-F86B2FBE8BE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2463" y="2220500"/>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充電・雷マークのアイコン素材 | 無料のアイコンイラスト集 icon-pit">
              <a:extLst>
                <a:ext uri="{FF2B5EF4-FFF2-40B4-BE49-F238E27FC236}">
                  <a16:creationId xmlns:a16="http://schemas.microsoft.com/office/drawing/2014/main" id="{A7C08150-01F6-4298-C7D0-1C1B6FE906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5813" y="4273532"/>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充電・雷マークのアイコン素材 | 無料のアイコンイラスト集 icon-pit">
              <a:extLst>
                <a:ext uri="{FF2B5EF4-FFF2-40B4-BE49-F238E27FC236}">
                  <a16:creationId xmlns:a16="http://schemas.microsoft.com/office/drawing/2014/main" id="{7F09E8DA-1E79-E239-9EBB-073A5F910E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9955" y="4273532"/>
              <a:ext cx="438341" cy="438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充電・雷マークのアイコン素材 | 無料のアイコンイラスト集 icon-pit">
              <a:extLst>
                <a:ext uri="{FF2B5EF4-FFF2-40B4-BE49-F238E27FC236}">
                  <a16:creationId xmlns:a16="http://schemas.microsoft.com/office/drawing/2014/main" id="{534C7BF1-B5D7-E767-0059-467D198F9D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4605" y="2186632"/>
              <a:ext cx="438341" cy="438341"/>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63834AFC-67D5-2E1D-DEFF-72506A1789B4}"/>
                </a:ext>
              </a:extLst>
            </p:cNvPr>
            <p:cNvSpPr txBox="1"/>
            <p:nvPr/>
          </p:nvSpPr>
          <p:spPr>
            <a:xfrm>
              <a:off x="5375568" y="5153769"/>
              <a:ext cx="1422401" cy="369332"/>
            </a:xfrm>
            <a:prstGeom prst="rect">
              <a:avLst/>
            </a:prstGeom>
            <a:noFill/>
          </p:spPr>
          <p:txBody>
            <a:bodyPr wrap="square" rtlCol="0">
              <a:spAutoFit/>
            </a:bodyPr>
            <a:lstStyle/>
            <a:p>
              <a:r>
                <a:rPr kumimoji="1" lang="ja-JP" altLang="en-US">
                  <a:latin typeface="Meiryo UI" panose="020B0604030504040204" pitchFamily="50" charset="-128"/>
                  <a:ea typeface="Meiryo UI" panose="020B0604030504040204" pitchFamily="50" charset="-128"/>
                </a:rPr>
                <a:t>ゲートウェイ</a:t>
              </a:r>
            </a:p>
          </p:txBody>
        </p:sp>
        <p:sp>
          <p:nvSpPr>
            <p:cNvPr id="53" name="テキスト ボックス 52">
              <a:extLst>
                <a:ext uri="{FF2B5EF4-FFF2-40B4-BE49-F238E27FC236}">
                  <a16:creationId xmlns:a16="http://schemas.microsoft.com/office/drawing/2014/main" id="{653835F5-9D8E-1084-F50E-F0E72F54708E}"/>
                </a:ext>
              </a:extLst>
            </p:cNvPr>
            <p:cNvSpPr txBox="1"/>
            <p:nvPr/>
          </p:nvSpPr>
          <p:spPr>
            <a:xfrm>
              <a:off x="5585726" y="2147420"/>
              <a:ext cx="1244591" cy="646331"/>
            </a:xfrm>
            <a:prstGeom prst="rect">
              <a:avLst/>
            </a:prstGeom>
            <a:noFill/>
            <a:ln>
              <a:noFill/>
            </a:ln>
          </p:spPr>
          <p:txBody>
            <a:bodyPr wrap="square" rtlCol="0">
              <a:spAutoFit/>
            </a:bodyPr>
            <a:lstStyle/>
            <a:p>
              <a:r>
                <a:rPr kumimoji="1" lang="ja-JP" altLang="en-US">
                  <a:latin typeface="Meiryo UI" panose="020B0604030504040204" pitchFamily="50" charset="-128"/>
                  <a:ea typeface="Meiryo UI" panose="020B0604030504040204" pitchFamily="50" charset="-128"/>
                </a:rPr>
                <a:t>赤外線</a:t>
              </a:r>
              <a:endParaRPr kumimoji="1" lang="en-US" altLang="ja-JP">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センサノード</a:t>
              </a:r>
              <a:endParaRPr kumimoji="1" lang="ja-JP" altLang="en-US">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D057F8BF-924D-2F6E-9095-5632D64186B0}"/>
                </a:ext>
              </a:extLst>
            </p:cNvPr>
            <p:cNvCxnSpPr>
              <a:cxnSpLocks/>
            </p:cNvCxnSpPr>
            <p:nvPr/>
          </p:nvCxnSpPr>
          <p:spPr>
            <a:xfrm flipV="1">
              <a:off x="4573357" y="2498919"/>
              <a:ext cx="1038963" cy="182868"/>
            </a:xfrm>
            <a:prstGeom prst="line">
              <a:avLst/>
            </a:prstGeom>
            <a:ln w="19050"/>
          </p:spPr>
          <p:style>
            <a:lnRef idx="1">
              <a:schemeClr val="dk1"/>
            </a:lnRef>
            <a:fillRef idx="0">
              <a:schemeClr val="dk1"/>
            </a:fillRef>
            <a:effectRef idx="0">
              <a:schemeClr val="dk1"/>
            </a:effectRef>
            <a:fontRef idx="minor">
              <a:schemeClr val="tx1"/>
            </a:fontRef>
          </p:style>
        </p:cxnSp>
        <p:sp>
          <p:nvSpPr>
            <p:cNvPr id="55" name="テキスト ボックス 54">
              <a:extLst>
                <a:ext uri="{FF2B5EF4-FFF2-40B4-BE49-F238E27FC236}">
                  <a16:creationId xmlns:a16="http://schemas.microsoft.com/office/drawing/2014/main" id="{E7B96565-C8D9-FACB-E4B5-70005104FA1E}"/>
                </a:ext>
              </a:extLst>
            </p:cNvPr>
            <p:cNvSpPr txBox="1"/>
            <p:nvPr/>
          </p:nvSpPr>
          <p:spPr>
            <a:xfrm>
              <a:off x="2580839" y="4774800"/>
              <a:ext cx="1389040" cy="369332"/>
            </a:xfrm>
            <a:prstGeom prst="rect">
              <a:avLst/>
            </a:prstGeom>
            <a:noFill/>
          </p:spPr>
          <p:txBody>
            <a:bodyPr wrap="square" rtlCol="0">
              <a:spAutoFit/>
            </a:bodyPr>
            <a:lstStyle/>
            <a:p>
              <a:r>
                <a:rPr kumimoji="1" lang="en-US" altLang="ja-JP">
                  <a:latin typeface="Meiryo UI" panose="020B0604030504040204" pitchFamily="50" charset="-128"/>
                  <a:ea typeface="Meiryo UI" panose="020B0604030504040204" pitchFamily="50" charset="-128"/>
                </a:rPr>
                <a:t>10~100m</a:t>
              </a:r>
              <a:endParaRPr kumimoji="1" lang="ja-JP" altLang="en-US">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3EC0C348-A7DE-0C2F-5DB8-3EF42CCEA0A1}"/>
                </a:ext>
              </a:extLst>
            </p:cNvPr>
            <p:cNvSpPr txBox="1"/>
            <p:nvPr/>
          </p:nvSpPr>
          <p:spPr>
            <a:xfrm>
              <a:off x="4027011" y="1662048"/>
              <a:ext cx="1124052" cy="369332"/>
            </a:xfrm>
            <a:prstGeom prst="rect">
              <a:avLst/>
            </a:prstGeom>
            <a:noFill/>
          </p:spPr>
          <p:txBody>
            <a:bodyPr wrap="square" rtlCol="0">
              <a:spAutoFit/>
            </a:bodyPr>
            <a:lstStyle/>
            <a:p>
              <a:pPr algn="r"/>
              <a:r>
                <a:rPr kumimoji="1" lang="en-US" altLang="ja-JP" b="1">
                  <a:latin typeface="Meiryo UI" panose="020B0604030504040204" pitchFamily="50" charset="-128"/>
                  <a:ea typeface="Meiryo UI" panose="020B0604030504040204" pitchFamily="50" charset="-128"/>
                </a:rPr>
                <a:t>LoRa</a:t>
              </a:r>
              <a:endParaRPr kumimoji="1" lang="ja-JP" altLang="en-US" b="1">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2D1FF015-D56B-7125-EB35-4710025D6F86}"/>
                </a:ext>
              </a:extLst>
            </p:cNvPr>
            <p:cNvCxnSpPr>
              <a:cxnSpLocks/>
              <a:endCxn id="41" idx="3"/>
            </p:cNvCxnSpPr>
            <p:nvPr/>
          </p:nvCxnSpPr>
          <p:spPr>
            <a:xfrm flipH="1">
              <a:off x="4552245" y="4746591"/>
              <a:ext cx="483310" cy="0"/>
            </a:xfrm>
            <a:prstGeom prst="straightConnector1">
              <a:avLst/>
            </a:prstGeom>
            <a:ln w="19050">
              <a:solidFill>
                <a:schemeClr val="accent2"/>
              </a:solidFill>
              <a:prstDash val="lgDash"/>
              <a:headEnd type="triangle"/>
              <a:tailEnd type="triangle"/>
            </a:ln>
          </p:spPr>
          <p:style>
            <a:lnRef idx="1">
              <a:schemeClr val="dk1"/>
            </a:lnRef>
            <a:fillRef idx="0">
              <a:schemeClr val="dk1"/>
            </a:fillRef>
            <a:effectRef idx="0">
              <a:schemeClr val="dk1"/>
            </a:effectRef>
            <a:fontRef idx="minor">
              <a:schemeClr val="tx1"/>
            </a:fontRef>
          </p:style>
        </p:cxnSp>
        <p:pic>
          <p:nvPicPr>
            <p:cNvPr id="58" name="グラフィックス 57" descr="無線ルーター 枠線">
              <a:extLst>
                <a:ext uri="{FF2B5EF4-FFF2-40B4-BE49-F238E27FC236}">
                  <a16:creationId xmlns:a16="http://schemas.microsoft.com/office/drawing/2014/main" id="{605CB569-936E-FD1A-AF68-B5F02DD8633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35102" y="4341642"/>
              <a:ext cx="837771" cy="837771"/>
            </a:xfrm>
            <a:prstGeom prst="rect">
              <a:avLst/>
            </a:prstGeom>
          </p:spPr>
        </p:pic>
        <p:pic>
          <p:nvPicPr>
            <p:cNvPr id="59" name="Picture 2" descr="ジャンプをしている鹿のイラスト">
              <a:extLst>
                <a:ext uri="{FF2B5EF4-FFF2-40B4-BE49-F238E27FC236}">
                  <a16:creationId xmlns:a16="http://schemas.microsoft.com/office/drawing/2014/main" id="{88430678-C314-9E2A-9F6B-F168C2F89BF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9383" y="1639332"/>
              <a:ext cx="711594" cy="847136"/>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グループ化 59">
              <a:extLst>
                <a:ext uri="{FF2B5EF4-FFF2-40B4-BE49-F238E27FC236}">
                  <a16:creationId xmlns:a16="http://schemas.microsoft.com/office/drawing/2014/main" id="{0755291E-4435-8154-1D00-E38A0D2251F4}"/>
                </a:ext>
              </a:extLst>
            </p:cNvPr>
            <p:cNvGrpSpPr/>
            <p:nvPr/>
          </p:nvGrpSpPr>
          <p:grpSpPr>
            <a:xfrm>
              <a:off x="3447876" y="2832055"/>
              <a:ext cx="191923" cy="202500"/>
              <a:chOff x="3978828" y="3296268"/>
              <a:chExt cx="191923" cy="202500"/>
            </a:xfrm>
          </p:grpSpPr>
          <p:sp>
            <p:nvSpPr>
              <p:cNvPr id="117" name="フリーフォーム: 図形 74">
                <a:extLst>
                  <a:ext uri="{FF2B5EF4-FFF2-40B4-BE49-F238E27FC236}">
                    <a16:creationId xmlns:a16="http://schemas.microsoft.com/office/drawing/2014/main" id="{44714FB6-AA6B-4EBF-C28C-6647F574E5F8}"/>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8" name="フリーフォーム: 図形 75">
                <a:extLst>
                  <a:ext uri="{FF2B5EF4-FFF2-40B4-BE49-F238E27FC236}">
                    <a16:creationId xmlns:a16="http://schemas.microsoft.com/office/drawing/2014/main" id="{CA05815C-4345-62B4-43E7-8069FF1C732A}"/>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9" name="フリーフォーム: 図形 76">
                <a:extLst>
                  <a:ext uri="{FF2B5EF4-FFF2-40B4-BE49-F238E27FC236}">
                    <a16:creationId xmlns:a16="http://schemas.microsoft.com/office/drawing/2014/main" id="{6FE21711-1AB3-C3D9-949C-74DA8DD51A59}"/>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20" name="フリーフォーム: 図形 77">
                <a:extLst>
                  <a:ext uri="{FF2B5EF4-FFF2-40B4-BE49-F238E27FC236}">
                    <a16:creationId xmlns:a16="http://schemas.microsoft.com/office/drawing/2014/main" id="{E75F68DD-D289-2138-BFA4-DDD10BB615C4}"/>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21" name="フリーフォーム: 図形 80">
                <a:extLst>
                  <a:ext uri="{FF2B5EF4-FFF2-40B4-BE49-F238E27FC236}">
                    <a16:creationId xmlns:a16="http://schemas.microsoft.com/office/drawing/2014/main" id="{24ABC43A-87B4-E9B0-92AF-01691E49DA43}"/>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1" name="グループ化 60">
              <a:extLst>
                <a:ext uri="{FF2B5EF4-FFF2-40B4-BE49-F238E27FC236}">
                  <a16:creationId xmlns:a16="http://schemas.microsoft.com/office/drawing/2014/main" id="{DFF2158D-FA7B-ABF8-76B4-EDFD7D0C7CDD}"/>
                </a:ext>
              </a:extLst>
            </p:cNvPr>
            <p:cNvGrpSpPr/>
            <p:nvPr/>
          </p:nvGrpSpPr>
          <p:grpSpPr>
            <a:xfrm>
              <a:off x="3544694" y="3196339"/>
              <a:ext cx="191958" cy="202509"/>
              <a:chOff x="4186386" y="3446939"/>
              <a:chExt cx="191958" cy="202509"/>
            </a:xfrm>
          </p:grpSpPr>
          <p:sp>
            <p:nvSpPr>
              <p:cNvPr id="112" name="フリーフォーム: 図形 81">
                <a:extLst>
                  <a:ext uri="{FF2B5EF4-FFF2-40B4-BE49-F238E27FC236}">
                    <a16:creationId xmlns:a16="http://schemas.microsoft.com/office/drawing/2014/main" id="{7B1E25C1-AB0D-F72C-6614-2F9209744D23}"/>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13" name="フリーフォーム: 図形 84">
                <a:extLst>
                  <a:ext uri="{FF2B5EF4-FFF2-40B4-BE49-F238E27FC236}">
                    <a16:creationId xmlns:a16="http://schemas.microsoft.com/office/drawing/2014/main" id="{D9045515-9171-B4B4-CE1A-1DDCCB93BDC7}"/>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14" name="フリーフォーム: 図形 85">
                <a:extLst>
                  <a:ext uri="{FF2B5EF4-FFF2-40B4-BE49-F238E27FC236}">
                    <a16:creationId xmlns:a16="http://schemas.microsoft.com/office/drawing/2014/main" id="{FA6274BB-3161-CB6A-8678-A2F958D55815}"/>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5" name="フリーフォーム: 図形 86">
                <a:extLst>
                  <a:ext uri="{FF2B5EF4-FFF2-40B4-BE49-F238E27FC236}">
                    <a16:creationId xmlns:a16="http://schemas.microsoft.com/office/drawing/2014/main" id="{515C4DB2-7FF9-FEC4-BCB1-CDECC0497754}"/>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6" name="フリーフォーム: 図形 87">
                <a:extLst>
                  <a:ext uri="{FF2B5EF4-FFF2-40B4-BE49-F238E27FC236}">
                    <a16:creationId xmlns:a16="http://schemas.microsoft.com/office/drawing/2014/main" id="{573CBA0E-13FC-41E1-1D22-28EE02D7E99A}"/>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2" name="グループ化 61">
              <a:extLst>
                <a:ext uri="{FF2B5EF4-FFF2-40B4-BE49-F238E27FC236}">
                  <a16:creationId xmlns:a16="http://schemas.microsoft.com/office/drawing/2014/main" id="{DEA96BC6-1368-9019-E843-3386673F39A6}"/>
                </a:ext>
              </a:extLst>
            </p:cNvPr>
            <p:cNvGrpSpPr/>
            <p:nvPr/>
          </p:nvGrpSpPr>
          <p:grpSpPr>
            <a:xfrm>
              <a:off x="3287332" y="3512743"/>
              <a:ext cx="191958" cy="202509"/>
              <a:chOff x="4186386" y="3446939"/>
              <a:chExt cx="191958" cy="202509"/>
            </a:xfrm>
          </p:grpSpPr>
          <p:sp>
            <p:nvSpPr>
              <p:cNvPr id="107" name="フリーフォーム: 図形 91">
                <a:extLst>
                  <a:ext uri="{FF2B5EF4-FFF2-40B4-BE49-F238E27FC236}">
                    <a16:creationId xmlns:a16="http://schemas.microsoft.com/office/drawing/2014/main" id="{57AF7DB9-F0CE-CDC4-2E77-16E78C9CF319}"/>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8" name="フリーフォーム: 図形 92">
                <a:extLst>
                  <a:ext uri="{FF2B5EF4-FFF2-40B4-BE49-F238E27FC236}">
                    <a16:creationId xmlns:a16="http://schemas.microsoft.com/office/drawing/2014/main" id="{4854D0D9-A8E9-D994-8B94-D4C9BF0B5580}"/>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9" name="フリーフォーム: 図形 93">
                <a:extLst>
                  <a:ext uri="{FF2B5EF4-FFF2-40B4-BE49-F238E27FC236}">
                    <a16:creationId xmlns:a16="http://schemas.microsoft.com/office/drawing/2014/main" id="{B73F21BA-2DDC-DD73-9FD7-CCEA4F386947}"/>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10" name="フリーフォーム: 図形 94">
                <a:extLst>
                  <a:ext uri="{FF2B5EF4-FFF2-40B4-BE49-F238E27FC236}">
                    <a16:creationId xmlns:a16="http://schemas.microsoft.com/office/drawing/2014/main" id="{130E6ACA-E2ED-4DFD-DE79-3DAF7B4E9732}"/>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11" name="フリーフォーム: 図形 95">
                <a:extLst>
                  <a:ext uri="{FF2B5EF4-FFF2-40B4-BE49-F238E27FC236}">
                    <a16:creationId xmlns:a16="http://schemas.microsoft.com/office/drawing/2014/main" id="{BBEB6205-7EC3-D42B-758F-0872EEAA20F2}"/>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3" name="グループ化 62">
              <a:extLst>
                <a:ext uri="{FF2B5EF4-FFF2-40B4-BE49-F238E27FC236}">
                  <a16:creationId xmlns:a16="http://schemas.microsoft.com/office/drawing/2014/main" id="{584228B6-D57A-163C-1C9A-4C74D6C00A17}"/>
                </a:ext>
              </a:extLst>
            </p:cNvPr>
            <p:cNvGrpSpPr/>
            <p:nvPr/>
          </p:nvGrpSpPr>
          <p:grpSpPr>
            <a:xfrm>
              <a:off x="2943680" y="3687573"/>
              <a:ext cx="191958" cy="202509"/>
              <a:chOff x="4186386" y="3446939"/>
              <a:chExt cx="191958" cy="202509"/>
            </a:xfrm>
          </p:grpSpPr>
          <p:sp>
            <p:nvSpPr>
              <p:cNvPr id="102" name="フリーフォーム: 図形 97">
                <a:extLst>
                  <a:ext uri="{FF2B5EF4-FFF2-40B4-BE49-F238E27FC236}">
                    <a16:creationId xmlns:a16="http://schemas.microsoft.com/office/drawing/2014/main" id="{C1768B46-704A-08F3-8D7C-5EF3E954442B}"/>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103" name="フリーフォーム: 図形 98">
                <a:extLst>
                  <a:ext uri="{FF2B5EF4-FFF2-40B4-BE49-F238E27FC236}">
                    <a16:creationId xmlns:a16="http://schemas.microsoft.com/office/drawing/2014/main" id="{8049CB75-D421-DB0A-18CA-F202941E6E3A}"/>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104" name="フリーフォーム: 図形 99">
                <a:extLst>
                  <a:ext uri="{FF2B5EF4-FFF2-40B4-BE49-F238E27FC236}">
                    <a16:creationId xmlns:a16="http://schemas.microsoft.com/office/drawing/2014/main" id="{0C723B95-63D8-A3B2-CF95-65EC10C6885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5" name="フリーフォーム: 図形 100">
                <a:extLst>
                  <a:ext uri="{FF2B5EF4-FFF2-40B4-BE49-F238E27FC236}">
                    <a16:creationId xmlns:a16="http://schemas.microsoft.com/office/drawing/2014/main" id="{F587F983-DCF8-727A-7D46-AC02CD9E82CC}"/>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6" name="フリーフォーム: 図形 101">
                <a:extLst>
                  <a:ext uri="{FF2B5EF4-FFF2-40B4-BE49-F238E27FC236}">
                    <a16:creationId xmlns:a16="http://schemas.microsoft.com/office/drawing/2014/main" id="{3BC0B776-BF2C-3316-503D-38FD9B71D685}"/>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4" name="グループ化 63">
              <a:extLst>
                <a:ext uri="{FF2B5EF4-FFF2-40B4-BE49-F238E27FC236}">
                  <a16:creationId xmlns:a16="http://schemas.microsoft.com/office/drawing/2014/main" id="{0F99C34F-A9C3-3B28-2979-7FE77D0AF91C}"/>
                </a:ext>
              </a:extLst>
            </p:cNvPr>
            <p:cNvGrpSpPr/>
            <p:nvPr/>
          </p:nvGrpSpPr>
          <p:grpSpPr>
            <a:xfrm>
              <a:off x="2514238" y="3834211"/>
              <a:ext cx="191958" cy="202509"/>
              <a:chOff x="4186386" y="3446939"/>
              <a:chExt cx="191958" cy="202509"/>
            </a:xfrm>
          </p:grpSpPr>
          <p:sp>
            <p:nvSpPr>
              <p:cNvPr id="97" name="フリーフォーム: 図形 103">
                <a:extLst>
                  <a:ext uri="{FF2B5EF4-FFF2-40B4-BE49-F238E27FC236}">
                    <a16:creationId xmlns:a16="http://schemas.microsoft.com/office/drawing/2014/main" id="{E79F320B-9573-6525-6955-40617E2AA99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8" name="フリーフォーム: 図形 104">
                <a:extLst>
                  <a:ext uri="{FF2B5EF4-FFF2-40B4-BE49-F238E27FC236}">
                    <a16:creationId xmlns:a16="http://schemas.microsoft.com/office/drawing/2014/main" id="{63F2C225-0B06-C221-AE1A-52882ACEEE61}"/>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9" name="フリーフォーム: 図形 105">
                <a:extLst>
                  <a:ext uri="{FF2B5EF4-FFF2-40B4-BE49-F238E27FC236}">
                    <a16:creationId xmlns:a16="http://schemas.microsoft.com/office/drawing/2014/main" id="{8358925D-3CE6-B1FE-50E0-3F8F185C6CE5}"/>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100" name="フリーフォーム: 図形 106">
                <a:extLst>
                  <a:ext uri="{FF2B5EF4-FFF2-40B4-BE49-F238E27FC236}">
                    <a16:creationId xmlns:a16="http://schemas.microsoft.com/office/drawing/2014/main" id="{A8F38D38-68DC-04C0-1198-76C4D1678BB4}"/>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101" name="フリーフォーム: 図形 107">
                <a:extLst>
                  <a:ext uri="{FF2B5EF4-FFF2-40B4-BE49-F238E27FC236}">
                    <a16:creationId xmlns:a16="http://schemas.microsoft.com/office/drawing/2014/main" id="{2FC593C3-93B5-B756-BF1D-7D8A92AF0638}"/>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5" name="グループ化 64">
              <a:extLst>
                <a:ext uri="{FF2B5EF4-FFF2-40B4-BE49-F238E27FC236}">
                  <a16:creationId xmlns:a16="http://schemas.microsoft.com/office/drawing/2014/main" id="{C8C61337-EA10-AD3F-9D9D-500D0AE5D87F}"/>
                </a:ext>
              </a:extLst>
            </p:cNvPr>
            <p:cNvGrpSpPr/>
            <p:nvPr/>
          </p:nvGrpSpPr>
          <p:grpSpPr>
            <a:xfrm>
              <a:off x="2186819" y="3595578"/>
              <a:ext cx="191958" cy="202509"/>
              <a:chOff x="4186386" y="3446939"/>
              <a:chExt cx="191958" cy="202509"/>
            </a:xfrm>
          </p:grpSpPr>
          <p:sp>
            <p:nvSpPr>
              <p:cNvPr id="92" name="フリーフォーム: 図形 109">
                <a:extLst>
                  <a:ext uri="{FF2B5EF4-FFF2-40B4-BE49-F238E27FC236}">
                    <a16:creationId xmlns:a16="http://schemas.microsoft.com/office/drawing/2014/main" id="{AB0AFFD1-B08B-A151-E5DE-429D8169449B}"/>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93" name="フリーフォーム: 図形 110">
                <a:extLst>
                  <a:ext uri="{FF2B5EF4-FFF2-40B4-BE49-F238E27FC236}">
                    <a16:creationId xmlns:a16="http://schemas.microsoft.com/office/drawing/2014/main" id="{77811574-F758-5EFB-CF3E-FA0EA40A0CC3}"/>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94" name="フリーフォーム: 図形 111">
                <a:extLst>
                  <a:ext uri="{FF2B5EF4-FFF2-40B4-BE49-F238E27FC236}">
                    <a16:creationId xmlns:a16="http://schemas.microsoft.com/office/drawing/2014/main" id="{DC44BD4D-B6C4-0323-71D6-D49E7F48A76D}"/>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5" name="フリーフォーム: 図形 112">
                <a:extLst>
                  <a:ext uri="{FF2B5EF4-FFF2-40B4-BE49-F238E27FC236}">
                    <a16:creationId xmlns:a16="http://schemas.microsoft.com/office/drawing/2014/main" id="{F7FD2008-4A12-CE46-7ABD-D8DB44441C6C}"/>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6" name="フリーフォーム: 図形 113">
                <a:extLst>
                  <a:ext uri="{FF2B5EF4-FFF2-40B4-BE49-F238E27FC236}">
                    <a16:creationId xmlns:a16="http://schemas.microsoft.com/office/drawing/2014/main" id="{F8B383BA-EB72-4B6E-CA79-9F61632BF912}"/>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6" name="グループ化 65">
              <a:extLst>
                <a:ext uri="{FF2B5EF4-FFF2-40B4-BE49-F238E27FC236}">
                  <a16:creationId xmlns:a16="http://schemas.microsoft.com/office/drawing/2014/main" id="{3FF8E4A1-2A3C-CFD5-D6AA-F4861DF78688}"/>
                </a:ext>
              </a:extLst>
            </p:cNvPr>
            <p:cNvGrpSpPr/>
            <p:nvPr/>
          </p:nvGrpSpPr>
          <p:grpSpPr>
            <a:xfrm>
              <a:off x="1893226" y="3550292"/>
              <a:ext cx="191958" cy="202509"/>
              <a:chOff x="4186386" y="3446939"/>
              <a:chExt cx="191958" cy="202509"/>
            </a:xfrm>
          </p:grpSpPr>
          <p:sp>
            <p:nvSpPr>
              <p:cNvPr id="87" name="フリーフォーム: 図形 115">
                <a:extLst>
                  <a:ext uri="{FF2B5EF4-FFF2-40B4-BE49-F238E27FC236}">
                    <a16:creationId xmlns:a16="http://schemas.microsoft.com/office/drawing/2014/main" id="{AE9EE4F0-1D24-872F-4142-553C3564FC6A}"/>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8" name="フリーフォーム: 図形 116">
                <a:extLst>
                  <a:ext uri="{FF2B5EF4-FFF2-40B4-BE49-F238E27FC236}">
                    <a16:creationId xmlns:a16="http://schemas.microsoft.com/office/drawing/2014/main" id="{7D2CC27D-41AD-74E9-F578-131D592EB438}"/>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9" name="フリーフォーム: 図形 117">
                <a:extLst>
                  <a:ext uri="{FF2B5EF4-FFF2-40B4-BE49-F238E27FC236}">
                    <a16:creationId xmlns:a16="http://schemas.microsoft.com/office/drawing/2014/main" id="{EC8075C2-7648-05CC-1500-FBAB1E29E5B4}"/>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90" name="フリーフォーム: 図形 118">
                <a:extLst>
                  <a:ext uri="{FF2B5EF4-FFF2-40B4-BE49-F238E27FC236}">
                    <a16:creationId xmlns:a16="http://schemas.microsoft.com/office/drawing/2014/main" id="{457EE5CF-4D32-5870-4A56-3D527202255C}"/>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91" name="フリーフォーム: 図形 119">
                <a:extLst>
                  <a:ext uri="{FF2B5EF4-FFF2-40B4-BE49-F238E27FC236}">
                    <a16:creationId xmlns:a16="http://schemas.microsoft.com/office/drawing/2014/main" id="{C19A0686-A0EF-6276-37F0-33D6BD95A12D}"/>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7" name="グループ化 66">
              <a:extLst>
                <a:ext uri="{FF2B5EF4-FFF2-40B4-BE49-F238E27FC236}">
                  <a16:creationId xmlns:a16="http://schemas.microsoft.com/office/drawing/2014/main" id="{EC057F25-F462-908F-1BCC-82FF1F95CA6A}"/>
                </a:ext>
              </a:extLst>
            </p:cNvPr>
            <p:cNvGrpSpPr/>
            <p:nvPr/>
          </p:nvGrpSpPr>
          <p:grpSpPr>
            <a:xfrm>
              <a:off x="3074844" y="2386951"/>
              <a:ext cx="191923" cy="202500"/>
              <a:chOff x="3978828" y="3296268"/>
              <a:chExt cx="191923" cy="202500"/>
            </a:xfrm>
          </p:grpSpPr>
          <p:sp>
            <p:nvSpPr>
              <p:cNvPr id="82" name="フリーフォーム: 図形 121">
                <a:extLst>
                  <a:ext uri="{FF2B5EF4-FFF2-40B4-BE49-F238E27FC236}">
                    <a16:creationId xmlns:a16="http://schemas.microsoft.com/office/drawing/2014/main" id="{FC2BF28B-5EB2-E728-8F43-18FB39920498}"/>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83" name="フリーフォーム: 図形 122">
                <a:extLst>
                  <a:ext uri="{FF2B5EF4-FFF2-40B4-BE49-F238E27FC236}">
                    <a16:creationId xmlns:a16="http://schemas.microsoft.com/office/drawing/2014/main" id="{1ADADDF0-4BAB-A020-B2D9-C2BDA48CFA79}"/>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84" name="フリーフォーム: 図形 123">
                <a:extLst>
                  <a:ext uri="{FF2B5EF4-FFF2-40B4-BE49-F238E27FC236}">
                    <a16:creationId xmlns:a16="http://schemas.microsoft.com/office/drawing/2014/main" id="{C22BF608-14A3-4DBF-7425-C5AA39314117}"/>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85" name="フリーフォーム: 図形 126">
                <a:extLst>
                  <a:ext uri="{FF2B5EF4-FFF2-40B4-BE49-F238E27FC236}">
                    <a16:creationId xmlns:a16="http://schemas.microsoft.com/office/drawing/2014/main" id="{2C9856FC-9F92-5AD5-26AB-FB418EF45B70}"/>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86" name="フリーフォーム: 図形 127">
                <a:extLst>
                  <a:ext uri="{FF2B5EF4-FFF2-40B4-BE49-F238E27FC236}">
                    <a16:creationId xmlns:a16="http://schemas.microsoft.com/office/drawing/2014/main" id="{A0011235-D27D-0F10-22DA-2AE427D02BEF}"/>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8" name="グループ化 67">
              <a:extLst>
                <a:ext uri="{FF2B5EF4-FFF2-40B4-BE49-F238E27FC236}">
                  <a16:creationId xmlns:a16="http://schemas.microsoft.com/office/drawing/2014/main" id="{1EB04595-F16C-5112-DA27-00BB5C0158BE}"/>
                </a:ext>
              </a:extLst>
            </p:cNvPr>
            <p:cNvGrpSpPr/>
            <p:nvPr/>
          </p:nvGrpSpPr>
          <p:grpSpPr>
            <a:xfrm>
              <a:off x="3241432" y="2672324"/>
              <a:ext cx="191923" cy="202500"/>
              <a:chOff x="3978828" y="3296268"/>
              <a:chExt cx="191923" cy="202500"/>
            </a:xfrm>
          </p:grpSpPr>
          <p:sp>
            <p:nvSpPr>
              <p:cNvPr id="77" name="フリーフォーム: 図形 129">
                <a:extLst>
                  <a:ext uri="{FF2B5EF4-FFF2-40B4-BE49-F238E27FC236}">
                    <a16:creationId xmlns:a16="http://schemas.microsoft.com/office/drawing/2014/main" id="{3E337607-3D57-F206-A439-928AE854340F}"/>
                  </a:ext>
                </a:extLst>
              </p:cNvPr>
              <p:cNvSpPr/>
              <p:nvPr/>
            </p:nvSpPr>
            <p:spPr>
              <a:xfrm rot="16751401">
                <a:off x="4070606" y="3308601"/>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78" name="フリーフォーム: 図形 130">
                <a:extLst>
                  <a:ext uri="{FF2B5EF4-FFF2-40B4-BE49-F238E27FC236}">
                    <a16:creationId xmlns:a16="http://schemas.microsoft.com/office/drawing/2014/main" id="{EAACE064-BCB0-D713-F217-8091A5301384}"/>
                  </a:ext>
                </a:extLst>
              </p:cNvPr>
              <p:cNvSpPr/>
              <p:nvPr/>
            </p:nvSpPr>
            <p:spPr>
              <a:xfrm rot="17554800">
                <a:off x="4116792" y="3362247"/>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79" name="フリーフォーム: 図形 132">
                <a:extLst>
                  <a:ext uri="{FF2B5EF4-FFF2-40B4-BE49-F238E27FC236}">
                    <a16:creationId xmlns:a16="http://schemas.microsoft.com/office/drawing/2014/main" id="{D74922CD-A0B5-3532-7728-D43345502EF1}"/>
                  </a:ext>
                </a:extLst>
              </p:cNvPr>
              <p:cNvSpPr/>
              <p:nvPr/>
            </p:nvSpPr>
            <p:spPr>
              <a:xfrm rot="21048600">
                <a:off x="4018979" y="3296619"/>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80" name="フリーフォーム: 図形 135">
                <a:extLst>
                  <a:ext uri="{FF2B5EF4-FFF2-40B4-BE49-F238E27FC236}">
                    <a16:creationId xmlns:a16="http://schemas.microsoft.com/office/drawing/2014/main" id="{86ADFCF8-D11F-F09A-957D-6FE167B4E64D}"/>
                  </a:ext>
                </a:extLst>
              </p:cNvPr>
              <p:cNvSpPr/>
              <p:nvPr/>
            </p:nvSpPr>
            <p:spPr>
              <a:xfrm rot="20245200">
                <a:off x="3978828" y="3356263"/>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81" name="フリーフォーム: 図形 136">
                <a:extLst>
                  <a:ext uri="{FF2B5EF4-FFF2-40B4-BE49-F238E27FC236}">
                    <a16:creationId xmlns:a16="http://schemas.microsoft.com/office/drawing/2014/main" id="{8C087A75-4003-F28A-8A96-4B6AEEF2E60C}"/>
                  </a:ext>
                </a:extLst>
              </p:cNvPr>
              <p:cNvSpPr/>
              <p:nvPr/>
            </p:nvSpPr>
            <p:spPr>
              <a:xfrm>
                <a:off x="4005614" y="337611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6 w 138099"/>
                  <a:gd name="connsiteY18" fmla="*/ 100416 h 122655"/>
                  <a:gd name="connsiteX19" fmla="*/ 17119 w 138099"/>
                  <a:gd name="connsiteY19" fmla="*/ 119685 h 122655"/>
                  <a:gd name="connsiteX20" fmla="*/ 42169 w 138099"/>
                  <a:gd name="connsiteY20" fmla="*/ 120096 h 122655"/>
                  <a:gd name="connsiteX21" fmla="*/ 47244 w 138099"/>
                  <a:gd name="connsiteY21" fmla="*/ 117539 h 122655"/>
                  <a:gd name="connsiteX22" fmla="*/ 65328 w 138099"/>
                  <a:gd name="connsiteY22"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4" y="41295"/>
                      <a:pt x="102000" y="34332"/>
                      <a:pt x="100158" y="26857"/>
                    </a:cubicBezTo>
                    <a:cubicBezTo>
                      <a:pt x="98809" y="20790"/>
                      <a:pt x="95919" y="15164"/>
                      <a:pt x="91762" y="10510"/>
                    </a:cubicBezTo>
                    <a:cubicBezTo>
                      <a:pt x="81269" y="-1909"/>
                      <a:pt x="62591" y="-3559"/>
                      <a:pt x="50042" y="6827"/>
                    </a:cubicBezTo>
                    <a:cubicBezTo>
                      <a:pt x="48694" y="7943"/>
                      <a:pt x="47448" y="9176"/>
                      <a:pt x="46321" y="10510"/>
                    </a:cubicBezTo>
                    <a:cubicBezTo>
                      <a:pt x="42193" y="15184"/>
                      <a:pt x="39307"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6" y="100416"/>
                    </a:cubicBezTo>
                    <a:cubicBezTo>
                      <a:pt x="3554" y="108777"/>
                      <a:pt x="9311" y="115787"/>
                      <a:pt x="17119" y="119685"/>
                    </a:cubicBezTo>
                    <a:cubicBezTo>
                      <a:pt x="25021" y="123379"/>
                      <a:pt x="34147" y="123529"/>
                      <a:pt x="42169" y="120096"/>
                    </a:cubicBezTo>
                    <a:cubicBezTo>
                      <a:pt x="43936" y="119400"/>
                      <a:pt x="45635" y="118544"/>
                      <a:pt x="47244" y="117539"/>
                    </a:cubicBezTo>
                    <a:cubicBezTo>
                      <a:pt x="52666" y="114108"/>
                      <a:pt x="58900" y="112141"/>
                      <a:pt x="65328" y="111831"/>
                    </a:cubicBezTo>
                    <a:close/>
                  </a:path>
                </a:pathLst>
              </a:custGeom>
              <a:solidFill>
                <a:srgbClr val="000000"/>
              </a:solidFill>
              <a:ln w="4564" cap="flat">
                <a:noFill/>
                <a:prstDash val="solid"/>
                <a:miter/>
              </a:ln>
            </p:spPr>
            <p:txBody>
              <a:bodyPr rtlCol="0" anchor="ctr"/>
              <a:lstStyle/>
              <a:p>
                <a:endParaRPr lang="ja-JP" altLang="en-US"/>
              </a:p>
            </p:txBody>
          </p:sp>
        </p:grpSp>
        <p:grpSp>
          <p:nvGrpSpPr>
            <p:cNvPr id="69" name="グループ化 68">
              <a:extLst>
                <a:ext uri="{FF2B5EF4-FFF2-40B4-BE49-F238E27FC236}">
                  <a16:creationId xmlns:a16="http://schemas.microsoft.com/office/drawing/2014/main" id="{A2B8E8BD-75A2-357B-44C9-8BAC66C96F2F}"/>
                </a:ext>
              </a:extLst>
            </p:cNvPr>
            <p:cNvGrpSpPr/>
            <p:nvPr/>
          </p:nvGrpSpPr>
          <p:grpSpPr>
            <a:xfrm>
              <a:off x="1565692" y="3512743"/>
              <a:ext cx="191958" cy="202509"/>
              <a:chOff x="4186386" y="3446939"/>
              <a:chExt cx="191958" cy="202509"/>
            </a:xfrm>
          </p:grpSpPr>
          <p:sp>
            <p:nvSpPr>
              <p:cNvPr id="72" name="フリーフォーム: 図形 1023">
                <a:extLst>
                  <a:ext uri="{FF2B5EF4-FFF2-40B4-BE49-F238E27FC236}">
                    <a16:creationId xmlns:a16="http://schemas.microsoft.com/office/drawing/2014/main" id="{F371BF4A-3AAE-D456-5BD2-933EED97FE9B}"/>
                  </a:ext>
                </a:extLst>
              </p:cNvPr>
              <p:cNvSpPr/>
              <p:nvPr/>
            </p:nvSpPr>
            <p:spPr>
              <a:xfrm rot="16751401">
                <a:off x="4278218" y="3459272"/>
                <a:ext cx="72335" cy="47669"/>
              </a:xfrm>
              <a:custGeom>
                <a:avLst/>
                <a:gdLst>
                  <a:gd name="connsiteX0" fmla="*/ 72336 w 72335"/>
                  <a:gd name="connsiteY0" fmla="*/ 23835 h 47669"/>
                  <a:gd name="connsiteX1" fmla="*/ 36168 w 72335"/>
                  <a:gd name="connsiteY1" fmla="*/ 47670 h 47669"/>
                  <a:gd name="connsiteX2" fmla="*/ 0 w 72335"/>
                  <a:gd name="connsiteY2" fmla="*/ 23835 h 47669"/>
                  <a:gd name="connsiteX3" fmla="*/ 36168 w 72335"/>
                  <a:gd name="connsiteY3" fmla="*/ 0 h 47669"/>
                  <a:gd name="connsiteX4" fmla="*/ 72336 w 72335"/>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5" h="47669">
                    <a:moveTo>
                      <a:pt x="72336" y="23835"/>
                    </a:moveTo>
                    <a:cubicBezTo>
                      <a:pt x="72336" y="36998"/>
                      <a:pt x="56143" y="47670"/>
                      <a:pt x="36168" y="47670"/>
                    </a:cubicBezTo>
                    <a:cubicBezTo>
                      <a:pt x="16193" y="47670"/>
                      <a:pt x="0" y="36998"/>
                      <a:pt x="0" y="23835"/>
                    </a:cubicBezTo>
                    <a:cubicBezTo>
                      <a:pt x="0" y="10671"/>
                      <a:pt x="16193" y="0"/>
                      <a:pt x="36168" y="0"/>
                    </a:cubicBezTo>
                    <a:cubicBezTo>
                      <a:pt x="56143" y="0"/>
                      <a:pt x="72336" y="10671"/>
                      <a:pt x="72336" y="23835"/>
                    </a:cubicBezTo>
                    <a:close/>
                  </a:path>
                </a:pathLst>
              </a:custGeom>
              <a:solidFill>
                <a:srgbClr val="000000"/>
              </a:solidFill>
              <a:ln w="4564" cap="flat">
                <a:noFill/>
                <a:prstDash val="solid"/>
                <a:miter/>
              </a:ln>
            </p:spPr>
            <p:txBody>
              <a:bodyPr rtlCol="0" anchor="ctr"/>
              <a:lstStyle/>
              <a:p>
                <a:endParaRPr lang="ja-JP" altLang="en-US"/>
              </a:p>
            </p:txBody>
          </p:sp>
          <p:sp>
            <p:nvSpPr>
              <p:cNvPr id="73" name="フリーフォーム: 図形 1024">
                <a:extLst>
                  <a:ext uri="{FF2B5EF4-FFF2-40B4-BE49-F238E27FC236}">
                    <a16:creationId xmlns:a16="http://schemas.microsoft.com/office/drawing/2014/main" id="{4B258DB8-E539-670E-FFD5-30508B4A0840}"/>
                  </a:ext>
                </a:extLst>
              </p:cNvPr>
              <p:cNvSpPr/>
              <p:nvPr/>
            </p:nvSpPr>
            <p:spPr>
              <a:xfrm rot="17554800">
                <a:off x="4324385" y="3512930"/>
                <a:ext cx="60249" cy="47669"/>
              </a:xfrm>
              <a:custGeom>
                <a:avLst/>
                <a:gdLst>
                  <a:gd name="connsiteX0" fmla="*/ 60249 w 60249"/>
                  <a:gd name="connsiteY0" fmla="*/ 23835 h 47669"/>
                  <a:gd name="connsiteX1" fmla="*/ 30125 w 60249"/>
                  <a:gd name="connsiteY1" fmla="*/ 47670 h 47669"/>
                  <a:gd name="connsiteX2" fmla="*/ 0 w 60249"/>
                  <a:gd name="connsiteY2" fmla="*/ 23835 h 47669"/>
                  <a:gd name="connsiteX3" fmla="*/ 30125 w 60249"/>
                  <a:gd name="connsiteY3" fmla="*/ 0 h 47669"/>
                  <a:gd name="connsiteX4" fmla="*/ 60249 w 60249"/>
                  <a:gd name="connsiteY4" fmla="*/ 23835 h 4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49" h="47669">
                    <a:moveTo>
                      <a:pt x="60249" y="23835"/>
                    </a:moveTo>
                    <a:cubicBezTo>
                      <a:pt x="60249" y="36998"/>
                      <a:pt x="46762" y="47670"/>
                      <a:pt x="30125" y="47670"/>
                    </a:cubicBezTo>
                    <a:cubicBezTo>
                      <a:pt x="13487" y="47670"/>
                      <a:pt x="0" y="36998"/>
                      <a:pt x="0" y="23835"/>
                    </a:cubicBezTo>
                    <a:cubicBezTo>
                      <a:pt x="0" y="10671"/>
                      <a:pt x="13487" y="0"/>
                      <a:pt x="30125" y="0"/>
                    </a:cubicBezTo>
                    <a:cubicBezTo>
                      <a:pt x="46762" y="0"/>
                      <a:pt x="60249" y="10671"/>
                      <a:pt x="60249" y="23835"/>
                    </a:cubicBezTo>
                    <a:close/>
                  </a:path>
                </a:pathLst>
              </a:custGeom>
              <a:solidFill>
                <a:srgbClr val="000000"/>
              </a:solidFill>
              <a:ln w="4564" cap="flat">
                <a:noFill/>
                <a:prstDash val="solid"/>
                <a:miter/>
              </a:ln>
            </p:spPr>
            <p:txBody>
              <a:bodyPr rtlCol="0" anchor="ctr"/>
              <a:lstStyle/>
              <a:p>
                <a:endParaRPr lang="ja-JP" altLang="en-US"/>
              </a:p>
            </p:txBody>
          </p:sp>
          <p:sp>
            <p:nvSpPr>
              <p:cNvPr id="74" name="フリーフォーム: 図形 1026">
                <a:extLst>
                  <a:ext uri="{FF2B5EF4-FFF2-40B4-BE49-F238E27FC236}">
                    <a16:creationId xmlns:a16="http://schemas.microsoft.com/office/drawing/2014/main" id="{5A04C076-53DD-2B7D-34DC-5DA0C4AD9013}"/>
                  </a:ext>
                </a:extLst>
              </p:cNvPr>
              <p:cNvSpPr/>
              <p:nvPr/>
            </p:nvSpPr>
            <p:spPr>
              <a:xfrm rot="21048600">
                <a:off x="4226588" y="3447297"/>
                <a:ext cx="48162" cy="71595"/>
              </a:xfrm>
              <a:custGeom>
                <a:avLst/>
                <a:gdLst>
                  <a:gd name="connsiteX0" fmla="*/ 48162 w 48162"/>
                  <a:gd name="connsiteY0" fmla="*/ 35798 h 71595"/>
                  <a:gd name="connsiteX1" fmla="*/ 24081 w 48162"/>
                  <a:gd name="connsiteY1" fmla="*/ 71596 h 71595"/>
                  <a:gd name="connsiteX2" fmla="*/ 0 w 48162"/>
                  <a:gd name="connsiteY2" fmla="*/ 35798 h 71595"/>
                  <a:gd name="connsiteX3" fmla="*/ 24081 w 48162"/>
                  <a:gd name="connsiteY3" fmla="*/ 0 h 71595"/>
                  <a:gd name="connsiteX4" fmla="*/ 48162 w 48162"/>
                  <a:gd name="connsiteY4" fmla="*/ 35798 h 7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71595">
                    <a:moveTo>
                      <a:pt x="48162" y="35798"/>
                    </a:moveTo>
                    <a:cubicBezTo>
                      <a:pt x="48162" y="55568"/>
                      <a:pt x="37381" y="71596"/>
                      <a:pt x="24081" y="71596"/>
                    </a:cubicBezTo>
                    <a:cubicBezTo>
                      <a:pt x="10782" y="71596"/>
                      <a:pt x="0" y="55568"/>
                      <a:pt x="0" y="35798"/>
                    </a:cubicBezTo>
                    <a:cubicBezTo>
                      <a:pt x="0" y="16027"/>
                      <a:pt x="10782" y="0"/>
                      <a:pt x="24081" y="0"/>
                    </a:cubicBezTo>
                    <a:cubicBezTo>
                      <a:pt x="37381" y="0"/>
                      <a:pt x="48162" y="16027"/>
                      <a:pt x="48162" y="35798"/>
                    </a:cubicBezTo>
                    <a:close/>
                  </a:path>
                </a:pathLst>
              </a:custGeom>
              <a:solidFill>
                <a:srgbClr val="000000"/>
              </a:solidFill>
              <a:ln w="4564" cap="flat">
                <a:noFill/>
                <a:prstDash val="solid"/>
                <a:miter/>
              </a:ln>
            </p:spPr>
            <p:txBody>
              <a:bodyPr rtlCol="0" anchor="ctr"/>
              <a:lstStyle/>
              <a:p>
                <a:endParaRPr lang="ja-JP" altLang="en-US"/>
              </a:p>
            </p:txBody>
          </p:sp>
          <p:sp>
            <p:nvSpPr>
              <p:cNvPr id="75" name="フリーフォーム: 図形 1027">
                <a:extLst>
                  <a:ext uri="{FF2B5EF4-FFF2-40B4-BE49-F238E27FC236}">
                    <a16:creationId xmlns:a16="http://schemas.microsoft.com/office/drawing/2014/main" id="{748438BF-5DDE-9ABA-986B-4730E258AF3D}"/>
                  </a:ext>
                </a:extLst>
              </p:cNvPr>
              <p:cNvSpPr/>
              <p:nvPr/>
            </p:nvSpPr>
            <p:spPr>
              <a:xfrm rot="20245200">
                <a:off x="4186386" y="3506949"/>
                <a:ext cx="48162" cy="59632"/>
              </a:xfrm>
              <a:custGeom>
                <a:avLst/>
                <a:gdLst>
                  <a:gd name="connsiteX0" fmla="*/ 48162 w 48162"/>
                  <a:gd name="connsiteY0" fmla="*/ 29816 h 59632"/>
                  <a:gd name="connsiteX1" fmla="*/ 24081 w 48162"/>
                  <a:gd name="connsiteY1" fmla="*/ 59633 h 59632"/>
                  <a:gd name="connsiteX2" fmla="*/ 0 w 48162"/>
                  <a:gd name="connsiteY2" fmla="*/ 29816 h 59632"/>
                  <a:gd name="connsiteX3" fmla="*/ 24081 w 48162"/>
                  <a:gd name="connsiteY3" fmla="*/ 0 h 59632"/>
                  <a:gd name="connsiteX4" fmla="*/ 48162 w 48162"/>
                  <a:gd name="connsiteY4" fmla="*/ 29816 h 5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2" h="59632">
                    <a:moveTo>
                      <a:pt x="48162" y="29816"/>
                    </a:moveTo>
                    <a:cubicBezTo>
                      <a:pt x="48162" y="46283"/>
                      <a:pt x="37381" y="59633"/>
                      <a:pt x="24081" y="59633"/>
                    </a:cubicBezTo>
                    <a:cubicBezTo>
                      <a:pt x="10782" y="59633"/>
                      <a:pt x="0" y="46283"/>
                      <a:pt x="0" y="29816"/>
                    </a:cubicBezTo>
                    <a:cubicBezTo>
                      <a:pt x="0" y="13349"/>
                      <a:pt x="10782" y="0"/>
                      <a:pt x="24081" y="0"/>
                    </a:cubicBezTo>
                    <a:cubicBezTo>
                      <a:pt x="37381" y="0"/>
                      <a:pt x="48162" y="13349"/>
                      <a:pt x="48162" y="29816"/>
                    </a:cubicBezTo>
                    <a:close/>
                  </a:path>
                </a:pathLst>
              </a:custGeom>
              <a:solidFill>
                <a:srgbClr val="000000"/>
              </a:solidFill>
              <a:ln w="4564" cap="flat">
                <a:noFill/>
                <a:prstDash val="solid"/>
                <a:miter/>
              </a:ln>
            </p:spPr>
            <p:txBody>
              <a:bodyPr rtlCol="0" anchor="ctr"/>
              <a:lstStyle/>
              <a:p>
                <a:endParaRPr lang="ja-JP" altLang="en-US"/>
              </a:p>
            </p:txBody>
          </p:sp>
          <p:sp>
            <p:nvSpPr>
              <p:cNvPr id="76" name="フリーフォーム: 図形 1028">
                <a:extLst>
                  <a:ext uri="{FF2B5EF4-FFF2-40B4-BE49-F238E27FC236}">
                    <a16:creationId xmlns:a16="http://schemas.microsoft.com/office/drawing/2014/main" id="{FDC97DF6-CA71-72CD-36DB-7C87982DC17B}"/>
                  </a:ext>
                </a:extLst>
              </p:cNvPr>
              <p:cNvSpPr/>
              <p:nvPr/>
            </p:nvSpPr>
            <p:spPr>
              <a:xfrm>
                <a:off x="4213210" y="3526793"/>
                <a:ext cx="138099" cy="122655"/>
              </a:xfrm>
              <a:custGeom>
                <a:avLst/>
                <a:gdLst>
                  <a:gd name="connsiteX0" fmla="*/ 71186 w 138099"/>
                  <a:gd name="connsiteY0" fmla="*/ 111648 h 122655"/>
                  <a:gd name="connsiteX1" fmla="*/ 90470 w 138099"/>
                  <a:gd name="connsiteY1" fmla="*/ 117310 h 122655"/>
                  <a:gd name="connsiteX2" fmla="*/ 95913 w 138099"/>
                  <a:gd name="connsiteY2" fmla="*/ 120096 h 122655"/>
                  <a:gd name="connsiteX3" fmla="*/ 135095 w 138099"/>
                  <a:gd name="connsiteY3" fmla="*/ 105262 h 122655"/>
                  <a:gd name="connsiteX4" fmla="*/ 136787 w 138099"/>
                  <a:gd name="connsiteY4" fmla="*/ 100416 h 122655"/>
                  <a:gd name="connsiteX5" fmla="*/ 134111 w 138099"/>
                  <a:gd name="connsiteY5" fmla="*/ 73567 h 122655"/>
                  <a:gd name="connsiteX6" fmla="*/ 122947 w 138099"/>
                  <a:gd name="connsiteY6" fmla="*/ 59869 h 122655"/>
                  <a:gd name="connsiteX7" fmla="*/ 113721 w 138099"/>
                  <a:gd name="connsiteY7" fmla="*/ 51194 h 122655"/>
                  <a:gd name="connsiteX8" fmla="*/ 110491 w 138099"/>
                  <a:gd name="connsiteY8" fmla="*/ 47221 h 122655"/>
                  <a:gd name="connsiteX9" fmla="*/ 100158 w 138099"/>
                  <a:gd name="connsiteY9" fmla="*/ 26857 h 122655"/>
                  <a:gd name="connsiteX10" fmla="*/ 91762 w 138099"/>
                  <a:gd name="connsiteY10" fmla="*/ 10510 h 122655"/>
                  <a:gd name="connsiteX11" fmla="*/ 50042 w 138099"/>
                  <a:gd name="connsiteY11" fmla="*/ 6827 h 122655"/>
                  <a:gd name="connsiteX12" fmla="*/ 46321 w 138099"/>
                  <a:gd name="connsiteY12" fmla="*/ 10510 h 122655"/>
                  <a:gd name="connsiteX13" fmla="*/ 37925 w 138099"/>
                  <a:gd name="connsiteY13" fmla="*/ 26857 h 122655"/>
                  <a:gd name="connsiteX14" fmla="*/ 27591 w 138099"/>
                  <a:gd name="connsiteY14" fmla="*/ 47221 h 122655"/>
                  <a:gd name="connsiteX15" fmla="*/ 24408 w 138099"/>
                  <a:gd name="connsiteY15" fmla="*/ 51194 h 122655"/>
                  <a:gd name="connsiteX16" fmla="*/ 15181 w 138099"/>
                  <a:gd name="connsiteY16" fmla="*/ 59869 h 122655"/>
                  <a:gd name="connsiteX17" fmla="*/ 4063 w 138099"/>
                  <a:gd name="connsiteY17" fmla="*/ 73567 h 122655"/>
                  <a:gd name="connsiteX18" fmla="*/ 1295 w 138099"/>
                  <a:gd name="connsiteY18" fmla="*/ 100416 h 122655"/>
                  <a:gd name="connsiteX19" fmla="*/ 39449 w 138099"/>
                  <a:gd name="connsiteY19" fmla="*/ 121128 h 122655"/>
                  <a:gd name="connsiteX20" fmla="*/ 47428 w 138099"/>
                  <a:gd name="connsiteY20" fmla="*/ 117539 h 122655"/>
                  <a:gd name="connsiteX21" fmla="*/ 65512 w 138099"/>
                  <a:gd name="connsiteY21" fmla="*/ 111831 h 1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8099" h="122655">
                    <a:moveTo>
                      <a:pt x="71186" y="111648"/>
                    </a:moveTo>
                    <a:cubicBezTo>
                      <a:pt x="78041" y="111587"/>
                      <a:pt x="84758" y="113559"/>
                      <a:pt x="90470" y="117310"/>
                    </a:cubicBezTo>
                    <a:cubicBezTo>
                      <a:pt x="92206" y="118382"/>
                      <a:pt x="94026" y="119313"/>
                      <a:pt x="95913" y="120096"/>
                    </a:cubicBezTo>
                    <a:cubicBezTo>
                      <a:pt x="110872" y="126709"/>
                      <a:pt x="128414" y="120067"/>
                      <a:pt x="135095" y="105262"/>
                    </a:cubicBezTo>
                    <a:cubicBezTo>
                      <a:pt x="135801" y="103699"/>
                      <a:pt x="136367" y="102077"/>
                      <a:pt x="136787" y="100416"/>
                    </a:cubicBezTo>
                    <a:cubicBezTo>
                      <a:pt x="139209" y="91441"/>
                      <a:pt x="138259" y="81901"/>
                      <a:pt x="134111" y="73567"/>
                    </a:cubicBezTo>
                    <a:cubicBezTo>
                      <a:pt x="131488" y="68222"/>
                      <a:pt x="127670" y="63538"/>
                      <a:pt x="122947" y="59869"/>
                    </a:cubicBezTo>
                    <a:cubicBezTo>
                      <a:pt x="119545" y="57338"/>
                      <a:pt x="116449" y="54427"/>
                      <a:pt x="113721" y="51194"/>
                    </a:cubicBezTo>
                    <a:lnTo>
                      <a:pt x="110491" y="47221"/>
                    </a:lnTo>
                    <a:cubicBezTo>
                      <a:pt x="105533" y="41295"/>
                      <a:pt x="102000" y="34332"/>
                      <a:pt x="100158" y="26857"/>
                    </a:cubicBezTo>
                    <a:cubicBezTo>
                      <a:pt x="98809" y="20790"/>
                      <a:pt x="95919" y="15164"/>
                      <a:pt x="91762" y="10510"/>
                    </a:cubicBezTo>
                    <a:cubicBezTo>
                      <a:pt x="81269" y="-1909"/>
                      <a:pt x="62590" y="-3559"/>
                      <a:pt x="50042" y="6827"/>
                    </a:cubicBezTo>
                    <a:cubicBezTo>
                      <a:pt x="48694" y="7943"/>
                      <a:pt x="47448" y="9176"/>
                      <a:pt x="46321" y="10510"/>
                    </a:cubicBezTo>
                    <a:cubicBezTo>
                      <a:pt x="42193" y="15184"/>
                      <a:pt x="39308" y="20802"/>
                      <a:pt x="37925" y="26857"/>
                    </a:cubicBezTo>
                    <a:cubicBezTo>
                      <a:pt x="36082" y="34332"/>
                      <a:pt x="32549" y="41295"/>
                      <a:pt x="27591" y="47221"/>
                    </a:cubicBezTo>
                    <a:lnTo>
                      <a:pt x="24408" y="51194"/>
                    </a:lnTo>
                    <a:cubicBezTo>
                      <a:pt x="21677" y="54425"/>
                      <a:pt x="18582" y="57336"/>
                      <a:pt x="15181" y="59869"/>
                    </a:cubicBezTo>
                    <a:cubicBezTo>
                      <a:pt x="10459" y="63527"/>
                      <a:pt x="6654" y="68215"/>
                      <a:pt x="4063" y="73567"/>
                    </a:cubicBezTo>
                    <a:cubicBezTo>
                      <a:pt x="-136" y="81884"/>
                      <a:pt x="-1120" y="91432"/>
                      <a:pt x="1295" y="100416"/>
                    </a:cubicBezTo>
                    <a:cubicBezTo>
                      <a:pt x="6053" y="116563"/>
                      <a:pt x="23135" y="125836"/>
                      <a:pt x="39449" y="121128"/>
                    </a:cubicBezTo>
                    <a:cubicBezTo>
                      <a:pt x="42269" y="120314"/>
                      <a:pt x="44955" y="119106"/>
                      <a:pt x="47428" y="117539"/>
                    </a:cubicBezTo>
                    <a:cubicBezTo>
                      <a:pt x="52850" y="114108"/>
                      <a:pt x="59084" y="112141"/>
                      <a:pt x="65512" y="111831"/>
                    </a:cubicBezTo>
                    <a:close/>
                  </a:path>
                </a:pathLst>
              </a:custGeom>
              <a:solidFill>
                <a:srgbClr val="000000"/>
              </a:solidFill>
              <a:ln w="4564" cap="flat">
                <a:noFill/>
                <a:prstDash val="solid"/>
                <a:miter/>
              </a:ln>
            </p:spPr>
            <p:txBody>
              <a:bodyPr rtlCol="0" anchor="ctr"/>
              <a:lstStyle/>
              <a:p>
                <a:endParaRPr lang="ja-JP" altLang="en-US"/>
              </a:p>
            </p:txBody>
          </p:sp>
        </p:grpSp>
        <p:sp>
          <p:nvSpPr>
            <p:cNvPr id="70" name="テキスト ボックス 69">
              <a:extLst>
                <a:ext uri="{FF2B5EF4-FFF2-40B4-BE49-F238E27FC236}">
                  <a16:creationId xmlns:a16="http://schemas.microsoft.com/office/drawing/2014/main" id="{C4276D3E-5163-7AFD-8900-C3BE5C9C98F1}"/>
                </a:ext>
              </a:extLst>
            </p:cNvPr>
            <p:cNvSpPr txBox="1"/>
            <p:nvPr/>
          </p:nvSpPr>
          <p:spPr>
            <a:xfrm>
              <a:off x="8729037" y="5153769"/>
              <a:ext cx="1422401" cy="369332"/>
            </a:xfrm>
            <a:prstGeom prst="rect">
              <a:avLst/>
            </a:prstGeom>
            <a:noFill/>
          </p:spPr>
          <p:txBody>
            <a:bodyPr wrap="square" rtlCol="0">
              <a:spAutoFit/>
            </a:bodyPr>
            <a:lstStyle/>
            <a:p>
              <a:r>
                <a:rPr kumimoji="1" lang="ja-JP" altLang="en-US">
                  <a:latin typeface="Meiryo UI" panose="020B0604030504040204" pitchFamily="50" charset="-128"/>
                  <a:ea typeface="Meiryo UI" panose="020B0604030504040204" pitchFamily="50" charset="-128"/>
                </a:rPr>
                <a:t>農業従事者</a:t>
              </a:r>
            </a:p>
          </p:txBody>
        </p:sp>
        <p:sp>
          <p:nvSpPr>
            <p:cNvPr id="71" name="テキスト ボックス 70">
              <a:extLst>
                <a:ext uri="{FF2B5EF4-FFF2-40B4-BE49-F238E27FC236}">
                  <a16:creationId xmlns:a16="http://schemas.microsoft.com/office/drawing/2014/main" id="{8EC9C973-09A0-FF3B-5AA0-86BD4EF9B559}"/>
                </a:ext>
              </a:extLst>
            </p:cNvPr>
            <p:cNvSpPr txBox="1"/>
            <p:nvPr/>
          </p:nvSpPr>
          <p:spPr>
            <a:xfrm>
              <a:off x="7576190" y="2106032"/>
              <a:ext cx="1244591" cy="369332"/>
            </a:xfrm>
            <a:prstGeom prst="rect">
              <a:avLst/>
            </a:prstGeom>
            <a:noFill/>
          </p:spPr>
          <p:txBody>
            <a:bodyPr wrap="square" rtlCol="0">
              <a:spAutoFit/>
            </a:bodyPr>
            <a:lstStyle/>
            <a:p>
              <a:pPr algn="ctr"/>
              <a:r>
                <a:rPr lang="ja-JP" altLang="en-US">
                  <a:latin typeface="Meiryo UI" panose="020B0604030504040204" pitchFamily="50" charset="-128"/>
                  <a:ea typeface="Meiryo UI" panose="020B0604030504040204" pitchFamily="50" charset="-128"/>
                  <a:cs typeface="Meiryo UI" panose="020B0604030504040204" pitchFamily="50" charset="-128"/>
                </a:rPr>
                <a:t>データ解析</a:t>
              </a: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2" name="テキスト ボックス 121">
            <a:extLst>
              <a:ext uri="{FF2B5EF4-FFF2-40B4-BE49-F238E27FC236}">
                <a16:creationId xmlns:a16="http://schemas.microsoft.com/office/drawing/2014/main" id="{FD9D822B-3B46-0315-1372-2957022D15F2}"/>
              </a:ext>
            </a:extLst>
          </p:cNvPr>
          <p:cNvSpPr txBox="1"/>
          <p:nvPr/>
        </p:nvSpPr>
        <p:spPr>
          <a:xfrm>
            <a:off x="856878" y="10429893"/>
            <a:ext cx="7166528" cy="4832092"/>
          </a:xfrm>
          <a:prstGeom prst="rect">
            <a:avLst/>
          </a:prstGeom>
          <a:noFill/>
        </p:spPr>
        <p:txBody>
          <a:bodyPr wrap="square" rtlCol="0">
            <a:spAutoFit/>
          </a:bodyPr>
          <a:lstStyle/>
          <a:p>
            <a:pPr marL="571500" indent="-571500">
              <a:buClr>
                <a:schemeClr val="accent6"/>
              </a:buClr>
              <a:buFont typeface="Wingdings" panose="05000000000000000000" pitchFamily="2" charset="2"/>
              <a:buChar char="Ø"/>
            </a:pPr>
            <a:r>
              <a:rPr lang="ja-JP" altLang="en-US" sz="4400">
                <a:effectLst/>
                <a:latin typeface="+mn-ea"/>
                <a:cs typeface="Times New Roman" panose="02020603050405020304" pitchFamily="18" charset="0"/>
              </a:rPr>
              <a:t>赤外線センサノード群</a:t>
            </a:r>
            <a:endParaRPr lang="en-US" altLang="ja-JP" sz="4400">
              <a:effectLst/>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ゲートウェイ</a:t>
            </a:r>
            <a:endParaRPr kumimoji="1" lang="en-US" altLang="ja-JP" sz="4400">
              <a:latin typeface="+mn-ea"/>
              <a:cs typeface="Times New Roman" panose="02020603050405020304" pitchFamily="18" charset="0"/>
            </a:endParaRPr>
          </a:p>
          <a:p>
            <a:pPr marL="571500"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クラウドサーバ</a:t>
            </a:r>
            <a:endParaRPr kumimoji="1" lang="en-US" altLang="ja-JP" sz="440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データ解析</a:t>
            </a:r>
            <a:endParaRPr kumimoji="1" lang="en-US" altLang="ja-JP" sz="440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マップの</a:t>
            </a:r>
            <a:r>
              <a:rPr kumimoji="1" lang="en-US" altLang="ja-JP" sz="4400">
                <a:latin typeface="+mn-ea"/>
                <a:cs typeface="Times New Roman" panose="02020603050405020304" pitchFamily="18" charset="0"/>
              </a:rPr>
              <a:t>Web</a:t>
            </a:r>
            <a:r>
              <a:rPr kumimoji="1" lang="ja-JP" altLang="en-US" sz="4400">
                <a:latin typeface="+mn-ea"/>
                <a:cs typeface="Times New Roman" panose="02020603050405020304" pitchFamily="18" charset="0"/>
              </a:rPr>
              <a:t>アプリ</a:t>
            </a:r>
            <a:endParaRPr kumimoji="1" lang="en-US" altLang="ja-JP" sz="440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r>
              <a:rPr kumimoji="1" lang="ja-JP" altLang="en-US" sz="4400">
                <a:latin typeface="+mn-ea"/>
                <a:cs typeface="Times New Roman" panose="02020603050405020304" pitchFamily="18" charset="0"/>
              </a:rPr>
              <a:t>通知システム</a:t>
            </a:r>
            <a:endParaRPr kumimoji="1" lang="en-US" altLang="ja-JP" sz="4400">
              <a:latin typeface="+mn-ea"/>
              <a:cs typeface="Times New Roman" panose="02020603050405020304" pitchFamily="18" charset="0"/>
            </a:endParaRPr>
          </a:p>
          <a:p>
            <a:pPr marL="1028700" lvl="1" indent="-571500">
              <a:buClr>
                <a:schemeClr val="accent6"/>
              </a:buClr>
              <a:buFont typeface="Wingdings" panose="05000000000000000000" pitchFamily="2" charset="2"/>
              <a:buChar char="Ø"/>
            </a:pPr>
            <a:endParaRPr kumimoji="1" lang="en-US" altLang="ja-JP" sz="4400">
              <a:latin typeface="+mn-ea"/>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1DE56D95-24F2-CE1B-C944-0863D20E8FE0}"/>
              </a:ext>
            </a:extLst>
          </p:cNvPr>
          <p:cNvSpPr txBox="1"/>
          <p:nvPr/>
        </p:nvSpPr>
        <p:spPr>
          <a:xfrm>
            <a:off x="856878" y="3528511"/>
            <a:ext cx="10872025" cy="2123658"/>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夜間における獣害</a:t>
            </a:r>
            <a:endParaRPr lang="en-US" altLang="ja-JP" sz="4400">
              <a:effectLst/>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夜間まで見張り続けるのは現実ではない</a:t>
            </a:r>
            <a:endParaRPr kumimoji="1" lang="en-US" altLang="ja-JP" sz="440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対策は後日痕跡から推定するしかない</a:t>
            </a:r>
            <a:endParaRPr kumimoji="1" lang="en-US" altLang="ja-JP" sz="4400">
              <a:latin typeface="+mn-ea"/>
              <a:cs typeface="Times New Roman" panose="02020603050405020304" pitchFamily="18" charset="0"/>
            </a:endParaRPr>
          </a:p>
        </p:txBody>
      </p:sp>
      <p:sp>
        <p:nvSpPr>
          <p:cNvPr id="124" name="四角形: 角を丸くする 35">
            <a:extLst>
              <a:ext uri="{FF2B5EF4-FFF2-40B4-BE49-F238E27FC236}">
                <a16:creationId xmlns:a16="http://schemas.microsoft.com/office/drawing/2014/main" id="{D2DAB295-DE5A-D985-1046-0D573916144D}"/>
              </a:ext>
            </a:extLst>
          </p:cNvPr>
          <p:cNvSpPr/>
          <p:nvPr/>
        </p:nvSpPr>
        <p:spPr>
          <a:xfrm>
            <a:off x="689159" y="7110267"/>
            <a:ext cx="19837587" cy="10429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「動物がどのように動き」を明らかにして即時知らせるシステム</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sp>
        <p:nvSpPr>
          <p:cNvPr id="125" name="テキスト ボックス 124">
            <a:extLst>
              <a:ext uri="{FF2B5EF4-FFF2-40B4-BE49-F238E27FC236}">
                <a16:creationId xmlns:a16="http://schemas.microsoft.com/office/drawing/2014/main" id="{8183D773-6CD2-F154-28F5-FEB2404C86C2}"/>
              </a:ext>
            </a:extLst>
          </p:cNvPr>
          <p:cNvSpPr txBox="1"/>
          <p:nvPr/>
        </p:nvSpPr>
        <p:spPr>
          <a:xfrm>
            <a:off x="12093227" y="5968978"/>
            <a:ext cx="8840225" cy="769441"/>
          </a:xfrm>
          <a:prstGeom prst="rect">
            <a:avLst/>
          </a:prstGeom>
          <a:noFill/>
        </p:spPr>
        <p:txBody>
          <a:bodyPr wrap="square" rtlCol="0">
            <a:spAutoFit/>
          </a:bodyPr>
          <a:lstStyle/>
          <a:p>
            <a:pPr>
              <a:buClr>
                <a:schemeClr val="accent5"/>
              </a:buClr>
            </a:pPr>
            <a:r>
              <a:rPr lang="ja-JP" altLang="en-US" sz="4400">
                <a:effectLst/>
                <a:latin typeface="+mn-ea"/>
                <a:cs typeface="Times New Roman" panose="02020603050405020304" pitchFamily="18" charset="0"/>
              </a:rPr>
              <a:t>効果的な対策ができないことも</a:t>
            </a:r>
            <a:r>
              <a:rPr lang="en-US" altLang="ja-JP" sz="4400">
                <a:effectLst/>
                <a:latin typeface="+mn-ea"/>
                <a:cs typeface="Times New Roman" panose="02020603050405020304" pitchFamily="18" charset="0"/>
              </a:rPr>
              <a:t>…</a:t>
            </a:r>
          </a:p>
        </p:txBody>
      </p:sp>
      <p:sp>
        <p:nvSpPr>
          <p:cNvPr id="126" name="テキスト ボックス 125">
            <a:extLst>
              <a:ext uri="{FF2B5EF4-FFF2-40B4-BE49-F238E27FC236}">
                <a16:creationId xmlns:a16="http://schemas.microsoft.com/office/drawing/2014/main" id="{8869C42B-9D25-0E84-7677-D234A106BF27}"/>
              </a:ext>
            </a:extLst>
          </p:cNvPr>
          <p:cNvSpPr txBox="1"/>
          <p:nvPr/>
        </p:nvSpPr>
        <p:spPr>
          <a:xfrm>
            <a:off x="917739" y="18048116"/>
            <a:ext cx="6092661" cy="3477875"/>
          </a:xfrm>
          <a:prstGeom prst="rect">
            <a:avLst/>
          </a:prstGeom>
          <a:noFill/>
        </p:spPr>
        <p:txBody>
          <a:bodyPr wrap="square" rtlCol="0">
            <a:spAutoFit/>
          </a:bodyPr>
          <a:lstStyle/>
          <a:p>
            <a:pPr>
              <a:buClr>
                <a:schemeClr val="accent5"/>
              </a:buClr>
            </a:pPr>
            <a:r>
              <a:rPr lang="en-US" altLang="ja-JP" sz="4400">
                <a:effectLst/>
                <a:latin typeface="+mn-ea"/>
                <a:cs typeface="Times New Roman" panose="02020603050405020304" pitchFamily="18" charset="0"/>
              </a:rPr>
              <a:t>Docker</a:t>
            </a:r>
            <a:r>
              <a:rPr lang="ja-JP" altLang="en-US" sz="4400">
                <a:effectLst/>
                <a:latin typeface="+mn-ea"/>
                <a:cs typeface="Times New Roman" panose="02020603050405020304" pitchFamily="18" charset="0"/>
              </a:rPr>
              <a:t>上に各システム</a:t>
            </a:r>
            <a:endParaRPr lang="en-US" altLang="ja-JP" sz="4400">
              <a:effectLst/>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マップの</a:t>
            </a:r>
            <a:r>
              <a:rPr kumimoji="1" lang="en-US" altLang="ja-JP" sz="4400">
                <a:latin typeface="+mn-ea"/>
                <a:cs typeface="Times New Roman" panose="02020603050405020304" pitchFamily="18" charset="0"/>
              </a:rPr>
              <a:t>Web</a:t>
            </a:r>
            <a:r>
              <a:rPr kumimoji="1" lang="ja-JP" altLang="en-US" sz="4400">
                <a:latin typeface="+mn-ea"/>
                <a:cs typeface="Times New Roman" panose="02020603050405020304" pitchFamily="18" charset="0"/>
              </a:rPr>
              <a:t>アプリ</a:t>
            </a:r>
            <a:endParaRPr kumimoji="1" lang="en-US" altLang="ja-JP" sz="440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通知サーバ</a:t>
            </a:r>
            <a:endParaRPr kumimoji="1" lang="en-US" altLang="ja-JP" sz="440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ja-JP" altLang="en-US" sz="4400">
                <a:latin typeface="+mn-ea"/>
                <a:cs typeface="Times New Roman" panose="02020603050405020304" pitchFamily="18" charset="0"/>
              </a:rPr>
              <a:t>通知アプリ</a:t>
            </a:r>
            <a:endParaRPr kumimoji="1" lang="en-US" altLang="ja-JP" sz="4400">
              <a:latin typeface="+mn-ea"/>
              <a:cs typeface="Times New Roman" panose="02020603050405020304" pitchFamily="18" charset="0"/>
            </a:endParaRPr>
          </a:p>
          <a:p>
            <a:pPr marL="571500" indent="-571500">
              <a:buClr>
                <a:schemeClr val="accent5"/>
              </a:buClr>
              <a:buFont typeface="Wingdings" panose="05000000000000000000" pitchFamily="2" charset="2"/>
              <a:buChar char="Ø"/>
            </a:pPr>
            <a:r>
              <a:rPr kumimoji="1" lang="en-US" altLang="ja-JP" sz="4400">
                <a:latin typeface="+mn-ea"/>
                <a:cs typeface="Times New Roman" panose="02020603050405020304" pitchFamily="18" charset="0"/>
              </a:rPr>
              <a:t>(</a:t>
            </a:r>
            <a:r>
              <a:rPr kumimoji="1" lang="ja-JP" altLang="en-US" sz="4400">
                <a:latin typeface="+mn-ea"/>
                <a:cs typeface="Times New Roman" panose="02020603050405020304" pitchFamily="18" charset="0"/>
              </a:rPr>
              <a:t>データ解析</a:t>
            </a:r>
            <a:r>
              <a:rPr kumimoji="1" lang="en-US" altLang="ja-JP" sz="4400">
                <a:latin typeface="+mn-ea"/>
                <a:cs typeface="Times New Roman" panose="02020603050405020304" pitchFamily="18" charset="0"/>
              </a:rPr>
              <a:t>)</a:t>
            </a:r>
          </a:p>
        </p:txBody>
      </p:sp>
      <p:sp>
        <p:nvSpPr>
          <p:cNvPr id="127" name="角丸四角形 126">
            <a:extLst>
              <a:ext uri="{FF2B5EF4-FFF2-40B4-BE49-F238E27FC236}">
                <a16:creationId xmlns:a16="http://schemas.microsoft.com/office/drawing/2014/main" id="{00F6D2A7-2F6F-E509-C62C-852A0D63A5AD}"/>
              </a:ext>
            </a:extLst>
          </p:cNvPr>
          <p:cNvSpPr/>
          <p:nvPr/>
        </p:nvSpPr>
        <p:spPr>
          <a:xfrm>
            <a:off x="5674020" y="19970556"/>
            <a:ext cx="14456788" cy="9159615"/>
          </a:xfrm>
          <a:prstGeom prst="roundRect">
            <a:avLst>
              <a:gd name="adj" fmla="val 8868"/>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8" name="グループ化 127">
            <a:extLst>
              <a:ext uri="{FF2B5EF4-FFF2-40B4-BE49-F238E27FC236}">
                <a16:creationId xmlns:a16="http://schemas.microsoft.com/office/drawing/2014/main" id="{1623C46A-8030-A504-1FAC-B9BE09A78ECA}"/>
              </a:ext>
            </a:extLst>
          </p:cNvPr>
          <p:cNvGrpSpPr/>
          <p:nvPr/>
        </p:nvGrpSpPr>
        <p:grpSpPr>
          <a:xfrm>
            <a:off x="17062214" y="22115955"/>
            <a:ext cx="2778926" cy="985227"/>
            <a:chOff x="16888722" y="16205493"/>
            <a:chExt cx="2778926" cy="985227"/>
          </a:xfrm>
        </p:grpSpPr>
        <p:sp>
          <p:nvSpPr>
            <p:cNvPr id="129" name="角丸四角形 128">
              <a:extLst>
                <a:ext uri="{FF2B5EF4-FFF2-40B4-BE49-F238E27FC236}">
                  <a16:creationId xmlns:a16="http://schemas.microsoft.com/office/drawing/2014/main" id="{0018483A-4125-4C3F-0A60-BFE880DE4E26}"/>
                </a:ext>
              </a:extLst>
            </p:cNvPr>
            <p:cNvSpPr/>
            <p:nvPr/>
          </p:nvSpPr>
          <p:spPr>
            <a:xfrm>
              <a:off x="16888722" y="16205493"/>
              <a:ext cx="2778926"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3301A194-56AB-B268-7520-B6651818678B}"/>
                </a:ext>
              </a:extLst>
            </p:cNvPr>
            <p:cNvSpPr txBox="1"/>
            <p:nvPr/>
          </p:nvSpPr>
          <p:spPr>
            <a:xfrm>
              <a:off x="17159930" y="16405719"/>
              <a:ext cx="2236510" cy="584775"/>
            </a:xfrm>
            <a:prstGeom prst="rect">
              <a:avLst/>
            </a:prstGeom>
            <a:noFill/>
          </p:spPr>
          <p:txBody>
            <a:bodyPr wrap="none" rtlCol="0">
              <a:spAutoFit/>
            </a:bodyPr>
            <a:lstStyle/>
            <a:p>
              <a:pPr algn="ctr"/>
              <a:r>
                <a:rPr kumimoji="1" lang="ja-JP" altLang="en-US" sz="3200"/>
                <a:t>データ解析</a:t>
              </a:r>
            </a:p>
          </p:txBody>
        </p:sp>
      </p:grpSp>
      <p:sp>
        <p:nvSpPr>
          <p:cNvPr id="131" name="角丸四角形 130">
            <a:extLst>
              <a:ext uri="{FF2B5EF4-FFF2-40B4-BE49-F238E27FC236}">
                <a16:creationId xmlns:a16="http://schemas.microsoft.com/office/drawing/2014/main" id="{990D2BA1-FFE3-C117-D89D-23C2E6A6B03C}"/>
              </a:ext>
            </a:extLst>
          </p:cNvPr>
          <p:cNvSpPr/>
          <p:nvPr/>
        </p:nvSpPr>
        <p:spPr>
          <a:xfrm>
            <a:off x="13893714" y="22143456"/>
            <a:ext cx="2778926"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6FF2B5D-91BE-C806-FAF4-624F153A934B}"/>
              </a:ext>
            </a:extLst>
          </p:cNvPr>
          <p:cNvSpPr txBox="1"/>
          <p:nvPr/>
        </p:nvSpPr>
        <p:spPr>
          <a:xfrm>
            <a:off x="14156591" y="22216608"/>
            <a:ext cx="2186240" cy="584775"/>
          </a:xfrm>
          <a:prstGeom prst="rect">
            <a:avLst/>
          </a:prstGeom>
          <a:noFill/>
        </p:spPr>
        <p:txBody>
          <a:bodyPr wrap="none" rtlCol="0">
            <a:spAutoFit/>
          </a:bodyPr>
          <a:lstStyle/>
          <a:p>
            <a:pPr algn="ctr"/>
            <a:r>
              <a:rPr kumimoji="1" lang="en-US" altLang="ja-JP" sz="3200"/>
              <a:t>Web</a:t>
            </a:r>
            <a:r>
              <a:rPr kumimoji="1" lang="ja-JP" altLang="en-US" sz="3200"/>
              <a:t>アプリ</a:t>
            </a:r>
          </a:p>
        </p:txBody>
      </p:sp>
      <p:sp>
        <p:nvSpPr>
          <p:cNvPr id="133" name="テキスト ボックス 132">
            <a:extLst>
              <a:ext uri="{FF2B5EF4-FFF2-40B4-BE49-F238E27FC236}">
                <a16:creationId xmlns:a16="http://schemas.microsoft.com/office/drawing/2014/main" id="{8E3F5F66-53D2-944C-D842-6F6A0C8F7916}"/>
              </a:ext>
            </a:extLst>
          </p:cNvPr>
          <p:cNvSpPr txBox="1"/>
          <p:nvPr/>
        </p:nvSpPr>
        <p:spPr>
          <a:xfrm>
            <a:off x="14550160" y="23207390"/>
            <a:ext cx="1550424" cy="1200329"/>
          </a:xfrm>
          <a:prstGeom prst="rect">
            <a:avLst/>
          </a:prstGeom>
          <a:noFill/>
        </p:spPr>
        <p:txBody>
          <a:bodyPr wrap="none" rtlCol="0">
            <a:spAutoFit/>
          </a:bodyPr>
          <a:lstStyle/>
          <a:p>
            <a:pPr algn="ctr"/>
            <a:r>
              <a:rPr kumimoji="1" lang="en-US" altLang="ja-JP" sz="3600"/>
              <a:t>Leaflet</a:t>
            </a:r>
            <a:br>
              <a:rPr kumimoji="1" lang="en-US" altLang="ja-JP" sz="3600"/>
            </a:br>
            <a:r>
              <a:rPr kumimoji="1" lang="en-US" altLang="ja-JP" sz="3600" err="1"/>
              <a:t>node.js</a:t>
            </a:r>
            <a:endParaRPr kumimoji="1" lang="ja-JP" altLang="en-US" sz="3600"/>
          </a:p>
        </p:txBody>
      </p:sp>
      <p:pic>
        <p:nvPicPr>
          <p:cNvPr id="134" name="グラフィックス 133" descr="コンピューター 枠線">
            <a:extLst>
              <a:ext uri="{FF2B5EF4-FFF2-40B4-BE49-F238E27FC236}">
                <a16:creationId xmlns:a16="http://schemas.microsoft.com/office/drawing/2014/main" id="{16B21527-B921-BCF6-3DAE-B19ABD29BFF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2608345" y="17493146"/>
            <a:ext cx="1676575" cy="1676586"/>
          </a:xfrm>
          <a:prstGeom prst="rect">
            <a:avLst/>
          </a:prstGeom>
        </p:spPr>
      </p:pic>
      <p:pic>
        <p:nvPicPr>
          <p:cNvPr id="135" name="グラフィックス 134" descr="スマート フォン 枠線">
            <a:extLst>
              <a:ext uri="{FF2B5EF4-FFF2-40B4-BE49-F238E27FC236}">
                <a16:creationId xmlns:a16="http://schemas.microsoft.com/office/drawing/2014/main" id="{A4D93501-DF98-48C3-5163-D24B083A8B0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818690" y="17342940"/>
            <a:ext cx="1603806" cy="1603817"/>
          </a:xfrm>
          <a:prstGeom prst="rect">
            <a:avLst/>
          </a:prstGeom>
        </p:spPr>
      </p:pic>
      <p:pic>
        <p:nvPicPr>
          <p:cNvPr id="136" name="グラフィックス 135" descr="クジラ 枠線">
            <a:extLst>
              <a:ext uri="{FF2B5EF4-FFF2-40B4-BE49-F238E27FC236}">
                <a16:creationId xmlns:a16="http://schemas.microsoft.com/office/drawing/2014/main" id="{CD342EBA-7050-5AB2-4327-0AD3F1197B3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978674" y="27956069"/>
            <a:ext cx="949339" cy="949345"/>
          </a:xfrm>
          <a:prstGeom prst="rect">
            <a:avLst/>
          </a:prstGeom>
        </p:spPr>
      </p:pic>
      <p:pic>
        <p:nvPicPr>
          <p:cNvPr id="137" name="グラフィックス 136" descr="データベース 枠線">
            <a:extLst>
              <a:ext uri="{FF2B5EF4-FFF2-40B4-BE49-F238E27FC236}">
                <a16:creationId xmlns:a16="http://schemas.microsoft.com/office/drawing/2014/main" id="{BECB73B3-2304-CFE0-19AE-26588DC98F0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7266581" y="26485829"/>
            <a:ext cx="2077022" cy="2077036"/>
          </a:xfrm>
          <a:prstGeom prst="rect">
            <a:avLst/>
          </a:prstGeom>
        </p:spPr>
      </p:pic>
      <p:pic>
        <p:nvPicPr>
          <p:cNvPr id="138" name="グラフィックス 137" descr="葉 枠線">
            <a:extLst>
              <a:ext uri="{FF2B5EF4-FFF2-40B4-BE49-F238E27FC236}">
                <a16:creationId xmlns:a16="http://schemas.microsoft.com/office/drawing/2014/main" id="{2429A047-0847-170C-F050-6D90467DCFE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272228" y="25012274"/>
            <a:ext cx="914400" cy="914400"/>
          </a:xfrm>
          <a:prstGeom prst="rect">
            <a:avLst/>
          </a:prstGeom>
        </p:spPr>
      </p:pic>
      <p:sp>
        <p:nvSpPr>
          <p:cNvPr id="139" name="六角形 138">
            <a:extLst>
              <a:ext uri="{FF2B5EF4-FFF2-40B4-BE49-F238E27FC236}">
                <a16:creationId xmlns:a16="http://schemas.microsoft.com/office/drawing/2014/main" id="{BDD5B0A5-D07A-13F0-D1E2-3A3E9E384E5F}"/>
              </a:ext>
            </a:extLst>
          </p:cNvPr>
          <p:cNvSpPr/>
          <p:nvPr/>
        </p:nvSpPr>
        <p:spPr>
          <a:xfrm rot="1800000">
            <a:off x="15434311" y="25153060"/>
            <a:ext cx="832725" cy="717867"/>
          </a:xfrm>
          <a:prstGeom prst="hexagon">
            <a:avLst>
              <a:gd name="adj" fmla="val 27729"/>
              <a:gd name="vf" fmla="val 1154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40" name="グラフィックス 139" descr="無線ルーター 枠線">
            <a:extLst>
              <a:ext uri="{FF2B5EF4-FFF2-40B4-BE49-F238E27FC236}">
                <a16:creationId xmlns:a16="http://schemas.microsoft.com/office/drawing/2014/main" id="{A0FB0B93-0EAA-D827-D724-CEA57498C20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215361" y="17135658"/>
            <a:ext cx="1824915" cy="1824915"/>
          </a:xfrm>
          <a:prstGeom prst="rect">
            <a:avLst/>
          </a:prstGeom>
        </p:spPr>
      </p:pic>
      <p:sp>
        <p:nvSpPr>
          <p:cNvPr id="141" name="角丸四角形 140">
            <a:extLst>
              <a:ext uri="{FF2B5EF4-FFF2-40B4-BE49-F238E27FC236}">
                <a16:creationId xmlns:a16="http://schemas.microsoft.com/office/drawing/2014/main" id="{56AB7AF4-C005-7F44-CE0A-338E859CC2B0}"/>
              </a:ext>
            </a:extLst>
          </p:cNvPr>
          <p:cNvSpPr/>
          <p:nvPr/>
        </p:nvSpPr>
        <p:spPr>
          <a:xfrm>
            <a:off x="10125992" y="22158558"/>
            <a:ext cx="3454865"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F5881003-C055-DA5A-CAA2-F4EDC18EEE8D}"/>
              </a:ext>
            </a:extLst>
          </p:cNvPr>
          <p:cNvSpPr txBox="1"/>
          <p:nvPr/>
        </p:nvSpPr>
        <p:spPr>
          <a:xfrm>
            <a:off x="10752998" y="22301370"/>
            <a:ext cx="2236510" cy="584775"/>
          </a:xfrm>
          <a:prstGeom prst="rect">
            <a:avLst/>
          </a:prstGeom>
          <a:noFill/>
        </p:spPr>
        <p:txBody>
          <a:bodyPr wrap="none" rtlCol="0">
            <a:spAutoFit/>
          </a:bodyPr>
          <a:lstStyle/>
          <a:p>
            <a:pPr algn="ctr"/>
            <a:r>
              <a:rPr kumimoji="1" lang="ja-JP" altLang="en-US" sz="3200"/>
              <a:t>通知サーバ</a:t>
            </a:r>
          </a:p>
        </p:txBody>
      </p:sp>
      <p:sp>
        <p:nvSpPr>
          <p:cNvPr id="143" name="テキスト ボックス 142">
            <a:extLst>
              <a:ext uri="{FF2B5EF4-FFF2-40B4-BE49-F238E27FC236}">
                <a16:creationId xmlns:a16="http://schemas.microsoft.com/office/drawing/2014/main" id="{F8CFC192-8007-1383-9F30-47D7A5F82585}"/>
              </a:ext>
            </a:extLst>
          </p:cNvPr>
          <p:cNvSpPr txBox="1"/>
          <p:nvPr/>
        </p:nvSpPr>
        <p:spPr>
          <a:xfrm>
            <a:off x="10309134" y="23060126"/>
            <a:ext cx="3114827" cy="2308324"/>
          </a:xfrm>
          <a:prstGeom prst="rect">
            <a:avLst/>
          </a:prstGeom>
          <a:noFill/>
        </p:spPr>
        <p:txBody>
          <a:bodyPr wrap="none" rtlCol="0">
            <a:spAutoFit/>
          </a:bodyPr>
          <a:lstStyle/>
          <a:p>
            <a:pPr algn="ctr"/>
            <a:r>
              <a:rPr kumimoji="1" lang="en-US" altLang="ja-JP" sz="3600"/>
              <a:t>Push API</a:t>
            </a:r>
            <a:br>
              <a:rPr kumimoji="1" lang="en-US" altLang="ja-JP" sz="3600"/>
            </a:br>
            <a:r>
              <a:rPr kumimoji="1" lang="en-US" altLang="ja-JP" sz="3600"/>
              <a:t>Notification API</a:t>
            </a:r>
            <a:br>
              <a:rPr kumimoji="1" lang="en-US" altLang="ja-JP" sz="3600"/>
            </a:br>
            <a:r>
              <a:rPr kumimoji="1" lang="en-US" altLang="ja-JP" sz="3600"/>
              <a:t>Node.js</a:t>
            </a:r>
            <a:br>
              <a:rPr kumimoji="1" lang="en-US" altLang="ja-JP" sz="3600"/>
            </a:br>
            <a:r>
              <a:rPr kumimoji="1" lang="en-US" altLang="ja-JP" sz="3600"/>
              <a:t>Express</a:t>
            </a:r>
            <a:endParaRPr kumimoji="1" lang="ja-JP" altLang="en-US" sz="3600"/>
          </a:p>
        </p:txBody>
      </p:sp>
      <p:sp>
        <p:nvSpPr>
          <p:cNvPr id="144" name="六角形 143">
            <a:extLst>
              <a:ext uri="{FF2B5EF4-FFF2-40B4-BE49-F238E27FC236}">
                <a16:creationId xmlns:a16="http://schemas.microsoft.com/office/drawing/2014/main" id="{DBAB1303-E600-8006-CFFE-744CB594B70D}"/>
              </a:ext>
            </a:extLst>
          </p:cNvPr>
          <p:cNvSpPr/>
          <p:nvPr/>
        </p:nvSpPr>
        <p:spPr>
          <a:xfrm rot="1800000">
            <a:off x="12216912" y="25217608"/>
            <a:ext cx="832725" cy="717867"/>
          </a:xfrm>
          <a:prstGeom prst="hexagon">
            <a:avLst>
              <a:gd name="adj" fmla="val 27729"/>
              <a:gd name="vf" fmla="val 1154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F8D4AA9E-AFAD-519A-1BA4-8630B543F0BB}"/>
              </a:ext>
            </a:extLst>
          </p:cNvPr>
          <p:cNvSpPr txBox="1"/>
          <p:nvPr/>
        </p:nvSpPr>
        <p:spPr>
          <a:xfrm>
            <a:off x="7010400" y="28157714"/>
            <a:ext cx="4292970" cy="584775"/>
          </a:xfrm>
          <a:prstGeom prst="rect">
            <a:avLst/>
          </a:prstGeom>
          <a:noFill/>
        </p:spPr>
        <p:txBody>
          <a:bodyPr wrap="none" rtlCol="0">
            <a:spAutoFit/>
          </a:bodyPr>
          <a:lstStyle/>
          <a:p>
            <a:r>
              <a:rPr kumimoji="1" lang="en-US" altLang="ja-JP" sz="3200"/>
              <a:t>Docker, Docker-compose</a:t>
            </a:r>
            <a:endParaRPr kumimoji="1" lang="ja-JP" altLang="en-US" sz="3200"/>
          </a:p>
        </p:txBody>
      </p:sp>
      <p:sp>
        <p:nvSpPr>
          <p:cNvPr id="146" name="テキスト ボックス 145">
            <a:extLst>
              <a:ext uri="{FF2B5EF4-FFF2-40B4-BE49-F238E27FC236}">
                <a16:creationId xmlns:a16="http://schemas.microsoft.com/office/drawing/2014/main" id="{D32F5FE6-C0FA-8A4E-ED51-4ED066F55225}"/>
              </a:ext>
            </a:extLst>
          </p:cNvPr>
          <p:cNvSpPr txBox="1"/>
          <p:nvPr/>
        </p:nvSpPr>
        <p:spPr>
          <a:xfrm>
            <a:off x="16571284" y="16464568"/>
            <a:ext cx="3467616" cy="584775"/>
          </a:xfrm>
          <a:prstGeom prst="rect">
            <a:avLst/>
          </a:prstGeom>
          <a:noFill/>
        </p:spPr>
        <p:txBody>
          <a:bodyPr wrap="none" rtlCol="0">
            <a:spAutoFit/>
          </a:bodyPr>
          <a:lstStyle/>
          <a:p>
            <a:r>
              <a:rPr kumimoji="1" lang="ja-JP" altLang="en-US" sz="3200"/>
              <a:t>畑のゲートウェイ</a:t>
            </a:r>
          </a:p>
        </p:txBody>
      </p:sp>
      <p:sp>
        <p:nvSpPr>
          <p:cNvPr id="147" name="テキスト ボックス 146">
            <a:extLst>
              <a:ext uri="{FF2B5EF4-FFF2-40B4-BE49-F238E27FC236}">
                <a16:creationId xmlns:a16="http://schemas.microsoft.com/office/drawing/2014/main" id="{08639D40-F65B-4747-6712-581BCA385CC0}"/>
              </a:ext>
            </a:extLst>
          </p:cNvPr>
          <p:cNvSpPr txBox="1"/>
          <p:nvPr/>
        </p:nvSpPr>
        <p:spPr>
          <a:xfrm>
            <a:off x="10558080" y="16518365"/>
            <a:ext cx="2236510" cy="584775"/>
          </a:xfrm>
          <a:prstGeom prst="rect">
            <a:avLst/>
          </a:prstGeom>
          <a:noFill/>
        </p:spPr>
        <p:txBody>
          <a:bodyPr wrap="none" rtlCol="0">
            <a:spAutoFit/>
          </a:bodyPr>
          <a:lstStyle/>
          <a:p>
            <a:r>
              <a:rPr kumimoji="1" lang="ja-JP" altLang="en-US" sz="3200"/>
              <a:t>農業従事者</a:t>
            </a:r>
          </a:p>
        </p:txBody>
      </p:sp>
      <p:cxnSp>
        <p:nvCxnSpPr>
          <p:cNvPr id="148" name="直線コネクタ 147">
            <a:extLst>
              <a:ext uri="{FF2B5EF4-FFF2-40B4-BE49-F238E27FC236}">
                <a16:creationId xmlns:a16="http://schemas.microsoft.com/office/drawing/2014/main" id="{500B59B4-495F-A7BF-C64C-E2D6F18E1674}"/>
              </a:ext>
            </a:extLst>
          </p:cNvPr>
          <p:cNvCxnSpPr>
            <a:cxnSpLocks/>
          </p:cNvCxnSpPr>
          <p:nvPr/>
        </p:nvCxnSpPr>
        <p:spPr>
          <a:xfrm>
            <a:off x="15556024" y="16587036"/>
            <a:ext cx="0" cy="3103658"/>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149" name="角丸四角形 148">
            <a:extLst>
              <a:ext uri="{FF2B5EF4-FFF2-40B4-BE49-F238E27FC236}">
                <a16:creationId xmlns:a16="http://schemas.microsoft.com/office/drawing/2014/main" id="{3D35CB0C-6CB3-C912-FF0D-0DCCA79A2746}"/>
              </a:ext>
            </a:extLst>
          </p:cNvPr>
          <p:cNvSpPr/>
          <p:nvPr/>
        </p:nvSpPr>
        <p:spPr>
          <a:xfrm>
            <a:off x="6393762" y="22148986"/>
            <a:ext cx="3454865" cy="4295354"/>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a:extLst>
              <a:ext uri="{FF2B5EF4-FFF2-40B4-BE49-F238E27FC236}">
                <a16:creationId xmlns:a16="http://schemas.microsoft.com/office/drawing/2014/main" id="{3773FF0F-AF86-0DEE-895D-F72DEC887B8F}"/>
              </a:ext>
            </a:extLst>
          </p:cNvPr>
          <p:cNvSpPr txBox="1"/>
          <p:nvPr/>
        </p:nvSpPr>
        <p:spPr>
          <a:xfrm>
            <a:off x="7002940" y="22290714"/>
            <a:ext cx="2236510" cy="584775"/>
          </a:xfrm>
          <a:prstGeom prst="rect">
            <a:avLst/>
          </a:prstGeom>
          <a:noFill/>
        </p:spPr>
        <p:txBody>
          <a:bodyPr wrap="none" rtlCol="0">
            <a:spAutoFit/>
          </a:bodyPr>
          <a:lstStyle/>
          <a:p>
            <a:pPr algn="ctr"/>
            <a:r>
              <a:rPr kumimoji="1" lang="ja-JP" altLang="en-US" sz="3200"/>
              <a:t>通知アプリ</a:t>
            </a:r>
          </a:p>
        </p:txBody>
      </p:sp>
      <p:sp>
        <p:nvSpPr>
          <p:cNvPr id="151" name="テキスト ボックス 150">
            <a:extLst>
              <a:ext uri="{FF2B5EF4-FFF2-40B4-BE49-F238E27FC236}">
                <a16:creationId xmlns:a16="http://schemas.microsoft.com/office/drawing/2014/main" id="{75AE78B6-2C17-7A34-EE6C-DF41DAEEF111}"/>
              </a:ext>
            </a:extLst>
          </p:cNvPr>
          <p:cNvSpPr txBox="1"/>
          <p:nvPr/>
        </p:nvSpPr>
        <p:spPr>
          <a:xfrm>
            <a:off x="6832310" y="23118872"/>
            <a:ext cx="2427011" cy="646331"/>
          </a:xfrm>
          <a:prstGeom prst="rect">
            <a:avLst/>
          </a:prstGeom>
          <a:noFill/>
        </p:spPr>
        <p:txBody>
          <a:bodyPr wrap="none" rtlCol="0">
            <a:spAutoFit/>
          </a:bodyPr>
          <a:lstStyle/>
          <a:p>
            <a:pPr algn="ctr"/>
            <a:r>
              <a:rPr kumimoji="1" lang="en-US" altLang="ja-JP" sz="3600"/>
              <a:t>Dart/Flutter</a:t>
            </a:r>
            <a:endParaRPr kumimoji="1" lang="ja-JP" altLang="en-US" sz="3600"/>
          </a:p>
        </p:txBody>
      </p:sp>
      <p:sp>
        <p:nvSpPr>
          <p:cNvPr id="152" name="テキスト ボックス 151">
            <a:extLst>
              <a:ext uri="{FF2B5EF4-FFF2-40B4-BE49-F238E27FC236}">
                <a16:creationId xmlns:a16="http://schemas.microsoft.com/office/drawing/2014/main" id="{14721E40-2146-1138-8F8C-5845388E6264}"/>
              </a:ext>
            </a:extLst>
          </p:cNvPr>
          <p:cNvSpPr txBox="1"/>
          <p:nvPr/>
        </p:nvSpPr>
        <p:spPr>
          <a:xfrm>
            <a:off x="6503026" y="24522340"/>
            <a:ext cx="3095720" cy="1200329"/>
          </a:xfrm>
          <a:prstGeom prst="rect">
            <a:avLst/>
          </a:prstGeom>
          <a:noFill/>
        </p:spPr>
        <p:txBody>
          <a:bodyPr wrap="none" rtlCol="0">
            <a:spAutoFit/>
          </a:bodyPr>
          <a:lstStyle/>
          <a:p>
            <a:pPr algn="ctr"/>
            <a:r>
              <a:rPr kumimoji="1" lang="en-US" altLang="ja-JP" sz="3600"/>
              <a:t>iOS : Swift</a:t>
            </a:r>
            <a:br>
              <a:rPr kumimoji="1" lang="en-US" altLang="ja-JP" sz="3600"/>
            </a:br>
            <a:r>
              <a:rPr kumimoji="1" lang="en-US" altLang="ja-JP" sz="3600"/>
              <a:t>Android : Kotlin</a:t>
            </a:r>
            <a:endParaRPr kumimoji="1" lang="ja-JP" altLang="en-US" sz="3600"/>
          </a:p>
        </p:txBody>
      </p:sp>
      <p:sp>
        <p:nvSpPr>
          <p:cNvPr id="153" name="角丸四角形 152">
            <a:extLst>
              <a:ext uri="{FF2B5EF4-FFF2-40B4-BE49-F238E27FC236}">
                <a16:creationId xmlns:a16="http://schemas.microsoft.com/office/drawing/2014/main" id="{490787D9-1CF5-7A28-18E8-CD5D72F11BBC}"/>
              </a:ext>
            </a:extLst>
          </p:cNvPr>
          <p:cNvSpPr/>
          <p:nvPr/>
        </p:nvSpPr>
        <p:spPr>
          <a:xfrm>
            <a:off x="6344481" y="20506709"/>
            <a:ext cx="13496659" cy="985227"/>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a:extLst>
              <a:ext uri="{FF2B5EF4-FFF2-40B4-BE49-F238E27FC236}">
                <a16:creationId xmlns:a16="http://schemas.microsoft.com/office/drawing/2014/main" id="{72D77E37-CA85-BCF3-C15B-C6BB70BEE728}"/>
              </a:ext>
            </a:extLst>
          </p:cNvPr>
          <p:cNvSpPr txBox="1"/>
          <p:nvPr/>
        </p:nvSpPr>
        <p:spPr>
          <a:xfrm>
            <a:off x="8737127" y="20706934"/>
            <a:ext cx="8304902" cy="584775"/>
          </a:xfrm>
          <a:prstGeom prst="rect">
            <a:avLst/>
          </a:prstGeom>
          <a:noFill/>
        </p:spPr>
        <p:txBody>
          <a:bodyPr wrap="none" rtlCol="0">
            <a:spAutoFit/>
          </a:bodyPr>
          <a:lstStyle/>
          <a:p>
            <a:pPr algn="ctr"/>
            <a:r>
              <a:rPr kumimoji="1" lang="ja-JP" altLang="en-US" sz="3200"/>
              <a:t>リバースプロキシ</a:t>
            </a:r>
            <a:r>
              <a:rPr kumimoji="1" lang="en-US" altLang="ja-JP" sz="3200"/>
              <a:t> : Node.js or Nginx or Apache</a:t>
            </a:r>
            <a:endParaRPr kumimoji="1" lang="ja-JP" altLang="en-US" sz="3200"/>
          </a:p>
        </p:txBody>
      </p:sp>
      <p:sp>
        <p:nvSpPr>
          <p:cNvPr id="155" name="テキスト ボックス 154">
            <a:extLst>
              <a:ext uri="{FF2B5EF4-FFF2-40B4-BE49-F238E27FC236}">
                <a16:creationId xmlns:a16="http://schemas.microsoft.com/office/drawing/2014/main" id="{9B68C9FF-91AC-B62B-7368-4CA243893FDA}"/>
              </a:ext>
            </a:extLst>
          </p:cNvPr>
          <p:cNvSpPr txBox="1"/>
          <p:nvPr/>
        </p:nvSpPr>
        <p:spPr>
          <a:xfrm>
            <a:off x="16941663" y="28485567"/>
            <a:ext cx="2646879" cy="584775"/>
          </a:xfrm>
          <a:prstGeom prst="rect">
            <a:avLst/>
          </a:prstGeom>
          <a:noFill/>
        </p:spPr>
        <p:txBody>
          <a:bodyPr wrap="none" rtlCol="0">
            <a:spAutoFit/>
          </a:bodyPr>
          <a:lstStyle/>
          <a:p>
            <a:pPr algn="ctr"/>
            <a:r>
              <a:rPr kumimoji="1" lang="ja-JP" altLang="en-US" sz="3200"/>
              <a:t>データベース</a:t>
            </a:r>
          </a:p>
        </p:txBody>
      </p:sp>
      <p:cxnSp>
        <p:nvCxnSpPr>
          <p:cNvPr id="156" name="直線矢印コネクタ 155">
            <a:extLst>
              <a:ext uri="{FF2B5EF4-FFF2-40B4-BE49-F238E27FC236}">
                <a16:creationId xmlns:a16="http://schemas.microsoft.com/office/drawing/2014/main" id="{0D44551C-FF4C-F07D-CFFF-5319CFE04DB5}"/>
              </a:ext>
            </a:extLst>
          </p:cNvPr>
          <p:cNvCxnSpPr>
            <a:cxnSpLocks/>
          </p:cNvCxnSpPr>
          <p:nvPr/>
        </p:nvCxnSpPr>
        <p:spPr>
          <a:xfrm>
            <a:off x="18127818" y="18946757"/>
            <a:ext cx="0" cy="1559952"/>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39467250-642A-A190-ED21-FA6B678FE52C}"/>
              </a:ext>
            </a:extLst>
          </p:cNvPr>
          <p:cNvCxnSpPr>
            <a:cxnSpLocks/>
          </p:cNvCxnSpPr>
          <p:nvPr/>
        </p:nvCxnSpPr>
        <p:spPr>
          <a:xfrm>
            <a:off x="13893714" y="18960573"/>
            <a:ext cx="0" cy="154613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D9868B40-E9C1-373C-9FBD-25C204020DCB}"/>
              </a:ext>
            </a:extLst>
          </p:cNvPr>
          <p:cNvCxnSpPr>
            <a:cxnSpLocks/>
          </p:cNvCxnSpPr>
          <p:nvPr/>
        </p:nvCxnSpPr>
        <p:spPr>
          <a:xfrm flipV="1">
            <a:off x="13000484" y="18994321"/>
            <a:ext cx="0" cy="1478639"/>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6F86E009-6654-9356-E8C4-A0A4D735F5A8}"/>
              </a:ext>
            </a:extLst>
          </p:cNvPr>
          <p:cNvCxnSpPr>
            <a:cxnSpLocks/>
          </p:cNvCxnSpPr>
          <p:nvPr/>
        </p:nvCxnSpPr>
        <p:spPr>
          <a:xfrm>
            <a:off x="10066392" y="19030266"/>
            <a:ext cx="0" cy="1476442"/>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1869D5D9-0C81-D8D7-F9A6-294F13A5AF57}"/>
              </a:ext>
            </a:extLst>
          </p:cNvPr>
          <p:cNvCxnSpPr>
            <a:cxnSpLocks/>
          </p:cNvCxnSpPr>
          <p:nvPr/>
        </p:nvCxnSpPr>
        <p:spPr>
          <a:xfrm flipV="1">
            <a:off x="9173162" y="18994320"/>
            <a:ext cx="0" cy="1478639"/>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E66F36A0-A619-B8A9-4B44-B26854762001}"/>
              </a:ext>
            </a:extLst>
          </p:cNvPr>
          <p:cNvCxnSpPr>
            <a:cxnSpLocks/>
          </p:cNvCxnSpPr>
          <p:nvPr/>
        </p:nvCxnSpPr>
        <p:spPr>
          <a:xfrm>
            <a:off x="18384868" y="21525991"/>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F62B5E0A-1DF2-E647-E341-5B2DAFECF5DC}"/>
              </a:ext>
            </a:extLst>
          </p:cNvPr>
          <p:cNvCxnSpPr>
            <a:cxnSpLocks/>
          </p:cNvCxnSpPr>
          <p:nvPr/>
        </p:nvCxnSpPr>
        <p:spPr>
          <a:xfrm>
            <a:off x="18360112" y="23088968"/>
            <a:ext cx="0" cy="3396861"/>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96E496DB-D02A-ED60-4A1A-F1F75EC2D1A9}"/>
              </a:ext>
            </a:extLst>
          </p:cNvPr>
          <p:cNvCxnSpPr>
            <a:cxnSpLocks/>
          </p:cNvCxnSpPr>
          <p:nvPr/>
        </p:nvCxnSpPr>
        <p:spPr>
          <a:xfrm>
            <a:off x="15556024" y="21525991"/>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883D3E2E-4C7B-7E4C-8E8C-CAF9952389BB}"/>
              </a:ext>
            </a:extLst>
          </p:cNvPr>
          <p:cNvCxnSpPr>
            <a:cxnSpLocks/>
          </p:cNvCxnSpPr>
          <p:nvPr/>
        </p:nvCxnSpPr>
        <p:spPr>
          <a:xfrm flipV="1">
            <a:off x="15176404" y="21491936"/>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9771DDDB-2460-0790-1652-3626C0361FD5}"/>
              </a:ext>
            </a:extLst>
          </p:cNvPr>
          <p:cNvCxnSpPr>
            <a:cxnSpLocks/>
          </p:cNvCxnSpPr>
          <p:nvPr/>
        </p:nvCxnSpPr>
        <p:spPr>
          <a:xfrm>
            <a:off x="8248662" y="21539436"/>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4FE080B8-54DF-9027-235F-DD4D87C0EA2C}"/>
              </a:ext>
            </a:extLst>
          </p:cNvPr>
          <p:cNvCxnSpPr>
            <a:cxnSpLocks/>
          </p:cNvCxnSpPr>
          <p:nvPr/>
        </p:nvCxnSpPr>
        <p:spPr>
          <a:xfrm flipV="1">
            <a:off x="7869042" y="21505381"/>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9" name="カギ線コネクタ 168">
            <a:extLst>
              <a:ext uri="{FF2B5EF4-FFF2-40B4-BE49-F238E27FC236}">
                <a16:creationId xmlns:a16="http://schemas.microsoft.com/office/drawing/2014/main" id="{E85C9BD2-4362-1FDD-642C-18DC1C080643}"/>
              </a:ext>
            </a:extLst>
          </p:cNvPr>
          <p:cNvCxnSpPr>
            <a:cxnSpLocks/>
          </p:cNvCxnSpPr>
          <p:nvPr/>
        </p:nvCxnSpPr>
        <p:spPr>
          <a:xfrm rot="10800000">
            <a:off x="15310626" y="26438810"/>
            <a:ext cx="2022802" cy="1015224"/>
          </a:xfrm>
          <a:prstGeom prst="bentConnector3">
            <a:avLst>
              <a:gd name="adj1" fmla="val 100227"/>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矢印コネクタ 173">
            <a:extLst>
              <a:ext uri="{FF2B5EF4-FFF2-40B4-BE49-F238E27FC236}">
                <a16:creationId xmlns:a16="http://schemas.microsoft.com/office/drawing/2014/main" id="{2BE6B855-0175-A760-16D5-91299E793D4C}"/>
              </a:ext>
            </a:extLst>
          </p:cNvPr>
          <p:cNvCxnSpPr>
            <a:cxnSpLocks/>
          </p:cNvCxnSpPr>
          <p:nvPr/>
        </p:nvCxnSpPr>
        <p:spPr>
          <a:xfrm>
            <a:off x="12070533" y="21525582"/>
            <a:ext cx="0" cy="589964"/>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a:extLst>
              <a:ext uri="{FF2B5EF4-FFF2-40B4-BE49-F238E27FC236}">
                <a16:creationId xmlns:a16="http://schemas.microsoft.com/office/drawing/2014/main" id="{0C92FB32-9CE5-76F4-7600-CBEDB98C6F20}"/>
              </a:ext>
            </a:extLst>
          </p:cNvPr>
          <p:cNvCxnSpPr>
            <a:cxnSpLocks/>
          </p:cNvCxnSpPr>
          <p:nvPr/>
        </p:nvCxnSpPr>
        <p:spPr>
          <a:xfrm flipV="1">
            <a:off x="11690913" y="21491527"/>
            <a:ext cx="0" cy="589786"/>
          </a:xfrm>
          <a:prstGeom prst="straightConnector1">
            <a:avLst/>
          </a:prstGeom>
          <a:ln w="57150">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6" name="カギ線コネクタ 175">
            <a:extLst>
              <a:ext uri="{FF2B5EF4-FFF2-40B4-BE49-F238E27FC236}">
                <a16:creationId xmlns:a16="http://schemas.microsoft.com/office/drawing/2014/main" id="{06E2DD1A-39AA-F853-96C8-9A6FFDDEE023}"/>
              </a:ext>
            </a:extLst>
          </p:cNvPr>
          <p:cNvCxnSpPr>
            <a:cxnSpLocks/>
            <a:endCxn id="149" idx="2"/>
          </p:cNvCxnSpPr>
          <p:nvPr/>
        </p:nvCxnSpPr>
        <p:spPr>
          <a:xfrm rot="10800000">
            <a:off x="8121195" y="26444340"/>
            <a:ext cx="9225164" cy="1284840"/>
          </a:xfrm>
          <a:prstGeom prst="bentConnector2">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27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FB6FAD2-CB99-EAC6-A659-984A0C8F8800}"/>
              </a:ext>
            </a:extLst>
          </p:cNvPr>
          <p:cNvSpPr txBox="1"/>
          <p:nvPr/>
        </p:nvSpPr>
        <p:spPr>
          <a:xfrm>
            <a:off x="234434" y="215027"/>
            <a:ext cx="20927494" cy="923330"/>
          </a:xfrm>
          <a:prstGeom prst="rect">
            <a:avLst/>
          </a:prstGeom>
          <a:noFill/>
        </p:spPr>
        <p:txBody>
          <a:bodyPr wrap="square" rtlCol="0">
            <a:spAutoFit/>
          </a:bodyPr>
          <a:lstStyle/>
          <a:p>
            <a:pPr algn="ctr"/>
            <a:r>
              <a:rPr kumimoji="1" lang="ja-JP" altLang="en-US" sz="5400" b="1">
                <a:latin typeface="ＭＳ ゴシック" panose="020B0609070205080204" pitchFamily="49" charset="-128"/>
                <a:ea typeface="ＭＳ ゴシック" panose="020B0609070205080204" pitchFamily="49" charset="-128"/>
              </a:rPr>
              <a:t>タイトル</a:t>
            </a:r>
          </a:p>
        </p:txBody>
      </p:sp>
      <p:sp>
        <p:nvSpPr>
          <p:cNvPr id="7" name="テキスト ボックス 6">
            <a:extLst>
              <a:ext uri="{FF2B5EF4-FFF2-40B4-BE49-F238E27FC236}">
                <a16:creationId xmlns:a16="http://schemas.microsoft.com/office/drawing/2014/main" id="{168B27D4-E4B0-4E6B-9986-E704ACBD243F}"/>
              </a:ext>
            </a:extLst>
          </p:cNvPr>
          <p:cNvSpPr txBox="1"/>
          <p:nvPr/>
        </p:nvSpPr>
        <p:spPr>
          <a:xfrm>
            <a:off x="14852849" y="1893347"/>
            <a:ext cx="5367175" cy="646331"/>
          </a:xfrm>
          <a:prstGeom prst="rect">
            <a:avLst/>
          </a:prstGeom>
          <a:noFill/>
        </p:spPr>
        <p:txBody>
          <a:bodyPr wrap="none" rtlCol="0">
            <a:spAutoFit/>
          </a:bodyPr>
          <a:lstStyle/>
          <a:p>
            <a:pPr algn="ctr"/>
            <a:r>
              <a:rPr kumimoji="1" lang="ja-JP" altLang="en-US" sz="3600"/>
              <a:t>山口賢一研究室　藤本 光</a:t>
            </a:r>
          </a:p>
        </p:txBody>
      </p:sp>
      <p:grpSp>
        <p:nvGrpSpPr>
          <p:cNvPr id="21" name="グループ化 20">
            <a:extLst>
              <a:ext uri="{FF2B5EF4-FFF2-40B4-BE49-F238E27FC236}">
                <a16:creationId xmlns:a16="http://schemas.microsoft.com/office/drawing/2014/main" id="{5B9B1878-C2D8-D1FA-25F6-676599F4E073}"/>
              </a:ext>
            </a:extLst>
          </p:cNvPr>
          <p:cNvGrpSpPr/>
          <p:nvPr/>
        </p:nvGrpSpPr>
        <p:grpSpPr>
          <a:xfrm>
            <a:off x="276957" y="2156548"/>
            <a:ext cx="20829711" cy="8090111"/>
            <a:chOff x="276957" y="2156548"/>
            <a:chExt cx="20829711" cy="8090111"/>
          </a:xfrm>
        </p:grpSpPr>
        <p:sp>
          <p:nvSpPr>
            <p:cNvPr id="8" name="正方形/長方形 7">
              <a:extLst>
                <a:ext uri="{FF2B5EF4-FFF2-40B4-BE49-F238E27FC236}">
                  <a16:creationId xmlns:a16="http://schemas.microsoft.com/office/drawing/2014/main" id="{ABBB287D-18D9-028F-36A6-AFE90B1BBBB6}"/>
                </a:ext>
              </a:extLst>
            </p:cNvPr>
            <p:cNvSpPr/>
            <p:nvPr/>
          </p:nvSpPr>
          <p:spPr>
            <a:xfrm>
              <a:off x="303212" y="2716306"/>
              <a:ext cx="20803456" cy="7530353"/>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D220587-39F9-86CA-11CE-602293EEF0C9}"/>
                </a:ext>
              </a:extLst>
            </p:cNvPr>
            <p:cNvSpPr/>
            <p:nvPr/>
          </p:nvSpPr>
          <p:spPr>
            <a:xfrm>
              <a:off x="276957" y="2156548"/>
              <a:ext cx="4087906" cy="11195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研究背景</a:t>
              </a:r>
            </a:p>
          </p:txBody>
        </p:sp>
      </p:grpSp>
      <p:sp>
        <p:nvSpPr>
          <p:cNvPr id="10" name="四角形: 角を丸くする 11">
            <a:extLst>
              <a:ext uri="{FF2B5EF4-FFF2-40B4-BE49-F238E27FC236}">
                <a16:creationId xmlns:a16="http://schemas.microsoft.com/office/drawing/2014/main" id="{E4171DAD-92E8-B226-5F55-E1B9CD95AEE5}"/>
              </a:ext>
            </a:extLst>
          </p:cNvPr>
          <p:cNvSpPr/>
          <p:nvPr/>
        </p:nvSpPr>
        <p:spPr>
          <a:xfrm>
            <a:off x="713126" y="3498366"/>
            <a:ext cx="4048483" cy="111951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latin typeface="ＭＳ ゴシック" panose="020B0609070205080204" pitchFamily="49" charset="-128"/>
                <a:ea typeface="ＭＳ ゴシック" panose="020B0609070205080204" pitchFamily="49" charset="-128"/>
              </a:rPr>
              <a:t>現代農業</a:t>
            </a:r>
            <a:endParaRPr kumimoji="1" lang="ja-JP" altLang="en-US">
              <a:latin typeface="ＭＳ ゴシック" panose="020B0609070205080204" pitchFamily="49" charset="-128"/>
              <a:ea typeface="ＭＳ ゴシック" panose="020B0609070205080204" pitchFamily="49" charset="-128"/>
            </a:endParaRPr>
          </a:p>
        </p:txBody>
      </p:sp>
      <p:grpSp>
        <p:nvGrpSpPr>
          <p:cNvPr id="20" name="グループ化 19">
            <a:extLst>
              <a:ext uri="{FF2B5EF4-FFF2-40B4-BE49-F238E27FC236}">
                <a16:creationId xmlns:a16="http://schemas.microsoft.com/office/drawing/2014/main" id="{8C7500F3-B036-A5C3-B952-017FB57C4AAF}"/>
              </a:ext>
            </a:extLst>
          </p:cNvPr>
          <p:cNvGrpSpPr/>
          <p:nvPr/>
        </p:nvGrpSpPr>
        <p:grpSpPr>
          <a:xfrm>
            <a:off x="303212" y="10738003"/>
            <a:ext cx="20777200" cy="2354913"/>
            <a:chOff x="303212" y="10738003"/>
            <a:chExt cx="20777200" cy="2354913"/>
          </a:xfrm>
        </p:grpSpPr>
        <p:sp>
          <p:nvSpPr>
            <p:cNvPr id="11" name="正方形/長方形 10">
              <a:extLst>
                <a:ext uri="{FF2B5EF4-FFF2-40B4-BE49-F238E27FC236}">
                  <a16:creationId xmlns:a16="http://schemas.microsoft.com/office/drawing/2014/main" id="{BFF1A77B-92DA-7181-A781-079E34C93B6D}"/>
                </a:ext>
              </a:extLst>
            </p:cNvPr>
            <p:cNvSpPr/>
            <p:nvPr/>
          </p:nvSpPr>
          <p:spPr>
            <a:xfrm>
              <a:off x="329465" y="11324653"/>
              <a:ext cx="20750947" cy="1768263"/>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445B49-3AEB-7703-D318-96CF3FAE5E4E}"/>
                </a:ext>
              </a:extLst>
            </p:cNvPr>
            <p:cNvSpPr/>
            <p:nvPr/>
          </p:nvSpPr>
          <p:spPr>
            <a:xfrm>
              <a:off x="303212" y="10738003"/>
              <a:ext cx="4087906" cy="1119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研究目的</a:t>
              </a:r>
            </a:p>
          </p:txBody>
        </p:sp>
      </p:grpSp>
      <p:grpSp>
        <p:nvGrpSpPr>
          <p:cNvPr id="19" name="グループ化 18">
            <a:extLst>
              <a:ext uri="{FF2B5EF4-FFF2-40B4-BE49-F238E27FC236}">
                <a16:creationId xmlns:a16="http://schemas.microsoft.com/office/drawing/2014/main" id="{ABDB4546-C03E-AC78-7B75-250B5E6D6FD2}"/>
              </a:ext>
            </a:extLst>
          </p:cNvPr>
          <p:cNvGrpSpPr/>
          <p:nvPr/>
        </p:nvGrpSpPr>
        <p:grpSpPr>
          <a:xfrm>
            <a:off x="329465" y="13529167"/>
            <a:ext cx="20724695" cy="12369868"/>
            <a:chOff x="329465" y="13529167"/>
            <a:chExt cx="20724695" cy="12369868"/>
          </a:xfrm>
        </p:grpSpPr>
        <p:sp>
          <p:nvSpPr>
            <p:cNvPr id="13" name="正方形/長方形 12">
              <a:extLst>
                <a:ext uri="{FF2B5EF4-FFF2-40B4-BE49-F238E27FC236}">
                  <a16:creationId xmlns:a16="http://schemas.microsoft.com/office/drawing/2014/main" id="{CB1722E3-32B0-9555-28C6-4DE6FB8458F6}"/>
                </a:ext>
              </a:extLst>
            </p:cNvPr>
            <p:cNvSpPr/>
            <p:nvPr/>
          </p:nvSpPr>
          <p:spPr>
            <a:xfrm>
              <a:off x="352237" y="14027228"/>
              <a:ext cx="20701923" cy="11871807"/>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A101836-6881-9CCB-F242-898031E5142E}"/>
                </a:ext>
              </a:extLst>
            </p:cNvPr>
            <p:cNvSpPr/>
            <p:nvPr/>
          </p:nvSpPr>
          <p:spPr>
            <a:xfrm>
              <a:off x="329465" y="13529167"/>
              <a:ext cx="5735099" cy="914406"/>
            </a:xfrm>
            <a:prstGeom prst="rect">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研究内容</a:t>
              </a:r>
            </a:p>
          </p:txBody>
        </p:sp>
      </p:grpSp>
      <p:sp>
        <p:nvSpPr>
          <p:cNvPr id="15" name="四角形: 角を丸くする 35">
            <a:extLst>
              <a:ext uri="{FF2B5EF4-FFF2-40B4-BE49-F238E27FC236}">
                <a16:creationId xmlns:a16="http://schemas.microsoft.com/office/drawing/2014/main" id="{9A0231A4-05B5-893E-10B8-BA787C2242F4}"/>
              </a:ext>
            </a:extLst>
          </p:cNvPr>
          <p:cNvSpPr/>
          <p:nvPr/>
        </p:nvSpPr>
        <p:spPr>
          <a:xfrm>
            <a:off x="689159" y="14891462"/>
            <a:ext cx="5679791" cy="9144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a:solidFill>
                  <a:schemeClr val="bg1"/>
                </a:solidFill>
                <a:latin typeface="ＭＳ ゴシック" panose="020B0609070205080204" pitchFamily="49" charset="-128"/>
                <a:ea typeface="ＭＳ ゴシック" panose="020B0609070205080204" pitchFamily="49" charset="-128"/>
              </a:rPr>
              <a:t>実装</a:t>
            </a:r>
            <a:endParaRPr kumimoji="1" lang="ja-JP" altLang="en-US">
              <a:solidFill>
                <a:schemeClr val="bg1"/>
              </a:solidFill>
              <a:latin typeface="ＭＳ ゴシック" panose="020B0609070205080204" pitchFamily="49" charset="-128"/>
              <a:ea typeface="ＭＳ ゴシック" panose="020B0609070205080204" pitchFamily="49" charset="-128"/>
            </a:endParaRPr>
          </a:p>
        </p:txBody>
      </p:sp>
      <p:grpSp>
        <p:nvGrpSpPr>
          <p:cNvPr id="18" name="グループ化 17">
            <a:extLst>
              <a:ext uri="{FF2B5EF4-FFF2-40B4-BE49-F238E27FC236}">
                <a16:creationId xmlns:a16="http://schemas.microsoft.com/office/drawing/2014/main" id="{AEFE3F1E-56AB-4B69-9E3D-2AD466CF879F}"/>
              </a:ext>
            </a:extLst>
          </p:cNvPr>
          <p:cNvGrpSpPr/>
          <p:nvPr/>
        </p:nvGrpSpPr>
        <p:grpSpPr>
          <a:xfrm>
            <a:off x="352237" y="26333675"/>
            <a:ext cx="20679151" cy="3578287"/>
            <a:chOff x="352237" y="26333675"/>
            <a:chExt cx="20679151" cy="3578287"/>
          </a:xfrm>
        </p:grpSpPr>
        <p:sp>
          <p:nvSpPr>
            <p:cNvPr id="16" name="正方形/長方形 15">
              <a:extLst>
                <a:ext uri="{FF2B5EF4-FFF2-40B4-BE49-F238E27FC236}">
                  <a16:creationId xmlns:a16="http://schemas.microsoft.com/office/drawing/2014/main" id="{E456846E-2F34-74B4-2A0E-0D1FBCC644FB}"/>
                </a:ext>
              </a:extLst>
            </p:cNvPr>
            <p:cNvSpPr/>
            <p:nvPr/>
          </p:nvSpPr>
          <p:spPr>
            <a:xfrm>
              <a:off x="378670" y="26909019"/>
              <a:ext cx="20652718" cy="3002943"/>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DEBC8FA-014D-9A7D-1016-C2886E501850}"/>
                </a:ext>
              </a:extLst>
            </p:cNvPr>
            <p:cNvSpPr/>
            <p:nvPr/>
          </p:nvSpPr>
          <p:spPr>
            <a:xfrm>
              <a:off x="352237" y="26333675"/>
              <a:ext cx="4087906" cy="1119513"/>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a:latin typeface="ＭＳ ゴシック" panose="020B0609070205080204" pitchFamily="49" charset="-128"/>
                  <a:ea typeface="ＭＳ ゴシック" panose="020B0609070205080204" pitchFamily="49" charset="-128"/>
                </a:rPr>
                <a:t>今後の予定</a:t>
              </a:r>
            </a:p>
          </p:txBody>
        </p:sp>
      </p:grpSp>
    </p:spTree>
    <p:extLst>
      <p:ext uri="{BB962C8B-B14F-4D97-AF65-F5344CB8AC3E}">
        <p14:creationId xmlns:p14="http://schemas.microsoft.com/office/powerpoint/2010/main" val="21970347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2857E09AFE76AE498F10364021A0C5E0" ma:contentTypeVersion="18" ma:contentTypeDescription="新しいドキュメントを作成します。" ma:contentTypeScope="" ma:versionID="404c27696bc40f9935c6caeb8c391298">
  <xsd:schema xmlns:xsd="http://www.w3.org/2001/XMLSchema" xmlns:xs="http://www.w3.org/2001/XMLSchema" xmlns:p="http://schemas.microsoft.com/office/2006/metadata/properties" xmlns:ns2="e02618ca-87ce-4d8b-85ad-61aca6e3ad74" xmlns:ns3="bd05b275-6e36-41c8-856d-248085648429" targetNamespace="http://schemas.microsoft.com/office/2006/metadata/properties" ma:root="true" ma:fieldsID="624938250e00d862e5b0912b59a06849" ns2:_="" ns3:_="">
    <xsd:import namespace="e02618ca-87ce-4d8b-85ad-61aca6e3ad74"/>
    <xsd:import namespace="bd05b275-6e36-41c8-856d-24808564842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2618ca-87ce-4d8b-85ad-61aca6e3ad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d05b275-6e36-41c8-856d-248085648429"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2449b1de-4928-479e-b5b7-d8384c9c230e}" ma:internalName="TaxCatchAll" ma:showField="CatchAllData" ma:web="bd05b275-6e36-41c8-856d-2480856484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d05b275-6e36-41c8-856d-248085648429" xsi:nil="true"/>
    <lcf76f155ced4ddcb4097134ff3c332f xmlns="e02618ca-87ce-4d8b-85ad-61aca6e3ad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310CFEA-8C7A-4156-BBD7-2D13B39C4614}"/>
</file>

<file path=customXml/itemProps2.xml><?xml version="1.0" encoding="utf-8"?>
<ds:datastoreItem xmlns:ds="http://schemas.openxmlformats.org/officeDocument/2006/customXml" ds:itemID="{6858FE45-FA9A-4FDB-9AC9-F7953A1B642B}">
  <ds:schemaRefs>
    <ds:schemaRef ds:uri="http://schemas.microsoft.com/sharepoint/v3/contenttype/forms"/>
  </ds:schemaRefs>
</ds:datastoreItem>
</file>

<file path=customXml/itemProps3.xml><?xml version="1.0" encoding="utf-8"?>
<ds:datastoreItem xmlns:ds="http://schemas.openxmlformats.org/officeDocument/2006/customXml" ds:itemID="{475DE260-AFEE-493F-BDC6-668ADB9F14F6}">
  <ds:schemaRefs>
    <ds:schemaRef ds:uri="http://purl.org/dc/elements/1.1/"/>
    <ds:schemaRef ds:uri="http://purl.org/dc/terms/"/>
    <ds:schemaRef ds:uri="http://www.w3.org/XML/1998/namespace"/>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bd05b275-6e36-41c8-856d-248085648429"/>
    <ds:schemaRef ds:uri="e02618ca-87ce-4d8b-85ad-61aca6e3ad74"/>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0</TotalTime>
  <Words>1371</Words>
  <Application>Microsoft Macintosh PowerPoint</Application>
  <PresentationFormat>ユーザー設定</PresentationFormat>
  <Paragraphs>394</Paragraphs>
  <Slides>8</Slides>
  <Notes>3</Notes>
  <HiddenSlides>7</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Meiryo UI</vt:lpstr>
      <vt:lpstr>ＭＳ ゴシック</vt:lpstr>
      <vt:lpstr>游ゴシック</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藤本 光(奈良高専)</dc:creator>
  <cp:lastModifiedBy>藤本 光(奈良高専)</cp:lastModifiedBy>
  <cp:revision>1</cp:revision>
  <dcterms:created xsi:type="dcterms:W3CDTF">2023-10-02T04:48:30Z</dcterms:created>
  <dcterms:modified xsi:type="dcterms:W3CDTF">2023-10-17T07:20:10Z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0x0101002857E09AFE76AE498F10364021A0C5E0</vt:lpwstr>
  </property>
  <property fmtid="{D5CDD505-2E9C-101B-9397-08002B2CF9AE}" pid="3" name="MediaServiceImageTags">
    <vt:lpwstr/>
  </property>
</Properties>
</file>