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64" r:id="rId5"/>
    <p:sldId id="267" r:id="rId6"/>
    <p:sldId id="258" r:id="rId7"/>
    <p:sldId id="262" r:id="rId8"/>
    <p:sldId id="265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380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F126F-5DA2-240C-FA4B-BAC90CCD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6B9508-0A96-9811-5F30-A8555763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209FD-BA5B-353E-3FD9-1E82990E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9C06A-C0CC-AEE5-3983-4A7EDE3D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2080-803B-896C-47D3-9073BF47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1FD4-2551-3CAE-A276-A223A1A0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742083-3E44-38D0-AB54-BC90AAA1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26F58D-3C55-2191-BB23-D6C21562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2EAF6-C206-F8DC-A591-958BBAF0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56081-B580-41A3-4CD8-D5F7BE42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A5915-0782-5A98-DD2A-7D1D9DCC5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BB7D-423A-7ED7-4693-914782A8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2FC31-5F2A-79DE-9302-9E747C4F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88B8B-56ED-6D39-9F44-EAE89A09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DD49E-DE2A-CBD0-CA3C-C6FED672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5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6AC53-46EF-BB34-DC5F-A5123D2E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E0809A-66D6-057C-C238-544BF8F9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4FE87-656E-EE16-CDDA-27011B7A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2C65D-DE79-D418-1BF9-ADB0A503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4C1E5-DC8B-0B67-06F9-F0C0A797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0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C36A7-16ED-C4B9-85AD-43CEB696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068AC-1153-DACE-0929-DB48044B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6A011-53B0-1743-6CBD-7F2CD6E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CAA26-25FD-0C9C-A07F-7A52680D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DA835F-08D5-2373-721C-6D51F50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89974-2805-2DCD-CB5D-C8C20FD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3319E-4821-F918-0988-D41B23C2B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39EE90-14FD-467A-C36D-D286C5C6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61A6EB-F2BC-CD60-0A79-0BF2BD77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4D88E-DB25-B191-E80E-CBF33FE4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91922-DDFC-65DD-3A7F-2C15B73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11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82D65-C2BB-A783-AF38-018C6635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E0082-49A5-5ADF-00E8-E55B0F8C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2728BF-4DDB-5C17-D749-45038146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02594-8574-0792-52A4-A0D9D58DA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4F3492-D2FA-5B10-F445-A6AA71CF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EA09DE-C7ED-D424-BB72-FF781149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134BBF-97BB-4542-5BC8-03B4ABA3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E74FCA-7721-A945-302A-1B5FBAC5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28784-3BB9-0824-CA75-FABBD0C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DC0FB1-A19E-4574-1DAB-66DE5120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13250-BB0C-C5E2-6756-A02B619A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E9488-FA63-0DD8-1254-224AA7D3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41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85BF25-E078-F19B-A304-99D2B22E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32EEBD-EC52-B231-9D14-1682DC3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9D0103-421C-1E8E-E598-0F3CE41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4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04AEF-6382-49DD-443E-A7439398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6C67E-49D7-A1D1-29A3-2E400FE5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55BB-A910-9BDE-AA24-7A341627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99D26-8C1C-A885-2108-C0AE4413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BBF4F7-240A-345F-84B8-F2843DC0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FCBBF1-1D6E-AF87-6202-D5623314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CDF3B-F570-83C3-11A7-A1461D85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4EC206-48AC-0189-7707-EBF41CDD1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D85AB-3BF7-6AE4-C175-2BAFA9DA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D2F6B-80CB-9C46-31DA-050873B0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8EEB6F-D361-0EF1-7B42-8D97A00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28D2F-FF8E-D5E5-8C51-4A4F05E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1869D3-18BB-E209-51DE-BA375BF4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B8D715-B6CC-EF60-BF80-F9ED253F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88214-7240-E7F4-7565-4C2B137A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36D9-992E-2F47-A4A2-3ED989F3609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261A1-D6C3-479C-A4CA-65547197F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4F3B7-C959-0EFE-2594-15005972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D276-92A5-8D4E-9AA0-68546DB6A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26.svg"/><Relationship Id="rId21" Type="http://schemas.openxmlformats.org/officeDocument/2006/relationships/image" Target="../media/image44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8.sv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24" Type="http://schemas.openxmlformats.org/officeDocument/2006/relationships/image" Target="../media/image47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4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9.png"/><Relationship Id="rId3" Type="http://schemas.openxmlformats.org/officeDocument/2006/relationships/image" Target="../media/image26.svg"/><Relationship Id="rId21" Type="http://schemas.openxmlformats.org/officeDocument/2006/relationships/image" Target="../media/image52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54.sv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24" Type="http://schemas.openxmlformats.org/officeDocument/2006/relationships/image" Target="../media/image53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46.svg"/><Relationship Id="rId10" Type="http://schemas.openxmlformats.org/officeDocument/2006/relationships/image" Target="../media/image33.png"/><Relationship Id="rId19" Type="http://schemas.openxmlformats.org/officeDocument/2006/relationships/image" Target="../media/image50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31C2BD33-0126-F2C6-103F-F30B65C31E3A}"/>
              </a:ext>
            </a:extLst>
          </p:cNvPr>
          <p:cNvSpPr/>
          <p:nvPr/>
        </p:nvSpPr>
        <p:spPr>
          <a:xfrm>
            <a:off x="1927084" y="419102"/>
            <a:ext cx="10058087" cy="5546270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07C850E5-FF3A-CC1F-BC84-A8204234E705}"/>
              </a:ext>
            </a:extLst>
          </p:cNvPr>
          <p:cNvSpPr/>
          <p:nvPr/>
        </p:nvSpPr>
        <p:spPr>
          <a:xfrm>
            <a:off x="2373087" y="716643"/>
            <a:ext cx="9514114" cy="4682672"/>
          </a:xfrm>
          <a:prstGeom prst="roundRect">
            <a:avLst>
              <a:gd name="adj" fmla="val 8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15EB240-B9D8-CA05-7100-650BD7D2C413}"/>
              </a:ext>
            </a:extLst>
          </p:cNvPr>
          <p:cNvSpPr/>
          <p:nvPr/>
        </p:nvSpPr>
        <p:spPr>
          <a:xfrm>
            <a:off x="4950592" y="954423"/>
            <a:ext cx="1566913" cy="4011831"/>
          </a:xfrm>
          <a:prstGeom prst="roundRect">
            <a:avLst>
              <a:gd name="adj" fmla="val 876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89EABCA-C31F-48A6-874F-51915496B6A6}"/>
              </a:ext>
            </a:extLst>
          </p:cNvPr>
          <p:cNvSpPr/>
          <p:nvPr/>
        </p:nvSpPr>
        <p:spPr>
          <a:xfrm>
            <a:off x="7919537" y="3101263"/>
            <a:ext cx="2176778" cy="1003817"/>
          </a:xfrm>
          <a:prstGeom prst="roundRect">
            <a:avLst>
              <a:gd name="adj" fmla="val 8763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FC21B19-5FC8-B092-070D-B710EF4BB18F}"/>
              </a:ext>
            </a:extLst>
          </p:cNvPr>
          <p:cNvSpPr/>
          <p:nvPr/>
        </p:nvSpPr>
        <p:spPr>
          <a:xfrm>
            <a:off x="1948859" y="933486"/>
            <a:ext cx="1566913" cy="1491271"/>
          </a:xfrm>
          <a:prstGeom prst="roundRect">
            <a:avLst>
              <a:gd name="adj" fmla="val 876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3D6341-6DC4-6EE7-328D-20E1FBA27882}"/>
              </a:ext>
            </a:extLst>
          </p:cNvPr>
          <p:cNvSpPr/>
          <p:nvPr/>
        </p:nvSpPr>
        <p:spPr>
          <a:xfrm>
            <a:off x="3222172" y="1412422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Reverse</a:t>
            </a:r>
            <a:r>
              <a:rPr kumimoji="1" lang="ja-JP" altLang="en-US"/>
              <a:t> </a:t>
            </a:r>
            <a:r>
              <a:rPr kumimoji="1" lang="en-US" altLang="ja-JP" dirty="0"/>
              <a:t>Proxy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4E84E3-4B2C-26F7-AF7E-B3E3F5E04689}"/>
              </a:ext>
            </a:extLst>
          </p:cNvPr>
          <p:cNvSpPr/>
          <p:nvPr/>
        </p:nvSpPr>
        <p:spPr>
          <a:xfrm>
            <a:off x="6253843" y="1412422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Notification</a:t>
            </a:r>
            <a:r>
              <a:rPr lang="en-US" altLang="ja-JP" dirty="0"/>
              <a:t>-app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598CF7-5EF3-17F9-8339-D728DEFCB88D}"/>
              </a:ext>
            </a:extLst>
          </p:cNvPr>
          <p:cNvSpPr/>
          <p:nvPr/>
        </p:nvSpPr>
        <p:spPr>
          <a:xfrm>
            <a:off x="454869" y="5045239"/>
            <a:ext cx="1110343" cy="4245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3394BC-1DCD-5820-74CB-F52C9213DB58}"/>
              </a:ext>
            </a:extLst>
          </p:cNvPr>
          <p:cNvSpPr txBox="1"/>
          <p:nvPr/>
        </p:nvSpPr>
        <p:spPr>
          <a:xfrm>
            <a:off x="163286" y="548064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コンテナ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D2B996-325C-AF60-D1C7-85268272911A}"/>
              </a:ext>
            </a:extLst>
          </p:cNvPr>
          <p:cNvSpPr/>
          <p:nvPr/>
        </p:nvSpPr>
        <p:spPr>
          <a:xfrm>
            <a:off x="6253843" y="2374901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Visualizer-app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11A3E2-0198-8464-D866-478AA2126D93}"/>
              </a:ext>
            </a:extLst>
          </p:cNvPr>
          <p:cNvSpPr/>
          <p:nvPr/>
        </p:nvSpPr>
        <p:spPr>
          <a:xfrm>
            <a:off x="6253842" y="4299859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Analyzer-node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6EDD9F-D5D9-DAD3-1350-8B80CF019CDC}"/>
              </a:ext>
            </a:extLst>
          </p:cNvPr>
          <p:cNvSpPr/>
          <p:nvPr/>
        </p:nvSpPr>
        <p:spPr>
          <a:xfrm>
            <a:off x="6253842" y="3339646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Database-API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1350A3-B90F-52A7-821C-2EA7C4C92599}"/>
              </a:ext>
            </a:extLst>
          </p:cNvPr>
          <p:cNvSpPr/>
          <p:nvPr/>
        </p:nvSpPr>
        <p:spPr>
          <a:xfrm>
            <a:off x="9769928" y="3339646"/>
            <a:ext cx="1992085" cy="533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4EAF268-4686-711E-2652-694C7CB5CF1C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V="1">
            <a:off x="1846645" y="1679122"/>
            <a:ext cx="1375527" cy="5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FB66D4-B77C-6F1A-981F-1E21950FB0F9}"/>
              </a:ext>
            </a:extLst>
          </p:cNvPr>
          <p:cNvSpPr txBox="1"/>
          <p:nvPr/>
        </p:nvSpPr>
        <p:spPr>
          <a:xfrm>
            <a:off x="2247222" y="105259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surface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9ADFA1-E8DA-61D5-7E81-553FB7CB61ED}"/>
              </a:ext>
            </a:extLst>
          </p:cNvPr>
          <p:cNvSpPr txBox="1"/>
          <p:nvPr/>
        </p:nvSpPr>
        <p:spPr>
          <a:xfrm>
            <a:off x="8538087" y="314082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db</a:t>
            </a:r>
            <a:r>
              <a:rPr kumimoji="1" lang="en-US" altLang="ja-JP" dirty="0"/>
              <a:t>-bus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E6A075-9291-32BD-1ED6-14CDDA6CF048}"/>
              </a:ext>
            </a:extLst>
          </p:cNvPr>
          <p:cNvSpPr txBox="1"/>
          <p:nvPr/>
        </p:nvSpPr>
        <p:spPr>
          <a:xfrm>
            <a:off x="5324322" y="104581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inside</a:t>
            </a:r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7C610FD-3F4F-61E7-31F9-CCB1419B30BE}"/>
              </a:ext>
            </a:extLst>
          </p:cNvPr>
          <p:cNvCxnSpPr>
            <a:cxnSpLocks/>
          </p:cNvCxnSpPr>
          <p:nvPr/>
        </p:nvCxnSpPr>
        <p:spPr>
          <a:xfrm flipH="1">
            <a:off x="5214257" y="1679122"/>
            <a:ext cx="1039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FA4F2D-BAA7-3F8A-A93A-8BD63CE1AB16}"/>
              </a:ext>
            </a:extLst>
          </p:cNvPr>
          <p:cNvSpPr txBox="1"/>
          <p:nvPr/>
        </p:nvSpPr>
        <p:spPr>
          <a:xfrm>
            <a:off x="1927086" y="16826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:80</a:t>
            </a:r>
            <a:endParaRPr kumimoji="1" lang="ja-JP" altLang="en-US"/>
          </a:p>
        </p:txBody>
      </p: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C50E3583-ECDC-A3C5-2E46-B3235D33470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14257" y="1679122"/>
            <a:ext cx="1039586" cy="96247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1A8CDE61-1399-EC21-A51E-E187625CA8D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214257" y="1679122"/>
            <a:ext cx="1039585" cy="192722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E859EFE7-96C1-43BD-C404-4616C4A53F8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214257" y="1679122"/>
            <a:ext cx="1039585" cy="28874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641D0F8-C9B4-E28D-69CC-11147B926D35}"/>
              </a:ext>
            </a:extLst>
          </p:cNvPr>
          <p:cNvCxnSpPr>
            <a:cxnSpLocks/>
          </p:cNvCxnSpPr>
          <p:nvPr/>
        </p:nvCxnSpPr>
        <p:spPr>
          <a:xfrm flipH="1">
            <a:off x="8245927" y="3606346"/>
            <a:ext cx="1524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554414-92DC-56EF-58A8-258EA4ACD383}"/>
              </a:ext>
            </a:extLst>
          </p:cNvPr>
          <p:cNvSpPr txBox="1"/>
          <p:nvPr/>
        </p:nvSpPr>
        <p:spPr>
          <a:xfrm>
            <a:off x="2684202" y="485110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ocker</a:t>
            </a:r>
            <a:r>
              <a:rPr lang="en-US" altLang="ja-JP" dirty="0"/>
              <a:t> C</a:t>
            </a:r>
            <a:r>
              <a:rPr kumimoji="1" lang="en-US" altLang="ja-JP" dirty="0"/>
              <a:t>ompose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BF0659-B040-6EA0-A092-3414C1F49F1E}"/>
              </a:ext>
            </a:extLst>
          </p:cNvPr>
          <p:cNvSpPr txBox="1"/>
          <p:nvPr/>
        </p:nvSpPr>
        <p:spPr>
          <a:xfrm>
            <a:off x="2760001" y="16964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:80</a:t>
            </a:r>
            <a:endParaRPr kumimoji="1" lang="ja-JP" altLang="en-US"/>
          </a:p>
        </p:txBody>
      </p:sp>
      <p:sp>
        <p:nvSpPr>
          <p:cNvPr id="26" name="雲 25">
            <a:extLst>
              <a:ext uri="{FF2B5EF4-FFF2-40B4-BE49-F238E27FC236}">
                <a16:creationId xmlns:a16="http://schemas.microsoft.com/office/drawing/2014/main" id="{2E353F15-64BF-4D7F-AC3D-FD32E4F160F9}"/>
              </a:ext>
            </a:extLst>
          </p:cNvPr>
          <p:cNvSpPr/>
          <p:nvPr/>
        </p:nvSpPr>
        <p:spPr>
          <a:xfrm>
            <a:off x="215149" y="994762"/>
            <a:ext cx="1632857" cy="1380139"/>
          </a:xfrm>
          <a:prstGeom prst="clou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7BAA4D-9A67-3924-4AD2-C63270AD670F}"/>
              </a:ext>
            </a:extLst>
          </p:cNvPr>
          <p:cNvSpPr txBox="1"/>
          <p:nvPr/>
        </p:nvSpPr>
        <p:spPr>
          <a:xfrm>
            <a:off x="2373087" y="54891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</p:spTree>
    <p:extLst>
      <p:ext uri="{BB962C8B-B14F-4D97-AF65-F5344CB8AC3E}">
        <p14:creationId xmlns:p14="http://schemas.microsoft.com/office/powerpoint/2010/main" val="1889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501667-C22B-8FC0-869D-640A7FE7FECC}"/>
              </a:ext>
            </a:extLst>
          </p:cNvPr>
          <p:cNvSpPr/>
          <p:nvPr/>
        </p:nvSpPr>
        <p:spPr>
          <a:xfrm>
            <a:off x="1514518" y="560190"/>
            <a:ext cx="2086664" cy="8291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利用者</a:t>
            </a:r>
            <a:r>
              <a:rPr lang="en-US" altLang="ja-JP" dirty="0"/>
              <a:t>(</a:t>
            </a:r>
            <a:r>
              <a:rPr lang="ja-JP" altLang="en-US"/>
              <a:t>ブラウザ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5F5ED-9963-2210-C741-3C2417627A4B}"/>
              </a:ext>
            </a:extLst>
          </p:cNvPr>
          <p:cNvSpPr/>
          <p:nvPr/>
        </p:nvSpPr>
        <p:spPr>
          <a:xfrm>
            <a:off x="4115742" y="554815"/>
            <a:ext cx="2086664" cy="8291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Push</a:t>
            </a:r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768159-37EB-F250-856F-A81020ADD0E2}"/>
              </a:ext>
            </a:extLst>
          </p:cNvPr>
          <p:cNvSpPr/>
          <p:nvPr/>
        </p:nvSpPr>
        <p:spPr>
          <a:xfrm>
            <a:off x="6716967" y="554815"/>
            <a:ext cx="2086664" cy="8291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アプリケーションサーバ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449717-0A97-4BB6-D2DF-FD31571F21F7}"/>
              </a:ext>
            </a:extLst>
          </p:cNvPr>
          <p:cNvCxnSpPr>
            <a:cxnSpLocks/>
          </p:cNvCxnSpPr>
          <p:nvPr/>
        </p:nvCxnSpPr>
        <p:spPr>
          <a:xfrm>
            <a:off x="2557849" y="2199135"/>
            <a:ext cx="2601225" cy="6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1C1768-C7B6-7B34-1D6A-F0AF7B66DCB8}"/>
              </a:ext>
            </a:extLst>
          </p:cNvPr>
          <p:cNvCxnSpPr>
            <a:cxnSpLocks/>
          </p:cNvCxnSpPr>
          <p:nvPr/>
        </p:nvCxnSpPr>
        <p:spPr>
          <a:xfrm>
            <a:off x="2557849" y="1383957"/>
            <a:ext cx="0" cy="32498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9E3223-8DCE-BC6C-5E4D-94AE7225EDA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59074" y="1383957"/>
            <a:ext cx="0" cy="32498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B6333D-C9D4-6875-8DA4-48DBC66EE7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60299" y="1383957"/>
            <a:ext cx="0" cy="32498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CCB6A7-2C53-E009-AE7C-0890E1C682C8}"/>
              </a:ext>
            </a:extLst>
          </p:cNvPr>
          <p:cNvSpPr txBox="1"/>
          <p:nvPr/>
        </p:nvSpPr>
        <p:spPr>
          <a:xfrm>
            <a:off x="2917338" y="18298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</a:t>
            </a:r>
            <a:r>
              <a:rPr kumimoji="1" lang="en-US" altLang="ja-JP" dirty="0"/>
              <a:t>(Subscribe)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03A867A-C51D-A8F6-3EFC-96532E27CD6A}"/>
              </a:ext>
            </a:extLst>
          </p:cNvPr>
          <p:cNvCxnSpPr>
            <a:cxnSpLocks/>
          </p:cNvCxnSpPr>
          <p:nvPr/>
        </p:nvCxnSpPr>
        <p:spPr>
          <a:xfrm>
            <a:off x="2557849" y="2884829"/>
            <a:ext cx="52024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F9F11E-0DE9-FC0C-BC62-F1C4535DDEB8}"/>
              </a:ext>
            </a:extLst>
          </p:cNvPr>
          <p:cNvSpPr txBox="1"/>
          <p:nvPr/>
        </p:nvSpPr>
        <p:spPr>
          <a:xfrm>
            <a:off x="5426586" y="25154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登録を共有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F11C14D-7361-BCA3-F1C3-2A603178881E}"/>
              </a:ext>
            </a:extLst>
          </p:cNvPr>
          <p:cNvCxnSpPr>
            <a:cxnSpLocks/>
          </p:cNvCxnSpPr>
          <p:nvPr/>
        </p:nvCxnSpPr>
        <p:spPr>
          <a:xfrm flipH="1">
            <a:off x="5159074" y="3566347"/>
            <a:ext cx="2601225" cy="6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F8C90F4-AECD-9B37-13EC-BD2FE8AEDB1C}"/>
              </a:ext>
            </a:extLst>
          </p:cNvPr>
          <p:cNvCxnSpPr>
            <a:cxnSpLocks/>
          </p:cNvCxnSpPr>
          <p:nvPr/>
        </p:nvCxnSpPr>
        <p:spPr>
          <a:xfrm flipH="1">
            <a:off x="2557849" y="4134686"/>
            <a:ext cx="2601225" cy="6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D3DF07-9EB1-5805-1316-960B0D08CD8B}"/>
              </a:ext>
            </a:extLst>
          </p:cNvPr>
          <p:cNvSpPr txBox="1"/>
          <p:nvPr/>
        </p:nvSpPr>
        <p:spPr>
          <a:xfrm>
            <a:off x="5518563" y="31943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メッセージ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7E8CB0C-7D73-329B-9643-43118D2F754B}"/>
              </a:ext>
            </a:extLst>
          </p:cNvPr>
          <p:cNvSpPr txBox="1"/>
          <p:nvPr/>
        </p:nvSpPr>
        <p:spPr>
          <a:xfrm>
            <a:off x="2848659" y="37653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353626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A7FB0F9-EC90-EF2B-F9D9-64C708A0ADE1}"/>
              </a:ext>
            </a:extLst>
          </p:cNvPr>
          <p:cNvGrpSpPr/>
          <p:nvPr/>
        </p:nvGrpSpPr>
        <p:grpSpPr>
          <a:xfrm>
            <a:off x="1653566" y="1987379"/>
            <a:ext cx="728184" cy="1288443"/>
            <a:chOff x="1481716" y="1817914"/>
            <a:chExt cx="792138" cy="1401602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578C09AF-C3A6-8E06-3F83-A48C453E2E28}"/>
                </a:ext>
              </a:extLst>
            </p:cNvPr>
            <p:cNvSpPr/>
            <p:nvPr/>
          </p:nvSpPr>
          <p:spPr>
            <a:xfrm>
              <a:off x="1654628" y="1817914"/>
              <a:ext cx="446315" cy="44631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E543B06-C958-C7FA-16B1-E58F495DA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785" y="2264229"/>
              <a:ext cx="0" cy="5946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295D428-4E9F-934B-8C0F-11C0BE425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716" y="2424408"/>
              <a:ext cx="7921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2A675F4-4654-29C9-2978-3E6176026341}"/>
                </a:ext>
              </a:extLst>
            </p:cNvPr>
            <p:cNvGrpSpPr/>
            <p:nvPr/>
          </p:nvGrpSpPr>
          <p:grpSpPr>
            <a:xfrm>
              <a:off x="1522118" y="2859185"/>
              <a:ext cx="711334" cy="360331"/>
              <a:chOff x="1481716" y="2859185"/>
              <a:chExt cx="711334" cy="360331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810BF1A5-7480-DF6C-3FDB-96F6E26E2F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1716" y="2859185"/>
                <a:ext cx="360000" cy="36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23922CA5-AF68-00D2-0212-F47CCE7C1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3050" y="2859516"/>
                <a:ext cx="360000" cy="36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090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84E6-C8EC-ED1D-EF8C-5E9FDAA6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B5A78CD0-0D66-6044-9BA4-921379CCAA1F}"/>
              </a:ext>
            </a:extLst>
          </p:cNvPr>
          <p:cNvSpPr/>
          <p:nvPr/>
        </p:nvSpPr>
        <p:spPr>
          <a:xfrm>
            <a:off x="1702675" y="171635"/>
            <a:ext cx="6821215" cy="6167539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9860B4A9-1049-A10A-E692-031DBE37C4BD}"/>
              </a:ext>
            </a:extLst>
          </p:cNvPr>
          <p:cNvSpPr/>
          <p:nvPr/>
        </p:nvSpPr>
        <p:spPr>
          <a:xfrm>
            <a:off x="2837792" y="328765"/>
            <a:ext cx="5559974" cy="5641077"/>
          </a:xfrm>
          <a:prstGeom prst="roundRect">
            <a:avLst>
              <a:gd name="adj" fmla="val 8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22CDB3-EC11-6368-648B-4111AAEFC621}"/>
              </a:ext>
            </a:extLst>
          </p:cNvPr>
          <p:cNvSpPr txBox="1"/>
          <p:nvPr/>
        </p:nvSpPr>
        <p:spPr>
          <a:xfrm>
            <a:off x="2163417" y="595073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DAD998F-C848-6A77-C84A-7E9A17A0F64B}"/>
              </a:ext>
            </a:extLst>
          </p:cNvPr>
          <p:cNvSpPr/>
          <p:nvPr/>
        </p:nvSpPr>
        <p:spPr>
          <a:xfrm>
            <a:off x="3175361" y="451944"/>
            <a:ext cx="2236510" cy="5386151"/>
          </a:xfrm>
          <a:prstGeom prst="roundRect">
            <a:avLst>
              <a:gd name="adj" fmla="val 876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F0157D7B-BC36-CBD8-9B2C-B1B87B7DBCD3}"/>
              </a:ext>
            </a:extLst>
          </p:cNvPr>
          <p:cNvSpPr/>
          <p:nvPr/>
        </p:nvSpPr>
        <p:spPr>
          <a:xfrm>
            <a:off x="5313023" y="3365715"/>
            <a:ext cx="2892172" cy="2352191"/>
          </a:xfrm>
          <a:prstGeom prst="roundRect">
            <a:avLst>
              <a:gd name="adj" fmla="val 87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4A388694-0A51-5954-F0C2-D489F4E5DBF9}"/>
              </a:ext>
            </a:extLst>
          </p:cNvPr>
          <p:cNvSpPr/>
          <p:nvPr/>
        </p:nvSpPr>
        <p:spPr>
          <a:xfrm>
            <a:off x="6445863" y="4755971"/>
            <a:ext cx="1177158" cy="5044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Apa</a:t>
            </a:r>
            <a:r>
              <a:rPr lang="en-US" altLang="ja-JP" dirty="0"/>
              <a:t>che</a:t>
            </a:r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2EA93F5-F6F1-57FC-AC49-7215B0ED61C9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5822837" y="5008220"/>
            <a:ext cx="623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1AE9515-4FBE-59F7-43B7-9232703293DB}"/>
              </a:ext>
            </a:extLst>
          </p:cNvPr>
          <p:cNvSpPr txBox="1"/>
          <p:nvPr/>
        </p:nvSpPr>
        <p:spPr>
          <a:xfrm>
            <a:off x="6552965" y="36621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コンテナ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067FEF6-AE4A-6D28-9CB4-6190C1BA2960}"/>
              </a:ext>
            </a:extLst>
          </p:cNvPr>
          <p:cNvSpPr/>
          <p:nvPr/>
        </p:nvSpPr>
        <p:spPr>
          <a:xfrm>
            <a:off x="5307046" y="911697"/>
            <a:ext cx="2892172" cy="2352191"/>
          </a:xfrm>
          <a:prstGeom prst="roundRect">
            <a:avLst>
              <a:gd name="adj" fmla="val 87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08C3DC-2C14-4B5C-8DCB-E96743767306}"/>
              </a:ext>
            </a:extLst>
          </p:cNvPr>
          <p:cNvSpPr/>
          <p:nvPr/>
        </p:nvSpPr>
        <p:spPr>
          <a:xfrm>
            <a:off x="2147346" y="972500"/>
            <a:ext cx="1482534" cy="369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172.17.0.1</a:t>
            </a:r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C8F71A0-E079-8B5E-21CF-D3B7EFAB6150}"/>
              </a:ext>
            </a:extLst>
          </p:cNvPr>
          <p:cNvCxnSpPr>
            <a:cxnSpLocks/>
            <a:stCxn id="39" idx="1"/>
            <a:endCxn id="6" idx="3"/>
          </p:cNvCxnSpPr>
          <p:nvPr/>
        </p:nvCxnSpPr>
        <p:spPr>
          <a:xfrm flipH="1">
            <a:off x="3629880" y="1157164"/>
            <a:ext cx="12326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7DA2C359-C8D0-4B9B-0F2D-719902EECC08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rot="10800000">
            <a:off x="3629881" y="1157164"/>
            <a:ext cx="1232685" cy="24458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2220D51-1AF4-CB54-7CB5-0D57A89A670E}"/>
              </a:ext>
            </a:extLst>
          </p:cNvPr>
          <p:cNvSpPr txBox="1"/>
          <p:nvPr/>
        </p:nvSpPr>
        <p:spPr>
          <a:xfrm>
            <a:off x="6192140" y="49145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内部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C5EF83-BC78-672B-8E42-FC5D870319CE}"/>
              </a:ext>
            </a:extLst>
          </p:cNvPr>
          <p:cNvSpPr txBox="1"/>
          <p:nvPr/>
        </p:nvSpPr>
        <p:spPr>
          <a:xfrm>
            <a:off x="3175361" y="5371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bridge</a:t>
            </a:r>
            <a:r>
              <a:rPr kumimoji="1" lang="ja-JP" altLang="en-US"/>
              <a:t>ネットワーク</a:t>
            </a: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B9938481-A13E-81B6-B9F2-FC9C5DF74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42325"/>
              </p:ext>
            </p:extLst>
          </p:nvPr>
        </p:nvGraphicFramePr>
        <p:xfrm>
          <a:off x="4862564" y="1341828"/>
          <a:ext cx="954296" cy="18392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4296">
                  <a:extLst>
                    <a:ext uri="{9D8B030D-6E8A-4147-A177-3AD203B41FA5}">
                      <a16:colId xmlns:a16="http://schemas.microsoft.com/office/drawing/2014/main" val="2200715894"/>
                    </a:ext>
                  </a:extLst>
                </a:gridCol>
              </a:tblGrid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ポート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25992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10381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06067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6946"/>
                  </a:ext>
                </a:extLst>
              </a:tr>
            </a:tbl>
          </a:graphicData>
        </a:graphic>
      </p:graphicFrame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3214A80-BAA6-6207-255D-698F495917F8}"/>
              </a:ext>
            </a:extLst>
          </p:cNvPr>
          <p:cNvSpPr/>
          <p:nvPr/>
        </p:nvSpPr>
        <p:spPr>
          <a:xfrm>
            <a:off x="4862565" y="972500"/>
            <a:ext cx="1482534" cy="369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172.17.0.2</a:t>
            </a:r>
            <a:endParaRPr kumimoji="1" lang="ja-JP" altLang="en-US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D2E902D0-33BA-B735-4375-2EC9843E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5098"/>
              </p:ext>
            </p:extLst>
          </p:nvPr>
        </p:nvGraphicFramePr>
        <p:xfrm>
          <a:off x="4862564" y="3787648"/>
          <a:ext cx="954296" cy="18392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4296">
                  <a:extLst>
                    <a:ext uri="{9D8B030D-6E8A-4147-A177-3AD203B41FA5}">
                      <a16:colId xmlns:a16="http://schemas.microsoft.com/office/drawing/2014/main" val="2200715894"/>
                    </a:ext>
                  </a:extLst>
                </a:gridCol>
              </a:tblGrid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ポート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25992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10381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06067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6946"/>
                  </a:ext>
                </a:extLst>
              </a:tr>
            </a:tbl>
          </a:graphicData>
        </a:graphic>
      </p:graphicFrame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A946F4-8642-C058-049F-84C3A52267E6}"/>
              </a:ext>
            </a:extLst>
          </p:cNvPr>
          <p:cNvSpPr/>
          <p:nvPr/>
        </p:nvSpPr>
        <p:spPr>
          <a:xfrm>
            <a:off x="4862565" y="3418320"/>
            <a:ext cx="1482534" cy="369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172.17.0.3</a:t>
            </a:r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4B61B2B0-7F57-986C-ECF4-016B90F2F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59748"/>
              </p:ext>
            </p:extLst>
          </p:nvPr>
        </p:nvGraphicFramePr>
        <p:xfrm>
          <a:off x="2675584" y="1346599"/>
          <a:ext cx="954296" cy="2299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4296">
                  <a:extLst>
                    <a:ext uri="{9D8B030D-6E8A-4147-A177-3AD203B41FA5}">
                      <a16:colId xmlns:a16="http://schemas.microsoft.com/office/drawing/2014/main" val="2200715894"/>
                    </a:ext>
                  </a:extLst>
                </a:gridCol>
              </a:tblGrid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ポート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25992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10381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8080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06067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8081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77636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6946"/>
                  </a:ext>
                </a:extLst>
              </a:tr>
            </a:tbl>
          </a:graphicData>
        </a:graphic>
      </p:graphicFrame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80D8F3B-8FEC-BA89-642B-38DF09E5E94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629880" y="2496113"/>
            <a:ext cx="1232684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C44D742B-A2BA-405E-0EE0-DABAB1DBDAC5}"/>
              </a:ext>
            </a:extLst>
          </p:cNvPr>
          <p:cNvCxnSpPr>
            <a:cxnSpLocks/>
          </p:cNvCxnSpPr>
          <p:nvPr/>
        </p:nvCxnSpPr>
        <p:spPr>
          <a:xfrm rot="10800000">
            <a:off x="3619844" y="2931452"/>
            <a:ext cx="1242720" cy="1986014"/>
          </a:xfrm>
          <a:prstGeom prst="bentConnector3">
            <a:avLst>
              <a:gd name="adj1" fmla="val 58458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5E949BF0-14CB-2DD3-1C33-374429634B3D}"/>
              </a:ext>
            </a:extLst>
          </p:cNvPr>
          <p:cNvSpPr/>
          <p:nvPr/>
        </p:nvSpPr>
        <p:spPr>
          <a:xfrm>
            <a:off x="6439886" y="2243864"/>
            <a:ext cx="1177158" cy="5044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Apa</a:t>
            </a:r>
            <a:r>
              <a:rPr lang="en-US" altLang="ja-JP" dirty="0"/>
              <a:t>che</a:t>
            </a:r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BBC8D1F-AA71-BEE7-AA4D-360C2A4AA4AB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816860" y="2496113"/>
            <a:ext cx="623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8D7F946-A8AB-6BCB-A15B-8BC7AE77ABC4}"/>
              </a:ext>
            </a:extLst>
          </p:cNvPr>
          <p:cNvSpPr txBox="1"/>
          <p:nvPr/>
        </p:nvSpPr>
        <p:spPr>
          <a:xfrm>
            <a:off x="6546988" y="11500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コンテナ</a:t>
            </a:r>
            <a:r>
              <a:rPr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A228FC07-1823-19A4-1236-E1ABD2C03A0B}"/>
              </a:ext>
            </a:extLst>
          </p:cNvPr>
          <p:cNvSpPr/>
          <p:nvPr/>
        </p:nvSpPr>
        <p:spPr>
          <a:xfrm>
            <a:off x="702893" y="1409761"/>
            <a:ext cx="3236287" cy="3113624"/>
          </a:xfrm>
          <a:prstGeom prst="roundRect">
            <a:avLst>
              <a:gd name="adj" fmla="val 8763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B094FE73-BA23-7B7F-A979-687DE13D30F3}"/>
              </a:ext>
            </a:extLst>
          </p:cNvPr>
          <p:cNvSpPr/>
          <p:nvPr/>
        </p:nvSpPr>
        <p:spPr>
          <a:xfrm>
            <a:off x="5228204" y="43821"/>
            <a:ext cx="3272309" cy="4479564"/>
          </a:xfrm>
          <a:prstGeom prst="roundRect">
            <a:avLst>
              <a:gd name="adj" fmla="val 876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コンピューター 枠線">
            <a:extLst>
              <a:ext uri="{FF2B5EF4-FFF2-40B4-BE49-F238E27FC236}">
                <a16:creationId xmlns:a16="http://schemas.microsoft.com/office/drawing/2014/main" id="{AD580182-D96D-BB93-A63E-05C974EE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3715" y="310916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ワイヤレス 枠線">
            <a:extLst>
              <a:ext uri="{FF2B5EF4-FFF2-40B4-BE49-F238E27FC236}">
                <a16:creationId xmlns:a16="http://schemas.microsoft.com/office/drawing/2014/main" id="{D1154BF1-34AD-5B43-D656-05E37795B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43336" y="1754780"/>
            <a:ext cx="485654" cy="485654"/>
          </a:xfrm>
          <a:prstGeom prst="rect">
            <a:avLst/>
          </a:prstGeom>
        </p:spPr>
      </p:pic>
      <p:pic>
        <p:nvPicPr>
          <p:cNvPr id="17" name="グラフィックス 16" descr="無線ルーター 枠線">
            <a:extLst>
              <a:ext uri="{FF2B5EF4-FFF2-40B4-BE49-F238E27FC236}">
                <a16:creationId xmlns:a16="http://schemas.microsoft.com/office/drawing/2014/main" id="{DA60124A-71B8-17EA-F9DB-5DB8B512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3138" y="2843477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地球 枠線">
            <a:extLst>
              <a:ext uri="{FF2B5EF4-FFF2-40B4-BE49-F238E27FC236}">
                <a16:creationId xmlns:a16="http://schemas.microsoft.com/office/drawing/2014/main" id="{9C3FE7F9-156B-603F-EA07-C90E47AF5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3531" y="3056746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雲 枠線">
            <a:extLst>
              <a:ext uri="{FF2B5EF4-FFF2-40B4-BE49-F238E27FC236}">
                <a16:creationId xmlns:a16="http://schemas.microsoft.com/office/drawing/2014/main" id="{046042CA-B604-7686-9EEF-CAA5864867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2410" y="2887150"/>
            <a:ext cx="1036484" cy="1036484"/>
          </a:xfrm>
          <a:prstGeom prst="rect">
            <a:avLst/>
          </a:prstGeom>
        </p:spPr>
      </p:pic>
      <p:pic>
        <p:nvPicPr>
          <p:cNvPr id="25" name="グラフィックス 24" descr="農業従事者男性 枠線">
            <a:extLst>
              <a:ext uri="{FF2B5EF4-FFF2-40B4-BE49-F238E27FC236}">
                <a16:creationId xmlns:a16="http://schemas.microsoft.com/office/drawing/2014/main" id="{C3D348B7-6962-5ED2-2BB6-235790C7F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0507" y="2423681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000DC5A1-1109-578C-0BC8-83F305F1E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23715" y="1875341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線付きの円 枠線">
            <a:extLst>
              <a:ext uri="{FF2B5EF4-FFF2-40B4-BE49-F238E27FC236}">
                <a16:creationId xmlns:a16="http://schemas.microsoft.com/office/drawing/2014/main" id="{234B32E6-CE9F-FE42-6AE7-84E7503A72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8463" y="1997607"/>
            <a:ext cx="647700" cy="647700"/>
          </a:xfrm>
          <a:prstGeom prst="rect">
            <a:avLst/>
          </a:prstGeom>
        </p:spPr>
      </p:pic>
      <p:pic>
        <p:nvPicPr>
          <p:cNvPr id="32" name="グラフィックス 31" descr="ワイヤレス 枠線">
            <a:extLst>
              <a:ext uri="{FF2B5EF4-FFF2-40B4-BE49-F238E27FC236}">
                <a16:creationId xmlns:a16="http://schemas.microsoft.com/office/drawing/2014/main" id="{80056AF4-9390-BBA6-D7BE-496C5D39E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43336" y="2969157"/>
            <a:ext cx="485654" cy="485654"/>
          </a:xfrm>
          <a:prstGeom prst="rect">
            <a:avLst/>
          </a:prstGeom>
        </p:spPr>
      </p:pic>
      <p:pic>
        <p:nvPicPr>
          <p:cNvPr id="33" name="グラフィックス 32" descr="線付きの円 枠線">
            <a:extLst>
              <a:ext uri="{FF2B5EF4-FFF2-40B4-BE49-F238E27FC236}">
                <a16:creationId xmlns:a16="http://schemas.microsoft.com/office/drawing/2014/main" id="{5D0221C1-0E4F-9680-58BE-1209B844F4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8463" y="3211984"/>
            <a:ext cx="647700" cy="647700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56FECCE-A319-F08C-D4B9-C4D8FDE21F3A}"/>
              </a:ext>
            </a:extLst>
          </p:cNvPr>
          <p:cNvGrpSpPr/>
          <p:nvPr/>
        </p:nvGrpSpPr>
        <p:grpSpPr>
          <a:xfrm>
            <a:off x="1425426" y="2715967"/>
            <a:ext cx="73774" cy="378574"/>
            <a:chOff x="1776587" y="2948396"/>
            <a:chExt cx="73774" cy="378574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FC8FAA4-CB0F-B9F0-3711-94161B5BB721}"/>
                </a:ext>
              </a:extLst>
            </p:cNvPr>
            <p:cNvSpPr/>
            <p:nvPr/>
          </p:nvSpPr>
          <p:spPr>
            <a:xfrm>
              <a:off x="1776587" y="29483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EA076C7-C441-CC62-C8AE-31FFD54BC949}"/>
                </a:ext>
              </a:extLst>
            </p:cNvPr>
            <p:cNvSpPr/>
            <p:nvPr/>
          </p:nvSpPr>
          <p:spPr>
            <a:xfrm>
              <a:off x="1776587" y="31007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3919D70-A905-A1E6-EFED-69C167F041BC}"/>
                </a:ext>
              </a:extLst>
            </p:cNvPr>
            <p:cNvSpPr/>
            <p:nvPr/>
          </p:nvSpPr>
          <p:spPr>
            <a:xfrm>
              <a:off x="1776587" y="32531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8075D5-6167-B1C3-E058-92AA3A14B84C}"/>
              </a:ext>
            </a:extLst>
          </p:cNvPr>
          <p:cNvSpPr txBox="1"/>
          <p:nvPr/>
        </p:nvSpPr>
        <p:spPr>
          <a:xfrm>
            <a:off x="4071373" y="272520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Internet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EE50827-D739-DCA0-A28D-BC637EF8F1D7}"/>
              </a:ext>
            </a:extLst>
          </p:cNvPr>
          <p:cNvSpPr txBox="1"/>
          <p:nvPr/>
        </p:nvSpPr>
        <p:spPr>
          <a:xfrm>
            <a:off x="2405508" y="3838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ゲートウェイ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56D538-453F-CC70-9955-9DADABD62E92}"/>
              </a:ext>
            </a:extLst>
          </p:cNvPr>
          <p:cNvSpPr txBox="1"/>
          <p:nvPr/>
        </p:nvSpPr>
        <p:spPr>
          <a:xfrm>
            <a:off x="677483" y="3877054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赤外線センサ</a:t>
            </a:r>
            <a:br>
              <a:rPr kumimoji="1" lang="en-US" altLang="ja-JP" dirty="0"/>
            </a:br>
            <a:r>
              <a:rPr kumimoji="1" lang="ja-JP" altLang="en-US"/>
              <a:t>ノード群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5B675EA-45A3-1135-5B2E-C4A0A688F80B}"/>
              </a:ext>
            </a:extLst>
          </p:cNvPr>
          <p:cNvGrpSpPr/>
          <p:nvPr/>
        </p:nvGrpSpPr>
        <p:grpSpPr>
          <a:xfrm>
            <a:off x="5406026" y="223746"/>
            <a:ext cx="2819049" cy="2886856"/>
            <a:chOff x="5396819" y="264171"/>
            <a:chExt cx="2819049" cy="2886856"/>
          </a:xfrm>
        </p:grpSpPr>
        <p:sp>
          <p:nvSpPr>
            <p:cNvPr id="63" name="ホームベース 62">
              <a:extLst>
                <a:ext uri="{FF2B5EF4-FFF2-40B4-BE49-F238E27FC236}">
                  <a16:creationId xmlns:a16="http://schemas.microsoft.com/office/drawing/2014/main" id="{50B2625C-3DDB-3422-1AA8-EFCBEE1F335A}"/>
                </a:ext>
              </a:extLst>
            </p:cNvPr>
            <p:cNvSpPr/>
            <p:nvPr/>
          </p:nvSpPr>
          <p:spPr>
            <a:xfrm rot="5400000">
              <a:off x="5363714" y="325897"/>
              <a:ext cx="2886856" cy="2763404"/>
            </a:xfrm>
            <a:prstGeom prst="homePlate">
              <a:avLst>
                <a:gd name="adj" fmla="val 103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6C724231-EE1F-57EE-6C3E-B15A7DA270DD}"/>
                </a:ext>
              </a:extLst>
            </p:cNvPr>
            <p:cNvGrpSpPr/>
            <p:nvPr/>
          </p:nvGrpSpPr>
          <p:grpSpPr>
            <a:xfrm>
              <a:off x="5396819" y="342981"/>
              <a:ext cx="2819049" cy="2536082"/>
              <a:chOff x="5373451" y="342981"/>
              <a:chExt cx="2819049" cy="2536082"/>
            </a:xfrm>
          </p:grpSpPr>
          <p:pic>
            <p:nvPicPr>
              <p:cNvPr id="3" name="グラフィックス 2" descr="ブラウザー ウィンドウ 枠線">
                <a:extLst>
                  <a:ext uri="{FF2B5EF4-FFF2-40B4-BE49-F238E27FC236}">
                    <a16:creationId xmlns:a16="http://schemas.microsoft.com/office/drawing/2014/main" id="{4B4DB342-E0F7-3162-324F-7CE987E80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057869" y="1628465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グラフィックス 14" descr="データベース 枠線">
                <a:extLst>
                  <a:ext uri="{FF2B5EF4-FFF2-40B4-BE49-F238E27FC236}">
                    <a16:creationId xmlns:a16="http://schemas.microsoft.com/office/drawing/2014/main" id="{01DE69FD-DA1E-D827-E578-FA5D705F0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701077" y="3626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矢印付きの円 枠線">
                <a:extLst>
                  <a:ext uri="{FF2B5EF4-FFF2-40B4-BE49-F238E27FC236}">
                    <a16:creationId xmlns:a16="http://schemas.microsoft.com/office/drawing/2014/main" id="{8E66C383-738D-0609-0BEF-A80CBB705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057869" y="34298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94B438A-315C-2D74-0210-6F707B756528}"/>
                  </a:ext>
                </a:extLst>
              </p:cNvPr>
              <p:cNvSpPr txBox="1"/>
              <p:nvPr/>
            </p:nvSpPr>
            <p:spPr>
              <a:xfrm>
                <a:off x="5373451" y="1286940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/>
                  <a:t>データベース</a:t>
                </a: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573D11A-BB1D-A64A-F0A2-5B82D0C8D3D5}"/>
                  </a:ext>
                </a:extLst>
              </p:cNvPr>
              <p:cNvSpPr txBox="1"/>
              <p:nvPr/>
            </p:nvSpPr>
            <p:spPr>
              <a:xfrm>
                <a:off x="6845656" y="1240814"/>
                <a:ext cx="1338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/>
                  <a:t>解析ノード</a:t>
                </a:r>
              </a:p>
            </p:txBody>
          </p:sp>
          <p:pic>
            <p:nvPicPr>
              <p:cNvPr id="6" name="グラフィックス 5" descr="ベル 枠線">
                <a:extLst>
                  <a:ext uri="{FF2B5EF4-FFF2-40B4-BE49-F238E27FC236}">
                    <a16:creationId xmlns:a16="http://schemas.microsoft.com/office/drawing/2014/main" id="{828659C3-39CF-0834-BA03-0EDA31D28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762448" y="1666118"/>
                <a:ext cx="791659" cy="7916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3672B-97AB-D4B4-1FB6-3BC37F6BEC20}"/>
                  </a:ext>
                </a:extLst>
              </p:cNvPr>
              <p:cNvSpPr txBox="1"/>
              <p:nvPr/>
            </p:nvSpPr>
            <p:spPr>
              <a:xfrm>
                <a:off x="5488864" y="246762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/>
                  <a:t>通知サーバ</a:t>
                </a:r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1E02A4B-E437-75B6-8E40-7B08DA8A36D7}"/>
                  </a:ext>
                </a:extLst>
              </p:cNvPr>
              <p:cNvSpPr txBox="1"/>
              <p:nvPr/>
            </p:nvSpPr>
            <p:spPr>
              <a:xfrm>
                <a:off x="6837642" y="2509731"/>
                <a:ext cx="1354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dirty="0"/>
                  <a:t>Web</a:t>
                </a:r>
                <a:r>
                  <a:rPr lang="ja-JP" altLang="en-US"/>
                  <a:t>アプリ</a:t>
                </a:r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FA1528-1DD3-DC7C-8DCA-45615A8692A2}"/>
              </a:ext>
            </a:extLst>
          </p:cNvPr>
          <p:cNvSpPr txBox="1"/>
          <p:nvPr/>
        </p:nvSpPr>
        <p:spPr>
          <a:xfrm>
            <a:off x="5932322" y="401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クラウドサーバ</a:t>
            </a:r>
            <a:endParaRPr kumimoji="1" lang="ja-JP" altLang="en-US" b="1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1B4B3DB-44C8-8B1C-4689-207E246C0B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86163" y="2321457"/>
            <a:ext cx="1069731" cy="1214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E9D3B61-FDDE-EBD9-1CD5-B56616E284F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786163" y="3535834"/>
            <a:ext cx="1075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4BBA677-C013-F0A0-FBD9-3D7C4F95F8AB}"/>
              </a:ext>
            </a:extLst>
          </p:cNvPr>
          <p:cNvCxnSpPr>
            <a:cxnSpLocks/>
          </p:cNvCxnSpPr>
          <p:nvPr/>
        </p:nvCxnSpPr>
        <p:spPr>
          <a:xfrm>
            <a:off x="3495582" y="3535834"/>
            <a:ext cx="7823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77B2153-591B-7716-C85E-97C5D74D48F0}"/>
              </a:ext>
            </a:extLst>
          </p:cNvPr>
          <p:cNvCxnSpPr>
            <a:cxnSpLocks/>
          </p:cNvCxnSpPr>
          <p:nvPr/>
        </p:nvCxnSpPr>
        <p:spPr>
          <a:xfrm>
            <a:off x="4912041" y="3535834"/>
            <a:ext cx="1499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D9A3FDB-97F3-DAB3-6079-2FDBB9BD7D72}"/>
              </a:ext>
            </a:extLst>
          </p:cNvPr>
          <p:cNvCxnSpPr>
            <a:cxnSpLocks/>
          </p:cNvCxnSpPr>
          <p:nvPr/>
        </p:nvCxnSpPr>
        <p:spPr>
          <a:xfrm>
            <a:off x="7290391" y="3513946"/>
            <a:ext cx="1651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C49D80D-0BA6-993F-4347-602A15CBCA71}"/>
              </a:ext>
            </a:extLst>
          </p:cNvPr>
          <p:cNvCxnSpPr>
            <a:cxnSpLocks/>
          </p:cNvCxnSpPr>
          <p:nvPr/>
        </p:nvCxnSpPr>
        <p:spPr>
          <a:xfrm flipH="1">
            <a:off x="8063155" y="2299569"/>
            <a:ext cx="1069731" cy="1214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76FAF9-4028-DCCD-C78B-0EB8D9CCE2E0}"/>
              </a:ext>
            </a:extLst>
          </p:cNvPr>
          <p:cNvSpPr txBox="1"/>
          <p:nvPr/>
        </p:nvSpPr>
        <p:spPr>
          <a:xfrm>
            <a:off x="10029261" y="35340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農業従事者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CF30A8-8048-C85F-53B0-FB3AFAA30E22}"/>
              </a:ext>
            </a:extLst>
          </p:cNvPr>
          <p:cNvSpPr txBox="1"/>
          <p:nvPr/>
        </p:nvSpPr>
        <p:spPr>
          <a:xfrm>
            <a:off x="2174075" y="246064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LoRa</a:t>
            </a:r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7E5D67-2009-8BF6-8932-4F4E82CA2E6D}"/>
              </a:ext>
            </a:extLst>
          </p:cNvPr>
          <p:cNvSpPr txBox="1"/>
          <p:nvPr/>
        </p:nvSpPr>
        <p:spPr>
          <a:xfrm>
            <a:off x="3619877" y="31635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LTE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FF85805-E776-5995-7BC0-651659B5C2AA}"/>
              </a:ext>
            </a:extLst>
          </p:cNvPr>
          <p:cNvSpPr txBox="1"/>
          <p:nvPr/>
        </p:nvSpPr>
        <p:spPr>
          <a:xfrm>
            <a:off x="8788445" y="14410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Push</a:t>
            </a:r>
            <a:r>
              <a:rPr kumimoji="1" lang="ja-JP" altLang="en-US"/>
              <a:t>通知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029468C-E69D-23AA-32AF-4BC2EE54747F}"/>
              </a:ext>
            </a:extLst>
          </p:cNvPr>
          <p:cNvSpPr txBox="1"/>
          <p:nvPr/>
        </p:nvSpPr>
        <p:spPr>
          <a:xfrm>
            <a:off x="8596086" y="2932500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行動履歴表示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116D945-413C-2494-609A-18B6D67226B7}"/>
              </a:ext>
            </a:extLst>
          </p:cNvPr>
          <p:cNvSpPr txBox="1"/>
          <p:nvPr/>
        </p:nvSpPr>
        <p:spPr>
          <a:xfrm>
            <a:off x="3035780" y="1605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畑内</a:t>
            </a:r>
          </a:p>
        </p:txBody>
      </p:sp>
    </p:spTree>
    <p:extLst>
      <p:ext uri="{BB962C8B-B14F-4D97-AF65-F5344CB8AC3E}">
        <p14:creationId xmlns:p14="http://schemas.microsoft.com/office/powerpoint/2010/main" val="203064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257EF-D067-FF9C-EAE7-A9FB7FFD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B9731E70-1190-65EF-4E02-E95582814993}"/>
              </a:ext>
            </a:extLst>
          </p:cNvPr>
          <p:cNvSpPr/>
          <p:nvPr/>
        </p:nvSpPr>
        <p:spPr>
          <a:xfrm>
            <a:off x="669027" y="2188694"/>
            <a:ext cx="3236287" cy="3113624"/>
          </a:xfrm>
          <a:prstGeom prst="roundRect">
            <a:avLst>
              <a:gd name="adj" fmla="val 8763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A4626916-AC9D-5781-D2A6-842F836F445B}"/>
              </a:ext>
            </a:extLst>
          </p:cNvPr>
          <p:cNvSpPr/>
          <p:nvPr/>
        </p:nvSpPr>
        <p:spPr>
          <a:xfrm>
            <a:off x="5194338" y="822754"/>
            <a:ext cx="3272309" cy="4479564"/>
          </a:xfrm>
          <a:prstGeom prst="roundRect">
            <a:avLst>
              <a:gd name="adj" fmla="val 876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コンピューター 枠線">
            <a:extLst>
              <a:ext uri="{FF2B5EF4-FFF2-40B4-BE49-F238E27FC236}">
                <a16:creationId xmlns:a16="http://schemas.microsoft.com/office/drawing/2014/main" id="{5C8CAFDC-221A-DB09-8BB5-9D087A77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849" y="388809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ワイヤレス 枠線">
            <a:extLst>
              <a:ext uri="{FF2B5EF4-FFF2-40B4-BE49-F238E27FC236}">
                <a16:creationId xmlns:a16="http://schemas.microsoft.com/office/drawing/2014/main" id="{983D372E-CA32-952A-9D99-F5AD4BBBC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09470" y="2533713"/>
            <a:ext cx="485654" cy="485654"/>
          </a:xfrm>
          <a:prstGeom prst="rect">
            <a:avLst/>
          </a:prstGeom>
        </p:spPr>
      </p:pic>
      <p:pic>
        <p:nvPicPr>
          <p:cNvPr id="17" name="グラフィックス 16" descr="無線ルーター 枠線">
            <a:extLst>
              <a:ext uri="{FF2B5EF4-FFF2-40B4-BE49-F238E27FC236}">
                <a16:creationId xmlns:a16="http://schemas.microsoft.com/office/drawing/2014/main" id="{F7391E08-FE02-C04C-9710-BC7894795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9272" y="3622410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地球 枠線">
            <a:extLst>
              <a:ext uri="{FF2B5EF4-FFF2-40B4-BE49-F238E27FC236}">
                <a16:creationId xmlns:a16="http://schemas.microsoft.com/office/drawing/2014/main" id="{3DC1D768-4DBC-D5C6-DAF7-BD8D8C58B7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9665" y="383567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雲 枠線">
            <a:extLst>
              <a:ext uri="{FF2B5EF4-FFF2-40B4-BE49-F238E27FC236}">
                <a16:creationId xmlns:a16="http://schemas.microsoft.com/office/drawing/2014/main" id="{275ED458-57D6-C41E-27A0-9B1A35676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8544" y="3666083"/>
            <a:ext cx="1036484" cy="1036484"/>
          </a:xfrm>
          <a:prstGeom prst="rect">
            <a:avLst/>
          </a:prstGeom>
        </p:spPr>
      </p:pic>
      <p:pic>
        <p:nvPicPr>
          <p:cNvPr id="25" name="グラフィックス 24" descr="農業従事者男性 枠線">
            <a:extLst>
              <a:ext uri="{FF2B5EF4-FFF2-40B4-BE49-F238E27FC236}">
                <a16:creationId xmlns:a16="http://schemas.microsoft.com/office/drawing/2014/main" id="{2D1F0A0B-3832-CD8C-0418-55577C72CF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96641" y="3202614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7FD5244C-AAE3-013E-A797-2DCFB80ED8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89849" y="2654274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線付きの円 枠線">
            <a:extLst>
              <a:ext uri="{FF2B5EF4-FFF2-40B4-BE49-F238E27FC236}">
                <a16:creationId xmlns:a16="http://schemas.microsoft.com/office/drawing/2014/main" id="{92BF8E86-95B8-08DF-6CFA-26F8D749E0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4597" y="2776540"/>
            <a:ext cx="647700" cy="647700"/>
          </a:xfrm>
          <a:prstGeom prst="rect">
            <a:avLst/>
          </a:prstGeom>
        </p:spPr>
      </p:pic>
      <p:pic>
        <p:nvPicPr>
          <p:cNvPr id="32" name="グラフィックス 31" descr="ワイヤレス 枠線">
            <a:extLst>
              <a:ext uri="{FF2B5EF4-FFF2-40B4-BE49-F238E27FC236}">
                <a16:creationId xmlns:a16="http://schemas.microsoft.com/office/drawing/2014/main" id="{F29B4B31-28DC-033C-3135-6727C9EA9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09470" y="3748090"/>
            <a:ext cx="485654" cy="485654"/>
          </a:xfrm>
          <a:prstGeom prst="rect">
            <a:avLst/>
          </a:prstGeom>
        </p:spPr>
      </p:pic>
      <p:pic>
        <p:nvPicPr>
          <p:cNvPr id="33" name="グラフィックス 32" descr="線付きの円 枠線">
            <a:extLst>
              <a:ext uri="{FF2B5EF4-FFF2-40B4-BE49-F238E27FC236}">
                <a16:creationId xmlns:a16="http://schemas.microsoft.com/office/drawing/2014/main" id="{3AABA648-8E59-17B6-F6FE-43E663E905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4597" y="3990917"/>
            <a:ext cx="647700" cy="647700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2698633-35FB-5031-3975-D8D6DC991DFD}"/>
              </a:ext>
            </a:extLst>
          </p:cNvPr>
          <p:cNvGrpSpPr/>
          <p:nvPr/>
        </p:nvGrpSpPr>
        <p:grpSpPr>
          <a:xfrm>
            <a:off x="1391560" y="3494900"/>
            <a:ext cx="73774" cy="378574"/>
            <a:chOff x="1776587" y="2948396"/>
            <a:chExt cx="73774" cy="378574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5104824-2EB9-0FB2-4866-98E320773C5F}"/>
                </a:ext>
              </a:extLst>
            </p:cNvPr>
            <p:cNvSpPr/>
            <p:nvPr/>
          </p:nvSpPr>
          <p:spPr>
            <a:xfrm>
              <a:off x="1776587" y="29483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117B4C4-9CF9-A419-0855-AF87920E1175}"/>
                </a:ext>
              </a:extLst>
            </p:cNvPr>
            <p:cNvSpPr/>
            <p:nvPr/>
          </p:nvSpPr>
          <p:spPr>
            <a:xfrm>
              <a:off x="1776587" y="31007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6F5BBD9-6932-82FC-0023-C4C24F99DBAE}"/>
                </a:ext>
              </a:extLst>
            </p:cNvPr>
            <p:cNvSpPr/>
            <p:nvPr/>
          </p:nvSpPr>
          <p:spPr>
            <a:xfrm>
              <a:off x="1776587" y="32531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45599BE-8E10-63E1-2D1A-2CF62C0B0CD6}"/>
              </a:ext>
            </a:extLst>
          </p:cNvPr>
          <p:cNvSpPr txBox="1"/>
          <p:nvPr/>
        </p:nvSpPr>
        <p:spPr>
          <a:xfrm>
            <a:off x="3958960" y="350414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/>
              <a:t>Internet</a:t>
            </a:r>
            <a:endParaRPr kumimoji="1" lang="ja-JP" altLang="en-US" sz="20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16C7D3C-F702-836E-7E9F-C1A3E4097BC9}"/>
              </a:ext>
            </a:extLst>
          </p:cNvPr>
          <p:cNvSpPr txBox="1"/>
          <p:nvPr/>
        </p:nvSpPr>
        <p:spPr>
          <a:xfrm>
            <a:off x="2278173" y="4602444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/>
              <a:t>ゲートウェイ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0AB8B6-95FF-2B4F-6BD6-DA20CFD7E603}"/>
              </a:ext>
            </a:extLst>
          </p:cNvPr>
          <p:cNvSpPr txBox="1"/>
          <p:nvPr/>
        </p:nvSpPr>
        <p:spPr>
          <a:xfrm>
            <a:off x="603559" y="4602974"/>
            <a:ext cx="17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/>
              <a:t>赤外線センサ</a:t>
            </a:r>
            <a:br>
              <a:rPr kumimoji="1" lang="en-US" altLang="ja-JP" sz="2000" b="1" dirty="0"/>
            </a:br>
            <a:r>
              <a:rPr kumimoji="1" lang="ja-JP" altLang="en-US" sz="2000" b="1"/>
              <a:t>ノード群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F74F4AC0-33FF-902A-A921-DB11D0825587}"/>
              </a:ext>
            </a:extLst>
          </p:cNvPr>
          <p:cNvGrpSpPr/>
          <p:nvPr/>
        </p:nvGrpSpPr>
        <p:grpSpPr>
          <a:xfrm>
            <a:off x="5243633" y="1014251"/>
            <a:ext cx="3119315" cy="2886856"/>
            <a:chOff x="5268292" y="275743"/>
            <a:chExt cx="3119315" cy="2886856"/>
          </a:xfrm>
        </p:grpSpPr>
        <p:sp>
          <p:nvSpPr>
            <p:cNvPr id="63" name="ホームベース 62">
              <a:extLst>
                <a:ext uri="{FF2B5EF4-FFF2-40B4-BE49-F238E27FC236}">
                  <a16:creationId xmlns:a16="http://schemas.microsoft.com/office/drawing/2014/main" id="{5D60A052-9459-F370-3A2E-4B0838E4E410}"/>
                </a:ext>
              </a:extLst>
            </p:cNvPr>
            <p:cNvSpPr/>
            <p:nvPr/>
          </p:nvSpPr>
          <p:spPr>
            <a:xfrm rot="5400000">
              <a:off x="5411723" y="191723"/>
              <a:ext cx="2886856" cy="3054896"/>
            </a:xfrm>
            <a:prstGeom prst="homePlate">
              <a:avLst>
                <a:gd name="adj" fmla="val 103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9683B745-5647-50BF-23E9-A8C125A6693A}"/>
                </a:ext>
              </a:extLst>
            </p:cNvPr>
            <p:cNvGrpSpPr/>
            <p:nvPr/>
          </p:nvGrpSpPr>
          <p:grpSpPr>
            <a:xfrm>
              <a:off x="5268292" y="349140"/>
              <a:ext cx="3119315" cy="2576721"/>
              <a:chOff x="5244924" y="349140"/>
              <a:chExt cx="3119315" cy="2576721"/>
            </a:xfrm>
          </p:grpSpPr>
          <p:pic>
            <p:nvPicPr>
              <p:cNvPr id="3" name="グラフィックス 2" descr="ブラウザー ウィンドウ 枠線">
                <a:extLst>
                  <a:ext uri="{FF2B5EF4-FFF2-40B4-BE49-F238E27FC236}">
                    <a16:creationId xmlns:a16="http://schemas.microsoft.com/office/drawing/2014/main" id="{8C0B3D33-1B53-93A1-98B9-38EF2E0E7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164688" y="1644485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グラフィックス 14" descr="データベース 枠線">
                <a:extLst>
                  <a:ext uri="{FF2B5EF4-FFF2-40B4-BE49-F238E27FC236}">
                    <a16:creationId xmlns:a16="http://schemas.microsoft.com/office/drawing/2014/main" id="{A588E950-BA69-A031-C277-3AA93B812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49499" y="3491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矢印付きの円 枠線">
                <a:extLst>
                  <a:ext uri="{FF2B5EF4-FFF2-40B4-BE49-F238E27FC236}">
                    <a16:creationId xmlns:a16="http://schemas.microsoft.com/office/drawing/2014/main" id="{269B9DE0-F331-FFED-A820-D1715274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164688" y="359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CB26F4C-433E-44A1-861D-53E4DA9F4484}"/>
                  </a:ext>
                </a:extLst>
              </p:cNvPr>
              <p:cNvSpPr txBox="1"/>
              <p:nvPr/>
            </p:nvSpPr>
            <p:spPr>
              <a:xfrm>
                <a:off x="5244924" y="1273386"/>
                <a:ext cx="1723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b="1"/>
                  <a:t>データベース</a:t>
                </a: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BCDBBD9-2AD4-BB79-C54A-F9DAF444567D}"/>
                  </a:ext>
                </a:extLst>
              </p:cNvPr>
              <p:cNvSpPr txBox="1"/>
              <p:nvPr/>
            </p:nvSpPr>
            <p:spPr>
              <a:xfrm>
                <a:off x="6888354" y="1256834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b="1"/>
                  <a:t>解析ノード</a:t>
                </a:r>
              </a:p>
            </p:txBody>
          </p:sp>
          <p:pic>
            <p:nvPicPr>
              <p:cNvPr id="6" name="グラフィックス 5" descr="ベル 枠線">
                <a:extLst>
                  <a:ext uri="{FF2B5EF4-FFF2-40B4-BE49-F238E27FC236}">
                    <a16:creationId xmlns:a16="http://schemas.microsoft.com/office/drawing/2014/main" id="{E57D581C-4E1C-83D9-75D9-EC47595AD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710870" y="1722256"/>
                <a:ext cx="791659" cy="7916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957C2F-593E-7322-2E48-D3F930FEECD2}"/>
                  </a:ext>
                </a:extLst>
              </p:cNvPr>
              <p:cNvSpPr txBox="1"/>
              <p:nvPr/>
            </p:nvSpPr>
            <p:spPr>
              <a:xfrm>
                <a:off x="5373165" y="2523761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000" b="1"/>
                  <a:t>通知サーバ</a:t>
                </a:r>
                <a:endParaRPr kumimoji="1" lang="ja-JP" altLang="en-US" sz="2000" b="1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8150F01-9AAF-E899-AAB8-6B22354F8389}"/>
                  </a:ext>
                </a:extLst>
              </p:cNvPr>
              <p:cNvSpPr txBox="1"/>
              <p:nvPr/>
            </p:nvSpPr>
            <p:spPr>
              <a:xfrm>
                <a:off x="6879537" y="2525751"/>
                <a:ext cx="1484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Web</a:t>
                </a:r>
                <a:r>
                  <a:rPr lang="ja-JP" altLang="en-US" sz="2000" b="1"/>
                  <a:t>アプリ</a:t>
                </a:r>
                <a:endParaRPr kumimoji="1" lang="ja-JP" altLang="en-US" sz="2000" b="1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939096-85AC-D0DD-EEF2-7B89DBF0487C}"/>
              </a:ext>
            </a:extLst>
          </p:cNvPr>
          <p:cNvSpPr txBox="1"/>
          <p:nvPr/>
        </p:nvSpPr>
        <p:spPr>
          <a:xfrm>
            <a:off x="5648208" y="47265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クラウドサーバ</a:t>
            </a:r>
            <a:endParaRPr kumimoji="1" lang="ja-JP" altLang="en-US" sz="2400" b="1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274026-0C0C-3B3F-83E8-33D0778324A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52297" y="3100390"/>
            <a:ext cx="1069731" cy="1214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A9CE6DC-FD70-7F0C-0227-9CE4679AAEE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752297" y="4314767"/>
            <a:ext cx="10757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3575CD0-9608-428E-23FF-254FFD98F388}"/>
              </a:ext>
            </a:extLst>
          </p:cNvPr>
          <p:cNvCxnSpPr>
            <a:cxnSpLocks/>
          </p:cNvCxnSpPr>
          <p:nvPr/>
        </p:nvCxnSpPr>
        <p:spPr>
          <a:xfrm>
            <a:off x="3461716" y="4314767"/>
            <a:ext cx="7823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39F3313-1273-F178-2CE9-BA59B4F8530A}"/>
              </a:ext>
            </a:extLst>
          </p:cNvPr>
          <p:cNvCxnSpPr>
            <a:cxnSpLocks/>
          </p:cNvCxnSpPr>
          <p:nvPr/>
        </p:nvCxnSpPr>
        <p:spPr>
          <a:xfrm>
            <a:off x="4878175" y="4314767"/>
            <a:ext cx="1499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8ACCEF2-BB55-A5E0-064C-67FD22DD6AD1}"/>
              </a:ext>
            </a:extLst>
          </p:cNvPr>
          <p:cNvCxnSpPr>
            <a:cxnSpLocks/>
          </p:cNvCxnSpPr>
          <p:nvPr/>
        </p:nvCxnSpPr>
        <p:spPr>
          <a:xfrm>
            <a:off x="7256525" y="4292879"/>
            <a:ext cx="16516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CDAFF8A-909B-6932-B544-824EDF07F01B}"/>
              </a:ext>
            </a:extLst>
          </p:cNvPr>
          <p:cNvCxnSpPr>
            <a:cxnSpLocks/>
          </p:cNvCxnSpPr>
          <p:nvPr/>
        </p:nvCxnSpPr>
        <p:spPr>
          <a:xfrm flipH="1">
            <a:off x="8029289" y="3078502"/>
            <a:ext cx="1069731" cy="1214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90F8DD-25F2-4CAA-72D6-4E7AB6757A24}"/>
              </a:ext>
            </a:extLst>
          </p:cNvPr>
          <p:cNvSpPr txBox="1"/>
          <p:nvPr/>
        </p:nvSpPr>
        <p:spPr>
          <a:xfrm>
            <a:off x="9995395" y="431294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農業従事者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0F4B123-0218-BA35-671F-9215F826F976}"/>
              </a:ext>
            </a:extLst>
          </p:cNvPr>
          <p:cNvSpPr txBox="1"/>
          <p:nvPr/>
        </p:nvSpPr>
        <p:spPr>
          <a:xfrm>
            <a:off x="2140209" y="323957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LoRa</a:t>
            </a:r>
            <a:endParaRPr kumimoji="1" lang="ja-JP" altLang="en-US" sz="20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A96A5D7-6C85-081A-BFCB-CBB5F1F0A3CE}"/>
              </a:ext>
            </a:extLst>
          </p:cNvPr>
          <p:cNvSpPr txBox="1"/>
          <p:nvPr/>
        </p:nvSpPr>
        <p:spPr>
          <a:xfrm>
            <a:off x="3455657" y="3933348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LTE</a:t>
            </a:r>
            <a:endParaRPr kumimoji="1" lang="ja-JP" altLang="en-US" sz="20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24F4C77-D480-0BC8-0B8A-4FD9F40A7145}"/>
              </a:ext>
            </a:extLst>
          </p:cNvPr>
          <p:cNvSpPr txBox="1"/>
          <p:nvPr/>
        </p:nvSpPr>
        <p:spPr>
          <a:xfrm>
            <a:off x="8682444" y="2219960"/>
            <a:ext cx="132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/>
              <a:t>Push</a:t>
            </a:r>
            <a:r>
              <a:rPr kumimoji="1" lang="ja-JP" altLang="en-US" sz="2000" b="1"/>
              <a:t>通知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4E3C0AD-EF12-2B2C-A426-8EF5C74A4DDA}"/>
              </a:ext>
            </a:extLst>
          </p:cNvPr>
          <p:cNvSpPr txBox="1"/>
          <p:nvPr/>
        </p:nvSpPr>
        <p:spPr>
          <a:xfrm>
            <a:off x="8485276" y="3711433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行動履歴表示</a:t>
            </a:r>
            <a:endParaRPr kumimoji="1" lang="ja-JP" altLang="en-US" sz="2000" b="1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C4EF84F-3C5C-4EB9-497B-6C968D4798A9}"/>
              </a:ext>
            </a:extLst>
          </p:cNvPr>
          <p:cNvSpPr txBox="1"/>
          <p:nvPr/>
        </p:nvSpPr>
        <p:spPr>
          <a:xfrm>
            <a:off x="2916587" y="23355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畑内</a:t>
            </a:r>
          </a:p>
        </p:txBody>
      </p:sp>
    </p:spTree>
    <p:extLst>
      <p:ext uri="{BB962C8B-B14F-4D97-AF65-F5344CB8AC3E}">
        <p14:creationId xmlns:p14="http://schemas.microsoft.com/office/powerpoint/2010/main" val="88132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C918C-3979-EB97-6A0A-4F32EEFEF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0D035235-E3F7-609A-C44F-B0FCA36F7FF3}"/>
              </a:ext>
            </a:extLst>
          </p:cNvPr>
          <p:cNvSpPr/>
          <p:nvPr/>
        </p:nvSpPr>
        <p:spPr>
          <a:xfrm>
            <a:off x="669027" y="2188694"/>
            <a:ext cx="3236287" cy="3113624"/>
          </a:xfrm>
          <a:prstGeom prst="roundRect">
            <a:avLst>
              <a:gd name="adj" fmla="val 8763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9480F732-E9F5-6754-88B8-F4F515A6713E}"/>
              </a:ext>
            </a:extLst>
          </p:cNvPr>
          <p:cNvSpPr/>
          <p:nvPr/>
        </p:nvSpPr>
        <p:spPr>
          <a:xfrm>
            <a:off x="5194338" y="822754"/>
            <a:ext cx="3272309" cy="4479564"/>
          </a:xfrm>
          <a:prstGeom prst="roundRect">
            <a:avLst>
              <a:gd name="adj" fmla="val 876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コンピューター 枠線">
            <a:extLst>
              <a:ext uri="{FF2B5EF4-FFF2-40B4-BE49-F238E27FC236}">
                <a16:creationId xmlns:a16="http://schemas.microsoft.com/office/drawing/2014/main" id="{1A48A476-2926-186C-3080-CCA7FE78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849" y="388809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ワイヤレス 枠線">
            <a:extLst>
              <a:ext uri="{FF2B5EF4-FFF2-40B4-BE49-F238E27FC236}">
                <a16:creationId xmlns:a16="http://schemas.microsoft.com/office/drawing/2014/main" id="{20999AD8-B4AD-DA23-8249-F9828FA54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09470" y="2533713"/>
            <a:ext cx="485654" cy="485654"/>
          </a:xfrm>
          <a:prstGeom prst="rect">
            <a:avLst/>
          </a:prstGeom>
        </p:spPr>
      </p:pic>
      <p:pic>
        <p:nvPicPr>
          <p:cNvPr id="17" name="グラフィックス 16" descr="無線ルーター 枠線">
            <a:extLst>
              <a:ext uri="{FF2B5EF4-FFF2-40B4-BE49-F238E27FC236}">
                <a16:creationId xmlns:a16="http://schemas.microsoft.com/office/drawing/2014/main" id="{16A396E6-BA9B-DCA1-0619-001F79860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9272" y="3622410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地球 枠線">
            <a:extLst>
              <a:ext uri="{FF2B5EF4-FFF2-40B4-BE49-F238E27FC236}">
                <a16:creationId xmlns:a16="http://schemas.microsoft.com/office/drawing/2014/main" id="{9A601CAD-F6B6-F28D-2DEB-C02FA1C1B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9665" y="383567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雲 枠線">
            <a:extLst>
              <a:ext uri="{FF2B5EF4-FFF2-40B4-BE49-F238E27FC236}">
                <a16:creationId xmlns:a16="http://schemas.microsoft.com/office/drawing/2014/main" id="{31B078D9-1B66-7139-DAB1-6231F930F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8544" y="3666083"/>
            <a:ext cx="1036484" cy="1036484"/>
          </a:xfrm>
          <a:prstGeom prst="rect">
            <a:avLst/>
          </a:prstGeom>
        </p:spPr>
      </p:pic>
      <p:pic>
        <p:nvPicPr>
          <p:cNvPr id="25" name="グラフィックス 24" descr="農業従事者男性 枠線">
            <a:extLst>
              <a:ext uri="{FF2B5EF4-FFF2-40B4-BE49-F238E27FC236}">
                <a16:creationId xmlns:a16="http://schemas.microsoft.com/office/drawing/2014/main" id="{724D55C2-6A10-3D4B-5656-A4F2304F8F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96641" y="3202614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A15A4BD4-402B-37FC-4570-3A979115D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89849" y="2654274"/>
            <a:ext cx="914400" cy="914400"/>
          </a:xfrm>
          <a:prstGeom prst="rect">
            <a:avLst/>
          </a:prstGeom>
        </p:spPr>
      </p:pic>
      <p:pic>
        <p:nvPicPr>
          <p:cNvPr id="31" name="グラフィックス 30" descr="線付きの円 枠線">
            <a:extLst>
              <a:ext uri="{FF2B5EF4-FFF2-40B4-BE49-F238E27FC236}">
                <a16:creationId xmlns:a16="http://schemas.microsoft.com/office/drawing/2014/main" id="{CDC21533-FABE-689F-3988-09CDB20656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4597" y="2776540"/>
            <a:ext cx="647700" cy="647700"/>
          </a:xfrm>
          <a:prstGeom prst="rect">
            <a:avLst/>
          </a:prstGeom>
        </p:spPr>
      </p:pic>
      <p:pic>
        <p:nvPicPr>
          <p:cNvPr id="32" name="グラフィックス 31" descr="ワイヤレス 枠線">
            <a:extLst>
              <a:ext uri="{FF2B5EF4-FFF2-40B4-BE49-F238E27FC236}">
                <a16:creationId xmlns:a16="http://schemas.microsoft.com/office/drawing/2014/main" id="{AF67B20E-DADD-0A3B-A10C-D0742B6DC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09470" y="3748090"/>
            <a:ext cx="485654" cy="485654"/>
          </a:xfrm>
          <a:prstGeom prst="rect">
            <a:avLst/>
          </a:prstGeom>
        </p:spPr>
      </p:pic>
      <p:pic>
        <p:nvPicPr>
          <p:cNvPr id="33" name="グラフィックス 32" descr="線付きの円 枠線">
            <a:extLst>
              <a:ext uri="{FF2B5EF4-FFF2-40B4-BE49-F238E27FC236}">
                <a16:creationId xmlns:a16="http://schemas.microsoft.com/office/drawing/2014/main" id="{60D8E0E9-BFE1-2253-DF96-47CABBC2B8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4597" y="3990917"/>
            <a:ext cx="647700" cy="647700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9BFF12E-DA6C-575F-8758-F0AD08247D77}"/>
              </a:ext>
            </a:extLst>
          </p:cNvPr>
          <p:cNvGrpSpPr/>
          <p:nvPr/>
        </p:nvGrpSpPr>
        <p:grpSpPr>
          <a:xfrm>
            <a:off x="1391560" y="3494900"/>
            <a:ext cx="73774" cy="378574"/>
            <a:chOff x="1776587" y="2948396"/>
            <a:chExt cx="73774" cy="378574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F893B74-9495-ACCA-BD2E-08E318CF99FE}"/>
                </a:ext>
              </a:extLst>
            </p:cNvPr>
            <p:cNvSpPr/>
            <p:nvPr/>
          </p:nvSpPr>
          <p:spPr>
            <a:xfrm>
              <a:off x="1776587" y="29483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822BA09-1F51-2537-9820-D597A0F390AA}"/>
                </a:ext>
              </a:extLst>
            </p:cNvPr>
            <p:cNvSpPr/>
            <p:nvPr/>
          </p:nvSpPr>
          <p:spPr>
            <a:xfrm>
              <a:off x="1776587" y="31007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28DF172-6FDB-EAE1-394E-CA8AAFA1C58C}"/>
                </a:ext>
              </a:extLst>
            </p:cNvPr>
            <p:cNvSpPr/>
            <p:nvPr/>
          </p:nvSpPr>
          <p:spPr>
            <a:xfrm>
              <a:off x="1776587" y="3253196"/>
              <a:ext cx="73774" cy="73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A3E3A58-0F0B-D021-675E-F36569949BE1}"/>
              </a:ext>
            </a:extLst>
          </p:cNvPr>
          <p:cNvSpPr txBox="1"/>
          <p:nvPr/>
        </p:nvSpPr>
        <p:spPr>
          <a:xfrm>
            <a:off x="3958960" y="350414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/>
              <a:t>Internet</a:t>
            </a:r>
            <a:endParaRPr kumimoji="1" lang="ja-JP" altLang="en-US" sz="20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C457A54-5858-437A-0D1B-A3D0F26A2A69}"/>
              </a:ext>
            </a:extLst>
          </p:cNvPr>
          <p:cNvSpPr txBox="1"/>
          <p:nvPr/>
        </p:nvSpPr>
        <p:spPr>
          <a:xfrm>
            <a:off x="2278173" y="4602444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/>
              <a:t>ゲートウェイ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FF2769-94BC-3932-05F2-46F44ACC9FF5}"/>
              </a:ext>
            </a:extLst>
          </p:cNvPr>
          <p:cNvSpPr txBox="1"/>
          <p:nvPr/>
        </p:nvSpPr>
        <p:spPr>
          <a:xfrm>
            <a:off x="603559" y="4602974"/>
            <a:ext cx="17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/>
              <a:t>赤外線センサ</a:t>
            </a:r>
            <a:br>
              <a:rPr kumimoji="1" lang="en-US" altLang="ja-JP" sz="2000" b="1" dirty="0"/>
            </a:br>
            <a:r>
              <a:rPr kumimoji="1" lang="ja-JP" altLang="en-US" sz="2000" b="1"/>
              <a:t>ノード群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6F9CAF2-F009-A786-A36A-076755760532}"/>
              </a:ext>
            </a:extLst>
          </p:cNvPr>
          <p:cNvGrpSpPr/>
          <p:nvPr/>
        </p:nvGrpSpPr>
        <p:grpSpPr>
          <a:xfrm>
            <a:off x="5243633" y="1014251"/>
            <a:ext cx="3119315" cy="2886856"/>
            <a:chOff x="5268292" y="275743"/>
            <a:chExt cx="3119315" cy="2886856"/>
          </a:xfrm>
        </p:grpSpPr>
        <p:sp>
          <p:nvSpPr>
            <p:cNvPr id="63" name="ホームベース 62">
              <a:extLst>
                <a:ext uri="{FF2B5EF4-FFF2-40B4-BE49-F238E27FC236}">
                  <a16:creationId xmlns:a16="http://schemas.microsoft.com/office/drawing/2014/main" id="{A5E7D077-9FF3-C5CA-2F62-A80CA5547692}"/>
                </a:ext>
              </a:extLst>
            </p:cNvPr>
            <p:cNvSpPr/>
            <p:nvPr/>
          </p:nvSpPr>
          <p:spPr>
            <a:xfrm rot="5400000">
              <a:off x="5411723" y="191723"/>
              <a:ext cx="2886856" cy="3054896"/>
            </a:xfrm>
            <a:prstGeom prst="homePlate">
              <a:avLst>
                <a:gd name="adj" fmla="val 103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7C4F58BA-45D4-5640-73BA-860D31563F53}"/>
                </a:ext>
              </a:extLst>
            </p:cNvPr>
            <p:cNvGrpSpPr/>
            <p:nvPr/>
          </p:nvGrpSpPr>
          <p:grpSpPr>
            <a:xfrm>
              <a:off x="5268292" y="349140"/>
              <a:ext cx="3119315" cy="2576721"/>
              <a:chOff x="5244924" y="349140"/>
              <a:chExt cx="3119315" cy="2576721"/>
            </a:xfrm>
          </p:grpSpPr>
          <p:pic>
            <p:nvPicPr>
              <p:cNvPr id="3" name="グラフィックス 2" descr="ブラウザー ウィンドウ 枠線">
                <a:extLst>
                  <a:ext uri="{FF2B5EF4-FFF2-40B4-BE49-F238E27FC236}">
                    <a16:creationId xmlns:a16="http://schemas.microsoft.com/office/drawing/2014/main" id="{509F67A1-84EC-F01E-F9D8-396EF0A1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164688" y="1644485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グラフィックス 14" descr="データベース 枠線">
                <a:extLst>
                  <a:ext uri="{FF2B5EF4-FFF2-40B4-BE49-F238E27FC236}">
                    <a16:creationId xmlns:a16="http://schemas.microsoft.com/office/drawing/2014/main" id="{8444F282-7299-C800-E048-72FC97E4C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49499" y="3491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矢印付きの円 枠線">
                <a:extLst>
                  <a:ext uri="{FF2B5EF4-FFF2-40B4-BE49-F238E27FC236}">
                    <a16:creationId xmlns:a16="http://schemas.microsoft.com/office/drawing/2014/main" id="{703F4D16-0E73-2B5B-A27C-55A58EEFF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164688" y="359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BB3546A-4910-44A8-F99F-44DC6AC3AFB7}"/>
                  </a:ext>
                </a:extLst>
              </p:cNvPr>
              <p:cNvSpPr txBox="1"/>
              <p:nvPr/>
            </p:nvSpPr>
            <p:spPr>
              <a:xfrm>
                <a:off x="5244924" y="1273386"/>
                <a:ext cx="1723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b="1">
                    <a:solidFill>
                      <a:srgbClr val="FF0000"/>
                    </a:solidFill>
                  </a:rPr>
                  <a:t>データベース</a:t>
                </a: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F76C3E9-400E-D4B0-C09A-DC35C58CD15F}"/>
                  </a:ext>
                </a:extLst>
              </p:cNvPr>
              <p:cNvSpPr txBox="1"/>
              <p:nvPr/>
            </p:nvSpPr>
            <p:spPr>
              <a:xfrm>
                <a:off x="6888354" y="1256834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b="1"/>
                  <a:t>解析ノード</a:t>
                </a:r>
              </a:p>
            </p:txBody>
          </p:sp>
          <p:pic>
            <p:nvPicPr>
              <p:cNvPr id="6" name="グラフィックス 5" descr="ベル 枠線">
                <a:extLst>
                  <a:ext uri="{FF2B5EF4-FFF2-40B4-BE49-F238E27FC236}">
                    <a16:creationId xmlns:a16="http://schemas.microsoft.com/office/drawing/2014/main" id="{0CBB1921-3C35-1026-59A9-16D0C7EC4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710870" y="1722256"/>
                <a:ext cx="791659" cy="7916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2ADEF7E-E0AB-2A4D-CE52-BB1EC2A8A19A}"/>
                  </a:ext>
                </a:extLst>
              </p:cNvPr>
              <p:cNvSpPr txBox="1"/>
              <p:nvPr/>
            </p:nvSpPr>
            <p:spPr>
              <a:xfrm>
                <a:off x="5373165" y="2523761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000" b="1">
                    <a:solidFill>
                      <a:srgbClr val="FF0000"/>
                    </a:solidFill>
                  </a:rPr>
                  <a:t>通知サーバ</a:t>
                </a:r>
                <a:endParaRPr kumimoji="1" lang="ja-JP" alt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CE5C0D8-8AFE-DE1B-7545-630C5041056C}"/>
                  </a:ext>
                </a:extLst>
              </p:cNvPr>
              <p:cNvSpPr txBox="1"/>
              <p:nvPr/>
            </p:nvSpPr>
            <p:spPr>
              <a:xfrm>
                <a:off x="6879537" y="2525751"/>
                <a:ext cx="1484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solidFill>
                      <a:srgbClr val="FF0000"/>
                    </a:solidFill>
                  </a:rPr>
                  <a:t>Web</a:t>
                </a:r>
                <a:r>
                  <a:rPr lang="ja-JP" altLang="en-US" sz="2000" b="1">
                    <a:solidFill>
                      <a:srgbClr val="FF0000"/>
                    </a:solidFill>
                  </a:rPr>
                  <a:t>アプリ</a:t>
                </a:r>
                <a:endParaRPr kumimoji="1" lang="ja-JP" altLang="en-US" sz="20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0ECDA-4574-102D-F7B6-2B397785BF2B}"/>
              </a:ext>
            </a:extLst>
          </p:cNvPr>
          <p:cNvSpPr txBox="1"/>
          <p:nvPr/>
        </p:nvSpPr>
        <p:spPr>
          <a:xfrm>
            <a:off x="5648208" y="47265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クラウドサーバ</a:t>
            </a:r>
            <a:endParaRPr kumimoji="1" lang="ja-JP" altLang="en-US" sz="2400" b="1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FE3D0E-2C57-5B7E-3091-1695C3379B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52297" y="3100390"/>
            <a:ext cx="1069731" cy="1214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13E284C-B2AB-710B-7B9B-8FA2A04D599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752297" y="4314767"/>
            <a:ext cx="10757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727ABD3-3929-5279-D38C-B56E7B395EF5}"/>
              </a:ext>
            </a:extLst>
          </p:cNvPr>
          <p:cNvCxnSpPr>
            <a:cxnSpLocks/>
          </p:cNvCxnSpPr>
          <p:nvPr/>
        </p:nvCxnSpPr>
        <p:spPr>
          <a:xfrm>
            <a:off x="3461716" y="4314767"/>
            <a:ext cx="7823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E656D7E-369F-47E8-A7D4-26C92F65C824}"/>
              </a:ext>
            </a:extLst>
          </p:cNvPr>
          <p:cNvCxnSpPr>
            <a:cxnSpLocks/>
          </p:cNvCxnSpPr>
          <p:nvPr/>
        </p:nvCxnSpPr>
        <p:spPr>
          <a:xfrm>
            <a:off x="4878175" y="4314767"/>
            <a:ext cx="14993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233F106-CF74-1010-2559-C6DC5ED6BBDC}"/>
              </a:ext>
            </a:extLst>
          </p:cNvPr>
          <p:cNvCxnSpPr>
            <a:cxnSpLocks/>
          </p:cNvCxnSpPr>
          <p:nvPr/>
        </p:nvCxnSpPr>
        <p:spPr>
          <a:xfrm>
            <a:off x="7256525" y="4292879"/>
            <a:ext cx="16516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78E3F70-0F14-B0EB-FE68-A3A6A3C33F40}"/>
              </a:ext>
            </a:extLst>
          </p:cNvPr>
          <p:cNvCxnSpPr>
            <a:cxnSpLocks/>
          </p:cNvCxnSpPr>
          <p:nvPr/>
        </p:nvCxnSpPr>
        <p:spPr>
          <a:xfrm flipH="1">
            <a:off x="8029289" y="3078502"/>
            <a:ext cx="1069731" cy="1214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F319350-3267-256E-42DF-D17C37284417}"/>
              </a:ext>
            </a:extLst>
          </p:cNvPr>
          <p:cNvSpPr txBox="1"/>
          <p:nvPr/>
        </p:nvSpPr>
        <p:spPr>
          <a:xfrm>
            <a:off x="9995395" y="431294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農業従事者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917FC72-3527-55EB-C2E7-025E3214E656}"/>
              </a:ext>
            </a:extLst>
          </p:cNvPr>
          <p:cNvSpPr txBox="1"/>
          <p:nvPr/>
        </p:nvSpPr>
        <p:spPr>
          <a:xfrm>
            <a:off x="2140209" y="323957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LoRa</a:t>
            </a:r>
            <a:endParaRPr kumimoji="1" lang="ja-JP" altLang="en-US" sz="20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D540116-11D9-33EC-3373-013997EE8A6B}"/>
              </a:ext>
            </a:extLst>
          </p:cNvPr>
          <p:cNvSpPr txBox="1"/>
          <p:nvPr/>
        </p:nvSpPr>
        <p:spPr>
          <a:xfrm>
            <a:off x="3455657" y="3933348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LTE</a:t>
            </a:r>
            <a:endParaRPr kumimoji="1" lang="ja-JP" altLang="en-US" sz="20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13977D-C316-A762-BC40-2D941203122F}"/>
              </a:ext>
            </a:extLst>
          </p:cNvPr>
          <p:cNvSpPr txBox="1"/>
          <p:nvPr/>
        </p:nvSpPr>
        <p:spPr>
          <a:xfrm>
            <a:off x="8682444" y="2219960"/>
            <a:ext cx="132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Push</a:t>
            </a:r>
            <a:r>
              <a:rPr kumimoji="1" lang="ja-JP" altLang="en-US" sz="2000" b="1">
                <a:solidFill>
                  <a:srgbClr val="FF0000"/>
                </a:solidFill>
              </a:rPr>
              <a:t>通知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48B384-26DA-7D5B-6698-ADD088E073B0}"/>
              </a:ext>
            </a:extLst>
          </p:cNvPr>
          <p:cNvSpPr txBox="1"/>
          <p:nvPr/>
        </p:nvSpPr>
        <p:spPr>
          <a:xfrm>
            <a:off x="8485276" y="3711433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rgbClr val="FF0000"/>
                </a:solidFill>
              </a:rPr>
              <a:t>行動履歴表示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1DB1DA-9A87-DBD8-F06A-0456EADBF6F6}"/>
              </a:ext>
            </a:extLst>
          </p:cNvPr>
          <p:cNvSpPr txBox="1"/>
          <p:nvPr/>
        </p:nvSpPr>
        <p:spPr>
          <a:xfrm>
            <a:off x="2916587" y="23355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畑内</a:t>
            </a:r>
          </a:p>
        </p:txBody>
      </p:sp>
    </p:spTree>
    <p:extLst>
      <p:ext uri="{BB962C8B-B14F-4D97-AF65-F5344CB8AC3E}">
        <p14:creationId xmlns:p14="http://schemas.microsoft.com/office/powerpoint/2010/main" val="33766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B620E0-E3AF-3AAF-4ED7-FD13EFF2B5B3}"/>
              </a:ext>
            </a:extLst>
          </p:cNvPr>
          <p:cNvSpPr/>
          <p:nvPr/>
        </p:nvSpPr>
        <p:spPr>
          <a:xfrm>
            <a:off x="5159242" y="1570267"/>
            <a:ext cx="1556656" cy="5034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農業従事者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2B5859-EBBF-D079-023E-383E5DF72963}"/>
              </a:ext>
            </a:extLst>
          </p:cNvPr>
          <p:cNvSpPr/>
          <p:nvPr/>
        </p:nvSpPr>
        <p:spPr>
          <a:xfrm>
            <a:off x="2471060" y="1570267"/>
            <a:ext cx="1556656" cy="5034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ゲートウェイ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671BBC-1039-860E-5BC2-5CB359C4E52F}"/>
              </a:ext>
            </a:extLst>
          </p:cNvPr>
          <p:cNvGrpSpPr/>
          <p:nvPr/>
        </p:nvGrpSpPr>
        <p:grpSpPr>
          <a:xfrm>
            <a:off x="3777343" y="5236495"/>
            <a:ext cx="1556656" cy="503464"/>
            <a:chOff x="3173185" y="4679497"/>
            <a:chExt cx="1556656" cy="50346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7BA05B-89D8-6B02-F9F4-2C23B37DE82D}"/>
                </a:ext>
              </a:extLst>
            </p:cNvPr>
            <p:cNvSpPr/>
            <p:nvPr/>
          </p:nvSpPr>
          <p:spPr>
            <a:xfrm>
              <a:off x="3173185" y="4679497"/>
              <a:ext cx="1556656" cy="50346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データベース</a:t>
              </a:r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D07561D-539D-4ED6-D26B-81ADEA01C5A0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4679497"/>
              <a:ext cx="14205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340221B-31D0-9DAB-F4B5-2FEDA129B92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5182961"/>
              <a:ext cx="14205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A5CABD61-7422-C598-0EAE-D3ACF5C81AEE}"/>
              </a:ext>
            </a:extLst>
          </p:cNvPr>
          <p:cNvSpPr/>
          <p:nvPr/>
        </p:nvSpPr>
        <p:spPr>
          <a:xfrm>
            <a:off x="3807279" y="2514600"/>
            <a:ext cx="1496784" cy="149678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</a:t>
            </a:r>
            <a:endParaRPr lang="en-US" altLang="ja-JP" dirty="0"/>
          </a:p>
          <a:p>
            <a:pPr algn="ctr"/>
            <a:r>
              <a:rPr kumimoji="1" lang="ja-JP" altLang="en-US"/>
              <a:t>サーバ</a:t>
            </a:r>
            <a:endParaRPr kumimoji="1" lang="en-US" altLang="ja-JP" dirty="0"/>
          </a:p>
          <a:p>
            <a:pPr algn="ctr"/>
            <a:r>
              <a:rPr lang="ja-JP" altLang="en-US"/>
              <a:t>処理</a:t>
            </a:r>
            <a:endParaRPr kumimoji="1" lang="en-US" altLang="ja-JP" dirty="0"/>
          </a:p>
        </p:txBody>
      </p:sp>
      <p:cxnSp>
        <p:nvCxnSpPr>
          <p:cNvPr id="2" name="カギ線コネクタ 1">
            <a:extLst>
              <a:ext uri="{FF2B5EF4-FFF2-40B4-BE49-F238E27FC236}">
                <a16:creationId xmlns:a16="http://schemas.microsoft.com/office/drawing/2014/main" id="{4A880B85-95E0-A556-14A2-2CAE6A9CFE0E}"/>
              </a:ext>
            </a:extLst>
          </p:cNvPr>
          <p:cNvCxnSpPr>
            <a:cxnSpLocks/>
            <a:stCxn id="4" idx="2"/>
            <a:endCxn id="13" idx="2"/>
          </p:cNvCxnSpPr>
          <p:nvPr/>
        </p:nvCxnSpPr>
        <p:spPr>
          <a:xfrm rot="16200000" flipH="1">
            <a:off x="2933703" y="2389415"/>
            <a:ext cx="1189261" cy="5578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5012B0-045F-49C8-510C-852FEB99C83F}"/>
              </a:ext>
            </a:extLst>
          </p:cNvPr>
          <p:cNvSpPr txBox="1"/>
          <p:nvPr/>
        </p:nvSpPr>
        <p:spPr>
          <a:xfrm>
            <a:off x="1686230" y="2514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ABA27699-968A-843B-204B-1C3EE9E856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22396" y="2355396"/>
            <a:ext cx="1355273" cy="791940"/>
          </a:xfrm>
          <a:prstGeom prst="bentConnector3">
            <a:avLst>
              <a:gd name="adj1" fmla="val 7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DDA327-B23B-74B0-B00A-FEE5241790C1}"/>
              </a:ext>
            </a:extLst>
          </p:cNvPr>
          <p:cNvCxnSpPr>
            <a:cxnSpLocks/>
          </p:cNvCxnSpPr>
          <p:nvPr/>
        </p:nvCxnSpPr>
        <p:spPr>
          <a:xfrm flipV="1">
            <a:off x="4458171" y="4004547"/>
            <a:ext cx="0" cy="12319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AC87F40-C881-81E5-3870-1576704AB329}"/>
              </a:ext>
            </a:extLst>
          </p:cNvPr>
          <p:cNvCxnSpPr>
            <a:cxnSpLocks/>
          </p:cNvCxnSpPr>
          <p:nvPr/>
        </p:nvCxnSpPr>
        <p:spPr>
          <a:xfrm>
            <a:off x="4635621" y="4011384"/>
            <a:ext cx="2" cy="1225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E5ABD9A7-40A1-086D-AE08-0DC1D85B74A2}"/>
              </a:ext>
            </a:extLst>
          </p:cNvPr>
          <p:cNvCxnSpPr>
            <a:cxnSpLocks/>
            <a:stCxn id="3" idx="2"/>
            <a:endCxn id="13" idx="6"/>
          </p:cNvCxnSpPr>
          <p:nvPr/>
        </p:nvCxnSpPr>
        <p:spPr>
          <a:xfrm rot="5400000">
            <a:off x="5026187" y="2351608"/>
            <a:ext cx="1189261" cy="6335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8525C5-4703-5634-3BFF-1A9027CAF9DD}"/>
              </a:ext>
            </a:extLst>
          </p:cNvPr>
          <p:cNvSpPr txBox="1"/>
          <p:nvPr/>
        </p:nvSpPr>
        <p:spPr>
          <a:xfrm>
            <a:off x="4555671" y="2157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C1E9744-9CA3-0470-3816-BE56DEB9F681}"/>
              </a:ext>
            </a:extLst>
          </p:cNvPr>
          <p:cNvSpPr txBox="1"/>
          <p:nvPr/>
        </p:nvSpPr>
        <p:spPr>
          <a:xfrm>
            <a:off x="6187409" y="23820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通知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B304429-3323-1905-7434-A3A8A1C7AA8F}"/>
              </a:ext>
            </a:extLst>
          </p:cNvPr>
          <p:cNvSpPr txBox="1"/>
          <p:nvPr/>
        </p:nvSpPr>
        <p:spPr>
          <a:xfrm>
            <a:off x="6240823" y="2784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行動履歴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E906063-175C-3531-E569-D5E3C5107BB8}"/>
              </a:ext>
            </a:extLst>
          </p:cNvPr>
          <p:cNvSpPr txBox="1"/>
          <p:nvPr/>
        </p:nvSpPr>
        <p:spPr>
          <a:xfrm>
            <a:off x="2840529" y="4426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解析後データ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759C5-784D-B585-12E3-FD60E82D5EEF}"/>
              </a:ext>
            </a:extLst>
          </p:cNvPr>
          <p:cNvSpPr txBox="1"/>
          <p:nvPr/>
        </p:nvSpPr>
        <p:spPr>
          <a:xfrm>
            <a:off x="2853690" y="4775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5D74ACB-F879-EDFE-D086-49E303E28850}"/>
              </a:ext>
            </a:extLst>
          </p:cNvPr>
          <p:cNvSpPr txBox="1"/>
          <p:nvPr/>
        </p:nvSpPr>
        <p:spPr>
          <a:xfrm>
            <a:off x="2855456" y="4047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0DB7A2-048B-C534-4B72-78DBDD4821D0}"/>
              </a:ext>
            </a:extLst>
          </p:cNvPr>
          <p:cNvSpPr txBox="1"/>
          <p:nvPr/>
        </p:nvSpPr>
        <p:spPr>
          <a:xfrm>
            <a:off x="4660915" y="4416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解析後データ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D6FE35-858D-D0DD-73DD-D91FCE9D0398}"/>
              </a:ext>
            </a:extLst>
          </p:cNvPr>
          <p:cNvSpPr txBox="1"/>
          <p:nvPr/>
        </p:nvSpPr>
        <p:spPr>
          <a:xfrm>
            <a:off x="4674076" y="4765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5DBC05-D4E4-2C8D-1F67-D5C75F73A072}"/>
              </a:ext>
            </a:extLst>
          </p:cNvPr>
          <p:cNvSpPr txBox="1"/>
          <p:nvPr/>
        </p:nvSpPr>
        <p:spPr>
          <a:xfrm>
            <a:off x="4675842" y="4037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</p:spTree>
    <p:extLst>
      <p:ext uri="{BB962C8B-B14F-4D97-AF65-F5344CB8AC3E}">
        <p14:creationId xmlns:p14="http://schemas.microsoft.com/office/powerpoint/2010/main" val="242444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9EA4-FB6B-6B27-6B94-1A75AD1E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EB791-D2B9-4F9C-2047-8716A30E5A3A}"/>
              </a:ext>
            </a:extLst>
          </p:cNvPr>
          <p:cNvSpPr/>
          <p:nvPr/>
        </p:nvSpPr>
        <p:spPr>
          <a:xfrm>
            <a:off x="7680773" y="488434"/>
            <a:ext cx="1556656" cy="5034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農業従事者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AF27E7-2A1D-EFE7-0696-467FCC219839}"/>
              </a:ext>
            </a:extLst>
          </p:cNvPr>
          <p:cNvSpPr/>
          <p:nvPr/>
        </p:nvSpPr>
        <p:spPr>
          <a:xfrm>
            <a:off x="1632720" y="740166"/>
            <a:ext cx="1556656" cy="5034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ゲートウェイ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D815217-8AF8-23D5-44D8-842E5317962A}"/>
              </a:ext>
            </a:extLst>
          </p:cNvPr>
          <p:cNvGrpSpPr/>
          <p:nvPr/>
        </p:nvGrpSpPr>
        <p:grpSpPr>
          <a:xfrm>
            <a:off x="3631748" y="5137981"/>
            <a:ext cx="1556656" cy="503464"/>
            <a:chOff x="3173185" y="4679497"/>
            <a:chExt cx="1556656" cy="50346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7671586-B859-8E34-A8BA-E0A5A2E37D6C}"/>
                </a:ext>
              </a:extLst>
            </p:cNvPr>
            <p:cNvSpPr/>
            <p:nvPr/>
          </p:nvSpPr>
          <p:spPr>
            <a:xfrm>
              <a:off x="3173185" y="4679497"/>
              <a:ext cx="1556656" cy="50346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データベース</a:t>
              </a:r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ED2417F-5EA3-0A46-6827-C50FDB20A8E1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4679497"/>
              <a:ext cx="14205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5E3C1AC-2FAF-452D-312D-A71322C6B504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5182961"/>
              <a:ext cx="14205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4BD29D0A-CBC2-6606-FCB6-15A7231D587B}"/>
              </a:ext>
            </a:extLst>
          </p:cNvPr>
          <p:cNvSpPr/>
          <p:nvPr/>
        </p:nvSpPr>
        <p:spPr>
          <a:xfrm>
            <a:off x="1666738" y="2382953"/>
            <a:ext cx="1488620" cy="14886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/>
              <a:t>.</a:t>
            </a:r>
          </a:p>
          <a:p>
            <a:pPr algn="ctr"/>
            <a:r>
              <a:rPr lang="ja-JP" altLang="en-US"/>
              <a:t>記録</a:t>
            </a:r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43C6AF88-051D-AF51-14D8-1300E8B2BDEA}"/>
              </a:ext>
            </a:extLst>
          </p:cNvPr>
          <p:cNvSpPr/>
          <p:nvPr/>
        </p:nvSpPr>
        <p:spPr>
          <a:xfrm>
            <a:off x="3624946" y="2417412"/>
            <a:ext cx="1488620" cy="14886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</a:t>
            </a:r>
          </a:p>
          <a:p>
            <a:pPr algn="ctr"/>
            <a:r>
              <a:rPr kumimoji="1" lang="ja-JP" altLang="en-US"/>
              <a:t>解析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1E19E64-7906-592E-9D96-0F2ECD12D660}"/>
              </a:ext>
            </a:extLst>
          </p:cNvPr>
          <p:cNvSpPr/>
          <p:nvPr/>
        </p:nvSpPr>
        <p:spPr>
          <a:xfrm>
            <a:off x="5881183" y="1243565"/>
            <a:ext cx="1488620" cy="14886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en-US" altLang="ja-JP" dirty="0"/>
              <a:t>.</a:t>
            </a:r>
          </a:p>
          <a:p>
            <a:pPr algn="ctr"/>
            <a:r>
              <a:rPr kumimoji="1" lang="ja-JP" altLang="en-US"/>
              <a:t>登録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8444B46-73BC-0471-6CC9-25126BE67217}"/>
              </a:ext>
            </a:extLst>
          </p:cNvPr>
          <p:cNvSpPr/>
          <p:nvPr/>
        </p:nvSpPr>
        <p:spPr>
          <a:xfrm>
            <a:off x="7714791" y="2424249"/>
            <a:ext cx="1488620" cy="14886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4.</a:t>
            </a:r>
          </a:p>
          <a:p>
            <a:pPr algn="ctr"/>
            <a:r>
              <a:rPr lang="ja-JP" altLang="en-US"/>
              <a:t>通知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A0ABE8B-0B36-D651-6E8E-7C717A99E34E}"/>
              </a:ext>
            </a:extLst>
          </p:cNvPr>
          <p:cNvSpPr/>
          <p:nvPr/>
        </p:nvSpPr>
        <p:spPr>
          <a:xfrm>
            <a:off x="9662287" y="2417412"/>
            <a:ext cx="1488620" cy="148862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r>
              <a:rPr kumimoji="1" lang="en-US" altLang="ja-JP" dirty="0"/>
              <a:t>.</a:t>
            </a:r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3DFCCCD-2DAC-3CF8-5C4D-7D50E5987F3E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2411048" y="1243630"/>
            <a:ext cx="0" cy="1139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DD1B38-B7FF-647D-CC68-941309D63BFC}"/>
              </a:ext>
            </a:extLst>
          </p:cNvPr>
          <p:cNvSpPr txBox="1"/>
          <p:nvPr/>
        </p:nvSpPr>
        <p:spPr>
          <a:xfrm>
            <a:off x="881908" y="16186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CD77454-72C8-E9E0-9AEF-3BCC72A0BFCE}"/>
              </a:ext>
            </a:extLst>
          </p:cNvPr>
          <p:cNvCxnSpPr>
            <a:cxnSpLocks/>
          </p:cNvCxnSpPr>
          <p:nvPr/>
        </p:nvCxnSpPr>
        <p:spPr>
          <a:xfrm flipV="1">
            <a:off x="4285176" y="3906032"/>
            <a:ext cx="0" cy="12319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4AD7BA0-0D19-9E5B-2027-005B20CB6A66}"/>
              </a:ext>
            </a:extLst>
          </p:cNvPr>
          <p:cNvCxnSpPr>
            <a:stCxn id="13" idx="4"/>
            <a:endCxn id="8" idx="1"/>
          </p:cNvCxnSpPr>
          <p:nvPr/>
        </p:nvCxnSpPr>
        <p:spPr>
          <a:xfrm rot="16200000" flipH="1">
            <a:off x="2262328" y="4020293"/>
            <a:ext cx="1518140" cy="12207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84077E0-56B9-3DD6-1160-B38C3FAEEED5}"/>
              </a:ext>
            </a:extLst>
          </p:cNvPr>
          <p:cNvSpPr txBox="1"/>
          <p:nvPr/>
        </p:nvSpPr>
        <p:spPr>
          <a:xfrm>
            <a:off x="1994053" y="5422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3DF6A58-ABA2-0DA4-8A63-E66292B1055D}"/>
              </a:ext>
            </a:extLst>
          </p:cNvPr>
          <p:cNvCxnSpPr>
            <a:cxnSpLocks/>
          </p:cNvCxnSpPr>
          <p:nvPr/>
        </p:nvCxnSpPr>
        <p:spPr>
          <a:xfrm>
            <a:off x="4462626" y="3912869"/>
            <a:ext cx="2" cy="1225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696B018-6529-E2AA-5031-B583B15A268A}"/>
              </a:ext>
            </a:extLst>
          </p:cNvPr>
          <p:cNvSpPr txBox="1"/>
          <p:nvPr/>
        </p:nvSpPr>
        <p:spPr>
          <a:xfrm>
            <a:off x="2715516" y="42440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センサデータ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11B2E6-037B-80CC-8332-DD9BFEC22E41}"/>
              </a:ext>
            </a:extLst>
          </p:cNvPr>
          <p:cNvSpPr txBox="1"/>
          <p:nvPr/>
        </p:nvSpPr>
        <p:spPr>
          <a:xfrm>
            <a:off x="4462625" y="42788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解析後データ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775B1A8-8C3F-2434-973D-667A9224D780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5113566" y="3161722"/>
            <a:ext cx="2601225" cy="6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0DBF7-1189-0755-59BB-38954DCF51FE}"/>
              </a:ext>
            </a:extLst>
          </p:cNvPr>
          <p:cNvSpPr txBox="1"/>
          <p:nvPr/>
        </p:nvSpPr>
        <p:spPr>
          <a:xfrm>
            <a:off x="5109890" y="32067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通知シグナル</a:t>
            </a:r>
          </a:p>
        </p:txBody>
      </p: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4F077785-49BD-7B60-979B-50CF58F9CE7C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>
          <a:xfrm rot="5400000">
            <a:off x="4578185" y="3342405"/>
            <a:ext cx="2657528" cy="14370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AF7BB18-139C-E8A5-F58E-93732B27B3F7}"/>
              </a:ext>
            </a:extLst>
          </p:cNvPr>
          <p:cNvSpPr txBox="1"/>
          <p:nvPr/>
        </p:nvSpPr>
        <p:spPr>
          <a:xfrm>
            <a:off x="6616025" y="39960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BF248BF9-BE5F-2FB8-CDB6-928D5A59F6C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6625493" y="740165"/>
            <a:ext cx="1055280" cy="5033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20BA60-2C46-E638-0A9F-D9D5FA70BA67}"/>
              </a:ext>
            </a:extLst>
          </p:cNvPr>
          <p:cNvSpPr txBox="1"/>
          <p:nvPr/>
        </p:nvSpPr>
        <p:spPr>
          <a:xfrm>
            <a:off x="6240210" y="35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A87409E-AB08-2FA9-98FA-F1FA8658767A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8459101" y="991898"/>
            <a:ext cx="0" cy="1432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6332E9-1D21-254A-EF5D-2023FFAD6C02}"/>
              </a:ext>
            </a:extLst>
          </p:cNvPr>
          <p:cNvSpPr txBox="1"/>
          <p:nvPr/>
        </p:nvSpPr>
        <p:spPr>
          <a:xfrm>
            <a:off x="8472161" y="15390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通知</a:t>
            </a: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FD0464A9-EEC0-49D5-6383-1E304C0BF90D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210292" y="3912869"/>
            <a:ext cx="3248809" cy="15593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8F8DCC4C-7049-55EE-DFCA-ACF13403939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225470" y="3906032"/>
            <a:ext cx="5181127" cy="16486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882536B-30D1-0BFB-1E64-23BB60735CB5}"/>
              </a:ext>
            </a:extLst>
          </p:cNvPr>
          <p:cNvSpPr txBox="1"/>
          <p:nvPr/>
        </p:nvSpPr>
        <p:spPr>
          <a:xfrm>
            <a:off x="7120273" y="5041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登録者情報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293D3AE-D761-210F-6A3F-C5D5A42C1038}"/>
              </a:ext>
            </a:extLst>
          </p:cNvPr>
          <p:cNvSpPr txBox="1"/>
          <p:nvPr/>
        </p:nvSpPr>
        <p:spPr>
          <a:xfrm>
            <a:off x="8874003" y="5198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解析後データ</a:t>
            </a:r>
          </a:p>
        </p:txBody>
      </p: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14FB3F4B-94DD-41BE-526D-721E3E0E4A3C}"/>
              </a:ext>
            </a:extLst>
          </p:cNvPr>
          <p:cNvCxnSpPr>
            <a:cxnSpLocks/>
            <a:stCxn id="9" idx="0"/>
            <a:endCxn id="3" idx="3"/>
          </p:cNvCxnSpPr>
          <p:nvPr/>
        </p:nvCxnSpPr>
        <p:spPr>
          <a:xfrm rot="16200000" flipV="1">
            <a:off x="8983390" y="994205"/>
            <a:ext cx="1677246" cy="11691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ABD042F-99C3-3AD7-EBD4-5F3732AF1C83}"/>
              </a:ext>
            </a:extLst>
          </p:cNvPr>
          <p:cNvSpPr txBox="1"/>
          <p:nvPr/>
        </p:nvSpPr>
        <p:spPr>
          <a:xfrm>
            <a:off x="10422369" y="1539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行動履歴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808EF7C-F24E-D88A-E219-31CEC28B4B8C}"/>
              </a:ext>
            </a:extLst>
          </p:cNvPr>
          <p:cNvSpPr txBox="1"/>
          <p:nvPr/>
        </p:nvSpPr>
        <p:spPr>
          <a:xfrm>
            <a:off x="9852598" y="3017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行動履歴</a:t>
            </a:r>
            <a:br>
              <a:rPr kumimoji="1" lang="en-US" altLang="ja-JP" dirty="0"/>
            </a:br>
            <a:r>
              <a:rPr kumimoji="1" lang="ja-JP" altLang="en-US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15360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1D28-E5C8-65F3-FAE1-1F7AB7F1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6976B9-A177-302B-F4E3-4D2C388AE4E2}"/>
              </a:ext>
            </a:extLst>
          </p:cNvPr>
          <p:cNvSpPr/>
          <p:nvPr/>
        </p:nvSpPr>
        <p:spPr>
          <a:xfrm>
            <a:off x="7680773" y="488434"/>
            <a:ext cx="1556656" cy="5034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農業従事者</a:t>
            </a:r>
            <a:endParaRPr kumimoji="1" lang="ja-JP" altLang="en-US" sz="2000" b="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38197D-DF2C-935A-8F52-4F96C28E7743}"/>
              </a:ext>
            </a:extLst>
          </p:cNvPr>
          <p:cNvSpPr/>
          <p:nvPr/>
        </p:nvSpPr>
        <p:spPr>
          <a:xfrm>
            <a:off x="1503114" y="740164"/>
            <a:ext cx="1815867" cy="5034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ゲートウェイ</a:t>
            </a:r>
            <a:endParaRPr kumimoji="1" lang="ja-JP" altLang="en-US" sz="2000" b="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5E57174-E9FD-00A3-B99E-348A989E3A0A}"/>
              </a:ext>
            </a:extLst>
          </p:cNvPr>
          <p:cNvGrpSpPr/>
          <p:nvPr/>
        </p:nvGrpSpPr>
        <p:grpSpPr>
          <a:xfrm>
            <a:off x="3468873" y="5137980"/>
            <a:ext cx="1800766" cy="503464"/>
            <a:chOff x="3173185" y="4679497"/>
            <a:chExt cx="1556656" cy="50346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465587A-FB15-1D1B-5AF5-778D1F8F3F3F}"/>
                </a:ext>
              </a:extLst>
            </p:cNvPr>
            <p:cNvSpPr/>
            <p:nvPr/>
          </p:nvSpPr>
          <p:spPr>
            <a:xfrm>
              <a:off x="3173185" y="4679497"/>
              <a:ext cx="1556656" cy="50346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/>
                <a:t>データベース</a:t>
              </a:r>
              <a:endParaRPr kumimoji="1" lang="ja-JP" altLang="en-US" sz="2000" b="1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59273B4-7079-AA26-AC94-739C365DC2F9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4679497"/>
              <a:ext cx="1420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D776259-EA09-1506-1ED6-7E806BE9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5182961"/>
              <a:ext cx="1420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426A505B-C5EC-D929-667A-8555F00FEA4E}"/>
              </a:ext>
            </a:extLst>
          </p:cNvPr>
          <p:cNvSpPr/>
          <p:nvPr/>
        </p:nvSpPr>
        <p:spPr>
          <a:xfrm>
            <a:off x="1666738" y="2382953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1</a:t>
            </a:r>
            <a:r>
              <a:rPr kumimoji="1" lang="en-US" altLang="ja-JP" sz="2000" b="1" dirty="0"/>
              <a:t>.</a:t>
            </a:r>
          </a:p>
          <a:p>
            <a:pPr algn="ctr"/>
            <a:r>
              <a:rPr lang="ja-JP" altLang="en-US" sz="2000" b="1"/>
              <a:t>記録</a:t>
            </a:r>
            <a:endParaRPr kumimoji="1" lang="ja-JP" altLang="en-US" sz="2000" b="1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0358D303-FF15-E1D5-79F2-1A1F07DCA9F9}"/>
              </a:ext>
            </a:extLst>
          </p:cNvPr>
          <p:cNvSpPr/>
          <p:nvPr/>
        </p:nvSpPr>
        <p:spPr>
          <a:xfrm>
            <a:off x="3624946" y="2417412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2.</a:t>
            </a:r>
          </a:p>
          <a:p>
            <a:pPr algn="ctr"/>
            <a:r>
              <a:rPr kumimoji="1" lang="ja-JP" altLang="en-US" sz="2000" b="1"/>
              <a:t>解析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0C5756D-EEDC-ECB4-069F-8E8312FB393D}"/>
              </a:ext>
            </a:extLst>
          </p:cNvPr>
          <p:cNvSpPr/>
          <p:nvPr/>
        </p:nvSpPr>
        <p:spPr>
          <a:xfrm>
            <a:off x="5881183" y="1243565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3</a:t>
            </a:r>
            <a:r>
              <a:rPr kumimoji="1" lang="en-US" altLang="ja-JP" sz="2000" b="1" dirty="0"/>
              <a:t>.</a:t>
            </a:r>
          </a:p>
          <a:p>
            <a:pPr algn="ctr"/>
            <a:r>
              <a:rPr kumimoji="1" lang="ja-JP" altLang="en-US" sz="2000" b="1"/>
              <a:t>登録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08AD234-C12B-FB8E-E68A-DCE56883B96D}"/>
              </a:ext>
            </a:extLst>
          </p:cNvPr>
          <p:cNvSpPr/>
          <p:nvPr/>
        </p:nvSpPr>
        <p:spPr>
          <a:xfrm>
            <a:off x="7714791" y="2424249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4.</a:t>
            </a:r>
          </a:p>
          <a:p>
            <a:pPr algn="ctr"/>
            <a:r>
              <a:rPr lang="ja-JP" altLang="en-US" sz="2000" b="1"/>
              <a:t>通知</a:t>
            </a:r>
            <a:endParaRPr kumimoji="1" lang="ja-JP" altLang="en-US" sz="2000" b="1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5384EAE-BDDC-A2B6-1AC7-26BE7B566788}"/>
              </a:ext>
            </a:extLst>
          </p:cNvPr>
          <p:cNvSpPr/>
          <p:nvPr/>
        </p:nvSpPr>
        <p:spPr>
          <a:xfrm>
            <a:off x="9662287" y="2417412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5</a:t>
            </a:r>
            <a:r>
              <a:rPr kumimoji="1" lang="en-US" altLang="ja-JP" sz="2000" b="1" dirty="0"/>
              <a:t>.</a:t>
            </a:r>
          </a:p>
          <a:p>
            <a:pPr algn="ctr"/>
            <a:endParaRPr lang="en-US" altLang="ja-JP" sz="2000" b="1" dirty="0"/>
          </a:p>
          <a:p>
            <a:pPr algn="ctr"/>
            <a:endParaRPr kumimoji="1" lang="en-US" altLang="ja-JP" sz="2000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FAFE8ED-8DC6-6ED2-28FA-D601AF8324D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1048" y="1243628"/>
            <a:ext cx="0" cy="1139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36C4D2-D51E-B3CF-5DF0-4C3DF32D0F43}"/>
              </a:ext>
            </a:extLst>
          </p:cNvPr>
          <p:cNvSpPr txBox="1"/>
          <p:nvPr/>
        </p:nvSpPr>
        <p:spPr>
          <a:xfrm>
            <a:off x="881908" y="16186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センサデータ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853F0D-B9A0-AACA-2CD3-7FD2A0C10323}"/>
              </a:ext>
            </a:extLst>
          </p:cNvPr>
          <p:cNvCxnSpPr>
            <a:cxnSpLocks/>
          </p:cNvCxnSpPr>
          <p:nvPr/>
        </p:nvCxnSpPr>
        <p:spPr>
          <a:xfrm flipV="1">
            <a:off x="4285176" y="3906032"/>
            <a:ext cx="0" cy="1231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70057736-885A-2B11-980B-29D55374E8CD}"/>
              </a:ext>
            </a:extLst>
          </p:cNvPr>
          <p:cNvCxnSpPr>
            <a:stCxn id="13" idx="4"/>
            <a:endCxn id="8" idx="1"/>
          </p:cNvCxnSpPr>
          <p:nvPr/>
        </p:nvCxnSpPr>
        <p:spPr>
          <a:xfrm rot="16200000" flipH="1">
            <a:off x="2180891" y="4101729"/>
            <a:ext cx="1518139" cy="10578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46E021-2D49-6EBC-E18E-728A0B6A94CB}"/>
              </a:ext>
            </a:extLst>
          </p:cNvPr>
          <p:cNvSpPr txBox="1"/>
          <p:nvPr/>
        </p:nvSpPr>
        <p:spPr>
          <a:xfrm>
            <a:off x="1994053" y="5422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センサデータ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E9239D-292B-CF97-076E-E33620103C01}"/>
              </a:ext>
            </a:extLst>
          </p:cNvPr>
          <p:cNvCxnSpPr>
            <a:cxnSpLocks/>
          </p:cNvCxnSpPr>
          <p:nvPr/>
        </p:nvCxnSpPr>
        <p:spPr>
          <a:xfrm>
            <a:off x="4462626" y="3912869"/>
            <a:ext cx="2" cy="1225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F9BDF0-CED4-60C9-E58F-D51F59D78341}"/>
              </a:ext>
            </a:extLst>
          </p:cNvPr>
          <p:cNvSpPr txBox="1"/>
          <p:nvPr/>
        </p:nvSpPr>
        <p:spPr>
          <a:xfrm>
            <a:off x="2715516" y="42440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センサデータ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6F0BED-A259-ED02-EBB3-CDCF207CB1B6}"/>
              </a:ext>
            </a:extLst>
          </p:cNvPr>
          <p:cNvSpPr txBox="1"/>
          <p:nvPr/>
        </p:nvSpPr>
        <p:spPr>
          <a:xfrm>
            <a:off x="4462625" y="42788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解析後データ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CB2B8BB-4774-0B7C-7CFF-7867E04D6BDA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5113566" y="3161722"/>
            <a:ext cx="2601225" cy="6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F1F0C61-FA15-8270-7819-7BD610701850}"/>
              </a:ext>
            </a:extLst>
          </p:cNvPr>
          <p:cNvSpPr txBox="1"/>
          <p:nvPr/>
        </p:nvSpPr>
        <p:spPr>
          <a:xfrm>
            <a:off x="5109890" y="32067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通知シグナル</a:t>
            </a:r>
          </a:p>
        </p:txBody>
      </p: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670EC6AE-88D5-2C90-CB30-AEAC5E391032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>
          <a:xfrm rot="5400000">
            <a:off x="4618803" y="3383021"/>
            <a:ext cx="2657527" cy="13558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29B3EE-31C7-6150-8905-7DE14A7C2C6A}"/>
              </a:ext>
            </a:extLst>
          </p:cNvPr>
          <p:cNvSpPr txBox="1"/>
          <p:nvPr/>
        </p:nvSpPr>
        <p:spPr>
          <a:xfrm>
            <a:off x="6616025" y="39960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登録者情報</a:t>
            </a:r>
          </a:p>
        </p:txBody>
      </p: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F100E8BF-F7B2-783B-82BC-280D7C4FFDB6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6625493" y="740165"/>
            <a:ext cx="1055280" cy="5033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62F8482-6296-30A7-3352-6228AE478194}"/>
              </a:ext>
            </a:extLst>
          </p:cNvPr>
          <p:cNvSpPr txBox="1"/>
          <p:nvPr/>
        </p:nvSpPr>
        <p:spPr>
          <a:xfrm>
            <a:off x="6240210" y="35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登録者情報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C29D1A7-59DA-5A1A-72E6-B373FF731A28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8459101" y="991898"/>
            <a:ext cx="0" cy="1432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FAF2599-B25F-DC14-5F03-A0BBE33CF7EE}"/>
              </a:ext>
            </a:extLst>
          </p:cNvPr>
          <p:cNvSpPr txBox="1"/>
          <p:nvPr/>
        </p:nvSpPr>
        <p:spPr>
          <a:xfrm>
            <a:off x="8472161" y="153903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Push</a:t>
            </a:r>
            <a:r>
              <a:rPr kumimoji="1" lang="ja-JP" altLang="en-US" b="1"/>
              <a:t>通知</a:t>
            </a: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3314CB7-AA86-D6A1-C55E-55CE4DAFC1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288996" y="3912869"/>
            <a:ext cx="3170105" cy="1590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79159ECB-F9C7-3371-CB05-8980B99AC968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288996" y="3906032"/>
            <a:ext cx="5117601" cy="1661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6814DD-B4E3-0F57-F9E5-465F192B424F}"/>
              </a:ext>
            </a:extLst>
          </p:cNvPr>
          <p:cNvSpPr txBox="1"/>
          <p:nvPr/>
        </p:nvSpPr>
        <p:spPr>
          <a:xfrm>
            <a:off x="7120273" y="5041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登録者情報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CA99D2-B13F-69AF-4BD1-D3E29A46BCB9}"/>
              </a:ext>
            </a:extLst>
          </p:cNvPr>
          <p:cNvSpPr txBox="1"/>
          <p:nvPr/>
        </p:nvSpPr>
        <p:spPr>
          <a:xfrm>
            <a:off x="8874003" y="5198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解析後データ</a:t>
            </a:r>
          </a:p>
        </p:txBody>
      </p: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7A0C7E9-E3A6-6809-2494-9F2D2524EAE6}"/>
              </a:ext>
            </a:extLst>
          </p:cNvPr>
          <p:cNvCxnSpPr>
            <a:cxnSpLocks/>
            <a:stCxn id="9" idx="0"/>
            <a:endCxn id="3" idx="3"/>
          </p:cNvCxnSpPr>
          <p:nvPr/>
        </p:nvCxnSpPr>
        <p:spPr>
          <a:xfrm rot="16200000" flipV="1">
            <a:off x="8983390" y="994205"/>
            <a:ext cx="1677246" cy="11691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A01C0F2-0A6F-45DC-3D6A-817A5ACBF3AF}"/>
              </a:ext>
            </a:extLst>
          </p:cNvPr>
          <p:cNvSpPr txBox="1"/>
          <p:nvPr/>
        </p:nvSpPr>
        <p:spPr>
          <a:xfrm>
            <a:off x="10422369" y="1539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行動履歴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A8C314A-28CB-7FCA-757B-94899B8CCB96}"/>
              </a:ext>
            </a:extLst>
          </p:cNvPr>
          <p:cNvSpPr txBox="1"/>
          <p:nvPr/>
        </p:nvSpPr>
        <p:spPr>
          <a:xfrm>
            <a:off x="9801302" y="3017433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/>
              <a:t>行動履歴</a:t>
            </a:r>
            <a:br>
              <a:rPr kumimoji="1" lang="en-US" altLang="ja-JP" sz="2000" b="1" dirty="0"/>
            </a:br>
            <a:r>
              <a:rPr kumimoji="1" lang="ja-JP" altLang="en-US" sz="2000" b="1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69396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4F3B0-831A-E31F-3B2C-1C32F61A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127A0C-061E-0E95-700A-E79B102E45CC}"/>
              </a:ext>
            </a:extLst>
          </p:cNvPr>
          <p:cNvSpPr/>
          <p:nvPr/>
        </p:nvSpPr>
        <p:spPr>
          <a:xfrm>
            <a:off x="7592498" y="501400"/>
            <a:ext cx="1723549" cy="5034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農業従事者</a:t>
            </a:r>
            <a:endParaRPr kumimoji="1" lang="ja-JP" altLang="en-US" sz="2400" b="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1B3510-1A0F-408C-5B05-4D1D8078172A}"/>
              </a:ext>
            </a:extLst>
          </p:cNvPr>
          <p:cNvSpPr/>
          <p:nvPr/>
        </p:nvSpPr>
        <p:spPr>
          <a:xfrm>
            <a:off x="1388816" y="740164"/>
            <a:ext cx="2044463" cy="5034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ゲートウェイ</a:t>
            </a:r>
            <a:endParaRPr kumimoji="1" lang="ja-JP" altLang="en-US" sz="2400" b="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8A815FB-465F-B8F8-E817-EDEDCB1B6A95}"/>
              </a:ext>
            </a:extLst>
          </p:cNvPr>
          <p:cNvGrpSpPr/>
          <p:nvPr/>
        </p:nvGrpSpPr>
        <p:grpSpPr>
          <a:xfrm>
            <a:off x="3261316" y="5137980"/>
            <a:ext cx="2191692" cy="503464"/>
            <a:chOff x="3173185" y="4679497"/>
            <a:chExt cx="1556656" cy="50346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817CA73-6CB8-7918-8E4A-D560327D5EF2}"/>
                </a:ext>
              </a:extLst>
            </p:cNvPr>
            <p:cNvSpPr/>
            <p:nvPr/>
          </p:nvSpPr>
          <p:spPr>
            <a:xfrm>
              <a:off x="3173185" y="4679497"/>
              <a:ext cx="1556656" cy="50346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/>
                <a:t>データベース</a:t>
              </a:r>
              <a:endParaRPr kumimoji="1" lang="ja-JP" altLang="en-US" sz="2400" b="1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FA8A970-DF05-125E-C26D-22957F99B07B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4679497"/>
              <a:ext cx="1420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59A1801-5C3C-8988-CE11-F72C71E8B23F}"/>
                </a:ext>
              </a:extLst>
            </p:cNvPr>
            <p:cNvCxnSpPr>
              <a:cxnSpLocks/>
            </p:cNvCxnSpPr>
            <p:nvPr/>
          </p:nvCxnSpPr>
          <p:spPr>
            <a:xfrm>
              <a:off x="3241221" y="5182961"/>
              <a:ext cx="142058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8916712-0660-506C-FAF0-A2F655148EFB}"/>
              </a:ext>
            </a:extLst>
          </p:cNvPr>
          <p:cNvSpPr/>
          <p:nvPr/>
        </p:nvSpPr>
        <p:spPr>
          <a:xfrm>
            <a:off x="1666738" y="2382953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1</a:t>
            </a:r>
            <a:r>
              <a:rPr kumimoji="1" lang="en-US" altLang="ja-JP" sz="2400" b="1" dirty="0"/>
              <a:t>.</a:t>
            </a:r>
          </a:p>
          <a:p>
            <a:pPr algn="ctr"/>
            <a:r>
              <a:rPr lang="ja-JP" altLang="en-US" sz="2400" b="1"/>
              <a:t>記録</a:t>
            </a:r>
            <a:endParaRPr kumimoji="1" lang="ja-JP" altLang="en-US" sz="2400" b="1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4AB97737-C2EB-BCD9-0445-7171083386D6}"/>
              </a:ext>
            </a:extLst>
          </p:cNvPr>
          <p:cNvSpPr/>
          <p:nvPr/>
        </p:nvSpPr>
        <p:spPr>
          <a:xfrm>
            <a:off x="3624946" y="2417412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2.</a:t>
            </a:r>
          </a:p>
          <a:p>
            <a:pPr algn="ctr"/>
            <a:r>
              <a:rPr kumimoji="1" lang="ja-JP" altLang="en-US" sz="2400" b="1"/>
              <a:t>解析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0B65BC5-5C13-5017-B369-85A799E887F6}"/>
              </a:ext>
            </a:extLst>
          </p:cNvPr>
          <p:cNvSpPr/>
          <p:nvPr/>
        </p:nvSpPr>
        <p:spPr>
          <a:xfrm>
            <a:off x="6316752" y="1243564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3</a:t>
            </a:r>
            <a:r>
              <a:rPr kumimoji="1" lang="en-US" altLang="ja-JP" sz="2400" b="1" dirty="0"/>
              <a:t>.</a:t>
            </a:r>
          </a:p>
          <a:p>
            <a:pPr algn="ctr"/>
            <a:r>
              <a:rPr kumimoji="1" lang="ja-JP" altLang="en-US" sz="2400" b="1"/>
              <a:t>登録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BE06547-AC93-DA95-9CCE-CF5CB1466B29}"/>
              </a:ext>
            </a:extLst>
          </p:cNvPr>
          <p:cNvSpPr/>
          <p:nvPr/>
        </p:nvSpPr>
        <p:spPr>
          <a:xfrm>
            <a:off x="7714791" y="2424249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4.</a:t>
            </a:r>
          </a:p>
          <a:p>
            <a:pPr algn="ctr"/>
            <a:r>
              <a:rPr lang="ja-JP" altLang="en-US" sz="2400" b="1"/>
              <a:t>通知</a:t>
            </a:r>
            <a:endParaRPr kumimoji="1" lang="ja-JP" altLang="en-US" sz="2400" b="1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6C73146-E8E7-572C-32AC-B6384233F500}"/>
              </a:ext>
            </a:extLst>
          </p:cNvPr>
          <p:cNvSpPr/>
          <p:nvPr/>
        </p:nvSpPr>
        <p:spPr>
          <a:xfrm>
            <a:off x="9662287" y="2417412"/>
            <a:ext cx="1488620" cy="148862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5</a:t>
            </a:r>
            <a:r>
              <a:rPr kumimoji="1" lang="en-US" altLang="ja-JP" sz="2400" b="1" dirty="0"/>
              <a:t>.</a:t>
            </a:r>
          </a:p>
          <a:p>
            <a:pPr algn="ctr"/>
            <a:endParaRPr lang="en-US" altLang="ja-JP" sz="2400" b="1" dirty="0"/>
          </a:p>
          <a:p>
            <a:pPr algn="ctr"/>
            <a:endParaRPr kumimoji="1" lang="en-US" altLang="ja-JP" sz="2400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EB20B8-7C3C-B540-205C-4C3A7674636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1048" y="1243628"/>
            <a:ext cx="0" cy="113932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7471E9-BBEB-BC04-C9EF-96988D96FCCF}"/>
              </a:ext>
            </a:extLst>
          </p:cNvPr>
          <p:cNvSpPr txBox="1"/>
          <p:nvPr/>
        </p:nvSpPr>
        <p:spPr>
          <a:xfrm>
            <a:off x="2407990" y="15899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センサデータ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5E01CD-40CF-4236-7F93-35D8E73F6ABB}"/>
              </a:ext>
            </a:extLst>
          </p:cNvPr>
          <p:cNvCxnSpPr>
            <a:cxnSpLocks/>
          </p:cNvCxnSpPr>
          <p:nvPr/>
        </p:nvCxnSpPr>
        <p:spPr>
          <a:xfrm flipV="1">
            <a:off x="4285176" y="3906032"/>
            <a:ext cx="0" cy="1231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D71B50CC-C647-B410-BD70-29EF59E2EAAA}"/>
              </a:ext>
            </a:extLst>
          </p:cNvPr>
          <p:cNvCxnSpPr>
            <a:stCxn id="13" idx="4"/>
            <a:endCxn id="8" idx="1"/>
          </p:cNvCxnSpPr>
          <p:nvPr/>
        </p:nvCxnSpPr>
        <p:spPr>
          <a:xfrm rot="16200000" flipH="1">
            <a:off x="2077113" y="4205508"/>
            <a:ext cx="1518139" cy="850268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5BD589D-AFED-6E2E-E51D-F15DA4E64C83}"/>
              </a:ext>
            </a:extLst>
          </p:cNvPr>
          <p:cNvSpPr txBox="1"/>
          <p:nvPr/>
        </p:nvSpPr>
        <p:spPr>
          <a:xfrm>
            <a:off x="1331677" y="54805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センサデータ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9DDF427-CBFA-E618-ABA6-1C078C589461}"/>
              </a:ext>
            </a:extLst>
          </p:cNvPr>
          <p:cNvCxnSpPr>
            <a:cxnSpLocks/>
          </p:cNvCxnSpPr>
          <p:nvPr/>
        </p:nvCxnSpPr>
        <p:spPr>
          <a:xfrm>
            <a:off x="4462626" y="3912869"/>
            <a:ext cx="2" cy="12251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4F68044-A1D2-E45C-9741-02DD8717B046}"/>
              </a:ext>
            </a:extLst>
          </p:cNvPr>
          <p:cNvSpPr txBox="1"/>
          <p:nvPr/>
        </p:nvSpPr>
        <p:spPr>
          <a:xfrm>
            <a:off x="2335858" y="391286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センサデータ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6B35B7-A031-204F-1A70-3EFCE4F551AF}"/>
              </a:ext>
            </a:extLst>
          </p:cNvPr>
          <p:cNvSpPr txBox="1"/>
          <p:nvPr/>
        </p:nvSpPr>
        <p:spPr>
          <a:xfrm>
            <a:off x="4437345" y="46503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解析後データ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08A44B9-ADA0-30E3-584D-53AD613D3D94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5113566" y="3161722"/>
            <a:ext cx="2601225" cy="68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6C7603-FDB3-20B2-AC92-3A4DD7572FF0}"/>
              </a:ext>
            </a:extLst>
          </p:cNvPr>
          <p:cNvSpPr txBox="1"/>
          <p:nvPr/>
        </p:nvSpPr>
        <p:spPr>
          <a:xfrm>
            <a:off x="5066748" y="27576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通知シグナル</a:t>
            </a:r>
          </a:p>
        </p:txBody>
      </p: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F8EC89DA-2622-7219-3C67-D381F3623B6D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>
          <a:xfrm rot="5400000">
            <a:off x="4928271" y="3256921"/>
            <a:ext cx="2657528" cy="1608054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EDB2B8-FAA9-46F5-A0E3-B6E16BC35784}"/>
              </a:ext>
            </a:extLst>
          </p:cNvPr>
          <p:cNvSpPr txBox="1"/>
          <p:nvPr/>
        </p:nvSpPr>
        <p:spPr>
          <a:xfrm>
            <a:off x="5337513" y="39899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登録者情報</a:t>
            </a:r>
          </a:p>
        </p:txBody>
      </p: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C0A04477-4099-463C-D30C-6A6FD48BF063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7061062" y="753132"/>
            <a:ext cx="531436" cy="490432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A490BD-6A1F-746E-B29B-75B90EB0033C}"/>
              </a:ext>
            </a:extLst>
          </p:cNvPr>
          <p:cNvSpPr txBox="1"/>
          <p:nvPr/>
        </p:nvSpPr>
        <p:spPr>
          <a:xfrm>
            <a:off x="5321741" y="78189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登録者情報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E4DB3C1-4EFE-97AD-B335-E4CB48F76EB7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8454273" y="1004864"/>
            <a:ext cx="4828" cy="14193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484CBC7-48CF-AE4C-C1FA-F11483D21C92}"/>
              </a:ext>
            </a:extLst>
          </p:cNvPr>
          <p:cNvSpPr txBox="1"/>
          <p:nvPr/>
        </p:nvSpPr>
        <p:spPr>
          <a:xfrm>
            <a:off x="8454272" y="1482241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Push</a:t>
            </a:r>
            <a:r>
              <a:rPr kumimoji="1" lang="ja-JP" altLang="en-US" sz="2400" b="1"/>
              <a:t>通知</a:t>
            </a: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E3C8EF0C-8F98-FDDB-2236-CCC5A492876B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452661" y="3912869"/>
            <a:ext cx="3006440" cy="1567696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F4823AD7-E3EF-0B39-B8BE-C1DBE24A6848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452661" y="3906032"/>
            <a:ext cx="4953936" cy="166428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D64D4DE-CDB2-85C5-A1A9-DAEC03D4AE89}"/>
              </a:ext>
            </a:extLst>
          </p:cNvPr>
          <p:cNvSpPr txBox="1"/>
          <p:nvPr/>
        </p:nvSpPr>
        <p:spPr>
          <a:xfrm>
            <a:off x="8454272" y="39834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登録者情報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74522F2-90EA-BB4A-6340-8CE224DA1508}"/>
              </a:ext>
            </a:extLst>
          </p:cNvPr>
          <p:cNvSpPr txBox="1"/>
          <p:nvPr/>
        </p:nvSpPr>
        <p:spPr>
          <a:xfrm>
            <a:off x="10451440" y="395903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解析後</a:t>
            </a:r>
            <a:endParaRPr kumimoji="1" lang="en-US" altLang="ja-JP" sz="2400" b="1" dirty="0"/>
          </a:p>
          <a:p>
            <a:r>
              <a:rPr kumimoji="1" lang="ja-JP" altLang="en-US" sz="2400" b="1"/>
              <a:t>データ</a:t>
            </a:r>
          </a:p>
        </p:txBody>
      </p: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B1F9F1A1-F68C-42C1-C422-C6E77D463F9B}"/>
              </a:ext>
            </a:extLst>
          </p:cNvPr>
          <p:cNvCxnSpPr>
            <a:cxnSpLocks/>
            <a:stCxn id="9" idx="0"/>
            <a:endCxn id="3" idx="3"/>
          </p:cNvCxnSpPr>
          <p:nvPr/>
        </p:nvCxnSpPr>
        <p:spPr>
          <a:xfrm rot="16200000" flipV="1">
            <a:off x="9029182" y="1039997"/>
            <a:ext cx="1664280" cy="109055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2982B0-EF4F-7440-9EBF-162D0A4584E0}"/>
              </a:ext>
            </a:extLst>
          </p:cNvPr>
          <p:cNvSpPr txBox="1"/>
          <p:nvPr/>
        </p:nvSpPr>
        <p:spPr>
          <a:xfrm>
            <a:off x="10406597" y="14822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行動履歴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38F2D79-D2A9-079C-93EA-E13F39C510F3}"/>
              </a:ext>
            </a:extLst>
          </p:cNvPr>
          <p:cNvSpPr txBox="1"/>
          <p:nvPr/>
        </p:nvSpPr>
        <p:spPr>
          <a:xfrm>
            <a:off x="9698711" y="301743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/>
              <a:t>行動履歴</a:t>
            </a:r>
            <a:br>
              <a:rPr kumimoji="1" lang="en-US" altLang="ja-JP" sz="2400" b="1" dirty="0"/>
            </a:br>
            <a:r>
              <a:rPr kumimoji="1" lang="ja-JP" altLang="en-US" sz="2400" b="1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3543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286</Words>
  <Application>Microsoft Macintosh PowerPoint</Application>
  <PresentationFormat>ワイド画面</PresentationFormat>
  <Paragraphs>176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 Light</vt:lpstr>
      <vt:lpstr>Arial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光(奈良高専)</dc:creator>
  <cp:lastModifiedBy>藤本 光(奈良高専)</cp:lastModifiedBy>
  <cp:revision>20</cp:revision>
  <dcterms:created xsi:type="dcterms:W3CDTF">2024-01-16T06:28:52Z</dcterms:created>
  <dcterms:modified xsi:type="dcterms:W3CDTF">2024-02-18T21:56:23Z</dcterms:modified>
</cp:coreProperties>
</file>