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11" r:id="rId1"/>
  </p:sldMasterIdLst>
  <p:notesMasterIdLst>
    <p:notesMasterId r:id="rId10"/>
  </p:notesMasterIdLst>
  <p:sldIdLst>
    <p:sldId id="265" r:id="rId2"/>
    <p:sldId id="267" r:id="rId3"/>
    <p:sldId id="268" r:id="rId4"/>
    <p:sldId id="269" r:id="rId5"/>
    <p:sldId id="270" r:id="rId6"/>
    <p:sldId id="271" r:id="rId7"/>
    <p:sldId id="272" r:id="rId8"/>
    <p:sldId id="273" r:id="rId9"/>
  </p:sldIdLst>
  <p:sldSz cx="12192000" cy="6858000"/>
  <p:notesSz cx="9144000" cy="6858000"/>
  <p:embeddedFontLst>
    <p:embeddedFont>
      <p:font typeface="Gill Sans MT" panose="020B0502020104020203" pitchFamily="34" charset="0"/>
      <p:regular r:id="rId11"/>
      <p:bold r:id="rId12"/>
      <p:italic r:id="rId13"/>
      <p:boldItalic r:id="rId14"/>
    </p:embeddedFont>
    <p:embeddedFont>
      <p:font typeface="HGPｺﾞｼｯｸE" panose="020B0900000000000000" pitchFamily="50" charset="-128"/>
      <p:regular r:id="rId15"/>
    </p:embeddedFont>
    <p:embeddedFont>
      <p:font typeface="HGSｺﾞｼｯｸE" panose="020B0900000000000000" pitchFamily="50" charset="-128"/>
      <p:regular r:id="rId16"/>
    </p:embeddedFont>
    <p:embeddedFont>
      <p:font typeface="Wingdings 2" panose="05020102010507070707" pitchFamily="18" charset="2"/>
      <p:regular r:id="rId17"/>
    </p:embeddedFont>
    <p:embeddedFont>
      <p:font typeface="游ゴシック" panose="020B0400000000000000" pitchFamily="50" charset="-128"/>
      <p:regular r:id="rId18"/>
      <p:bold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4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6EA89-EF03-4C5C-93EC-440015E10A63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39582-E4F9-4977-B70F-7E1CA4F5A2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779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46534" y="3412924"/>
            <a:ext cx="11300623" cy="2892262"/>
          </a:xfrm>
          <a:prstGeom prst="rect">
            <a:avLst/>
          </a:prstGeom>
          <a:solidFill>
            <a:srgbClr val="8544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225" y="1061625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400985"/>
            <a:ext cx="101644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049C153-E0B4-4CC2-8477-857F11E7214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8" name="図 7" descr="テキスト&#10;&#10;自動的に生成された説明">
            <a:extLst>
              <a:ext uri="{FF2B5EF4-FFF2-40B4-BE49-F238E27FC236}">
                <a16:creationId xmlns:a16="http://schemas.microsoft.com/office/drawing/2014/main" id="{E395D8CF-E121-3D2D-56F0-AA9ED39B4E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7" t="24184" r="9767" b="28420"/>
          <a:stretch/>
        </p:blipFill>
        <p:spPr>
          <a:xfrm>
            <a:off x="1261302" y="3748223"/>
            <a:ext cx="3840970" cy="2253816"/>
          </a:xfrm>
          <a:prstGeom prst="round2DiagRect">
            <a:avLst>
              <a:gd name="adj1" fmla="val 0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0"/>
              </a:srgbClr>
            </a:outerShdw>
          </a:effec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14EAC01-903F-F5EC-BD31-D75031D38B67}"/>
              </a:ext>
            </a:extLst>
          </p:cNvPr>
          <p:cNvSpPr txBox="1"/>
          <p:nvPr userDrawn="1"/>
        </p:nvSpPr>
        <p:spPr>
          <a:xfrm>
            <a:off x="599225" y="2680204"/>
            <a:ext cx="90060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600" dirty="0">
                <a:solidFill>
                  <a:schemeClr val="accent2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令和</a:t>
            </a:r>
            <a:r>
              <a:rPr lang="en-US" altLang="ja-JP" sz="2600" dirty="0">
                <a:solidFill>
                  <a:schemeClr val="accent2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5</a:t>
            </a:r>
            <a:r>
              <a:rPr lang="ja-JP" altLang="en-US" sz="2600" dirty="0">
                <a:solidFill>
                  <a:schemeClr val="accent2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年度 卒業研究発表会</a:t>
            </a:r>
            <a:endParaRPr lang="en-US" altLang="ja-JP" sz="2600" dirty="0">
              <a:solidFill>
                <a:schemeClr val="accent2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3" name="テキスト プレースホルダー 21">
            <a:extLst>
              <a:ext uri="{FF2B5EF4-FFF2-40B4-BE49-F238E27FC236}">
                <a16:creationId xmlns:a16="http://schemas.microsoft.com/office/drawing/2014/main" id="{2603D49F-EB18-27CE-07E2-DBB686247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55663" y="3910104"/>
            <a:ext cx="2236836" cy="590321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○○ △△</a:t>
            </a:r>
          </a:p>
        </p:txBody>
      </p:sp>
      <p:sp>
        <p:nvSpPr>
          <p:cNvPr id="14" name="テキスト プレースホルダー 22">
            <a:extLst>
              <a:ext uri="{FF2B5EF4-FFF2-40B4-BE49-F238E27FC236}">
                <a16:creationId xmlns:a16="http://schemas.microsoft.com/office/drawing/2014/main" id="{6BDBF973-DA0B-1D79-8BF5-FD47844AFD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5662" y="5153005"/>
            <a:ext cx="2743843" cy="590321"/>
          </a:xfrm>
        </p:spPr>
        <p:txBody>
          <a:bodyPr>
            <a:noAutofit/>
          </a:bodyPr>
          <a:lstStyle>
            <a:lvl1pPr marL="0" indent="0">
              <a:buNone/>
              <a:defRPr sz="2600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岩田 山口 研究室</a:t>
            </a:r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F7E436F-9CC1-DAA4-9C48-C3182CDB60BE}"/>
              </a:ext>
            </a:extLst>
          </p:cNvPr>
          <p:cNvCxnSpPr>
            <a:cxnSpLocks/>
          </p:cNvCxnSpPr>
          <p:nvPr userDrawn="1"/>
        </p:nvCxnSpPr>
        <p:spPr>
          <a:xfrm>
            <a:off x="7744851" y="4586163"/>
            <a:ext cx="285465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論理積ゲート 20">
            <a:extLst>
              <a:ext uri="{FF2B5EF4-FFF2-40B4-BE49-F238E27FC236}">
                <a16:creationId xmlns:a16="http://schemas.microsoft.com/office/drawing/2014/main" id="{831C3895-BCA1-D97C-EB73-C2A9A8812438}"/>
              </a:ext>
            </a:extLst>
          </p:cNvPr>
          <p:cNvSpPr/>
          <p:nvPr userDrawn="1"/>
        </p:nvSpPr>
        <p:spPr>
          <a:xfrm rot="10800000">
            <a:off x="7319053" y="4291002"/>
            <a:ext cx="439973" cy="400607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59051E7-04AE-C1AE-07D1-F8C9B23B92F9}"/>
              </a:ext>
            </a:extLst>
          </p:cNvPr>
          <p:cNvCxnSpPr>
            <a:cxnSpLocks/>
          </p:cNvCxnSpPr>
          <p:nvPr userDrawn="1"/>
        </p:nvCxnSpPr>
        <p:spPr>
          <a:xfrm>
            <a:off x="7744850" y="5838183"/>
            <a:ext cx="285465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フローチャート: 論理積ゲート 28">
            <a:extLst>
              <a:ext uri="{FF2B5EF4-FFF2-40B4-BE49-F238E27FC236}">
                <a16:creationId xmlns:a16="http://schemas.microsoft.com/office/drawing/2014/main" id="{A0CD684D-7B0B-2DAC-5A91-F1396174F5C9}"/>
              </a:ext>
            </a:extLst>
          </p:cNvPr>
          <p:cNvSpPr/>
          <p:nvPr userDrawn="1"/>
        </p:nvSpPr>
        <p:spPr>
          <a:xfrm rot="10800000">
            <a:off x="7319052" y="5543022"/>
            <a:ext cx="439973" cy="400607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663D5CBF-9BA1-228B-DA0B-363DD4A654D6}"/>
              </a:ext>
            </a:extLst>
          </p:cNvPr>
          <p:cNvCxnSpPr>
            <a:cxnSpLocks/>
          </p:cNvCxnSpPr>
          <p:nvPr userDrawn="1"/>
        </p:nvCxnSpPr>
        <p:spPr>
          <a:xfrm>
            <a:off x="7759025" y="4380411"/>
            <a:ext cx="2840480" cy="120014"/>
          </a:xfrm>
          <a:prstGeom prst="bentConnector3">
            <a:avLst>
              <a:gd name="adj1" fmla="val 3399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0ED6392C-D190-42B9-41DC-884997C7C49B}"/>
              </a:ext>
            </a:extLst>
          </p:cNvPr>
          <p:cNvCxnSpPr>
            <a:cxnSpLocks/>
          </p:cNvCxnSpPr>
          <p:nvPr userDrawn="1"/>
        </p:nvCxnSpPr>
        <p:spPr>
          <a:xfrm>
            <a:off x="7751937" y="5644428"/>
            <a:ext cx="2840480" cy="120014"/>
          </a:xfrm>
          <a:prstGeom prst="bentConnector3">
            <a:avLst>
              <a:gd name="adj1" fmla="val 3399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グラフィックス 16" descr="無線ルーター 単色塗りつぶし">
            <a:extLst>
              <a:ext uri="{FF2B5EF4-FFF2-40B4-BE49-F238E27FC236}">
                <a16:creationId xmlns:a16="http://schemas.microsoft.com/office/drawing/2014/main" id="{DF7DCFC5-E453-BA3D-CE54-BF5A1FC6CD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2415" y="5306526"/>
            <a:ext cx="669385" cy="669385"/>
          </a:xfrm>
          <a:prstGeom prst="rect">
            <a:avLst/>
          </a:prstGeom>
        </p:spPr>
      </p:pic>
      <p:pic>
        <p:nvPicPr>
          <p:cNvPr id="18" name="グラフィックス 17" descr="無線ルーター 単色塗りつぶし">
            <a:extLst>
              <a:ext uri="{FF2B5EF4-FFF2-40B4-BE49-F238E27FC236}">
                <a16:creationId xmlns:a16="http://schemas.microsoft.com/office/drawing/2014/main" id="{26107363-8B1E-54FB-ED49-4DEC203F61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99344" y="4048125"/>
            <a:ext cx="669385" cy="66938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2B8F7A0-B8AB-195D-82A4-04E073C1D065}"/>
              </a:ext>
            </a:extLst>
          </p:cNvPr>
          <p:cNvSpPr txBox="1"/>
          <p:nvPr userDrawn="1"/>
        </p:nvSpPr>
        <p:spPr>
          <a:xfrm>
            <a:off x="446534" y="6334707"/>
            <a:ext cx="2299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2024/02/08</a:t>
            </a:r>
            <a:endParaRPr kumimoji="1" lang="ja-JP" altLang="en-US" sz="2400" b="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A5A77E7A-D882-8CB1-7578-F0703D9C2961}"/>
              </a:ext>
            </a:extLst>
          </p:cNvPr>
          <p:cNvSpPr/>
          <p:nvPr userDrawn="1"/>
        </p:nvSpPr>
        <p:spPr>
          <a:xfrm>
            <a:off x="449751" y="336501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25395D9F-2ED6-402A-2F06-9229444599D5}"/>
              </a:ext>
            </a:extLst>
          </p:cNvPr>
          <p:cNvSpPr/>
          <p:nvPr userDrawn="1"/>
        </p:nvSpPr>
        <p:spPr>
          <a:xfrm>
            <a:off x="4241830" y="341788"/>
            <a:ext cx="3703320" cy="9499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9522C945-FB3E-872A-9BEE-0449EE9BCAE1}"/>
              </a:ext>
            </a:extLst>
          </p:cNvPr>
          <p:cNvSpPr/>
          <p:nvPr userDrawn="1"/>
        </p:nvSpPr>
        <p:spPr>
          <a:xfrm>
            <a:off x="8042147" y="338332"/>
            <a:ext cx="3703320" cy="9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805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6">
            <a:extLst>
              <a:ext uri="{FF2B5EF4-FFF2-40B4-BE49-F238E27FC236}">
                <a16:creationId xmlns:a16="http://schemas.microsoft.com/office/drawing/2014/main" id="{D5ACE7F1-46C0-8D44-31E9-7B06FC08D842}"/>
              </a:ext>
            </a:extLst>
          </p:cNvPr>
          <p:cNvSpPr>
            <a:spLocks noChangeAspect="1"/>
          </p:cNvSpPr>
          <p:nvPr userDrawn="1"/>
        </p:nvSpPr>
        <p:spPr>
          <a:xfrm>
            <a:off x="446534" y="404553"/>
            <a:ext cx="11309338" cy="86960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0789" y="428947"/>
            <a:ext cx="10668000" cy="845210"/>
          </a:xfrm>
        </p:spPr>
        <p:txBody>
          <a:bodyPr anchor="ctr">
            <a:normAutofit/>
          </a:bodyPr>
          <a:lstStyle>
            <a:lvl1pPr>
              <a:defRPr sz="3600"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r>
              <a:rPr lang="ja-JP" altLang="en-US" dirty="0"/>
              <a:t>目次</a:t>
            </a:r>
            <a:endParaRPr 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53B7C86B-BFC8-4273-CC6C-9B0DA48007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2334" y="1750032"/>
            <a:ext cx="10057737" cy="3987113"/>
          </a:xfrm>
        </p:spPr>
        <p:txBody>
          <a:bodyPr>
            <a:normAutofit/>
          </a:bodyPr>
          <a:lstStyle>
            <a:lvl1pPr>
              <a:defRPr sz="3200">
                <a:latin typeface="HGSｺﾞｼｯｸE" panose="020B0900000000000000" pitchFamily="50" charset="-128"/>
                <a:ea typeface="HGSｺﾞｼｯｸE" panose="020B0900000000000000" pitchFamily="50" charset="-128"/>
              </a:defRPr>
            </a:lvl1pPr>
            <a:lvl2pPr>
              <a:defRPr sz="2800">
                <a:latin typeface="HGSｺﾞｼｯｸE" panose="020B0900000000000000" pitchFamily="50" charset="-128"/>
                <a:ea typeface="HGSｺﾞｼｯｸE" panose="020B0900000000000000" pitchFamily="50" charset="-128"/>
              </a:defRPr>
            </a:lvl2pPr>
            <a:lvl3pPr>
              <a:defRPr sz="2400">
                <a:latin typeface="HGSｺﾞｼｯｸE" panose="020B0900000000000000" pitchFamily="50" charset="-128"/>
                <a:ea typeface="HGSｺﾞｼｯｸE" panose="020B0900000000000000" pitchFamily="50" charset="-128"/>
              </a:defRPr>
            </a:lvl3pPr>
            <a:lvl4pPr>
              <a:defRPr sz="2000">
                <a:latin typeface="HGSｺﾞｼｯｸE" panose="020B0900000000000000" pitchFamily="50" charset="-128"/>
                <a:ea typeface="HGSｺﾞｼｯｸE" panose="020B0900000000000000" pitchFamily="50" charset="-128"/>
              </a:defRPr>
            </a:lvl4pPr>
            <a:lvl5pPr>
              <a:defRPr sz="2000">
                <a:latin typeface="HGSｺﾞｼｯｸE" panose="020B0900000000000000" pitchFamily="50" charset="-128"/>
                <a:ea typeface="HGSｺﾞｼｯｸE" panose="020B09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7AF3AF0-8D83-4EC0-32A2-EAC4CE54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985"/>
            <a:ext cx="101644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049C153-E0B4-4CC2-8477-857F11E7214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6" name="テキスト プレースホルダー 16">
            <a:extLst>
              <a:ext uri="{FF2B5EF4-FFF2-40B4-BE49-F238E27FC236}">
                <a16:creationId xmlns:a16="http://schemas.microsoft.com/office/drawing/2014/main" id="{F6089E46-F6DE-8133-BCB4-280A721BE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6532" y="6317148"/>
            <a:ext cx="9900191" cy="540852"/>
          </a:xfrm>
        </p:spPr>
        <p:txBody>
          <a:bodyPr/>
          <a:lstStyle>
            <a:lvl1pPr marL="0" indent="0">
              <a:buNone/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marL="0" indent="0">
              <a:buNone/>
            </a:pP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概要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rgbClr val="A5644E">
                    <a:lumMod val="40000"/>
                    <a:lumOff val="60000"/>
                  </a:srgb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 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目次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背景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提案手法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結果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まとめ</a:t>
            </a:r>
            <a:endParaRPr kumimoji="1" lang="ja-JP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AF427B05-31E5-7397-933C-A583D8F150B8}"/>
              </a:ext>
            </a:extLst>
          </p:cNvPr>
          <p:cNvSpPr/>
          <p:nvPr userDrawn="1"/>
        </p:nvSpPr>
        <p:spPr>
          <a:xfrm>
            <a:off x="449751" y="6218306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F3146A67-3259-C770-279C-B5F51E1129B8}"/>
              </a:ext>
            </a:extLst>
          </p:cNvPr>
          <p:cNvSpPr/>
          <p:nvPr userDrawn="1"/>
        </p:nvSpPr>
        <p:spPr>
          <a:xfrm>
            <a:off x="4241830" y="6223593"/>
            <a:ext cx="3703320" cy="94997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321B8838-A483-1A69-F23C-2094DBCC8F53}"/>
              </a:ext>
            </a:extLst>
          </p:cNvPr>
          <p:cNvSpPr/>
          <p:nvPr userDrawn="1"/>
        </p:nvSpPr>
        <p:spPr>
          <a:xfrm>
            <a:off x="8042147" y="6220137"/>
            <a:ext cx="3703320" cy="9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554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49751" y="6218306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E9512092-0756-A7ED-53BD-D6F3146D6E4A}"/>
              </a:ext>
            </a:extLst>
          </p:cNvPr>
          <p:cNvSpPr/>
          <p:nvPr userDrawn="1"/>
        </p:nvSpPr>
        <p:spPr>
          <a:xfrm>
            <a:off x="4241830" y="6223593"/>
            <a:ext cx="3703320" cy="9499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6534" y="404553"/>
            <a:ext cx="11309338" cy="86960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0790" y="428947"/>
            <a:ext cx="10659762" cy="845209"/>
          </a:xfrm>
        </p:spPr>
        <p:txBody>
          <a:bodyPr anchor="ctr">
            <a:normAutofit/>
          </a:bodyPr>
          <a:lstStyle>
            <a:lvl1pPr>
              <a:defRPr sz="3600"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r>
              <a:rPr lang="ja-JP" altLang="en-US" dirty="0"/>
              <a:t>タイトル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682" y="1681086"/>
            <a:ext cx="11029615" cy="4132763"/>
          </a:xfrm>
        </p:spPr>
        <p:txBody>
          <a:bodyPr>
            <a:normAutofit/>
          </a:bodyPr>
          <a:lstStyle>
            <a:lvl1pPr>
              <a:defRPr sz="2800">
                <a:latin typeface="HGSｺﾞｼｯｸE" panose="020B0900000000000000" pitchFamily="50" charset="-128"/>
                <a:ea typeface="HGSｺﾞｼｯｸE" panose="020B0900000000000000" pitchFamily="50" charset="-128"/>
              </a:defRPr>
            </a:lvl1pPr>
            <a:lvl2pPr>
              <a:defRPr sz="2400">
                <a:latin typeface="HGSｺﾞｼｯｸE" panose="020B0900000000000000" pitchFamily="50" charset="-128"/>
                <a:ea typeface="HGSｺﾞｼｯｸE" panose="020B0900000000000000" pitchFamily="50" charset="-128"/>
              </a:defRPr>
            </a:lvl2pPr>
            <a:lvl3pPr>
              <a:defRPr sz="2000">
                <a:latin typeface="HGSｺﾞｼｯｸE" panose="020B0900000000000000" pitchFamily="50" charset="-128"/>
                <a:ea typeface="HGSｺﾞｼｯｸE" panose="020B0900000000000000" pitchFamily="50" charset="-128"/>
              </a:defRPr>
            </a:lvl3pPr>
            <a:lvl4pPr>
              <a:defRPr sz="1800">
                <a:latin typeface="HGSｺﾞｼｯｸE" panose="020B0900000000000000" pitchFamily="50" charset="-128"/>
                <a:ea typeface="HGSｺﾞｼｯｸE" panose="020B0900000000000000" pitchFamily="50" charset="-128"/>
              </a:defRPr>
            </a:lvl4pPr>
            <a:lvl5pPr>
              <a:defRPr sz="1800">
                <a:latin typeface="HGSｺﾞｼｯｸE" panose="020B0900000000000000" pitchFamily="50" charset="-128"/>
                <a:ea typeface="HGSｺﾞｼｯｸE" panose="020B0900000000000000" pitchFamily="50" charset="-128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042147" y="6220137"/>
            <a:ext cx="3703320" cy="9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F9BC608-781E-3A01-BC08-51FB5CE9F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9223"/>
            <a:ext cx="101644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049C153-E0B4-4CC2-8477-857F11E7214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7" name="テキスト プレースホルダー 16">
            <a:extLst>
              <a:ext uri="{FF2B5EF4-FFF2-40B4-BE49-F238E27FC236}">
                <a16:creationId xmlns:a16="http://schemas.microsoft.com/office/drawing/2014/main" id="{CA56311E-F91B-0F91-C294-A83DE6CB34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6532" y="6317148"/>
            <a:ext cx="9900191" cy="540852"/>
          </a:xfrm>
        </p:spPr>
        <p:txBody>
          <a:bodyPr/>
          <a:lstStyle>
            <a:lvl1pPr marL="0" indent="0">
              <a:buNone/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 marL="0" indent="0">
              <a:buNone/>
            </a:pP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概要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rgbClr val="A5644E">
                    <a:lumMod val="40000"/>
                    <a:lumOff val="60000"/>
                  </a:srgb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 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目次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背景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提案手法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結果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まとめ</a:t>
            </a:r>
            <a:endParaRPr kumimoji="1" lang="ja-JP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73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46534" y="3412924"/>
            <a:ext cx="11300623" cy="2892262"/>
          </a:xfrm>
          <a:prstGeom prst="rect">
            <a:avLst/>
          </a:prstGeom>
          <a:solidFill>
            <a:srgbClr val="8544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81665" y="1275991"/>
            <a:ext cx="10163802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r>
              <a:rPr lang="ja-JP" altLang="en-US" dirty="0"/>
              <a:t>セクション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400985"/>
            <a:ext cx="101644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049C153-E0B4-4CC2-8477-857F11E7214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8" name="図 7" descr="テキスト&#10;&#10;自動的に生成された説明">
            <a:extLst>
              <a:ext uri="{FF2B5EF4-FFF2-40B4-BE49-F238E27FC236}">
                <a16:creationId xmlns:a16="http://schemas.microsoft.com/office/drawing/2014/main" id="{E395D8CF-E121-3D2D-56F0-AA9ED39B4E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7" t="24184" r="9767" b="28420"/>
          <a:stretch/>
        </p:blipFill>
        <p:spPr>
          <a:xfrm>
            <a:off x="1261302" y="3748223"/>
            <a:ext cx="3840970" cy="2253816"/>
          </a:xfrm>
          <a:prstGeom prst="round2DiagRect">
            <a:avLst>
              <a:gd name="adj1" fmla="val 0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0"/>
              </a:srgbClr>
            </a:outerShdw>
          </a:effectLst>
        </p:spPr>
      </p:pic>
      <p:sp>
        <p:nvSpPr>
          <p:cNvPr id="3" name="Rectangle 10">
            <a:extLst>
              <a:ext uri="{FF2B5EF4-FFF2-40B4-BE49-F238E27FC236}">
                <a16:creationId xmlns:a16="http://schemas.microsoft.com/office/drawing/2014/main" id="{A5A77E7A-D882-8CB1-7578-F0703D9C2961}"/>
              </a:ext>
            </a:extLst>
          </p:cNvPr>
          <p:cNvSpPr/>
          <p:nvPr userDrawn="1"/>
        </p:nvSpPr>
        <p:spPr>
          <a:xfrm>
            <a:off x="449751" y="336501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25395D9F-2ED6-402A-2F06-9229444599D5}"/>
              </a:ext>
            </a:extLst>
          </p:cNvPr>
          <p:cNvSpPr/>
          <p:nvPr userDrawn="1"/>
        </p:nvSpPr>
        <p:spPr>
          <a:xfrm>
            <a:off x="4241830" y="341788"/>
            <a:ext cx="3703320" cy="9499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9522C945-FB3E-872A-9BEE-0449EE9BCAE1}"/>
              </a:ext>
            </a:extLst>
          </p:cNvPr>
          <p:cNvSpPr/>
          <p:nvPr userDrawn="1"/>
        </p:nvSpPr>
        <p:spPr>
          <a:xfrm>
            <a:off x="8042147" y="338332"/>
            <a:ext cx="3703320" cy="9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904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298" y="6400128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049C153-E0B4-4CC2-8477-857F11E7214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622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13" r:id="rId3"/>
    <p:sldLayoutId id="2147483831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61230-8D79-6778-522D-FE06112DFC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タイトル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FBA9003-B024-F2A1-6D07-5578ECAF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C153-E0B4-4CC2-8477-857F11E72140}" type="slidenum">
              <a:rPr lang="ja-JP" altLang="en-US" smtClean="0"/>
              <a:pPr/>
              <a:t>1</a:t>
            </a:fld>
            <a:endParaRPr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EFDD1C-DF60-723C-31BF-F8D51DD626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高専 太郎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3B9AC2-D0C5-2194-BD5C-35B30AC8F0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岩田 大志 研究室</a:t>
            </a:r>
          </a:p>
        </p:txBody>
      </p:sp>
    </p:spTree>
    <p:extLst>
      <p:ext uri="{BB962C8B-B14F-4D97-AF65-F5344CB8AC3E}">
        <p14:creationId xmlns:p14="http://schemas.microsoft.com/office/powerpoint/2010/main" val="384105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2AC260-65B5-E23E-BFD4-EB6BA895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799629-1DCD-4911-E9B9-2AB5CD8F9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ABCDE</a:t>
            </a:r>
            <a:endParaRPr lang="en-US" altLang="ja-JP" dirty="0"/>
          </a:p>
          <a:p>
            <a:r>
              <a:rPr lang="en-US" altLang="ja-JP" dirty="0" err="1"/>
              <a:t>abcde</a:t>
            </a:r>
            <a:endParaRPr lang="en-US" altLang="ja-JP" dirty="0"/>
          </a:p>
          <a:p>
            <a:r>
              <a:rPr kumimoji="1" lang="ja-JP" altLang="en-US" dirty="0"/>
              <a:t>あいうえお</a:t>
            </a:r>
            <a:endParaRPr kumimoji="1" lang="en-US" altLang="ja-JP" dirty="0"/>
          </a:p>
          <a:p>
            <a:r>
              <a:rPr lang="ja-JP" altLang="en-US" dirty="0"/>
              <a:t>カキクケコ</a:t>
            </a:r>
            <a:endParaRPr lang="en-US" altLang="ja-JP" dirty="0"/>
          </a:p>
          <a:p>
            <a:r>
              <a:rPr kumimoji="1" lang="ja-JP" altLang="en-US" dirty="0"/>
              <a:t>奈良工業高等専門学校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9FCE44-CAC6-F145-2BDE-9F1BBB871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C153-E0B4-4CC2-8477-857F11E72140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6B42904-8A24-9B21-A331-B9B42E027AC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46533" y="6315134"/>
            <a:ext cx="8831348" cy="542866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solidFill>
                  <a:schemeClr val="accent2"/>
                </a:solidFill>
              </a:rPr>
              <a:t>概要 </a:t>
            </a:r>
            <a:r>
              <a:rPr lang="ja-JP" altLang="en-US" sz="1400" baseline="20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目次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背景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提案手法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結果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まとめ</a:t>
            </a:r>
            <a:endParaRPr kumimoji="1" lang="ja-JP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77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06EB1-C423-66C4-2738-256C28CB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8EC16-35B0-E649-2D8A-01E30D1ABA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  <a:endParaRPr kumimoji="1" lang="en-US" altLang="ja-JP" dirty="0"/>
          </a:p>
          <a:p>
            <a:r>
              <a:rPr kumimoji="1" lang="ja-JP" altLang="en-US" dirty="0"/>
              <a:t>目次</a:t>
            </a:r>
            <a:endParaRPr kumimoji="1" lang="en-US" altLang="ja-JP" dirty="0"/>
          </a:p>
          <a:p>
            <a:r>
              <a:rPr kumimoji="1" lang="ja-JP" altLang="en-US" dirty="0"/>
              <a:t>背景</a:t>
            </a:r>
            <a:endParaRPr kumimoji="1" lang="en-US" altLang="ja-JP" dirty="0"/>
          </a:p>
          <a:p>
            <a:r>
              <a:rPr kumimoji="1" lang="ja-JP" altLang="en-US" dirty="0"/>
              <a:t>提案手法</a:t>
            </a:r>
            <a:endParaRPr kumimoji="1" lang="en-US" altLang="ja-JP" dirty="0"/>
          </a:p>
          <a:p>
            <a:r>
              <a:rPr kumimoji="1" lang="ja-JP" altLang="en-US" dirty="0"/>
              <a:t>結果</a:t>
            </a:r>
            <a:endParaRPr kumimoji="1" lang="en-US" altLang="ja-JP" dirty="0"/>
          </a:p>
          <a:p>
            <a:r>
              <a:rPr kumimoji="1" lang="ja-JP" altLang="en-US" dirty="0"/>
              <a:t>まとめ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D84C05-0428-3791-7D92-CA820C63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C153-E0B4-4CC2-8477-857F11E72140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DB2A1C1-A5C7-574C-CF07-AF94DE585B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概要</a:t>
            </a:r>
            <a:r>
              <a:rPr lang="ja-JP" altLang="en-US" dirty="0">
                <a:solidFill>
                  <a:schemeClr val="accent2"/>
                </a:solidFill>
              </a:rPr>
              <a:t> </a:t>
            </a:r>
            <a:r>
              <a:rPr lang="ja-JP" altLang="en-US" sz="1400" baseline="20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ja-JP" altLang="en-US" dirty="0">
                <a:solidFill>
                  <a:schemeClr val="accent2"/>
                </a:solidFill>
              </a:rPr>
              <a:t>目次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背景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提案手法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結果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まとめ</a:t>
            </a:r>
            <a:endParaRPr kumimoji="1" lang="ja-JP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11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2AC260-65B5-E23E-BFD4-EB6BA895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799629-1DCD-4911-E9B9-2AB5CD8F9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9FCE44-CAC6-F145-2BDE-9F1BBB871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C153-E0B4-4CC2-8477-857F11E72140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6B42904-8A24-9B21-A331-B9B42E027AC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46533" y="6315134"/>
            <a:ext cx="8831348" cy="542866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概要</a:t>
            </a:r>
            <a:r>
              <a:rPr lang="ja-JP" altLang="en-US" dirty="0">
                <a:solidFill>
                  <a:schemeClr val="accent2"/>
                </a:solidFill>
              </a:rPr>
              <a:t> </a:t>
            </a:r>
            <a:r>
              <a:rPr lang="ja-JP" altLang="en-US" sz="1400" baseline="20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目次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ja-JP" altLang="en-US" dirty="0">
                <a:solidFill>
                  <a:schemeClr val="accent2"/>
                </a:solidFill>
              </a:rPr>
              <a:t>背景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提案手法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結果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まとめ</a:t>
            </a:r>
            <a:endParaRPr kumimoji="1" lang="ja-JP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47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2AC260-65B5-E23E-BFD4-EB6BA895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提案手法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799629-1DCD-4911-E9B9-2AB5CD8F9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9FCE44-CAC6-F145-2BDE-9F1BBB871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C153-E0B4-4CC2-8477-857F11E72140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6B42904-8A24-9B21-A331-B9B42E027AC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46533" y="6315134"/>
            <a:ext cx="8831348" cy="542866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概要</a:t>
            </a:r>
            <a:r>
              <a:rPr lang="ja-JP" altLang="en-US" dirty="0">
                <a:solidFill>
                  <a:schemeClr val="accent2"/>
                </a:solidFill>
              </a:rPr>
              <a:t> </a:t>
            </a:r>
            <a:r>
              <a:rPr lang="ja-JP" altLang="en-US" sz="1400" baseline="20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目次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背景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ja-JP" altLang="en-US" dirty="0">
                <a:solidFill>
                  <a:schemeClr val="accent2"/>
                </a:solidFill>
              </a:rPr>
              <a:t>提案手法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結果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まとめ</a:t>
            </a:r>
            <a:endParaRPr kumimoji="1" lang="ja-JP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3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2AC260-65B5-E23E-BFD4-EB6BA895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799629-1DCD-4911-E9B9-2AB5CD8F9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9FCE44-CAC6-F145-2BDE-9F1BBB871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C153-E0B4-4CC2-8477-857F11E72140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6B42904-8A24-9B21-A331-B9B42E027AC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46533" y="6315134"/>
            <a:ext cx="8831348" cy="542866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概要</a:t>
            </a:r>
            <a:r>
              <a:rPr lang="ja-JP" altLang="en-US" dirty="0">
                <a:solidFill>
                  <a:schemeClr val="accent2"/>
                </a:solidFill>
              </a:rPr>
              <a:t> </a:t>
            </a:r>
            <a:r>
              <a:rPr lang="ja-JP" altLang="en-US" sz="1400" baseline="20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目次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背景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提案手法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ja-JP" altLang="en-US" dirty="0">
                <a:solidFill>
                  <a:schemeClr val="accent2"/>
                </a:solidFill>
              </a:rPr>
              <a:t>結果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まとめ</a:t>
            </a:r>
            <a:endParaRPr kumimoji="1" lang="ja-JP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002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2AC260-65B5-E23E-BFD4-EB6BA895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799629-1DCD-4911-E9B9-2AB5CD8F9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9FCE44-CAC6-F145-2BDE-9F1BBB871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C153-E0B4-4CC2-8477-857F11E72140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6B42904-8A24-9B21-A331-B9B42E027AC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46533" y="6315134"/>
            <a:ext cx="8831348" cy="542866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概要</a:t>
            </a:r>
            <a:r>
              <a:rPr lang="ja-JP" altLang="en-US" dirty="0">
                <a:solidFill>
                  <a:schemeClr val="accent2"/>
                </a:solidFill>
              </a:rPr>
              <a:t> </a:t>
            </a:r>
            <a:r>
              <a:rPr lang="ja-JP" altLang="en-US" sz="1400" baseline="20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目次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背景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提案手法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結果 </a:t>
            </a:r>
            <a:r>
              <a:rPr kumimoji="1" lang="ja-JP" altLang="en-US" sz="1400" b="0" i="0" u="none" strike="noStrike" kern="1200" cap="none" spc="0" normalizeH="0" baseline="2000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Gill Sans MT" panose="020B0502020104020203"/>
                <a:ea typeface="HGｺﾞｼｯｸE" panose="020B0909000000000000" pitchFamily="49" charset="-128"/>
                <a:cs typeface="+mn-cs"/>
              </a:rPr>
              <a:t>▶</a:t>
            </a:r>
            <a:r>
              <a:rPr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ja-JP" altLang="en-US" dirty="0">
                <a:solidFill>
                  <a:schemeClr val="accent2"/>
                </a:solidFill>
              </a:rPr>
              <a:t>まとめ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9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CFC8BF-10B5-AB72-96C3-68F9F07C4B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補足資料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311E92A-7BA7-7F06-4E80-0804131E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C153-E0B4-4CC2-8477-857F11E72140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476754"/>
      </p:ext>
    </p:extLst>
  </p:cSld>
  <p:clrMapOvr>
    <a:masterClrMapping/>
  </p:clrMapOvr>
</p:sld>
</file>

<file path=ppt/theme/theme1.xml><?xml version="1.0" encoding="utf-8"?>
<a:theme xmlns:a="http://schemas.openxmlformats.org/drawingml/2006/main" name="配当">
  <a:themeElements>
    <a:clrScheme name="黄色がかったオレンジ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ユーザー定義 2">
      <a:majorFont>
        <a:latin typeface="Gill Sans MT"/>
        <a:ea typeface="HGPｺﾞｼｯｸE"/>
        <a:cs typeface=""/>
      </a:majorFont>
      <a:minorFont>
        <a:latin typeface="Gill Sans MT"/>
        <a:ea typeface="HGSｺﾞｼｯｸE"/>
        <a:cs typeface=""/>
      </a:minorFont>
    </a:fontScheme>
    <a:fmtScheme name="配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2857E09AFE76AE498F10364021A0C5E0" ma:contentTypeVersion="18" ma:contentTypeDescription="新しいドキュメントを作成します。" ma:contentTypeScope="" ma:versionID="404c27696bc40f9935c6caeb8c391298">
  <xsd:schema xmlns:xsd="http://www.w3.org/2001/XMLSchema" xmlns:xs="http://www.w3.org/2001/XMLSchema" xmlns:p="http://schemas.microsoft.com/office/2006/metadata/properties" xmlns:ns2="e02618ca-87ce-4d8b-85ad-61aca6e3ad74" xmlns:ns3="bd05b275-6e36-41c8-856d-248085648429" targetNamespace="http://schemas.microsoft.com/office/2006/metadata/properties" ma:root="true" ma:fieldsID="624938250e00d862e5b0912b59a06849" ns2:_="" ns3:_="">
    <xsd:import namespace="e02618ca-87ce-4d8b-85ad-61aca6e3ad74"/>
    <xsd:import namespace="bd05b275-6e36-41c8-856d-2480856484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2618ca-87ce-4d8b-85ad-61aca6e3ad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画像タグ" ma:readOnly="false" ma:fieldId="{5cf76f15-5ced-4ddc-b409-7134ff3c332f}" ma:taxonomyMulti="true" ma:sspId="c1ec0f05-8db9-4cb4-a53b-b8806002f2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05b275-6e36-41c8-856d-24808564842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2449b1de-4928-479e-b5b7-d8384c9c230e}" ma:internalName="TaxCatchAll" ma:showField="CatchAllData" ma:web="bd05b275-6e36-41c8-856d-2480856484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d05b275-6e36-41c8-856d-248085648429" xsi:nil="true"/>
    <lcf76f155ced4ddcb4097134ff3c332f xmlns="e02618ca-87ce-4d8b-85ad-61aca6e3ad7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E0B6B27-5BBB-45DF-BB88-DA775C1B33C8}"/>
</file>

<file path=customXml/itemProps2.xml><?xml version="1.0" encoding="utf-8"?>
<ds:datastoreItem xmlns:ds="http://schemas.openxmlformats.org/officeDocument/2006/customXml" ds:itemID="{23FC0E38-2CC1-454C-BEC6-0BA3A3C95E0D}"/>
</file>

<file path=customXml/itemProps3.xml><?xml version="1.0" encoding="utf-8"?>
<ds:datastoreItem xmlns:ds="http://schemas.openxmlformats.org/officeDocument/2006/customXml" ds:itemID="{99EDBCA7-AF11-4F8A-BB83-CB271DB2AB2A}"/>
</file>

<file path=docProps/app.xml><?xml version="1.0" encoding="utf-8"?>
<Properties xmlns="http://schemas.openxmlformats.org/officeDocument/2006/extended-properties" xmlns:vt="http://schemas.openxmlformats.org/officeDocument/2006/docPropsVTypes">
  <Template>配当</Template>
  <TotalTime>248</TotalTime>
  <Words>113</Words>
  <Application>Microsoft Office PowerPoint</Application>
  <PresentationFormat>ワイド画面</PresentationFormat>
  <Paragraphs>35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Wingdings 2</vt:lpstr>
      <vt:lpstr>Arial</vt:lpstr>
      <vt:lpstr>HGSｺﾞｼｯｸE</vt:lpstr>
      <vt:lpstr>HGPｺﾞｼｯｸE</vt:lpstr>
      <vt:lpstr>Gill Sans MT</vt:lpstr>
      <vt:lpstr>游ゴシック</vt:lpstr>
      <vt:lpstr>配当</vt:lpstr>
      <vt:lpstr>タイトル</vt:lpstr>
      <vt:lpstr>概要</vt:lpstr>
      <vt:lpstr>目次</vt:lpstr>
      <vt:lpstr>背景</vt:lpstr>
      <vt:lpstr>提案手法</vt:lpstr>
      <vt:lpstr>結果</vt:lpstr>
      <vt:lpstr>まとめ</vt:lpstr>
      <vt:lpstr>補足資料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Hiroaki Shimaoka</dc:creator>
  <cp:lastModifiedBy>Hiroaki Shimaoka</cp:lastModifiedBy>
  <cp:revision>133</cp:revision>
  <cp:lastPrinted>2024-01-25T04:51:16Z</cp:lastPrinted>
  <dcterms:created xsi:type="dcterms:W3CDTF">2024-01-25T01:46:12Z</dcterms:created>
  <dcterms:modified xsi:type="dcterms:W3CDTF">2024-01-25T06:12:58Z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0x0101002857E09AFE76AE498F10364021A0C5E0</vt:lpwstr>
  </property>
</Properties>
</file>