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F101A-A340-DC4A-978F-5C675D12922A}" v="134" dt="2022-07-13T06:01:01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6327"/>
  </p:normalViewPr>
  <p:slideViewPr>
    <p:cSldViewPr snapToGrid="0">
      <p:cViewPr varScale="1">
        <p:scale>
          <a:sx n="147" d="100"/>
          <a:sy n="14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川 歩夢" userId="bb89cf64-51e6-47f6-ab15-5eb1e873ca38" providerId="ADAL" clId="{F32F101A-A340-DC4A-978F-5C675D12922A}"/>
    <pc:docChg chg="undo custSel modSld">
      <pc:chgData name="小川 歩夢" userId="bb89cf64-51e6-47f6-ab15-5eb1e873ca38" providerId="ADAL" clId="{F32F101A-A340-DC4A-978F-5C675D12922A}" dt="2022-07-13T06:01:47.807" v="314" actId="20577"/>
      <pc:docMkLst>
        <pc:docMk/>
      </pc:docMkLst>
      <pc:sldChg chg="modSp mod">
        <pc:chgData name="小川 歩夢" userId="bb89cf64-51e6-47f6-ab15-5eb1e873ca38" providerId="ADAL" clId="{F32F101A-A340-DC4A-978F-5C675D12922A}" dt="2022-07-13T04:04:35.997" v="228" actId="2711"/>
        <pc:sldMkLst>
          <pc:docMk/>
          <pc:sldMk cId="155149773" sldId="256"/>
        </pc:sldMkLst>
        <pc:spChg chg="mod">
          <ac:chgData name="小川 歩夢" userId="bb89cf64-51e6-47f6-ab15-5eb1e873ca38" providerId="ADAL" clId="{F32F101A-A340-DC4A-978F-5C675D12922A}" dt="2022-07-13T04:04:35.997" v="228" actId="2711"/>
          <ac:spMkLst>
            <pc:docMk/>
            <pc:sldMk cId="155149773" sldId="256"/>
            <ac:spMk id="2" creationId="{F5DB7878-F0FC-4947-3B51-ECD8D0DEB445}"/>
          </ac:spMkLst>
        </pc:spChg>
        <pc:spChg chg="mod">
          <ac:chgData name="小川 歩夢" userId="bb89cf64-51e6-47f6-ab15-5eb1e873ca38" providerId="ADAL" clId="{F32F101A-A340-DC4A-978F-5C675D12922A}" dt="2022-07-13T04:04:35.997" v="228" actId="2711"/>
          <ac:spMkLst>
            <pc:docMk/>
            <pc:sldMk cId="155149773" sldId="256"/>
            <ac:spMk id="3" creationId="{C979031C-68A2-B4D3-D25B-91EB0547601E}"/>
          </ac:spMkLst>
        </pc:spChg>
      </pc:sldChg>
      <pc:sldChg chg="modSp mod">
        <pc:chgData name="小川 歩夢" userId="bb89cf64-51e6-47f6-ab15-5eb1e873ca38" providerId="ADAL" clId="{F32F101A-A340-DC4A-978F-5C675D12922A}" dt="2022-07-13T06:01:47.807" v="314" actId="20577"/>
        <pc:sldMkLst>
          <pc:docMk/>
          <pc:sldMk cId="265544014" sldId="257"/>
        </pc:sldMkLst>
        <pc:spChg chg="mod">
          <ac:chgData name="小川 歩夢" userId="bb89cf64-51e6-47f6-ab15-5eb1e873ca38" providerId="ADAL" clId="{F32F101A-A340-DC4A-978F-5C675D12922A}" dt="2022-07-13T06:01:47.807" v="314" actId="20577"/>
          <ac:spMkLst>
            <pc:docMk/>
            <pc:sldMk cId="265544014" sldId="257"/>
            <ac:spMk id="2" creationId="{9F80AA2F-363E-F94F-E38A-448D95FDEC83}"/>
          </ac:spMkLst>
        </pc:spChg>
        <pc:spChg chg="mod">
          <ac:chgData name="小川 歩夢" userId="bb89cf64-51e6-47f6-ab15-5eb1e873ca38" providerId="ADAL" clId="{F32F101A-A340-DC4A-978F-5C675D12922A}" dt="2022-07-13T06:01:19.424" v="312" actId="2711"/>
          <ac:spMkLst>
            <pc:docMk/>
            <pc:sldMk cId="265544014" sldId="257"/>
            <ac:spMk id="3" creationId="{957CA505-F185-0072-F6B3-9C781A0EC67F}"/>
          </ac:spMkLst>
        </pc:spChg>
      </pc:sldChg>
      <pc:sldChg chg="modSp">
        <pc:chgData name="小川 歩夢" userId="bb89cf64-51e6-47f6-ab15-5eb1e873ca38" providerId="ADAL" clId="{F32F101A-A340-DC4A-978F-5C675D12922A}" dt="2022-07-11T16:55:39.511" v="0"/>
        <pc:sldMkLst>
          <pc:docMk/>
          <pc:sldMk cId="2471353109" sldId="258"/>
        </pc:sldMkLst>
        <pc:spChg chg="mod">
          <ac:chgData name="小川 歩夢" userId="bb89cf64-51e6-47f6-ab15-5eb1e873ca38" providerId="ADAL" clId="{F32F101A-A340-DC4A-978F-5C675D12922A}" dt="2022-07-11T16:55:39.511" v="0"/>
          <ac:spMkLst>
            <pc:docMk/>
            <pc:sldMk cId="2471353109" sldId="258"/>
            <ac:spMk id="3" creationId="{CC850297-1BDF-0D4D-7356-CC575B1551D8}"/>
          </ac:spMkLst>
        </pc:spChg>
      </pc:sldChg>
      <pc:sldChg chg="addSp delSp modSp mod">
        <pc:chgData name="小川 歩夢" userId="bb89cf64-51e6-47f6-ab15-5eb1e873ca38" providerId="ADAL" clId="{F32F101A-A340-DC4A-978F-5C675D12922A}" dt="2022-07-13T05:59:21.358" v="309" actId="113"/>
        <pc:sldMkLst>
          <pc:docMk/>
          <pc:sldMk cId="1753441614" sldId="259"/>
        </pc:sldMkLst>
        <pc:spChg chg="mod">
          <ac:chgData name="小川 歩夢" userId="bb89cf64-51e6-47f6-ab15-5eb1e873ca38" providerId="ADAL" clId="{F32F101A-A340-DC4A-978F-5C675D12922A}" dt="2022-07-12T14:23:15.220" v="210" actId="1076"/>
          <ac:spMkLst>
            <pc:docMk/>
            <pc:sldMk cId="1753441614" sldId="259"/>
            <ac:spMk id="8" creationId="{4F5A6932-8759-3D1F-C5D0-2A57F2C13AF6}"/>
          </ac:spMkLst>
        </pc:spChg>
        <pc:graphicFrameChg chg="add del mod">
          <ac:chgData name="小川 歩夢" userId="bb89cf64-51e6-47f6-ab15-5eb1e873ca38" providerId="ADAL" clId="{F32F101A-A340-DC4A-978F-5C675D12922A}" dt="2022-07-12T14:12:35.226" v="152" actId="478"/>
          <ac:graphicFrameMkLst>
            <pc:docMk/>
            <pc:sldMk cId="1753441614" sldId="259"/>
            <ac:graphicFrameMk id="4" creationId="{444E81DC-C7F7-767F-757F-64E63DDB652D}"/>
          </ac:graphicFrameMkLst>
        </pc:graphicFrameChg>
        <pc:graphicFrameChg chg="add mod">
          <ac:chgData name="小川 歩夢" userId="bb89cf64-51e6-47f6-ab15-5eb1e873ca38" providerId="ADAL" clId="{F32F101A-A340-DC4A-978F-5C675D12922A}" dt="2022-07-13T05:59:21.358" v="309" actId="113"/>
          <ac:graphicFrameMkLst>
            <pc:docMk/>
            <pc:sldMk cId="1753441614" sldId="259"/>
            <ac:graphicFrameMk id="6" creationId="{2CA864D9-497B-1AD7-9A7E-E0F29FB1C218}"/>
          </ac:graphicFrameMkLst>
        </pc:graphicFrameChg>
        <pc:graphicFrameChg chg="add mod">
          <ac:chgData name="小川 歩夢" userId="bb89cf64-51e6-47f6-ab15-5eb1e873ca38" providerId="ADAL" clId="{F32F101A-A340-DC4A-978F-5C675D12922A}" dt="2022-07-13T04:10:56.910" v="288" actId="692"/>
          <ac:graphicFrameMkLst>
            <pc:docMk/>
            <pc:sldMk cId="1753441614" sldId="259"/>
            <ac:graphicFrameMk id="9" creationId="{C978C799-6A1C-A43C-847B-BEBD1D6AAD0B}"/>
          </ac:graphicFrameMkLst>
        </pc:graphicFrameChg>
        <pc:picChg chg="del">
          <ac:chgData name="小川 歩夢" userId="bb89cf64-51e6-47f6-ab15-5eb1e873ca38" providerId="ADAL" clId="{F32F101A-A340-DC4A-978F-5C675D12922A}" dt="2022-07-12T14:12:41.566" v="153" actId="478"/>
          <ac:picMkLst>
            <pc:docMk/>
            <pc:sldMk cId="1753441614" sldId="259"/>
            <ac:picMk id="5" creationId="{5B40C40D-624F-5B40-806F-9583845B352D}"/>
          </ac:picMkLst>
        </pc:picChg>
        <pc:picChg chg="del">
          <ac:chgData name="小川 歩夢" userId="bb89cf64-51e6-47f6-ab15-5eb1e873ca38" providerId="ADAL" clId="{F32F101A-A340-DC4A-978F-5C675D12922A}" dt="2022-07-12T14:12:43.222" v="154" actId="478"/>
          <ac:picMkLst>
            <pc:docMk/>
            <pc:sldMk cId="1753441614" sldId="259"/>
            <ac:picMk id="7" creationId="{6AA59379-F477-BF6A-590B-1E20A27E1B0D}"/>
          </ac:picMkLst>
        </pc:picChg>
      </pc:sldChg>
      <pc:sldChg chg="modSp mod">
        <pc:chgData name="小川 歩夢" userId="bb89cf64-51e6-47f6-ab15-5eb1e873ca38" providerId="ADAL" clId="{F32F101A-A340-DC4A-978F-5C675D12922A}" dt="2022-07-13T06:00:55.916" v="310" actId="2711"/>
        <pc:sldMkLst>
          <pc:docMk/>
          <pc:sldMk cId="1996049921" sldId="260"/>
        </pc:sldMkLst>
        <pc:spChg chg="mod">
          <ac:chgData name="小川 歩夢" userId="bb89cf64-51e6-47f6-ab15-5eb1e873ca38" providerId="ADAL" clId="{F32F101A-A340-DC4A-978F-5C675D12922A}" dt="2022-07-13T06:00:55.916" v="310" actId="2711"/>
          <ac:spMkLst>
            <pc:docMk/>
            <pc:sldMk cId="1996049921" sldId="260"/>
            <ac:spMk id="3" creationId="{6139A781-CF13-DF13-7EB5-60B95242764E}"/>
          </ac:spMkLst>
        </pc:spChg>
      </pc:sldChg>
      <pc:sldChg chg="modSp mod">
        <pc:chgData name="小川 歩夢" userId="bb89cf64-51e6-47f6-ab15-5eb1e873ca38" providerId="ADAL" clId="{F32F101A-A340-DC4A-978F-5C675D12922A}" dt="2022-07-12T00:38:05.542" v="149" actId="948"/>
        <pc:sldMkLst>
          <pc:docMk/>
          <pc:sldMk cId="1856550161" sldId="261"/>
        </pc:sldMkLst>
        <pc:spChg chg="mod">
          <ac:chgData name="小川 歩夢" userId="bb89cf64-51e6-47f6-ab15-5eb1e873ca38" providerId="ADAL" clId="{F32F101A-A340-DC4A-978F-5C675D12922A}" dt="2022-07-12T00:38:05.542" v="149" actId="948"/>
          <ac:spMkLst>
            <pc:docMk/>
            <pc:sldMk cId="1856550161" sldId="261"/>
            <ac:spMk id="7" creationId="{AFF5CB5F-06D9-B588-FC42-CA22A3FB61F8}"/>
          </ac:spMkLst>
        </pc:spChg>
      </pc:sldChg>
    </pc:docChg>
  </pc:docChgLst>
  <pc:docChgLst>
    <pc:chgData name="小川 歩夢" userId="bb89cf64-51e6-47f6-ab15-5eb1e873ca38" providerId="ADAL" clId="{AC45DC5C-931B-4148-8256-DD83D06787A7}"/>
    <pc:docChg chg="undo custSel modSld">
      <pc:chgData name="小川 歩夢" userId="bb89cf64-51e6-47f6-ab15-5eb1e873ca38" providerId="ADAL" clId="{AC45DC5C-931B-4148-8256-DD83D06787A7}" dt="2022-07-13T01:11:57.328" v="4" actId="113"/>
      <pc:docMkLst>
        <pc:docMk/>
      </pc:docMkLst>
      <pc:sldChg chg="modSp">
        <pc:chgData name="小川 歩夢" userId="bb89cf64-51e6-47f6-ab15-5eb1e873ca38" providerId="ADAL" clId="{AC45DC5C-931B-4148-8256-DD83D06787A7}" dt="2022-07-13T01:11:57.328" v="4" actId="113"/>
        <pc:sldMkLst>
          <pc:docMk/>
          <pc:sldMk cId="1753441614" sldId="259"/>
        </pc:sldMkLst>
        <pc:spChg chg="mod">
          <ac:chgData name="小川 歩夢" userId="bb89cf64-51e6-47f6-ab15-5eb1e873ca38" providerId="ADAL" clId="{AC45DC5C-931B-4148-8256-DD83D06787A7}" dt="2022-07-13T01:11:34.696" v="3" actId="1076"/>
          <ac:spMkLst>
            <pc:docMk/>
            <pc:sldMk cId="1753441614" sldId="259"/>
            <ac:spMk id="2" creationId="{3E17C0B8-5693-6379-FD65-1A59BD8930A9}"/>
          </ac:spMkLst>
        </pc:spChg>
        <pc:graphicFrameChg chg="modGraphic">
          <ac:chgData name="小川 歩夢" userId="bb89cf64-51e6-47f6-ab15-5eb1e873ca38" providerId="ADAL" clId="{AC45DC5C-931B-4148-8256-DD83D06787A7}" dt="2022-07-13T01:11:30.394" v="1" actId="113"/>
          <ac:graphicFrameMkLst>
            <pc:docMk/>
            <pc:sldMk cId="1753441614" sldId="259"/>
            <ac:graphicFrameMk id="6" creationId="{2CA864D9-497B-1AD7-9A7E-E0F29FB1C218}"/>
          </ac:graphicFrameMkLst>
        </pc:graphicFrameChg>
        <pc:graphicFrameChg chg="modGraphic">
          <ac:chgData name="小川 歩夢" userId="bb89cf64-51e6-47f6-ab15-5eb1e873ca38" providerId="ADAL" clId="{AC45DC5C-931B-4148-8256-DD83D06787A7}" dt="2022-07-13T01:11:57.328" v="4" actId="113"/>
          <ac:graphicFrameMkLst>
            <pc:docMk/>
            <pc:sldMk cId="1753441614" sldId="259"/>
            <ac:graphicFrameMk id="9" creationId="{C978C799-6A1C-A43C-847B-BEBD1D6AAD0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b="1"/>
              <a:t>一卵性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Sheet1!$A$2:$A$469</c:f>
              <c:numCache>
                <c:formatCode>General</c:formatCode>
                <c:ptCount val="468"/>
                <c:pt idx="0">
                  <c:v>76</c:v>
                </c:pt>
                <c:pt idx="1">
                  <c:v>85</c:v>
                </c:pt>
                <c:pt idx="2">
                  <c:v>62</c:v>
                </c:pt>
                <c:pt idx="3">
                  <c:v>124</c:v>
                </c:pt>
                <c:pt idx="4">
                  <c:v>149</c:v>
                </c:pt>
                <c:pt idx="5">
                  <c:v>93</c:v>
                </c:pt>
                <c:pt idx="6">
                  <c:v>59</c:v>
                </c:pt>
                <c:pt idx="7">
                  <c:v>115</c:v>
                </c:pt>
                <c:pt idx="8">
                  <c:v>104</c:v>
                </c:pt>
                <c:pt idx="9">
                  <c:v>108</c:v>
                </c:pt>
                <c:pt idx="10">
                  <c:v>99</c:v>
                </c:pt>
                <c:pt idx="11">
                  <c:v>123</c:v>
                </c:pt>
                <c:pt idx="12">
                  <c:v>65</c:v>
                </c:pt>
                <c:pt idx="13">
                  <c:v>68</c:v>
                </c:pt>
                <c:pt idx="14">
                  <c:v>97</c:v>
                </c:pt>
                <c:pt idx="15">
                  <c:v>69</c:v>
                </c:pt>
                <c:pt idx="16">
                  <c:v>134</c:v>
                </c:pt>
                <c:pt idx="17">
                  <c:v>77</c:v>
                </c:pt>
                <c:pt idx="18">
                  <c:v>128</c:v>
                </c:pt>
                <c:pt idx="19">
                  <c:v>85</c:v>
                </c:pt>
                <c:pt idx="20">
                  <c:v>71</c:v>
                </c:pt>
                <c:pt idx="21">
                  <c:v>107</c:v>
                </c:pt>
                <c:pt idx="22">
                  <c:v>105</c:v>
                </c:pt>
                <c:pt idx="23">
                  <c:v>116</c:v>
                </c:pt>
                <c:pt idx="24">
                  <c:v>121</c:v>
                </c:pt>
                <c:pt idx="25">
                  <c:v>120</c:v>
                </c:pt>
                <c:pt idx="26">
                  <c:v>106</c:v>
                </c:pt>
                <c:pt idx="27">
                  <c:v>125</c:v>
                </c:pt>
                <c:pt idx="28">
                  <c:v>120</c:v>
                </c:pt>
                <c:pt idx="29">
                  <c:v>126</c:v>
                </c:pt>
                <c:pt idx="30">
                  <c:v>104</c:v>
                </c:pt>
                <c:pt idx="31">
                  <c:v>105</c:v>
                </c:pt>
                <c:pt idx="32">
                  <c:v>115</c:v>
                </c:pt>
                <c:pt idx="33">
                  <c:v>129</c:v>
                </c:pt>
                <c:pt idx="34">
                  <c:v>110</c:v>
                </c:pt>
                <c:pt idx="35">
                  <c:v>56</c:v>
                </c:pt>
                <c:pt idx="36">
                  <c:v>108</c:v>
                </c:pt>
                <c:pt idx="37">
                  <c:v>112</c:v>
                </c:pt>
                <c:pt idx="38">
                  <c:v>87</c:v>
                </c:pt>
                <c:pt idx="39">
                  <c:v>103</c:v>
                </c:pt>
                <c:pt idx="40">
                  <c:v>107</c:v>
                </c:pt>
                <c:pt idx="41">
                  <c:v>114</c:v>
                </c:pt>
                <c:pt idx="42">
                  <c:v>110</c:v>
                </c:pt>
                <c:pt idx="43">
                  <c:v>126</c:v>
                </c:pt>
                <c:pt idx="44">
                  <c:v>120</c:v>
                </c:pt>
                <c:pt idx="45">
                  <c:v>102</c:v>
                </c:pt>
                <c:pt idx="46">
                  <c:v>80</c:v>
                </c:pt>
                <c:pt idx="47">
                  <c:v>112</c:v>
                </c:pt>
                <c:pt idx="48">
                  <c:v>73</c:v>
                </c:pt>
                <c:pt idx="49">
                  <c:v>101</c:v>
                </c:pt>
                <c:pt idx="50">
                  <c:v>102</c:v>
                </c:pt>
                <c:pt idx="51">
                  <c:v>80</c:v>
                </c:pt>
                <c:pt idx="52">
                  <c:v>58</c:v>
                </c:pt>
                <c:pt idx="53">
                  <c:v>101</c:v>
                </c:pt>
                <c:pt idx="54">
                  <c:v>113</c:v>
                </c:pt>
                <c:pt idx="55">
                  <c:v>101</c:v>
                </c:pt>
                <c:pt idx="56">
                  <c:v>103</c:v>
                </c:pt>
                <c:pt idx="57">
                  <c:v>92</c:v>
                </c:pt>
                <c:pt idx="58">
                  <c:v>117</c:v>
                </c:pt>
                <c:pt idx="59">
                  <c:v>156</c:v>
                </c:pt>
                <c:pt idx="60">
                  <c:v>100</c:v>
                </c:pt>
                <c:pt idx="61">
                  <c:v>110</c:v>
                </c:pt>
                <c:pt idx="62">
                  <c:v>151</c:v>
                </c:pt>
                <c:pt idx="63">
                  <c:v>105</c:v>
                </c:pt>
                <c:pt idx="64">
                  <c:v>121</c:v>
                </c:pt>
                <c:pt idx="65">
                  <c:v>130</c:v>
                </c:pt>
                <c:pt idx="66">
                  <c:v>136</c:v>
                </c:pt>
                <c:pt idx="67">
                  <c:v>86</c:v>
                </c:pt>
                <c:pt idx="68">
                  <c:v>88</c:v>
                </c:pt>
                <c:pt idx="69">
                  <c:v>153</c:v>
                </c:pt>
                <c:pt idx="70">
                  <c:v>94</c:v>
                </c:pt>
                <c:pt idx="71">
                  <c:v>77</c:v>
                </c:pt>
                <c:pt idx="72">
                  <c:v>70</c:v>
                </c:pt>
                <c:pt idx="73">
                  <c:v>107</c:v>
                </c:pt>
                <c:pt idx="74">
                  <c:v>124</c:v>
                </c:pt>
                <c:pt idx="75">
                  <c:v>63</c:v>
                </c:pt>
                <c:pt idx="76">
                  <c:v>103</c:v>
                </c:pt>
                <c:pt idx="77">
                  <c:v>105</c:v>
                </c:pt>
                <c:pt idx="78">
                  <c:v>81</c:v>
                </c:pt>
                <c:pt idx="79">
                  <c:v>146</c:v>
                </c:pt>
                <c:pt idx="80">
                  <c:v>129</c:v>
                </c:pt>
                <c:pt idx="81">
                  <c:v>121</c:v>
                </c:pt>
                <c:pt idx="82">
                  <c:v>123</c:v>
                </c:pt>
                <c:pt idx="83">
                  <c:v>127</c:v>
                </c:pt>
                <c:pt idx="84">
                  <c:v>127</c:v>
                </c:pt>
                <c:pt idx="85">
                  <c:v>77</c:v>
                </c:pt>
                <c:pt idx="86">
                  <c:v>141</c:v>
                </c:pt>
                <c:pt idx="87">
                  <c:v>134</c:v>
                </c:pt>
                <c:pt idx="88">
                  <c:v>127</c:v>
                </c:pt>
                <c:pt idx="89">
                  <c:v>116</c:v>
                </c:pt>
                <c:pt idx="90">
                  <c:v>112</c:v>
                </c:pt>
                <c:pt idx="91">
                  <c:v>80</c:v>
                </c:pt>
                <c:pt idx="92">
                  <c:v>99</c:v>
                </c:pt>
                <c:pt idx="93">
                  <c:v>114</c:v>
                </c:pt>
                <c:pt idx="94">
                  <c:v>79</c:v>
                </c:pt>
                <c:pt idx="95">
                  <c:v>109</c:v>
                </c:pt>
                <c:pt idx="96">
                  <c:v>122</c:v>
                </c:pt>
                <c:pt idx="97">
                  <c:v>109</c:v>
                </c:pt>
                <c:pt idx="98">
                  <c:v>102</c:v>
                </c:pt>
                <c:pt idx="99">
                  <c:v>124</c:v>
                </c:pt>
                <c:pt idx="100">
                  <c:v>107</c:v>
                </c:pt>
                <c:pt idx="101">
                  <c:v>93</c:v>
                </c:pt>
                <c:pt idx="102">
                  <c:v>124</c:v>
                </c:pt>
                <c:pt idx="103">
                  <c:v>113</c:v>
                </c:pt>
                <c:pt idx="104">
                  <c:v>99</c:v>
                </c:pt>
                <c:pt idx="105">
                  <c:v>106</c:v>
                </c:pt>
                <c:pt idx="106">
                  <c:v>115</c:v>
                </c:pt>
                <c:pt idx="107">
                  <c:v>104</c:v>
                </c:pt>
                <c:pt idx="108">
                  <c:v>100</c:v>
                </c:pt>
                <c:pt idx="109">
                  <c:v>104</c:v>
                </c:pt>
                <c:pt idx="110">
                  <c:v>131</c:v>
                </c:pt>
                <c:pt idx="111">
                  <c:v>79</c:v>
                </c:pt>
                <c:pt idx="112">
                  <c:v>124</c:v>
                </c:pt>
                <c:pt idx="113">
                  <c:v>117</c:v>
                </c:pt>
                <c:pt idx="114">
                  <c:v>141</c:v>
                </c:pt>
                <c:pt idx="115">
                  <c:v>73</c:v>
                </c:pt>
                <c:pt idx="116">
                  <c:v>98</c:v>
                </c:pt>
                <c:pt idx="117">
                  <c:v>78</c:v>
                </c:pt>
                <c:pt idx="118">
                  <c:v>119</c:v>
                </c:pt>
                <c:pt idx="119">
                  <c:v>121</c:v>
                </c:pt>
                <c:pt idx="120">
                  <c:v>73</c:v>
                </c:pt>
                <c:pt idx="121">
                  <c:v>69</c:v>
                </c:pt>
                <c:pt idx="122">
                  <c:v>94</c:v>
                </c:pt>
                <c:pt idx="123">
                  <c:v>98</c:v>
                </c:pt>
                <c:pt idx="124">
                  <c:v>93</c:v>
                </c:pt>
                <c:pt idx="125">
                  <c:v>115</c:v>
                </c:pt>
                <c:pt idx="126">
                  <c:v>144</c:v>
                </c:pt>
                <c:pt idx="127">
                  <c:v>95</c:v>
                </c:pt>
                <c:pt idx="128">
                  <c:v>102</c:v>
                </c:pt>
                <c:pt idx="129">
                  <c:v>87</c:v>
                </c:pt>
                <c:pt idx="130">
                  <c:v>81</c:v>
                </c:pt>
                <c:pt idx="131">
                  <c:v>115</c:v>
                </c:pt>
                <c:pt idx="132">
                  <c:v>119</c:v>
                </c:pt>
                <c:pt idx="133">
                  <c:v>42</c:v>
                </c:pt>
                <c:pt idx="134">
                  <c:v>114</c:v>
                </c:pt>
                <c:pt idx="135">
                  <c:v>78</c:v>
                </c:pt>
                <c:pt idx="136">
                  <c:v>127</c:v>
                </c:pt>
                <c:pt idx="137">
                  <c:v>126</c:v>
                </c:pt>
                <c:pt idx="138">
                  <c:v>88</c:v>
                </c:pt>
                <c:pt idx="139">
                  <c:v>90</c:v>
                </c:pt>
                <c:pt idx="140">
                  <c:v>103</c:v>
                </c:pt>
                <c:pt idx="141">
                  <c:v>105</c:v>
                </c:pt>
                <c:pt idx="142">
                  <c:v>103</c:v>
                </c:pt>
                <c:pt idx="143">
                  <c:v>112</c:v>
                </c:pt>
                <c:pt idx="144">
                  <c:v>76</c:v>
                </c:pt>
                <c:pt idx="145">
                  <c:v>125</c:v>
                </c:pt>
                <c:pt idx="146">
                  <c:v>100</c:v>
                </c:pt>
                <c:pt idx="147">
                  <c:v>95</c:v>
                </c:pt>
                <c:pt idx="148">
                  <c:v>81</c:v>
                </c:pt>
                <c:pt idx="149">
                  <c:v>113</c:v>
                </c:pt>
                <c:pt idx="150">
                  <c:v>103</c:v>
                </c:pt>
                <c:pt idx="151">
                  <c:v>75</c:v>
                </c:pt>
                <c:pt idx="152">
                  <c:v>148</c:v>
                </c:pt>
                <c:pt idx="153">
                  <c:v>139</c:v>
                </c:pt>
                <c:pt idx="154">
                  <c:v>110</c:v>
                </c:pt>
                <c:pt idx="155">
                  <c:v>113</c:v>
                </c:pt>
                <c:pt idx="156">
                  <c:v>117</c:v>
                </c:pt>
                <c:pt idx="157">
                  <c:v>108</c:v>
                </c:pt>
                <c:pt idx="158">
                  <c:v>75</c:v>
                </c:pt>
                <c:pt idx="159">
                  <c:v>111</c:v>
                </c:pt>
                <c:pt idx="160">
                  <c:v>61</c:v>
                </c:pt>
                <c:pt idx="161">
                  <c:v>104</c:v>
                </c:pt>
                <c:pt idx="162">
                  <c:v>101</c:v>
                </c:pt>
                <c:pt idx="163">
                  <c:v>102</c:v>
                </c:pt>
                <c:pt idx="164">
                  <c:v>100</c:v>
                </c:pt>
                <c:pt idx="165">
                  <c:v>98</c:v>
                </c:pt>
                <c:pt idx="166">
                  <c:v>99</c:v>
                </c:pt>
                <c:pt idx="167">
                  <c:v>110</c:v>
                </c:pt>
                <c:pt idx="168">
                  <c:v>58</c:v>
                </c:pt>
                <c:pt idx="169">
                  <c:v>68</c:v>
                </c:pt>
                <c:pt idx="170">
                  <c:v>82</c:v>
                </c:pt>
                <c:pt idx="171">
                  <c:v>80</c:v>
                </c:pt>
                <c:pt idx="172">
                  <c:v>99</c:v>
                </c:pt>
                <c:pt idx="173">
                  <c:v>100</c:v>
                </c:pt>
                <c:pt idx="174">
                  <c:v>109</c:v>
                </c:pt>
                <c:pt idx="175">
                  <c:v>101</c:v>
                </c:pt>
                <c:pt idx="176">
                  <c:v>104</c:v>
                </c:pt>
                <c:pt idx="177">
                  <c:v>93</c:v>
                </c:pt>
                <c:pt idx="178">
                  <c:v>96</c:v>
                </c:pt>
                <c:pt idx="179">
                  <c:v>121</c:v>
                </c:pt>
                <c:pt idx="180">
                  <c:v>72</c:v>
                </c:pt>
                <c:pt idx="181">
                  <c:v>92</c:v>
                </c:pt>
                <c:pt idx="182">
                  <c:v>84</c:v>
                </c:pt>
                <c:pt idx="183">
                  <c:v>62</c:v>
                </c:pt>
                <c:pt idx="184">
                  <c:v>123</c:v>
                </c:pt>
                <c:pt idx="185">
                  <c:v>90</c:v>
                </c:pt>
                <c:pt idx="186">
                  <c:v>132</c:v>
                </c:pt>
                <c:pt idx="187">
                  <c:v>75</c:v>
                </c:pt>
                <c:pt idx="188">
                  <c:v>94</c:v>
                </c:pt>
                <c:pt idx="189">
                  <c:v>75</c:v>
                </c:pt>
                <c:pt idx="190">
                  <c:v>79</c:v>
                </c:pt>
                <c:pt idx="191">
                  <c:v>62</c:v>
                </c:pt>
                <c:pt idx="192">
                  <c:v>91</c:v>
                </c:pt>
                <c:pt idx="193">
                  <c:v>128</c:v>
                </c:pt>
                <c:pt idx="194">
                  <c:v>61</c:v>
                </c:pt>
                <c:pt idx="195">
                  <c:v>117</c:v>
                </c:pt>
                <c:pt idx="196">
                  <c:v>106</c:v>
                </c:pt>
                <c:pt idx="197">
                  <c:v>112</c:v>
                </c:pt>
                <c:pt idx="198">
                  <c:v>70</c:v>
                </c:pt>
                <c:pt idx="199">
                  <c:v>96</c:v>
                </c:pt>
                <c:pt idx="200">
                  <c:v>75</c:v>
                </c:pt>
                <c:pt idx="201">
                  <c:v>98</c:v>
                </c:pt>
                <c:pt idx="202">
                  <c:v>152</c:v>
                </c:pt>
                <c:pt idx="203">
                  <c:v>87</c:v>
                </c:pt>
                <c:pt idx="204">
                  <c:v>133</c:v>
                </c:pt>
                <c:pt idx="205">
                  <c:v>91</c:v>
                </c:pt>
                <c:pt idx="206">
                  <c:v>86</c:v>
                </c:pt>
                <c:pt idx="207">
                  <c:v>63</c:v>
                </c:pt>
                <c:pt idx="208">
                  <c:v>88</c:v>
                </c:pt>
                <c:pt idx="209">
                  <c:v>116</c:v>
                </c:pt>
                <c:pt idx="210">
                  <c:v>95</c:v>
                </c:pt>
                <c:pt idx="211">
                  <c:v>105</c:v>
                </c:pt>
                <c:pt idx="212">
                  <c:v>130</c:v>
                </c:pt>
                <c:pt idx="213">
                  <c:v>80</c:v>
                </c:pt>
                <c:pt idx="214">
                  <c:v>72</c:v>
                </c:pt>
                <c:pt idx="215">
                  <c:v>75</c:v>
                </c:pt>
                <c:pt idx="216">
                  <c:v>115</c:v>
                </c:pt>
                <c:pt idx="217">
                  <c:v>83</c:v>
                </c:pt>
                <c:pt idx="218">
                  <c:v>105</c:v>
                </c:pt>
                <c:pt idx="219">
                  <c:v>65</c:v>
                </c:pt>
                <c:pt idx="220">
                  <c:v>65</c:v>
                </c:pt>
                <c:pt idx="221">
                  <c:v>85</c:v>
                </c:pt>
                <c:pt idx="222">
                  <c:v>88</c:v>
                </c:pt>
                <c:pt idx="223">
                  <c:v>69</c:v>
                </c:pt>
                <c:pt idx="224">
                  <c:v>69</c:v>
                </c:pt>
                <c:pt idx="225">
                  <c:v>81</c:v>
                </c:pt>
                <c:pt idx="226">
                  <c:v>140</c:v>
                </c:pt>
                <c:pt idx="227">
                  <c:v>117</c:v>
                </c:pt>
                <c:pt idx="228">
                  <c:v>147</c:v>
                </c:pt>
                <c:pt idx="229">
                  <c:v>101</c:v>
                </c:pt>
                <c:pt idx="230">
                  <c:v>107</c:v>
                </c:pt>
                <c:pt idx="231">
                  <c:v>109</c:v>
                </c:pt>
                <c:pt idx="232">
                  <c:v>116</c:v>
                </c:pt>
                <c:pt idx="233">
                  <c:v>98</c:v>
                </c:pt>
                <c:pt idx="234">
                  <c:v>74</c:v>
                </c:pt>
                <c:pt idx="235">
                  <c:v>70</c:v>
                </c:pt>
                <c:pt idx="236">
                  <c:v>103</c:v>
                </c:pt>
                <c:pt idx="237">
                  <c:v>98</c:v>
                </c:pt>
                <c:pt idx="238">
                  <c:v>106</c:v>
                </c:pt>
                <c:pt idx="239">
                  <c:v>91</c:v>
                </c:pt>
                <c:pt idx="240">
                  <c:v>55</c:v>
                </c:pt>
                <c:pt idx="241">
                  <c:v>59</c:v>
                </c:pt>
                <c:pt idx="242">
                  <c:v>148</c:v>
                </c:pt>
                <c:pt idx="243">
                  <c:v>64</c:v>
                </c:pt>
                <c:pt idx="244">
                  <c:v>79</c:v>
                </c:pt>
                <c:pt idx="245">
                  <c:v>137</c:v>
                </c:pt>
                <c:pt idx="246">
                  <c:v>131</c:v>
                </c:pt>
                <c:pt idx="247">
                  <c:v>93</c:v>
                </c:pt>
                <c:pt idx="248">
                  <c:v>101</c:v>
                </c:pt>
                <c:pt idx="249">
                  <c:v>101</c:v>
                </c:pt>
                <c:pt idx="250">
                  <c:v>144</c:v>
                </c:pt>
                <c:pt idx="251">
                  <c:v>97</c:v>
                </c:pt>
                <c:pt idx="252">
                  <c:v>124</c:v>
                </c:pt>
                <c:pt idx="253">
                  <c:v>92</c:v>
                </c:pt>
                <c:pt idx="254">
                  <c:v>88</c:v>
                </c:pt>
                <c:pt idx="255">
                  <c:v>109</c:v>
                </c:pt>
                <c:pt idx="256">
                  <c:v>114</c:v>
                </c:pt>
                <c:pt idx="257">
                  <c:v>90</c:v>
                </c:pt>
                <c:pt idx="258">
                  <c:v>109</c:v>
                </c:pt>
                <c:pt idx="259">
                  <c:v>89</c:v>
                </c:pt>
                <c:pt idx="260">
                  <c:v>106</c:v>
                </c:pt>
                <c:pt idx="261">
                  <c:v>99</c:v>
                </c:pt>
                <c:pt idx="262">
                  <c:v>86</c:v>
                </c:pt>
                <c:pt idx="263">
                  <c:v>108</c:v>
                </c:pt>
                <c:pt idx="264">
                  <c:v>92</c:v>
                </c:pt>
                <c:pt idx="265">
                  <c:v>103</c:v>
                </c:pt>
                <c:pt idx="266">
                  <c:v>89</c:v>
                </c:pt>
                <c:pt idx="267">
                  <c:v>92</c:v>
                </c:pt>
                <c:pt idx="268">
                  <c:v>131</c:v>
                </c:pt>
                <c:pt idx="269">
                  <c:v>110</c:v>
                </c:pt>
                <c:pt idx="270">
                  <c:v>121</c:v>
                </c:pt>
                <c:pt idx="271">
                  <c:v>126</c:v>
                </c:pt>
                <c:pt idx="272">
                  <c:v>86</c:v>
                </c:pt>
                <c:pt idx="273">
                  <c:v>89</c:v>
                </c:pt>
                <c:pt idx="274">
                  <c:v>136</c:v>
                </c:pt>
                <c:pt idx="275">
                  <c:v>106</c:v>
                </c:pt>
                <c:pt idx="276">
                  <c:v>136</c:v>
                </c:pt>
                <c:pt idx="277">
                  <c:v>124</c:v>
                </c:pt>
                <c:pt idx="278">
                  <c:v>134</c:v>
                </c:pt>
                <c:pt idx="279">
                  <c:v>128</c:v>
                </c:pt>
                <c:pt idx="280">
                  <c:v>105</c:v>
                </c:pt>
                <c:pt idx="281">
                  <c:v>117</c:v>
                </c:pt>
                <c:pt idx="282">
                  <c:v>84</c:v>
                </c:pt>
                <c:pt idx="283">
                  <c:v>108</c:v>
                </c:pt>
                <c:pt idx="284">
                  <c:v>122</c:v>
                </c:pt>
                <c:pt idx="285">
                  <c:v>108</c:v>
                </c:pt>
                <c:pt idx="286">
                  <c:v>101</c:v>
                </c:pt>
                <c:pt idx="287">
                  <c:v>120</c:v>
                </c:pt>
                <c:pt idx="288">
                  <c:v>113</c:v>
                </c:pt>
                <c:pt idx="289">
                  <c:v>93</c:v>
                </c:pt>
                <c:pt idx="290">
                  <c:v>133</c:v>
                </c:pt>
                <c:pt idx="291">
                  <c:v>127</c:v>
                </c:pt>
                <c:pt idx="292">
                  <c:v>102</c:v>
                </c:pt>
                <c:pt idx="293">
                  <c:v>91</c:v>
                </c:pt>
                <c:pt idx="294">
                  <c:v>105</c:v>
                </c:pt>
                <c:pt idx="295">
                  <c:v>93</c:v>
                </c:pt>
                <c:pt idx="296">
                  <c:v>98</c:v>
                </c:pt>
                <c:pt idx="297">
                  <c:v>119</c:v>
                </c:pt>
                <c:pt idx="298">
                  <c:v>111</c:v>
                </c:pt>
                <c:pt idx="299">
                  <c:v>115</c:v>
                </c:pt>
                <c:pt idx="300">
                  <c:v>87</c:v>
                </c:pt>
                <c:pt idx="301">
                  <c:v>138</c:v>
                </c:pt>
                <c:pt idx="302">
                  <c:v>134</c:v>
                </c:pt>
                <c:pt idx="303">
                  <c:v>59</c:v>
                </c:pt>
                <c:pt idx="304">
                  <c:v>70</c:v>
                </c:pt>
                <c:pt idx="305">
                  <c:v>131</c:v>
                </c:pt>
                <c:pt idx="306">
                  <c:v>80</c:v>
                </c:pt>
                <c:pt idx="307">
                  <c:v>109</c:v>
                </c:pt>
                <c:pt idx="308">
                  <c:v>98</c:v>
                </c:pt>
                <c:pt idx="309">
                  <c:v>118</c:v>
                </c:pt>
                <c:pt idx="310">
                  <c:v>33</c:v>
                </c:pt>
                <c:pt idx="311">
                  <c:v>86</c:v>
                </c:pt>
                <c:pt idx="312">
                  <c:v>128</c:v>
                </c:pt>
                <c:pt idx="313">
                  <c:v>89</c:v>
                </c:pt>
                <c:pt idx="314">
                  <c:v>112</c:v>
                </c:pt>
                <c:pt idx="315">
                  <c:v>101</c:v>
                </c:pt>
                <c:pt idx="316">
                  <c:v>78</c:v>
                </c:pt>
                <c:pt idx="317">
                  <c:v>135</c:v>
                </c:pt>
                <c:pt idx="318">
                  <c:v>74</c:v>
                </c:pt>
                <c:pt idx="319">
                  <c:v>132</c:v>
                </c:pt>
                <c:pt idx="320">
                  <c:v>58</c:v>
                </c:pt>
                <c:pt idx="321">
                  <c:v>118</c:v>
                </c:pt>
                <c:pt idx="322">
                  <c:v>141</c:v>
                </c:pt>
                <c:pt idx="323">
                  <c:v>86</c:v>
                </c:pt>
                <c:pt idx="324">
                  <c:v>90</c:v>
                </c:pt>
                <c:pt idx="325">
                  <c:v>76</c:v>
                </c:pt>
                <c:pt idx="326">
                  <c:v>103</c:v>
                </c:pt>
                <c:pt idx="327">
                  <c:v>103</c:v>
                </c:pt>
                <c:pt idx="328">
                  <c:v>115</c:v>
                </c:pt>
                <c:pt idx="329">
                  <c:v>118</c:v>
                </c:pt>
                <c:pt idx="330">
                  <c:v>76</c:v>
                </c:pt>
                <c:pt idx="331">
                  <c:v>112</c:v>
                </c:pt>
                <c:pt idx="332">
                  <c:v>84</c:v>
                </c:pt>
                <c:pt idx="333">
                  <c:v>106</c:v>
                </c:pt>
                <c:pt idx="334">
                  <c:v>98</c:v>
                </c:pt>
                <c:pt idx="335">
                  <c:v>101</c:v>
                </c:pt>
                <c:pt idx="336">
                  <c:v>112</c:v>
                </c:pt>
                <c:pt idx="337">
                  <c:v>83</c:v>
                </c:pt>
                <c:pt idx="338">
                  <c:v>112</c:v>
                </c:pt>
                <c:pt idx="339">
                  <c:v>102</c:v>
                </c:pt>
                <c:pt idx="340">
                  <c:v>67</c:v>
                </c:pt>
                <c:pt idx="341">
                  <c:v>124</c:v>
                </c:pt>
                <c:pt idx="342">
                  <c:v>91</c:v>
                </c:pt>
                <c:pt idx="343">
                  <c:v>75</c:v>
                </c:pt>
                <c:pt idx="344">
                  <c:v>63</c:v>
                </c:pt>
                <c:pt idx="345">
                  <c:v>99</c:v>
                </c:pt>
                <c:pt idx="346">
                  <c:v>113</c:v>
                </c:pt>
                <c:pt idx="347">
                  <c:v>99</c:v>
                </c:pt>
                <c:pt idx="348">
                  <c:v>144</c:v>
                </c:pt>
                <c:pt idx="349">
                  <c:v>99</c:v>
                </c:pt>
                <c:pt idx="350">
                  <c:v>55</c:v>
                </c:pt>
                <c:pt idx="351">
                  <c:v>90</c:v>
                </c:pt>
                <c:pt idx="352">
                  <c:v>94</c:v>
                </c:pt>
                <c:pt idx="353">
                  <c:v>118</c:v>
                </c:pt>
                <c:pt idx="354">
                  <c:v>131</c:v>
                </c:pt>
                <c:pt idx="355">
                  <c:v>94</c:v>
                </c:pt>
                <c:pt idx="356">
                  <c:v>112</c:v>
                </c:pt>
                <c:pt idx="357">
                  <c:v>102</c:v>
                </c:pt>
                <c:pt idx="358">
                  <c:v>99</c:v>
                </c:pt>
                <c:pt idx="359">
                  <c:v>82</c:v>
                </c:pt>
                <c:pt idx="360">
                  <c:v>93</c:v>
                </c:pt>
                <c:pt idx="361">
                  <c:v>107</c:v>
                </c:pt>
                <c:pt idx="362">
                  <c:v>124</c:v>
                </c:pt>
                <c:pt idx="363">
                  <c:v>99</c:v>
                </c:pt>
                <c:pt idx="364">
                  <c:v>88</c:v>
                </c:pt>
                <c:pt idx="365">
                  <c:v>93</c:v>
                </c:pt>
                <c:pt idx="366">
                  <c:v>115</c:v>
                </c:pt>
                <c:pt idx="367">
                  <c:v>86</c:v>
                </c:pt>
                <c:pt idx="368">
                  <c:v>123</c:v>
                </c:pt>
                <c:pt idx="369">
                  <c:v>74</c:v>
                </c:pt>
                <c:pt idx="370">
                  <c:v>80</c:v>
                </c:pt>
                <c:pt idx="371">
                  <c:v>115</c:v>
                </c:pt>
                <c:pt idx="372">
                  <c:v>99</c:v>
                </c:pt>
                <c:pt idx="373">
                  <c:v>88</c:v>
                </c:pt>
                <c:pt idx="374">
                  <c:v>119</c:v>
                </c:pt>
                <c:pt idx="375">
                  <c:v>139</c:v>
                </c:pt>
                <c:pt idx="376">
                  <c:v>111</c:v>
                </c:pt>
                <c:pt idx="377">
                  <c:v>103</c:v>
                </c:pt>
                <c:pt idx="378">
                  <c:v>105</c:v>
                </c:pt>
                <c:pt idx="379">
                  <c:v>81</c:v>
                </c:pt>
                <c:pt idx="380">
                  <c:v>75</c:v>
                </c:pt>
                <c:pt idx="381">
                  <c:v>80</c:v>
                </c:pt>
                <c:pt idx="382">
                  <c:v>102</c:v>
                </c:pt>
                <c:pt idx="383">
                  <c:v>99</c:v>
                </c:pt>
                <c:pt idx="384">
                  <c:v>113</c:v>
                </c:pt>
                <c:pt idx="385">
                  <c:v>114</c:v>
                </c:pt>
                <c:pt idx="386">
                  <c:v>82</c:v>
                </c:pt>
                <c:pt idx="387">
                  <c:v>52</c:v>
                </c:pt>
                <c:pt idx="388">
                  <c:v>84</c:v>
                </c:pt>
                <c:pt idx="389">
                  <c:v>90</c:v>
                </c:pt>
                <c:pt idx="390">
                  <c:v>107</c:v>
                </c:pt>
                <c:pt idx="391">
                  <c:v>111</c:v>
                </c:pt>
                <c:pt idx="392">
                  <c:v>98</c:v>
                </c:pt>
                <c:pt idx="393">
                  <c:v>105</c:v>
                </c:pt>
                <c:pt idx="394">
                  <c:v>128</c:v>
                </c:pt>
                <c:pt idx="395">
                  <c:v>75</c:v>
                </c:pt>
                <c:pt idx="396">
                  <c:v>82</c:v>
                </c:pt>
                <c:pt idx="397">
                  <c:v>129</c:v>
                </c:pt>
                <c:pt idx="398">
                  <c:v>55</c:v>
                </c:pt>
                <c:pt idx="399">
                  <c:v>78</c:v>
                </c:pt>
                <c:pt idx="400">
                  <c:v>78</c:v>
                </c:pt>
                <c:pt idx="401">
                  <c:v>92</c:v>
                </c:pt>
                <c:pt idx="402">
                  <c:v>87</c:v>
                </c:pt>
                <c:pt idx="403">
                  <c:v>117</c:v>
                </c:pt>
                <c:pt idx="404">
                  <c:v>77</c:v>
                </c:pt>
                <c:pt idx="405">
                  <c:v>76</c:v>
                </c:pt>
                <c:pt idx="406">
                  <c:v>67</c:v>
                </c:pt>
                <c:pt idx="407">
                  <c:v>125</c:v>
                </c:pt>
                <c:pt idx="408">
                  <c:v>103</c:v>
                </c:pt>
                <c:pt idx="409">
                  <c:v>104</c:v>
                </c:pt>
                <c:pt idx="410">
                  <c:v>119</c:v>
                </c:pt>
                <c:pt idx="411">
                  <c:v>122</c:v>
                </c:pt>
                <c:pt idx="412">
                  <c:v>119</c:v>
                </c:pt>
                <c:pt idx="413">
                  <c:v>83</c:v>
                </c:pt>
                <c:pt idx="414">
                  <c:v>82</c:v>
                </c:pt>
                <c:pt idx="415">
                  <c:v>93</c:v>
                </c:pt>
                <c:pt idx="416">
                  <c:v>86</c:v>
                </c:pt>
                <c:pt idx="417">
                  <c:v>145</c:v>
                </c:pt>
                <c:pt idx="418">
                  <c:v>53</c:v>
                </c:pt>
                <c:pt idx="419">
                  <c:v>127</c:v>
                </c:pt>
                <c:pt idx="420">
                  <c:v>75</c:v>
                </c:pt>
                <c:pt idx="421">
                  <c:v>89</c:v>
                </c:pt>
                <c:pt idx="422">
                  <c:v>85</c:v>
                </c:pt>
                <c:pt idx="423">
                  <c:v>99</c:v>
                </c:pt>
                <c:pt idx="424">
                  <c:v>129</c:v>
                </c:pt>
                <c:pt idx="425">
                  <c:v>94</c:v>
                </c:pt>
                <c:pt idx="426">
                  <c:v>95</c:v>
                </c:pt>
                <c:pt idx="427">
                  <c:v>127</c:v>
                </c:pt>
                <c:pt idx="428">
                  <c:v>70</c:v>
                </c:pt>
                <c:pt idx="429">
                  <c:v>81</c:v>
                </c:pt>
                <c:pt idx="430">
                  <c:v>79</c:v>
                </c:pt>
                <c:pt idx="431">
                  <c:v>109</c:v>
                </c:pt>
                <c:pt idx="432">
                  <c:v>82</c:v>
                </c:pt>
                <c:pt idx="433">
                  <c:v>67</c:v>
                </c:pt>
                <c:pt idx="434">
                  <c:v>103</c:v>
                </c:pt>
                <c:pt idx="435">
                  <c:v>75</c:v>
                </c:pt>
                <c:pt idx="436">
                  <c:v>73</c:v>
                </c:pt>
                <c:pt idx="437">
                  <c:v>96</c:v>
                </c:pt>
                <c:pt idx="438">
                  <c:v>128</c:v>
                </c:pt>
                <c:pt idx="439">
                  <c:v>118</c:v>
                </c:pt>
                <c:pt idx="440">
                  <c:v>95</c:v>
                </c:pt>
                <c:pt idx="441">
                  <c:v>86</c:v>
                </c:pt>
                <c:pt idx="442">
                  <c:v>102</c:v>
                </c:pt>
                <c:pt idx="443">
                  <c:v>83</c:v>
                </c:pt>
                <c:pt idx="444">
                  <c:v>63</c:v>
                </c:pt>
                <c:pt idx="445">
                  <c:v>90</c:v>
                </c:pt>
                <c:pt idx="446">
                  <c:v>110</c:v>
                </c:pt>
                <c:pt idx="447">
                  <c:v>120</c:v>
                </c:pt>
                <c:pt idx="448">
                  <c:v>35</c:v>
                </c:pt>
                <c:pt idx="449">
                  <c:v>103</c:v>
                </c:pt>
                <c:pt idx="450">
                  <c:v>83</c:v>
                </c:pt>
                <c:pt idx="451">
                  <c:v>131</c:v>
                </c:pt>
                <c:pt idx="452">
                  <c:v>99</c:v>
                </c:pt>
                <c:pt idx="453">
                  <c:v>146</c:v>
                </c:pt>
                <c:pt idx="454">
                  <c:v>68</c:v>
                </c:pt>
                <c:pt idx="455">
                  <c:v>111</c:v>
                </c:pt>
                <c:pt idx="456">
                  <c:v>118</c:v>
                </c:pt>
                <c:pt idx="457">
                  <c:v>121</c:v>
                </c:pt>
                <c:pt idx="458">
                  <c:v>132</c:v>
                </c:pt>
                <c:pt idx="459">
                  <c:v>64</c:v>
                </c:pt>
                <c:pt idx="460">
                  <c:v>118</c:v>
                </c:pt>
                <c:pt idx="461">
                  <c:v>92</c:v>
                </c:pt>
                <c:pt idx="462">
                  <c:v>110</c:v>
                </c:pt>
                <c:pt idx="463">
                  <c:v>131</c:v>
                </c:pt>
                <c:pt idx="464">
                  <c:v>127</c:v>
                </c:pt>
                <c:pt idx="465">
                  <c:v>143</c:v>
                </c:pt>
                <c:pt idx="466">
                  <c:v>112</c:v>
                </c:pt>
                <c:pt idx="467">
                  <c:v>84</c:v>
                </c:pt>
              </c:numCache>
            </c:numRef>
          </c:xVal>
          <c:yVal>
            <c:numRef>
              <c:f>Sheet1!$B$2:$B$469</c:f>
              <c:numCache>
                <c:formatCode>General</c:formatCode>
                <c:ptCount val="468"/>
                <c:pt idx="0">
                  <c:v>62</c:v>
                </c:pt>
                <c:pt idx="1">
                  <c:v>76</c:v>
                </c:pt>
                <c:pt idx="2">
                  <c:v>65</c:v>
                </c:pt>
                <c:pt idx="3">
                  <c:v>128</c:v>
                </c:pt>
                <c:pt idx="4">
                  <c:v>140</c:v>
                </c:pt>
                <c:pt idx="5">
                  <c:v>85</c:v>
                </c:pt>
                <c:pt idx="6">
                  <c:v>70</c:v>
                </c:pt>
                <c:pt idx="7">
                  <c:v>119</c:v>
                </c:pt>
                <c:pt idx="8">
                  <c:v>88</c:v>
                </c:pt>
                <c:pt idx="9">
                  <c:v>92</c:v>
                </c:pt>
                <c:pt idx="10">
                  <c:v>101</c:v>
                </c:pt>
                <c:pt idx="11">
                  <c:v>126</c:v>
                </c:pt>
                <c:pt idx="12">
                  <c:v>68</c:v>
                </c:pt>
                <c:pt idx="13">
                  <c:v>76</c:v>
                </c:pt>
                <c:pt idx="14">
                  <c:v>113</c:v>
                </c:pt>
                <c:pt idx="15">
                  <c:v>77</c:v>
                </c:pt>
                <c:pt idx="16">
                  <c:v>139</c:v>
                </c:pt>
                <c:pt idx="17">
                  <c:v>85</c:v>
                </c:pt>
                <c:pt idx="18">
                  <c:v>130</c:v>
                </c:pt>
                <c:pt idx="19">
                  <c:v>95</c:v>
                </c:pt>
                <c:pt idx="20">
                  <c:v>78</c:v>
                </c:pt>
                <c:pt idx="21">
                  <c:v>123</c:v>
                </c:pt>
                <c:pt idx="22">
                  <c:v>124</c:v>
                </c:pt>
                <c:pt idx="23">
                  <c:v>113</c:v>
                </c:pt>
                <c:pt idx="24">
                  <c:v>127</c:v>
                </c:pt>
                <c:pt idx="25">
                  <c:v>130</c:v>
                </c:pt>
                <c:pt idx="26">
                  <c:v>125</c:v>
                </c:pt>
                <c:pt idx="27">
                  <c:v>126</c:v>
                </c:pt>
                <c:pt idx="28">
                  <c:v>94</c:v>
                </c:pt>
                <c:pt idx="29">
                  <c:v>127</c:v>
                </c:pt>
                <c:pt idx="30">
                  <c:v>88</c:v>
                </c:pt>
                <c:pt idx="31">
                  <c:v>133</c:v>
                </c:pt>
                <c:pt idx="32">
                  <c:v>125</c:v>
                </c:pt>
                <c:pt idx="33">
                  <c:v>132</c:v>
                </c:pt>
                <c:pt idx="34">
                  <c:v>122</c:v>
                </c:pt>
                <c:pt idx="35">
                  <c:v>76</c:v>
                </c:pt>
                <c:pt idx="36">
                  <c:v>109</c:v>
                </c:pt>
                <c:pt idx="37">
                  <c:v>118</c:v>
                </c:pt>
                <c:pt idx="38">
                  <c:v>96</c:v>
                </c:pt>
                <c:pt idx="39">
                  <c:v>107</c:v>
                </c:pt>
                <c:pt idx="40">
                  <c:v>107</c:v>
                </c:pt>
                <c:pt idx="41">
                  <c:v>116</c:v>
                </c:pt>
                <c:pt idx="42">
                  <c:v>128</c:v>
                </c:pt>
                <c:pt idx="43">
                  <c:v>134</c:v>
                </c:pt>
                <c:pt idx="44">
                  <c:v>122</c:v>
                </c:pt>
                <c:pt idx="45">
                  <c:v>85</c:v>
                </c:pt>
                <c:pt idx="46">
                  <c:v>88</c:v>
                </c:pt>
                <c:pt idx="47">
                  <c:v>114</c:v>
                </c:pt>
                <c:pt idx="48">
                  <c:v>79</c:v>
                </c:pt>
                <c:pt idx="49">
                  <c:v>112</c:v>
                </c:pt>
                <c:pt idx="50">
                  <c:v>88</c:v>
                </c:pt>
                <c:pt idx="51">
                  <c:v>80</c:v>
                </c:pt>
                <c:pt idx="52">
                  <c:v>82</c:v>
                </c:pt>
                <c:pt idx="53">
                  <c:v>87</c:v>
                </c:pt>
                <c:pt idx="54">
                  <c:v>118</c:v>
                </c:pt>
                <c:pt idx="55">
                  <c:v>107</c:v>
                </c:pt>
                <c:pt idx="56">
                  <c:v>76</c:v>
                </c:pt>
                <c:pt idx="57">
                  <c:v>97</c:v>
                </c:pt>
                <c:pt idx="58">
                  <c:v>120</c:v>
                </c:pt>
                <c:pt idx="59">
                  <c:v>161</c:v>
                </c:pt>
                <c:pt idx="60">
                  <c:v>129</c:v>
                </c:pt>
                <c:pt idx="61">
                  <c:v>116</c:v>
                </c:pt>
                <c:pt idx="62">
                  <c:v>145</c:v>
                </c:pt>
                <c:pt idx="63">
                  <c:v>110</c:v>
                </c:pt>
                <c:pt idx="64">
                  <c:v>133</c:v>
                </c:pt>
                <c:pt idx="65">
                  <c:v>132</c:v>
                </c:pt>
                <c:pt idx="66">
                  <c:v>138</c:v>
                </c:pt>
                <c:pt idx="67">
                  <c:v>97</c:v>
                </c:pt>
                <c:pt idx="68">
                  <c:v>89</c:v>
                </c:pt>
                <c:pt idx="69">
                  <c:v>147</c:v>
                </c:pt>
                <c:pt idx="70">
                  <c:v>95</c:v>
                </c:pt>
                <c:pt idx="71">
                  <c:v>96</c:v>
                </c:pt>
                <c:pt idx="72">
                  <c:v>74</c:v>
                </c:pt>
                <c:pt idx="73">
                  <c:v>125</c:v>
                </c:pt>
                <c:pt idx="74">
                  <c:v>131</c:v>
                </c:pt>
                <c:pt idx="75">
                  <c:v>77</c:v>
                </c:pt>
                <c:pt idx="76">
                  <c:v>121</c:v>
                </c:pt>
                <c:pt idx="77">
                  <c:v>96</c:v>
                </c:pt>
                <c:pt idx="78">
                  <c:v>90</c:v>
                </c:pt>
                <c:pt idx="79">
                  <c:v>135</c:v>
                </c:pt>
                <c:pt idx="80">
                  <c:v>135</c:v>
                </c:pt>
                <c:pt idx="81">
                  <c:v>122</c:v>
                </c:pt>
                <c:pt idx="82">
                  <c:v>125</c:v>
                </c:pt>
                <c:pt idx="83">
                  <c:v>139</c:v>
                </c:pt>
                <c:pt idx="84">
                  <c:v>138</c:v>
                </c:pt>
                <c:pt idx="85">
                  <c:v>85</c:v>
                </c:pt>
                <c:pt idx="86">
                  <c:v>154</c:v>
                </c:pt>
                <c:pt idx="87">
                  <c:v>138</c:v>
                </c:pt>
                <c:pt idx="88">
                  <c:v>130</c:v>
                </c:pt>
                <c:pt idx="89">
                  <c:v>125</c:v>
                </c:pt>
                <c:pt idx="90">
                  <c:v>122</c:v>
                </c:pt>
                <c:pt idx="91">
                  <c:v>82</c:v>
                </c:pt>
                <c:pt idx="92">
                  <c:v>95</c:v>
                </c:pt>
                <c:pt idx="93">
                  <c:v>124</c:v>
                </c:pt>
                <c:pt idx="94">
                  <c:v>89</c:v>
                </c:pt>
                <c:pt idx="95">
                  <c:v>113</c:v>
                </c:pt>
                <c:pt idx="96">
                  <c:v>91</c:v>
                </c:pt>
                <c:pt idx="97">
                  <c:v>124</c:v>
                </c:pt>
                <c:pt idx="98">
                  <c:v>114</c:v>
                </c:pt>
                <c:pt idx="99">
                  <c:v>102</c:v>
                </c:pt>
                <c:pt idx="100">
                  <c:v>106</c:v>
                </c:pt>
                <c:pt idx="101">
                  <c:v>95</c:v>
                </c:pt>
                <c:pt idx="102">
                  <c:v>114</c:v>
                </c:pt>
                <c:pt idx="103">
                  <c:v>137</c:v>
                </c:pt>
                <c:pt idx="104">
                  <c:v>95</c:v>
                </c:pt>
                <c:pt idx="105">
                  <c:v>127</c:v>
                </c:pt>
                <c:pt idx="106">
                  <c:v>110</c:v>
                </c:pt>
                <c:pt idx="107">
                  <c:v>93</c:v>
                </c:pt>
                <c:pt idx="108">
                  <c:v>104</c:v>
                </c:pt>
                <c:pt idx="109">
                  <c:v>88</c:v>
                </c:pt>
                <c:pt idx="110">
                  <c:v>139</c:v>
                </c:pt>
                <c:pt idx="111">
                  <c:v>60</c:v>
                </c:pt>
                <c:pt idx="112">
                  <c:v>127</c:v>
                </c:pt>
                <c:pt idx="113">
                  <c:v>105</c:v>
                </c:pt>
                <c:pt idx="114">
                  <c:v>120</c:v>
                </c:pt>
                <c:pt idx="115">
                  <c:v>68</c:v>
                </c:pt>
                <c:pt idx="116">
                  <c:v>86</c:v>
                </c:pt>
                <c:pt idx="117">
                  <c:v>85</c:v>
                </c:pt>
                <c:pt idx="118">
                  <c:v>140</c:v>
                </c:pt>
                <c:pt idx="119">
                  <c:v>127</c:v>
                </c:pt>
                <c:pt idx="120">
                  <c:v>73</c:v>
                </c:pt>
                <c:pt idx="121">
                  <c:v>63</c:v>
                </c:pt>
                <c:pt idx="122">
                  <c:v>89</c:v>
                </c:pt>
                <c:pt idx="123">
                  <c:v>94</c:v>
                </c:pt>
                <c:pt idx="124">
                  <c:v>86</c:v>
                </c:pt>
                <c:pt idx="125">
                  <c:v>100</c:v>
                </c:pt>
                <c:pt idx="126">
                  <c:v>143</c:v>
                </c:pt>
                <c:pt idx="127">
                  <c:v>75</c:v>
                </c:pt>
                <c:pt idx="128">
                  <c:v>108</c:v>
                </c:pt>
                <c:pt idx="129">
                  <c:v>87</c:v>
                </c:pt>
                <c:pt idx="130">
                  <c:v>83</c:v>
                </c:pt>
                <c:pt idx="131">
                  <c:v>125</c:v>
                </c:pt>
                <c:pt idx="132">
                  <c:v>121</c:v>
                </c:pt>
                <c:pt idx="133">
                  <c:v>68</c:v>
                </c:pt>
                <c:pt idx="134">
                  <c:v>122</c:v>
                </c:pt>
                <c:pt idx="135">
                  <c:v>84</c:v>
                </c:pt>
                <c:pt idx="136">
                  <c:v>127</c:v>
                </c:pt>
                <c:pt idx="137">
                  <c:v>127</c:v>
                </c:pt>
                <c:pt idx="138">
                  <c:v>93</c:v>
                </c:pt>
                <c:pt idx="139">
                  <c:v>97</c:v>
                </c:pt>
                <c:pt idx="140">
                  <c:v>113</c:v>
                </c:pt>
                <c:pt idx="141">
                  <c:v>109</c:v>
                </c:pt>
                <c:pt idx="142">
                  <c:v>105</c:v>
                </c:pt>
                <c:pt idx="143">
                  <c:v>114</c:v>
                </c:pt>
                <c:pt idx="144">
                  <c:v>77</c:v>
                </c:pt>
                <c:pt idx="145">
                  <c:v>127</c:v>
                </c:pt>
                <c:pt idx="146">
                  <c:v>106</c:v>
                </c:pt>
                <c:pt idx="147">
                  <c:v>96</c:v>
                </c:pt>
                <c:pt idx="148">
                  <c:v>90</c:v>
                </c:pt>
                <c:pt idx="149">
                  <c:v>119</c:v>
                </c:pt>
                <c:pt idx="150">
                  <c:v>91</c:v>
                </c:pt>
                <c:pt idx="151">
                  <c:v>89</c:v>
                </c:pt>
                <c:pt idx="152">
                  <c:v>152</c:v>
                </c:pt>
                <c:pt idx="153">
                  <c:v>146</c:v>
                </c:pt>
                <c:pt idx="154">
                  <c:v>116</c:v>
                </c:pt>
                <c:pt idx="155">
                  <c:v>129</c:v>
                </c:pt>
                <c:pt idx="156">
                  <c:v>120</c:v>
                </c:pt>
                <c:pt idx="157">
                  <c:v>114</c:v>
                </c:pt>
                <c:pt idx="158">
                  <c:v>81</c:v>
                </c:pt>
                <c:pt idx="159">
                  <c:v>113</c:v>
                </c:pt>
                <c:pt idx="160">
                  <c:v>79</c:v>
                </c:pt>
                <c:pt idx="161">
                  <c:v>105</c:v>
                </c:pt>
                <c:pt idx="162">
                  <c:v>119</c:v>
                </c:pt>
                <c:pt idx="163">
                  <c:v>94</c:v>
                </c:pt>
                <c:pt idx="164">
                  <c:v>76</c:v>
                </c:pt>
                <c:pt idx="165">
                  <c:v>105</c:v>
                </c:pt>
                <c:pt idx="166">
                  <c:v>91</c:v>
                </c:pt>
                <c:pt idx="167">
                  <c:v>117</c:v>
                </c:pt>
                <c:pt idx="168">
                  <c:v>63</c:v>
                </c:pt>
                <c:pt idx="169">
                  <c:v>82</c:v>
                </c:pt>
                <c:pt idx="170">
                  <c:v>97</c:v>
                </c:pt>
                <c:pt idx="171">
                  <c:v>88</c:v>
                </c:pt>
                <c:pt idx="172">
                  <c:v>103</c:v>
                </c:pt>
                <c:pt idx="173">
                  <c:v>103</c:v>
                </c:pt>
                <c:pt idx="174">
                  <c:v>93</c:v>
                </c:pt>
                <c:pt idx="175">
                  <c:v>95</c:v>
                </c:pt>
                <c:pt idx="176">
                  <c:v>108</c:v>
                </c:pt>
                <c:pt idx="177">
                  <c:v>94</c:v>
                </c:pt>
                <c:pt idx="178">
                  <c:v>97</c:v>
                </c:pt>
                <c:pt idx="179">
                  <c:v>124</c:v>
                </c:pt>
                <c:pt idx="180">
                  <c:v>96</c:v>
                </c:pt>
                <c:pt idx="181">
                  <c:v>109</c:v>
                </c:pt>
                <c:pt idx="182">
                  <c:v>95</c:v>
                </c:pt>
                <c:pt idx="183">
                  <c:v>70</c:v>
                </c:pt>
                <c:pt idx="184">
                  <c:v>123</c:v>
                </c:pt>
                <c:pt idx="185">
                  <c:v>94</c:v>
                </c:pt>
                <c:pt idx="186">
                  <c:v>132</c:v>
                </c:pt>
                <c:pt idx="187">
                  <c:v>82</c:v>
                </c:pt>
                <c:pt idx="188">
                  <c:v>87</c:v>
                </c:pt>
                <c:pt idx="189">
                  <c:v>79</c:v>
                </c:pt>
                <c:pt idx="190">
                  <c:v>89</c:v>
                </c:pt>
                <c:pt idx="191">
                  <c:v>68</c:v>
                </c:pt>
                <c:pt idx="192">
                  <c:v>79</c:v>
                </c:pt>
                <c:pt idx="193">
                  <c:v>136</c:v>
                </c:pt>
                <c:pt idx="194">
                  <c:v>64</c:v>
                </c:pt>
                <c:pt idx="195">
                  <c:v>100</c:v>
                </c:pt>
                <c:pt idx="196">
                  <c:v>97</c:v>
                </c:pt>
                <c:pt idx="197">
                  <c:v>114</c:v>
                </c:pt>
                <c:pt idx="198">
                  <c:v>81</c:v>
                </c:pt>
                <c:pt idx="199">
                  <c:v>105</c:v>
                </c:pt>
                <c:pt idx="200">
                  <c:v>73</c:v>
                </c:pt>
                <c:pt idx="201">
                  <c:v>105</c:v>
                </c:pt>
                <c:pt idx="202">
                  <c:v>158</c:v>
                </c:pt>
                <c:pt idx="203">
                  <c:v>78</c:v>
                </c:pt>
                <c:pt idx="204">
                  <c:v>138</c:v>
                </c:pt>
                <c:pt idx="205">
                  <c:v>103</c:v>
                </c:pt>
                <c:pt idx="206">
                  <c:v>111</c:v>
                </c:pt>
                <c:pt idx="207">
                  <c:v>73</c:v>
                </c:pt>
                <c:pt idx="208">
                  <c:v>77</c:v>
                </c:pt>
                <c:pt idx="209">
                  <c:v>136</c:v>
                </c:pt>
                <c:pt idx="210">
                  <c:v>112</c:v>
                </c:pt>
                <c:pt idx="211">
                  <c:v>127</c:v>
                </c:pt>
                <c:pt idx="212">
                  <c:v>131</c:v>
                </c:pt>
                <c:pt idx="213">
                  <c:v>86</c:v>
                </c:pt>
                <c:pt idx="214">
                  <c:v>76</c:v>
                </c:pt>
                <c:pt idx="215">
                  <c:v>84</c:v>
                </c:pt>
                <c:pt idx="216">
                  <c:v>119</c:v>
                </c:pt>
                <c:pt idx="217">
                  <c:v>84</c:v>
                </c:pt>
                <c:pt idx="218">
                  <c:v>108</c:v>
                </c:pt>
                <c:pt idx="219">
                  <c:v>73</c:v>
                </c:pt>
                <c:pt idx="220">
                  <c:v>70</c:v>
                </c:pt>
                <c:pt idx="221">
                  <c:v>87</c:v>
                </c:pt>
                <c:pt idx="222">
                  <c:v>93</c:v>
                </c:pt>
                <c:pt idx="223">
                  <c:v>80</c:v>
                </c:pt>
                <c:pt idx="224">
                  <c:v>93</c:v>
                </c:pt>
                <c:pt idx="225">
                  <c:v>84</c:v>
                </c:pt>
                <c:pt idx="226">
                  <c:v>148</c:v>
                </c:pt>
                <c:pt idx="227">
                  <c:v>119</c:v>
                </c:pt>
                <c:pt idx="228">
                  <c:v>148</c:v>
                </c:pt>
                <c:pt idx="229">
                  <c:v>77</c:v>
                </c:pt>
                <c:pt idx="230">
                  <c:v>91</c:v>
                </c:pt>
                <c:pt idx="231">
                  <c:v>115</c:v>
                </c:pt>
                <c:pt idx="232">
                  <c:v>130</c:v>
                </c:pt>
                <c:pt idx="233">
                  <c:v>105</c:v>
                </c:pt>
                <c:pt idx="234">
                  <c:v>92</c:v>
                </c:pt>
                <c:pt idx="235">
                  <c:v>79</c:v>
                </c:pt>
                <c:pt idx="236">
                  <c:v>108</c:v>
                </c:pt>
                <c:pt idx="237">
                  <c:v>101</c:v>
                </c:pt>
                <c:pt idx="238">
                  <c:v>115</c:v>
                </c:pt>
                <c:pt idx="239">
                  <c:v>98</c:v>
                </c:pt>
                <c:pt idx="240">
                  <c:v>100</c:v>
                </c:pt>
                <c:pt idx="241">
                  <c:v>76</c:v>
                </c:pt>
                <c:pt idx="242">
                  <c:v>153</c:v>
                </c:pt>
                <c:pt idx="243">
                  <c:v>67</c:v>
                </c:pt>
                <c:pt idx="244">
                  <c:v>84</c:v>
                </c:pt>
                <c:pt idx="245">
                  <c:v>144</c:v>
                </c:pt>
                <c:pt idx="246">
                  <c:v>142</c:v>
                </c:pt>
                <c:pt idx="247">
                  <c:v>80</c:v>
                </c:pt>
                <c:pt idx="248">
                  <c:v>90</c:v>
                </c:pt>
                <c:pt idx="249">
                  <c:v>103</c:v>
                </c:pt>
                <c:pt idx="250">
                  <c:v>145</c:v>
                </c:pt>
                <c:pt idx="251">
                  <c:v>103</c:v>
                </c:pt>
                <c:pt idx="252">
                  <c:v>122</c:v>
                </c:pt>
                <c:pt idx="253">
                  <c:v>89</c:v>
                </c:pt>
                <c:pt idx="254">
                  <c:v>80</c:v>
                </c:pt>
                <c:pt idx="255">
                  <c:v>93</c:v>
                </c:pt>
                <c:pt idx="256">
                  <c:v>110</c:v>
                </c:pt>
                <c:pt idx="257">
                  <c:v>92</c:v>
                </c:pt>
                <c:pt idx="258">
                  <c:v>123</c:v>
                </c:pt>
                <c:pt idx="259">
                  <c:v>108</c:v>
                </c:pt>
                <c:pt idx="260">
                  <c:v>122</c:v>
                </c:pt>
                <c:pt idx="261">
                  <c:v>92</c:v>
                </c:pt>
                <c:pt idx="262">
                  <c:v>78</c:v>
                </c:pt>
                <c:pt idx="263">
                  <c:v>112</c:v>
                </c:pt>
                <c:pt idx="264">
                  <c:v>105</c:v>
                </c:pt>
                <c:pt idx="265">
                  <c:v>106</c:v>
                </c:pt>
                <c:pt idx="266">
                  <c:v>85</c:v>
                </c:pt>
                <c:pt idx="267">
                  <c:v>96</c:v>
                </c:pt>
                <c:pt idx="268">
                  <c:v>132</c:v>
                </c:pt>
                <c:pt idx="269">
                  <c:v>103</c:v>
                </c:pt>
                <c:pt idx="270">
                  <c:v>114</c:v>
                </c:pt>
                <c:pt idx="271">
                  <c:v>144</c:v>
                </c:pt>
                <c:pt idx="272">
                  <c:v>91</c:v>
                </c:pt>
                <c:pt idx="273">
                  <c:v>76</c:v>
                </c:pt>
                <c:pt idx="274">
                  <c:v>132</c:v>
                </c:pt>
                <c:pt idx="275">
                  <c:v>123</c:v>
                </c:pt>
                <c:pt idx="276">
                  <c:v>137</c:v>
                </c:pt>
                <c:pt idx="277">
                  <c:v>123</c:v>
                </c:pt>
                <c:pt idx="278">
                  <c:v>123</c:v>
                </c:pt>
                <c:pt idx="279">
                  <c:v>129</c:v>
                </c:pt>
                <c:pt idx="280">
                  <c:v>104</c:v>
                </c:pt>
                <c:pt idx="281">
                  <c:v>102</c:v>
                </c:pt>
                <c:pt idx="282">
                  <c:v>63</c:v>
                </c:pt>
                <c:pt idx="283">
                  <c:v>112</c:v>
                </c:pt>
                <c:pt idx="284">
                  <c:v>131</c:v>
                </c:pt>
                <c:pt idx="285">
                  <c:v>105</c:v>
                </c:pt>
                <c:pt idx="286">
                  <c:v>78</c:v>
                </c:pt>
                <c:pt idx="287">
                  <c:v>127</c:v>
                </c:pt>
                <c:pt idx="288">
                  <c:v>116</c:v>
                </c:pt>
                <c:pt idx="289">
                  <c:v>100</c:v>
                </c:pt>
                <c:pt idx="290">
                  <c:v>133</c:v>
                </c:pt>
                <c:pt idx="291">
                  <c:v>135</c:v>
                </c:pt>
                <c:pt idx="292">
                  <c:v>103</c:v>
                </c:pt>
                <c:pt idx="293">
                  <c:v>77</c:v>
                </c:pt>
                <c:pt idx="294">
                  <c:v>118</c:v>
                </c:pt>
                <c:pt idx="295">
                  <c:v>103</c:v>
                </c:pt>
                <c:pt idx="296">
                  <c:v>104</c:v>
                </c:pt>
                <c:pt idx="297">
                  <c:v>114</c:v>
                </c:pt>
                <c:pt idx="298">
                  <c:v>92</c:v>
                </c:pt>
                <c:pt idx="299">
                  <c:v>117</c:v>
                </c:pt>
                <c:pt idx="300">
                  <c:v>106</c:v>
                </c:pt>
                <c:pt idx="301">
                  <c:v>121</c:v>
                </c:pt>
                <c:pt idx="302">
                  <c:v>145</c:v>
                </c:pt>
                <c:pt idx="303">
                  <c:v>93</c:v>
                </c:pt>
                <c:pt idx="304">
                  <c:v>86</c:v>
                </c:pt>
                <c:pt idx="305">
                  <c:v>140</c:v>
                </c:pt>
                <c:pt idx="306">
                  <c:v>86</c:v>
                </c:pt>
                <c:pt idx="307">
                  <c:v>111</c:v>
                </c:pt>
                <c:pt idx="308">
                  <c:v>116</c:v>
                </c:pt>
                <c:pt idx="309">
                  <c:v>125</c:v>
                </c:pt>
                <c:pt idx="310">
                  <c:v>35</c:v>
                </c:pt>
                <c:pt idx="311">
                  <c:v>94</c:v>
                </c:pt>
                <c:pt idx="312">
                  <c:v>123</c:v>
                </c:pt>
                <c:pt idx="313">
                  <c:v>92</c:v>
                </c:pt>
                <c:pt idx="314">
                  <c:v>116</c:v>
                </c:pt>
                <c:pt idx="315">
                  <c:v>104</c:v>
                </c:pt>
                <c:pt idx="316">
                  <c:v>79</c:v>
                </c:pt>
                <c:pt idx="317">
                  <c:v>124</c:v>
                </c:pt>
                <c:pt idx="318">
                  <c:v>92</c:v>
                </c:pt>
                <c:pt idx="319">
                  <c:v>117</c:v>
                </c:pt>
                <c:pt idx="320">
                  <c:v>65</c:v>
                </c:pt>
                <c:pt idx="321">
                  <c:v>128</c:v>
                </c:pt>
                <c:pt idx="322">
                  <c:v>143</c:v>
                </c:pt>
                <c:pt idx="323">
                  <c:v>96</c:v>
                </c:pt>
                <c:pt idx="324">
                  <c:v>86</c:v>
                </c:pt>
                <c:pt idx="325">
                  <c:v>94</c:v>
                </c:pt>
                <c:pt idx="326">
                  <c:v>113</c:v>
                </c:pt>
                <c:pt idx="327">
                  <c:v>113</c:v>
                </c:pt>
                <c:pt idx="328">
                  <c:v>121</c:v>
                </c:pt>
                <c:pt idx="329">
                  <c:v>111</c:v>
                </c:pt>
                <c:pt idx="330">
                  <c:v>88</c:v>
                </c:pt>
                <c:pt idx="331">
                  <c:v>112</c:v>
                </c:pt>
                <c:pt idx="332">
                  <c:v>85</c:v>
                </c:pt>
                <c:pt idx="333">
                  <c:v>111</c:v>
                </c:pt>
                <c:pt idx="334">
                  <c:v>89</c:v>
                </c:pt>
                <c:pt idx="335">
                  <c:v>101</c:v>
                </c:pt>
                <c:pt idx="336">
                  <c:v>88</c:v>
                </c:pt>
                <c:pt idx="337">
                  <c:v>92</c:v>
                </c:pt>
                <c:pt idx="338">
                  <c:v>115</c:v>
                </c:pt>
                <c:pt idx="339">
                  <c:v>73</c:v>
                </c:pt>
                <c:pt idx="340">
                  <c:v>80</c:v>
                </c:pt>
                <c:pt idx="341">
                  <c:v>137</c:v>
                </c:pt>
                <c:pt idx="342">
                  <c:v>76</c:v>
                </c:pt>
                <c:pt idx="343">
                  <c:v>78</c:v>
                </c:pt>
                <c:pt idx="344">
                  <c:v>71</c:v>
                </c:pt>
                <c:pt idx="345">
                  <c:v>100</c:v>
                </c:pt>
                <c:pt idx="346">
                  <c:v>119</c:v>
                </c:pt>
                <c:pt idx="347">
                  <c:v>102</c:v>
                </c:pt>
                <c:pt idx="348">
                  <c:v>144</c:v>
                </c:pt>
                <c:pt idx="349">
                  <c:v>98</c:v>
                </c:pt>
                <c:pt idx="350">
                  <c:v>62</c:v>
                </c:pt>
                <c:pt idx="351">
                  <c:v>87</c:v>
                </c:pt>
                <c:pt idx="352">
                  <c:v>99</c:v>
                </c:pt>
                <c:pt idx="353">
                  <c:v>105</c:v>
                </c:pt>
                <c:pt idx="354">
                  <c:v>130</c:v>
                </c:pt>
                <c:pt idx="355">
                  <c:v>76</c:v>
                </c:pt>
                <c:pt idx="356">
                  <c:v>122</c:v>
                </c:pt>
                <c:pt idx="357">
                  <c:v>104</c:v>
                </c:pt>
                <c:pt idx="358">
                  <c:v>78</c:v>
                </c:pt>
                <c:pt idx="359">
                  <c:v>83</c:v>
                </c:pt>
                <c:pt idx="360">
                  <c:v>86</c:v>
                </c:pt>
                <c:pt idx="361">
                  <c:v>108</c:v>
                </c:pt>
                <c:pt idx="362">
                  <c:v>102</c:v>
                </c:pt>
                <c:pt idx="363">
                  <c:v>107</c:v>
                </c:pt>
                <c:pt idx="364">
                  <c:v>87</c:v>
                </c:pt>
                <c:pt idx="365">
                  <c:v>96</c:v>
                </c:pt>
                <c:pt idx="366">
                  <c:v>126</c:v>
                </c:pt>
                <c:pt idx="367">
                  <c:v>88</c:v>
                </c:pt>
                <c:pt idx="368">
                  <c:v>128</c:v>
                </c:pt>
                <c:pt idx="369">
                  <c:v>69</c:v>
                </c:pt>
                <c:pt idx="370">
                  <c:v>77</c:v>
                </c:pt>
                <c:pt idx="371">
                  <c:v>99</c:v>
                </c:pt>
                <c:pt idx="372">
                  <c:v>88</c:v>
                </c:pt>
                <c:pt idx="373">
                  <c:v>107</c:v>
                </c:pt>
                <c:pt idx="374">
                  <c:v>121</c:v>
                </c:pt>
                <c:pt idx="375">
                  <c:v>119</c:v>
                </c:pt>
                <c:pt idx="376">
                  <c:v>125</c:v>
                </c:pt>
                <c:pt idx="377">
                  <c:v>103</c:v>
                </c:pt>
                <c:pt idx="378">
                  <c:v>106</c:v>
                </c:pt>
                <c:pt idx="379">
                  <c:v>88</c:v>
                </c:pt>
                <c:pt idx="380">
                  <c:v>92</c:v>
                </c:pt>
                <c:pt idx="381">
                  <c:v>81</c:v>
                </c:pt>
                <c:pt idx="382">
                  <c:v>82</c:v>
                </c:pt>
                <c:pt idx="383">
                  <c:v>119</c:v>
                </c:pt>
                <c:pt idx="384">
                  <c:v>117</c:v>
                </c:pt>
                <c:pt idx="385">
                  <c:v>95</c:v>
                </c:pt>
                <c:pt idx="386">
                  <c:v>90</c:v>
                </c:pt>
                <c:pt idx="387">
                  <c:v>79</c:v>
                </c:pt>
                <c:pt idx="388">
                  <c:v>86</c:v>
                </c:pt>
                <c:pt idx="389">
                  <c:v>92</c:v>
                </c:pt>
                <c:pt idx="390">
                  <c:v>111</c:v>
                </c:pt>
                <c:pt idx="391">
                  <c:v>112</c:v>
                </c:pt>
                <c:pt idx="392">
                  <c:v>88</c:v>
                </c:pt>
                <c:pt idx="393">
                  <c:v>124</c:v>
                </c:pt>
                <c:pt idx="394">
                  <c:v>112</c:v>
                </c:pt>
                <c:pt idx="395">
                  <c:v>85</c:v>
                </c:pt>
                <c:pt idx="396">
                  <c:v>100</c:v>
                </c:pt>
                <c:pt idx="397">
                  <c:v>130</c:v>
                </c:pt>
                <c:pt idx="398">
                  <c:v>72</c:v>
                </c:pt>
                <c:pt idx="399">
                  <c:v>80</c:v>
                </c:pt>
                <c:pt idx="400">
                  <c:v>83</c:v>
                </c:pt>
                <c:pt idx="401">
                  <c:v>112</c:v>
                </c:pt>
                <c:pt idx="402">
                  <c:v>97</c:v>
                </c:pt>
                <c:pt idx="403">
                  <c:v>110</c:v>
                </c:pt>
                <c:pt idx="404">
                  <c:v>100</c:v>
                </c:pt>
                <c:pt idx="405">
                  <c:v>89</c:v>
                </c:pt>
                <c:pt idx="406">
                  <c:v>72</c:v>
                </c:pt>
                <c:pt idx="407">
                  <c:v>126</c:v>
                </c:pt>
                <c:pt idx="408">
                  <c:v>111</c:v>
                </c:pt>
                <c:pt idx="409">
                  <c:v>110</c:v>
                </c:pt>
                <c:pt idx="410">
                  <c:v>126</c:v>
                </c:pt>
                <c:pt idx="411">
                  <c:v>131</c:v>
                </c:pt>
                <c:pt idx="412">
                  <c:v>131</c:v>
                </c:pt>
                <c:pt idx="413">
                  <c:v>85</c:v>
                </c:pt>
                <c:pt idx="414">
                  <c:v>91</c:v>
                </c:pt>
                <c:pt idx="415">
                  <c:v>97</c:v>
                </c:pt>
                <c:pt idx="416">
                  <c:v>99</c:v>
                </c:pt>
                <c:pt idx="417">
                  <c:v>148</c:v>
                </c:pt>
                <c:pt idx="418">
                  <c:v>71</c:v>
                </c:pt>
                <c:pt idx="419">
                  <c:v>129</c:v>
                </c:pt>
                <c:pt idx="420">
                  <c:v>79</c:v>
                </c:pt>
                <c:pt idx="421">
                  <c:v>106</c:v>
                </c:pt>
                <c:pt idx="422">
                  <c:v>95</c:v>
                </c:pt>
                <c:pt idx="423">
                  <c:v>100</c:v>
                </c:pt>
                <c:pt idx="424">
                  <c:v>132</c:v>
                </c:pt>
                <c:pt idx="425">
                  <c:v>97</c:v>
                </c:pt>
                <c:pt idx="426">
                  <c:v>97</c:v>
                </c:pt>
                <c:pt idx="427">
                  <c:v>144</c:v>
                </c:pt>
                <c:pt idx="428">
                  <c:v>75</c:v>
                </c:pt>
                <c:pt idx="429">
                  <c:v>92</c:v>
                </c:pt>
                <c:pt idx="430">
                  <c:v>94</c:v>
                </c:pt>
                <c:pt idx="431">
                  <c:v>111</c:v>
                </c:pt>
                <c:pt idx="432">
                  <c:v>91</c:v>
                </c:pt>
                <c:pt idx="433">
                  <c:v>68</c:v>
                </c:pt>
                <c:pt idx="434">
                  <c:v>106</c:v>
                </c:pt>
                <c:pt idx="435">
                  <c:v>81</c:v>
                </c:pt>
                <c:pt idx="436">
                  <c:v>75</c:v>
                </c:pt>
                <c:pt idx="437">
                  <c:v>101</c:v>
                </c:pt>
                <c:pt idx="438">
                  <c:v>142</c:v>
                </c:pt>
                <c:pt idx="439">
                  <c:v>118</c:v>
                </c:pt>
                <c:pt idx="440">
                  <c:v>91</c:v>
                </c:pt>
                <c:pt idx="441">
                  <c:v>83</c:v>
                </c:pt>
                <c:pt idx="442">
                  <c:v>99</c:v>
                </c:pt>
                <c:pt idx="443">
                  <c:v>96</c:v>
                </c:pt>
                <c:pt idx="444">
                  <c:v>88</c:v>
                </c:pt>
                <c:pt idx="445">
                  <c:v>78</c:v>
                </c:pt>
                <c:pt idx="446">
                  <c:v>126</c:v>
                </c:pt>
                <c:pt idx="447">
                  <c:v>105</c:v>
                </c:pt>
                <c:pt idx="448">
                  <c:v>43</c:v>
                </c:pt>
                <c:pt idx="449">
                  <c:v>69</c:v>
                </c:pt>
                <c:pt idx="450">
                  <c:v>76</c:v>
                </c:pt>
                <c:pt idx="451">
                  <c:v>128</c:v>
                </c:pt>
                <c:pt idx="452">
                  <c:v>96</c:v>
                </c:pt>
                <c:pt idx="453">
                  <c:v>140</c:v>
                </c:pt>
                <c:pt idx="454">
                  <c:v>85</c:v>
                </c:pt>
                <c:pt idx="455">
                  <c:v>108</c:v>
                </c:pt>
                <c:pt idx="456">
                  <c:v>118</c:v>
                </c:pt>
                <c:pt idx="457">
                  <c:v>110</c:v>
                </c:pt>
                <c:pt idx="458">
                  <c:v>124</c:v>
                </c:pt>
                <c:pt idx="459">
                  <c:v>55</c:v>
                </c:pt>
                <c:pt idx="460">
                  <c:v>130</c:v>
                </c:pt>
                <c:pt idx="461">
                  <c:v>84</c:v>
                </c:pt>
                <c:pt idx="462">
                  <c:v>122</c:v>
                </c:pt>
                <c:pt idx="463">
                  <c:v>122</c:v>
                </c:pt>
                <c:pt idx="464">
                  <c:v>127</c:v>
                </c:pt>
                <c:pt idx="465">
                  <c:v>146</c:v>
                </c:pt>
                <c:pt idx="466">
                  <c:v>113</c:v>
                </c:pt>
                <c:pt idx="467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EA-5F4E-A2C6-981F1BF90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5359008"/>
        <c:axId val="1125203680"/>
      </c:scatterChart>
      <c:valAx>
        <c:axId val="1125359008"/>
        <c:scaling>
          <c:orientation val="minMax"/>
          <c:max val="18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203680"/>
        <c:crosses val="autoZero"/>
        <c:crossBetween val="midCat"/>
        <c:majorUnit val="30"/>
      </c:valAx>
      <c:valAx>
        <c:axId val="112520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5359008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二卵性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Sheet1!$A$2:$A$301</c:f>
              <c:numCache>
                <c:formatCode>General</c:formatCode>
                <c:ptCount val="300"/>
                <c:pt idx="0">
                  <c:v>51</c:v>
                </c:pt>
                <c:pt idx="1">
                  <c:v>103</c:v>
                </c:pt>
                <c:pt idx="2">
                  <c:v>77</c:v>
                </c:pt>
                <c:pt idx="3">
                  <c:v>109</c:v>
                </c:pt>
                <c:pt idx="4">
                  <c:v>41</c:v>
                </c:pt>
                <c:pt idx="5">
                  <c:v>107</c:v>
                </c:pt>
                <c:pt idx="6">
                  <c:v>117</c:v>
                </c:pt>
                <c:pt idx="7">
                  <c:v>111</c:v>
                </c:pt>
                <c:pt idx="8">
                  <c:v>126</c:v>
                </c:pt>
                <c:pt idx="9">
                  <c:v>120</c:v>
                </c:pt>
                <c:pt idx="10">
                  <c:v>75</c:v>
                </c:pt>
                <c:pt idx="11">
                  <c:v>74</c:v>
                </c:pt>
                <c:pt idx="12">
                  <c:v>112</c:v>
                </c:pt>
                <c:pt idx="13">
                  <c:v>103</c:v>
                </c:pt>
                <c:pt idx="14">
                  <c:v>121</c:v>
                </c:pt>
                <c:pt idx="15">
                  <c:v>134</c:v>
                </c:pt>
                <c:pt idx="16">
                  <c:v>105</c:v>
                </c:pt>
                <c:pt idx="17">
                  <c:v>152</c:v>
                </c:pt>
                <c:pt idx="18">
                  <c:v>107</c:v>
                </c:pt>
                <c:pt idx="19">
                  <c:v>68</c:v>
                </c:pt>
                <c:pt idx="20">
                  <c:v>73</c:v>
                </c:pt>
                <c:pt idx="21">
                  <c:v>99</c:v>
                </c:pt>
                <c:pt idx="22">
                  <c:v>86</c:v>
                </c:pt>
                <c:pt idx="23">
                  <c:v>138</c:v>
                </c:pt>
                <c:pt idx="24">
                  <c:v>120</c:v>
                </c:pt>
                <c:pt idx="25">
                  <c:v>114</c:v>
                </c:pt>
                <c:pt idx="26">
                  <c:v>88</c:v>
                </c:pt>
                <c:pt idx="27">
                  <c:v>116</c:v>
                </c:pt>
                <c:pt idx="28">
                  <c:v>118</c:v>
                </c:pt>
                <c:pt idx="29">
                  <c:v>114</c:v>
                </c:pt>
                <c:pt idx="30">
                  <c:v>132</c:v>
                </c:pt>
                <c:pt idx="31">
                  <c:v>121</c:v>
                </c:pt>
                <c:pt idx="32">
                  <c:v>101</c:v>
                </c:pt>
                <c:pt idx="33">
                  <c:v>118</c:v>
                </c:pt>
                <c:pt idx="34">
                  <c:v>118</c:v>
                </c:pt>
                <c:pt idx="35">
                  <c:v>113</c:v>
                </c:pt>
                <c:pt idx="36">
                  <c:v>129</c:v>
                </c:pt>
                <c:pt idx="37">
                  <c:v>112</c:v>
                </c:pt>
                <c:pt idx="38">
                  <c:v>122</c:v>
                </c:pt>
                <c:pt idx="39">
                  <c:v>102</c:v>
                </c:pt>
                <c:pt idx="40">
                  <c:v>119</c:v>
                </c:pt>
                <c:pt idx="41">
                  <c:v>104</c:v>
                </c:pt>
                <c:pt idx="42">
                  <c:v>127</c:v>
                </c:pt>
                <c:pt idx="43">
                  <c:v>87</c:v>
                </c:pt>
                <c:pt idx="44">
                  <c:v>76</c:v>
                </c:pt>
                <c:pt idx="45">
                  <c:v>99</c:v>
                </c:pt>
                <c:pt idx="46">
                  <c:v>74</c:v>
                </c:pt>
                <c:pt idx="47">
                  <c:v>70</c:v>
                </c:pt>
                <c:pt idx="48">
                  <c:v>75</c:v>
                </c:pt>
                <c:pt idx="49">
                  <c:v>83</c:v>
                </c:pt>
                <c:pt idx="50">
                  <c:v>101</c:v>
                </c:pt>
                <c:pt idx="51">
                  <c:v>134</c:v>
                </c:pt>
                <c:pt idx="52">
                  <c:v>100</c:v>
                </c:pt>
                <c:pt idx="53">
                  <c:v>112</c:v>
                </c:pt>
                <c:pt idx="54">
                  <c:v>126</c:v>
                </c:pt>
                <c:pt idx="55">
                  <c:v>134</c:v>
                </c:pt>
                <c:pt idx="56">
                  <c:v>69</c:v>
                </c:pt>
                <c:pt idx="57">
                  <c:v>112</c:v>
                </c:pt>
                <c:pt idx="58">
                  <c:v>107</c:v>
                </c:pt>
                <c:pt idx="59">
                  <c:v>127</c:v>
                </c:pt>
                <c:pt idx="60">
                  <c:v>105</c:v>
                </c:pt>
                <c:pt idx="61">
                  <c:v>61</c:v>
                </c:pt>
                <c:pt idx="62">
                  <c:v>116</c:v>
                </c:pt>
                <c:pt idx="63">
                  <c:v>139</c:v>
                </c:pt>
                <c:pt idx="64">
                  <c:v>111</c:v>
                </c:pt>
                <c:pt idx="65">
                  <c:v>101</c:v>
                </c:pt>
                <c:pt idx="66">
                  <c:v>130</c:v>
                </c:pt>
                <c:pt idx="67">
                  <c:v>136</c:v>
                </c:pt>
                <c:pt idx="68">
                  <c:v>84</c:v>
                </c:pt>
                <c:pt idx="69">
                  <c:v>85</c:v>
                </c:pt>
                <c:pt idx="70">
                  <c:v>112</c:v>
                </c:pt>
                <c:pt idx="71">
                  <c:v>108</c:v>
                </c:pt>
                <c:pt idx="72">
                  <c:v>87</c:v>
                </c:pt>
                <c:pt idx="73">
                  <c:v>104</c:v>
                </c:pt>
                <c:pt idx="74">
                  <c:v>126</c:v>
                </c:pt>
                <c:pt idx="75">
                  <c:v>72</c:v>
                </c:pt>
                <c:pt idx="76">
                  <c:v>133</c:v>
                </c:pt>
                <c:pt idx="77">
                  <c:v>110</c:v>
                </c:pt>
                <c:pt idx="78">
                  <c:v>73</c:v>
                </c:pt>
                <c:pt idx="79">
                  <c:v>108</c:v>
                </c:pt>
                <c:pt idx="80">
                  <c:v>135</c:v>
                </c:pt>
                <c:pt idx="81">
                  <c:v>92</c:v>
                </c:pt>
                <c:pt idx="82">
                  <c:v>73</c:v>
                </c:pt>
                <c:pt idx="83">
                  <c:v>104</c:v>
                </c:pt>
                <c:pt idx="84">
                  <c:v>51</c:v>
                </c:pt>
                <c:pt idx="85">
                  <c:v>80</c:v>
                </c:pt>
                <c:pt idx="86">
                  <c:v>82</c:v>
                </c:pt>
                <c:pt idx="87">
                  <c:v>110</c:v>
                </c:pt>
                <c:pt idx="88">
                  <c:v>105</c:v>
                </c:pt>
                <c:pt idx="89">
                  <c:v>119</c:v>
                </c:pt>
                <c:pt idx="90">
                  <c:v>104</c:v>
                </c:pt>
                <c:pt idx="91">
                  <c:v>71</c:v>
                </c:pt>
                <c:pt idx="92">
                  <c:v>103</c:v>
                </c:pt>
                <c:pt idx="93">
                  <c:v>98</c:v>
                </c:pt>
                <c:pt idx="94">
                  <c:v>109</c:v>
                </c:pt>
                <c:pt idx="95">
                  <c:v>91</c:v>
                </c:pt>
                <c:pt idx="96">
                  <c:v>87</c:v>
                </c:pt>
                <c:pt idx="97">
                  <c:v>58</c:v>
                </c:pt>
                <c:pt idx="98">
                  <c:v>71</c:v>
                </c:pt>
                <c:pt idx="99">
                  <c:v>58</c:v>
                </c:pt>
                <c:pt idx="100">
                  <c:v>107</c:v>
                </c:pt>
                <c:pt idx="101">
                  <c:v>117</c:v>
                </c:pt>
                <c:pt idx="102">
                  <c:v>74</c:v>
                </c:pt>
                <c:pt idx="103">
                  <c:v>87</c:v>
                </c:pt>
                <c:pt idx="104">
                  <c:v>99</c:v>
                </c:pt>
                <c:pt idx="105">
                  <c:v>112</c:v>
                </c:pt>
                <c:pt idx="106">
                  <c:v>106</c:v>
                </c:pt>
                <c:pt idx="107">
                  <c:v>123</c:v>
                </c:pt>
                <c:pt idx="108">
                  <c:v>93</c:v>
                </c:pt>
                <c:pt idx="109">
                  <c:v>104</c:v>
                </c:pt>
                <c:pt idx="110">
                  <c:v>98</c:v>
                </c:pt>
                <c:pt idx="111">
                  <c:v>99</c:v>
                </c:pt>
                <c:pt idx="112">
                  <c:v>75</c:v>
                </c:pt>
                <c:pt idx="113">
                  <c:v>150</c:v>
                </c:pt>
                <c:pt idx="114">
                  <c:v>99</c:v>
                </c:pt>
                <c:pt idx="115">
                  <c:v>118</c:v>
                </c:pt>
                <c:pt idx="116">
                  <c:v>100</c:v>
                </c:pt>
                <c:pt idx="117">
                  <c:v>94</c:v>
                </c:pt>
                <c:pt idx="118">
                  <c:v>139</c:v>
                </c:pt>
                <c:pt idx="119">
                  <c:v>119</c:v>
                </c:pt>
                <c:pt idx="120">
                  <c:v>98</c:v>
                </c:pt>
                <c:pt idx="121">
                  <c:v>144</c:v>
                </c:pt>
                <c:pt idx="122">
                  <c:v>87</c:v>
                </c:pt>
                <c:pt idx="123">
                  <c:v>114</c:v>
                </c:pt>
                <c:pt idx="124">
                  <c:v>129</c:v>
                </c:pt>
                <c:pt idx="125">
                  <c:v>141</c:v>
                </c:pt>
                <c:pt idx="126">
                  <c:v>114</c:v>
                </c:pt>
                <c:pt idx="127">
                  <c:v>81</c:v>
                </c:pt>
                <c:pt idx="128">
                  <c:v>104</c:v>
                </c:pt>
                <c:pt idx="129">
                  <c:v>102</c:v>
                </c:pt>
                <c:pt idx="130">
                  <c:v>130</c:v>
                </c:pt>
                <c:pt idx="131">
                  <c:v>115</c:v>
                </c:pt>
                <c:pt idx="132">
                  <c:v>41</c:v>
                </c:pt>
                <c:pt idx="133">
                  <c:v>112</c:v>
                </c:pt>
                <c:pt idx="134">
                  <c:v>110</c:v>
                </c:pt>
                <c:pt idx="135">
                  <c:v>51</c:v>
                </c:pt>
                <c:pt idx="136">
                  <c:v>61</c:v>
                </c:pt>
                <c:pt idx="137">
                  <c:v>121</c:v>
                </c:pt>
                <c:pt idx="138">
                  <c:v>83</c:v>
                </c:pt>
                <c:pt idx="139">
                  <c:v>110</c:v>
                </c:pt>
                <c:pt idx="140">
                  <c:v>121</c:v>
                </c:pt>
                <c:pt idx="141">
                  <c:v>119</c:v>
                </c:pt>
                <c:pt idx="142">
                  <c:v>74</c:v>
                </c:pt>
                <c:pt idx="143">
                  <c:v>102</c:v>
                </c:pt>
                <c:pt idx="144">
                  <c:v>122</c:v>
                </c:pt>
                <c:pt idx="145">
                  <c:v>92</c:v>
                </c:pt>
                <c:pt idx="146">
                  <c:v>83</c:v>
                </c:pt>
                <c:pt idx="147">
                  <c:v>122</c:v>
                </c:pt>
                <c:pt idx="148">
                  <c:v>106</c:v>
                </c:pt>
                <c:pt idx="149">
                  <c:v>67</c:v>
                </c:pt>
                <c:pt idx="150">
                  <c:v>110</c:v>
                </c:pt>
                <c:pt idx="151">
                  <c:v>76</c:v>
                </c:pt>
                <c:pt idx="152">
                  <c:v>111</c:v>
                </c:pt>
                <c:pt idx="153">
                  <c:v>105</c:v>
                </c:pt>
                <c:pt idx="154">
                  <c:v>104</c:v>
                </c:pt>
                <c:pt idx="155">
                  <c:v>129</c:v>
                </c:pt>
                <c:pt idx="156">
                  <c:v>106</c:v>
                </c:pt>
                <c:pt idx="157">
                  <c:v>86</c:v>
                </c:pt>
                <c:pt idx="158">
                  <c:v>56</c:v>
                </c:pt>
                <c:pt idx="159">
                  <c:v>110</c:v>
                </c:pt>
                <c:pt idx="160">
                  <c:v>101</c:v>
                </c:pt>
                <c:pt idx="161">
                  <c:v>110</c:v>
                </c:pt>
                <c:pt idx="162">
                  <c:v>117</c:v>
                </c:pt>
                <c:pt idx="163">
                  <c:v>116</c:v>
                </c:pt>
                <c:pt idx="164">
                  <c:v>119</c:v>
                </c:pt>
                <c:pt idx="165">
                  <c:v>105</c:v>
                </c:pt>
                <c:pt idx="166">
                  <c:v>71</c:v>
                </c:pt>
                <c:pt idx="167">
                  <c:v>104</c:v>
                </c:pt>
                <c:pt idx="168">
                  <c:v>114</c:v>
                </c:pt>
                <c:pt idx="169">
                  <c:v>119</c:v>
                </c:pt>
                <c:pt idx="170">
                  <c:v>95</c:v>
                </c:pt>
                <c:pt idx="171">
                  <c:v>127</c:v>
                </c:pt>
                <c:pt idx="172">
                  <c:v>115</c:v>
                </c:pt>
                <c:pt idx="173">
                  <c:v>142</c:v>
                </c:pt>
                <c:pt idx="174">
                  <c:v>119</c:v>
                </c:pt>
                <c:pt idx="175">
                  <c:v>126</c:v>
                </c:pt>
                <c:pt idx="176">
                  <c:v>130</c:v>
                </c:pt>
                <c:pt idx="177">
                  <c:v>114</c:v>
                </c:pt>
                <c:pt idx="178">
                  <c:v>82</c:v>
                </c:pt>
                <c:pt idx="179">
                  <c:v>118</c:v>
                </c:pt>
                <c:pt idx="180">
                  <c:v>89</c:v>
                </c:pt>
                <c:pt idx="181">
                  <c:v>94</c:v>
                </c:pt>
                <c:pt idx="182">
                  <c:v>101</c:v>
                </c:pt>
                <c:pt idx="183">
                  <c:v>93</c:v>
                </c:pt>
                <c:pt idx="184">
                  <c:v>125</c:v>
                </c:pt>
                <c:pt idx="185">
                  <c:v>99</c:v>
                </c:pt>
                <c:pt idx="186">
                  <c:v>123</c:v>
                </c:pt>
                <c:pt idx="187">
                  <c:v>133</c:v>
                </c:pt>
                <c:pt idx="188">
                  <c:v>98</c:v>
                </c:pt>
                <c:pt idx="189">
                  <c:v>102</c:v>
                </c:pt>
                <c:pt idx="190">
                  <c:v>102</c:v>
                </c:pt>
                <c:pt idx="191">
                  <c:v>90</c:v>
                </c:pt>
                <c:pt idx="192">
                  <c:v>129</c:v>
                </c:pt>
                <c:pt idx="193">
                  <c:v>99</c:v>
                </c:pt>
                <c:pt idx="194">
                  <c:v>123</c:v>
                </c:pt>
                <c:pt idx="195">
                  <c:v>144</c:v>
                </c:pt>
                <c:pt idx="196">
                  <c:v>83</c:v>
                </c:pt>
                <c:pt idx="197">
                  <c:v>106</c:v>
                </c:pt>
                <c:pt idx="198">
                  <c:v>107</c:v>
                </c:pt>
                <c:pt idx="199">
                  <c:v>109</c:v>
                </c:pt>
                <c:pt idx="200">
                  <c:v>114</c:v>
                </c:pt>
                <c:pt idx="201">
                  <c:v>138</c:v>
                </c:pt>
                <c:pt idx="202">
                  <c:v>115</c:v>
                </c:pt>
                <c:pt idx="203">
                  <c:v>115</c:v>
                </c:pt>
                <c:pt idx="204">
                  <c:v>91</c:v>
                </c:pt>
                <c:pt idx="205">
                  <c:v>118</c:v>
                </c:pt>
                <c:pt idx="206">
                  <c:v>129</c:v>
                </c:pt>
                <c:pt idx="207">
                  <c:v>98</c:v>
                </c:pt>
                <c:pt idx="208">
                  <c:v>78</c:v>
                </c:pt>
                <c:pt idx="209">
                  <c:v>102</c:v>
                </c:pt>
                <c:pt idx="210">
                  <c:v>70</c:v>
                </c:pt>
                <c:pt idx="211">
                  <c:v>69</c:v>
                </c:pt>
                <c:pt idx="212">
                  <c:v>98</c:v>
                </c:pt>
                <c:pt idx="213">
                  <c:v>127</c:v>
                </c:pt>
                <c:pt idx="214">
                  <c:v>139</c:v>
                </c:pt>
                <c:pt idx="215">
                  <c:v>144</c:v>
                </c:pt>
                <c:pt idx="216">
                  <c:v>100</c:v>
                </c:pt>
                <c:pt idx="217">
                  <c:v>106</c:v>
                </c:pt>
                <c:pt idx="218">
                  <c:v>89</c:v>
                </c:pt>
                <c:pt idx="219">
                  <c:v>117</c:v>
                </c:pt>
                <c:pt idx="220">
                  <c:v>105</c:v>
                </c:pt>
                <c:pt idx="221">
                  <c:v>122</c:v>
                </c:pt>
                <c:pt idx="222">
                  <c:v>115</c:v>
                </c:pt>
                <c:pt idx="223">
                  <c:v>68</c:v>
                </c:pt>
                <c:pt idx="224">
                  <c:v>100</c:v>
                </c:pt>
                <c:pt idx="225">
                  <c:v>82</c:v>
                </c:pt>
                <c:pt idx="226">
                  <c:v>80</c:v>
                </c:pt>
                <c:pt idx="227">
                  <c:v>105</c:v>
                </c:pt>
                <c:pt idx="228">
                  <c:v>109</c:v>
                </c:pt>
                <c:pt idx="229">
                  <c:v>61</c:v>
                </c:pt>
                <c:pt idx="230">
                  <c:v>105</c:v>
                </c:pt>
                <c:pt idx="231">
                  <c:v>111</c:v>
                </c:pt>
                <c:pt idx="232">
                  <c:v>78</c:v>
                </c:pt>
                <c:pt idx="233">
                  <c:v>104</c:v>
                </c:pt>
                <c:pt idx="234">
                  <c:v>106</c:v>
                </c:pt>
                <c:pt idx="235">
                  <c:v>136</c:v>
                </c:pt>
                <c:pt idx="236">
                  <c:v>91</c:v>
                </c:pt>
                <c:pt idx="237">
                  <c:v>81</c:v>
                </c:pt>
                <c:pt idx="238">
                  <c:v>68</c:v>
                </c:pt>
                <c:pt idx="239">
                  <c:v>125</c:v>
                </c:pt>
                <c:pt idx="240">
                  <c:v>67</c:v>
                </c:pt>
                <c:pt idx="241">
                  <c:v>133</c:v>
                </c:pt>
                <c:pt idx="242">
                  <c:v>103</c:v>
                </c:pt>
                <c:pt idx="243">
                  <c:v>105</c:v>
                </c:pt>
                <c:pt idx="244">
                  <c:v>87</c:v>
                </c:pt>
                <c:pt idx="245">
                  <c:v>146</c:v>
                </c:pt>
                <c:pt idx="246">
                  <c:v>84</c:v>
                </c:pt>
                <c:pt idx="247">
                  <c:v>85</c:v>
                </c:pt>
                <c:pt idx="248">
                  <c:v>133</c:v>
                </c:pt>
                <c:pt idx="249">
                  <c:v>125</c:v>
                </c:pt>
                <c:pt idx="250">
                  <c:v>104</c:v>
                </c:pt>
                <c:pt idx="251">
                  <c:v>103</c:v>
                </c:pt>
                <c:pt idx="252">
                  <c:v>113</c:v>
                </c:pt>
                <c:pt idx="253">
                  <c:v>122</c:v>
                </c:pt>
                <c:pt idx="254">
                  <c:v>113</c:v>
                </c:pt>
                <c:pt idx="255">
                  <c:v>142</c:v>
                </c:pt>
                <c:pt idx="256">
                  <c:v>99</c:v>
                </c:pt>
                <c:pt idx="257">
                  <c:v>112</c:v>
                </c:pt>
                <c:pt idx="258">
                  <c:v>81</c:v>
                </c:pt>
                <c:pt idx="259">
                  <c:v>85</c:v>
                </c:pt>
                <c:pt idx="260">
                  <c:v>102</c:v>
                </c:pt>
                <c:pt idx="261">
                  <c:v>101</c:v>
                </c:pt>
                <c:pt idx="262">
                  <c:v>71</c:v>
                </c:pt>
                <c:pt idx="263">
                  <c:v>86</c:v>
                </c:pt>
                <c:pt idx="264">
                  <c:v>88</c:v>
                </c:pt>
                <c:pt idx="265">
                  <c:v>109</c:v>
                </c:pt>
                <c:pt idx="266">
                  <c:v>83</c:v>
                </c:pt>
                <c:pt idx="267">
                  <c:v>144</c:v>
                </c:pt>
                <c:pt idx="268">
                  <c:v>60</c:v>
                </c:pt>
                <c:pt idx="269">
                  <c:v>124</c:v>
                </c:pt>
                <c:pt idx="270">
                  <c:v>67</c:v>
                </c:pt>
                <c:pt idx="271">
                  <c:v>123</c:v>
                </c:pt>
                <c:pt idx="272">
                  <c:v>75</c:v>
                </c:pt>
                <c:pt idx="273">
                  <c:v>123</c:v>
                </c:pt>
                <c:pt idx="274">
                  <c:v>126</c:v>
                </c:pt>
                <c:pt idx="275">
                  <c:v>104</c:v>
                </c:pt>
                <c:pt idx="276">
                  <c:v>110</c:v>
                </c:pt>
                <c:pt idx="277">
                  <c:v>84</c:v>
                </c:pt>
                <c:pt idx="278">
                  <c:v>125</c:v>
                </c:pt>
                <c:pt idx="279">
                  <c:v>121</c:v>
                </c:pt>
                <c:pt idx="280">
                  <c:v>92</c:v>
                </c:pt>
                <c:pt idx="281">
                  <c:v>96</c:v>
                </c:pt>
                <c:pt idx="282">
                  <c:v>134</c:v>
                </c:pt>
                <c:pt idx="283">
                  <c:v>97</c:v>
                </c:pt>
                <c:pt idx="284">
                  <c:v>89</c:v>
                </c:pt>
                <c:pt idx="285">
                  <c:v>138</c:v>
                </c:pt>
                <c:pt idx="286">
                  <c:v>71</c:v>
                </c:pt>
                <c:pt idx="287">
                  <c:v>131</c:v>
                </c:pt>
                <c:pt idx="288">
                  <c:v>73</c:v>
                </c:pt>
                <c:pt idx="289">
                  <c:v>121</c:v>
                </c:pt>
                <c:pt idx="290">
                  <c:v>77</c:v>
                </c:pt>
                <c:pt idx="291">
                  <c:v>96</c:v>
                </c:pt>
                <c:pt idx="292">
                  <c:v>93</c:v>
                </c:pt>
                <c:pt idx="293">
                  <c:v>105</c:v>
                </c:pt>
                <c:pt idx="294">
                  <c:v>101</c:v>
                </c:pt>
                <c:pt idx="295">
                  <c:v>128</c:v>
                </c:pt>
                <c:pt idx="296">
                  <c:v>53</c:v>
                </c:pt>
                <c:pt idx="297">
                  <c:v>118</c:v>
                </c:pt>
                <c:pt idx="298">
                  <c:v>98</c:v>
                </c:pt>
                <c:pt idx="299">
                  <c:v>106</c:v>
                </c:pt>
              </c:numCache>
            </c:numRef>
          </c:xVal>
          <c:yVal>
            <c:numRef>
              <c:f>Sheet1!$B$2:$B$301</c:f>
              <c:numCache>
                <c:formatCode>General</c:formatCode>
                <c:ptCount val="300"/>
                <c:pt idx="0">
                  <c:v>67</c:v>
                </c:pt>
                <c:pt idx="1">
                  <c:v>80</c:v>
                </c:pt>
                <c:pt idx="2">
                  <c:v>83</c:v>
                </c:pt>
                <c:pt idx="3">
                  <c:v>121</c:v>
                </c:pt>
                <c:pt idx="4">
                  <c:v>73</c:v>
                </c:pt>
                <c:pt idx="5">
                  <c:v>113</c:v>
                </c:pt>
                <c:pt idx="6">
                  <c:v>95</c:v>
                </c:pt>
                <c:pt idx="7">
                  <c:v>139</c:v>
                </c:pt>
                <c:pt idx="8">
                  <c:v>134</c:v>
                </c:pt>
                <c:pt idx="9">
                  <c:v>76</c:v>
                </c:pt>
                <c:pt idx="10">
                  <c:v>96</c:v>
                </c:pt>
                <c:pt idx="11">
                  <c:v>90</c:v>
                </c:pt>
                <c:pt idx="12">
                  <c:v>88</c:v>
                </c:pt>
                <c:pt idx="13">
                  <c:v>106</c:v>
                </c:pt>
                <c:pt idx="14">
                  <c:v>122</c:v>
                </c:pt>
                <c:pt idx="15">
                  <c:v>146</c:v>
                </c:pt>
                <c:pt idx="16">
                  <c:v>75</c:v>
                </c:pt>
                <c:pt idx="17">
                  <c:v>154</c:v>
                </c:pt>
                <c:pt idx="18">
                  <c:v>128</c:v>
                </c:pt>
                <c:pt idx="19">
                  <c:v>84</c:v>
                </c:pt>
                <c:pt idx="20">
                  <c:v>87</c:v>
                </c:pt>
                <c:pt idx="21">
                  <c:v>88</c:v>
                </c:pt>
                <c:pt idx="22">
                  <c:v>90</c:v>
                </c:pt>
                <c:pt idx="23">
                  <c:v>146</c:v>
                </c:pt>
                <c:pt idx="24">
                  <c:v>129</c:v>
                </c:pt>
                <c:pt idx="25">
                  <c:v>89</c:v>
                </c:pt>
                <c:pt idx="26">
                  <c:v>97</c:v>
                </c:pt>
                <c:pt idx="27">
                  <c:v>91</c:v>
                </c:pt>
                <c:pt idx="28">
                  <c:v>90</c:v>
                </c:pt>
                <c:pt idx="29">
                  <c:v>122</c:v>
                </c:pt>
                <c:pt idx="30">
                  <c:v>143</c:v>
                </c:pt>
                <c:pt idx="31">
                  <c:v>136</c:v>
                </c:pt>
                <c:pt idx="32">
                  <c:v>115</c:v>
                </c:pt>
                <c:pt idx="33">
                  <c:v>127</c:v>
                </c:pt>
                <c:pt idx="34">
                  <c:v>89</c:v>
                </c:pt>
                <c:pt idx="35">
                  <c:v>93</c:v>
                </c:pt>
                <c:pt idx="36">
                  <c:v>132</c:v>
                </c:pt>
                <c:pt idx="37">
                  <c:v>123</c:v>
                </c:pt>
                <c:pt idx="38">
                  <c:v>140</c:v>
                </c:pt>
                <c:pt idx="39">
                  <c:v>97</c:v>
                </c:pt>
                <c:pt idx="40">
                  <c:v>123</c:v>
                </c:pt>
                <c:pt idx="41">
                  <c:v>128</c:v>
                </c:pt>
                <c:pt idx="42">
                  <c:v>135</c:v>
                </c:pt>
                <c:pt idx="43">
                  <c:v>94</c:v>
                </c:pt>
                <c:pt idx="44">
                  <c:v>78</c:v>
                </c:pt>
                <c:pt idx="45">
                  <c:v>125</c:v>
                </c:pt>
                <c:pt idx="46">
                  <c:v>82</c:v>
                </c:pt>
                <c:pt idx="47">
                  <c:v>78</c:v>
                </c:pt>
                <c:pt idx="48">
                  <c:v>82</c:v>
                </c:pt>
                <c:pt idx="49">
                  <c:v>86</c:v>
                </c:pt>
                <c:pt idx="50">
                  <c:v>94</c:v>
                </c:pt>
                <c:pt idx="51">
                  <c:v>66</c:v>
                </c:pt>
                <c:pt idx="52">
                  <c:v>116</c:v>
                </c:pt>
                <c:pt idx="53">
                  <c:v>114</c:v>
                </c:pt>
                <c:pt idx="54">
                  <c:v>83</c:v>
                </c:pt>
                <c:pt idx="55">
                  <c:v>96</c:v>
                </c:pt>
                <c:pt idx="56">
                  <c:v>61</c:v>
                </c:pt>
                <c:pt idx="57">
                  <c:v>113</c:v>
                </c:pt>
                <c:pt idx="58">
                  <c:v>90</c:v>
                </c:pt>
                <c:pt idx="59">
                  <c:v>113</c:v>
                </c:pt>
                <c:pt idx="60">
                  <c:v>90</c:v>
                </c:pt>
                <c:pt idx="61">
                  <c:v>91</c:v>
                </c:pt>
                <c:pt idx="62">
                  <c:v>113</c:v>
                </c:pt>
                <c:pt idx="63">
                  <c:v>110</c:v>
                </c:pt>
                <c:pt idx="64">
                  <c:v>95</c:v>
                </c:pt>
                <c:pt idx="65">
                  <c:v>79</c:v>
                </c:pt>
                <c:pt idx="66">
                  <c:v>118</c:v>
                </c:pt>
                <c:pt idx="67">
                  <c:v>134</c:v>
                </c:pt>
                <c:pt idx="68">
                  <c:v>90</c:v>
                </c:pt>
                <c:pt idx="69">
                  <c:v>94</c:v>
                </c:pt>
                <c:pt idx="70">
                  <c:v>140</c:v>
                </c:pt>
                <c:pt idx="71">
                  <c:v>93</c:v>
                </c:pt>
                <c:pt idx="72">
                  <c:v>94</c:v>
                </c:pt>
                <c:pt idx="73">
                  <c:v>87</c:v>
                </c:pt>
                <c:pt idx="74">
                  <c:v>132</c:v>
                </c:pt>
                <c:pt idx="75">
                  <c:v>80</c:v>
                </c:pt>
                <c:pt idx="76">
                  <c:v>137</c:v>
                </c:pt>
                <c:pt idx="77">
                  <c:v>119</c:v>
                </c:pt>
                <c:pt idx="78">
                  <c:v>78</c:v>
                </c:pt>
                <c:pt idx="79">
                  <c:v>118</c:v>
                </c:pt>
                <c:pt idx="80">
                  <c:v>138</c:v>
                </c:pt>
                <c:pt idx="81">
                  <c:v>95</c:v>
                </c:pt>
                <c:pt idx="82">
                  <c:v>91</c:v>
                </c:pt>
                <c:pt idx="83">
                  <c:v>134</c:v>
                </c:pt>
                <c:pt idx="84">
                  <c:v>45</c:v>
                </c:pt>
                <c:pt idx="85">
                  <c:v>93</c:v>
                </c:pt>
                <c:pt idx="86">
                  <c:v>92</c:v>
                </c:pt>
                <c:pt idx="87">
                  <c:v>95</c:v>
                </c:pt>
                <c:pt idx="88">
                  <c:v>112</c:v>
                </c:pt>
                <c:pt idx="89">
                  <c:v>81</c:v>
                </c:pt>
                <c:pt idx="90">
                  <c:v>97</c:v>
                </c:pt>
                <c:pt idx="91">
                  <c:v>88</c:v>
                </c:pt>
                <c:pt idx="92">
                  <c:v>74</c:v>
                </c:pt>
                <c:pt idx="93">
                  <c:v>107</c:v>
                </c:pt>
                <c:pt idx="94">
                  <c:v>64</c:v>
                </c:pt>
                <c:pt idx="95">
                  <c:v>97</c:v>
                </c:pt>
                <c:pt idx="96">
                  <c:v>97</c:v>
                </c:pt>
                <c:pt idx="97">
                  <c:v>81</c:v>
                </c:pt>
                <c:pt idx="98">
                  <c:v>76</c:v>
                </c:pt>
                <c:pt idx="99">
                  <c:v>81</c:v>
                </c:pt>
                <c:pt idx="100">
                  <c:v>83</c:v>
                </c:pt>
                <c:pt idx="101">
                  <c:v>137</c:v>
                </c:pt>
                <c:pt idx="102">
                  <c:v>93</c:v>
                </c:pt>
                <c:pt idx="103">
                  <c:v>101</c:v>
                </c:pt>
                <c:pt idx="104">
                  <c:v>112</c:v>
                </c:pt>
                <c:pt idx="105">
                  <c:v>134</c:v>
                </c:pt>
                <c:pt idx="106">
                  <c:v>109</c:v>
                </c:pt>
                <c:pt idx="107">
                  <c:v>135</c:v>
                </c:pt>
                <c:pt idx="108">
                  <c:v>95</c:v>
                </c:pt>
                <c:pt idx="109">
                  <c:v>108</c:v>
                </c:pt>
                <c:pt idx="110">
                  <c:v>86</c:v>
                </c:pt>
                <c:pt idx="111">
                  <c:v>102</c:v>
                </c:pt>
                <c:pt idx="112">
                  <c:v>95</c:v>
                </c:pt>
                <c:pt idx="113">
                  <c:v>126</c:v>
                </c:pt>
                <c:pt idx="114">
                  <c:v>89</c:v>
                </c:pt>
                <c:pt idx="115">
                  <c:v>94</c:v>
                </c:pt>
                <c:pt idx="116">
                  <c:v>103</c:v>
                </c:pt>
                <c:pt idx="117">
                  <c:v>94</c:v>
                </c:pt>
                <c:pt idx="118">
                  <c:v>152</c:v>
                </c:pt>
                <c:pt idx="119">
                  <c:v>103</c:v>
                </c:pt>
                <c:pt idx="120">
                  <c:v>93</c:v>
                </c:pt>
                <c:pt idx="121">
                  <c:v>106</c:v>
                </c:pt>
                <c:pt idx="122">
                  <c:v>94</c:v>
                </c:pt>
                <c:pt idx="123">
                  <c:v>122</c:v>
                </c:pt>
                <c:pt idx="124">
                  <c:v>135</c:v>
                </c:pt>
                <c:pt idx="125">
                  <c:v>105</c:v>
                </c:pt>
                <c:pt idx="126">
                  <c:v>124</c:v>
                </c:pt>
                <c:pt idx="127">
                  <c:v>81</c:v>
                </c:pt>
                <c:pt idx="128">
                  <c:v>96</c:v>
                </c:pt>
                <c:pt idx="129">
                  <c:v>106</c:v>
                </c:pt>
                <c:pt idx="130">
                  <c:v>132</c:v>
                </c:pt>
                <c:pt idx="131">
                  <c:v>78</c:v>
                </c:pt>
                <c:pt idx="132">
                  <c:v>85</c:v>
                </c:pt>
                <c:pt idx="133">
                  <c:v>95</c:v>
                </c:pt>
                <c:pt idx="134">
                  <c:v>104</c:v>
                </c:pt>
                <c:pt idx="135">
                  <c:v>66</c:v>
                </c:pt>
                <c:pt idx="136">
                  <c:v>71</c:v>
                </c:pt>
                <c:pt idx="137">
                  <c:v>111</c:v>
                </c:pt>
                <c:pt idx="138">
                  <c:v>95</c:v>
                </c:pt>
                <c:pt idx="139">
                  <c:v>81</c:v>
                </c:pt>
                <c:pt idx="140">
                  <c:v>93</c:v>
                </c:pt>
                <c:pt idx="141">
                  <c:v>101</c:v>
                </c:pt>
                <c:pt idx="142">
                  <c:v>85</c:v>
                </c:pt>
                <c:pt idx="143">
                  <c:v>116</c:v>
                </c:pt>
                <c:pt idx="144">
                  <c:v>128</c:v>
                </c:pt>
                <c:pt idx="145">
                  <c:v>106</c:v>
                </c:pt>
                <c:pt idx="146">
                  <c:v>96</c:v>
                </c:pt>
                <c:pt idx="147">
                  <c:v>127</c:v>
                </c:pt>
                <c:pt idx="148">
                  <c:v>73</c:v>
                </c:pt>
                <c:pt idx="149">
                  <c:v>73</c:v>
                </c:pt>
                <c:pt idx="150">
                  <c:v>118</c:v>
                </c:pt>
                <c:pt idx="151">
                  <c:v>88</c:v>
                </c:pt>
                <c:pt idx="152">
                  <c:v>115</c:v>
                </c:pt>
                <c:pt idx="153">
                  <c:v>114</c:v>
                </c:pt>
                <c:pt idx="154">
                  <c:v>122</c:v>
                </c:pt>
                <c:pt idx="155">
                  <c:v>144</c:v>
                </c:pt>
                <c:pt idx="156">
                  <c:v>91</c:v>
                </c:pt>
                <c:pt idx="157">
                  <c:v>93</c:v>
                </c:pt>
                <c:pt idx="158">
                  <c:v>56</c:v>
                </c:pt>
                <c:pt idx="159">
                  <c:v>134</c:v>
                </c:pt>
                <c:pt idx="160">
                  <c:v>85</c:v>
                </c:pt>
                <c:pt idx="161">
                  <c:v>85</c:v>
                </c:pt>
                <c:pt idx="162">
                  <c:v>139</c:v>
                </c:pt>
                <c:pt idx="163">
                  <c:v>118</c:v>
                </c:pt>
                <c:pt idx="164">
                  <c:v>136</c:v>
                </c:pt>
                <c:pt idx="165">
                  <c:v>112</c:v>
                </c:pt>
                <c:pt idx="166">
                  <c:v>77</c:v>
                </c:pt>
                <c:pt idx="167">
                  <c:v>124</c:v>
                </c:pt>
                <c:pt idx="168">
                  <c:v>114</c:v>
                </c:pt>
                <c:pt idx="169">
                  <c:v>105</c:v>
                </c:pt>
                <c:pt idx="170">
                  <c:v>82</c:v>
                </c:pt>
                <c:pt idx="171">
                  <c:v>82</c:v>
                </c:pt>
                <c:pt idx="172">
                  <c:v>125</c:v>
                </c:pt>
                <c:pt idx="173">
                  <c:v>144</c:v>
                </c:pt>
                <c:pt idx="174">
                  <c:v>131</c:v>
                </c:pt>
                <c:pt idx="175">
                  <c:v>126</c:v>
                </c:pt>
                <c:pt idx="176">
                  <c:v>128</c:v>
                </c:pt>
                <c:pt idx="177">
                  <c:v>123</c:v>
                </c:pt>
                <c:pt idx="178">
                  <c:v>77</c:v>
                </c:pt>
                <c:pt idx="179">
                  <c:v>89</c:v>
                </c:pt>
                <c:pt idx="180">
                  <c:v>92</c:v>
                </c:pt>
                <c:pt idx="181">
                  <c:v>83</c:v>
                </c:pt>
                <c:pt idx="182">
                  <c:v>105</c:v>
                </c:pt>
                <c:pt idx="183">
                  <c:v>118</c:v>
                </c:pt>
                <c:pt idx="184">
                  <c:v>115</c:v>
                </c:pt>
                <c:pt idx="185">
                  <c:v>121</c:v>
                </c:pt>
                <c:pt idx="186">
                  <c:v>98</c:v>
                </c:pt>
                <c:pt idx="187">
                  <c:v>118</c:v>
                </c:pt>
                <c:pt idx="188">
                  <c:v>106</c:v>
                </c:pt>
                <c:pt idx="189">
                  <c:v>113</c:v>
                </c:pt>
                <c:pt idx="190">
                  <c:v>99</c:v>
                </c:pt>
                <c:pt idx="191">
                  <c:v>104</c:v>
                </c:pt>
                <c:pt idx="192">
                  <c:v>139</c:v>
                </c:pt>
                <c:pt idx="193">
                  <c:v>90</c:v>
                </c:pt>
                <c:pt idx="194">
                  <c:v>141</c:v>
                </c:pt>
                <c:pt idx="195">
                  <c:v>156</c:v>
                </c:pt>
                <c:pt idx="196">
                  <c:v>119</c:v>
                </c:pt>
                <c:pt idx="197">
                  <c:v>139</c:v>
                </c:pt>
                <c:pt idx="198">
                  <c:v>80</c:v>
                </c:pt>
                <c:pt idx="199">
                  <c:v>95</c:v>
                </c:pt>
                <c:pt idx="200">
                  <c:v>126</c:v>
                </c:pt>
                <c:pt idx="201">
                  <c:v>98</c:v>
                </c:pt>
                <c:pt idx="202">
                  <c:v>121</c:v>
                </c:pt>
                <c:pt idx="203">
                  <c:v>113</c:v>
                </c:pt>
                <c:pt idx="204">
                  <c:v>88</c:v>
                </c:pt>
                <c:pt idx="205">
                  <c:v>89</c:v>
                </c:pt>
                <c:pt idx="206">
                  <c:v>94</c:v>
                </c:pt>
                <c:pt idx="207">
                  <c:v>114</c:v>
                </c:pt>
                <c:pt idx="208">
                  <c:v>55</c:v>
                </c:pt>
                <c:pt idx="209">
                  <c:v>93</c:v>
                </c:pt>
                <c:pt idx="210">
                  <c:v>85</c:v>
                </c:pt>
                <c:pt idx="211">
                  <c:v>90</c:v>
                </c:pt>
                <c:pt idx="212">
                  <c:v>112</c:v>
                </c:pt>
                <c:pt idx="213">
                  <c:v>108</c:v>
                </c:pt>
                <c:pt idx="214">
                  <c:v>109</c:v>
                </c:pt>
                <c:pt idx="215">
                  <c:v>145</c:v>
                </c:pt>
                <c:pt idx="216">
                  <c:v>109</c:v>
                </c:pt>
                <c:pt idx="217">
                  <c:v>102</c:v>
                </c:pt>
                <c:pt idx="218">
                  <c:v>78</c:v>
                </c:pt>
                <c:pt idx="219">
                  <c:v>127</c:v>
                </c:pt>
                <c:pt idx="220">
                  <c:v>118</c:v>
                </c:pt>
                <c:pt idx="221">
                  <c:v>136</c:v>
                </c:pt>
                <c:pt idx="222">
                  <c:v>95</c:v>
                </c:pt>
                <c:pt idx="223">
                  <c:v>86</c:v>
                </c:pt>
                <c:pt idx="224">
                  <c:v>117</c:v>
                </c:pt>
                <c:pt idx="225">
                  <c:v>87</c:v>
                </c:pt>
                <c:pt idx="226">
                  <c:v>80</c:v>
                </c:pt>
                <c:pt idx="227">
                  <c:v>129</c:v>
                </c:pt>
                <c:pt idx="228">
                  <c:v>112</c:v>
                </c:pt>
                <c:pt idx="229">
                  <c:v>68</c:v>
                </c:pt>
                <c:pt idx="230">
                  <c:v>124</c:v>
                </c:pt>
                <c:pt idx="231">
                  <c:v>150</c:v>
                </c:pt>
                <c:pt idx="232">
                  <c:v>79</c:v>
                </c:pt>
                <c:pt idx="233">
                  <c:v>81</c:v>
                </c:pt>
                <c:pt idx="234">
                  <c:v>138</c:v>
                </c:pt>
                <c:pt idx="235">
                  <c:v>107</c:v>
                </c:pt>
                <c:pt idx="236">
                  <c:v>78</c:v>
                </c:pt>
                <c:pt idx="237">
                  <c:v>83</c:v>
                </c:pt>
                <c:pt idx="238">
                  <c:v>74</c:v>
                </c:pt>
                <c:pt idx="239">
                  <c:v>91</c:v>
                </c:pt>
                <c:pt idx="240">
                  <c:v>77</c:v>
                </c:pt>
                <c:pt idx="241">
                  <c:v>122</c:v>
                </c:pt>
                <c:pt idx="242">
                  <c:v>91</c:v>
                </c:pt>
                <c:pt idx="243">
                  <c:v>87</c:v>
                </c:pt>
                <c:pt idx="244">
                  <c:v>81</c:v>
                </c:pt>
                <c:pt idx="245">
                  <c:v>118</c:v>
                </c:pt>
                <c:pt idx="246">
                  <c:v>90</c:v>
                </c:pt>
                <c:pt idx="247">
                  <c:v>74</c:v>
                </c:pt>
                <c:pt idx="248">
                  <c:v>101</c:v>
                </c:pt>
                <c:pt idx="249">
                  <c:v>106</c:v>
                </c:pt>
                <c:pt idx="250">
                  <c:v>90</c:v>
                </c:pt>
                <c:pt idx="251">
                  <c:v>89</c:v>
                </c:pt>
                <c:pt idx="252">
                  <c:v>95</c:v>
                </c:pt>
                <c:pt idx="253">
                  <c:v>132</c:v>
                </c:pt>
                <c:pt idx="254">
                  <c:v>138</c:v>
                </c:pt>
                <c:pt idx="255">
                  <c:v>144</c:v>
                </c:pt>
                <c:pt idx="256">
                  <c:v>111</c:v>
                </c:pt>
                <c:pt idx="257">
                  <c:v>102</c:v>
                </c:pt>
                <c:pt idx="258">
                  <c:v>65</c:v>
                </c:pt>
                <c:pt idx="259">
                  <c:v>92</c:v>
                </c:pt>
                <c:pt idx="260">
                  <c:v>97</c:v>
                </c:pt>
                <c:pt idx="261">
                  <c:v>107</c:v>
                </c:pt>
                <c:pt idx="262">
                  <c:v>131</c:v>
                </c:pt>
                <c:pt idx="263">
                  <c:v>90</c:v>
                </c:pt>
                <c:pt idx="264">
                  <c:v>89</c:v>
                </c:pt>
                <c:pt idx="265">
                  <c:v>126</c:v>
                </c:pt>
                <c:pt idx="266">
                  <c:v>84</c:v>
                </c:pt>
                <c:pt idx="267">
                  <c:v>144</c:v>
                </c:pt>
                <c:pt idx="268">
                  <c:v>84</c:v>
                </c:pt>
                <c:pt idx="269">
                  <c:v>134</c:v>
                </c:pt>
                <c:pt idx="270">
                  <c:v>88</c:v>
                </c:pt>
                <c:pt idx="271">
                  <c:v>150</c:v>
                </c:pt>
                <c:pt idx="272">
                  <c:v>105</c:v>
                </c:pt>
                <c:pt idx="273">
                  <c:v>134</c:v>
                </c:pt>
                <c:pt idx="274">
                  <c:v>85</c:v>
                </c:pt>
                <c:pt idx="275">
                  <c:v>105</c:v>
                </c:pt>
                <c:pt idx="276">
                  <c:v>92</c:v>
                </c:pt>
                <c:pt idx="277">
                  <c:v>88</c:v>
                </c:pt>
                <c:pt idx="278">
                  <c:v>110</c:v>
                </c:pt>
                <c:pt idx="279">
                  <c:v>104</c:v>
                </c:pt>
                <c:pt idx="280">
                  <c:v>111</c:v>
                </c:pt>
                <c:pt idx="281">
                  <c:v>106</c:v>
                </c:pt>
                <c:pt idx="282">
                  <c:v>127</c:v>
                </c:pt>
                <c:pt idx="283">
                  <c:v>86</c:v>
                </c:pt>
                <c:pt idx="284">
                  <c:v>126</c:v>
                </c:pt>
                <c:pt idx="285">
                  <c:v>108</c:v>
                </c:pt>
                <c:pt idx="286">
                  <c:v>70</c:v>
                </c:pt>
                <c:pt idx="287">
                  <c:v>112</c:v>
                </c:pt>
                <c:pt idx="288">
                  <c:v>106</c:v>
                </c:pt>
                <c:pt idx="289">
                  <c:v>112</c:v>
                </c:pt>
                <c:pt idx="290">
                  <c:v>91</c:v>
                </c:pt>
                <c:pt idx="291">
                  <c:v>104</c:v>
                </c:pt>
                <c:pt idx="292">
                  <c:v>52</c:v>
                </c:pt>
                <c:pt idx="293">
                  <c:v>114</c:v>
                </c:pt>
                <c:pt idx="294">
                  <c:v>97</c:v>
                </c:pt>
                <c:pt idx="295">
                  <c:v>106</c:v>
                </c:pt>
                <c:pt idx="296">
                  <c:v>65</c:v>
                </c:pt>
                <c:pt idx="297">
                  <c:v>104</c:v>
                </c:pt>
                <c:pt idx="298">
                  <c:v>116</c:v>
                </c:pt>
                <c:pt idx="299">
                  <c:v>109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29-154B-A847-A0CCBE7FA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655696"/>
        <c:axId val="1200676352"/>
      </c:scatterChart>
      <c:valAx>
        <c:axId val="120065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00676352"/>
        <c:crosses val="autoZero"/>
        <c:crossBetween val="midCat"/>
        <c:majorUnit val="30"/>
      </c:valAx>
      <c:valAx>
        <c:axId val="120067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00655696"/>
        <c:crosses val="autoZero"/>
        <c:crossBetween val="midCat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F7-9B4A-A25A-110CE40A496C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F7-9B4A-A25A-110CE40A496C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BF7-9B4A-A25A-110CE40A496C}"/>
              </c:ext>
            </c:extLst>
          </c:dPt>
          <c:dLbls>
            <c:dLbl>
              <c:idx val="0"/>
              <c:layout>
                <c:manualLayout>
                  <c:x val="-0.246078045391385"/>
                  <c:y val="3.539531978439729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BF7-9B4A-A25A-110CE40A496C}"/>
                </c:ext>
              </c:extLst>
            </c:dLbl>
            <c:dLbl>
              <c:idx val="1"/>
              <c:layout>
                <c:manualLayout>
                  <c:x val="0.18546134398641345"/>
                  <c:y val="-0.1309378862317751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23717948717949"/>
                      <c:h val="0.231218803418803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BF7-9B4A-A25A-110CE40A496C}"/>
                </c:ext>
              </c:extLst>
            </c:dLbl>
            <c:dLbl>
              <c:idx val="2"/>
              <c:layout>
                <c:manualLayout>
                  <c:x val="0.14637795275590551"/>
                  <c:y val="7.552251744176159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BF7-9B4A-A25A-110CE40A49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25400" dist="254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遺伝</c:v>
                </c:pt>
                <c:pt idx="1">
                  <c:v>共有環境</c:v>
                </c:pt>
                <c:pt idx="2">
                  <c:v>非共有環境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0.48</c:v>
                </c:pt>
                <c:pt idx="1">
                  <c:v>0.4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7-9B4A-A25A-110CE40A49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DB7878-F0FC-4947-3B51-ECD8D0DEB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頭のよさは遺伝するのか</a:t>
            </a:r>
            <a:br>
              <a:rPr kumimoji="1" lang="en-US" altLang="ja-JP" dirty="0"/>
            </a:br>
            <a:r>
              <a:rPr lang="en-US" altLang="ja-JP" sz="4400" dirty="0"/>
              <a:t>− </a:t>
            </a:r>
            <a:r>
              <a:rPr lang="ja-JP" altLang="en-US" sz="4400"/>
              <a:t>双生児法を用いた分析</a:t>
            </a:r>
            <a:r>
              <a:rPr lang="en-US" altLang="ja-JP" sz="4400" dirty="0"/>
              <a:t>−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79031C-68A2-B4D3-D25B-91EB05476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経済学部秋田ゼミ</a:t>
            </a:r>
            <a:r>
              <a:rPr kumimoji="1" lang="en-US" altLang="ja-JP" dirty="0"/>
              <a:t>2</a:t>
            </a:r>
            <a:r>
              <a:rPr kumimoji="1" lang="ja-JP" altLang="en-US"/>
              <a:t>回生 小川歩夢</a:t>
            </a:r>
          </a:p>
        </p:txBody>
      </p:sp>
    </p:spTree>
    <p:extLst>
      <p:ext uri="{BB962C8B-B14F-4D97-AF65-F5344CB8AC3E}">
        <p14:creationId xmlns:p14="http://schemas.microsoft.com/office/powerpoint/2010/main" val="15514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0AA2F-363E-F94F-E38A-448D95FD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ja-JP" altLang="en-US"/>
              <a:t>双生児法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7CA505-F185-0072-F6B3-9C781A0EC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ja-JP" altLang="en-US"/>
                  <a:t>行動遺伝学の分析手法</a:t>
                </a:r>
                <a:endParaRPr lang="en-US" altLang="ja-JP" dirty="0"/>
              </a:p>
              <a:p>
                <a:pPr>
                  <a:lnSpc>
                    <a:spcPct val="120000"/>
                  </a:lnSpc>
                </a:pPr>
                <a:r>
                  <a:rPr kumimoji="1" lang="ja-JP" altLang="en-US"/>
                  <a:t>一卵性双生児と二卵性双生児の</a:t>
                </a:r>
                <a:r>
                  <a:rPr kumimoji="1" lang="ja-JP" altLang="en-US" b="1"/>
                  <a:t>相関係数</a:t>
                </a:r>
                <a:r>
                  <a:rPr kumimoji="1"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ja-JP" b="1" dirty="0"/>
                  <a:t>)</a:t>
                </a:r>
                <a:r>
                  <a:rPr kumimoji="1" lang="ja-JP" altLang="en-US"/>
                  <a:t>を比較する</a:t>
                </a:r>
                <a:endParaRPr kumimoji="1" lang="en-US" altLang="ja-JP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/>
                  <a:t>ある形質の原因を</a:t>
                </a:r>
                <a:r>
                  <a:rPr lang="ja-JP" altLang="en-US" b="1">
                    <a:solidFill>
                      <a:schemeClr val="accent1"/>
                    </a:solidFill>
                  </a:rPr>
                  <a:t>遺伝</a:t>
                </a:r>
                <a:r>
                  <a:rPr lang="en-US" altLang="ja-JP" b="1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b="1" dirty="0">
                    <a:solidFill>
                      <a:schemeClr val="accent1"/>
                    </a:solidFill>
                  </a:rPr>
                  <a:t>)</a:t>
                </a:r>
                <a:r>
                  <a:rPr lang="ja-JP" altLang="en-US"/>
                  <a:t>・</a:t>
                </a:r>
                <a:r>
                  <a:rPr lang="ja-JP" altLang="en-US" b="1">
                    <a:solidFill>
                      <a:schemeClr val="accent6"/>
                    </a:solidFill>
                  </a:rPr>
                  <a:t>共有環境</a:t>
                </a:r>
                <a:r>
                  <a:rPr lang="en-US" altLang="ja-JP" b="1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b="1" dirty="0">
                    <a:solidFill>
                      <a:schemeClr val="accent6"/>
                    </a:solidFill>
                  </a:rPr>
                  <a:t>)</a:t>
                </a:r>
                <a:r>
                  <a:rPr lang="ja-JP" altLang="en-US"/>
                  <a:t>・</a:t>
                </a:r>
                <a:r>
                  <a:rPr lang="ja-JP" altLang="en-US" b="1">
                    <a:solidFill>
                      <a:schemeClr val="accent2"/>
                    </a:solidFill>
                  </a:rPr>
                  <a:t>非共有環境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ja-JP" b="1" dirty="0">
                    <a:solidFill>
                      <a:schemeClr val="accent2"/>
                    </a:solidFill>
                  </a:rPr>
                  <a:t>)</a:t>
                </a:r>
                <a:r>
                  <a:rPr lang="ja-JP" altLang="en-US"/>
                  <a:t>に分ける</a:t>
                </a:r>
                <a:endParaRPr lang="en-US" altLang="ja-JP" dirty="0"/>
              </a:p>
              <a:p>
                <a:pPr lvl="1">
                  <a:lnSpc>
                    <a:spcPct val="120000"/>
                  </a:lnSpc>
                </a:pPr>
                <a:r>
                  <a:rPr lang="ja-JP" altLang="en-US"/>
                  <a:t>共有環境：双子の両者が共有している環境（主に</a:t>
                </a:r>
                <a:r>
                  <a:rPr lang="ja-JP" altLang="en-US" b="1"/>
                  <a:t>親</a:t>
                </a:r>
                <a:r>
                  <a:rPr lang="ja-JP" altLang="en-US"/>
                  <a:t>との関係）</a:t>
                </a:r>
                <a:endParaRPr lang="en-US" altLang="ja-JP" dirty="0"/>
              </a:p>
              <a:p>
                <a:pPr lvl="1">
                  <a:lnSpc>
                    <a:spcPct val="120000"/>
                  </a:lnSpc>
                </a:pPr>
                <a:r>
                  <a:rPr lang="ja-JP" altLang="en-US"/>
                  <a:t>非共有環境：共有していない環境（</a:t>
                </a:r>
                <a:r>
                  <a:rPr lang="ja-JP" altLang="en-US" b="1"/>
                  <a:t>友だち</a:t>
                </a:r>
                <a:r>
                  <a:rPr lang="ja-JP" altLang="en-US"/>
                  <a:t>などとの関係）＝双子間の相違の原因</a:t>
                </a:r>
                <a:endParaRPr lang="en-US" altLang="ja-JP" dirty="0"/>
              </a:p>
              <a:p>
                <a:pPr>
                  <a:lnSpc>
                    <a:spcPct val="120000"/>
                  </a:lnSpc>
                </a:pPr>
                <a:r>
                  <a:rPr lang="ja-JP" altLang="en-US"/>
                  <a:t>単純化した式で求める</a:t>
                </a:r>
                <a:endParaRPr lang="en-US" altLang="ja-JP" dirty="0"/>
              </a:p>
              <a:p>
                <a:pPr lvl="1">
                  <a:lnSpc>
                    <a:spcPct val="120000"/>
                  </a:lnSpc>
                </a:pPr>
                <a:r>
                  <a:rPr lang="ja-JP" altLang="en-US"/>
                  <a:t>一卵性：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ja-JP" altLang="en-US"/>
                  <a:t>（同じ</a:t>
                </a:r>
                <a:r>
                  <a:rPr lang="ja-JP" altLang="en-US">
                    <a:solidFill>
                      <a:schemeClr val="accent1"/>
                    </a:solidFill>
                  </a:rPr>
                  <a:t>遺伝</a:t>
                </a:r>
                <a:r>
                  <a:rPr kumimoji="1" lang="ja-JP" altLang="en-US"/>
                  <a:t>子、</a:t>
                </a:r>
                <a:r>
                  <a:rPr kumimoji="1" lang="ja-JP" altLang="en-US">
                    <a:solidFill>
                      <a:schemeClr val="accent6"/>
                    </a:solidFill>
                  </a:rPr>
                  <a:t>環境</a:t>
                </a:r>
                <a:r>
                  <a:rPr kumimoji="1" lang="ja-JP" altLang="en-US"/>
                  <a:t>は同じ）</a:t>
                </a:r>
                <a:endParaRPr kumimoji="1" lang="en-US" altLang="ja-JP" dirty="0"/>
              </a:p>
              <a:p>
                <a:pPr lvl="1">
                  <a:lnSpc>
                    <a:spcPct val="120000"/>
                  </a:lnSpc>
                </a:pPr>
                <a:r>
                  <a:rPr lang="ja-JP" altLang="en-US"/>
                  <a:t>二卵性：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dirty="0"/>
                  <a:t> （</a:t>
                </a:r>
                <a:r>
                  <a:rPr lang="ja-JP" altLang="en-US" b="1">
                    <a:solidFill>
                      <a:schemeClr val="accent1"/>
                    </a:solidFill>
                  </a:rPr>
                  <a:t>遺伝</a:t>
                </a:r>
                <a:r>
                  <a:rPr kumimoji="1" lang="ja-JP" altLang="en-US" b="1" dirty="0"/>
                  <a:t>の影響</a:t>
                </a:r>
                <a:r>
                  <a:rPr kumimoji="1" lang="ja-JP" altLang="en-US" b="1"/>
                  <a:t>が半分</a:t>
                </a:r>
                <a:r>
                  <a:rPr kumimoji="1" lang="ja-JP" altLang="en-US"/>
                  <a:t>、</a:t>
                </a:r>
                <a:r>
                  <a:rPr lang="ja-JP" altLang="en-US">
                    <a:solidFill>
                      <a:schemeClr val="accent6"/>
                    </a:solidFill>
                  </a:rPr>
                  <a:t>環境</a:t>
                </a:r>
                <a:r>
                  <a:rPr kumimoji="1" lang="ja-JP" altLang="en-US"/>
                  <a:t>は同じ）</a:t>
                </a:r>
                <a:endParaRPr kumimoji="1" lang="en-US" altLang="ja-JP" dirty="0"/>
              </a:p>
              <a:p>
                <a:pPr lvl="1">
                  <a:lnSpc>
                    <a:spcPct val="120000"/>
                  </a:lnSpc>
                </a:pPr>
                <a:r>
                  <a:rPr lang="ja-JP" altLang="en-US"/>
                  <a:t>非共有環境：</a:t>
                </a:r>
                <a:r>
                  <a:rPr lang="en-US" altLang="ja-JP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=1−(</m:t>
                    </m:r>
                    <m:r>
                      <a:rPr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 （</a:t>
                </a:r>
                <a:r>
                  <a:rPr kumimoji="1" lang="ja-JP" altLang="en-US"/>
                  <a:t>全体から</a:t>
                </a:r>
                <a:r>
                  <a:rPr lang="ja-JP" altLang="en-US">
                    <a:solidFill>
                      <a:schemeClr val="accent1"/>
                    </a:solidFill>
                  </a:rPr>
                  <a:t>遺伝</a:t>
                </a:r>
                <a:r>
                  <a:rPr kumimoji="1" lang="ja-JP" altLang="en-US"/>
                  <a:t>・</a:t>
                </a:r>
                <a:r>
                  <a:rPr lang="ja-JP" altLang="en-US">
                    <a:solidFill>
                      <a:schemeClr val="accent6"/>
                    </a:solidFill>
                  </a:rPr>
                  <a:t>共有環境</a:t>
                </a:r>
                <a:r>
                  <a:rPr kumimoji="1" lang="ja-JP" altLang="en-US"/>
                  <a:t>を除く）</a:t>
                </a:r>
                <a:endParaRPr kumimoji="1" lang="en-US" altLang="ja-JP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dirty="0"/>
                  <a:t>→</a:t>
                </a:r>
                <a:r>
                  <a:rPr lang="ja-JP" altLang="en-US"/>
                  <a:t>頭のよさ（テストの合計点）は</a:t>
                </a:r>
                <a:r>
                  <a:rPr lang="ja-JP" altLang="en-US" b="1">
                    <a:solidFill>
                      <a:schemeClr val="accent1"/>
                    </a:solidFill>
                  </a:rPr>
                  <a:t>遺伝</a:t>
                </a:r>
                <a:r>
                  <a:rPr lang="ja-JP" altLang="en-US"/>
                  <a:t>で決まるのか？</a:t>
                </a:r>
                <a:r>
                  <a:rPr lang="ja-JP" altLang="en-US" b="1">
                    <a:gradFill flip="none" rotWithShape="1">
                      <a:gsLst>
                        <a:gs pos="0">
                          <a:schemeClr val="accent6"/>
                        </a:gs>
                        <a:gs pos="100000">
                          <a:schemeClr val="accent2"/>
                        </a:gs>
                      </a:gsLst>
                      <a:lin ang="5400000" scaled="1"/>
                      <a:tileRect/>
                    </a:gradFill>
                  </a:rPr>
                  <a:t>環境</a:t>
                </a:r>
                <a:r>
                  <a:rPr lang="ja-JP" altLang="en-US"/>
                  <a:t>で決まるのか？</a:t>
                </a:r>
                <a:endParaRPr kumimoji="1" lang="en-US" altLang="ja-JP" dirty="0"/>
              </a:p>
              <a:p>
                <a:pPr lvl="1">
                  <a:lnSpc>
                    <a:spcPct val="110000"/>
                  </a:lnSpc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57CA505-F185-0072-F6B3-9C781A0EC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7C0B8-5693-6379-FD65-1A59BD89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分析結果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39A781-CF13-DF13-7EB5-60B952427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0.88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0.64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39A781-CF13-DF13-7EB5-60B952427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A6932-8759-3D1F-C5D0-2A57F2C13AF6}"/>
              </a:ext>
            </a:extLst>
          </p:cNvPr>
          <p:cNvSpPr txBox="1"/>
          <p:nvPr/>
        </p:nvSpPr>
        <p:spPr>
          <a:xfrm>
            <a:off x="4617763" y="5396916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横軸に双子ペアの一方の点数、縦軸にもう一方の点数をプロット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2CA864D9-497B-1AD7-9A7E-E0F29FB1C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24318"/>
              </p:ext>
            </p:extLst>
          </p:nvPr>
        </p:nvGraphicFramePr>
        <p:xfrm>
          <a:off x="3365736" y="935059"/>
          <a:ext cx="4180833" cy="4420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C978C799-6A1C-A43C-847B-BEBD1D6AA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815594"/>
              </p:ext>
            </p:extLst>
          </p:nvPr>
        </p:nvGraphicFramePr>
        <p:xfrm>
          <a:off x="7546569" y="925344"/>
          <a:ext cx="4180833" cy="4420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344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7C0B8-5693-6379-FD65-1A59BD89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分析結果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39A781-CF13-DF13-7EB5-60B952427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0.88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0.64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ja-JP" b="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=1−(</m:t>
                            </m:r>
                            <m:r>
                              <a:rPr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→ </m:t>
                    </m:r>
                    <m:d>
                      <m:dPr>
                        <m:begChr m:val="{"/>
                        <m:endChr m:val="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=2(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0.48</m:t>
                            </m:r>
                          </m:e>
                          <m:e>
                            <m:r>
                              <a:rPr lang="en-US" altLang="ja-JP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0.40</m:t>
                            </m:r>
                          </m:e>
                          <m:e>
                            <m:r>
                              <a:rPr lang="en-US" altLang="ja-JP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0.12</m:t>
                            </m:r>
                          </m:e>
                        </m:eqArr>
                      </m:e>
                    </m:d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ja-JP" altLang="en-US">
                    <a:latin typeface="Cambria Math" panose="02040503050406030204" pitchFamily="18" charset="0"/>
                  </a:rPr>
                  <a:t>テストの合計点に与える影響は</a:t>
                </a:r>
                <a:r>
                  <a:rPr lang="ja-JP" altLang="en-US" b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遺伝</a:t>
                </a:r>
                <a:r>
                  <a:rPr lang="ja-JP" altLang="en-US" b="1">
                    <a:latin typeface="Cambria Math" panose="02040503050406030204" pitchFamily="18" charset="0"/>
                  </a:rPr>
                  <a:t>が</a:t>
                </a:r>
                <a:r>
                  <a:rPr lang="en-US" altLang="ja-JP" b="1" dirty="0">
                    <a:latin typeface="Cambria Math" panose="02040503050406030204" pitchFamily="18" charset="0"/>
                  </a:rPr>
                  <a:t>48%</a:t>
                </a:r>
                <a:r>
                  <a:rPr lang="ja-JP" altLang="en-US">
                    <a:latin typeface="Cambria Math" panose="02040503050406030204" pitchFamily="18" charset="0"/>
                  </a:rPr>
                  <a:t>、</a:t>
                </a:r>
                <a:r>
                  <a:rPr lang="ja-JP" altLang="en-US" b="1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共有環境</a:t>
                </a:r>
                <a:r>
                  <a:rPr lang="ja-JP" altLang="en-US" b="1">
                    <a:latin typeface="Cambria Math" panose="02040503050406030204" pitchFamily="18" charset="0"/>
                  </a:rPr>
                  <a:t>が</a:t>
                </a:r>
                <a:r>
                  <a:rPr lang="en-US" altLang="ja-JP" b="1" dirty="0">
                    <a:latin typeface="Cambria Math" panose="02040503050406030204" pitchFamily="18" charset="0"/>
                  </a:rPr>
                  <a:t>40%</a:t>
                </a:r>
                <a:r>
                  <a:rPr lang="ja-JP" altLang="en-US">
                    <a:latin typeface="Cambria Math" panose="02040503050406030204" pitchFamily="18" charset="0"/>
                  </a:rPr>
                  <a:t>、</a:t>
                </a:r>
                <a:r>
                  <a:rPr lang="ja-JP" altLang="en-US" b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非共有環境</a:t>
                </a:r>
                <a:r>
                  <a:rPr lang="ja-JP" altLang="en-US" b="1">
                    <a:latin typeface="Cambria Math" panose="02040503050406030204" pitchFamily="18" charset="0"/>
                  </a:rPr>
                  <a:t>が</a:t>
                </a:r>
                <a:r>
                  <a:rPr lang="en-US" altLang="ja-JP" b="1" dirty="0">
                    <a:latin typeface="Cambria Math" panose="02040503050406030204" pitchFamily="18" charset="0"/>
                  </a:rPr>
                  <a:t>12%</a:t>
                </a:r>
                <a:r>
                  <a:rPr lang="ja-JP" altLang="en-US">
                    <a:latin typeface="Cambria Math" panose="02040503050406030204" pitchFamily="18" charset="0"/>
                  </a:rPr>
                  <a:t>であるとわかる</a:t>
                </a:r>
                <a:endParaRPr lang="en-US" altLang="ja-JP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139A781-CF13-DF13-7EB5-60B952427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3023" b="-66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04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DC01E-64AE-0A5E-E55C-A908E16F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結論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ACE5C68-645F-4640-45E3-F83000572653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3424271"/>
              </p:ext>
            </p:extLst>
          </p:nvPr>
        </p:nvGraphicFramePr>
        <p:xfrm>
          <a:off x="6172200" y="1822450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FF5CB5F-06D9-B588-FC42-CA22A3FB61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ja-JP" altLang="en-US"/>
              <a:t>頭のよさ（テストの合計点）は</a:t>
            </a:r>
            <a:r>
              <a:rPr lang="ja-JP" altLang="en-US" b="1">
                <a:solidFill>
                  <a:schemeClr val="accent1"/>
                </a:solidFill>
              </a:rPr>
              <a:t>遺伝</a:t>
            </a:r>
            <a:r>
              <a:rPr lang="ja-JP" altLang="en-US"/>
              <a:t>で決まるのか？</a:t>
            </a:r>
            <a:br>
              <a:rPr lang="en-US" altLang="ja-JP" dirty="0"/>
            </a:br>
            <a:r>
              <a:rPr lang="en-US" altLang="ja-JP" dirty="0"/>
              <a:t>→</a:t>
            </a:r>
            <a:r>
              <a:rPr lang="ja-JP" altLang="en-US"/>
              <a:t>半分は決まる</a:t>
            </a:r>
            <a:endParaRPr lang="en-US" altLang="ja-JP" dirty="0"/>
          </a:p>
          <a:p>
            <a:pPr>
              <a:lnSpc>
                <a:spcPct val="100000"/>
              </a:lnSpc>
              <a:spcBef>
                <a:spcPts val="2200"/>
              </a:spcBef>
            </a:pPr>
            <a:r>
              <a:rPr lang="ja-JP" altLang="en-US"/>
              <a:t>残り半分の環境の中でも、家庭・親がかかわる</a:t>
            </a:r>
            <a:r>
              <a:rPr lang="ja-JP" altLang="en-US" b="1">
                <a:solidFill>
                  <a:schemeClr val="accent6"/>
                </a:solidFill>
              </a:rPr>
              <a:t>共有環境</a:t>
            </a:r>
            <a:r>
              <a:rPr lang="ja-JP" altLang="en-US"/>
              <a:t>の影響が大きい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655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81C55-FAB3-94BE-1509-8C88502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50297-1BDF-0D4D-7356-CC575B15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ja-JP"/>
              <a:t>安藤寿康</a:t>
            </a:r>
            <a:r>
              <a:rPr lang="en-US" altLang="ja-JP" dirty="0"/>
              <a:t>. 2017. </a:t>
            </a:r>
            <a:r>
              <a:rPr lang="ja-JP" altLang="ja-JP"/>
              <a:t>“行動の遺伝学－ふたご研究のエビデンスから</a:t>
            </a:r>
            <a:r>
              <a:rPr lang="en-US" altLang="ja-JP" dirty="0"/>
              <a:t>.</a:t>
            </a:r>
            <a:r>
              <a:rPr lang="ja-JP" altLang="ja-JP"/>
              <a:t>” 日本生理人類学会誌</a:t>
            </a:r>
            <a:r>
              <a:rPr lang="en-US" altLang="ja-JP" dirty="0"/>
              <a:t> 22 [2]: 107-112.</a:t>
            </a:r>
            <a:endParaRPr lang="ja-JP" altLang="ja-JP"/>
          </a:p>
          <a:p>
            <a:r>
              <a:rPr lang="ja-JP" altLang="ja-JP"/>
              <a:t>小田健司</a:t>
            </a:r>
            <a:r>
              <a:rPr lang="en-US" altLang="ja-JP" dirty="0"/>
              <a:t>. 2019. </a:t>
            </a:r>
            <a:r>
              <a:rPr lang="ja-JP" altLang="ja-JP"/>
              <a:t>“一卵性と二卵性の双子分析でわかる遺伝の影響度　</a:t>
            </a:r>
            <a:r>
              <a:rPr lang="en-US" altLang="ja-JP" dirty="0"/>
              <a:t>IQ</a:t>
            </a:r>
            <a:r>
              <a:rPr lang="ja-JP" altLang="ja-JP"/>
              <a:t>はどの程度遺伝するのか</a:t>
            </a:r>
            <a:r>
              <a:rPr lang="en-US" altLang="ja-JP" dirty="0"/>
              <a:t> .</a:t>
            </a:r>
            <a:r>
              <a:rPr lang="ja-JP" altLang="ja-JP"/>
              <a:t>”</a:t>
            </a:r>
            <a:r>
              <a:rPr lang="en-US" altLang="ja-JP" dirty="0"/>
              <a:t> AERA dot. 7</a:t>
            </a:r>
            <a:r>
              <a:rPr lang="ja-JP" altLang="ja-JP"/>
              <a:t>月</a:t>
            </a:r>
            <a:r>
              <a:rPr lang="en-US" altLang="ja-JP" dirty="0"/>
              <a:t>27</a:t>
            </a:r>
            <a:r>
              <a:rPr lang="ja-JP" altLang="ja-JP"/>
              <a:t>日</a:t>
            </a:r>
            <a:r>
              <a:rPr lang="en-US" altLang="ja-JP" dirty="0"/>
              <a:t>. </a:t>
            </a:r>
            <a:r>
              <a:rPr lang="ja-JP" altLang="ja-JP"/>
              <a:t>アクセス日</a:t>
            </a:r>
            <a:r>
              <a:rPr lang="en-US" altLang="ja-JP" dirty="0"/>
              <a:t>: 2022</a:t>
            </a:r>
            <a:r>
              <a:rPr lang="ja-JP" altLang="ja-JP"/>
              <a:t>年</a:t>
            </a:r>
            <a:r>
              <a:rPr lang="en-US" altLang="ja-JP" dirty="0"/>
              <a:t>7</a:t>
            </a:r>
            <a:r>
              <a:rPr lang="ja-JP" altLang="ja-JP"/>
              <a:t>月</a:t>
            </a:r>
            <a:r>
              <a:rPr lang="en-US" altLang="ja-JP" dirty="0"/>
              <a:t>12</a:t>
            </a:r>
            <a:r>
              <a:rPr lang="ja-JP" altLang="ja-JP"/>
              <a:t>日</a:t>
            </a:r>
            <a:r>
              <a:rPr lang="en-US" altLang="ja-JP" dirty="0"/>
              <a:t>. https://</a:t>
            </a:r>
            <a:r>
              <a:rPr lang="en-US" altLang="ja-JP" dirty="0" err="1"/>
              <a:t>dot.asahi.com</a:t>
            </a:r>
            <a:r>
              <a:rPr lang="en-US" altLang="ja-JP" dirty="0"/>
              <a:t>/aera/2019072500019.html.</a:t>
            </a:r>
            <a:endParaRPr lang="ja-JP" altLang="ja-JP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35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141</TotalTime>
  <Words>396</Words>
  <Application>Microsoft Macintosh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テーマ</vt:lpstr>
      <vt:lpstr>頭のよさは遺伝するのか − 双生児法を用いた分析−</vt:lpstr>
      <vt:lpstr>双生児法</vt:lpstr>
      <vt:lpstr>分析結果</vt:lpstr>
      <vt:lpstr>分析結果</vt:lpstr>
      <vt:lpstr>結論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頭のよさは遺伝するのか − 双生児法を用いた分析−</dc:title>
  <dc:creator>小川 歩夢</dc:creator>
  <cp:lastModifiedBy>小川 歩夢</cp:lastModifiedBy>
  <cp:revision>6</cp:revision>
  <dcterms:created xsi:type="dcterms:W3CDTF">2022-07-11T15:04:33Z</dcterms:created>
  <dcterms:modified xsi:type="dcterms:W3CDTF">2022-07-13T06:01:52Z</dcterms:modified>
</cp:coreProperties>
</file>