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8E2BAE-CF74-4492-B339-87227FF355AE}" v="1480" dt="2021-09-06T23:15:52.4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ｶﾈｺ　ｱｷﾄ" userId="S::y5419029@stu.chs.nihon-u.ac.jp::e46dfa38-f4ff-4b07-8086-3be6b2c3339d" providerId="AD" clId="Web-{178E2BAE-CF74-4492-B339-87227FF355AE}"/>
    <pc:docChg chg="addSld delSld modSld addMainMaster delMainMaster">
      <pc:chgData name="ｶﾈｺ　ｱｷﾄ" userId="S::y5419029@stu.chs.nihon-u.ac.jp::e46dfa38-f4ff-4b07-8086-3be6b2c3339d" providerId="AD" clId="Web-{178E2BAE-CF74-4492-B339-87227FF355AE}" dt="2021-09-06T23:15:52.439" v="875" actId="1076"/>
      <pc:docMkLst>
        <pc:docMk/>
      </pc:docMkLst>
      <pc:sldChg chg="addSp delSp modSp new mod modClrScheme chgLayout">
        <pc:chgData name="ｶﾈｺ　ｱｷﾄ" userId="S::y5419029@stu.chs.nihon-u.ac.jp::e46dfa38-f4ff-4b07-8086-3be6b2c3339d" providerId="AD" clId="Web-{178E2BAE-CF74-4492-B339-87227FF355AE}" dt="2021-09-06T22:23:57.950" v="40"/>
        <pc:sldMkLst>
          <pc:docMk/>
          <pc:sldMk cId="691176470" sldId="256"/>
        </pc:sldMkLst>
        <pc:spChg chg="mod ord">
          <ac:chgData name="ｶﾈｺ　ｱｷﾄ" userId="S::y5419029@stu.chs.nihon-u.ac.jp::e46dfa38-f4ff-4b07-8086-3be6b2c3339d" providerId="AD" clId="Web-{178E2BAE-CF74-4492-B339-87227FF355AE}" dt="2021-09-06T22:20:02.540" v="16" actId="20577"/>
          <ac:spMkLst>
            <pc:docMk/>
            <pc:sldMk cId="691176470" sldId="256"/>
            <ac:spMk id="2" creationId="{B7B0B682-33EF-41C6-A1A4-A7A5AF09CDFC}"/>
          </ac:spMkLst>
        </pc:spChg>
        <pc:spChg chg="mod ord">
          <ac:chgData name="ｶﾈｺ　ｱｷﾄ" userId="S::y5419029@stu.chs.nihon-u.ac.jp::e46dfa38-f4ff-4b07-8086-3be6b2c3339d" providerId="AD" clId="Web-{178E2BAE-CF74-4492-B339-87227FF355AE}" dt="2021-09-06T22:23:28.918" v="35" actId="14100"/>
          <ac:spMkLst>
            <pc:docMk/>
            <pc:sldMk cId="691176470" sldId="256"/>
            <ac:spMk id="3" creationId="{383F5FE5-1128-4398-911D-852BFEC3214A}"/>
          </ac:spMkLst>
        </pc:spChg>
        <pc:spChg chg="add mod ord">
          <ac:chgData name="ｶﾈｺ　ｱｷﾄ" userId="S::y5419029@stu.chs.nihon-u.ac.jp::e46dfa38-f4ff-4b07-8086-3be6b2c3339d" providerId="AD" clId="Web-{178E2BAE-CF74-4492-B339-87227FF355AE}" dt="2021-09-06T22:23:56.325" v="39" actId="14100"/>
          <ac:spMkLst>
            <pc:docMk/>
            <pc:sldMk cId="691176470" sldId="256"/>
            <ac:spMk id="5" creationId="{437368FE-2CFD-43AF-9BE8-503B170F0FFB}"/>
          </ac:spMkLst>
        </pc:spChg>
        <pc:spChg chg="add del mod">
          <ac:chgData name="ｶﾈｺ　ｱｷﾄ" userId="S::y5419029@stu.chs.nihon-u.ac.jp::e46dfa38-f4ff-4b07-8086-3be6b2c3339d" providerId="AD" clId="Web-{178E2BAE-CF74-4492-B339-87227FF355AE}" dt="2021-09-06T22:23:57.950" v="40"/>
          <ac:spMkLst>
            <pc:docMk/>
            <pc:sldMk cId="691176470" sldId="256"/>
            <ac:spMk id="6" creationId="{399F4C07-DB4C-4F76-BB32-F30B901AFC0A}"/>
          </ac:spMkLst>
        </pc:spChg>
        <pc:cxnChg chg="add del mod">
          <ac:chgData name="ｶﾈｺ　ｱｷﾄ" userId="S::y5419029@stu.chs.nihon-u.ac.jp::e46dfa38-f4ff-4b07-8086-3be6b2c3339d" providerId="AD" clId="Web-{178E2BAE-CF74-4492-B339-87227FF355AE}" dt="2021-09-06T22:22:38.620" v="28"/>
          <ac:cxnSpMkLst>
            <pc:docMk/>
            <pc:sldMk cId="691176470" sldId="256"/>
            <ac:cxnSpMk id="4" creationId="{60B90820-1E46-4287-9BFF-7674FDEE2958}"/>
          </ac:cxnSpMkLst>
        </pc:cxnChg>
      </pc:sldChg>
      <pc:sldChg chg="addSp delSp modSp del mod setBg modClrScheme delDesignElem chgLayout">
        <pc:chgData name="ｶﾈｺ　ｱｷﾄ" userId="S::y5419029@stu.chs.nihon-u.ac.jp::e46dfa38-f4ff-4b07-8086-3be6b2c3339d" providerId="AD" clId="Web-{178E2BAE-CF74-4492-B339-87227FF355AE}" dt="2021-09-06T22:19:17.883" v="4"/>
        <pc:sldMkLst>
          <pc:docMk/>
          <pc:sldMk cId="2128380218" sldId="256"/>
        </pc:sldMkLst>
        <pc:spChg chg="mod ord">
          <ac:chgData name="ｶﾈｺ　ｱｷﾄ" userId="S::y5419029@stu.chs.nihon-u.ac.jp::e46dfa38-f4ff-4b07-8086-3be6b2c3339d" providerId="AD" clId="Web-{178E2BAE-CF74-4492-B339-87227FF355AE}" dt="2021-09-06T22:19:00.476" v="2"/>
          <ac:spMkLst>
            <pc:docMk/>
            <pc:sldMk cId="2128380218" sldId="256"/>
            <ac:spMk id="2" creationId="{00000000-0000-0000-0000-000000000000}"/>
          </ac:spMkLst>
        </pc:spChg>
        <pc:spChg chg="mod ord">
          <ac:chgData name="ｶﾈｺ　ｱｷﾄ" userId="S::y5419029@stu.chs.nihon-u.ac.jp::e46dfa38-f4ff-4b07-8086-3be6b2c3339d" providerId="AD" clId="Web-{178E2BAE-CF74-4492-B339-87227FF355AE}" dt="2021-09-06T22:19:00.476" v="2"/>
          <ac:spMkLst>
            <pc:docMk/>
            <pc:sldMk cId="2128380218" sldId="256"/>
            <ac:spMk id="3" creationId="{00000000-0000-0000-0000-000000000000}"/>
          </ac:spMkLst>
        </pc:spChg>
        <pc:spChg chg="add del">
          <ac:chgData name="ｶﾈｺ　ｱｷﾄ" userId="S::y5419029@stu.chs.nihon-u.ac.jp::e46dfa38-f4ff-4b07-8086-3be6b2c3339d" providerId="AD" clId="Web-{178E2BAE-CF74-4492-B339-87227FF355AE}" dt="2021-09-06T22:19:00.476" v="2"/>
          <ac:spMkLst>
            <pc:docMk/>
            <pc:sldMk cId="2128380218" sldId="256"/>
            <ac:spMk id="9" creationId="{DD8EACB7-D372-470B-B76E-A829D00310CD}"/>
          </ac:spMkLst>
        </pc:spChg>
        <pc:spChg chg="add del">
          <ac:chgData name="ｶﾈｺ　ｱｷﾄ" userId="S::y5419029@stu.chs.nihon-u.ac.jp::e46dfa38-f4ff-4b07-8086-3be6b2c3339d" providerId="AD" clId="Web-{178E2BAE-CF74-4492-B339-87227FF355AE}" dt="2021-09-06T22:19:00.476" v="2"/>
          <ac:spMkLst>
            <pc:docMk/>
            <pc:sldMk cId="2128380218" sldId="256"/>
            <ac:spMk id="11" creationId="{FBE11A49-02A1-4D4C-9A49-CDF496B1094F}"/>
          </ac:spMkLst>
        </pc:spChg>
        <pc:grpChg chg="add del">
          <ac:chgData name="ｶﾈｺ　ｱｷﾄ" userId="S::y5419029@stu.chs.nihon-u.ac.jp::e46dfa38-f4ff-4b07-8086-3be6b2c3339d" providerId="AD" clId="Web-{178E2BAE-CF74-4492-B339-87227FF355AE}" dt="2021-09-06T22:19:00.476" v="2"/>
          <ac:grpSpMkLst>
            <pc:docMk/>
            <pc:sldMk cId="2128380218" sldId="256"/>
            <ac:grpSpMk id="13" creationId="{F1732D3A-CFF0-45BE-AD79-F83D0272C6C6}"/>
          </ac:grpSpMkLst>
        </pc:grpChg>
        <pc:picChg chg="add del">
          <ac:chgData name="ｶﾈｺ　ｱｷﾄ" userId="S::y5419029@stu.chs.nihon-u.ac.jp::e46dfa38-f4ff-4b07-8086-3be6b2c3339d" providerId="AD" clId="Web-{178E2BAE-CF74-4492-B339-87227FF355AE}" dt="2021-09-06T22:19:11.476" v="3"/>
          <ac:picMkLst>
            <pc:docMk/>
            <pc:sldMk cId="2128380218" sldId="256"/>
            <ac:picMk id="4" creationId="{E1AA371E-CFB7-4608-B6A4-7F6E2B743467}"/>
          </ac:picMkLst>
        </pc:picChg>
      </pc:sldChg>
      <pc:sldChg chg="modSp new del mod modClrScheme chgLayout">
        <pc:chgData name="ｶﾈｺ　ｱｷﾄ" userId="S::y5419029@stu.chs.nihon-u.ac.jp::e46dfa38-f4ff-4b07-8086-3be6b2c3339d" providerId="AD" clId="Web-{178E2BAE-CF74-4492-B339-87227FF355AE}" dt="2021-09-06T22:19:22.305" v="5"/>
        <pc:sldMkLst>
          <pc:docMk/>
          <pc:sldMk cId="1061799288" sldId="257"/>
        </pc:sldMkLst>
        <pc:spChg chg="mod ord">
          <ac:chgData name="ｶﾈｺ　ｱｷﾄ" userId="S::y5419029@stu.chs.nihon-u.ac.jp::e46dfa38-f4ff-4b07-8086-3be6b2c3339d" providerId="AD" clId="Web-{178E2BAE-CF74-4492-B339-87227FF355AE}" dt="2021-09-06T22:19:00.476" v="2"/>
          <ac:spMkLst>
            <pc:docMk/>
            <pc:sldMk cId="1061799288" sldId="257"/>
            <ac:spMk id="2" creationId="{2D9CD014-5D22-425C-81AA-6B236614F730}"/>
          </ac:spMkLst>
        </pc:spChg>
        <pc:spChg chg="mod ord">
          <ac:chgData name="ｶﾈｺ　ｱｷﾄ" userId="S::y5419029@stu.chs.nihon-u.ac.jp::e46dfa38-f4ff-4b07-8086-3be6b2c3339d" providerId="AD" clId="Web-{178E2BAE-CF74-4492-B339-87227FF355AE}" dt="2021-09-06T22:19:00.476" v="2"/>
          <ac:spMkLst>
            <pc:docMk/>
            <pc:sldMk cId="1061799288" sldId="257"/>
            <ac:spMk id="3" creationId="{F58D7332-CBB5-4D74-8868-43455BAFBA24}"/>
          </ac:spMkLst>
        </pc:spChg>
      </pc:sldChg>
      <pc:sldChg chg="addSp modSp new">
        <pc:chgData name="ｶﾈｺ　ｱｷﾄ" userId="S::y5419029@stu.chs.nihon-u.ac.jp::e46dfa38-f4ff-4b07-8086-3be6b2c3339d" providerId="AD" clId="Web-{178E2BAE-CF74-4492-B339-87227FF355AE}" dt="2021-09-06T23:13:30.671" v="857" actId="1076"/>
        <pc:sldMkLst>
          <pc:docMk/>
          <pc:sldMk cId="3994836730" sldId="257"/>
        </pc:sldMkLst>
        <pc:spChg chg="mod">
          <ac:chgData name="ｶﾈｺ　ｱｷﾄ" userId="S::y5419029@stu.chs.nihon-u.ac.jp::e46dfa38-f4ff-4b07-8086-3be6b2c3339d" providerId="AD" clId="Web-{178E2BAE-CF74-4492-B339-87227FF355AE}" dt="2021-09-06T22:28:55.803" v="119" actId="14100"/>
          <ac:spMkLst>
            <pc:docMk/>
            <pc:sldMk cId="3994836730" sldId="257"/>
            <ac:spMk id="2" creationId="{BCAA7834-7F23-495B-81F5-93AD928211CA}"/>
          </ac:spMkLst>
        </pc:spChg>
        <pc:spChg chg="mod">
          <ac:chgData name="ｶﾈｺ　ｱｷﾄ" userId="S::y5419029@stu.chs.nihon-u.ac.jp::e46dfa38-f4ff-4b07-8086-3be6b2c3339d" providerId="AD" clId="Web-{178E2BAE-CF74-4492-B339-87227FF355AE}" dt="2021-09-06T23:13:30.671" v="857" actId="1076"/>
          <ac:spMkLst>
            <pc:docMk/>
            <pc:sldMk cId="3994836730" sldId="257"/>
            <ac:spMk id="3" creationId="{B8782851-FB69-44AE-89A1-AC225DABB9B3}"/>
          </ac:spMkLst>
        </pc:spChg>
        <pc:spChg chg="add mod ord">
          <ac:chgData name="ｶﾈｺ　ｱｷﾄ" userId="S::y5419029@stu.chs.nihon-u.ac.jp::e46dfa38-f4ff-4b07-8086-3be6b2c3339d" providerId="AD" clId="Web-{178E2BAE-CF74-4492-B339-87227FF355AE}" dt="2021-09-06T22:28:11.678" v="112"/>
          <ac:spMkLst>
            <pc:docMk/>
            <pc:sldMk cId="3994836730" sldId="257"/>
            <ac:spMk id="4" creationId="{0F1896E5-0E45-4E4F-AEFE-E022082B4592}"/>
          </ac:spMkLst>
        </pc:spChg>
      </pc:sldChg>
      <pc:sldChg chg="addSp delSp modSp new">
        <pc:chgData name="ｶﾈｺ　ｱｷﾄ" userId="S::y5419029@stu.chs.nihon-u.ac.jp::e46dfa38-f4ff-4b07-8086-3be6b2c3339d" providerId="AD" clId="Web-{178E2BAE-CF74-4492-B339-87227FF355AE}" dt="2021-09-06T22:44:39.086" v="356" actId="1076"/>
        <pc:sldMkLst>
          <pc:docMk/>
          <pc:sldMk cId="3727067079" sldId="258"/>
        </pc:sldMkLst>
        <pc:spChg chg="mod">
          <ac:chgData name="ｶﾈｺ　ｱｷﾄ" userId="S::y5419029@stu.chs.nihon-u.ac.jp::e46dfa38-f4ff-4b07-8086-3be6b2c3339d" providerId="AD" clId="Web-{178E2BAE-CF74-4492-B339-87227FF355AE}" dt="2021-09-06T22:44:27.242" v="339" actId="1076"/>
          <ac:spMkLst>
            <pc:docMk/>
            <pc:sldMk cId="3727067079" sldId="258"/>
            <ac:spMk id="2" creationId="{1DC17240-6B5B-418C-9F4A-87349479FC48}"/>
          </ac:spMkLst>
        </pc:spChg>
        <pc:spChg chg="del mod">
          <ac:chgData name="ｶﾈｺ　ｱｷﾄ" userId="S::y5419029@stu.chs.nihon-u.ac.jp::e46dfa38-f4ff-4b07-8086-3be6b2c3339d" providerId="AD" clId="Web-{178E2BAE-CF74-4492-B339-87227FF355AE}" dt="2021-09-06T22:31:07.776" v="152"/>
          <ac:spMkLst>
            <pc:docMk/>
            <pc:sldMk cId="3727067079" sldId="258"/>
            <ac:spMk id="3" creationId="{98560506-1C32-47C6-BB61-F8B4E07C21A3}"/>
          </ac:spMkLst>
        </pc:spChg>
        <pc:spChg chg="add mod">
          <ac:chgData name="ｶﾈｺ　ｱｷﾄ" userId="S::y5419029@stu.chs.nihon-u.ac.jp::e46dfa38-f4ff-4b07-8086-3be6b2c3339d" providerId="AD" clId="Web-{178E2BAE-CF74-4492-B339-87227FF355AE}" dt="2021-09-06T22:44:38.961" v="340" actId="1076"/>
          <ac:spMkLst>
            <pc:docMk/>
            <pc:sldMk cId="3727067079" sldId="258"/>
            <ac:spMk id="4" creationId="{B6088975-658B-43BC-9768-CE3862373E72}"/>
          </ac:spMkLst>
        </pc:spChg>
        <pc:spChg chg="add del mod">
          <ac:chgData name="ｶﾈｺ　ｱｷﾄ" userId="S::y5419029@stu.chs.nihon-u.ac.jp::e46dfa38-f4ff-4b07-8086-3be6b2c3339d" providerId="AD" clId="Web-{178E2BAE-CF74-4492-B339-87227FF355AE}" dt="2021-09-06T22:30:45.119" v="145"/>
          <ac:spMkLst>
            <pc:docMk/>
            <pc:sldMk cId="3727067079" sldId="258"/>
            <ac:spMk id="5" creationId="{0F5C3214-A096-44B9-945F-26FB69C90FB9}"/>
          </ac:spMkLst>
        </pc:spChg>
        <pc:spChg chg="add mod">
          <ac:chgData name="ｶﾈｺ　ｱｷﾄ" userId="S::y5419029@stu.chs.nihon-u.ac.jp::e46dfa38-f4ff-4b07-8086-3be6b2c3339d" providerId="AD" clId="Web-{178E2BAE-CF74-4492-B339-87227FF355AE}" dt="2021-09-06T22:44:38.976" v="341" actId="1076"/>
          <ac:spMkLst>
            <pc:docMk/>
            <pc:sldMk cId="3727067079" sldId="258"/>
            <ac:spMk id="6" creationId="{820F8767-2951-42DB-8F98-B032866C469C}"/>
          </ac:spMkLst>
        </pc:spChg>
        <pc:spChg chg="add mod">
          <ac:chgData name="ｶﾈｺ　ｱｷﾄ" userId="S::y5419029@stu.chs.nihon-u.ac.jp::e46dfa38-f4ff-4b07-8086-3be6b2c3339d" providerId="AD" clId="Web-{178E2BAE-CF74-4492-B339-87227FF355AE}" dt="2021-09-06T22:44:38.976" v="342" actId="1076"/>
          <ac:spMkLst>
            <pc:docMk/>
            <pc:sldMk cId="3727067079" sldId="258"/>
            <ac:spMk id="7" creationId="{725E0AD0-98E9-43D6-80F2-455D10C901DF}"/>
          </ac:spMkLst>
        </pc:spChg>
        <pc:spChg chg="add mod">
          <ac:chgData name="ｶﾈｺ　ｱｷﾄ" userId="S::y5419029@stu.chs.nihon-u.ac.jp::e46dfa38-f4ff-4b07-8086-3be6b2c3339d" providerId="AD" clId="Web-{178E2BAE-CF74-4492-B339-87227FF355AE}" dt="2021-09-06T22:31:38.917" v="162" actId="14100"/>
          <ac:spMkLst>
            <pc:docMk/>
            <pc:sldMk cId="3727067079" sldId="258"/>
            <ac:spMk id="16" creationId="{00B5ABD6-4CA2-4F97-A3C5-D598E999188E}"/>
          </ac:spMkLst>
        </pc:spChg>
        <pc:spChg chg="add mod">
          <ac:chgData name="ｶﾈｺ　ｱｷﾄ" userId="S::y5419029@stu.chs.nihon-u.ac.jp::e46dfa38-f4ff-4b07-8086-3be6b2c3339d" providerId="AD" clId="Web-{178E2BAE-CF74-4492-B339-87227FF355AE}" dt="2021-09-06T22:44:38.992" v="343" actId="1076"/>
          <ac:spMkLst>
            <pc:docMk/>
            <pc:sldMk cId="3727067079" sldId="258"/>
            <ac:spMk id="17" creationId="{4D5FB4A1-F8E3-4D5B-B382-3084821154FB}"/>
          </ac:spMkLst>
        </pc:spChg>
        <pc:spChg chg="add del">
          <ac:chgData name="ｶﾈｺ　ｱｷﾄ" userId="S::y5419029@stu.chs.nihon-u.ac.jp::e46dfa38-f4ff-4b07-8086-3be6b2c3339d" providerId="AD" clId="Web-{178E2BAE-CF74-4492-B339-87227FF355AE}" dt="2021-09-06T22:33:52.060" v="185"/>
          <ac:spMkLst>
            <pc:docMk/>
            <pc:sldMk cId="3727067079" sldId="258"/>
            <ac:spMk id="18" creationId="{FCFDE6E9-B13D-440E-841A-8D71598B2543}"/>
          </ac:spMkLst>
        </pc:spChg>
        <pc:spChg chg="add mod">
          <ac:chgData name="ｶﾈｺ　ｱｷﾄ" userId="S::y5419029@stu.chs.nihon-u.ac.jp::e46dfa38-f4ff-4b07-8086-3be6b2c3339d" providerId="AD" clId="Web-{178E2BAE-CF74-4492-B339-87227FF355AE}" dt="2021-09-06T22:44:38.992" v="344" actId="1076"/>
          <ac:spMkLst>
            <pc:docMk/>
            <pc:sldMk cId="3727067079" sldId="258"/>
            <ac:spMk id="19" creationId="{FE483063-2BD7-4169-83AA-1642084C98F9}"/>
          </ac:spMkLst>
        </pc:spChg>
        <pc:spChg chg="add del">
          <ac:chgData name="ｶﾈｺ　ｱｷﾄ" userId="S::y5419029@stu.chs.nihon-u.ac.jp::e46dfa38-f4ff-4b07-8086-3be6b2c3339d" providerId="AD" clId="Web-{178E2BAE-CF74-4492-B339-87227FF355AE}" dt="2021-09-06T22:34:57.123" v="203"/>
          <ac:spMkLst>
            <pc:docMk/>
            <pc:sldMk cId="3727067079" sldId="258"/>
            <ac:spMk id="20" creationId="{7CD13075-1290-40C6-98DC-3CE02D80EFC2}"/>
          </ac:spMkLst>
        </pc:spChg>
        <pc:spChg chg="add mod">
          <ac:chgData name="ｶﾈｺ　ｱｷﾄ" userId="S::y5419029@stu.chs.nihon-u.ac.jp::e46dfa38-f4ff-4b07-8086-3be6b2c3339d" providerId="AD" clId="Web-{178E2BAE-CF74-4492-B339-87227FF355AE}" dt="2021-09-06T22:44:39.008" v="345" actId="1076"/>
          <ac:spMkLst>
            <pc:docMk/>
            <pc:sldMk cId="3727067079" sldId="258"/>
            <ac:spMk id="21" creationId="{90B2CDC6-CE25-4A97-807C-12446728400E}"/>
          </ac:spMkLst>
        </pc:spChg>
        <pc:spChg chg="add mod">
          <ac:chgData name="ｶﾈｺ　ｱｷﾄ" userId="S::y5419029@stu.chs.nihon-u.ac.jp::e46dfa38-f4ff-4b07-8086-3be6b2c3339d" providerId="AD" clId="Web-{178E2BAE-CF74-4492-B339-87227FF355AE}" dt="2021-09-06T22:44:39.008" v="346" actId="1076"/>
          <ac:spMkLst>
            <pc:docMk/>
            <pc:sldMk cId="3727067079" sldId="258"/>
            <ac:spMk id="22" creationId="{8E18B245-DB37-4382-AE79-F538C0EDA27D}"/>
          </ac:spMkLst>
        </pc:spChg>
        <pc:spChg chg="add mod">
          <ac:chgData name="ｶﾈｺ　ｱｷﾄ" userId="S::y5419029@stu.chs.nihon-u.ac.jp::e46dfa38-f4ff-4b07-8086-3be6b2c3339d" providerId="AD" clId="Web-{178E2BAE-CF74-4492-B339-87227FF355AE}" dt="2021-09-06T22:44:39.023" v="347" actId="1076"/>
          <ac:spMkLst>
            <pc:docMk/>
            <pc:sldMk cId="3727067079" sldId="258"/>
            <ac:spMk id="23" creationId="{76395E8D-23F6-4DCA-A4DD-E16972EBC9C6}"/>
          </ac:spMkLst>
        </pc:spChg>
        <pc:spChg chg="add mod">
          <ac:chgData name="ｶﾈｺ　ｱｷﾄ" userId="S::y5419029@stu.chs.nihon-u.ac.jp::e46dfa38-f4ff-4b07-8086-3be6b2c3339d" providerId="AD" clId="Web-{178E2BAE-CF74-4492-B339-87227FF355AE}" dt="2021-09-06T22:44:39.023" v="348" actId="1076"/>
          <ac:spMkLst>
            <pc:docMk/>
            <pc:sldMk cId="3727067079" sldId="258"/>
            <ac:spMk id="24" creationId="{CFA871E4-DCC3-4D72-B852-426BEC887861}"/>
          </ac:spMkLst>
        </pc:spChg>
        <pc:spChg chg="add del mod ord">
          <ac:chgData name="ｶﾈｺ　ｱｷﾄ" userId="S::y5419029@stu.chs.nihon-u.ac.jp::e46dfa38-f4ff-4b07-8086-3be6b2c3339d" providerId="AD" clId="Web-{178E2BAE-CF74-4492-B339-87227FF355AE}" dt="2021-09-06T22:38:24.033" v="247"/>
          <ac:spMkLst>
            <pc:docMk/>
            <pc:sldMk cId="3727067079" sldId="258"/>
            <ac:spMk id="25" creationId="{AACD3A30-5EB3-4665-83C6-4773F8442C44}"/>
          </ac:spMkLst>
        </pc:spChg>
        <pc:spChg chg="add mod">
          <ac:chgData name="ｶﾈｺ　ｱｷﾄ" userId="S::y5419029@stu.chs.nihon-u.ac.jp::e46dfa38-f4ff-4b07-8086-3be6b2c3339d" providerId="AD" clId="Web-{178E2BAE-CF74-4492-B339-87227FF355AE}" dt="2021-09-06T22:44:39.054" v="351" actId="1076"/>
          <ac:spMkLst>
            <pc:docMk/>
            <pc:sldMk cId="3727067079" sldId="258"/>
            <ac:spMk id="28" creationId="{E6A7CB2B-BC1F-48ED-BB42-39012684832B}"/>
          </ac:spMkLst>
        </pc:spChg>
        <pc:spChg chg="add mod">
          <ac:chgData name="ｶﾈｺ　ｱｷﾄ" userId="S::y5419029@stu.chs.nihon-u.ac.jp::e46dfa38-f4ff-4b07-8086-3be6b2c3339d" providerId="AD" clId="Web-{178E2BAE-CF74-4492-B339-87227FF355AE}" dt="2021-09-06T22:44:39.054" v="352" actId="1076"/>
          <ac:spMkLst>
            <pc:docMk/>
            <pc:sldMk cId="3727067079" sldId="258"/>
            <ac:spMk id="29" creationId="{EC245B26-76A7-461E-B568-50F0F1CED7C9}"/>
          </ac:spMkLst>
        </pc:spChg>
        <pc:spChg chg="add mod">
          <ac:chgData name="ｶﾈｺ　ｱｷﾄ" userId="S::y5419029@stu.chs.nihon-u.ac.jp::e46dfa38-f4ff-4b07-8086-3be6b2c3339d" providerId="AD" clId="Web-{178E2BAE-CF74-4492-B339-87227FF355AE}" dt="2021-09-06T22:44:39.070" v="353" actId="1076"/>
          <ac:spMkLst>
            <pc:docMk/>
            <pc:sldMk cId="3727067079" sldId="258"/>
            <ac:spMk id="30" creationId="{2F83C896-BF86-4929-969F-93F7F71A175F}"/>
          </ac:spMkLst>
        </pc:spChg>
        <pc:spChg chg="add mod">
          <ac:chgData name="ｶﾈｺ　ｱｷﾄ" userId="S::y5419029@stu.chs.nihon-u.ac.jp::e46dfa38-f4ff-4b07-8086-3be6b2c3339d" providerId="AD" clId="Web-{178E2BAE-CF74-4492-B339-87227FF355AE}" dt="2021-09-06T22:44:39.070" v="354" actId="1076"/>
          <ac:spMkLst>
            <pc:docMk/>
            <pc:sldMk cId="3727067079" sldId="258"/>
            <ac:spMk id="31" creationId="{715631A1-89EE-43EF-BF48-AF53A74B8939}"/>
          </ac:spMkLst>
        </pc:spChg>
        <pc:graphicFrameChg chg="add del mod ord modGraphic">
          <ac:chgData name="ｶﾈｺ　ｱｷﾄ" userId="S::y5419029@stu.chs.nihon-u.ac.jp::e46dfa38-f4ff-4b07-8086-3be6b2c3339d" providerId="AD" clId="Web-{178E2BAE-CF74-4492-B339-87227FF355AE}" dt="2021-09-06T22:31:09.917" v="153"/>
          <ac:graphicFrameMkLst>
            <pc:docMk/>
            <pc:sldMk cId="3727067079" sldId="258"/>
            <ac:graphicFrameMk id="8" creationId="{C29C0635-EC5B-4A31-A3F0-DB3772419EE7}"/>
          </ac:graphicFrameMkLst>
        </pc:graphicFrameChg>
        <pc:cxnChg chg="add mod">
          <ac:chgData name="ｶﾈｺ　ｱｷﾄ" userId="S::y5419029@stu.chs.nihon-u.ac.jp::e46dfa38-f4ff-4b07-8086-3be6b2c3339d" providerId="AD" clId="Web-{178E2BAE-CF74-4492-B339-87227FF355AE}" dt="2021-09-06T22:44:39.039" v="349" actId="1076"/>
          <ac:cxnSpMkLst>
            <pc:docMk/>
            <pc:sldMk cId="3727067079" sldId="258"/>
            <ac:cxnSpMk id="26" creationId="{54A1FE44-698C-45D1-AF41-7A267F8952B5}"/>
          </ac:cxnSpMkLst>
        </pc:cxnChg>
        <pc:cxnChg chg="add mod">
          <ac:chgData name="ｶﾈｺ　ｱｷﾄ" userId="S::y5419029@stu.chs.nihon-u.ac.jp::e46dfa38-f4ff-4b07-8086-3be6b2c3339d" providerId="AD" clId="Web-{178E2BAE-CF74-4492-B339-87227FF355AE}" dt="2021-09-06T22:44:39.039" v="350" actId="1076"/>
          <ac:cxnSpMkLst>
            <pc:docMk/>
            <pc:sldMk cId="3727067079" sldId="258"/>
            <ac:cxnSpMk id="27" creationId="{020B0FA3-13CB-4736-BE43-DA34107DCF7E}"/>
          </ac:cxnSpMkLst>
        </pc:cxnChg>
        <pc:cxnChg chg="add mod">
          <ac:chgData name="ｶﾈｺ　ｱｷﾄ" userId="S::y5419029@stu.chs.nihon-u.ac.jp::e46dfa38-f4ff-4b07-8086-3be6b2c3339d" providerId="AD" clId="Web-{178E2BAE-CF74-4492-B339-87227FF355AE}" dt="2021-09-06T22:44:39.086" v="355" actId="1076"/>
          <ac:cxnSpMkLst>
            <pc:docMk/>
            <pc:sldMk cId="3727067079" sldId="258"/>
            <ac:cxnSpMk id="32" creationId="{6FE587C1-8ECC-4663-880C-CA2F7E5D565B}"/>
          </ac:cxnSpMkLst>
        </pc:cxnChg>
        <pc:cxnChg chg="add mod">
          <ac:chgData name="ｶﾈｺ　ｱｷﾄ" userId="S::y5419029@stu.chs.nihon-u.ac.jp::e46dfa38-f4ff-4b07-8086-3be6b2c3339d" providerId="AD" clId="Web-{178E2BAE-CF74-4492-B339-87227FF355AE}" dt="2021-09-06T22:44:39.086" v="356" actId="1076"/>
          <ac:cxnSpMkLst>
            <pc:docMk/>
            <pc:sldMk cId="3727067079" sldId="258"/>
            <ac:cxnSpMk id="33" creationId="{6D2BCB89-9997-404D-B854-D176E9776B9C}"/>
          </ac:cxnSpMkLst>
        </pc:cxnChg>
      </pc:sldChg>
      <pc:sldChg chg="addSp modSp new">
        <pc:chgData name="ｶﾈｺ　ｱｷﾄ" userId="S::y5419029@stu.chs.nihon-u.ac.jp::e46dfa38-f4ff-4b07-8086-3be6b2c3339d" providerId="AD" clId="Web-{178E2BAE-CF74-4492-B339-87227FF355AE}" dt="2021-09-06T23:15:52.439" v="875" actId="1076"/>
        <pc:sldMkLst>
          <pc:docMk/>
          <pc:sldMk cId="4137505693" sldId="259"/>
        </pc:sldMkLst>
        <pc:spChg chg="mod">
          <ac:chgData name="ｶﾈｺ　ｱｷﾄ" userId="S::y5419029@stu.chs.nihon-u.ac.jp::e46dfa38-f4ff-4b07-8086-3be6b2c3339d" providerId="AD" clId="Web-{178E2BAE-CF74-4492-B339-87227FF355AE}" dt="2021-09-06T23:13:50.827" v="859" actId="20577"/>
          <ac:spMkLst>
            <pc:docMk/>
            <pc:sldMk cId="4137505693" sldId="259"/>
            <ac:spMk id="2" creationId="{120E4CAD-AFF0-4E56-A041-0B01FACD2CA5}"/>
          </ac:spMkLst>
        </pc:spChg>
        <pc:spChg chg="mod">
          <ac:chgData name="ｶﾈｺ　ｱｷﾄ" userId="S::y5419029@stu.chs.nihon-u.ac.jp::e46dfa38-f4ff-4b07-8086-3be6b2c3339d" providerId="AD" clId="Web-{178E2BAE-CF74-4492-B339-87227FF355AE}" dt="2021-09-06T23:14:47.562" v="866" actId="1076"/>
          <ac:spMkLst>
            <pc:docMk/>
            <pc:sldMk cId="4137505693" sldId="259"/>
            <ac:spMk id="3" creationId="{E84C8C29-739A-4DFF-B963-A6ACFEE2B1C7}"/>
          </ac:spMkLst>
        </pc:spChg>
        <pc:spChg chg="add mod ord">
          <ac:chgData name="ｶﾈｺ　ｱｷﾄ" userId="S::y5419029@stu.chs.nihon-u.ac.jp::e46dfa38-f4ff-4b07-8086-3be6b2c3339d" providerId="AD" clId="Web-{178E2BAE-CF74-4492-B339-87227FF355AE}" dt="2021-09-06T23:15:14.047" v="869" actId="14100"/>
          <ac:spMkLst>
            <pc:docMk/>
            <pc:sldMk cId="4137505693" sldId="259"/>
            <ac:spMk id="4" creationId="{6CA9547E-7529-411C-A08D-64B37E1EAECE}"/>
          </ac:spMkLst>
        </pc:spChg>
        <pc:spChg chg="add mod ord">
          <ac:chgData name="ｶﾈｺ　ｱｷﾄ" userId="S::y5419029@stu.chs.nihon-u.ac.jp::e46dfa38-f4ff-4b07-8086-3be6b2c3339d" providerId="AD" clId="Web-{178E2BAE-CF74-4492-B339-87227FF355AE}" dt="2021-09-06T23:15:52.439" v="875" actId="1076"/>
          <ac:spMkLst>
            <pc:docMk/>
            <pc:sldMk cId="4137505693" sldId="259"/>
            <ac:spMk id="5" creationId="{61F91DFA-237D-4D00-A47C-10EE2A4834E9}"/>
          </ac:spMkLst>
        </pc:spChg>
      </pc:sldChg>
      <pc:sldChg chg="addSp delSp modSp new">
        <pc:chgData name="ｶﾈｺ　ｱｷﾄ" userId="S::y5419029@stu.chs.nihon-u.ac.jp::e46dfa38-f4ff-4b07-8086-3be6b2c3339d" providerId="AD" clId="Web-{178E2BAE-CF74-4492-B339-87227FF355AE}" dt="2021-09-06T23:13:13.499" v="854" actId="20577"/>
        <pc:sldMkLst>
          <pc:docMk/>
          <pc:sldMk cId="581287713" sldId="260"/>
        </pc:sldMkLst>
        <pc:spChg chg="mod">
          <ac:chgData name="ｶﾈｺ　ｱｷﾄ" userId="S::y5419029@stu.chs.nihon-u.ac.jp::e46dfa38-f4ff-4b07-8086-3be6b2c3339d" providerId="AD" clId="Web-{178E2BAE-CF74-4492-B339-87227FF355AE}" dt="2021-09-06T22:56:48.433" v="551" actId="1076"/>
          <ac:spMkLst>
            <pc:docMk/>
            <pc:sldMk cId="581287713" sldId="260"/>
            <ac:spMk id="2" creationId="{58F476AF-7AEF-47D1-B34E-C7B9432EC2CF}"/>
          </ac:spMkLst>
        </pc:spChg>
        <pc:spChg chg="mod">
          <ac:chgData name="ｶﾈｺ　ｱｷﾄ" userId="S::y5419029@stu.chs.nihon-u.ac.jp::e46dfa38-f4ff-4b07-8086-3be6b2c3339d" providerId="AD" clId="Web-{178E2BAE-CF74-4492-B339-87227FF355AE}" dt="2021-09-06T22:57:09.621" v="558" actId="20577"/>
          <ac:spMkLst>
            <pc:docMk/>
            <pc:sldMk cId="581287713" sldId="260"/>
            <ac:spMk id="3" creationId="{5CEF1C65-247B-41A9-819A-42AE9604A94E}"/>
          </ac:spMkLst>
        </pc:spChg>
        <pc:spChg chg="add del mod">
          <ac:chgData name="ｶﾈｺ　ｱｷﾄ" userId="S::y5419029@stu.chs.nihon-u.ac.jp::e46dfa38-f4ff-4b07-8086-3be6b2c3339d" providerId="AD" clId="Web-{178E2BAE-CF74-4492-B339-87227FF355AE}" dt="2021-09-06T22:58:56.451" v="583"/>
          <ac:spMkLst>
            <pc:docMk/>
            <pc:sldMk cId="581287713" sldId="260"/>
            <ac:spMk id="4" creationId="{F53D4EB1-8BD7-4E34-970B-4BFD932760E3}"/>
          </ac:spMkLst>
        </pc:spChg>
        <pc:spChg chg="add del">
          <ac:chgData name="ｶﾈｺ　ｱｷﾄ" userId="S::y5419029@stu.chs.nihon-u.ac.jp::e46dfa38-f4ff-4b07-8086-3be6b2c3339d" providerId="AD" clId="Web-{178E2BAE-CF74-4492-B339-87227FF355AE}" dt="2021-09-06T22:58:34.029" v="574"/>
          <ac:spMkLst>
            <pc:docMk/>
            <pc:sldMk cId="581287713" sldId="260"/>
            <ac:spMk id="5" creationId="{3B020362-BCED-47D6-A997-E2C5A8046C03}"/>
          </ac:spMkLst>
        </pc:spChg>
        <pc:spChg chg="add del mod">
          <ac:chgData name="ｶﾈｺ　ｱｷﾄ" userId="S::y5419029@stu.chs.nihon-u.ac.jp::e46dfa38-f4ff-4b07-8086-3be6b2c3339d" providerId="AD" clId="Web-{178E2BAE-CF74-4492-B339-87227FF355AE}" dt="2021-09-06T22:58:53.998" v="581"/>
          <ac:spMkLst>
            <pc:docMk/>
            <pc:sldMk cId="581287713" sldId="260"/>
            <ac:spMk id="6" creationId="{5A08D592-06C7-4C67-ADFD-8A8F0136081A}"/>
          </ac:spMkLst>
        </pc:spChg>
        <pc:spChg chg="add mod">
          <ac:chgData name="ｶﾈｺ　ｱｷﾄ" userId="S::y5419029@stu.chs.nihon-u.ac.jp::e46dfa38-f4ff-4b07-8086-3be6b2c3339d" providerId="AD" clId="Web-{178E2BAE-CF74-4492-B339-87227FF355AE}" dt="2021-09-06T23:00:17.421" v="604"/>
          <ac:spMkLst>
            <pc:docMk/>
            <pc:sldMk cId="581287713" sldId="260"/>
            <ac:spMk id="7" creationId="{D269502B-25CF-4371-872D-B7309E19FCBD}"/>
          </ac:spMkLst>
        </pc:spChg>
        <pc:spChg chg="add del mod">
          <ac:chgData name="ｶﾈｺ　ｱｷﾄ" userId="S::y5419029@stu.chs.nihon-u.ac.jp::e46dfa38-f4ff-4b07-8086-3be6b2c3339d" providerId="AD" clId="Web-{178E2BAE-CF74-4492-B339-87227FF355AE}" dt="2021-09-06T22:59:26.077" v="591"/>
          <ac:spMkLst>
            <pc:docMk/>
            <pc:sldMk cId="581287713" sldId="260"/>
            <ac:spMk id="8" creationId="{E8B6A4BE-D571-4227-971A-E7CD9FC04237}"/>
          </ac:spMkLst>
        </pc:spChg>
        <pc:spChg chg="add del mod">
          <ac:chgData name="ｶﾈｺ　ｱｷﾄ" userId="S::y5419029@stu.chs.nihon-u.ac.jp::e46dfa38-f4ff-4b07-8086-3be6b2c3339d" providerId="AD" clId="Web-{178E2BAE-CF74-4492-B339-87227FF355AE}" dt="2021-09-06T22:59:24.889" v="590"/>
          <ac:spMkLst>
            <pc:docMk/>
            <pc:sldMk cId="581287713" sldId="260"/>
            <ac:spMk id="9" creationId="{BD52DE66-37BC-4522-AD4C-E315E338BC0C}"/>
          </ac:spMkLst>
        </pc:spChg>
        <pc:spChg chg="add del mod">
          <ac:chgData name="ｶﾈｺ　ｱｷﾄ" userId="S::y5419029@stu.chs.nihon-u.ac.jp::e46dfa38-f4ff-4b07-8086-3be6b2c3339d" providerId="AD" clId="Web-{178E2BAE-CF74-4492-B339-87227FF355AE}" dt="2021-09-06T22:59:20.592" v="589"/>
          <ac:spMkLst>
            <pc:docMk/>
            <pc:sldMk cId="581287713" sldId="260"/>
            <ac:spMk id="10" creationId="{63753505-F893-449C-86A0-41F981945FD0}"/>
          </ac:spMkLst>
        </pc:spChg>
        <pc:spChg chg="add mod">
          <ac:chgData name="ｶﾈｺ　ｱｷﾄ" userId="S::y5419029@stu.chs.nihon-u.ac.jp::e46dfa38-f4ff-4b07-8086-3be6b2c3339d" providerId="AD" clId="Web-{178E2BAE-CF74-4492-B339-87227FF355AE}" dt="2021-09-06T23:01:47.094" v="623" actId="1076"/>
          <ac:spMkLst>
            <pc:docMk/>
            <pc:sldMk cId="581287713" sldId="260"/>
            <ac:spMk id="11" creationId="{FE395A3A-91ED-487B-8B3B-F173F1163B24}"/>
          </ac:spMkLst>
        </pc:spChg>
        <pc:spChg chg="add mod">
          <ac:chgData name="ｶﾈｺ　ｱｷﾄ" userId="S::y5419029@stu.chs.nihon-u.ac.jp::e46dfa38-f4ff-4b07-8086-3be6b2c3339d" providerId="AD" clId="Web-{178E2BAE-CF74-4492-B339-87227FF355AE}" dt="2021-09-06T23:00:10.827" v="603"/>
          <ac:spMkLst>
            <pc:docMk/>
            <pc:sldMk cId="581287713" sldId="260"/>
            <ac:spMk id="12" creationId="{92B1A3DF-A933-4CE9-83D1-3A72656C3DAB}"/>
          </ac:spMkLst>
        </pc:spChg>
        <pc:spChg chg="add del mod">
          <ac:chgData name="ｶﾈｺ　ｱｷﾄ" userId="S::y5419029@stu.chs.nihon-u.ac.jp::e46dfa38-f4ff-4b07-8086-3be6b2c3339d" providerId="AD" clId="Web-{178E2BAE-CF74-4492-B339-87227FF355AE}" dt="2021-09-06T23:11:12.075" v="785"/>
          <ac:spMkLst>
            <pc:docMk/>
            <pc:sldMk cId="581287713" sldId="260"/>
            <ac:spMk id="13" creationId="{94F9C30A-485E-4078-BB97-8FC1F71B49EC}"/>
          </ac:spMkLst>
        </pc:spChg>
        <pc:spChg chg="add mod">
          <ac:chgData name="ｶﾈｺ　ｱｷﾄ" userId="S::y5419029@stu.chs.nihon-u.ac.jp::e46dfa38-f4ff-4b07-8086-3be6b2c3339d" providerId="AD" clId="Web-{178E2BAE-CF74-4492-B339-87227FF355AE}" dt="2021-09-06T23:01:22.406" v="616" actId="1076"/>
          <ac:spMkLst>
            <pc:docMk/>
            <pc:sldMk cId="581287713" sldId="260"/>
            <ac:spMk id="14" creationId="{6EE37552-FEC2-475C-A747-7C1CC064C8CD}"/>
          </ac:spMkLst>
        </pc:spChg>
        <pc:spChg chg="add mod">
          <ac:chgData name="ｶﾈｺ　ｱｷﾄ" userId="S::y5419029@stu.chs.nihon-u.ac.jp::e46dfa38-f4ff-4b07-8086-3be6b2c3339d" providerId="AD" clId="Web-{178E2BAE-CF74-4492-B339-87227FF355AE}" dt="2021-09-06T23:02:51.424" v="643" actId="1076"/>
          <ac:spMkLst>
            <pc:docMk/>
            <pc:sldMk cId="581287713" sldId="260"/>
            <ac:spMk id="15" creationId="{F75A6D58-DA35-4202-A05A-67AC3E75F5DB}"/>
          </ac:spMkLst>
        </pc:spChg>
        <pc:spChg chg="add mod">
          <ac:chgData name="ｶﾈｺ　ｱｷﾄ" userId="S::y5419029@stu.chs.nihon-u.ac.jp::e46dfa38-f4ff-4b07-8086-3be6b2c3339d" providerId="AD" clId="Web-{178E2BAE-CF74-4492-B339-87227FF355AE}" dt="2021-09-06T23:02:22.204" v="630" actId="1076"/>
          <ac:spMkLst>
            <pc:docMk/>
            <pc:sldMk cId="581287713" sldId="260"/>
            <ac:spMk id="16" creationId="{43EA8C40-7B8B-43F4-BEA5-06FB6639AFD0}"/>
          </ac:spMkLst>
        </pc:spChg>
        <pc:spChg chg="add mod">
          <ac:chgData name="ｶﾈｺ　ｱｷﾄ" userId="S::y5419029@stu.chs.nihon-u.ac.jp::e46dfa38-f4ff-4b07-8086-3be6b2c3339d" providerId="AD" clId="Web-{178E2BAE-CF74-4492-B339-87227FF355AE}" dt="2021-09-06T23:02:55.158" v="644" actId="1076"/>
          <ac:spMkLst>
            <pc:docMk/>
            <pc:sldMk cId="581287713" sldId="260"/>
            <ac:spMk id="17" creationId="{6A612B10-69D6-4309-AEE8-AFF9B38C2288}"/>
          </ac:spMkLst>
        </pc:spChg>
        <pc:spChg chg="add mod">
          <ac:chgData name="ｶﾈｺ　ｱｷﾄ" userId="S::y5419029@stu.chs.nihon-u.ac.jp::e46dfa38-f4ff-4b07-8086-3be6b2c3339d" providerId="AD" clId="Web-{178E2BAE-CF74-4492-B339-87227FF355AE}" dt="2021-09-06T23:05:27.192" v="682" actId="20577"/>
          <ac:spMkLst>
            <pc:docMk/>
            <pc:sldMk cId="581287713" sldId="260"/>
            <ac:spMk id="18" creationId="{D9518593-88A8-453F-959E-5681A533E684}"/>
          </ac:spMkLst>
        </pc:spChg>
        <pc:spChg chg="add mod">
          <ac:chgData name="ｶﾈｺ　ｱｷﾄ" userId="S::y5419029@stu.chs.nihon-u.ac.jp::e46dfa38-f4ff-4b07-8086-3be6b2c3339d" providerId="AD" clId="Web-{178E2BAE-CF74-4492-B339-87227FF355AE}" dt="2021-09-06T23:11:34.434" v="795" actId="20577"/>
          <ac:spMkLst>
            <pc:docMk/>
            <pc:sldMk cId="581287713" sldId="260"/>
            <ac:spMk id="19" creationId="{C49F83B5-DC6F-4AC6-9CDC-EB89C4DD980B}"/>
          </ac:spMkLst>
        </pc:spChg>
        <pc:spChg chg="add mod">
          <ac:chgData name="ｶﾈｺ　ｱｷﾄ" userId="S::y5419029@stu.chs.nihon-u.ac.jp::e46dfa38-f4ff-4b07-8086-3be6b2c3339d" providerId="AD" clId="Web-{178E2BAE-CF74-4492-B339-87227FF355AE}" dt="2021-09-06T23:07:20.225" v="715" actId="1076"/>
          <ac:spMkLst>
            <pc:docMk/>
            <pc:sldMk cId="581287713" sldId="260"/>
            <ac:spMk id="20" creationId="{772D24A7-1DEE-4509-8C45-1C37780F5989}"/>
          </ac:spMkLst>
        </pc:spChg>
        <pc:spChg chg="add mod">
          <ac:chgData name="ｶﾈｺ　ｱｷﾄ" userId="S::y5419029@stu.chs.nihon-u.ac.jp::e46dfa38-f4ff-4b07-8086-3be6b2c3339d" providerId="AD" clId="Web-{178E2BAE-CF74-4492-B339-87227FF355AE}" dt="2021-09-06T23:13:02.983" v="847" actId="20577"/>
          <ac:spMkLst>
            <pc:docMk/>
            <pc:sldMk cId="581287713" sldId="260"/>
            <ac:spMk id="21" creationId="{3E508D22-7DE7-4B42-847B-36E3F8E28454}"/>
          </ac:spMkLst>
        </pc:spChg>
        <pc:spChg chg="add mod">
          <ac:chgData name="ｶﾈｺ　ｱｷﾄ" userId="S::y5419029@stu.chs.nihon-u.ac.jp::e46dfa38-f4ff-4b07-8086-3be6b2c3339d" providerId="AD" clId="Web-{178E2BAE-CF74-4492-B339-87227FF355AE}" dt="2021-09-06T23:13:13.499" v="854" actId="20577"/>
          <ac:spMkLst>
            <pc:docMk/>
            <pc:sldMk cId="581287713" sldId="260"/>
            <ac:spMk id="22" creationId="{283CF02D-058B-4C4F-B54D-D8FF8C340EAA}"/>
          </ac:spMkLst>
        </pc:spChg>
      </pc:sldChg>
      <pc:sldMasterChg chg="del delSldLayout">
        <pc:chgData name="ｶﾈｺ　ｱｷﾄ" userId="S::y5419029@stu.chs.nihon-u.ac.jp::e46dfa38-f4ff-4b07-8086-3be6b2c3339d" providerId="AD" clId="Web-{178E2BAE-CF74-4492-B339-87227FF355AE}" dt="2021-09-06T22:18:22.288" v="0"/>
        <pc:sldMasterMkLst>
          <pc:docMk/>
          <pc:sldMasterMk cId="2907289730" sldId="2147483648"/>
        </pc:sldMasterMkLst>
        <pc:sldLayoutChg chg="del">
          <pc:chgData name="ｶﾈｺ　ｱｷﾄ" userId="S::y5419029@stu.chs.nihon-u.ac.jp::e46dfa38-f4ff-4b07-8086-3be6b2c3339d" providerId="AD" clId="Web-{178E2BAE-CF74-4492-B339-87227FF355AE}" dt="2021-09-06T22:18:22.288" v="0"/>
          <pc:sldLayoutMkLst>
            <pc:docMk/>
            <pc:sldMasterMk cId="2907289730" sldId="2147483648"/>
            <pc:sldLayoutMk cId="3849106771" sldId="2147483649"/>
          </pc:sldLayoutMkLst>
        </pc:sldLayoutChg>
        <pc:sldLayoutChg chg="del">
          <pc:chgData name="ｶﾈｺ　ｱｷﾄ" userId="S::y5419029@stu.chs.nihon-u.ac.jp::e46dfa38-f4ff-4b07-8086-3be6b2c3339d" providerId="AD" clId="Web-{178E2BAE-CF74-4492-B339-87227FF355AE}" dt="2021-09-06T22:18:22.288" v="0"/>
          <pc:sldLayoutMkLst>
            <pc:docMk/>
            <pc:sldMasterMk cId="2907289730" sldId="2147483648"/>
            <pc:sldLayoutMk cId="2040515858" sldId="2147483650"/>
          </pc:sldLayoutMkLst>
        </pc:sldLayoutChg>
        <pc:sldLayoutChg chg="del">
          <pc:chgData name="ｶﾈｺ　ｱｷﾄ" userId="S::y5419029@stu.chs.nihon-u.ac.jp::e46dfa38-f4ff-4b07-8086-3be6b2c3339d" providerId="AD" clId="Web-{178E2BAE-CF74-4492-B339-87227FF355AE}" dt="2021-09-06T22:18:22.288" v="0"/>
          <pc:sldLayoutMkLst>
            <pc:docMk/>
            <pc:sldMasterMk cId="2907289730" sldId="2147483648"/>
            <pc:sldLayoutMk cId="4083904788" sldId="2147483651"/>
          </pc:sldLayoutMkLst>
        </pc:sldLayoutChg>
        <pc:sldLayoutChg chg="del">
          <pc:chgData name="ｶﾈｺ　ｱｷﾄ" userId="S::y5419029@stu.chs.nihon-u.ac.jp::e46dfa38-f4ff-4b07-8086-3be6b2c3339d" providerId="AD" clId="Web-{178E2BAE-CF74-4492-B339-87227FF355AE}" dt="2021-09-06T22:18:22.288" v="0"/>
          <pc:sldLayoutMkLst>
            <pc:docMk/>
            <pc:sldMasterMk cId="2907289730" sldId="2147483648"/>
            <pc:sldLayoutMk cId="1395402986" sldId="2147483652"/>
          </pc:sldLayoutMkLst>
        </pc:sldLayoutChg>
        <pc:sldLayoutChg chg="del">
          <pc:chgData name="ｶﾈｺ　ｱｷﾄ" userId="S::y5419029@stu.chs.nihon-u.ac.jp::e46dfa38-f4ff-4b07-8086-3be6b2c3339d" providerId="AD" clId="Web-{178E2BAE-CF74-4492-B339-87227FF355AE}" dt="2021-09-06T22:18:22.288" v="0"/>
          <pc:sldLayoutMkLst>
            <pc:docMk/>
            <pc:sldMasterMk cId="2907289730" sldId="2147483648"/>
            <pc:sldLayoutMk cId="797884901" sldId="2147483653"/>
          </pc:sldLayoutMkLst>
        </pc:sldLayoutChg>
        <pc:sldLayoutChg chg="del">
          <pc:chgData name="ｶﾈｺ　ｱｷﾄ" userId="S::y5419029@stu.chs.nihon-u.ac.jp::e46dfa38-f4ff-4b07-8086-3be6b2c3339d" providerId="AD" clId="Web-{178E2BAE-CF74-4492-B339-87227FF355AE}" dt="2021-09-06T22:18:22.288" v="0"/>
          <pc:sldLayoutMkLst>
            <pc:docMk/>
            <pc:sldMasterMk cId="2907289730" sldId="2147483648"/>
            <pc:sldLayoutMk cId="539588861" sldId="2147483654"/>
          </pc:sldLayoutMkLst>
        </pc:sldLayoutChg>
        <pc:sldLayoutChg chg="del">
          <pc:chgData name="ｶﾈｺ　ｱｷﾄ" userId="S::y5419029@stu.chs.nihon-u.ac.jp::e46dfa38-f4ff-4b07-8086-3be6b2c3339d" providerId="AD" clId="Web-{178E2BAE-CF74-4492-B339-87227FF355AE}" dt="2021-09-06T22:18:22.288" v="0"/>
          <pc:sldLayoutMkLst>
            <pc:docMk/>
            <pc:sldMasterMk cId="2907289730" sldId="2147483648"/>
            <pc:sldLayoutMk cId="2042860812" sldId="2147483655"/>
          </pc:sldLayoutMkLst>
        </pc:sldLayoutChg>
        <pc:sldLayoutChg chg="del">
          <pc:chgData name="ｶﾈｺ　ｱｷﾄ" userId="S::y5419029@stu.chs.nihon-u.ac.jp::e46dfa38-f4ff-4b07-8086-3be6b2c3339d" providerId="AD" clId="Web-{178E2BAE-CF74-4492-B339-87227FF355AE}" dt="2021-09-06T22:18:22.288" v="0"/>
          <pc:sldLayoutMkLst>
            <pc:docMk/>
            <pc:sldMasterMk cId="2907289730" sldId="2147483648"/>
            <pc:sldLayoutMk cId="3888451093" sldId="2147483656"/>
          </pc:sldLayoutMkLst>
        </pc:sldLayoutChg>
        <pc:sldLayoutChg chg="del">
          <pc:chgData name="ｶﾈｺ　ｱｷﾄ" userId="S::y5419029@stu.chs.nihon-u.ac.jp::e46dfa38-f4ff-4b07-8086-3be6b2c3339d" providerId="AD" clId="Web-{178E2BAE-CF74-4492-B339-87227FF355AE}" dt="2021-09-06T22:18:22.288" v="0"/>
          <pc:sldLayoutMkLst>
            <pc:docMk/>
            <pc:sldMasterMk cId="2907289730" sldId="2147483648"/>
            <pc:sldLayoutMk cId="2189387916" sldId="2147483657"/>
          </pc:sldLayoutMkLst>
        </pc:sldLayoutChg>
        <pc:sldLayoutChg chg="del">
          <pc:chgData name="ｶﾈｺ　ｱｷﾄ" userId="S::y5419029@stu.chs.nihon-u.ac.jp::e46dfa38-f4ff-4b07-8086-3be6b2c3339d" providerId="AD" clId="Web-{178E2BAE-CF74-4492-B339-87227FF355AE}" dt="2021-09-06T22:18:22.288" v="0"/>
          <pc:sldLayoutMkLst>
            <pc:docMk/>
            <pc:sldMasterMk cId="2907289730" sldId="2147483648"/>
            <pc:sldLayoutMk cId="2575747102" sldId="2147483658"/>
          </pc:sldLayoutMkLst>
        </pc:sldLayoutChg>
        <pc:sldLayoutChg chg="del">
          <pc:chgData name="ｶﾈｺ　ｱｷﾄ" userId="S::y5419029@stu.chs.nihon-u.ac.jp::e46dfa38-f4ff-4b07-8086-3be6b2c3339d" providerId="AD" clId="Web-{178E2BAE-CF74-4492-B339-87227FF355AE}" dt="2021-09-06T22:18:22.288" v="0"/>
          <pc:sldLayoutMkLst>
            <pc:docMk/>
            <pc:sldMasterMk cId="2907289730" sldId="2147483648"/>
            <pc:sldLayoutMk cId="2950866720" sldId="2147483659"/>
          </pc:sldLayoutMkLst>
        </pc:sldLayoutChg>
      </pc:sldMasterChg>
      <pc:sldMasterChg chg="add del addSldLayout delSldLayout">
        <pc:chgData name="ｶﾈｺ　ｱｷﾄ" userId="S::y5419029@stu.chs.nihon-u.ac.jp::e46dfa38-f4ff-4b07-8086-3be6b2c3339d" providerId="AD" clId="Web-{178E2BAE-CF74-4492-B339-87227FF355AE}" dt="2021-09-06T22:19:00.476" v="2"/>
        <pc:sldMasterMkLst>
          <pc:docMk/>
          <pc:sldMasterMk cId="3338974033" sldId="2147483673"/>
        </pc:sldMasterMkLst>
        <pc:sldLayoutChg chg="add del">
          <pc:chgData name="ｶﾈｺ　ｱｷﾄ" userId="S::y5419029@stu.chs.nihon-u.ac.jp::e46dfa38-f4ff-4b07-8086-3be6b2c3339d" providerId="AD" clId="Web-{178E2BAE-CF74-4492-B339-87227FF355AE}" dt="2021-09-06T22:19:00.476" v="2"/>
          <pc:sldLayoutMkLst>
            <pc:docMk/>
            <pc:sldMasterMk cId="3338974033" sldId="2147483673"/>
            <pc:sldLayoutMk cId="1186160305" sldId="2147483662"/>
          </pc:sldLayoutMkLst>
        </pc:sldLayoutChg>
        <pc:sldLayoutChg chg="add del">
          <pc:chgData name="ｶﾈｺ　ｱｷﾄ" userId="S::y5419029@stu.chs.nihon-u.ac.jp::e46dfa38-f4ff-4b07-8086-3be6b2c3339d" providerId="AD" clId="Web-{178E2BAE-CF74-4492-B339-87227FF355AE}" dt="2021-09-06T22:19:00.476" v="2"/>
          <pc:sldLayoutMkLst>
            <pc:docMk/>
            <pc:sldMasterMk cId="3338974033" sldId="2147483673"/>
            <pc:sldLayoutMk cId="1860687214" sldId="2147483663"/>
          </pc:sldLayoutMkLst>
        </pc:sldLayoutChg>
        <pc:sldLayoutChg chg="add del">
          <pc:chgData name="ｶﾈｺ　ｱｷﾄ" userId="S::y5419029@stu.chs.nihon-u.ac.jp::e46dfa38-f4ff-4b07-8086-3be6b2c3339d" providerId="AD" clId="Web-{178E2BAE-CF74-4492-B339-87227FF355AE}" dt="2021-09-06T22:19:00.476" v="2"/>
          <pc:sldLayoutMkLst>
            <pc:docMk/>
            <pc:sldMasterMk cId="3338974033" sldId="2147483673"/>
            <pc:sldLayoutMk cId="3195431476" sldId="2147483664"/>
          </pc:sldLayoutMkLst>
        </pc:sldLayoutChg>
        <pc:sldLayoutChg chg="add del">
          <pc:chgData name="ｶﾈｺ　ｱｷﾄ" userId="S::y5419029@stu.chs.nihon-u.ac.jp::e46dfa38-f4ff-4b07-8086-3be6b2c3339d" providerId="AD" clId="Web-{178E2BAE-CF74-4492-B339-87227FF355AE}" dt="2021-09-06T22:19:00.476" v="2"/>
          <pc:sldLayoutMkLst>
            <pc:docMk/>
            <pc:sldMasterMk cId="3338974033" sldId="2147483673"/>
            <pc:sldLayoutMk cId="1003639604" sldId="2147483665"/>
          </pc:sldLayoutMkLst>
        </pc:sldLayoutChg>
        <pc:sldLayoutChg chg="add del">
          <pc:chgData name="ｶﾈｺ　ｱｷﾄ" userId="S::y5419029@stu.chs.nihon-u.ac.jp::e46dfa38-f4ff-4b07-8086-3be6b2c3339d" providerId="AD" clId="Web-{178E2BAE-CF74-4492-B339-87227FF355AE}" dt="2021-09-06T22:19:00.476" v="2"/>
          <pc:sldLayoutMkLst>
            <pc:docMk/>
            <pc:sldMasterMk cId="3338974033" sldId="2147483673"/>
            <pc:sldLayoutMk cId="2740606494" sldId="2147483666"/>
          </pc:sldLayoutMkLst>
        </pc:sldLayoutChg>
        <pc:sldLayoutChg chg="add del">
          <pc:chgData name="ｶﾈｺ　ｱｷﾄ" userId="S::y5419029@stu.chs.nihon-u.ac.jp::e46dfa38-f4ff-4b07-8086-3be6b2c3339d" providerId="AD" clId="Web-{178E2BAE-CF74-4492-B339-87227FF355AE}" dt="2021-09-06T22:19:00.476" v="2"/>
          <pc:sldLayoutMkLst>
            <pc:docMk/>
            <pc:sldMasterMk cId="3338974033" sldId="2147483673"/>
            <pc:sldLayoutMk cId="3556442602" sldId="2147483667"/>
          </pc:sldLayoutMkLst>
        </pc:sldLayoutChg>
        <pc:sldLayoutChg chg="add del">
          <pc:chgData name="ｶﾈｺ　ｱｷﾄ" userId="S::y5419029@stu.chs.nihon-u.ac.jp::e46dfa38-f4ff-4b07-8086-3be6b2c3339d" providerId="AD" clId="Web-{178E2BAE-CF74-4492-B339-87227FF355AE}" dt="2021-09-06T22:19:00.476" v="2"/>
          <pc:sldLayoutMkLst>
            <pc:docMk/>
            <pc:sldMasterMk cId="3338974033" sldId="2147483673"/>
            <pc:sldLayoutMk cId="1508477448" sldId="2147483668"/>
          </pc:sldLayoutMkLst>
        </pc:sldLayoutChg>
        <pc:sldLayoutChg chg="add del">
          <pc:chgData name="ｶﾈｺ　ｱｷﾄ" userId="S::y5419029@stu.chs.nihon-u.ac.jp::e46dfa38-f4ff-4b07-8086-3be6b2c3339d" providerId="AD" clId="Web-{178E2BAE-CF74-4492-B339-87227FF355AE}" dt="2021-09-06T22:19:00.476" v="2"/>
          <pc:sldLayoutMkLst>
            <pc:docMk/>
            <pc:sldMasterMk cId="3338974033" sldId="2147483673"/>
            <pc:sldLayoutMk cId="2003790652" sldId="2147483669"/>
          </pc:sldLayoutMkLst>
        </pc:sldLayoutChg>
        <pc:sldLayoutChg chg="add del">
          <pc:chgData name="ｶﾈｺ　ｱｷﾄ" userId="S::y5419029@stu.chs.nihon-u.ac.jp::e46dfa38-f4ff-4b07-8086-3be6b2c3339d" providerId="AD" clId="Web-{178E2BAE-CF74-4492-B339-87227FF355AE}" dt="2021-09-06T22:19:00.476" v="2"/>
          <pc:sldLayoutMkLst>
            <pc:docMk/>
            <pc:sldMasterMk cId="3338974033" sldId="2147483673"/>
            <pc:sldLayoutMk cId="1609190765" sldId="2147483670"/>
          </pc:sldLayoutMkLst>
        </pc:sldLayoutChg>
        <pc:sldLayoutChg chg="add del">
          <pc:chgData name="ｶﾈｺ　ｱｷﾄ" userId="S::y5419029@stu.chs.nihon-u.ac.jp::e46dfa38-f4ff-4b07-8086-3be6b2c3339d" providerId="AD" clId="Web-{178E2BAE-CF74-4492-B339-87227FF355AE}" dt="2021-09-06T22:19:00.476" v="2"/>
          <pc:sldLayoutMkLst>
            <pc:docMk/>
            <pc:sldMasterMk cId="3338974033" sldId="2147483673"/>
            <pc:sldLayoutMk cId="2061151398" sldId="2147483671"/>
          </pc:sldLayoutMkLst>
        </pc:sldLayoutChg>
        <pc:sldLayoutChg chg="add del">
          <pc:chgData name="ｶﾈｺ　ｱｷﾄ" userId="S::y5419029@stu.chs.nihon-u.ac.jp::e46dfa38-f4ff-4b07-8086-3be6b2c3339d" providerId="AD" clId="Web-{178E2BAE-CF74-4492-B339-87227FF355AE}" dt="2021-09-06T22:19:00.476" v="2"/>
          <pc:sldLayoutMkLst>
            <pc:docMk/>
            <pc:sldMasterMk cId="3338974033" sldId="2147483673"/>
            <pc:sldLayoutMk cId="3037680021" sldId="2147483672"/>
          </pc:sldLayoutMkLst>
        </pc:sldLayoutChg>
      </pc:sldMasterChg>
      <pc:sldMasterChg chg="add del addSldLayout delSldLayout modSldLayout">
        <pc:chgData name="ｶﾈｺ　ｱｷﾄ" userId="S::y5419029@stu.chs.nihon-u.ac.jp::e46dfa38-f4ff-4b07-8086-3be6b2c3339d" providerId="AD" clId="Web-{178E2BAE-CF74-4492-B339-87227FF355AE}" dt="2021-09-06T22:19:32.867" v="7"/>
        <pc:sldMasterMkLst>
          <pc:docMk/>
          <pc:sldMasterMk cId="4118671445" sldId="2147483674"/>
        </pc:sldMasterMkLst>
        <pc:sldLayoutChg chg="add del mod replId">
          <pc:chgData name="ｶﾈｺ　ｱｷﾄ" userId="S::y5419029@stu.chs.nihon-u.ac.jp::e46dfa38-f4ff-4b07-8086-3be6b2c3339d" providerId="AD" clId="Web-{178E2BAE-CF74-4492-B339-87227FF355AE}" dt="2021-09-06T22:19:32.867" v="7"/>
          <pc:sldLayoutMkLst>
            <pc:docMk/>
            <pc:sldMasterMk cId="4118671445" sldId="2147483674"/>
            <pc:sldLayoutMk cId="2939272277" sldId="2147483675"/>
          </pc:sldLayoutMkLst>
        </pc:sldLayoutChg>
        <pc:sldLayoutChg chg="add del mod replId">
          <pc:chgData name="ｶﾈｺ　ｱｷﾄ" userId="S::y5419029@stu.chs.nihon-u.ac.jp::e46dfa38-f4ff-4b07-8086-3be6b2c3339d" providerId="AD" clId="Web-{178E2BAE-CF74-4492-B339-87227FF355AE}" dt="2021-09-06T22:19:32.867" v="7"/>
          <pc:sldLayoutMkLst>
            <pc:docMk/>
            <pc:sldMasterMk cId="4118671445" sldId="2147483674"/>
            <pc:sldLayoutMk cId="4076990686" sldId="2147483676"/>
          </pc:sldLayoutMkLst>
        </pc:sldLayoutChg>
        <pc:sldLayoutChg chg="add del mod replId">
          <pc:chgData name="ｶﾈｺ　ｱｷﾄ" userId="S::y5419029@stu.chs.nihon-u.ac.jp::e46dfa38-f4ff-4b07-8086-3be6b2c3339d" providerId="AD" clId="Web-{178E2BAE-CF74-4492-B339-87227FF355AE}" dt="2021-09-06T22:19:32.867" v="7"/>
          <pc:sldLayoutMkLst>
            <pc:docMk/>
            <pc:sldMasterMk cId="4118671445" sldId="2147483674"/>
            <pc:sldLayoutMk cId="84496511" sldId="2147483677"/>
          </pc:sldLayoutMkLst>
        </pc:sldLayoutChg>
        <pc:sldLayoutChg chg="add del mod replId">
          <pc:chgData name="ｶﾈｺ　ｱｷﾄ" userId="S::y5419029@stu.chs.nihon-u.ac.jp::e46dfa38-f4ff-4b07-8086-3be6b2c3339d" providerId="AD" clId="Web-{178E2BAE-CF74-4492-B339-87227FF355AE}" dt="2021-09-06T22:19:32.867" v="7"/>
          <pc:sldLayoutMkLst>
            <pc:docMk/>
            <pc:sldMasterMk cId="4118671445" sldId="2147483674"/>
            <pc:sldLayoutMk cId="2943911060" sldId="2147483678"/>
          </pc:sldLayoutMkLst>
        </pc:sldLayoutChg>
        <pc:sldLayoutChg chg="add del mod replId">
          <pc:chgData name="ｶﾈｺ　ｱｷﾄ" userId="S::y5419029@stu.chs.nihon-u.ac.jp::e46dfa38-f4ff-4b07-8086-3be6b2c3339d" providerId="AD" clId="Web-{178E2BAE-CF74-4492-B339-87227FF355AE}" dt="2021-09-06T22:19:32.867" v="7"/>
          <pc:sldLayoutMkLst>
            <pc:docMk/>
            <pc:sldMasterMk cId="4118671445" sldId="2147483674"/>
            <pc:sldLayoutMk cId="1813671084" sldId="2147483679"/>
          </pc:sldLayoutMkLst>
        </pc:sldLayoutChg>
        <pc:sldLayoutChg chg="add del mod replId">
          <pc:chgData name="ｶﾈｺ　ｱｷﾄ" userId="S::y5419029@stu.chs.nihon-u.ac.jp::e46dfa38-f4ff-4b07-8086-3be6b2c3339d" providerId="AD" clId="Web-{178E2BAE-CF74-4492-B339-87227FF355AE}" dt="2021-09-06T22:19:32.867" v="7"/>
          <pc:sldLayoutMkLst>
            <pc:docMk/>
            <pc:sldMasterMk cId="4118671445" sldId="2147483674"/>
            <pc:sldLayoutMk cId="970178525" sldId="2147483680"/>
          </pc:sldLayoutMkLst>
        </pc:sldLayoutChg>
        <pc:sldLayoutChg chg="add del mod replId">
          <pc:chgData name="ｶﾈｺ　ｱｷﾄ" userId="S::y5419029@stu.chs.nihon-u.ac.jp::e46dfa38-f4ff-4b07-8086-3be6b2c3339d" providerId="AD" clId="Web-{178E2BAE-CF74-4492-B339-87227FF355AE}" dt="2021-09-06T22:19:32.867" v="7"/>
          <pc:sldLayoutMkLst>
            <pc:docMk/>
            <pc:sldMasterMk cId="4118671445" sldId="2147483674"/>
            <pc:sldLayoutMk cId="1489719407" sldId="2147483681"/>
          </pc:sldLayoutMkLst>
        </pc:sldLayoutChg>
        <pc:sldLayoutChg chg="add del mod replId">
          <pc:chgData name="ｶﾈｺ　ｱｷﾄ" userId="S::y5419029@stu.chs.nihon-u.ac.jp::e46dfa38-f4ff-4b07-8086-3be6b2c3339d" providerId="AD" clId="Web-{178E2BAE-CF74-4492-B339-87227FF355AE}" dt="2021-09-06T22:19:32.867" v="7"/>
          <pc:sldLayoutMkLst>
            <pc:docMk/>
            <pc:sldMasterMk cId="4118671445" sldId="2147483674"/>
            <pc:sldLayoutMk cId="1094073221" sldId="2147483682"/>
          </pc:sldLayoutMkLst>
        </pc:sldLayoutChg>
        <pc:sldLayoutChg chg="add del mod replId">
          <pc:chgData name="ｶﾈｺ　ｱｷﾄ" userId="S::y5419029@stu.chs.nihon-u.ac.jp::e46dfa38-f4ff-4b07-8086-3be6b2c3339d" providerId="AD" clId="Web-{178E2BAE-CF74-4492-B339-87227FF355AE}" dt="2021-09-06T22:19:32.867" v="7"/>
          <pc:sldLayoutMkLst>
            <pc:docMk/>
            <pc:sldMasterMk cId="4118671445" sldId="2147483674"/>
            <pc:sldLayoutMk cId="2147993750" sldId="2147483683"/>
          </pc:sldLayoutMkLst>
        </pc:sldLayoutChg>
        <pc:sldLayoutChg chg="add del mod replId">
          <pc:chgData name="ｶﾈｺ　ｱｷﾄ" userId="S::y5419029@stu.chs.nihon-u.ac.jp::e46dfa38-f4ff-4b07-8086-3be6b2c3339d" providerId="AD" clId="Web-{178E2BAE-CF74-4492-B339-87227FF355AE}" dt="2021-09-06T22:19:32.867" v="7"/>
          <pc:sldLayoutMkLst>
            <pc:docMk/>
            <pc:sldMasterMk cId="4118671445" sldId="2147483674"/>
            <pc:sldLayoutMk cId="1529700062" sldId="2147483684"/>
          </pc:sldLayoutMkLst>
        </pc:sldLayoutChg>
        <pc:sldLayoutChg chg="add del mod replId">
          <pc:chgData name="ｶﾈｺ　ｱｷﾄ" userId="S::y5419029@stu.chs.nihon-u.ac.jp::e46dfa38-f4ff-4b07-8086-3be6b2c3339d" providerId="AD" clId="Web-{178E2BAE-CF74-4492-B339-87227FF355AE}" dt="2021-09-06T22:19:32.867" v="7"/>
          <pc:sldLayoutMkLst>
            <pc:docMk/>
            <pc:sldMasterMk cId="4118671445" sldId="2147483674"/>
            <pc:sldLayoutMk cId="188643707" sldId="2147483685"/>
          </pc:sldLayoutMkLst>
        </pc:sldLayoutChg>
        <pc:sldLayoutChg chg="add del mod replId">
          <pc:chgData name="ｶﾈｺ　ｱｷﾄ" userId="S::y5419029@stu.chs.nihon-u.ac.jp::e46dfa38-f4ff-4b07-8086-3be6b2c3339d" providerId="AD" clId="Web-{178E2BAE-CF74-4492-B339-87227FF355AE}" dt="2021-09-06T22:19:32.867" v="7"/>
          <pc:sldLayoutMkLst>
            <pc:docMk/>
            <pc:sldMasterMk cId="4118671445" sldId="2147483674"/>
            <pc:sldLayoutMk cId="511616431" sldId="2147483686"/>
          </pc:sldLayoutMkLst>
        </pc:sldLayoutChg>
        <pc:sldLayoutChg chg="add del mod replId">
          <pc:chgData name="ｶﾈｺ　ｱｷﾄ" userId="S::y5419029@stu.chs.nihon-u.ac.jp::e46dfa38-f4ff-4b07-8086-3be6b2c3339d" providerId="AD" clId="Web-{178E2BAE-CF74-4492-B339-87227FF355AE}" dt="2021-09-06T22:19:32.867" v="7"/>
          <pc:sldLayoutMkLst>
            <pc:docMk/>
            <pc:sldMasterMk cId="4118671445" sldId="2147483674"/>
            <pc:sldLayoutMk cId="2416346133" sldId="2147483687"/>
          </pc:sldLayoutMkLst>
        </pc:sldLayoutChg>
        <pc:sldLayoutChg chg="add del mod replId">
          <pc:chgData name="ｶﾈｺ　ｱｷﾄ" userId="S::y5419029@stu.chs.nihon-u.ac.jp::e46dfa38-f4ff-4b07-8086-3be6b2c3339d" providerId="AD" clId="Web-{178E2BAE-CF74-4492-B339-87227FF355AE}" dt="2021-09-06T22:19:32.867" v="7"/>
          <pc:sldLayoutMkLst>
            <pc:docMk/>
            <pc:sldMasterMk cId="4118671445" sldId="2147483674"/>
            <pc:sldLayoutMk cId="1790614283" sldId="2147483688"/>
          </pc:sldLayoutMkLst>
        </pc:sldLayoutChg>
        <pc:sldLayoutChg chg="add del mod replId">
          <pc:chgData name="ｶﾈｺ　ｱｷﾄ" userId="S::y5419029@stu.chs.nihon-u.ac.jp::e46dfa38-f4ff-4b07-8086-3be6b2c3339d" providerId="AD" clId="Web-{178E2BAE-CF74-4492-B339-87227FF355AE}" dt="2021-09-06T22:19:32.867" v="7"/>
          <pc:sldLayoutMkLst>
            <pc:docMk/>
            <pc:sldMasterMk cId="4118671445" sldId="2147483674"/>
            <pc:sldLayoutMk cId="4252275994" sldId="2147483689"/>
          </pc:sldLayoutMkLst>
        </pc:sldLayoutChg>
        <pc:sldLayoutChg chg="add del mod replId">
          <pc:chgData name="ｶﾈｺ　ｱｷﾄ" userId="S::y5419029@stu.chs.nihon-u.ac.jp::e46dfa38-f4ff-4b07-8086-3be6b2c3339d" providerId="AD" clId="Web-{178E2BAE-CF74-4492-B339-87227FF355AE}" dt="2021-09-06T22:19:32.867" v="7"/>
          <pc:sldLayoutMkLst>
            <pc:docMk/>
            <pc:sldMasterMk cId="4118671445" sldId="2147483674"/>
            <pc:sldLayoutMk cId="3952910953" sldId="2147483690"/>
          </pc:sldLayoutMkLst>
        </pc:sldLayoutChg>
      </pc:sldMasterChg>
      <pc:sldMasterChg chg="add del addSldLayout delSldLayout modSldLayout">
        <pc:chgData name="ｶﾈｺ　ｱｷﾄ" userId="S::y5419029@stu.chs.nihon-u.ac.jp::e46dfa38-f4ff-4b07-8086-3be6b2c3339d" providerId="AD" clId="Web-{178E2BAE-CF74-4492-B339-87227FF355AE}" dt="2021-09-06T22:19:45.102" v="8"/>
        <pc:sldMasterMkLst>
          <pc:docMk/>
          <pc:sldMasterMk cId="483986446" sldId="2147483691"/>
        </pc:sldMasterMkLst>
        <pc:sldLayoutChg chg="add del mod replId">
          <pc:chgData name="ｶﾈｺ　ｱｷﾄ" userId="S::y5419029@stu.chs.nihon-u.ac.jp::e46dfa38-f4ff-4b07-8086-3be6b2c3339d" providerId="AD" clId="Web-{178E2BAE-CF74-4492-B339-87227FF355AE}" dt="2021-09-06T22:19:45.102" v="8"/>
          <pc:sldLayoutMkLst>
            <pc:docMk/>
            <pc:sldMasterMk cId="483986446" sldId="2147483691"/>
            <pc:sldLayoutMk cId="2346794090" sldId="2147483692"/>
          </pc:sldLayoutMkLst>
        </pc:sldLayoutChg>
        <pc:sldLayoutChg chg="add del mod replId">
          <pc:chgData name="ｶﾈｺ　ｱｷﾄ" userId="S::y5419029@stu.chs.nihon-u.ac.jp::e46dfa38-f4ff-4b07-8086-3be6b2c3339d" providerId="AD" clId="Web-{178E2BAE-CF74-4492-B339-87227FF355AE}" dt="2021-09-06T22:19:45.102" v="8"/>
          <pc:sldLayoutMkLst>
            <pc:docMk/>
            <pc:sldMasterMk cId="483986446" sldId="2147483691"/>
            <pc:sldLayoutMk cId="1260491839" sldId="2147483693"/>
          </pc:sldLayoutMkLst>
        </pc:sldLayoutChg>
        <pc:sldLayoutChg chg="add del mod replId">
          <pc:chgData name="ｶﾈｺ　ｱｷﾄ" userId="S::y5419029@stu.chs.nihon-u.ac.jp::e46dfa38-f4ff-4b07-8086-3be6b2c3339d" providerId="AD" clId="Web-{178E2BAE-CF74-4492-B339-87227FF355AE}" dt="2021-09-06T22:19:45.102" v="8"/>
          <pc:sldLayoutMkLst>
            <pc:docMk/>
            <pc:sldMasterMk cId="483986446" sldId="2147483691"/>
            <pc:sldLayoutMk cId="719282261" sldId="2147483694"/>
          </pc:sldLayoutMkLst>
        </pc:sldLayoutChg>
        <pc:sldLayoutChg chg="add del mod replId">
          <pc:chgData name="ｶﾈｺ　ｱｷﾄ" userId="S::y5419029@stu.chs.nihon-u.ac.jp::e46dfa38-f4ff-4b07-8086-3be6b2c3339d" providerId="AD" clId="Web-{178E2BAE-CF74-4492-B339-87227FF355AE}" dt="2021-09-06T22:19:45.102" v="8"/>
          <pc:sldLayoutMkLst>
            <pc:docMk/>
            <pc:sldMasterMk cId="483986446" sldId="2147483691"/>
            <pc:sldLayoutMk cId="2864331745" sldId="2147483695"/>
          </pc:sldLayoutMkLst>
        </pc:sldLayoutChg>
        <pc:sldLayoutChg chg="add del mod replId">
          <pc:chgData name="ｶﾈｺ　ｱｷﾄ" userId="S::y5419029@stu.chs.nihon-u.ac.jp::e46dfa38-f4ff-4b07-8086-3be6b2c3339d" providerId="AD" clId="Web-{178E2BAE-CF74-4492-B339-87227FF355AE}" dt="2021-09-06T22:19:45.102" v="8"/>
          <pc:sldLayoutMkLst>
            <pc:docMk/>
            <pc:sldMasterMk cId="483986446" sldId="2147483691"/>
            <pc:sldLayoutMk cId="4079872568" sldId="2147483696"/>
          </pc:sldLayoutMkLst>
        </pc:sldLayoutChg>
        <pc:sldLayoutChg chg="add del mod replId">
          <pc:chgData name="ｶﾈｺ　ｱｷﾄ" userId="S::y5419029@stu.chs.nihon-u.ac.jp::e46dfa38-f4ff-4b07-8086-3be6b2c3339d" providerId="AD" clId="Web-{178E2BAE-CF74-4492-B339-87227FF355AE}" dt="2021-09-06T22:19:45.102" v="8"/>
          <pc:sldLayoutMkLst>
            <pc:docMk/>
            <pc:sldMasterMk cId="483986446" sldId="2147483691"/>
            <pc:sldLayoutMk cId="1860638612" sldId="2147483697"/>
          </pc:sldLayoutMkLst>
        </pc:sldLayoutChg>
        <pc:sldLayoutChg chg="add del mod replId">
          <pc:chgData name="ｶﾈｺ　ｱｷﾄ" userId="S::y5419029@stu.chs.nihon-u.ac.jp::e46dfa38-f4ff-4b07-8086-3be6b2c3339d" providerId="AD" clId="Web-{178E2BAE-CF74-4492-B339-87227FF355AE}" dt="2021-09-06T22:19:45.102" v="8"/>
          <pc:sldLayoutMkLst>
            <pc:docMk/>
            <pc:sldMasterMk cId="483986446" sldId="2147483691"/>
            <pc:sldLayoutMk cId="3323490327" sldId="2147483698"/>
          </pc:sldLayoutMkLst>
        </pc:sldLayoutChg>
        <pc:sldLayoutChg chg="add del mod replId">
          <pc:chgData name="ｶﾈｺ　ｱｷﾄ" userId="S::y5419029@stu.chs.nihon-u.ac.jp::e46dfa38-f4ff-4b07-8086-3be6b2c3339d" providerId="AD" clId="Web-{178E2BAE-CF74-4492-B339-87227FF355AE}" dt="2021-09-06T22:19:45.102" v="8"/>
          <pc:sldLayoutMkLst>
            <pc:docMk/>
            <pc:sldMasterMk cId="483986446" sldId="2147483691"/>
            <pc:sldLayoutMk cId="3071693467" sldId="2147483699"/>
          </pc:sldLayoutMkLst>
        </pc:sldLayoutChg>
        <pc:sldLayoutChg chg="add del mod replId">
          <pc:chgData name="ｶﾈｺ　ｱｷﾄ" userId="S::y5419029@stu.chs.nihon-u.ac.jp::e46dfa38-f4ff-4b07-8086-3be6b2c3339d" providerId="AD" clId="Web-{178E2BAE-CF74-4492-B339-87227FF355AE}" dt="2021-09-06T22:19:45.102" v="8"/>
          <pc:sldLayoutMkLst>
            <pc:docMk/>
            <pc:sldMasterMk cId="483986446" sldId="2147483691"/>
            <pc:sldLayoutMk cId="604739926" sldId="2147483700"/>
          </pc:sldLayoutMkLst>
        </pc:sldLayoutChg>
        <pc:sldLayoutChg chg="add del mod replId">
          <pc:chgData name="ｶﾈｺ　ｱｷﾄ" userId="S::y5419029@stu.chs.nihon-u.ac.jp::e46dfa38-f4ff-4b07-8086-3be6b2c3339d" providerId="AD" clId="Web-{178E2BAE-CF74-4492-B339-87227FF355AE}" dt="2021-09-06T22:19:45.102" v="8"/>
          <pc:sldLayoutMkLst>
            <pc:docMk/>
            <pc:sldMasterMk cId="483986446" sldId="2147483691"/>
            <pc:sldLayoutMk cId="588568376" sldId="2147483701"/>
          </pc:sldLayoutMkLst>
        </pc:sldLayoutChg>
        <pc:sldLayoutChg chg="add del mod replId">
          <pc:chgData name="ｶﾈｺ　ｱｷﾄ" userId="S::y5419029@stu.chs.nihon-u.ac.jp::e46dfa38-f4ff-4b07-8086-3be6b2c3339d" providerId="AD" clId="Web-{178E2BAE-CF74-4492-B339-87227FF355AE}" dt="2021-09-06T22:19:45.102" v="8"/>
          <pc:sldLayoutMkLst>
            <pc:docMk/>
            <pc:sldMasterMk cId="483986446" sldId="2147483691"/>
            <pc:sldLayoutMk cId="1423173004" sldId="2147483702"/>
          </pc:sldLayoutMkLst>
        </pc:sldLayoutChg>
      </pc:sldMasterChg>
      <pc:sldMasterChg chg="add addSldLayout modSldLayout">
        <pc:chgData name="ｶﾈｺ　ｱｷﾄ" userId="S::y5419029@stu.chs.nihon-u.ac.jp::e46dfa38-f4ff-4b07-8086-3be6b2c3339d" providerId="AD" clId="Web-{178E2BAE-CF74-4492-B339-87227FF355AE}" dt="2021-09-06T22:19:45.102" v="8"/>
        <pc:sldMasterMkLst>
          <pc:docMk/>
          <pc:sldMasterMk cId="1224801375" sldId="2147483703"/>
        </pc:sldMasterMkLst>
        <pc:sldLayoutChg chg="add mod replId">
          <pc:chgData name="ｶﾈｺ　ｱｷﾄ" userId="S::y5419029@stu.chs.nihon-u.ac.jp::e46dfa38-f4ff-4b07-8086-3be6b2c3339d" providerId="AD" clId="Web-{178E2BAE-CF74-4492-B339-87227FF355AE}" dt="2021-09-06T22:19:45.102" v="8"/>
          <pc:sldLayoutMkLst>
            <pc:docMk/>
            <pc:sldMasterMk cId="1224801375" sldId="2147483703"/>
            <pc:sldLayoutMk cId="3080643464" sldId="2147483704"/>
          </pc:sldLayoutMkLst>
        </pc:sldLayoutChg>
        <pc:sldLayoutChg chg="add mod replId">
          <pc:chgData name="ｶﾈｺ　ｱｷﾄ" userId="S::y5419029@stu.chs.nihon-u.ac.jp::e46dfa38-f4ff-4b07-8086-3be6b2c3339d" providerId="AD" clId="Web-{178E2BAE-CF74-4492-B339-87227FF355AE}" dt="2021-09-06T22:19:45.102" v="8"/>
          <pc:sldLayoutMkLst>
            <pc:docMk/>
            <pc:sldMasterMk cId="1224801375" sldId="2147483703"/>
            <pc:sldLayoutMk cId="1004636037" sldId="2147483705"/>
          </pc:sldLayoutMkLst>
        </pc:sldLayoutChg>
        <pc:sldLayoutChg chg="add mod replId">
          <pc:chgData name="ｶﾈｺ　ｱｷﾄ" userId="S::y5419029@stu.chs.nihon-u.ac.jp::e46dfa38-f4ff-4b07-8086-3be6b2c3339d" providerId="AD" clId="Web-{178E2BAE-CF74-4492-B339-87227FF355AE}" dt="2021-09-06T22:19:45.102" v="8"/>
          <pc:sldLayoutMkLst>
            <pc:docMk/>
            <pc:sldMasterMk cId="1224801375" sldId="2147483703"/>
            <pc:sldLayoutMk cId="3319246972" sldId="2147483706"/>
          </pc:sldLayoutMkLst>
        </pc:sldLayoutChg>
        <pc:sldLayoutChg chg="add mod replId">
          <pc:chgData name="ｶﾈｺ　ｱｷﾄ" userId="S::y5419029@stu.chs.nihon-u.ac.jp::e46dfa38-f4ff-4b07-8086-3be6b2c3339d" providerId="AD" clId="Web-{178E2BAE-CF74-4492-B339-87227FF355AE}" dt="2021-09-06T22:19:45.102" v="8"/>
          <pc:sldLayoutMkLst>
            <pc:docMk/>
            <pc:sldMasterMk cId="1224801375" sldId="2147483703"/>
            <pc:sldLayoutMk cId="2432543646" sldId="2147483707"/>
          </pc:sldLayoutMkLst>
        </pc:sldLayoutChg>
        <pc:sldLayoutChg chg="add mod replId">
          <pc:chgData name="ｶﾈｺ　ｱｷﾄ" userId="S::y5419029@stu.chs.nihon-u.ac.jp::e46dfa38-f4ff-4b07-8086-3be6b2c3339d" providerId="AD" clId="Web-{178E2BAE-CF74-4492-B339-87227FF355AE}" dt="2021-09-06T22:19:45.102" v="8"/>
          <pc:sldLayoutMkLst>
            <pc:docMk/>
            <pc:sldMasterMk cId="1224801375" sldId="2147483703"/>
            <pc:sldLayoutMk cId="115769170" sldId="2147483708"/>
          </pc:sldLayoutMkLst>
        </pc:sldLayoutChg>
        <pc:sldLayoutChg chg="add mod replId">
          <pc:chgData name="ｶﾈｺ　ｱｷﾄ" userId="S::y5419029@stu.chs.nihon-u.ac.jp::e46dfa38-f4ff-4b07-8086-3be6b2c3339d" providerId="AD" clId="Web-{178E2BAE-CF74-4492-B339-87227FF355AE}" dt="2021-09-06T22:19:45.102" v="8"/>
          <pc:sldLayoutMkLst>
            <pc:docMk/>
            <pc:sldMasterMk cId="1224801375" sldId="2147483703"/>
            <pc:sldLayoutMk cId="1323335367" sldId="2147483709"/>
          </pc:sldLayoutMkLst>
        </pc:sldLayoutChg>
        <pc:sldLayoutChg chg="add mod replId">
          <pc:chgData name="ｶﾈｺ　ｱｷﾄ" userId="S::y5419029@stu.chs.nihon-u.ac.jp::e46dfa38-f4ff-4b07-8086-3be6b2c3339d" providerId="AD" clId="Web-{178E2BAE-CF74-4492-B339-87227FF355AE}" dt="2021-09-06T22:19:45.102" v="8"/>
          <pc:sldLayoutMkLst>
            <pc:docMk/>
            <pc:sldMasterMk cId="1224801375" sldId="2147483703"/>
            <pc:sldLayoutMk cId="604617533" sldId="2147483710"/>
          </pc:sldLayoutMkLst>
        </pc:sldLayoutChg>
        <pc:sldLayoutChg chg="add mod replId">
          <pc:chgData name="ｶﾈｺ　ｱｷﾄ" userId="S::y5419029@stu.chs.nihon-u.ac.jp::e46dfa38-f4ff-4b07-8086-3be6b2c3339d" providerId="AD" clId="Web-{178E2BAE-CF74-4492-B339-87227FF355AE}" dt="2021-09-06T22:19:45.102" v="8"/>
          <pc:sldLayoutMkLst>
            <pc:docMk/>
            <pc:sldMasterMk cId="1224801375" sldId="2147483703"/>
            <pc:sldLayoutMk cId="1256466552" sldId="2147483711"/>
          </pc:sldLayoutMkLst>
        </pc:sldLayoutChg>
        <pc:sldLayoutChg chg="add mod replId">
          <pc:chgData name="ｶﾈｺ　ｱｷﾄ" userId="S::y5419029@stu.chs.nihon-u.ac.jp::e46dfa38-f4ff-4b07-8086-3be6b2c3339d" providerId="AD" clId="Web-{178E2BAE-CF74-4492-B339-87227FF355AE}" dt="2021-09-06T22:19:45.102" v="8"/>
          <pc:sldLayoutMkLst>
            <pc:docMk/>
            <pc:sldMasterMk cId="1224801375" sldId="2147483703"/>
            <pc:sldLayoutMk cId="2924998015" sldId="2147483712"/>
          </pc:sldLayoutMkLst>
        </pc:sldLayoutChg>
        <pc:sldLayoutChg chg="add mod replId">
          <pc:chgData name="ｶﾈｺ　ｱｷﾄ" userId="S::y5419029@stu.chs.nihon-u.ac.jp::e46dfa38-f4ff-4b07-8086-3be6b2c3339d" providerId="AD" clId="Web-{178E2BAE-CF74-4492-B339-87227FF355AE}" dt="2021-09-06T22:19:45.102" v="8"/>
          <pc:sldLayoutMkLst>
            <pc:docMk/>
            <pc:sldMasterMk cId="1224801375" sldId="2147483703"/>
            <pc:sldLayoutMk cId="3544435705" sldId="2147483713"/>
          </pc:sldLayoutMkLst>
        </pc:sldLayoutChg>
        <pc:sldLayoutChg chg="add mod replId">
          <pc:chgData name="ｶﾈｺ　ｱｷﾄ" userId="S::y5419029@stu.chs.nihon-u.ac.jp::e46dfa38-f4ff-4b07-8086-3be6b2c3339d" providerId="AD" clId="Web-{178E2BAE-CF74-4492-B339-87227FF355AE}" dt="2021-09-06T22:19:45.102" v="8"/>
          <pc:sldLayoutMkLst>
            <pc:docMk/>
            <pc:sldMasterMk cId="1224801375" sldId="2147483703"/>
            <pc:sldLayoutMk cId="3242154275" sldId="214748371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0643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15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63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924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4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3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1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46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99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0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B0B682-33EF-41C6-A1A4-A7A5AF09C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ea typeface="ＭＳ ゴシック"/>
              </a:rPr>
              <a:t>Document Book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37368FE-2CFD-43AF-9BE8-503B170F0FFB}"/>
              </a:ext>
            </a:extLst>
          </p:cNvPr>
          <p:cNvSpPr/>
          <p:nvPr/>
        </p:nvSpPr>
        <p:spPr>
          <a:xfrm>
            <a:off x="4417332" y="5175704"/>
            <a:ext cx="6604000" cy="1204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3F5FE5-1128-4398-911D-852BFEC32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8729" y="5047342"/>
            <a:ext cx="6261463" cy="144489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kumimoji="1" lang="ja-JP" altLang="en-US"/>
          </a:p>
          <a:p>
            <a:pPr algn="ctr"/>
            <a:r>
              <a:rPr lang="ja-JP">
                <a:solidFill>
                  <a:schemeClr val="tx1"/>
                </a:solidFill>
                <a:ea typeface="+mn-lt"/>
                <a:cs typeface="+mn-lt"/>
              </a:rPr>
              <a:t>Member : 佐藤あゆ　金子阿稀斗</a:t>
            </a:r>
            <a:endParaRPr lang="ja-JP">
              <a:solidFill>
                <a:schemeClr val="tx1"/>
              </a:solidFill>
              <a:ea typeface="ＭＳ ゴシック"/>
            </a:endParaRPr>
          </a:p>
          <a:p>
            <a:endParaRPr lang="ja-JP" altLang="en-US" dirty="0"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69117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AA7834-7F23-495B-81F5-93AD92821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130" y="481874"/>
            <a:ext cx="9939382" cy="1129619"/>
          </a:xfrm>
        </p:spPr>
        <p:txBody>
          <a:bodyPr>
            <a:normAutofit/>
          </a:bodyPr>
          <a:lstStyle/>
          <a:p>
            <a:r>
              <a:rPr lang="ja-JP" altLang="en-US" sz="5400">
                <a:solidFill>
                  <a:schemeClr val="accent1"/>
                </a:solidFill>
                <a:ea typeface="ＭＳ ゴシック"/>
              </a:rPr>
              <a:t>発表内容</a:t>
            </a:r>
            <a:endParaRPr lang="ja-JP" sz="5400">
              <a:solidFill>
                <a:schemeClr val="accent1"/>
              </a:solidFill>
              <a:ea typeface="ＭＳ ゴシック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F1896E5-0E45-4E4F-AEFE-E022082B4592}"/>
              </a:ext>
            </a:extLst>
          </p:cNvPr>
          <p:cNvSpPr/>
          <p:nvPr/>
        </p:nvSpPr>
        <p:spPr>
          <a:xfrm>
            <a:off x="1008743" y="1999343"/>
            <a:ext cx="10276114" cy="4847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782851-FB69-44AE-89A1-AC225DABB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2329" y="3106056"/>
            <a:ext cx="9030789" cy="40755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3600">
                <a:solidFill>
                  <a:schemeClr val="bg1"/>
                </a:solidFill>
                <a:ea typeface="ＭＳ ゴシック"/>
              </a:rPr>
              <a:t>1.タイトル+簡易内容</a:t>
            </a:r>
          </a:p>
          <a:p>
            <a:r>
              <a:rPr lang="ja-JP" altLang="en-US" sz="3600">
                <a:solidFill>
                  <a:schemeClr val="bg1"/>
                </a:solidFill>
                <a:ea typeface="ＭＳ ゴシック"/>
              </a:rPr>
              <a:t>2.作成しようと考えた経緯</a:t>
            </a:r>
          </a:p>
          <a:p>
            <a:r>
              <a:rPr lang="ja-JP" altLang="en-US" sz="3600">
                <a:solidFill>
                  <a:schemeClr val="bg1"/>
                </a:solidFill>
                <a:ea typeface="ＭＳ ゴシック"/>
              </a:rPr>
              <a:t>3.制作内容</a:t>
            </a:r>
          </a:p>
          <a:p>
            <a:pPr marL="0" indent="0">
              <a:buNone/>
            </a:pPr>
            <a:endParaRPr lang="ja-JP" altLang="en-US" dirty="0">
              <a:solidFill>
                <a:srgbClr val="000000"/>
              </a:solidFill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99483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C17240-6B5B-418C-9F4A-87349479F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558" y="285932"/>
            <a:ext cx="10215154" cy="1158648"/>
          </a:xfrm>
        </p:spPr>
        <p:txBody>
          <a:bodyPr/>
          <a:lstStyle/>
          <a:p>
            <a:r>
              <a:rPr lang="ja-JP" altLang="en-US">
                <a:solidFill>
                  <a:schemeClr val="accent1"/>
                </a:solidFill>
                <a:ea typeface="ＭＳ ゴシック"/>
              </a:rPr>
              <a:t>1.Document Book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6088975-658B-43BC-9768-CE3862373E72}"/>
              </a:ext>
            </a:extLst>
          </p:cNvPr>
          <p:cNvSpPr/>
          <p:nvPr/>
        </p:nvSpPr>
        <p:spPr>
          <a:xfrm>
            <a:off x="1712685" y="2456542"/>
            <a:ext cx="1538515" cy="754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20F8767-2951-42DB-8F98-B032866C469C}"/>
              </a:ext>
            </a:extLst>
          </p:cNvPr>
          <p:cNvSpPr/>
          <p:nvPr/>
        </p:nvSpPr>
        <p:spPr>
          <a:xfrm>
            <a:off x="1712684" y="3349170"/>
            <a:ext cx="1538515" cy="740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25E0AD0-98E9-43D6-80F2-455D10C901DF}"/>
              </a:ext>
            </a:extLst>
          </p:cNvPr>
          <p:cNvSpPr/>
          <p:nvPr/>
        </p:nvSpPr>
        <p:spPr>
          <a:xfrm>
            <a:off x="1712685" y="4227284"/>
            <a:ext cx="1538515" cy="841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コンテンツ プレースホルダー 15">
            <a:extLst>
              <a:ext uri="{FF2B5EF4-FFF2-40B4-BE49-F238E27FC236}">
                <a16:creationId xmlns:a16="http://schemas.microsoft.com/office/drawing/2014/main" id="{00B5ABD6-4CA2-4F97-A3C5-D598E999188E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9240375" y="-232227"/>
            <a:ext cx="635726" cy="127679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endParaRPr lang="ja-JP" altLang="en-US" dirty="0">
              <a:ea typeface="ＭＳ ゴシック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D5FB4A1-F8E3-4D5B-B382-3084821154FB}"/>
              </a:ext>
            </a:extLst>
          </p:cNvPr>
          <p:cNvSpPr txBox="1"/>
          <p:nvPr/>
        </p:nvSpPr>
        <p:spPr>
          <a:xfrm>
            <a:off x="2167618" y="2646589"/>
            <a:ext cx="7837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b="1">
                <a:solidFill>
                  <a:schemeClr val="bg1"/>
                </a:solidFill>
                <a:ea typeface="ＭＳ ゴシック"/>
              </a:rPr>
              <a:t>A社</a:t>
            </a:r>
            <a:endParaRPr lang="ja-JP" altLang="en-US" b="1" dirty="0">
              <a:solidFill>
                <a:schemeClr val="bg1"/>
              </a:solidFill>
              <a:ea typeface="ＭＳ ゴシック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E483063-2BD7-4169-83AA-1642084C98F9}"/>
              </a:ext>
            </a:extLst>
          </p:cNvPr>
          <p:cNvSpPr txBox="1"/>
          <p:nvPr/>
        </p:nvSpPr>
        <p:spPr>
          <a:xfrm>
            <a:off x="2165350" y="3536949"/>
            <a:ext cx="907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b="1">
                <a:solidFill>
                  <a:schemeClr val="bg1"/>
                </a:solidFill>
                <a:ea typeface="ＭＳ ゴシック"/>
              </a:rPr>
              <a:t>B社</a:t>
            </a:r>
            <a:endParaRPr lang="ja-JP" altLang="en-US" b="1" dirty="0">
              <a:solidFill>
                <a:schemeClr val="bg1"/>
              </a:solidFill>
              <a:ea typeface="ＭＳ ゴシック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0B2CDC6-CE25-4A97-807C-12446728400E}"/>
              </a:ext>
            </a:extLst>
          </p:cNvPr>
          <p:cNvSpPr txBox="1"/>
          <p:nvPr/>
        </p:nvSpPr>
        <p:spPr>
          <a:xfrm>
            <a:off x="2168071" y="4461328"/>
            <a:ext cx="7910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b="1">
                <a:solidFill>
                  <a:schemeClr val="bg1"/>
                </a:solidFill>
                <a:ea typeface="ＭＳ ゴシック"/>
              </a:rPr>
              <a:t>C社</a:t>
            </a:r>
            <a:endParaRPr lang="ja-JP" altLang="en-US" b="1" dirty="0">
              <a:solidFill>
                <a:schemeClr val="bg1"/>
              </a:solidFill>
              <a:ea typeface="ＭＳ ゴシック"/>
            </a:endParaRPr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8E18B245-DB37-4382-AE79-F538C0EDA27D}"/>
              </a:ext>
            </a:extLst>
          </p:cNvPr>
          <p:cNvSpPr/>
          <p:nvPr/>
        </p:nvSpPr>
        <p:spPr>
          <a:xfrm>
            <a:off x="3998885" y="3436601"/>
            <a:ext cx="1197428" cy="732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6395E8D-23F6-4DCA-A4DD-E16972EBC9C6}"/>
              </a:ext>
            </a:extLst>
          </p:cNvPr>
          <p:cNvSpPr/>
          <p:nvPr/>
        </p:nvSpPr>
        <p:spPr>
          <a:xfrm>
            <a:off x="5929992" y="3081564"/>
            <a:ext cx="3860799" cy="1378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FA871E4-DCC3-4D72-B852-426BEC887861}"/>
              </a:ext>
            </a:extLst>
          </p:cNvPr>
          <p:cNvSpPr txBox="1"/>
          <p:nvPr/>
        </p:nvSpPr>
        <p:spPr>
          <a:xfrm>
            <a:off x="5985782" y="3482066"/>
            <a:ext cx="39914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sz="3600" b="1">
                <a:solidFill>
                  <a:schemeClr val="bg1"/>
                </a:solidFill>
                <a:ea typeface="+mn-lt"/>
                <a:cs typeface="+mn-lt"/>
              </a:rPr>
              <a:t>Document Book</a:t>
            </a:r>
            <a:endParaRPr lang="ja-JP" sz="3600" b="1">
              <a:solidFill>
                <a:schemeClr val="bg1"/>
              </a:solidFill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4A1FE44-698C-45D1-AF41-7A267F8952B5}"/>
              </a:ext>
            </a:extLst>
          </p:cNvPr>
          <p:cNvCxnSpPr/>
          <p:nvPr/>
        </p:nvCxnSpPr>
        <p:spPr>
          <a:xfrm flipV="1">
            <a:off x="3542846" y="2603046"/>
            <a:ext cx="1741714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20B0FA3-13CB-4736-BE43-DA34107DCF7E}"/>
              </a:ext>
            </a:extLst>
          </p:cNvPr>
          <p:cNvCxnSpPr/>
          <p:nvPr/>
        </p:nvCxnSpPr>
        <p:spPr>
          <a:xfrm flipV="1">
            <a:off x="3751036" y="3268436"/>
            <a:ext cx="1683657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6A7CB2B-BC1F-48ED-BB42-39012684832B}"/>
              </a:ext>
            </a:extLst>
          </p:cNvPr>
          <p:cNvSpPr txBox="1"/>
          <p:nvPr/>
        </p:nvSpPr>
        <p:spPr>
          <a:xfrm>
            <a:off x="4097110" y="2950481"/>
            <a:ext cx="2380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ゴシック"/>
              </a:rPr>
              <a:t>URL</a:t>
            </a:r>
            <a:endParaRPr lang="ja-JP" altLang="en-US" dirty="0">
              <a:ea typeface="ＭＳ ゴシック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C245B26-76A7-461E-B568-50F0F1CED7C9}"/>
              </a:ext>
            </a:extLst>
          </p:cNvPr>
          <p:cNvSpPr txBox="1"/>
          <p:nvPr/>
        </p:nvSpPr>
        <p:spPr>
          <a:xfrm>
            <a:off x="3826328" y="22732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ゴシック"/>
              </a:rPr>
              <a:t>企業名</a:t>
            </a:r>
            <a:endParaRPr lang="ja-JP" altLang="en-US" dirty="0">
              <a:ea typeface="ＭＳ ゴシック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F83C896-BF86-4929-969F-93F7F71A175F}"/>
              </a:ext>
            </a:extLst>
          </p:cNvPr>
          <p:cNvSpPr txBox="1"/>
          <p:nvPr/>
        </p:nvSpPr>
        <p:spPr>
          <a:xfrm>
            <a:off x="3541032" y="4172402"/>
            <a:ext cx="12482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ゴシック"/>
              </a:rPr>
              <a:t>感想,評価</a:t>
            </a:r>
            <a:endParaRPr lang="ja-JP" altLang="en-US" dirty="0">
              <a:ea typeface="ＭＳ ゴシック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15631A1-89EE-43EF-BF48-AF53A74B8939}"/>
              </a:ext>
            </a:extLst>
          </p:cNvPr>
          <p:cNvSpPr txBox="1"/>
          <p:nvPr/>
        </p:nvSpPr>
        <p:spPr>
          <a:xfrm>
            <a:off x="3995964" y="464910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ゴシック"/>
              </a:rPr>
              <a:t>スケジュール</a:t>
            </a:r>
            <a:endParaRPr lang="ja-JP" altLang="en-US" dirty="0">
              <a:ea typeface="ＭＳ ゴシック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FE587C1-8ECC-4663-880C-CA2F7E5D565B}"/>
              </a:ext>
            </a:extLst>
          </p:cNvPr>
          <p:cNvCxnSpPr/>
          <p:nvPr/>
        </p:nvCxnSpPr>
        <p:spPr>
          <a:xfrm flipV="1">
            <a:off x="3427639" y="4563381"/>
            <a:ext cx="2278743" cy="1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D2BCB89-9997-404D-B854-D176E9776B9C}"/>
              </a:ext>
            </a:extLst>
          </p:cNvPr>
          <p:cNvCxnSpPr/>
          <p:nvPr/>
        </p:nvCxnSpPr>
        <p:spPr>
          <a:xfrm>
            <a:off x="3730171" y="5098143"/>
            <a:ext cx="1763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0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1F91DFA-237D-4D00-A47C-10EE2A4834E9}"/>
              </a:ext>
            </a:extLst>
          </p:cNvPr>
          <p:cNvSpPr/>
          <p:nvPr/>
        </p:nvSpPr>
        <p:spPr>
          <a:xfrm>
            <a:off x="2617560" y="1801132"/>
            <a:ext cx="8679542" cy="1436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CA9547E-7529-411C-A08D-64B37E1EAECE}"/>
              </a:ext>
            </a:extLst>
          </p:cNvPr>
          <p:cNvSpPr/>
          <p:nvPr/>
        </p:nvSpPr>
        <p:spPr>
          <a:xfrm>
            <a:off x="-123371" y="2514600"/>
            <a:ext cx="10914742" cy="478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20E4CAD-AFF0-4E56-A041-0B01FACD2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443" y="148046"/>
            <a:ext cx="9692640" cy="1325562"/>
          </a:xfrm>
        </p:spPr>
        <p:txBody>
          <a:bodyPr/>
          <a:lstStyle/>
          <a:p>
            <a:r>
              <a:rPr lang="ja-JP" altLang="en-US">
                <a:solidFill>
                  <a:schemeClr val="accent1"/>
                </a:solidFill>
                <a:ea typeface="ＭＳ ゴシック"/>
              </a:rPr>
              <a:t>2.企画した経緯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4C8C29-739A-4DFF-B963-A6ACFEE2B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387" y="2598058"/>
            <a:ext cx="9408159" cy="41045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2400">
                <a:solidFill>
                  <a:schemeClr val="accent2">
                    <a:lumMod val="20000"/>
                    <a:lumOff val="80000"/>
                  </a:schemeClr>
                </a:solidFill>
                <a:ea typeface="ＭＳ ゴシック"/>
              </a:rPr>
              <a:t>&gt;実際にそれを必要とされて,便利になるものなのか</a:t>
            </a:r>
          </a:p>
          <a:p>
            <a:pPr marL="0" indent="0">
              <a:buNone/>
            </a:pPr>
            <a:r>
              <a:rPr lang="ja-JP" altLang="en-US" sz="2400">
                <a:solidFill>
                  <a:schemeClr val="accent2">
                    <a:lumMod val="20000"/>
                    <a:lumOff val="80000"/>
                  </a:schemeClr>
                </a:solidFill>
                <a:ea typeface="ＭＳ ゴシック"/>
              </a:rPr>
              <a:t>&gt;既存するものと被らないものを作りたい</a:t>
            </a:r>
          </a:p>
          <a:p>
            <a:pPr marL="0" indent="0">
              <a:buNone/>
            </a:pPr>
            <a:r>
              <a:rPr lang="ja-JP" altLang="en-US" sz="2400">
                <a:solidFill>
                  <a:schemeClr val="accent2">
                    <a:lumMod val="20000"/>
                    <a:lumOff val="80000"/>
                  </a:schemeClr>
                </a:solidFill>
                <a:ea typeface="ＭＳ ゴシック"/>
              </a:rPr>
              <a:t>&gt;インターンで感じた,情報のまとめずらさ</a:t>
            </a:r>
          </a:p>
          <a:p>
            <a:pPr marL="0" indent="0">
              <a:buNone/>
            </a:pPr>
            <a:r>
              <a:rPr lang="ja-JP" altLang="en-US" sz="2400">
                <a:solidFill>
                  <a:schemeClr val="accent2">
                    <a:lumMod val="20000"/>
                    <a:lumOff val="80000"/>
                  </a:schemeClr>
                </a:solidFill>
                <a:ea typeface="ＭＳ ゴシック"/>
              </a:rPr>
              <a:t>&gt;メンバーが2人かつ限られた日数なので,ボリュームのある遊べるゲームではなく,役立つアプリケーションを作成する.</a:t>
            </a:r>
          </a:p>
        </p:txBody>
      </p:sp>
    </p:spTree>
    <p:extLst>
      <p:ext uri="{BB962C8B-B14F-4D97-AF65-F5344CB8AC3E}">
        <p14:creationId xmlns:p14="http://schemas.microsoft.com/office/powerpoint/2010/main" val="413750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F476AF-7AEF-47D1-B34E-C7B9432E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472" y="2903"/>
            <a:ext cx="9692640" cy="1325562"/>
          </a:xfrm>
        </p:spPr>
        <p:txBody>
          <a:bodyPr/>
          <a:lstStyle/>
          <a:p>
            <a:r>
              <a:rPr lang="ja-JP" altLang="en-US">
                <a:solidFill>
                  <a:schemeClr val="accent1"/>
                </a:solidFill>
                <a:ea typeface="ＭＳ ゴシック"/>
              </a:rPr>
              <a:t>3.制作内容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EF1C65-247B-41A9-819A-42AE9604A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5643" y="420914"/>
            <a:ext cx="1265646" cy="6066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 dirty="0">
              <a:ea typeface="ＭＳ ゴシック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269502B-25CF-4371-872D-B7309E19FCBD}"/>
              </a:ext>
            </a:extLst>
          </p:cNvPr>
          <p:cNvSpPr/>
          <p:nvPr/>
        </p:nvSpPr>
        <p:spPr>
          <a:xfrm>
            <a:off x="725714" y="4067627"/>
            <a:ext cx="4971142" cy="224971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E395A3A-91ED-487B-8B3B-F173F1163B24}"/>
              </a:ext>
            </a:extLst>
          </p:cNvPr>
          <p:cNvSpPr/>
          <p:nvPr/>
        </p:nvSpPr>
        <p:spPr>
          <a:xfrm>
            <a:off x="725713" y="1585683"/>
            <a:ext cx="4971142" cy="224971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rgbClr val="E2E2E3"/>
              </a:solidFill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92B1A3DF-A933-4CE9-83D1-3A72656C3DAB}"/>
              </a:ext>
            </a:extLst>
          </p:cNvPr>
          <p:cNvSpPr/>
          <p:nvPr/>
        </p:nvSpPr>
        <p:spPr>
          <a:xfrm>
            <a:off x="6154056" y="1585683"/>
            <a:ext cx="4971142" cy="224971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94F9C30A-485E-4078-BB97-8FC1F71B49EC}"/>
              </a:ext>
            </a:extLst>
          </p:cNvPr>
          <p:cNvSpPr/>
          <p:nvPr/>
        </p:nvSpPr>
        <p:spPr>
          <a:xfrm>
            <a:off x="6154056" y="4067626"/>
            <a:ext cx="4971142" cy="224971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EE37552-FEC2-475C-A747-7C1CC064C8CD}"/>
              </a:ext>
            </a:extLst>
          </p:cNvPr>
          <p:cNvSpPr txBox="1"/>
          <p:nvPr/>
        </p:nvSpPr>
        <p:spPr>
          <a:xfrm>
            <a:off x="1020989" y="176121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b="1">
                <a:ea typeface="ＭＳ ゴシック"/>
              </a:rPr>
              <a:t>ターゲット</a:t>
            </a:r>
            <a:endParaRPr lang="ja-JP" altLang="en-US" b="1" dirty="0">
              <a:ea typeface="ＭＳ ゴシック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75A6D58-DA35-4202-A05A-67AC3E75F5DB}"/>
              </a:ext>
            </a:extLst>
          </p:cNvPr>
          <p:cNvSpPr txBox="1"/>
          <p:nvPr/>
        </p:nvSpPr>
        <p:spPr>
          <a:xfrm>
            <a:off x="6403522" y="17589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b="1">
                <a:ea typeface="ＭＳ ゴシック"/>
              </a:rPr>
              <a:t>目的</a:t>
            </a:r>
            <a:endParaRPr lang="ja-JP" altLang="en-US" b="1" dirty="0">
              <a:ea typeface="ＭＳ ゴシック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3EA8C40-7B8B-43F4-BEA5-06FB6639AFD0}"/>
              </a:ext>
            </a:extLst>
          </p:cNvPr>
          <p:cNvSpPr txBox="1"/>
          <p:nvPr/>
        </p:nvSpPr>
        <p:spPr>
          <a:xfrm>
            <a:off x="1023711" y="42821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b="1">
                <a:ea typeface="ＭＳ ゴシック"/>
              </a:rPr>
              <a:t>概要</a:t>
            </a:r>
            <a:endParaRPr lang="ja-JP" altLang="en-US" b="1" dirty="0">
              <a:ea typeface="ＭＳ ゴシック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A612B10-69D6-4309-AEE8-AFF9B38C2288}"/>
              </a:ext>
            </a:extLst>
          </p:cNvPr>
          <p:cNvSpPr txBox="1"/>
          <p:nvPr/>
        </p:nvSpPr>
        <p:spPr>
          <a:xfrm>
            <a:off x="6406243" y="42799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b="1">
                <a:ea typeface="ＭＳ ゴシック"/>
              </a:rPr>
              <a:t>特徴</a:t>
            </a:r>
            <a:endParaRPr lang="ja-JP" altLang="en-US" b="1" dirty="0">
              <a:ea typeface="ＭＳ ゴシック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9518593-88A8-453F-959E-5681A533E684}"/>
              </a:ext>
            </a:extLst>
          </p:cNvPr>
          <p:cNvSpPr txBox="1"/>
          <p:nvPr/>
        </p:nvSpPr>
        <p:spPr>
          <a:xfrm>
            <a:off x="1222377" y="2361748"/>
            <a:ext cx="43615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>
                <a:ea typeface="+mn-lt"/>
                <a:cs typeface="+mn-lt"/>
              </a:rPr>
              <a:t>就活をする人</a:t>
            </a:r>
            <a:endParaRPr lang="ja-JP"/>
          </a:p>
          <a:p>
            <a:endParaRPr lang="ja-JP" altLang="en-US" dirty="0">
              <a:ea typeface="ＭＳ ゴシック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49F83B5-DC6F-4AC6-9CDC-EB89C4DD980B}"/>
              </a:ext>
            </a:extLst>
          </p:cNvPr>
          <p:cNvSpPr txBox="1"/>
          <p:nvPr/>
        </p:nvSpPr>
        <p:spPr>
          <a:xfrm>
            <a:off x="6408964" y="2359479"/>
            <a:ext cx="4767942" cy="18123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>
                <a:ea typeface="+mn-lt"/>
                <a:cs typeface="+mn-lt"/>
              </a:rPr>
              <a:t>膨大な企業の情報が錯乱し分かりに</a:t>
            </a:r>
            <a:r>
              <a:rPr lang="ja-JP" altLang="en-US">
                <a:ea typeface="+mn-lt"/>
                <a:cs typeface="+mn-lt"/>
              </a:rPr>
              <a:t>く</a:t>
            </a:r>
            <a:r>
              <a:rPr lang="ja-JP">
                <a:ea typeface="+mn-lt"/>
                <a:cs typeface="+mn-lt"/>
              </a:rPr>
              <a:t>い</a:t>
            </a:r>
            <a:r>
              <a:rPr lang="en-US" altLang="ja-JP">
                <a:ea typeface="+mn-lt"/>
                <a:cs typeface="+mn-lt"/>
              </a:rPr>
              <a:t>.</a:t>
            </a:r>
            <a:endParaRPr lang="ja-JP" altLang="en-US">
              <a:ea typeface="ＭＳ ゴシック" panose="020B0609070205080204" pitchFamily="49" charset="-128"/>
              <a:cs typeface="+mn-lt"/>
            </a:endParaRPr>
          </a:p>
          <a:p>
            <a:r>
              <a:rPr lang="ja-JP">
                <a:ea typeface="+mn-lt"/>
                <a:cs typeface="+mn-lt"/>
              </a:rPr>
              <a:t>また</a:t>
            </a:r>
            <a:r>
              <a:rPr lang="en-US" altLang="ja-JP" dirty="0">
                <a:ea typeface="+mn-lt"/>
                <a:cs typeface="+mn-lt"/>
              </a:rPr>
              <a:t>,</a:t>
            </a:r>
            <a:r>
              <a:rPr lang="ja-JP">
                <a:ea typeface="+mn-lt"/>
                <a:cs typeface="+mn-lt"/>
              </a:rPr>
              <a:t>インターンや就活における日程を</a:t>
            </a:r>
            <a:endParaRPr lang="ja-JP" altLang="en-US">
              <a:ea typeface="ＭＳ ゴシック" panose="020B0609070205080204" pitchFamily="49" charset="-128"/>
              <a:cs typeface="+mn-lt"/>
            </a:endParaRPr>
          </a:p>
          <a:p>
            <a:r>
              <a:rPr lang="ja-JP">
                <a:ea typeface="+mn-lt"/>
                <a:cs typeface="+mn-lt"/>
              </a:rPr>
              <a:t>まとめて管理し</a:t>
            </a:r>
            <a:r>
              <a:rPr lang="ja-JP" altLang="en-US">
                <a:ea typeface="+mn-lt"/>
                <a:cs typeface="+mn-lt"/>
              </a:rPr>
              <a:t>たい</a:t>
            </a:r>
            <a:r>
              <a:rPr lang="en-US" altLang="ja-JP" dirty="0">
                <a:ea typeface="+mn-lt"/>
                <a:cs typeface="+mn-lt"/>
              </a:rPr>
              <a:t>.</a:t>
            </a:r>
            <a:endParaRPr lang="en-US" altLang="ja-JP" dirty="0">
              <a:ea typeface="ＭＳ ゴシック"/>
            </a:endParaRPr>
          </a:p>
          <a:p>
            <a:br>
              <a:rPr lang="en-US" altLang="ja-JP" dirty="0"/>
            </a:br>
            <a:endParaRPr lang="en-US" altLang="ja-JP" dirty="0"/>
          </a:p>
          <a:p>
            <a:pPr algn="l"/>
            <a:endParaRPr lang="ja-JP" altLang="en-US" dirty="0">
              <a:ea typeface="ＭＳ ゴシック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72D24A7-1DEE-4509-8C45-1C37780F5989}"/>
              </a:ext>
            </a:extLst>
          </p:cNvPr>
          <p:cNvSpPr txBox="1"/>
          <p:nvPr/>
        </p:nvSpPr>
        <p:spPr>
          <a:xfrm>
            <a:off x="3525610" y="281667"/>
            <a:ext cx="42526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endParaRPr lang="ja-JP" dirty="0"/>
          </a:p>
          <a:p>
            <a:endParaRPr lang="ja-JP" altLang="en-US" dirty="0">
              <a:ea typeface="ＭＳ ゴシック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E508D22-7DE7-4B42-847B-36E3F8E28454}"/>
              </a:ext>
            </a:extLst>
          </p:cNvPr>
          <p:cNvSpPr txBox="1"/>
          <p:nvPr/>
        </p:nvSpPr>
        <p:spPr>
          <a:xfrm>
            <a:off x="976086" y="4720771"/>
            <a:ext cx="472439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sz="1400">
                <a:ea typeface="+mn-lt"/>
                <a:cs typeface="+mn-lt"/>
              </a:rPr>
              <a:t>企業ごとに資料を作成する</a:t>
            </a:r>
            <a:r>
              <a:rPr lang="en-US" altLang="ja-JP" sz="1400" dirty="0">
                <a:ea typeface="+mn-lt"/>
                <a:cs typeface="+mn-lt"/>
              </a:rPr>
              <a:t>.</a:t>
            </a:r>
          </a:p>
          <a:p>
            <a:r>
              <a:rPr lang="ja-JP" altLang="en-US" sz="1400">
                <a:ea typeface="+mn-lt"/>
                <a:cs typeface="+mn-lt"/>
              </a:rPr>
              <a:t>資料内容は企業名,企業のサイトの</a:t>
            </a:r>
            <a:r>
              <a:rPr lang="en-US" altLang="ja-JP" sz="1400" dirty="0">
                <a:ea typeface="+mn-lt"/>
                <a:cs typeface="+mn-lt"/>
              </a:rPr>
              <a:t>URL</a:t>
            </a:r>
            <a:r>
              <a:rPr lang="ja-JP" altLang="en-US" sz="1400">
                <a:ea typeface="+mn-lt"/>
                <a:cs typeface="+mn-lt"/>
              </a:rPr>
              <a:t>や</a:t>
            </a:r>
            <a:endParaRPr lang="en-US" altLang="ja-JP" sz="1400">
              <a:ea typeface="+mn-lt"/>
              <a:cs typeface="+mn-lt"/>
            </a:endParaRPr>
          </a:p>
          <a:p>
            <a:r>
              <a:rPr lang="en-US" altLang="ja-JP" sz="1400" dirty="0">
                <a:ea typeface="+mn-lt"/>
                <a:cs typeface="+mn-lt"/>
              </a:rPr>
              <a:t>web</a:t>
            </a:r>
            <a:r>
              <a:rPr lang="ja-JP" altLang="en-US" sz="1400">
                <a:ea typeface="+mn-lt"/>
                <a:cs typeface="+mn-lt"/>
              </a:rPr>
              <a:t>インターンでの</a:t>
            </a:r>
            <a:r>
              <a:rPr lang="en-US" altLang="ja-JP" sz="1400" dirty="0">
                <a:ea typeface="+mn-lt"/>
                <a:cs typeface="+mn-lt"/>
              </a:rPr>
              <a:t>zoom</a:t>
            </a:r>
            <a:r>
              <a:rPr lang="ja-JP" altLang="en-US" sz="1400">
                <a:ea typeface="+mn-lt"/>
                <a:cs typeface="+mn-lt"/>
              </a:rPr>
              <a:t>などの</a:t>
            </a:r>
            <a:r>
              <a:rPr lang="en-US" altLang="ja-JP" sz="1400" dirty="0">
                <a:ea typeface="+mn-lt"/>
                <a:cs typeface="+mn-lt"/>
              </a:rPr>
              <a:t>URL,</a:t>
            </a:r>
          </a:p>
          <a:p>
            <a:r>
              <a:rPr lang="ja-JP" altLang="en-US" sz="1400">
                <a:ea typeface="+mn-lt"/>
                <a:cs typeface="+mn-lt"/>
              </a:rPr>
              <a:t>インターンなどの日程,企業の情報(勤務地,仕事内容,福利厚生,従業員数,企業の特徴や強みなど)</a:t>
            </a:r>
            <a:endParaRPr lang="en-US" altLang="ja-JP" sz="1400">
              <a:ea typeface="+mn-lt"/>
              <a:cs typeface="+mn-lt"/>
            </a:endParaRPr>
          </a:p>
          <a:p>
            <a:r>
              <a:rPr lang="ja-JP" altLang="en-US" sz="1400">
                <a:ea typeface="+mn-lt"/>
                <a:cs typeface="+mn-lt"/>
              </a:rPr>
              <a:t>＊また,自身による企業の評価＊</a:t>
            </a:r>
            <a:endParaRPr lang="ja-JP" altLang="en-US" sz="1400" dirty="0">
              <a:ea typeface="+mn-lt"/>
              <a:cs typeface="+mn-lt"/>
            </a:endParaRPr>
          </a:p>
          <a:p>
            <a:endParaRPr lang="ja-JP" dirty="0">
              <a:ea typeface="+mn-lt"/>
              <a:cs typeface="+mn-lt"/>
            </a:endParaRPr>
          </a:p>
          <a:p>
            <a:pPr algn="l"/>
            <a:endParaRPr lang="ja-JP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83CF02D-058B-4C4F-B54D-D8FF8C340EAA}"/>
              </a:ext>
            </a:extLst>
          </p:cNvPr>
          <p:cNvSpPr txBox="1"/>
          <p:nvPr/>
        </p:nvSpPr>
        <p:spPr>
          <a:xfrm>
            <a:off x="6503761" y="4718504"/>
            <a:ext cx="44849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>
                <a:ea typeface="+mn-lt"/>
                <a:cs typeface="+mn-lt"/>
              </a:rPr>
              <a:t>一つのアプリで様々な情報を管理できる</a:t>
            </a:r>
            <a:r>
              <a:rPr lang="en-US" altLang="ja-JP" dirty="0">
                <a:ea typeface="+mn-lt"/>
                <a:cs typeface="+mn-lt"/>
              </a:rPr>
              <a:t>.</a:t>
            </a:r>
            <a:endParaRPr lang="ja-JP" dirty="0"/>
          </a:p>
          <a:p>
            <a:pPr algn="l"/>
            <a:r>
              <a:rPr lang="en-US" altLang="ja-JP" dirty="0" err="1">
                <a:ea typeface="ＭＳ ゴシック"/>
              </a:rPr>
              <a:t>スケジュール管理や分析ができる</a:t>
            </a:r>
            <a:r>
              <a:rPr lang="en-US" altLang="ja-JP" dirty="0">
                <a:ea typeface="ＭＳ ゴシック"/>
              </a:rPr>
              <a:t>.</a:t>
            </a:r>
          </a:p>
          <a:p>
            <a:r>
              <a:rPr lang="en-US" altLang="ja-JP" dirty="0" err="1">
                <a:ea typeface="ＭＳ ゴシック"/>
              </a:rPr>
              <a:t>効率化につながる</a:t>
            </a:r>
            <a:r>
              <a:rPr lang="en-US" altLang="ja-JP" dirty="0">
                <a:ea typeface="ＭＳ ゴシック"/>
              </a:rPr>
              <a:t>.</a:t>
            </a:r>
          </a:p>
          <a:p>
            <a:endParaRPr lang="ja-JP" altLang="en-US" dirty="0"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8128771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View</vt:lpstr>
      <vt:lpstr>Document Book</vt:lpstr>
      <vt:lpstr>発表内容</vt:lpstr>
      <vt:lpstr>1.Document Book</vt:lpstr>
      <vt:lpstr>2.企画した経緯</vt:lpstr>
      <vt:lpstr>3.制作内容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306</cp:revision>
  <dcterms:created xsi:type="dcterms:W3CDTF">2021-09-06T22:17:09Z</dcterms:created>
  <dcterms:modified xsi:type="dcterms:W3CDTF">2021-09-06T23:15:53Z</dcterms:modified>
</cp:coreProperties>
</file>