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55F97-B17A-4CF3-BAF3-F5445CD66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78F0D3-E937-4EB5-9D1A-595939534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62243B-5212-4645-AC0C-AA0779B9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0DEB-DBCA-4A05-8ADB-393F09FAD3A1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B7FCB9-6B15-45FB-841D-87DAAC43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A9BA7E-5FB4-44ED-BE39-6D50F986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0A19-499D-44E5-84D6-2087C3E6C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3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C906D-0F2A-4E33-9792-81FF4E6E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7FFC7-1B3B-4AAE-838D-4AA566CC7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BC447C-0C13-4EC0-8848-CECEB774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0DEB-DBCA-4A05-8ADB-393F09FAD3A1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DE876C-EC75-440B-9E74-10E7B44A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16CA2-4E70-437A-BA25-352A94C8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0A19-499D-44E5-84D6-2087C3E6C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23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113024-03BC-44C2-9BD9-0AD4092FF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4F9664-86BE-4722-A8F8-D31F11892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15AA4A-DEA4-4410-89BD-B46EE0D4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0DEB-DBCA-4A05-8ADB-393F09FAD3A1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AC40C2-9A8E-4E47-8E8A-701A72C2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42791-F184-45B4-B773-647E1373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0A19-499D-44E5-84D6-2087C3E6C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7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92C23-F014-4A77-887F-10FCEE21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60EB13-11AE-41DF-9DFF-6BF00E36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40C14-47D4-4F90-88A8-629A1D13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0DEB-DBCA-4A05-8ADB-393F09FAD3A1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3BFAF-EB10-492A-8CA6-48BC5558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A312A7-B856-4879-AC5B-FD275AD4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0A19-499D-44E5-84D6-2087C3E6C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45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67B10-C17C-4180-B659-E1169AA6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572C06-2CC6-4308-94D7-2B58AAFFE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B698D-9B99-4187-A648-609BC526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0DEB-DBCA-4A05-8ADB-393F09FAD3A1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6BDD8A-2A3D-4A24-9494-8850D75B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A2D6BC-DE66-4ACC-9F9C-729DC3DC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0A19-499D-44E5-84D6-2087C3E6C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05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F2856-3D22-4518-942C-A8B6F45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8CB4A4-48D3-4C10-9556-D6F92C60F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CFF46-1DA0-46AE-8B90-A6D66A431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E5F774-2274-479D-877B-B1FBBC15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0DEB-DBCA-4A05-8ADB-393F09FAD3A1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D9B1DB-DCF4-4E3E-97B1-2A7BF258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1D0098-7020-400B-86BA-732E88AE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0A19-499D-44E5-84D6-2087C3E6C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5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B012A-1DB3-4567-B764-FD24AE77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8C846-3372-4168-82EF-1AB31527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03A397-0435-40BC-AB00-381312892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3BB59F-6F30-42FB-8780-78D8EE479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EB5E1D-6626-4CA9-B374-AF84E16FE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094729-D331-42ED-AFD5-2D8B7BCE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0DEB-DBCA-4A05-8ADB-393F09FAD3A1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B03B25-05C1-4928-9025-80CF7186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5704E0-1B8F-43E3-948B-979C52EB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0A19-499D-44E5-84D6-2087C3E6C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23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58A8A-33A9-4E63-93DC-C567B2FD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C3B8B7-922D-47F3-90D7-BA3E3039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0DEB-DBCA-4A05-8ADB-393F09FAD3A1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D715B0-E3CF-4E9D-B866-532C7D0F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66CE45-26E8-4A78-9999-AC2AFE5E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0A19-499D-44E5-84D6-2087C3E6C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93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C60AD8-EA17-43F6-9723-D76B6E8C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0DEB-DBCA-4A05-8ADB-393F09FAD3A1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BB5CAC-DCB1-4814-885D-CFDA329B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F2DC24-53B3-4804-AE59-ED807BAC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0A19-499D-44E5-84D6-2087C3E6C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30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C170D-BB25-482B-ACD0-8C8493A6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335ACC-8C4C-44E7-BAB4-AD3F7EB5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5D0A4F-AD59-489C-97E4-CE6E2687E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41E3DF-DDE6-4B36-A7F3-4B42E1D1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0DEB-DBCA-4A05-8ADB-393F09FAD3A1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A4630D-C521-43B8-B905-1A5C3E44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791520-F37D-4C25-806C-15658FD0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0A19-499D-44E5-84D6-2087C3E6C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25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4B1DE-10E6-438E-9256-5082767D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4476FA5-D488-4C8D-BB76-2FFB55B02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95ADC8-A590-456F-BDD0-F9C115CBF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E9BEC2-E9D4-4474-96A9-5A9E16AF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0DEB-DBCA-4A05-8ADB-393F09FAD3A1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82C06C-ECD0-4F02-A8E6-EAA39085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D0B65B-A82C-4E11-8393-5C51392D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0A19-499D-44E5-84D6-2087C3E6C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05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5ECC2A-289A-45BF-A0F9-E31D22CC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4D8E7C-B81D-4A00-B75E-1496024C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ADD266-49F1-41EA-A294-E9249E335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0DEB-DBCA-4A05-8ADB-393F09FAD3A1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5FFA20-F474-495D-AEAC-00DB009D3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735394-CDCF-4903-B167-1E5BB5A2C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70A19-499D-44E5-84D6-2087C3E6C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83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318555-0A29-4302-875B-F5418412C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82EF19-3DDE-4BB4-922D-ECAECC74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225" y="4284663"/>
            <a:ext cx="9144000" cy="1655762"/>
          </a:xfrm>
        </p:spPr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Member</a:t>
            </a:r>
            <a:r>
              <a:rPr kumimoji="1" lang="ja-JP" altLang="en-US" dirty="0"/>
              <a:t>　</a:t>
            </a:r>
            <a:r>
              <a:rPr lang="ja-JP" altLang="en-US" dirty="0"/>
              <a:t>金子阿稀斗　佐藤あゆ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8BEDD21-B143-4AC6-8E71-B952728F4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24" y="2091531"/>
            <a:ext cx="9590951" cy="9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2E95C-9EE8-46E8-9DFB-D23F80B0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067800" cy="1009651"/>
          </a:xfrm>
        </p:spPr>
        <p:txBody>
          <a:bodyPr>
            <a:noAutofit/>
          </a:bodyPr>
          <a:lstStyle/>
          <a:p>
            <a:r>
              <a:rPr lang="ja-JP" altLang="en-US" sz="3200" b="1" dirty="0">
                <a:solidFill>
                  <a:srgbClr val="002060"/>
                </a:solidFill>
              </a:rPr>
              <a:t>企業の情報を一つにまとめることができる！</a:t>
            </a:r>
            <a:endParaRPr kumimoji="1" lang="ja-JP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4820D6A-9EBF-42D3-9830-A0CBBB187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4" y="1828801"/>
            <a:ext cx="9950052" cy="4067174"/>
          </a:xfrm>
        </p:spPr>
      </p:pic>
    </p:spTree>
    <p:extLst>
      <p:ext uri="{BB962C8B-B14F-4D97-AF65-F5344CB8AC3E}">
        <p14:creationId xmlns:p14="http://schemas.microsoft.com/office/powerpoint/2010/main" val="105475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0E609-185C-4902-96EC-79E25EA4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dirty="0">
                <a:solidFill>
                  <a:srgbClr val="002060"/>
                </a:solidFill>
              </a:rPr>
              <a:t>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0E03F1A-D211-4EEB-98B9-D23AB4E4C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9" y="2166938"/>
            <a:ext cx="4689055" cy="376330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B00A2D-AA78-415E-B3B6-CD173B39A134}"/>
              </a:ext>
            </a:extLst>
          </p:cNvPr>
          <p:cNvSpPr txBox="1"/>
          <p:nvPr/>
        </p:nvSpPr>
        <p:spPr>
          <a:xfrm>
            <a:off x="733425" y="1798915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2DB30F-5F4D-4DC1-809B-10C91490F83D}"/>
              </a:ext>
            </a:extLst>
          </p:cNvPr>
          <p:cNvSpPr txBox="1"/>
          <p:nvPr/>
        </p:nvSpPr>
        <p:spPr>
          <a:xfrm>
            <a:off x="7172325" y="1983581"/>
            <a:ext cx="5267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・操作ボタン</a:t>
            </a:r>
            <a:endParaRPr kumimoji="1" lang="en-US" altLang="ja-JP" sz="2400" dirty="0"/>
          </a:p>
          <a:p>
            <a:r>
              <a:rPr kumimoji="1" lang="ja-JP" altLang="en-US" sz="2400" dirty="0"/>
              <a:t>参照→企業一覧→企業情報</a:t>
            </a:r>
            <a:endParaRPr kumimoji="1" lang="en-US" altLang="ja-JP" sz="2400" dirty="0"/>
          </a:p>
          <a:p>
            <a:r>
              <a:rPr lang="ja-JP" altLang="en-US" sz="2400" dirty="0"/>
              <a:t>追加→企業情報の追加</a:t>
            </a:r>
            <a:endParaRPr lang="en-US" altLang="ja-JP" sz="2400" dirty="0"/>
          </a:p>
          <a:p>
            <a:r>
              <a:rPr kumimoji="1" lang="ja-JP" altLang="en-US" sz="2400" dirty="0"/>
              <a:t>終了</a:t>
            </a: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9EFFC37-2851-4F81-B039-9876A8A9697A}"/>
              </a:ext>
            </a:extLst>
          </p:cNvPr>
          <p:cNvSpPr/>
          <p:nvPr/>
        </p:nvSpPr>
        <p:spPr>
          <a:xfrm>
            <a:off x="6096000" y="1406563"/>
            <a:ext cx="5781675" cy="2874169"/>
          </a:xfrm>
          <a:prstGeom prst="wedgeEllipseCallout">
            <a:avLst>
              <a:gd name="adj1" fmla="val -55924"/>
              <a:gd name="adj2" fmla="val 678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33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F7679-BFF6-4D0A-B982-E850B1E2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dirty="0">
                <a:solidFill>
                  <a:srgbClr val="002060"/>
                </a:solidFill>
              </a:rPr>
              <a:t>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D0571-002C-4011-8629-93C19380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スケジュール管理の</a:t>
            </a:r>
            <a:r>
              <a:rPr kumimoji="1"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/>
              <a:t>評価によるグラフ化機能</a:t>
            </a:r>
            <a:endParaRPr lang="en-US" altLang="ja-JP" dirty="0"/>
          </a:p>
          <a:p>
            <a:r>
              <a:rPr kumimoji="1" lang="ja-JP" altLang="en-US" dirty="0"/>
              <a:t>文字入力の快適化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99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企業の情報を一つにまとめることができる！</vt:lpstr>
      <vt:lpstr>概要</vt:lpstr>
      <vt:lpstr>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huragu_1@yahoo.co.jp</dc:creator>
  <cp:lastModifiedBy>huragu_1@yahoo.co.jp</cp:lastModifiedBy>
  <cp:revision>2</cp:revision>
  <dcterms:created xsi:type="dcterms:W3CDTF">2021-09-13T14:22:31Z</dcterms:created>
  <dcterms:modified xsi:type="dcterms:W3CDTF">2021-09-14T03:29:02Z</dcterms:modified>
</cp:coreProperties>
</file>