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07" r:id="rId3"/>
    <p:sldId id="257" r:id="rId4"/>
    <p:sldId id="258" r:id="rId5"/>
    <p:sldId id="295" r:id="rId6"/>
    <p:sldId id="308" r:id="rId7"/>
    <p:sldId id="309" r:id="rId8"/>
    <p:sldId id="310" r:id="rId9"/>
    <p:sldId id="311" r:id="rId10"/>
    <p:sldId id="312" r:id="rId11"/>
    <p:sldId id="298" r:id="rId12"/>
    <p:sldId id="313" r:id="rId13"/>
    <p:sldId id="316" r:id="rId14"/>
    <p:sldId id="317" r:id="rId15"/>
    <p:sldId id="318" r:id="rId16"/>
    <p:sldId id="266" r:id="rId17"/>
  </p:sldIdLst>
  <p:sldSz cx="9144000" cy="5143500" type="screen16x9"/>
  <p:notesSz cx="6858000" cy="9144000"/>
  <p:embeddedFontLst>
    <p:embeddedFont>
      <p:font typeface="Cormorant Unicase SemiBold" panose="020B0600070205080204" charset="0"/>
      <p:regular r:id="rId19"/>
      <p:bold r:id="rId20"/>
    </p:embeddedFont>
    <p:embeddedFont>
      <p:font typeface="Caladea" panose="020B060007020508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c" initials="m" lastIdx="1" clrIdx="0">
    <p:extLst>
      <p:ext uri="{19B8F6BF-5375-455C-9EA6-DF929625EA0E}">
        <p15:presenceInfo xmlns:p15="http://schemas.microsoft.com/office/powerpoint/2012/main" userId="m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C79"/>
    <a:srgbClr val="CDC7C1"/>
    <a:srgbClr val="F49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C8BA7-F485-4628-809E-1801298E9CAC}">
  <a:tblStyle styleId="{E6CC8BA7-F485-4628-809E-1801298E9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EAEA8-84B3-4963-8B99-772D383C3E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9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4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6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4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7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7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412275" y="412025"/>
            <a:ext cx="4319400" cy="4319400"/>
          </a:xfrm>
          <a:prstGeom prst="ellipse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𖦹"/>
              <a:defRPr sz="1800" i="1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11650" y="2144900"/>
            <a:ext cx="2682626" cy="2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t="22910"/>
          <a:stretch/>
        </p:blipFill>
        <p:spPr>
          <a:xfrm>
            <a:off x="3766450" y="0"/>
            <a:ext cx="1538975" cy="1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3593400" y="7388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rPr>
              <a:t>“</a:t>
            </a:r>
            <a:endParaRPr sz="7200">
              <a:solidFill>
                <a:schemeClr val="dk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2335325"/>
            <a:ext cx="1040950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❧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665100" y="983075"/>
            <a:ext cx="7813800" cy="3513000"/>
          </a:xfrm>
          <a:prstGeom prst="rect">
            <a:avLst/>
          </a:prstGeom>
          <a:gradFill>
            <a:gsLst>
              <a:gs pos="0">
                <a:srgbClr val="FFFFFF">
                  <a:alpha val="74509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3305425"/>
            <a:ext cx="1474600" cy="18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50" y="3382925"/>
            <a:ext cx="1864450" cy="1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779" y="127557"/>
            <a:ext cx="535791" cy="5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4297" y="3055157"/>
            <a:ext cx="1033650" cy="1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9" y="3253802"/>
            <a:ext cx="915112" cy="87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696" y="573860"/>
            <a:ext cx="777608" cy="7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t="2619"/>
          <a:stretch/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72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morant Unicase SemiBold"/>
              <a:buNone/>
              <a:defRPr sz="20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adea"/>
              <a:buChar char="𖦹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●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○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adea"/>
              <a:buChar char="■"/>
              <a:defRPr sz="2400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96075"/>
            <a:ext cx="548700" cy="647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Cormorant Unicase SemiBold"/>
                <a:ea typeface="Cormorant Unicase SemiBold"/>
                <a:cs typeface="Cormorant Unicase SemiBold"/>
                <a:sym typeface="Cormorant Unicase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619175" y="1306025"/>
            <a:ext cx="590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dirty="0" smtClean="0"/>
              <a:t>ミニゲームサイト</a:t>
            </a:r>
            <a:endParaRPr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2935" y="3212759"/>
            <a:ext cx="727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田中大喜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69957" y="936693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bg1"/>
                </a:solidFill>
              </a:rPr>
              <a:t>≪卒業制作≫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120588"/>
            <a:ext cx="7033200" cy="3218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また、ゲームの内容によってはスマホでは遊べないものもあります。</a:t>
            </a:r>
          </a:p>
          <a:p>
            <a:pPr lvl="0"/>
            <a:r>
              <a:rPr lang="ja-JP" altLang="en-US" dirty="0" smtClean="0"/>
              <a:t>例えば</a:t>
            </a:r>
            <a:r>
              <a:rPr lang="ja-JP" altLang="en-US" dirty="0"/>
              <a:t>、タイピングゲームなどが、スマホでは、できません。</a:t>
            </a:r>
          </a:p>
          <a:p>
            <a:pPr lvl="0"/>
            <a:r>
              <a:rPr lang="ja-JP" altLang="en-US" dirty="0" smtClean="0"/>
              <a:t>ゲーム</a:t>
            </a:r>
            <a:r>
              <a:rPr lang="ja-JP" altLang="en-US" dirty="0"/>
              <a:t>は一人モードしかありません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対戦</a:t>
            </a:r>
            <a:r>
              <a:rPr lang="ja-JP" altLang="en-US" dirty="0"/>
              <a:t>ゲームではなく、スコアリングゲームとなっております。</a:t>
            </a:r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99" y="1518624"/>
            <a:ext cx="83775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5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6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4156" y="1666099"/>
            <a:ext cx="617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1"/>
                </a:solidFill>
              </a:rPr>
              <a:t>実際に作ったサイトをお見せします。</a:t>
            </a:r>
          </a:p>
        </p:txBody>
      </p:sp>
    </p:spTree>
    <p:extLst>
      <p:ext uri="{BB962C8B-B14F-4D97-AF65-F5344CB8AC3E}">
        <p14:creationId xmlns:p14="http://schemas.microsoft.com/office/powerpoint/2010/main" val="1074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苦労したこと</a:t>
            </a:r>
            <a:endParaRPr lang="ja-JP" altLang="en-US" b="1" dirty="0"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レスポンシブ対応です。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b="1" dirty="0" smtClean="0"/>
              <a:t>特</a:t>
            </a:r>
            <a:r>
              <a:rPr lang="ja-JP" altLang="en-US" b="1" dirty="0"/>
              <a:t>に</a:t>
            </a:r>
            <a:r>
              <a:rPr lang="ja-JP" altLang="en-US" dirty="0"/>
              <a:t>ヘッダーと</a:t>
            </a:r>
            <a:r>
              <a:rPr lang="ja-JP" altLang="en-US" dirty="0" smtClean="0"/>
              <a:t>お知らせが</a:t>
            </a:r>
            <a:r>
              <a:rPr lang="ja-JP" altLang="en-US" dirty="0"/>
              <a:t>大変苦労しました。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真ん中に持っていったりする</a:t>
            </a:r>
            <a:r>
              <a:rPr lang="ja-JP" altLang="en-US" dirty="0"/>
              <a:t>のが</a:t>
            </a:r>
            <a:r>
              <a:rPr lang="ja-JP" altLang="en-US" dirty="0" smtClean="0"/>
              <a:t>なかなか合わなかったり</a:t>
            </a:r>
            <a:endParaRPr lang="ja-JP" alt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ja-JP" b="1" dirty="0" smtClean="0"/>
              <a:t>PC</a:t>
            </a:r>
            <a:r>
              <a:rPr lang="ja-JP" altLang="en-US" dirty="0"/>
              <a:t>サイズではきれいに見えても、</a:t>
            </a:r>
            <a:r>
              <a:rPr lang="ja-JP" altLang="en-US" b="1" dirty="0"/>
              <a:t>スマホ</a:t>
            </a:r>
            <a:r>
              <a:rPr lang="ja-JP" altLang="en-US" dirty="0"/>
              <a:t>サイズでみたら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形</a:t>
            </a:r>
            <a:r>
              <a:rPr lang="ja-JP" altLang="en-US" dirty="0"/>
              <a:t>が崩れたりしていて、それを修正するのがとても苦労しました</a:t>
            </a:r>
            <a:r>
              <a:rPr lang="ja-JP" altLang="en-US" dirty="0" smtClean="0"/>
              <a:t>。</a:t>
            </a:r>
            <a:r>
              <a:rPr lang="ja-JP" altLang="en-US" dirty="0"/>
              <a:t>　</a:t>
            </a:r>
            <a:endParaRPr dirty="0"/>
          </a:p>
        </p:txBody>
      </p:sp>
      <p:sp>
        <p:nvSpPr>
          <p:cNvPr id="10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3" name="Google Shape;375;p39"/>
          <p:cNvSpPr/>
          <p:nvPr/>
        </p:nvSpPr>
        <p:spPr>
          <a:xfrm>
            <a:off x="0" y="-6537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今後の改善</a:t>
            </a:r>
            <a:endParaRPr lang="ja-JP" altLang="en-US" b="1" dirty="0"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1" y="1151686"/>
            <a:ext cx="7033278" cy="296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ゲームが簡素すぎたり、デザインがあまりよくないので、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b="1" dirty="0" smtClean="0"/>
              <a:t>第一</a:t>
            </a:r>
            <a:r>
              <a:rPr lang="ja-JP" altLang="en-US" b="1" dirty="0"/>
              <a:t>に</a:t>
            </a:r>
            <a:r>
              <a:rPr lang="ja-JP" altLang="en-US" dirty="0"/>
              <a:t>ゲームの内容とデザインを改善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また</a:t>
            </a:r>
            <a:r>
              <a:rPr lang="ja-JP" altLang="en-US" dirty="0"/>
              <a:t>、サイトも</a:t>
            </a:r>
            <a:r>
              <a:rPr lang="ja-JP" altLang="en-US" dirty="0" err="1"/>
              <a:t>で</a:t>
            </a:r>
            <a:r>
              <a:rPr lang="ja-JP" altLang="en-US" dirty="0"/>
              <a:t>すね。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一応</a:t>
            </a:r>
            <a:r>
              <a:rPr lang="ja-JP" altLang="en-US" dirty="0"/>
              <a:t>、知り合いの方に私の作品を見せて、レビューして</a:t>
            </a:r>
            <a:r>
              <a:rPr lang="ja-JP" altLang="en-US" dirty="0" smtClean="0"/>
              <a:t>もらって指摘された内容</a:t>
            </a:r>
            <a:r>
              <a:rPr lang="ja-JP" altLang="en-US" dirty="0"/>
              <a:t>はある程度改善したのですが、まだ全部を改善したわけで</a:t>
            </a:r>
            <a:r>
              <a:rPr lang="ja-JP" altLang="en-US" dirty="0" smtClean="0"/>
              <a:t>はない</a:t>
            </a:r>
            <a:r>
              <a:rPr lang="ja-JP" altLang="en-US" dirty="0"/>
              <a:t>ので改善しきれてない指摘されたサイトデザインを改善</a:t>
            </a:r>
            <a:r>
              <a:rPr lang="ja-JP" altLang="en-US" dirty="0" smtClean="0"/>
              <a:t>していきたい</a:t>
            </a:r>
            <a:r>
              <a:rPr lang="ja-JP" altLang="en-US" dirty="0"/>
              <a:t>です。</a:t>
            </a:r>
            <a:endParaRPr dirty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b="1" dirty="0" smtClean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感想</a:t>
            </a:r>
            <a:endParaRPr lang="ja-JP" altLang="en-US" b="1" dirty="0"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360" y="1151686"/>
            <a:ext cx="7348539" cy="3151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今回の卒業制作の目的で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いま</a:t>
            </a:r>
            <a:r>
              <a:rPr lang="ja-JP" altLang="en-US" dirty="0"/>
              <a:t>まで触ったことが</a:t>
            </a:r>
            <a:r>
              <a:rPr lang="ja-JP" altLang="en-US" dirty="0" smtClean="0"/>
              <a:t>なかった</a:t>
            </a:r>
            <a:r>
              <a:rPr lang="en-US" altLang="ja-JP" dirty="0" err="1" smtClean="0"/>
              <a:t>javascript</a:t>
            </a:r>
            <a:r>
              <a:rPr lang="ja-JP" altLang="en-US" dirty="0"/>
              <a:t>のライブラリや</a:t>
            </a:r>
            <a:r>
              <a:rPr lang="en-US" altLang="ja-JP" dirty="0" err="1"/>
              <a:t>php</a:t>
            </a:r>
            <a:r>
              <a:rPr lang="ja-JP" altLang="en-US" dirty="0"/>
              <a:t>を使えなかったの</a:t>
            </a:r>
            <a:r>
              <a:rPr lang="ja-JP" altLang="en-US" dirty="0" smtClean="0"/>
              <a:t>が</a:t>
            </a:r>
            <a:r>
              <a:rPr lang="ja-JP" altLang="en-US" dirty="0"/>
              <a:t>、</a:t>
            </a:r>
            <a:r>
              <a:rPr lang="ja-JP" altLang="en-US" dirty="0" smtClean="0"/>
              <a:t>使える</a:t>
            </a:r>
            <a:r>
              <a:rPr lang="ja-JP" altLang="en-US" dirty="0"/>
              <a:t>ようになってよかったです。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 smtClean="0"/>
              <a:t>卒業</a:t>
            </a:r>
            <a:r>
              <a:rPr lang="ja-JP" altLang="en-US" dirty="0"/>
              <a:t>制作する前と比べて</a:t>
            </a:r>
            <a:r>
              <a:rPr lang="en-US" altLang="ja-JP" dirty="0"/>
              <a:t>HTML</a:t>
            </a:r>
            <a:r>
              <a:rPr lang="ja-JP" altLang="en-US" dirty="0"/>
              <a:t>と</a:t>
            </a:r>
            <a:r>
              <a:rPr lang="en-US" altLang="ja-JP" dirty="0"/>
              <a:t>CSS</a:t>
            </a:r>
            <a:r>
              <a:rPr lang="ja-JP" altLang="en-US" dirty="0"/>
              <a:t>をより詳しく</a:t>
            </a:r>
            <a:r>
              <a:rPr lang="ja-JP" altLang="en-US" dirty="0" smtClean="0"/>
              <a:t>知れてよかった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8" name="Google Shape;369;p39"/>
          <p:cNvSpPr/>
          <p:nvPr/>
        </p:nvSpPr>
        <p:spPr>
          <a:xfrm>
            <a:off x="3007995" y="6537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感想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0;p39"/>
          <p:cNvSpPr/>
          <p:nvPr/>
        </p:nvSpPr>
        <p:spPr>
          <a:xfrm>
            <a:off x="1738152" y="0"/>
            <a:ext cx="1465343" cy="5079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今後</a:t>
            </a:r>
            <a:r>
              <a:rPr lang="ja-JP" altLang="en-US" sz="1000" dirty="0" smtClean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の改善</a:t>
            </a:r>
            <a:endParaRPr sz="1000" dirty="0">
              <a:solidFill>
                <a:schemeClr val="accent4">
                  <a:lumMod val="50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4" name="Google Shape;371;p39"/>
          <p:cNvSpPr/>
          <p:nvPr/>
        </p:nvSpPr>
        <p:spPr>
          <a:xfrm>
            <a:off x="536266" y="1210"/>
            <a:ext cx="1398292" cy="50548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50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苦労したこと</a:t>
            </a:r>
          </a:p>
        </p:txBody>
      </p:sp>
      <p:sp>
        <p:nvSpPr>
          <p:cNvPr id="15" name="Google Shape;375;p39"/>
          <p:cNvSpPr/>
          <p:nvPr/>
        </p:nvSpPr>
        <p:spPr>
          <a:xfrm>
            <a:off x="0" y="1210"/>
            <a:ext cx="798923" cy="513227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725" y="1370250"/>
            <a:ext cx="3086700" cy="240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dirty="0"/>
              <a:t>今回の卒業制作の経験は、今後の人生で生かしていきたいです。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08611" y="1108640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366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 idx="4294967295"/>
          </p:nvPr>
        </p:nvSpPr>
        <p:spPr>
          <a:xfrm>
            <a:off x="1558844" y="2420471"/>
            <a:ext cx="6043226" cy="289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b="1" dirty="0"/>
              <a:t>ご清聴ありがとう</a:t>
            </a:r>
            <a:r>
              <a:rPr lang="ja-JP" altLang="en-US" sz="3200" b="1" dirty="0" smtClean="0"/>
              <a:t>ございました。</a:t>
            </a:r>
            <a:endParaRPr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028650" y="905437"/>
            <a:ext cx="3086700" cy="5459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ja-JP" altLang="en-US" b="1" i="0" dirty="0" smtClean="0"/>
              <a:t>目次：</a:t>
            </a:r>
            <a:endParaRPr b="1" i="0" dirty="0"/>
          </a:p>
        </p:txBody>
      </p:sp>
      <p:sp>
        <p:nvSpPr>
          <p:cNvPr id="5" name="Google Shape;341;p36"/>
          <p:cNvSpPr txBox="1">
            <a:spLocks/>
          </p:cNvSpPr>
          <p:nvPr/>
        </p:nvSpPr>
        <p:spPr>
          <a:xfrm>
            <a:off x="3669830" y="1352548"/>
            <a:ext cx="3489705" cy="3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adea"/>
              <a:buChar char="𖦹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●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○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adea"/>
              <a:buChar char="■"/>
              <a:defRPr sz="1800" b="0" i="1" u="none" strike="noStrike" cap="none">
                <a:solidFill>
                  <a:schemeClr val="dk1"/>
                </a:solidFill>
                <a:latin typeface="Caladea"/>
                <a:ea typeface="Caladea"/>
                <a:cs typeface="Caladea"/>
                <a:sym typeface="Caladea"/>
              </a:defRPr>
            </a:lvl9pPr>
          </a:lstStyle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制作目的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使用言語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使用環境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の名称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の概要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成果物</a:t>
            </a:r>
            <a:r>
              <a:rPr lang="ja-JP" altLang="en-US" i="0" dirty="0"/>
              <a:t>のデモ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苦労したこと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今後の改善</a:t>
            </a:r>
            <a:endParaRPr lang="en-US" altLang="ja-JP" i="0" dirty="0" smtClean="0"/>
          </a:p>
          <a:p>
            <a:pPr marL="419100" algn="l">
              <a:lnSpc>
                <a:spcPct val="100000"/>
              </a:lnSpc>
              <a:buSzPts val="2400"/>
              <a:buFont typeface="+mj-lt"/>
              <a:buAutoNum type="arabicPeriod"/>
            </a:pPr>
            <a:r>
              <a:rPr lang="ja-JP" altLang="en-US" i="0" dirty="0" smtClean="0"/>
              <a:t>感想</a:t>
            </a:r>
            <a:endParaRPr lang="en-US" altLang="ja-JP" i="0" dirty="0" smtClean="0"/>
          </a:p>
        </p:txBody>
      </p:sp>
    </p:spTree>
    <p:extLst>
      <p:ext uri="{BB962C8B-B14F-4D97-AF65-F5344CB8AC3E}">
        <p14:creationId xmlns:p14="http://schemas.microsoft.com/office/powerpoint/2010/main" val="1238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740100" y="504268"/>
            <a:ext cx="7663800" cy="31983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制作の目的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4802478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sz="1200" b="1" dirty="0"/>
              <a:t>また、いままで触ったことが</a:t>
            </a:r>
            <a:r>
              <a:rPr lang="ja-JP" altLang="en-US" sz="1200" b="1" dirty="0" smtClean="0"/>
              <a:t>なかった</a:t>
            </a:r>
            <a:r>
              <a:rPr lang="en-US" altLang="ja-JP" sz="1200" b="1" dirty="0" err="1" smtClean="0"/>
              <a:t>javascript</a:t>
            </a:r>
            <a:r>
              <a:rPr lang="ja-JP" altLang="en-US" sz="1200" b="1" dirty="0"/>
              <a:t>のライブラリや</a:t>
            </a:r>
            <a:r>
              <a:rPr lang="en-US" altLang="ja-JP" sz="1200" b="1" dirty="0" err="1"/>
              <a:t>php</a:t>
            </a:r>
            <a:r>
              <a:rPr lang="ja-JP" altLang="en-US" sz="1200" b="1" dirty="0" smtClean="0"/>
              <a:t>をこの</a:t>
            </a:r>
            <a:r>
              <a:rPr lang="ja-JP" altLang="en-US" sz="1200" b="1" dirty="0"/>
              <a:t>機会に触って使えるようになって、今後の役に立つようにサイト作りの勉強</a:t>
            </a:r>
            <a:r>
              <a:rPr lang="ja-JP" altLang="en-US" sz="1200" b="1" dirty="0" smtClean="0"/>
              <a:t>もかねて</a:t>
            </a:r>
            <a:r>
              <a:rPr lang="ja-JP" altLang="en-US" sz="1200" b="1" dirty="0"/>
              <a:t>、卒業制作をしました。</a:t>
            </a:r>
            <a:endParaRPr sz="1200"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3286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b="1" dirty="0"/>
              <a:t>何故、私がこのテーマにしたの</a:t>
            </a:r>
            <a:r>
              <a:rPr lang="ja-JP" altLang="en-US" sz="1200" b="1" dirty="0" smtClean="0"/>
              <a:t>か</a:t>
            </a:r>
            <a:endParaRPr lang="en-US" altLang="ja-JP" sz="12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/>
              <a:t>授業で習った事を生かして、サイトを作ってみたかったからです</a:t>
            </a:r>
            <a:r>
              <a:rPr lang="ja-JP" altLang="en-US" sz="1200" dirty="0" smtClean="0"/>
              <a:t>。一番</a:t>
            </a:r>
            <a:r>
              <a:rPr lang="ja-JP" altLang="en-US" sz="1200" dirty="0"/>
              <a:t>サイトを作るうえで手っ取り早いと思ったのが</a:t>
            </a:r>
            <a:r>
              <a:rPr lang="ja-JP" altLang="en-US" sz="1200" dirty="0" smtClean="0"/>
              <a:t>、ブラウザゲーム</a:t>
            </a:r>
            <a:r>
              <a:rPr lang="ja-JP" altLang="en-US" sz="1200" dirty="0"/>
              <a:t>です。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ja-JP" altLang="en-US" sz="1200" dirty="0" smtClean="0"/>
              <a:t>ですが、既</a:t>
            </a:r>
            <a:r>
              <a:rPr lang="ja-JP" altLang="en-US" sz="1200" dirty="0"/>
              <a:t>にあるブラウザゲームだと需要がないと感じた</a:t>
            </a:r>
            <a:r>
              <a:rPr lang="ja-JP" altLang="en-US" sz="1200" dirty="0" smtClean="0"/>
              <a:t>のでミニゲーム</a:t>
            </a:r>
            <a:r>
              <a:rPr lang="ja-JP" altLang="en-US" sz="1200" dirty="0"/>
              <a:t>がいっぱい遊べる</a:t>
            </a:r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まとめサイト</a:t>
            </a:r>
            <a:r>
              <a:rPr lang="ja-JP" altLang="en-US" sz="1200" dirty="0"/>
              <a:t>を作ろう</a:t>
            </a:r>
            <a:r>
              <a:rPr lang="ja-JP" altLang="en-US" sz="1200" dirty="0" smtClean="0"/>
              <a:t>と決めました</a:t>
            </a:r>
            <a:r>
              <a:rPr lang="ja-JP" altLang="en-US" sz="1200" dirty="0"/>
              <a:t>。</a:t>
            </a:r>
            <a:endParaRPr dirty="0"/>
          </a:p>
        </p:txBody>
      </p:sp>
      <p:sp>
        <p:nvSpPr>
          <p:cNvPr id="1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" y="872499"/>
            <a:ext cx="534337" cy="53433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81" y="841530"/>
            <a:ext cx="604873" cy="60487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0" y="858349"/>
            <a:ext cx="587191" cy="58719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53" y="838749"/>
            <a:ext cx="645568" cy="6455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47" y="838749"/>
            <a:ext cx="629325" cy="62932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37" y="819699"/>
            <a:ext cx="648537" cy="64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1359850" y="2309700"/>
            <a:ext cx="6424200" cy="44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/>
            </a:r>
            <a:br>
              <a:rPr lang="en" sz="3000" dirty="0"/>
            </a:br>
            <a:endParaRPr sz="3000" dirty="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25" y="562200"/>
            <a:ext cx="650950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2;p39"/>
          <p:cNvSpPr/>
          <p:nvPr/>
        </p:nvSpPr>
        <p:spPr>
          <a:xfrm>
            <a:off x="3410188" y="-3026"/>
            <a:ext cx="1574560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使用環境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73;p39"/>
          <p:cNvSpPr/>
          <p:nvPr/>
        </p:nvSpPr>
        <p:spPr>
          <a:xfrm>
            <a:off x="2081523" y="-3026"/>
            <a:ext cx="1561802" cy="5079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使用言語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4;p39"/>
          <p:cNvSpPr/>
          <p:nvPr/>
        </p:nvSpPr>
        <p:spPr>
          <a:xfrm>
            <a:off x="555564" y="-2421"/>
            <a:ext cx="1762186" cy="50669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制作の目的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9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88" y="828537"/>
            <a:ext cx="593361" cy="593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3" y="815484"/>
            <a:ext cx="536171" cy="53617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9" y="850717"/>
            <a:ext cx="535630" cy="53563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444" y="1427193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Windows10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0188" y="1417327"/>
            <a:ext cx="120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Unity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2682" y="1421898"/>
            <a:ext cx="186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Visual Studio </a:t>
            </a:r>
            <a:r>
              <a:rPr lang="en-US" altLang="ja-JP" b="1" dirty="0">
                <a:solidFill>
                  <a:schemeClr val="bg1"/>
                </a:solidFill>
              </a:rPr>
              <a:t>Code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/>
              <a:t>成果物の名称</a:t>
            </a:r>
            <a:endParaRPr b="1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❧"/>
            </a:pPr>
            <a:r>
              <a:rPr lang="ja-JP" altLang="en-US" dirty="0" smtClean="0"/>
              <a:t>名称</a:t>
            </a:r>
            <a:r>
              <a:rPr lang="en-US" altLang="ja-JP" dirty="0" smtClean="0"/>
              <a:t>.</a:t>
            </a:r>
            <a:r>
              <a:rPr lang="ja-JP" altLang="en-US" dirty="0" smtClean="0"/>
              <a:t>ミニゲームサイト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特に深い意味はないです。</a:t>
            </a:r>
            <a:endParaRPr lang="en-US" altLang="ja-JP" dirty="0" smtClean="0"/>
          </a:p>
        </p:txBody>
      </p:sp>
      <p:sp>
        <p:nvSpPr>
          <p:cNvPr id="5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6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7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8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2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どのような制作物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0"/>
            <a:r>
              <a:rPr lang="ja-JP" altLang="en-US" dirty="0"/>
              <a:t>いろんなミニゲームが遊べる</a:t>
            </a:r>
            <a:r>
              <a:rPr lang="ja-JP" altLang="en-US" dirty="0" smtClean="0"/>
              <a:t>サイトになって</a:t>
            </a:r>
            <a:r>
              <a:rPr lang="ja-JP" altLang="en-US" dirty="0"/>
              <a:t>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/>
              <a:t>画面</a:t>
            </a:r>
            <a:r>
              <a:rPr lang="ja-JP" altLang="en-US" dirty="0" smtClean="0"/>
              <a:t>遷移について</a:t>
            </a:r>
            <a:endParaRPr lang="en-US" altLang="ja-JP" dirty="0" smtClean="0"/>
          </a:p>
          <a:p>
            <a:pPr lvl="0"/>
            <a:r>
              <a:rPr lang="ja-JP" altLang="en-US" dirty="0"/>
              <a:t>レスポンシブ対応していて</a:t>
            </a:r>
            <a:r>
              <a:rPr lang="ja-JP" altLang="en-US" dirty="0" smtClean="0"/>
              <a:t>、スマホ</a:t>
            </a:r>
            <a:r>
              <a:rPr lang="ja-JP" altLang="en-US" dirty="0"/>
              <a:t>画面になると上のヘッダーがハンバーガーメニューに</a:t>
            </a:r>
            <a:r>
              <a:rPr lang="ja-JP" altLang="en-US" dirty="0" smtClean="0"/>
              <a:t>なったり縦</a:t>
            </a:r>
            <a:r>
              <a:rPr lang="ja-JP" altLang="en-US" dirty="0"/>
              <a:t>に表示されるようになっています。</a:t>
            </a:r>
            <a:endParaRPr lang="en-US" altLang="ja-JP" dirty="0" smtClean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994057"/>
            <a:ext cx="581585" cy="5815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72001" y="1029037"/>
            <a:ext cx="167639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ヘッダー</a:t>
            </a:r>
            <a:endParaRPr kumimoji="1" lang="ja-JP" altLang="en-US" sz="3200" dirty="0"/>
          </a:p>
        </p:txBody>
      </p:sp>
      <p:sp>
        <p:nvSpPr>
          <p:cNvPr id="4" name="右矢印 3"/>
          <p:cNvSpPr/>
          <p:nvPr/>
        </p:nvSpPr>
        <p:spPr>
          <a:xfrm>
            <a:off x="6496539" y="1097142"/>
            <a:ext cx="448235" cy="44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  <p:bldP spid="3" grpId="0" animBg="1"/>
      <p:bldP spid="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40100" y="0"/>
            <a:ext cx="7663800" cy="8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ja-JP" altLang="en-US" b="1" dirty="0">
                <a:latin typeface="Caladea"/>
                <a:ea typeface="Caladea"/>
                <a:cs typeface="Caladea"/>
                <a:sym typeface="Caladea"/>
              </a:rPr>
              <a:t>成果物の概要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55400" y="1373375"/>
            <a:ext cx="70332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ja-JP" altLang="en-US" dirty="0" smtClean="0"/>
              <a:t>操作方法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lvl="0"/>
            <a:r>
              <a:rPr lang="en-US" altLang="ja-JP" dirty="0"/>
              <a:t>PC</a:t>
            </a:r>
            <a:r>
              <a:rPr lang="ja-JP" altLang="en-US" dirty="0"/>
              <a:t>の場合はクリック・キーボード</a:t>
            </a:r>
          </a:p>
          <a:p>
            <a:pPr lvl="0"/>
            <a:r>
              <a:rPr lang="ja-JP" altLang="en-US" dirty="0" smtClean="0"/>
              <a:t>スマホ</a:t>
            </a:r>
            <a:r>
              <a:rPr lang="ja-JP" altLang="en-US" dirty="0"/>
              <a:t>の場合はタップ操作</a:t>
            </a:r>
            <a:r>
              <a:rPr lang="ja-JP" altLang="en-US" dirty="0" smtClean="0"/>
              <a:t>です。</a:t>
            </a:r>
            <a:endParaRPr lang="ja-JP" altLang="en-US" dirty="0"/>
          </a:p>
        </p:txBody>
      </p:sp>
      <p:sp>
        <p:nvSpPr>
          <p:cNvPr id="9" name="Google Shape;366;p39"/>
          <p:cNvSpPr/>
          <p:nvPr/>
        </p:nvSpPr>
        <p:spPr>
          <a:xfrm>
            <a:off x="3265967" y="0"/>
            <a:ext cx="1533391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成果物のデモ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0" name="Google Shape;367;p39"/>
          <p:cNvSpPr/>
          <p:nvPr/>
        </p:nvSpPr>
        <p:spPr>
          <a:xfrm>
            <a:off x="1940581" y="1210"/>
            <a:ext cx="1538334" cy="50548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b="1" dirty="0">
                <a:solidFill>
                  <a:schemeClr val="lt1"/>
                </a:solidFill>
                <a:latin typeface="Caladea"/>
                <a:ea typeface="Caladea"/>
                <a:cs typeface="Caladea"/>
                <a:sym typeface="Caladea"/>
              </a:rPr>
              <a:t>成果物の概要</a:t>
            </a:r>
            <a:endParaRPr sz="1000" b="1" dirty="0">
              <a:solidFill>
                <a:schemeClr val="lt1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1" name="Google Shape;368;p39"/>
          <p:cNvSpPr/>
          <p:nvPr/>
        </p:nvSpPr>
        <p:spPr>
          <a:xfrm>
            <a:off x="585439" y="-1210"/>
            <a:ext cx="1534847" cy="5079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ja-JP" altLang="en-US" sz="1000" dirty="0">
                <a:solidFill>
                  <a:schemeClr val="accent4">
                    <a:lumMod val="75000"/>
                  </a:schemeClr>
                </a:solidFill>
                <a:latin typeface="Caladea"/>
                <a:ea typeface="Caladea"/>
                <a:cs typeface="Caladea"/>
                <a:sym typeface="Caladea"/>
              </a:rPr>
              <a:t>成果物の名称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2" name="Google Shape;375;p39"/>
          <p:cNvSpPr/>
          <p:nvPr/>
        </p:nvSpPr>
        <p:spPr>
          <a:xfrm>
            <a:off x="-4023" y="-1"/>
            <a:ext cx="798923" cy="506691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5" y="1262260"/>
            <a:ext cx="476250" cy="4762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97" y="1188500"/>
            <a:ext cx="623769" cy="6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isbury template">
  <a:themeElements>
    <a:clrScheme name="Custom 347">
      <a:dk1>
        <a:srgbClr val="2A3D41"/>
      </a:dk1>
      <a:lt1>
        <a:srgbClr val="FFFFFF"/>
      </a:lt1>
      <a:dk2>
        <a:srgbClr val="9EA7AA"/>
      </a:dk2>
      <a:lt2>
        <a:srgbClr val="E5ECE4"/>
      </a:lt2>
      <a:accent1>
        <a:srgbClr val="7FA03F"/>
      </a:accent1>
      <a:accent2>
        <a:srgbClr val="364B3C"/>
      </a:accent2>
      <a:accent3>
        <a:srgbClr val="2F7A87"/>
      </a:accent3>
      <a:accent4>
        <a:srgbClr val="69CCF5"/>
      </a:accent4>
      <a:accent5>
        <a:srgbClr val="2182B6"/>
      </a:accent5>
      <a:accent6>
        <a:srgbClr val="83B1BF"/>
      </a:accent6>
      <a:hlink>
        <a:srgbClr val="59830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573</Words>
  <Application>Microsoft Office PowerPoint</Application>
  <PresentationFormat>画面に合わせる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Cormorant Unicase SemiBold</vt:lpstr>
      <vt:lpstr>Caladea</vt:lpstr>
      <vt:lpstr>Arial</vt:lpstr>
      <vt:lpstr>ＭＳ Ｐゴシック</vt:lpstr>
      <vt:lpstr>Salisbury template</vt:lpstr>
      <vt:lpstr>ミニゲームサイト</vt:lpstr>
      <vt:lpstr>PowerPoint プレゼンテーション</vt:lpstr>
      <vt:lpstr>制作の目的</vt:lpstr>
      <vt:lpstr> </vt:lpstr>
      <vt:lpstr> </vt:lpstr>
      <vt:lpstr>成果物の名称</vt:lpstr>
      <vt:lpstr>成果物の概要</vt:lpstr>
      <vt:lpstr>成果物の概要</vt:lpstr>
      <vt:lpstr>成果物の概要</vt:lpstr>
      <vt:lpstr>成果物の概要</vt:lpstr>
      <vt:lpstr> </vt:lpstr>
      <vt:lpstr>苦労したこと</vt:lpstr>
      <vt:lpstr>今後の改善</vt:lpstr>
      <vt:lpstr>感想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ミニゲームサイト</dc:title>
  <cp:lastModifiedBy>mbc</cp:lastModifiedBy>
  <cp:revision>43</cp:revision>
  <dcterms:modified xsi:type="dcterms:W3CDTF">2022-02-21T01:47:45Z</dcterms:modified>
</cp:coreProperties>
</file>