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07" r:id="rId3"/>
    <p:sldId id="257" r:id="rId4"/>
    <p:sldId id="319" r:id="rId5"/>
    <p:sldId id="320" r:id="rId6"/>
    <p:sldId id="308" r:id="rId7"/>
    <p:sldId id="309" r:id="rId8"/>
    <p:sldId id="310" r:id="rId9"/>
    <p:sldId id="311" r:id="rId10"/>
    <p:sldId id="312" r:id="rId11"/>
    <p:sldId id="298" r:id="rId12"/>
    <p:sldId id="313" r:id="rId13"/>
    <p:sldId id="316" r:id="rId14"/>
    <p:sldId id="317" r:id="rId15"/>
    <p:sldId id="318" r:id="rId16"/>
    <p:sldId id="266" r:id="rId17"/>
  </p:sldIdLst>
  <p:sldSz cx="9144000" cy="5143500" type="screen16x9"/>
  <p:notesSz cx="6858000" cy="9144000"/>
  <p:embeddedFontLst>
    <p:embeddedFont>
      <p:font typeface="Cormorant Unicase SemiBold" panose="020B0600070205080204" charset="0"/>
      <p:regular r:id="rId19"/>
      <p:bold r:id="rId20"/>
    </p:embeddedFont>
    <p:embeddedFont>
      <p:font typeface="Caladea" panose="020B060007020508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c" initials="m" lastIdx="1" clrIdx="0">
    <p:extLst>
      <p:ext uri="{19B8F6BF-5375-455C-9EA6-DF929625EA0E}">
        <p15:presenceInfo xmlns:p15="http://schemas.microsoft.com/office/powerpoint/2012/main" userId="m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C79"/>
    <a:srgbClr val="CDC7C1"/>
    <a:srgbClr val="F49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C8BA7-F485-4628-809E-1801298E9CAC}">
  <a:tblStyle styleId="{E6CC8BA7-F485-4628-809E-1801298E9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EAEA8-84B3-4963-8B99-772D383C3E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9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4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6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4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7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6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9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412275" y="412025"/>
            <a:ext cx="4319400" cy="4319400"/>
          </a:xfrm>
          <a:prstGeom prst="ellipse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 i="1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11650" y="2144900"/>
            <a:ext cx="2682626" cy="2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t="22910"/>
          <a:stretch/>
        </p:blipFill>
        <p:spPr>
          <a:xfrm>
            <a:off x="3766450" y="0"/>
            <a:ext cx="1538975" cy="11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3593400" y="7388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rPr>
              <a:t>“</a:t>
            </a:r>
            <a:endParaRPr sz="7200">
              <a:solidFill>
                <a:schemeClr val="dk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25" y="2335325"/>
            <a:ext cx="1040950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❧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t="2619"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72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adea"/>
              <a:buChar char="𖦹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dirty="0" smtClean="0"/>
              <a:t>ミニゲームサイト</a:t>
            </a:r>
            <a:endParaRPr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2935" y="3212759"/>
            <a:ext cx="727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田中大喜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69957" y="936693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bg1"/>
                </a:solidFill>
              </a:rPr>
              <a:t>≪卒業制作≫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120588"/>
            <a:ext cx="7033200" cy="3218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また、ゲームの内容によってはスマホでは遊べないものもあります。</a:t>
            </a:r>
          </a:p>
          <a:p>
            <a:pPr lvl="0"/>
            <a:r>
              <a:rPr lang="ja-JP" altLang="en-US" dirty="0" smtClean="0"/>
              <a:t>例えば</a:t>
            </a:r>
            <a:r>
              <a:rPr lang="ja-JP" altLang="en-US" dirty="0"/>
              <a:t>、タイピングゲームなどが、スマホでは、できません。</a:t>
            </a:r>
          </a:p>
          <a:p>
            <a:pPr lvl="0"/>
            <a:r>
              <a:rPr lang="ja-JP" altLang="en-US" dirty="0" smtClean="0"/>
              <a:t>ゲーム</a:t>
            </a:r>
            <a:r>
              <a:rPr lang="ja-JP" altLang="en-US" dirty="0"/>
              <a:t>は一人モードしかありません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対戦</a:t>
            </a:r>
            <a:r>
              <a:rPr lang="ja-JP" altLang="en-US" dirty="0"/>
              <a:t>ゲームではなく、スコアリングゲームとなっております。</a:t>
            </a:r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99" y="1518624"/>
            <a:ext cx="83775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5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6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4156" y="1666099"/>
            <a:ext cx="617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実際に作ったサイトをお見せします。</a:t>
            </a:r>
          </a:p>
        </p:txBody>
      </p:sp>
    </p:spTree>
    <p:extLst>
      <p:ext uri="{BB962C8B-B14F-4D97-AF65-F5344CB8AC3E}">
        <p14:creationId xmlns:p14="http://schemas.microsoft.com/office/powerpoint/2010/main" val="10741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/>
              <a:t>レスポンシブ対応です。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b="1" dirty="0" smtClean="0"/>
              <a:t>特</a:t>
            </a:r>
            <a:r>
              <a:rPr lang="ja-JP" altLang="en-US" b="1" dirty="0"/>
              <a:t>に</a:t>
            </a:r>
            <a:r>
              <a:rPr lang="ja-JP" altLang="en-US" dirty="0"/>
              <a:t>ヘッダーと</a:t>
            </a:r>
            <a:r>
              <a:rPr lang="ja-JP" altLang="en-US" dirty="0" smtClean="0"/>
              <a:t>お知らせが</a:t>
            </a:r>
            <a:r>
              <a:rPr lang="ja-JP" altLang="en-US" dirty="0"/>
              <a:t>大変苦労しました。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真ん中に持っていったりする</a:t>
            </a:r>
            <a:r>
              <a:rPr lang="ja-JP" altLang="en-US" dirty="0"/>
              <a:t>のが</a:t>
            </a:r>
            <a:r>
              <a:rPr lang="ja-JP" altLang="en-US" dirty="0" smtClean="0"/>
              <a:t>なかなか合わなかったり</a:t>
            </a:r>
            <a:endParaRPr lang="ja-JP" altLang="en-US" dirty="0"/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ja-JP" b="1" dirty="0" smtClean="0"/>
              <a:t>PC</a:t>
            </a:r>
            <a:r>
              <a:rPr lang="ja-JP" altLang="en-US" dirty="0"/>
              <a:t>サイズではきれいに見えても、</a:t>
            </a:r>
            <a:r>
              <a:rPr lang="ja-JP" altLang="en-US" b="1" dirty="0"/>
              <a:t>スマホ</a:t>
            </a:r>
            <a:r>
              <a:rPr lang="ja-JP" altLang="en-US" dirty="0"/>
              <a:t>サイズでみたら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形</a:t>
            </a:r>
            <a:r>
              <a:rPr lang="ja-JP" altLang="en-US" dirty="0"/>
              <a:t>が崩れたりしていて、それを修正するのがとても苦労しました</a:t>
            </a:r>
            <a:r>
              <a:rPr lang="ja-JP" altLang="en-US" dirty="0" smtClean="0"/>
              <a:t>。</a:t>
            </a:r>
            <a:r>
              <a:rPr lang="ja-JP" altLang="en-US" dirty="0"/>
              <a:t>　</a:t>
            </a:r>
            <a:endParaRPr dirty="0"/>
          </a:p>
        </p:txBody>
      </p:sp>
      <p:sp>
        <p:nvSpPr>
          <p:cNvPr id="10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3" name="Google Shape;375;p39"/>
          <p:cNvSpPr/>
          <p:nvPr/>
        </p:nvSpPr>
        <p:spPr>
          <a:xfrm>
            <a:off x="0" y="-6537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今後の改善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/>
              <a:t>ゲームが簡素すぎたり、デザインがあまりよくないので、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b="1" dirty="0" smtClean="0"/>
              <a:t>第一</a:t>
            </a:r>
            <a:r>
              <a:rPr lang="ja-JP" altLang="en-US" b="1" dirty="0"/>
              <a:t>に</a:t>
            </a:r>
            <a:r>
              <a:rPr lang="ja-JP" altLang="en-US" dirty="0"/>
              <a:t>ゲームの内容とデザインを改善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知り合い</a:t>
            </a:r>
            <a:r>
              <a:rPr lang="ja-JP" altLang="en-US" dirty="0"/>
              <a:t>の方に私の作品を見せて、レビューして</a:t>
            </a:r>
            <a:r>
              <a:rPr lang="ja-JP" altLang="en-US" dirty="0" smtClean="0"/>
              <a:t>もらって指摘された内容</a:t>
            </a:r>
            <a:r>
              <a:rPr lang="ja-JP" altLang="en-US" dirty="0"/>
              <a:t>はある程度改善したのですが、まだ全部を改善したわけで</a:t>
            </a:r>
            <a:r>
              <a:rPr lang="ja-JP" altLang="en-US" dirty="0" smtClean="0"/>
              <a:t>はない</a:t>
            </a:r>
            <a:r>
              <a:rPr lang="ja-JP" altLang="en-US" dirty="0"/>
              <a:t>ので改善しきれてない指摘されたサイトデザインを改善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  <a:endParaRPr dirty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b="1" dirty="0" smtClean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感想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0" y="1151686"/>
            <a:ext cx="7348539" cy="3151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/>
              <a:t>今回の卒業制作の目的で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いま</a:t>
            </a:r>
            <a:r>
              <a:rPr lang="ja-JP" altLang="en-US" dirty="0"/>
              <a:t>まで触ったことが</a:t>
            </a:r>
            <a:r>
              <a:rPr lang="ja-JP" altLang="en-US" dirty="0" smtClean="0"/>
              <a:t>なかった</a:t>
            </a:r>
            <a:r>
              <a:rPr lang="en-US" altLang="ja-JP" dirty="0" err="1" smtClean="0"/>
              <a:t>javascript</a:t>
            </a:r>
            <a:r>
              <a:rPr lang="ja-JP" altLang="en-US" dirty="0"/>
              <a:t>のライブラリや</a:t>
            </a:r>
            <a:r>
              <a:rPr lang="en-US" altLang="ja-JP" dirty="0" err="1"/>
              <a:t>php</a:t>
            </a:r>
            <a:r>
              <a:rPr lang="ja-JP" altLang="en-US" dirty="0"/>
              <a:t>を使えなかったの</a:t>
            </a:r>
            <a:r>
              <a:rPr lang="ja-JP" altLang="en-US" dirty="0" smtClean="0"/>
              <a:t>が</a:t>
            </a:r>
            <a:r>
              <a:rPr lang="ja-JP" altLang="en-US" dirty="0"/>
              <a:t>、</a:t>
            </a:r>
            <a:r>
              <a:rPr lang="ja-JP" altLang="en-US" dirty="0" smtClean="0"/>
              <a:t>使える</a:t>
            </a:r>
            <a:r>
              <a:rPr lang="ja-JP" altLang="en-US" dirty="0"/>
              <a:t>ようになってよかったです。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卒業</a:t>
            </a:r>
            <a:r>
              <a:rPr lang="ja-JP" altLang="en-US" dirty="0"/>
              <a:t>制作する前と比べて</a:t>
            </a:r>
            <a:r>
              <a:rPr lang="en-US" altLang="ja-JP" dirty="0"/>
              <a:t>HTML</a:t>
            </a:r>
            <a:r>
              <a:rPr lang="ja-JP" altLang="en-US" dirty="0"/>
              <a:t>と</a:t>
            </a:r>
            <a:r>
              <a:rPr lang="en-US" altLang="ja-JP" dirty="0"/>
              <a:t>CSS</a:t>
            </a:r>
            <a:r>
              <a:rPr lang="ja-JP" altLang="en-US" dirty="0"/>
              <a:t>をより詳しく</a:t>
            </a:r>
            <a:r>
              <a:rPr lang="ja-JP" altLang="en-US" dirty="0" smtClean="0"/>
              <a:t>知れてよかった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今回の卒業制作の経験は、今後の人生で生かしていきたいです。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08611" y="1108640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366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 idx="4294967295"/>
          </p:nvPr>
        </p:nvSpPr>
        <p:spPr>
          <a:xfrm>
            <a:off x="1558844" y="2420471"/>
            <a:ext cx="6043226" cy="289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/>
              <a:t>ご清聴ありがとう</a:t>
            </a:r>
            <a:r>
              <a:rPr lang="ja-JP" altLang="en-US" sz="3200" b="1" dirty="0" smtClean="0"/>
              <a:t>ございました。</a:t>
            </a:r>
            <a:endParaRPr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650" y="905437"/>
            <a:ext cx="3086700" cy="5459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ja-JP" altLang="en-US" b="1" i="0" dirty="0" smtClean="0"/>
              <a:t>目次：</a:t>
            </a:r>
            <a:endParaRPr b="1" i="0" dirty="0"/>
          </a:p>
        </p:txBody>
      </p:sp>
      <p:sp>
        <p:nvSpPr>
          <p:cNvPr id="5" name="Google Shape;341;p36"/>
          <p:cNvSpPr txBox="1">
            <a:spLocks/>
          </p:cNvSpPr>
          <p:nvPr/>
        </p:nvSpPr>
        <p:spPr>
          <a:xfrm>
            <a:off x="3669830" y="1352548"/>
            <a:ext cx="3489705" cy="3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adea"/>
              <a:buChar char="𖦹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制作目的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使用言語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使用環境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の名称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の概要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のデモ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苦労したこと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今後の改善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感想</a:t>
            </a:r>
            <a:endParaRPr lang="en-US" altLang="ja-JP" i="0" dirty="0" smtClean="0"/>
          </a:p>
        </p:txBody>
      </p:sp>
    </p:spTree>
    <p:extLst>
      <p:ext uri="{BB962C8B-B14F-4D97-AF65-F5344CB8AC3E}">
        <p14:creationId xmlns:p14="http://schemas.microsoft.com/office/powerpoint/2010/main" val="1238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制作の目的</a:t>
            </a:r>
            <a:endParaRPr b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sz="1200" b="1" dirty="0"/>
              <a:t>また、いままで触ったことが</a:t>
            </a:r>
            <a:r>
              <a:rPr lang="ja-JP" altLang="en-US" sz="1200" b="1" dirty="0" smtClean="0"/>
              <a:t>なかった</a:t>
            </a:r>
            <a:r>
              <a:rPr lang="en-US" altLang="ja-JP" sz="1200" b="1" dirty="0" err="1" smtClean="0"/>
              <a:t>javascript</a:t>
            </a:r>
            <a:r>
              <a:rPr lang="ja-JP" altLang="en-US" sz="1200" b="1" dirty="0"/>
              <a:t>のライブラリや</a:t>
            </a:r>
            <a:r>
              <a:rPr lang="en-US" altLang="ja-JP" sz="1200" b="1" dirty="0" err="1"/>
              <a:t>php</a:t>
            </a:r>
            <a:r>
              <a:rPr lang="ja-JP" altLang="en-US" sz="1200" b="1" dirty="0" smtClean="0"/>
              <a:t>をこの</a:t>
            </a:r>
            <a:r>
              <a:rPr lang="ja-JP" altLang="en-US" sz="1200" b="1" dirty="0"/>
              <a:t>機会に触って使えるようになって、今後の役に立つようにサイト作りの勉強</a:t>
            </a:r>
            <a:r>
              <a:rPr lang="ja-JP" altLang="en-US" sz="1200" b="1" dirty="0" smtClean="0"/>
              <a:t>もかねて</a:t>
            </a:r>
            <a:r>
              <a:rPr lang="ja-JP" altLang="en-US" sz="1200" b="1" dirty="0"/>
              <a:t>、卒業制作をしました。</a:t>
            </a:r>
            <a:endParaRPr sz="1200"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b="1" dirty="0"/>
              <a:t>何故、私がこのテーマにしたの</a:t>
            </a:r>
            <a:r>
              <a:rPr lang="ja-JP" altLang="en-US" sz="1200" b="1" dirty="0" smtClean="0"/>
              <a:t>か</a:t>
            </a:r>
            <a:endParaRPr lang="en-US" altLang="ja-JP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/>
              <a:t>授業で習った事を生かして、サイトを作ってみたかったからです</a:t>
            </a:r>
            <a:r>
              <a:rPr lang="ja-JP" altLang="en-US" sz="1200" dirty="0" smtClean="0"/>
              <a:t>。一番</a:t>
            </a:r>
            <a:r>
              <a:rPr lang="ja-JP" altLang="en-US" sz="1200" dirty="0"/>
              <a:t>サイトを作るうえで手っ取り早いと思ったのが</a:t>
            </a:r>
            <a:r>
              <a:rPr lang="ja-JP" altLang="en-US" sz="1200" dirty="0" smtClean="0"/>
              <a:t>、ブラウザゲーム</a:t>
            </a:r>
            <a:r>
              <a:rPr lang="ja-JP" altLang="en-US" sz="1200" dirty="0"/>
              <a:t>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 smtClean="0"/>
              <a:t>ですが</a:t>
            </a:r>
            <a:r>
              <a:rPr lang="ja-JP" altLang="en-US" sz="1200" dirty="0"/>
              <a:t>、既存</a:t>
            </a:r>
            <a:r>
              <a:rPr lang="en-US" altLang="ja-JP" sz="1200" dirty="0"/>
              <a:t>(</a:t>
            </a:r>
            <a:r>
              <a:rPr lang="ja-JP" altLang="en-US" sz="1200" dirty="0"/>
              <a:t>きそん</a:t>
            </a:r>
            <a:r>
              <a:rPr lang="en-US" altLang="ja-JP" sz="1200"/>
              <a:t>)</a:t>
            </a:r>
            <a:r>
              <a:rPr lang="ja-JP" altLang="en-US" sz="1200" smtClean="0"/>
              <a:t>に</a:t>
            </a:r>
            <a:r>
              <a:rPr lang="ja-JP" altLang="en-US" sz="1200" dirty="0"/>
              <a:t>あるブラウザゲームだと需要がないと感じた</a:t>
            </a:r>
            <a:r>
              <a:rPr lang="ja-JP" altLang="en-US" sz="1200" dirty="0" smtClean="0"/>
              <a:t>のでミニゲーム</a:t>
            </a:r>
            <a:r>
              <a:rPr lang="ja-JP" altLang="en-US" sz="1200" dirty="0"/>
              <a:t>がいっぱい遊べる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まとめサイト</a:t>
            </a:r>
            <a:r>
              <a:rPr lang="ja-JP" altLang="en-US" sz="1200" dirty="0"/>
              <a:t>を作ろう</a:t>
            </a:r>
            <a:r>
              <a:rPr lang="ja-JP" altLang="en-US" sz="1200" dirty="0" smtClean="0"/>
              <a:t>と決めました</a:t>
            </a:r>
            <a:r>
              <a:rPr lang="ja-JP" altLang="en-US" sz="1200" dirty="0"/>
              <a:t>。</a:t>
            </a:r>
            <a:endParaRPr dirty="0"/>
          </a:p>
        </p:txBody>
      </p:sp>
      <p:sp>
        <p:nvSpPr>
          <p:cNvPr id="16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8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9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使用言語</a:t>
            </a:r>
          </a:p>
        </p:txBody>
      </p:sp>
      <p:sp>
        <p:nvSpPr>
          <p:cNvPr id="9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1" y="2456921"/>
            <a:ext cx="534337" cy="53433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48" y="2430495"/>
            <a:ext cx="587191" cy="58719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12" y="2426177"/>
            <a:ext cx="604873" cy="60487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43" y="2401305"/>
            <a:ext cx="645568" cy="64556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69" y="2426177"/>
            <a:ext cx="629325" cy="62932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89" y="2398336"/>
            <a:ext cx="648537" cy="64853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72219" y="1819836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C#</a:t>
            </a:r>
            <a:endParaRPr kumimoji="1" lang="ja-JP" altLang="en-US" sz="20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36127" y="1819836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HTML</a:t>
            </a:r>
            <a:endParaRPr kumimoji="1" lang="ja-JP" altLang="en-US" sz="2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79518" y="1797721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CSS</a:t>
            </a:r>
            <a:endParaRPr kumimoji="1"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243426" y="1797721"/>
            <a:ext cx="144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Javascript</a:t>
            </a:r>
            <a:endParaRPr kumimoji="1" lang="ja-JP" altLang="en-US" sz="20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22470" y="1819836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PHP</a:t>
            </a:r>
            <a:endParaRPr kumimoji="1" lang="ja-JP" altLang="en-US" sz="20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10299" y="1797721"/>
            <a:ext cx="112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WebGL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62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使用環境</a:t>
            </a:r>
          </a:p>
        </p:txBody>
      </p:sp>
      <p:sp>
        <p:nvSpPr>
          <p:cNvPr id="9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26" y="1993394"/>
            <a:ext cx="535630" cy="53563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436657" y="2582184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</a:schemeClr>
                </a:solidFill>
              </a:rPr>
              <a:t>Windows10</a:t>
            </a:r>
            <a:endParaRPr kumimoji="1" lang="ja-JP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19" y="1970200"/>
            <a:ext cx="536171" cy="536171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410188" y="2582183"/>
            <a:ext cx="186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</a:schemeClr>
                </a:solidFill>
              </a:rPr>
              <a:t>Visual Studio </a:t>
            </a:r>
            <a:r>
              <a:rPr lang="en-US" altLang="ja-JP" b="1" dirty="0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1" y="1970200"/>
            <a:ext cx="593361" cy="593361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6238371" y="2582183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</a:schemeClr>
                </a:solidFill>
              </a:rPr>
              <a:t>Unity</a:t>
            </a:r>
            <a:endParaRPr kumimoji="1" lang="ja-JP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91116" y="1379882"/>
            <a:ext cx="142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</a:schemeClr>
                </a:solidFill>
              </a:rPr>
              <a:t>開発環境</a:t>
            </a:r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(OS)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7780" y="1377304"/>
            <a:ext cx="164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</a:schemeClr>
                </a:solidFill>
              </a:rPr>
              <a:t>テキストエディタ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18423" y="1391222"/>
            <a:ext cx="159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</a:schemeClr>
                </a:solidFill>
              </a:rPr>
              <a:t>ゲームエンジン</a:t>
            </a:r>
            <a:endParaRPr kumimoji="1" lang="ja-JP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成果物の名称</a:t>
            </a:r>
            <a:endParaRPr b="1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❧"/>
            </a:pPr>
            <a:r>
              <a:rPr lang="ja-JP" altLang="en-US" dirty="0" smtClean="0"/>
              <a:t>名称</a:t>
            </a:r>
            <a:r>
              <a:rPr lang="en-US" altLang="ja-JP" dirty="0" smtClean="0"/>
              <a:t>.</a:t>
            </a:r>
            <a:r>
              <a:rPr lang="ja-JP" altLang="en-US" dirty="0" smtClean="0"/>
              <a:t>ミニゲームサイト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特に深い意味はないです。</a:t>
            </a:r>
            <a:endParaRPr lang="en-US" altLang="ja-JP" dirty="0" smtClean="0"/>
          </a:p>
        </p:txBody>
      </p:sp>
      <p:sp>
        <p:nvSpPr>
          <p:cNvPr id="5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6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7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8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2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どのような制作物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0"/>
            <a:r>
              <a:rPr lang="ja-JP" altLang="en-US" dirty="0"/>
              <a:t>いろんなミニゲームが遊べる</a:t>
            </a:r>
            <a:r>
              <a:rPr lang="ja-JP" altLang="en-US" dirty="0" smtClean="0"/>
              <a:t>サイトになって</a:t>
            </a:r>
            <a:r>
              <a:rPr lang="ja-JP" altLang="en-US" dirty="0"/>
              <a:t>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画面</a:t>
            </a:r>
            <a:r>
              <a:rPr lang="ja-JP" altLang="en-US" dirty="0" smtClean="0"/>
              <a:t>遷移について</a:t>
            </a:r>
            <a:endParaRPr lang="en-US" altLang="ja-JP" dirty="0" smtClean="0"/>
          </a:p>
          <a:p>
            <a:pPr lvl="0"/>
            <a:r>
              <a:rPr lang="ja-JP" altLang="en-US" dirty="0"/>
              <a:t>レスポンシブ対応していて</a:t>
            </a:r>
            <a:r>
              <a:rPr lang="ja-JP" altLang="en-US" dirty="0" smtClean="0"/>
              <a:t>、スマホ</a:t>
            </a:r>
            <a:r>
              <a:rPr lang="ja-JP" altLang="en-US" dirty="0"/>
              <a:t>画面になると上のヘッダーがハンバーガーメニューに</a:t>
            </a:r>
            <a:r>
              <a:rPr lang="ja-JP" altLang="en-US" dirty="0" smtClean="0"/>
              <a:t>なったり縦</a:t>
            </a:r>
            <a:r>
              <a:rPr lang="ja-JP" altLang="en-US" dirty="0"/>
              <a:t>に表示されるようになっています。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994057"/>
            <a:ext cx="581585" cy="58158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72001" y="1029037"/>
            <a:ext cx="167639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ヘッダー</a:t>
            </a:r>
            <a:endParaRPr kumimoji="1" lang="ja-JP" altLang="en-US" sz="3200" dirty="0"/>
          </a:p>
        </p:txBody>
      </p:sp>
      <p:sp>
        <p:nvSpPr>
          <p:cNvPr id="4" name="右矢印 3"/>
          <p:cNvSpPr/>
          <p:nvPr/>
        </p:nvSpPr>
        <p:spPr>
          <a:xfrm>
            <a:off x="6496539" y="1097142"/>
            <a:ext cx="448235" cy="44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  <p:bldP spid="3" grpId="0" animBg="1"/>
      <p:bldP spid="3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 smtClean="0"/>
              <a:t>操作方法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lvl="0"/>
            <a:r>
              <a:rPr lang="en-US" altLang="ja-JP" dirty="0"/>
              <a:t>PC</a:t>
            </a:r>
            <a:r>
              <a:rPr lang="ja-JP" altLang="en-US" dirty="0"/>
              <a:t>の場合はクリック・キーボード</a:t>
            </a:r>
          </a:p>
          <a:p>
            <a:pPr lvl="0"/>
            <a:r>
              <a:rPr lang="ja-JP" altLang="en-US" dirty="0" smtClean="0"/>
              <a:t>スマホ</a:t>
            </a:r>
            <a:r>
              <a:rPr lang="ja-JP" altLang="en-US" dirty="0"/>
              <a:t>の場合はタップ操作</a:t>
            </a:r>
            <a:r>
              <a:rPr lang="ja-JP" altLang="en-US" dirty="0" smtClean="0"/>
              <a:t>です。</a:t>
            </a:r>
            <a:endParaRPr lang="ja-JP" altLang="en-US" dirty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5" y="1262260"/>
            <a:ext cx="476250" cy="4762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7" y="1188500"/>
            <a:ext cx="623769" cy="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isbury template">
  <a:themeElements>
    <a:clrScheme name="Custom 347">
      <a:dk1>
        <a:srgbClr val="2A3D41"/>
      </a:dk1>
      <a:lt1>
        <a:srgbClr val="FFFFFF"/>
      </a:lt1>
      <a:dk2>
        <a:srgbClr val="9EA7AA"/>
      </a:dk2>
      <a:lt2>
        <a:srgbClr val="E5ECE4"/>
      </a:lt2>
      <a:accent1>
        <a:srgbClr val="7FA03F"/>
      </a:accent1>
      <a:accent2>
        <a:srgbClr val="364B3C"/>
      </a:accent2>
      <a:accent3>
        <a:srgbClr val="2F7A87"/>
      </a:accent3>
      <a:accent4>
        <a:srgbClr val="69CCF5"/>
      </a:accent4>
      <a:accent5>
        <a:srgbClr val="2182B6"/>
      </a:accent5>
      <a:accent6>
        <a:srgbClr val="83B1BF"/>
      </a:accent6>
      <a:hlink>
        <a:srgbClr val="59830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585</Words>
  <Application>Microsoft Office PowerPoint</Application>
  <PresentationFormat>画面に合わせる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Wingdings</vt:lpstr>
      <vt:lpstr>Cormorant Unicase SemiBold</vt:lpstr>
      <vt:lpstr>Caladea</vt:lpstr>
      <vt:lpstr>Arial</vt:lpstr>
      <vt:lpstr>ＭＳ Ｐゴシック</vt:lpstr>
      <vt:lpstr>Salisbury template</vt:lpstr>
      <vt:lpstr>ミニゲームサイト</vt:lpstr>
      <vt:lpstr>PowerPoint プレゼンテーション</vt:lpstr>
      <vt:lpstr>制作の目的</vt:lpstr>
      <vt:lpstr>使用言語</vt:lpstr>
      <vt:lpstr>使用環境</vt:lpstr>
      <vt:lpstr>成果物の名称</vt:lpstr>
      <vt:lpstr>成果物の概要</vt:lpstr>
      <vt:lpstr>成果物の概要</vt:lpstr>
      <vt:lpstr>成果物の概要</vt:lpstr>
      <vt:lpstr>成果物の概要</vt:lpstr>
      <vt:lpstr> </vt:lpstr>
      <vt:lpstr>苦労したこと</vt:lpstr>
      <vt:lpstr>今後の改善</vt:lpstr>
      <vt:lpstr>感想</vt:lpstr>
      <vt:lpstr>PowerPoint プレゼンテーション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ミニゲームサイト</dc:title>
  <cp:lastModifiedBy>mbc</cp:lastModifiedBy>
  <cp:revision>51</cp:revision>
  <dcterms:modified xsi:type="dcterms:W3CDTF">2022-02-21T23:36:21Z</dcterms:modified>
</cp:coreProperties>
</file>