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307" r:id="rId3"/>
    <p:sldId id="257" r:id="rId4"/>
    <p:sldId id="258" r:id="rId5"/>
    <p:sldId id="295" r:id="rId6"/>
    <p:sldId id="308" r:id="rId7"/>
    <p:sldId id="309" r:id="rId8"/>
    <p:sldId id="310" r:id="rId9"/>
    <p:sldId id="311" r:id="rId10"/>
    <p:sldId id="312" r:id="rId11"/>
    <p:sldId id="298" r:id="rId12"/>
    <p:sldId id="313" r:id="rId13"/>
    <p:sldId id="316" r:id="rId14"/>
    <p:sldId id="317" r:id="rId15"/>
    <p:sldId id="318" r:id="rId16"/>
    <p:sldId id="266" r:id="rId17"/>
  </p:sldIdLst>
  <p:sldSz cx="9144000" cy="5143500" type="screen16x9"/>
  <p:notesSz cx="6858000" cy="9144000"/>
  <p:embeddedFontLst>
    <p:embeddedFont>
      <p:font typeface="Caladea" panose="020B0600070205080204" charset="0"/>
      <p:regular r:id="rId19"/>
      <p:bold r:id="rId20"/>
      <p:italic r:id="rId21"/>
      <p:boldItalic r:id="rId22"/>
    </p:embeddedFont>
    <p:embeddedFont>
      <p:font typeface="Cormorant Unicase SemiBold" panose="020B060007020508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c" initials="m" lastIdx="1" clrIdx="0">
    <p:extLst>
      <p:ext uri="{19B8F6BF-5375-455C-9EA6-DF929625EA0E}">
        <p15:presenceInfo xmlns:p15="http://schemas.microsoft.com/office/powerpoint/2012/main" userId="mb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C79"/>
    <a:srgbClr val="CDC7C1"/>
    <a:srgbClr val="F49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CC8BA7-F485-4628-809E-1801298E9CAC}">
  <a:tblStyle styleId="{E6CC8BA7-F485-4628-809E-1801298E9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FEAEA8-84B3-4963-8B99-772D383C3E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9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84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968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143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670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733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37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7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8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69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19175" y="1306025"/>
            <a:ext cx="5905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2412275" y="412025"/>
            <a:ext cx="4319400" cy="4319400"/>
          </a:xfrm>
          <a:prstGeom prst="ellipse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028725" y="1370250"/>
            <a:ext cx="3086700" cy="240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𖦹"/>
              <a:defRPr sz="1800" i="1"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211650" y="2144900"/>
            <a:ext cx="2682626" cy="29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 t="22910"/>
          <a:stretch/>
        </p:blipFill>
        <p:spPr>
          <a:xfrm>
            <a:off x="3766450" y="0"/>
            <a:ext cx="1538975" cy="11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3593400" y="7388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rPr>
              <a:t>“</a:t>
            </a:r>
            <a:endParaRPr sz="7200">
              <a:solidFill>
                <a:schemeClr val="dk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425" y="2335325"/>
            <a:ext cx="1040950" cy="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❧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02478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 t="2619"/>
          <a:stretch/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72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adea"/>
              <a:buChar char="𖦹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●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●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619175" y="1306025"/>
            <a:ext cx="5905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dirty="0" smtClean="0"/>
              <a:t>ミニゲームサイト</a:t>
            </a:r>
            <a:endParaRPr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92935" y="3212759"/>
            <a:ext cx="727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bg1"/>
                </a:solidFill>
              </a:rPr>
              <a:t>鮎鮎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69957" y="936693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bg1"/>
                </a:solidFill>
              </a:rPr>
              <a:t>≪卒業制作≫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120588"/>
            <a:ext cx="7033200" cy="3218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また、ゲームの内容によってはスマホでは遊べないものもあります。</a:t>
            </a:r>
          </a:p>
          <a:p>
            <a:pPr lvl="0"/>
            <a:r>
              <a:rPr lang="ja-JP" altLang="en-US" dirty="0" smtClean="0"/>
              <a:t>例えば</a:t>
            </a:r>
            <a:r>
              <a:rPr lang="ja-JP" altLang="en-US" dirty="0"/>
              <a:t>、タイピングゲームなどが、スマホでは、できません。</a:t>
            </a:r>
          </a:p>
          <a:p>
            <a:pPr lvl="0"/>
            <a:r>
              <a:rPr lang="ja-JP" altLang="en-US" dirty="0" smtClean="0"/>
              <a:t>ゲーム</a:t>
            </a:r>
            <a:r>
              <a:rPr lang="ja-JP" altLang="en-US" dirty="0"/>
              <a:t>は一人モードしかありません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対戦</a:t>
            </a:r>
            <a:r>
              <a:rPr lang="ja-JP" altLang="en-US" dirty="0"/>
              <a:t>ゲームではなく、スコアリングゲームとなっております。</a:t>
            </a:r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1359850" y="2309700"/>
            <a:ext cx="6424200" cy="44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/>
            </a:r>
            <a:br>
              <a:rPr lang="en" sz="3000" dirty="0"/>
            </a:br>
            <a:endParaRPr sz="3000" dirty="0"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99" y="1518624"/>
            <a:ext cx="837750" cy="8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25" y="562200"/>
            <a:ext cx="650950" cy="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5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6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7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14156" y="1666099"/>
            <a:ext cx="617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/>
                </a:solidFill>
              </a:rPr>
              <a:t>実際に作ったサイトをお見せします。</a:t>
            </a:r>
          </a:p>
        </p:txBody>
      </p:sp>
    </p:spTree>
    <p:extLst>
      <p:ext uri="{BB962C8B-B14F-4D97-AF65-F5344CB8AC3E}">
        <p14:creationId xmlns:p14="http://schemas.microsoft.com/office/powerpoint/2010/main" val="107416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1" y="1151686"/>
            <a:ext cx="7033278" cy="2963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/>
              <a:t>レスポンシブ対応です。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b="1" dirty="0" smtClean="0"/>
              <a:t>特</a:t>
            </a:r>
            <a:r>
              <a:rPr lang="ja-JP" altLang="en-US" b="1" dirty="0"/>
              <a:t>に</a:t>
            </a:r>
            <a:r>
              <a:rPr lang="ja-JP" altLang="en-US" dirty="0"/>
              <a:t>ヘッダーと</a:t>
            </a:r>
            <a:r>
              <a:rPr lang="ja-JP" altLang="en-US" dirty="0" smtClean="0"/>
              <a:t>お知らせが</a:t>
            </a:r>
            <a:r>
              <a:rPr lang="ja-JP" altLang="en-US" dirty="0"/>
              <a:t>大変苦労しました。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真ん中に持っていったりする</a:t>
            </a:r>
            <a:r>
              <a:rPr lang="ja-JP" altLang="en-US" dirty="0"/>
              <a:t>のが</a:t>
            </a:r>
            <a:r>
              <a:rPr lang="ja-JP" altLang="en-US" dirty="0" smtClean="0"/>
              <a:t>なかなか合わなかったり</a:t>
            </a:r>
            <a:endParaRPr lang="ja-JP" alt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ja-JP" b="1" dirty="0" smtClean="0"/>
              <a:t>PC</a:t>
            </a:r>
            <a:r>
              <a:rPr lang="ja-JP" altLang="en-US" dirty="0"/>
              <a:t>サイズではきれいに見えても、</a:t>
            </a:r>
            <a:r>
              <a:rPr lang="ja-JP" altLang="en-US" b="1" dirty="0"/>
              <a:t>スマホ</a:t>
            </a:r>
            <a:r>
              <a:rPr lang="ja-JP" altLang="en-US" dirty="0"/>
              <a:t>サイズでみたら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形</a:t>
            </a:r>
            <a:r>
              <a:rPr lang="ja-JP" altLang="en-US" dirty="0"/>
              <a:t>が崩れたりしていて、それを修正するのがとても苦労しました</a:t>
            </a:r>
            <a:r>
              <a:rPr lang="ja-JP" altLang="en-US" dirty="0" smtClean="0"/>
              <a:t>。</a:t>
            </a:r>
            <a:r>
              <a:rPr lang="ja-JP" altLang="en-US" dirty="0"/>
              <a:t>　</a:t>
            </a:r>
            <a:endParaRPr dirty="0"/>
          </a:p>
        </p:txBody>
      </p:sp>
      <p:sp>
        <p:nvSpPr>
          <p:cNvPr id="10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dirty="0" smtClean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3" name="Google Shape;375;p39"/>
          <p:cNvSpPr/>
          <p:nvPr/>
        </p:nvSpPr>
        <p:spPr>
          <a:xfrm>
            <a:off x="0" y="-6537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今後の改善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1" y="1151686"/>
            <a:ext cx="7033278" cy="2963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/>
              <a:t>ゲームが簡素すぎたり、デザインがあまりよくないので、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b="1" dirty="0" smtClean="0"/>
              <a:t>第一</a:t>
            </a:r>
            <a:r>
              <a:rPr lang="ja-JP" altLang="en-US" b="1" dirty="0"/>
              <a:t>に</a:t>
            </a:r>
            <a:r>
              <a:rPr lang="ja-JP" altLang="en-US" dirty="0"/>
              <a:t>ゲームの内容とデザインを改善</a:t>
            </a:r>
            <a:r>
              <a:rPr lang="ja-JP" altLang="en-US" dirty="0" smtClean="0"/>
              <a:t>していきたい</a:t>
            </a:r>
            <a:r>
              <a:rPr lang="ja-JP" altLang="en-US" dirty="0"/>
              <a:t>です。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また</a:t>
            </a:r>
            <a:r>
              <a:rPr lang="ja-JP" altLang="en-US" dirty="0"/>
              <a:t>、サイトも</a:t>
            </a:r>
            <a:r>
              <a:rPr lang="ja-JP" altLang="en-US" dirty="0" err="1"/>
              <a:t>で</a:t>
            </a:r>
            <a:r>
              <a:rPr lang="ja-JP" altLang="en-US" dirty="0"/>
              <a:t>すね。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一応</a:t>
            </a:r>
            <a:r>
              <a:rPr lang="ja-JP" altLang="en-US" dirty="0"/>
              <a:t>、知り合いの方に私の作品を見せて、レビューして</a:t>
            </a:r>
            <a:r>
              <a:rPr lang="ja-JP" altLang="en-US" dirty="0" smtClean="0"/>
              <a:t>もらって指摘された内容</a:t>
            </a:r>
            <a:r>
              <a:rPr lang="ja-JP" altLang="en-US" dirty="0"/>
              <a:t>はある程度改善したのですが、まだ全部を改善したわけで</a:t>
            </a:r>
            <a:r>
              <a:rPr lang="ja-JP" altLang="en-US" dirty="0" smtClean="0"/>
              <a:t>はない</a:t>
            </a:r>
            <a:r>
              <a:rPr lang="ja-JP" altLang="en-US" dirty="0"/>
              <a:t>ので改善しきれてない指摘されたサイトデザインを改善</a:t>
            </a:r>
            <a:r>
              <a:rPr lang="ja-JP" altLang="en-US" dirty="0" smtClean="0"/>
              <a:t>していきたい</a:t>
            </a:r>
            <a:r>
              <a:rPr lang="ja-JP" altLang="en-US" dirty="0"/>
              <a:t>です。</a:t>
            </a:r>
            <a:endParaRPr dirty="0"/>
          </a:p>
        </p:txBody>
      </p:sp>
      <p:sp>
        <p:nvSpPr>
          <p:cNvPr id="8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b="1" dirty="0" smtClean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4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5" name="Google Shape;375;p39"/>
          <p:cNvSpPr/>
          <p:nvPr/>
        </p:nvSpPr>
        <p:spPr>
          <a:xfrm>
            <a:off x="0" y="1210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感想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0" y="1151686"/>
            <a:ext cx="7348539" cy="31513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/>
              <a:t>今回の卒業制作の目的で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いま</a:t>
            </a:r>
            <a:r>
              <a:rPr lang="ja-JP" altLang="en-US" dirty="0"/>
              <a:t>まで触ったことが</a:t>
            </a:r>
            <a:r>
              <a:rPr lang="ja-JP" altLang="en-US" dirty="0" smtClean="0"/>
              <a:t>なかった</a:t>
            </a:r>
            <a:r>
              <a:rPr lang="en-US" altLang="ja-JP" dirty="0" err="1" smtClean="0"/>
              <a:t>javascript</a:t>
            </a:r>
            <a:r>
              <a:rPr lang="ja-JP" altLang="en-US" dirty="0"/>
              <a:t>のライブラリや</a:t>
            </a:r>
            <a:r>
              <a:rPr lang="en-US" altLang="ja-JP" dirty="0" err="1"/>
              <a:t>php</a:t>
            </a:r>
            <a:r>
              <a:rPr lang="ja-JP" altLang="en-US" dirty="0"/>
              <a:t>を使えなかったの</a:t>
            </a:r>
            <a:r>
              <a:rPr lang="ja-JP" altLang="en-US" dirty="0" smtClean="0"/>
              <a:t>が</a:t>
            </a:r>
            <a:r>
              <a:rPr lang="ja-JP" altLang="en-US" dirty="0"/>
              <a:t>、</a:t>
            </a:r>
            <a:r>
              <a:rPr lang="ja-JP" altLang="en-US" dirty="0" smtClean="0"/>
              <a:t>使える</a:t>
            </a:r>
            <a:r>
              <a:rPr lang="ja-JP" altLang="en-US" dirty="0"/>
              <a:t>ようになってよかったです。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卒業</a:t>
            </a:r>
            <a:r>
              <a:rPr lang="ja-JP" altLang="en-US" dirty="0"/>
              <a:t>制作する前と比べて</a:t>
            </a:r>
            <a:r>
              <a:rPr lang="en-US" altLang="ja-JP" dirty="0"/>
              <a:t>HTML</a:t>
            </a:r>
            <a:r>
              <a:rPr lang="ja-JP" altLang="en-US" dirty="0"/>
              <a:t>と</a:t>
            </a:r>
            <a:r>
              <a:rPr lang="en-US" altLang="ja-JP" dirty="0"/>
              <a:t>CSS</a:t>
            </a:r>
            <a:r>
              <a:rPr lang="ja-JP" altLang="en-US" dirty="0"/>
              <a:t>をより詳しく</a:t>
            </a:r>
            <a:r>
              <a:rPr lang="ja-JP" altLang="en-US" dirty="0" smtClean="0"/>
              <a:t>知れてよかった</a:t>
            </a:r>
            <a:r>
              <a:rPr lang="ja-JP" altLang="en-US" dirty="0"/>
              <a:t>です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8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dirty="0" smtClean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4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5" name="Google Shape;375;p39"/>
          <p:cNvSpPr/>
          <p:nvPr/>
        </p:nvSpPr>
        <p:spPr>
          <a:xfrm>
            <a:off x="0" y="1210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028725" y="1370250"/>
            <a:ext cx="3086700" cy="240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/>
              <a:t>今回の卒業制作の経験は、今後の人生で生かしていきたいです。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08611" y="1108640"/>
            <a:ext cx="26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3660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 idx="4294967295"/>
          </p:nvPr>
        </p:nvSpPr>
        <p:spPr>
          <a:xfrm>
            <a:off x="1558844" y="2420471"/>
            <a:ext cx="6043226" cy="2890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b="1" dirty="0"/>
              <a:t>ご清聴ありがとう</a:t>
            </a:r>
            <a:r>
              <a:rPr lang="ja-JP" altLang="en-US" sz="3200" b="1" dirty="0" smtClean="0"/>
              <a:t>ございました。</a:t>
            </a:r>
            <a:endParaRPr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028650" y="905437"/>
            <a:ext cx="3086700" cy="5459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ja-JP" altLang="en-US" b="1" i="0" dirty="0" smtClean="0"/>
              <a:t>目次：</a:t>
            </a:r>
            <a:endParaRPr b="1" i="0" dirty="0"/>
          </a:p>
        </p:txBody>
      </p:sp>
      <p:sp>
        <p:nvSpPr>
          <p:cNvPr id="5" name="Google Shape;341;p36"/>
          <p:cNvSpPr txBox="1">
            <a:spLocks/>
          </p:cNvSpPr>
          <p:nvPr/>
        </p:nvSpPr>
        <p:spPr>
          <a:xfrm>
            <a:off x="3669830" y="1352548"/>
            <a:ext cx="3489705" cy="3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adea"/>
              <a:buChar char="𖦹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●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●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制作目的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使用言語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使用環境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の名称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の概要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のデモ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苦労したこと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今後の改善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感想</a:t>
            </a:r>
            <a:endParaRPr lang="en-US" altLang="ja-JP" i="0" dirty="0" smtClean="0"/>
          </a:p>
        </p:txBody>
      </p:sp>
    </p:spTree>
    <p:extLst>
      <p:ext uri="{BB962C8B-B14F-4D97-AF65-F5344CB8AC3E}">
        <p14:creationId xmlns:p14="http://schemas.microsoft.com/office/powerpoint/2010/main" val="12388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/>
              <a:t>制作の目的</a:t>
            </a:r>
            <a:endParaRPr b="1"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4802478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sz="1200" b="1" dirty="0"/>
              <a:t>また、いままで触ったことが</a:t>
            </a:r>
            <a:r>
              <a:rPr lang="ja-JP" altLang="en-US" sz="1200" b="1" dirty="0" smtClean="0"/>
              <a:t>なかった</a:t>
            </a:r>
            <a:r>
              <a:rPr lang="en-US" altLang="ja-JP" sz="1200" b="1" dirty="0" err="1" smtClean="0"/>
              <a:t>javascript</a:t>
            </a:r>
            <a:r>
              <a:rPr lang="ja-JP" altLang="en-US" sz="1200" b="1" dirty="0"/>
              <a:t>のライブラリや</a:t>
            </a:r>
            <a:r>
              <a:rPr lang="en-US" altLang="ja-JP" sz="1200" b="1" dirty="0" err="1"/>
              <a:t>php</a:t>
            </a:r>
            <a:r>
              <a:rPr lang="ja-JP" altLang="en-US" sz="1200" b="1" dirty="0" smtClean="0"/>
              <a:t>をこの</a:t>
            </a:r>
            <a:r>
              <a:rPr lang="ja-JP" altLang="en-US" sz="1200" b="1" dirty="0"/>
              <a:t>機会に触って使えるようになって、今後の役に立つようにサイト作りの勉強</a:t>
            </a:r>
            <a:r>
              <a:rPr lang="ja-JP" altLang="en-US" sz="1200" b="1" dirty="0" smtClean="0"/>
              <a:t>もかねて</a:t>
            </a:r>
            <a:r>
              <a:rPr lang="ja-JP" altLang="en-US" sz="1200" b="1" dirty="0"/>
              <a:t>、卒業制作をしました。</a:t>
            </a:r>
            <a:endParaRPr sz="1200"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b="1" dirty="0"/>
              <a:t>何故、私がこのテーマにしたの</a:t>
            </a:r>
            <a:r>
              <a:rPr lang="ja-JP" altLang="en-US" sz="1200" b="1" dirty="0" smtClean="0"/>
              <a:t>か</a:t>
            </a:r>
            <a:endParaRPr lang="en-US" altLang="ja-JP" sz="12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dirty="0"/>
              <a:t>授業で習った事を生かして、サイトを作ってみたかったからです</a:t>
            </a:r>
            <a:r>
              <a:rPr lang="ja-JP" altLang="en-US" sz="1200" dirty="0" smtClean="0"/>
              <a:t>。一番</a:t>
            </a:r>
            <a:r>
              <a:rPr lang="ja-JP" altLang="en-US" sz="1200" dirty="0"/>
              <a:t>サイトを作るうえで手っ取り早いと思ったのが</a:t>
            </a:r>
            <a:r>
              <a:rPr lang="ja-JP" altLang="en-US" sz="1200" dirty="0" smtClean="0"/>
              <a:t>、ブラウザゲーム</a:t>
            </a:r>
            <a:r>
              <a:rPr lang="ja-JP" altLang="en-US" sz="1200" dirty="0"/>
              <a:t>です。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dirty="0" smtClean="0"/>
              <a:t>ですが、既</a:t>
            </a:r>
            <a:r>
              <a:rPr lang="ja-JP" altLang="en-US" sz="1200" dirty="0"/>
              <a:t>にあるブラウザゲームだと需要がないと感じた</a:t>
            </a:r>
            <a:r>
              <a:rPr lang="ja-JP" altLang="en-US" sz="1200" dirty="0" smtClean="0"/>
              <a:t>のでミニゲーム</a:t>
            </a:r>
            <a:r>
              <a:rPr lang="ja-JP" altLang="en-US" sz="1200" dirty="0"/>
              <a:t>がいっぱい遊べる</a:t>
            </a:r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まとめサイト</a:t>
            </a:r>
            <a:r>
              <a:rPr lang="ja-JP" altLang="en-US" sz="1200" dirty="0"/>
              <a:t>を作ろう</a:t>
            </a:r>
            <a:r>
              <a:rPr lang="ja-JP" altLang="en-US" sz="1200" dirty="0" smtClean="0"/>
              <a:t>と決めました</a:t>
            </a:r>
            <a:r>
              <a:rPr lang="ja-JP" altLang="en-US" sz="1200" dirty="0"/>
              <a:t>。</a:t>
            </a:r>
            <a:endParaRPr dirty="0"/>
          </a:p>
        </p:txBody>
      </p:sp>
      <p:sp>
        <p:nvSpPr>
          <p:cNvPr id="16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7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8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9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1359850" y="2309700"/>
            <a:ext cx="6424200" cy="44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/>
            </a:r>
            <a:br>
              <a:rPr lang="en" sz="3000" dirty="0"/>
            </a:br>
            <a:endParaRPr sz="3000" dirty="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25" y="562200"/>
            <a:ext cx="650950" cy="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" y="872499"/>
            <a:ext cx="534337" cy="53433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81" y="841530"/>
            <a:ext cx="604873" cy="60487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0" y="858349"/>
            <a:ext cx="587191" cy="587191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53" y="838749"/>
            <a:ext cx="645568" cy="64556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47" y="838749"/>
            <a:ext cx="629325" cy="629325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437" y="819699"/>
            <a:ext cx="648537" cy="648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1359850" y="2309700"/>
            <a:ext cx="6424200" cy="44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/>
            </a:r>
            <a:br>
              <a:rPr lang="en" sz="3000" dirty="0"/>
            </a:br>
            <a:endParaRPr sz="3000" dirty="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25" y="562200"/>
            <a:ext cx="650950" cy="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7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8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88" y="828537"/>
            <a:ext cx="593361" cy="59336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63" y="815484"/>
            <a:ext cx="536171" cy="53617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9" y="850717"/>
            <a:ext cx="535630" cy="53563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444" y="1427193"/>
            <a:ext cx="1207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Windows10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0188" y="1417327"/>
            <a:ext cx="1207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Unity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52682" y="1421898"/>
            <a:ext cx="186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</a:rPr>
              <a:t>Visual Studio </a:t>
            </a:r>
            <a:r>
              <a:rPr lang="en-US" altLang="ja-JP" b="1" dirty="0">
                <a:solidFill>
                  <a:schemeClr val="bg1"/>
                </a:solidFill>
              </a:rPr>
              <a:t>Code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/>
              <a:t>成果物の名称</a:t>
            </a:r>
            <a:endParaRPr b="1"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❧"/>
            </a:pPr>
            <a:r>
              <a:rPr lang="ja-JP" altLang="en-US" dirty="0" smtClean="0"/>
              <a:t>名称</a:t>
            </a:r>
            <a:r>
              <a:rPr lang="en-US" altLang="ja-JP" dirty="0" smtClean="0"/>
              <a:t>.</a:t>
            </a:r>
            <a:r>
              <a:rPr lang="ja-JP" altLang="en-US" dirty="0" smtClean="0"/>
              <a:t>ミニゲームサイト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特に深い意味はないです。</a:t>
            </a:r>
            <a:endParaRPr lang="en-US" altLang="ja-JP" dirty="0" smtClean="0"/>
          </a:p>
        </p:txBody>
      </p:sp>
      <p:sp>
        <p:nvSpPr>
          <p:cNvPr id="5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6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7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8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2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どのような制作物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lvl="0"/>
            <a:r>
              <a:rPr lang="ja-JP" altLang="en-US" dirty="0"/>
              <a:t>いろんなミニゲームが遊べる</a:t>
            </a:r>
            <a:r>
              <a:rPr lang="ja-JP" altLang="en-US" dirty="0" smtClean="0"/>
              <a:t>サイトになって</a:t>
            </a:r>
            <a:r>
              <a:rPr lang="ja-JP" altLang="en-US" dirty="0"/>
              <a:t>います。</a:t>
            </a:r>
            <a:endParaRPr lang="en-US" altLang="ja-JP" dirty="0" smtClean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画面</a:t>
            </a:r>
            <a:r>
              <a:rPr lang="ja-JP" altLang="en-US" dirty="0" smtClean="0"/>
              <a:t>遷移について</a:t>
            </a:r>
            <a:endParaRPr lang="en-US" altLang="ja-JP" dirty="0" smtClean="0"/>
          </a:p>
          <a:p>
            <a:pPr lvl="0"/>
            <a:r>
              <a:rPr lang="ja-JP" altLang="en-US" dirty="0"/>
              <a:t>レスポンシブ対応していて</a:t>
            </a:r>
            <a:r>
              <a:rPr lang="ja-JP" altLang="en-US" dirty="0" smtClean="0"/>
              <a:t>、スマホ</a:t>
            </a:r>
            <a:r>
              <a:rPr lang="ja-JP" altLang="en-US" dirty="0"/>
              <a:t>画面になると上のヘッダーがハンバーガーメニューに</a:t>
            </a:r>
            <a:r>
              <a:rPr lang="ja-JP" altLang="en-US" dirty="0" smtClean="0"/>
              <a:t>なったり縦</a:t>
            </a:r>
            <a:r>
              <a:rPr lang="ja-JP" altLang="en-US" dirty="0"/>
              <a:t>に表示されるようになっています。</a:t>
            </a:r>
            <a:endParaRPr lang="en-US" altLang="ja-JP" dirty="0" smtClean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13" y="994057"/>
            <a:ext cx="581585" cy="58158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572001" y="1029037"/>
            <a:ext cx="167639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ヘッダー</a:t>
            </a:r>
            <a:endParaRPr kumimoji="1" lang="ja-JP" altLang="en-US" sz="3200" dirty="0"/>
          </a:p>
        </p:txBody>
      </p:sp>
      <p:sp>
        <p:nvSpPr>
          <p:cNvPr id="4" name="右矢印 3"/>
          <p:cNvSpPr/>
          <p:nvPr/>
        </p:nvSpPr>
        <p:spPr>
          <a:xfrm>
            <a:off x="6496539" y="1097142"/>
            <a:ext cx="448235" cy="44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1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uiExpand="1" build="p"/>
      <p:bldP spid="3" grpId="0" animBg="1"/>
      <p:bldP spid="3" grpId="1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 smtClean="0"/>
              <a:t>操作方法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lvl="0"/>
            <a:r>
              <a:rPr lang="en-US" altLang="ja-JP" dirty="0"/>
              <a:t>PC</a:t>
            </a:r>
            <a:r>
              <a:rPr lang="ja-JP" altLang="en-US" dirty="0"/>
              <a:t>の場合はクリック・キーボード</a:t>
            </a:r>
          </a:p>
          <a:p>
            <a:pPr lvl="0"/>
            <a:r>
              <a:rPr lang="ja-JP" altLang="en-US" dirty="0" smtClean="0"/>
              <a:t>スマホ</a:t>
            </a:r>
            <a:r>
              <a:rPr lang="ja-JP" altLang="en-US" dirty="0"/>
              <a:t>の場合はタップ操作</a:t>
            </a:r>
            <a:r>
              <a:rPr lang="ja-JP" altLang="en-US" dirty="0" smtClean="0"/>
              <a:t>です。</a:t>
            </a:r>
            <a:endParaRPr lang="ja-JP" altLang="en-US" dirty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55" y="1262260"/>
            <a:ext cx="476250" cy="47625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97" y="1188500"/>
            <a:ext cx="623769" cy="6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isbury template">
  <a:themeElements>
    <a:clrScheme name="Custom 347">
      <a:dk1>
        <a:srgbClr val="2A3D41"/>
      </a:dk1>
      <a:lt1>
        <a:srgbClr val="FFFFFF"/>
      </a:lt1>
      <a:dk2>
        <a:srgbClr val="9EA7AA"/>
      </a:dk2>
      <a:lt2>
        <a:srgbClr val="E5ECE4"/>
      </a:lt2>
      <a:accent1>
        <a:srgbClr val="7FA03F"/>
      </a:accent1>
      <a:accent2>
        <a:srgbClr val="364B3C"/>
      </a:accent2>
      <a:accent3>
        <a:srgbClr val="2F7A87"/>
      </a:accent3>
      <a:accent4>
        <a:srgbClr val="69CCF5"/>
      </a:accent4>
      <a:accent5>
        <a:srgbClr val="2182B6"/>
      </a:accent5>
      <a:accent6>
        <a:srgbClr val="83B1BF"/>
      </a:accent6>
      <a:hlink>
        <a:srgbClr val="59830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574</Words>
  <Application>Microsoft Office PowerPoint</Application>
  <PresentationFormat>画面に合わせる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Caladea</vt:lpstr>
      <vt:lpstr>Cormorant Unicase SemiBold</vt:lpstr>
      <vt:lpstr>Arial</vt:lpstr>
      <vt:lpstr>ＭＳ Ｐゴシック</vt:lpstr>
      <vt:lpstr>Salisbury template</vt:lpstr>
      <vt:lpstr>ミニゲームサイト</vt:lpstr>
      <vt:lpstr>PowerPoint プレゼンテーション</vt:lpstr>
      <vt:lpstr>制作の目的</vt:lpstr>
      <vt:lpstr> </vt:lpstr>
      <vt:lpstr> </vt:lpstr>
      <vt:lpstr>成果物の名称</vt:lpstr>
      <vt:lpstr>成果物の概要</vt:lpstr>
      <vt:lpstr>成果物の概要</vt:lpstr>
      <vt:lpstr>成果物の概要</vt:lpstr>
      <vt:lpstr>成果物の概要</vt:lpstr>
      <vt:lpstr> </vt:lpstr>
      <vt:lpstr>苦労したこと</vt:lpstr>
      <vt:lpstr>今後の改善</vt:lpstr>
      <vt:lpstr>感想</vt:lpstr>
      <vt:lpstr>PowerPoint プレゼンテーション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ミニゲームサイト</dc:title>
  <cp:lastModifiedBy>mbc</cp:lastModifiedBy>
  <cp:revision>44</cp:revision>
  <dcterms:modified xsi:type="dcterms:W3CDTF">2022-02-21T01:49:38Z</dcterms:modified>
</cp:coreProperties>
</file>