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04" r:id="rId3"/>
    <p:sldId id="257" r:id="rId4"/>
    <p:sldId id="303" r:id="rId5"/>
    <p:sldId id="298" r:id="rId6"/>
    <p:sldId id="272" r:id="rId7"/>
    <p:sldId id="282" r:id="rId8"/>
    <p:sldId id="283" r:id="rId9"/>
    <p:sldId id="297" r:id="rId10"/>
    <p:sldId id="266" r:id="rId11"/>
    <p:sldId id="296" r:id="rId12"/>
    <p:sldId id="268" r:id="rId13"/>
    <p:sldId id="280" r:id="rId14"/>
    <p:sldId id="295" r:id="rId15"/>
    <p:sldId id="273" r:id="rId16"/>
    <p:sldId id="294" r:id="rId17"/>
    <p:sldId id="290" r:id="rId18"/>
    <p:sldId id="306" r:id="rId19"/>
    <p:sldId id="312" r:id="rId20"/>
    <p:sldId id="308" r:id="rId21"/>
    <p:sldId id="293" r:id="rId22"/>
    <p:sldId id="313" r:id="rId23"/>
    <p:sldId id="314" r:id="rId24"/>
    <p:sldId id="278" r:id="rId25"/>
    <p:sldId id="301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25" autoAdjust="0"/>
  </p:normalViewPr>
  <p:slideViewPr>
    <p:cSldViewPr snapToGrid="0">
      <p:cViewPr varScale="1">
        <p:scale>
          <a:sx n="30" d="100"/>
          <a:sy n="30" d="100"/>
        </p:scale>
        <p:origin x="8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E9A53-9CC2-4E5F-AA20-8E7068D60BCA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FA0CC-7918-46FB-9D1D-CE4206E9F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96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In addition: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Must be able to calculate the cost of an order (done in java)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ADD/DELETE items in orders</a:t>
            </a:r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99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In addition: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Must be able to calculate the cost of an order (done in java)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ADD/DELETE items in orders</a:t>
            </a:r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74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Likelihood of a risk happening is given a scale from 1 – 5</a:t>
            </a:r>
          </a:p>
          <a:p>
            <a:pPr marL="171450" indent="-171450">
              <a:buFontTx/>
              <a:buChar char="-"/>
            </a:pPr>
            <a:r>
              <a:rPr lang="en-GB" dirty="0"/>
              <a:t>Impact of a risk also given scale 1 – 5</a:t>
            </a:r>
          </a:p>
          <a:p>
            <a:pPr marL="171450" indent="-171450">
              <a:buFontTx/>
              <a:buChar char="-"/>
            </a:pPr>
            <a:r>
              <a:rPr lang="en-GB" dirty="0"/>
              <a:t>Risk level is both multiplied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9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</a:t>
            </a:r>
            <a:r>
              <a:rPr lang="en-GB" sz="1200" dirty="0"/>
              <a:t>feature-branch model: master/dev/multiple features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562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The database management system used was MySQL</a:t>
            </a:r>
          </a:p>
          <a:p>
            <a:r>
              <a:rPr lang="en-GB" dirty="0"/>
              <a:t>- Speak in detail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71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Highlight the fact that the IMS speaks to the </a:t>
            </a:r>
            <a:r>
              <a:rPr lang="en-GB" dirty="0" err="1"/>
              <a:t>CrudController</a:t>
            </a:r>
            <a:r>
              <a:rPr lang="en-GB" dirty="0"/>
              <a:t> interface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Controllers speak to the DAO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1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6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89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9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5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22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91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1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99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7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4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6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9C84-86B3-44C6-8501-CFC7DB12C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Room Manager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DA27F-2B95-4B42-8950-C5B5E2EEF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AYUB YUSUF</a:t>
            </a:r>
          </a:p>
          <a:p>
            <a:r>
              <a:rPr lang="en-GB" dirty="0"/>
              <a:t>SDET programme (Software development engineer in test)</a:t>
            </a:r>
          </a:p>
        </p:txBody>
      </p:sp>
    </p:spTree>
    <p:extLst>
      <p:ext uri="{BB962C8B-B14F-4D97-AF65-F5344CB8AC3E}">
        <p14:creationId xmlns:p14="http://schemas.microsoft.com/office/powerpoint/2010/main" val="264847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4845-E2DB-42E9-8CA2-D1F25A5E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 system: Git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935064-C784-4933-8247-22D75080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feature-branch model: master/dev/multiple features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D6AC4-8207-43BF-BA33-E2579E1B39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9" r="3504" b="68333"/>
          <a:stretch/>
        </p:blipFill>
        <p:spPr>
          <a:xfrm>
            <a:off x="1336494" y="1265747"/>
            <a:ext cx="8049260" cy="225551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0B6500-3E5A-4CBE-AFD7-4B4740736888}"/>
              </a:ext>
            </a:extLst>
          </p:cNvPr>
          <p:cNvCxnSpPr>
            <a:cxnSpLocks/>
          </p:cNvCxnSpPr>
          <p:nvPr/>
        </p:nvCxnSpPr>
        <p:spPr>
          <a:xfrm flipH="1" flipV="1">
            <a:off x="8854440" y="2865120"/>
            <a:ext cx="586740" cy="6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C7F797-DFBD-4F51-826D-BBA874D30561}"/>
              </a:ext>
            </a:extLst>
          </p:cNvPr>
          <p:cNvSpPr txBox="1"/>
          <p:nvPr/>
        </p:nvSpPr>
        <p:spPr>
          <a:xfrm>
            <a:off x="9342120" y="3495344"/>
            <a:ext cx="196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Feature CRUD branch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F1D42E-F6F4-491A-BB7C-B53995D9FD67}"/>
              </a:ext>
            </a:extLst>
          </p:cNvPr>
          <p:cNvCxnSpPr>
            <a:cxnSpLocks/>
          </p:cNvCxnSpPr>
          <p:nvPr/>
        </p:nvCxnSpPr>
        <p:spPr>
          <a:xfrm flipH="1" flipV="1">
            <a:off x="9092384" y="2541335"/>
            <a:ext cx="586740" cy="6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721343-CEC4-4B06-9878-DE92160FB2D8}"/>
              </a:ext>
            </a:extLst>
          </p:cNvPr>
          <p:cNvSpPr txBox="1"/>
          <p:nvPr/>
        </p:nvSpPr>
        <p:spPr>
          <a:xfrm>
            <a:off x="9606066" y="3189306"/>
            <a:ext cx="166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Developer branch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DBF441-BCC0-42B7-B3FF-80D6429FD1AC}"/>
              </a:ext>
            </a:extLst>
          </p:cNvPr>
          <p:cNvCxnSpPr>
            <a:cxnSpLocks/>
          </p:cNvCxnSpPr>
          <p:nvPr/>
        </p:nvCxnSpPr>
        <p:spPr>
          <a:xfrm flipH="1" flipV="1">
            <a:off x="9362608" y="2258725"/>
            <a:ext cx="586740" cy="6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CC7A28-FAA0-446A-9EA0-64F62ED3A076}"/>
              </a:ext>
            </a:extLst>
          </p:cNvPr>
          <p:cNvSpPr txBox="1"/>
          <p:nvPr/>
        </p:nvSpPr>
        <p:spPr>
          <a:xfrm>
            <a:off x="9913076" y="2876328"/>
            <a:ext cx="123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84986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89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BC1B-055A-40F6-8B83-9DC6C80E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board: Kanban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5F67A3-B7E1-409C-962D-42E7F84F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To effectively manage my project, an Agile approach was adopted.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 Kanban board (a feature of Jira) was used to manage the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The first step of the planning was to add an exhaustive list of user stories to the backlog.</a:t>
            </a:r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0885AF-0682-43DF-9F85-6AB27B28D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471" y="1439612"/>
            <a:ext cx="7585134" cy="3842252"/>
          </a:xfrm>
        </p:spPr>
      </p:pic>
    </p:spTree>
    <p:extLst>
      <p:ext uri="{BB962C8B-B14F-4D97-AF65-F5344CB8AC3E}">
        <p14:creationId xmlns:p14="http://schemas.microsoft.com/office/powerpoint/2010/main" val="421020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65C-76B0-4993-AF1C-C0364149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E04E-1B54-4126-8406-D4CA777A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Most of the Sprints were completed successfully, though some were left behind due to difficulty or lack of time: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Customer email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Orderline feature: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Multiple items with the same id can be contained in one line in an order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8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relational database </a:t>
            </a:r>
            <a:r>
              <a:rPr lang="en-GB" sz="1700" dirty="0">
                <a:highlight>
                  <a:srgbClr val="FFFF00"/>
                </a:highlight>
              </a:rPr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4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2D36-E295-4E2F-AF96-A39679C0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database: MySQL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73DBB-5B2A-4E76-BD28-B525AEF99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above ERD diagram was implemented in the relational database</a:t>
            </a:r>
          </a:p>
          <a:p>
            <a:endParaRPr lang="en-GB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AD8A065-71AC-4DC1-B812-5510D4ECAA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2" b="3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09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functional application </a:t>
            </a:r>
            <a:r>
              <a:rPr lang="en-GB" sz="1700" b="1" dirty="0">
                <a:highlight>
                  <a:srgbClr val="FFFF00"/>
                </a:highlight>
              </a:rPr>
              <a:t>back-end</a:t>
            </a:r>
            <a:endParaRPr lang="en-GB" sz="17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83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1340-BC4A-4851-ACAF-26047A0D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Back-end: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037C04-2457-4338-A931-4B4C76CE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1600" dirty="0"/>
              <a:t>Good practices and design principles were followed: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Spring framework was used for the back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sz="1600" dirty="0"/>
          </a:p>
          <a:p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6DF4DA-D03D-4BF3-A324-59F12FB10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21" y="753813"/>
            <a:ext cx="7614234" cy="5213850"/>
          </a:xfrm>
        </p:spPr>
      </p:pic>
    </p:spTree>
    <p:extLst>
      <p:ext uri="{BB962C8B-B14F-4D97-AF65-F5344CB8AC3E}">
        <p14:creationId xmlns:p14="http://schemas.microsoft.com/office/powerpoint/2010/main" val="388972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functional </a:t>
            </a:r>
            <a:r>
              <a:rPr lang="en-GB" sz="1700" b="1" dirty="0">
                <a:highlight>
                  <a:srgbClr val="FFFF00"/>
                </a:highlight>
              </a:rPr>
              <a:t>‘front-end’</a:t>
            </a:r>
            <a:r>
              <a:rPr lang="en-GB" sz="1700" dirty="0">
                <a:highlight>
                  <a:srgbClr val="FFFF00"/>
                </a:highlight>
              </a:rPr>
              <a:t> website which connects to your back-end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385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0E079-3580-4303-AEA4-4428C7F5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solidFill>
                  <a:srgbClr val="2E2D2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CRUD functionality following the Enterprise Architecture Model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496DF0-521F-4400-9E40-9015368340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44789"/>
            <a:ext cx="4937125" cy="2025673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CB3CD85-D05C-45FB-AC51-1E598BA74A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2871272"/>
            <a:ext cx="4938712" cy="1972706"/>
          </a:xfrm>
        </p:spPr>
      </p:pic>
    </p:spTree>
    <p:extLst>
      <p:ext uri="{BB962C8B-B14F-4D97-AF65-F5344CB8AC3E}">
        <p14:creationId xmlns:p14="http://schemas.microsoft.com/office/powerpoint/2010/main" val="387729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0516-9AC6-4CA5-AA44-95641E90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F9DC-5C5B-4026-9085-2A680DCD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 Build a full-stack web application which is fully CRUD functional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chosen business case: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Room management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 The project must be rigorously tested (e.g. Junit, Mockito, Selenium)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Due to lack of time, the focus of the project was on the Minimum Viable Product (MVP)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1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F4F27-266F-4D27-BB49-66290D902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Back-end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802BF5-0852-4684-86D8-A75F40FFEE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76417" y="2382571"/>
            <a:ext cx="2179804" cy="377878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40492-3BD4-4190-8F23-F4CB7ABC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Front-end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BD8CE8-C3EB-4C24-A3B7-F0AA994D50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37087" y="2443915"/>
            <a:ext cx="1299428" cy="3656096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4B9E009-57D0-4139-9CB1-A9B10D51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Package structure</a:t>
            </a:r>
          </a:p>
        </p:txBody>
      </p:sp>
    </p:spTree>
    <p:extLst>
      <p:ext uri="{BB962C8B-B14F-4D97-AF65-F5344CB8AC3E}">
        <p14:creationId xmlns:p14="http://schemas.microsoft.com/office/powerpoint/2010/main" val="274299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build</a:t>
            </a:r>
            <a:r>
              <a:rPr lang="en-GB" sz="1700" dirty="0">
                <a:highlight>
                  <a:srgbClr val="FFFF00"/>
                </a:highlight>
              </a:rPr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28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</a:t>
            </a:r>
            <a:r>
              <a:rPr lang="en-GB" sz="1700" b="1" dirty="0">
                <a:highlight>
                  <a:srgbClr val="FFFF00"/>
                </a:highlight>
              </a:rPr>
              <a:t>Unit tests </a:t>
            </a:r>
            <a:r>
              <a:rPr lang="en-GB" sz="1700" dirty="0">
                <a:highlight>
                  <a:srgbClr val="FFFF00"/>
                </a:highlight>
              </a:rPr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45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F515865-7073-4ABC-9ADD-8760F766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and Integration testing for Back-end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35EAADD-CAFB-4113-ACE3-A3C149D83A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8556" y="2201179"/>
            <a:ext cx="4815526" cy="3312892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042B6F-12DB-4E4B-BDEB-69F82C346D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Both Unit and Integration tests were performed.</a:t>
            </a:r>
          </a:p>
          <a:p>
            <a:r>
              <a:rPr lang="en-GB" dirty="0"/>
              <a:t>Overall test coverage of </a:t>
            </a:r>
            <a:r>
              <a:rPr lang="en-GB" dirty="0">
                <a:highlight>
                  <a:srgbClr val="00FF00"/>
                </a:highlight>
              </a:rPr>
              <a:t>84.5%</a:t>
            </a:r>
            <a:r>
              <a:rPr lang="en-GB" dirty="0"/>
              <a:t> was achieved</a:t>
            </a:r>
          </a:p>
        </p:txBody>
      </p:sp>
    </p:spTree>
    <p:extLst>
      <p:ext uri="{BB962C8B-B14F-4D97-AF65-F5344CB8AC3E}">
        <p14:creationId xmlns:p14="http://schemas.microsoft.com/office/powerpoint/2010/main" val="1035854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4067-F3A5-4405-A55D-A43F49B7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of application: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611C-A189-4099-93B6-ED89EA93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application was built using the build tool Maven.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 .war file was created which can be deployed from the command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906B2-08E5-4335-B37A-BA87A3A5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07" y="3304964"/>
            <a:ext cx="83248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78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3668-ACDD-4886-B036-C71A0EFD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Conclusion/Sprint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E25E-41AB-48A2-85BB-208608DA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Better commits should be used, </a:t>
            </a:r>
            <a:r>
              <a:rPr lang="en-GB" dirty="0" err="1"/>
              <a:t>eg</a:t>
            </a:r>
            <a:r>
              <a:rPr lang="en-GB" dirty="0"/>
              <a:t> “feature-customer-crud”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Commits should be made regularly to avoid dumping lots of changes in one go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Utilise Jira Kanban board more: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User stories should continuously be added to the backlog throughout the project timeline so it is clear what is left to be done when new user stories surface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32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Agile &amp; Project Management: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Jira Kanban board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Risk Assessment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Databases &amp; Cloud Fundamentals: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MySQL</a:t>
            </a:r>
            <a:endParaRPr lang="en-GB" sz="16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Programming Fundamentals: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Java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Front-End Web Technologies: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HTML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CSS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 err="1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Javascript</a:t>
            </a:r>
            <a:endParaRPr lang="en-GB" sz="16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92608" lvl="1" indent="0">
              <a:spcBef>
                <a:spcPts val="795"/>
              </a:spcBef>
              <a:buNone/>
              <a:tabLst>
                <a:tab pos="546100" algn="l"/>
              </a:tabLst>
            </a:pPr>
            <a:endParaRPr lang="en-GB" sz="16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2"/>
            <a:endParaRPr lang="en-GB" sz="2000" dirty="0"/>
          </a:p>
          <a:p>
            <a:pPr lvl="1"/>
            <a:endParaRPr lang="en-GB" sz="1400" dirty="0"/>
          </a:p>
          <a:p>
            <a:endParaRPr lang="en-GB" sz="1800" dirty="0"/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93385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API Development: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JSON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Automated Testing: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Junit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Mockito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Selenium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Version Control System: 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fr-FR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Git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Source Code Management: 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fr-FR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GitHub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endParaRPr lang="en-GB" sz="16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endParaRPr lang="en-GB" sz="7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2"/>
            <a:endParaRPr lang="en-GB" sz="700" dirty="0"/>
          </a:p>
          <a:p>
            <a:pPr lvl="1"/>
            <a:endParaRPr lang="en-GB" sz="700" dirty="0"/>
          </a:p>
          <a:p>
            <a:endParaRPr lang="en-GB" sz="900" dirty="0"/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9277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risk assessment </a:t>
            </a:r>
            <a:r>
              <a:rPr lang="en-GB" sz="1700" dirty="0">
                <a:highlight>
                  <a:srgbClr val="FFFF00"/>
                </a:highlight>
              </a:rPr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62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6CA-4930-41E9-A084-DCC9153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BB6A8B-A1AF-45BE-BB32-040654656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0" y="1872961"/>
            <a:ext cx="6492875" cy="2975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AB1B62-6E13-435B-A020-E568E71D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11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6CA-4930-41E9-A084-DCC9153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AB1B62-6E13-435B-A020-E568E71D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EB86BA46-C314-450A-AF9B-F6E7BA58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968" y="731838"/>
            <a:ext cx="4854139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71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6CA-4930-41E9-A084-DCC9153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AB1B62-6E13-435B-A020-E568E71D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C8CE28-33BA-4103-AB67-AC94AD528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071657"/>
            <a:ext cx="6492875" cy="4578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72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Code fully integrated into a </a:t>
            </a:r>
            <a:r>
              <a:rPr lang="en-GB" sz="1700" b="1" dirty="0">
                <a:highlight>
                  <a:srgbClr val="FFFF00"/>
                </a:highlight>
              </a:rPr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8191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1854</TotalTime>
  <Words>1122</Words>
  <Application>Microsoft Office PowerPoint</Application>
  <PresentationFormat>Widescreen</PresentationFormat>
  <Paragraphs>171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Montserrat Light</vt:lpstr>
      <vt:lpstr>Symbol</vt:lpstr>
      <vt:lpstr>Wingdings</vt:lpstr>
      <vt:lpstr>Retrospect</vt:lpstr>
      <vt:lpstr>Room Manager Project presentation</vt:lpstr>
      <vt:lpstr>Project Objective</vt:lpstr>
      <vt:lpstr>Technologies used</vt:lpstr>
      <vt:lpstr>Technologies used</vt:lpstr>
      <vt:lpstr>Scope</vt:lpstr>
      <vt:lpstr>Risk Assessment</vt:lpstr>
      <vt:lpstr>Risk Assessment</vt:lpstr>
      <vt:lpstr>Risk Assessment</vt:lpstr>
      <vt:lpstr>Scope</vt:lpstr>
      <vt:lpstr>Version control system: Git</vt:lpstr>
      <vt:lpstr>Scope</vt:lpstr>
      <vt:lpstr>Project management board: Kanban</vt:lpstr>
      <vt:lpstr>Sprint review</vt:lpstr>
      <vt:lpstr>Scope</vt:lpstr>
      <vt:lpstr>Relational database: MySQL</vt:lpstr>
      <vt:lpstr>Scope</vt:lpstr>
      <vt:lpstr>Back-end: Java</vt:lpstr>
      <vt:lpstr>Scope</vt:lpstr>
      <vt:lpstr>CRUD functionality following the Enterprise Architecture Model</vt:lpstr>
      <vt:lpstr>Package structure</vt:lpstr>
      <vt:lpstr>Scope</vt:lpstr>
      <vt:lpstr>Scope</vt:lpstr>
      <vt:lpstr>Unit and Integration testing for Back-end</vt:lpstr>
      <vt:lpstr>Build of application: Maven</vt:lpstr>
      <vt:lpstr>Conclusion/Sprint 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 presentation</dc:title>
  <dc:creator>Ayub</dc:creator>
  <cp:lastModifiedBy>Ayub</cp:lastModifiedBy>
  <cp:revision>78</cp:revision>
  <dcterms:created xsi:type="dcterms:W3CDTF">2021-01-03T15:29:50Z</dcterms:created>
  <dcterms:modified xsi:type="dcterms:W3CDTF">2021-02-01T12:35:17Z</dcterms:modified>
</cp:coreProperties>
</file>