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98" r:id="rId5"/>
    <p:sldId id="272" r:id="rId6"/>
    <p:sldId id="282" r:id="rId7"/>
    <p:sldId id="283" r:id="rId8"/>
    <p:sldId id="297" r:id="rId9"/>
    <p:sldId id="266" r:id="rId10"/>
    <p:sldId id="299" r:id="rId11"/>
    <p:sldId id="296" r:id="rId12"/>
    <p:sldId id="268" r:id="rId13"/>
    <p:sldId id="270" r:id="rId14"/>
    <p:sldId id="280" r:id="rId15"/>
    <p:sldId id="295" r:id="rId16"/>
    <p:sldId id="273" r:id="rId17"/>
    <p:sldId id="294" r:id="rId18"/>
    <p:sldId id="290" r:id="rId19"/>
    <p:sldId id="302" r:id="rId20"/>
    <p:sldId id="293" r:id="rId21"/>
    <p:sldId id="278" r:id="rId22"/>
    <p:sldId id="291" r:id="rId23"/>
    <p:sldId id="260" r:id="rId24"/>
    <p:sldId id="30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98" autoAdjust="0"/>
  </p:normalViewPr>
  <p:slideViewPr>
    <p:cSldViewPr snapToGrid="0">
      <p:cViewPr varScale="1">
        <p:scale>
          <a:sx n="43" d="100"/>
          <a:sy n="43" d="100"/>
        </p:scale>
        <p:origin x="8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9A53-9CC2-4E5F-AA20-8E7068D60BCA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FA0CC-7918-46FB-9D1D-CE4206E9F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Highlight the fact that the IMS speaks to the </a:t>
            </a:r>
            <a:r>
              <a:rPr lang="en-GB" dirty="0" err="1"/>
              <a:t>CrudController</a:t>
            </a:r>
            <a:r>
              <a:rPr lang="en-GB" dirty="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1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Talk about why you did FAIL tests</a:t>
            </a:r>
          </a:p>
          <a:p>
            <a:pPr marL="171450" indent="-171450">
              <a:buFontTx/>
              <a:buChar char="-"/>
            </a:pPr>
            <a:r>
              <a:rPr lang="en-GB" dirty="0"/>
              <a:t>Talk about Equals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6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92656-CB5A-4927-9B31-2802E8AFE7C4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4-86B3-44C6-8501-CFC7DB12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A27F-2B95-4B42-8950-C5B5E2EEF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AYUB YUSUF</a:t>
            </a:r>
          </a:p>
          <a:p>
            <a:r>
              <a:rPr lang="en-GB" dirty="0"/>
              <a:t>SDET programme (Software development engineer in test)</a:t>
            </a:r>
          </a:p>
        </p:txBody>
      </p:sp>
    </p:spTree>
    <p:extLst>
      <p:ext uri="{BB962C8B-B14F-4D97-AF65-F5344CB8AC3E}">
        <p14:creationId xmlns:p14="http://schemas.microsoft.com/office/powerpoint/2010/main" val="2648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35064-C784-4933-8247-22D75080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C61E4D-E802-4AAA-81D2-FCEA236C2659}"/>
              </a:ext>
            </a:extLst>
          </p:cNvPr>
          <p:cNvSpPr/>
          <p:nvPr/>
        </p:nvSpPr>
        <p:spPr>
          <a:xfrm>
            <a:off x="652112" y="3429000"/>
            <a:ext cx="180233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Server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6E45E3-9B92-4CB8-B093-1D74BB552E44}"/>
              </a:ext>
            </a:extLst>
          </p:cNvPr>
          <p:cNvSpPr/>
          <p:nvPr/>
        </p:nvSpPr>
        <p:spPr>
          <a:xfrm>
            <a:off x="1291241" y="610767"/>
            <a:ext cx="180233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Code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7CD734-B0CF-43D5-ABE5-C1AA834B5A08}"/>
              </a:ext>
            </a:extLst>
          </p:cNvPr>
          <p:cNvSpPr/>
          <p:nvPr/>
        </p:nvSpPr>
        <p:spPr>
          <a:xfrm>
            <a:off x="4632704" y="629083"/>
            <a:ext cx="180233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Control System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69786F6-242C-41DD-8AE8-D85DEDB0D683}"/>
              </a:ext>
            </a:extLst>
          </p:cNvPr>
          <p:cNvSpPr/>
          <p:nvPr/>
        </p:nvSpPr>
        <p:spPr>
          <a:xfrm>
            <a:off x="7992999" y="629083"/>
            <a:ext cx="180233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Tracking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E9F682-017E-46CF-A55B-6E5D49610210}"/>
              </a:ext>
            </a:extLst>
          </p:cNvPr>
          <p:cNvSpPr/>
          <p:nvPr/>
        </p:nvSpPr>
        <p:spPr>
          <a:xfrm>
            <a:off x="7256842" y="2266467"/>
            <a:ext cx="180233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Tool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62B468-CBC1-40B5-AF14-CD5222B64BAD}"/>
              </a:ext>
            </a:extLst>
          </p:cNvPr>
          <p:cNvSpPr/>
          <p:nvPr/>
        </p:nvSpPr>
        <p:spPr>
          <a:xfrm>
            <a:off x="10036374" y="3524255"/>
            <a:ext cx="180233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FDE6A-C79D-4926-B70C-FCB3059ACDBB}"/>
              </a:ext>
            </a:extLst>
          </p:cNvPr>
          <p:cNvSpPr txBox="1"/>
          <p:nvPr/>
        </p:nvSpPr>
        <p:spPr>
          <a:xfrm>
            <a:off x="10131423" y="4356358"/>
            <a:ext cx="161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JUnit, Mockito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4B814-9360-47EE-BB6E-0A55FF84545D}"/>
              </a:ext>
            </a:extLst>
          </p:cNvPr>
          <p:cNvSpPr txBox="1"/>
          <p:nvPr/>
        </p:nvSpPr>
        <p:spPr>
          <a:xfrm>
            <a:off x="7351891" y="3072740"/>
            <a:ext cx="161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Maven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B6385E-A19C-457E-A0A5-2F805B606983}"/>
              </a:ext>
            </a:extLst>
          </p:cNvPr>
          <p:cNvGrpSpPr/>
          <p:nvPr/>
        </p:nvGrpSpPr>
        <p:grpSpPr>
          <a:xfrm rot="18600287">
            <a:off x="1050802" y="2417114"/>
            <a:ext cx="1386214" cy="514530"/>
            <a:chOff x="3244517" y="2870367"/>
            <a:chExt cx="2036746" cy="7677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259163-F12A-46CA-9D09-84D6C7BC8888}"/>
                </a:ext>
              </a:extLst>
            </p:cNvPr>
            <p:cNvCxnSpPr/>
            <p:nvPr/>
          </p:nvCxnSpPr>
          <p:spPr>
            <a:xfrm flipV="1">
              <a:off x="3244517" y="2870367"/>
              <a:ext cx="1989220" cy="55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DBC9E9-EDE4-4908-A8AB-52DB8EA76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905" y="3113934"/>
              <a:ext cx="1888358" cy="524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6928E2-2D32-4C23-B3FC-AD002AC04FD1}"/>
              </a:ext>
            </a:extLst>
          </p:cNvPr>
          <p:cNvGrpSpPr/>
          <p:nvPr/>
        </p:nvGrpSpPr>
        <p:grpSpPr>
          <a:xfrm rot="891813">
            <a:off x="3130556" y="750010"/>
            <a:ext cx="1386214" cy="514530"/>
            <a:chOff x="3244517" y="2870367"/>
            <a:chExt cx="2036746" cy="76774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7B48D4-1B9F-43BA-A0DE-AA583AA53257}"/>
                </a:ext>
              </a:extLst>
            </p:cNvPr>
            <p:cNvCxnSpPr/>
            <p:nvPr/>
          </p:nvCxnSpPr>
          <p:spPr>
            <a:xfrm flipV="1">
              <a:off x="3244517" y="2870367"/>
              <a:ext cx="1989220" cy="55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2FDC2B-4F87-4B73-9B8E-572DF708D7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905" y="3113934"/>
              <a:ext cx="1888358" cy="524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A87B94-0515-45FE-9C10-49154B9AA354}"/>
              </a:ext>
            </a:extLst>
          </p:cNvPr>
          <p:cNvGrpSpPr/>
          <p:nvPr/>
        </p:nvGrpSpPr>
        <p:grpSpPr>
          <a:xfrm rot="972249">
            <a:off x="6516887" y="793966"/>
            <a:ext cx="1386214" cy="514530"/>
            <a:chOff x="3244517" y="2870367"/>
            <a:chExt cx="2036746" cy="7677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E50F08-2387-4267-A201-A3739D9DCEE5}"/>
                </a:ext>
              </a:extLst>
            </p:cNvPr>
            <p:cNvCxnSpPr/>
            <p:nvPr/>
          </p:nvCxnSpPr>
          <p:spPr>
            <a:xfrm flipV="1">
              <a:off x="3244517" y="2870367"/>
              <a:ext cx="1989220" cy="55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1A9D0A-991A-4D7C-9CF9-74FA0651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905" y="3113934"/>
              <a:ext cx="1888358" cy="524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306F988-6C0E-4B28-BC3A-17C4D072442E}"/>
              </a:ext>
            </a:extLst>
          </p:cNvPr>
          <p:cNvSpPr txBox="1"/>
          <p:nvPr/>
        </p:nvSpPr>
        <p:spPr>
          <a:xfrm>
            <a:off x="8088048" y="1453508"/>
            <a:ext cx="161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Jira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E2884B-FC42-43AE-B041-DBF88BC058F4}"/>
              </a:ext>
            </a:extLst>
          </p:cNvPr>
          <p:cNvSpPr txBox="1"/>
          <p:nvPr/>
        </p:nvSpPr>
        <p:spPr>
          <a:xfrm>
            <a:off x="4727753" y="1491696"/>
            <a:ext cx="161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Git/</a:t>
            </a:r>
            <a:r>
              <a:rPr lang="en-GB" sz="1400" dirty="0" err="1"/>
              <a:t>Github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14B5A5-CDBE-4FFF-8FCE-E31078E70D06}"/>
              </a:ext>
            </a:extLst>
          </p:cNvPr>
          <p:cNvSpPr txBox="1"/>
          <p:nvPr/>
        </p:nvSpPr>
        <p:spPr>
          <a:xfrm>
            <a:off x="1386290" y="1440561"/>
            <a:ext cx="161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Java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1AE1B-CD80-4728-8920-048E36FB9527}"/>
              </a:ext>
            </a:extLst>
          </p:cNvPr>
          <p:cNvSpPr txBox="1"/>
          <p:nvPr/>
        </p:nvSpPr>
        <p:spPr>
          <a:xfrm>
            <a:off x="747161" y="4246485"/>
            <a:ext cx="161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MySQL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634B01-2697-49BA-BA8A-7E2432F42377}"/>
              </a:ext>
            </a:extLst>
          </p:cNvPr>
          <p:cNvGrpSpPr/>
          <p:nvPr/>
        </p:nvGrpSpPr>
        <p:grpSpPr>
          <a:xfrm rot="3757307">
            <a:off x="6330168" y="1606232"/>
            <a:ext cx="1032026" cy="514530"/>
            <a:chOff x="3244517" y="2870367"/>
            <a:chExt cx="2036746" cy="76774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D1D350B-130D-4E85-A5BA-353991B1515B}"/>
                </a:ext>
              </a:extLst>
            </p:cNvPr>
            <p:cNvCxnSpPr/>
            <p:nvPr/>
          </p:nvCxnSpPr>
          <p:spPr>
            <a:xfrm flipV="1">
              <a:off x="3244517" y="2870367"/>
              <a:ext cx="1989220" cy="55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4C39E97-42D0-49EA-B40A-69DE29F15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905" y="3113934"/>
              <a:ext cx="1888358" cy="524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03DEA7-36D1-4B03-977F-CF5703D86C8E}"/>
              </a:ext>
            </a:extLst>
          </p:cNvPr>
          <p:cNvGrpSpPr/>
          <p:nvPr/>
        </p:nvGrpSpPr>
        <p:grpSpPr>
          <a:xfrm rot="3382241">
            <a:off x="8987249" y="3046824"/>
            <a:ext cx="1032026" cy="514530"/>
            <a:chOff x="3244517" y="2870367"/>
            <a:chExt cx="2036746" cy="76774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95288BC-6D26-4F7E-BC97-FBAD407A59D6}"/>
                </a:ext>
              </a:extLst>
            </p:cNvPr>
            <p:cNvCxnSpPr/>
            <p:nvPr/>
          </p:nvCxnSpPr>
          <p:spPr>
            <a:xfrm flipV="1">
              <a:off x="3244517" y="2870367"/>
              <a:ext cx="1989220" cy="55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B167858-FE01-4F59-8AAC-15CFFD2FF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905" y="3113934"/>
              <a:ext cx="1888358" cy="524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1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8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F67A3-B7E1-409C-962D-42E7F84F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effectively manage my project, an Agile approach was adopted.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Kanban board (a feature of Jira) was used to manage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first step of the planning was to add an exhaustive list of user stories to the backlog.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A92C93-C30C-4C6E-B570-B9BD1511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32" y="909073"/>
            <a:ext cx="7497812" cy="4903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D2A0-BCC4-4360-B823-9C48A0108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following epics were created: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CRUD functionality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Runnable jar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Insights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Order manipulation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epics were successfully completed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112D96-4661-415B-B770-06B371BE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45" y="433478"/>
            <a:ext cx="3784186" cy="585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87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of the Sprints were completed successfully, though some were left behind due to difficulty or lack of time: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Customer email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Orderline feature: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Multiple items with the same id can be contained in one line in an order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8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relational database </a:t>
            </a:r>
            <a:r>
              <a:rPr lang="en-GB" sz="1700" dirty="0">
                <a:highlight>
                  <a:srgbClr val="FFFF00"/>
                </a:highlight>
              </a:rPr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D36-E295-4E2F-AF96-A39679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database: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B8EA3-7036-492B-A9F3-FBAE05E184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8732" r="3080" b="14115"/>
          <a:stretch/>
        </p:blipFill>
        <p:spPr>
          <a:xfrm>
            <a:off x="107683" y="1894216"/>
            <a:ext cx="11976634" cy="1534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3DBB-5B2A-4E76-BD28-B525AEF9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 relational database (used to persist data for the project) was created using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above ERD diagram was implemented in the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An intermediary orderline table was created because mySQL does not support many-to-many relationships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9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application </a:t>
            </a:r>
            <a:r>
              <a:rPr lang="en-GB" sz="1700" b="1" dirty="0">
                <a:highlight>
                  <a:srgbClr val="FFFF00"/>
                </a:highlight>
              </a:rPr>
              <a:t>back-end</a:t>
            </a:r>
            <a:endParaRPr lang="en-GB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3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40-BC4A-4851-ACAF-26047A0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Back-end: UML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37C04-2457-4338-A931-4B4C76CE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dirty="0"/>
              <a:t>Good practices and design principles were followed: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ObjectControllers</a:t>
            </a:r>
            <a:r>
              <a:rPr lang="en-GB" sz="1600" dirty="0"/>
              <a:t> only instantiate their own </a:t>
            </a:r>
            <a:r>
              <a:rPr lang="en-GB" sz="1600" dirty="0" err="1"/>
              <a:t>ObjectDAO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ObjectControllers</a:t>
            </a:r>
            <a:r>
              <a:rPr lang="en-GB" sz="1600" dirty="0"/>
              <a:t> do not instantiate other </a:t>
            </a:r>
            <a:r>
              <a:rPr lang="en-GB" sz="1600" dirty="0" err="1"/>
              <a:t>ObjectControllers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DAOs do not instantiate other DAOs</a:t>
            </a:r>
          </a:p>
          <a:p>
            <a:endParaRPr lang="en-GB" sz="1600" dirty="0"/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85A16C-C2AB-492E-BEDF-E3AB63A6B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74" y="195801"/>
            <a:ext cx="7375526" cy="6466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72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3717-0B21-4CF8-BE88-66034481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443D8D-1157-461F-B557-9D5061C7C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712" y="2255838"/>
            <a:ext cx="596265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B20-1D7F-494C-8F7F-898C87CA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updating an order, the following extra features have been implemented: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Stock: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An item is not added to an order if the quantity required exceeds the item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DateTime: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Each time an item is added to or deleted from an order, the date and time for that order is updated</a:t>
            </a:r>
          </a:p>
        </p:txBody>
      </p:sp>
    </p:spTree>
    <p:extLst>
      <p:ext uri="{BB962C8B-B14F-4D97-AF65-F5344CB8AC3E}">
        <p14:creationId xmlns:p14="http://schemas.microsoft.com/office/powerpoint/2010/main" val="10476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IMS project:</a:t>
            </a:r>
          </a:p>
          <a:p>
            <a:pPr lvl="1"/>
            <a:r>
              <a:rPr lang="en-GB" dirty="0"/>
              <a:t>Build an application which interacts with a managed database</a:t>
            </a:r>
          </a:p>
          <a:p>
            <a:pPr lvl="1"/>
            <a:r>
              <a:rPr lang="en-GB" dirty="0"/>
              <a:t>The application must use supporting tools, methodologies and technologies that encapsulates all modules covered during training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85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build</a:t>
            </a:r>
            <a:r>
              <a:rPr lang="en-GB" sz="1700" dirty="0">
                <a:highlight>
                  <a:srgbClr val="FFFF00"/>
                </a:highlight>
              </a:rPr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067-F3A5-4405-A55D-A43F49B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of application: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11C-A189-4099-93B6-ED89EA93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application was built using the build tool Maven.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 will now demonstrate the following user stories in the application: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As a user, I want to create an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As a user, I want to add an item to an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As a user, I want to delete an item from an order</a:t>
            </a:r>
          </a:p>
        </p:txBody>
      </p:sp>
    </p:spTree>
    <p:extLst>
      <p:ext uri="{BB962C8B-B14F-4D97-AF65-F5344CB8AC3E}">
        <p14:creationId xmlns:p14="http://schemas.microsoft.com/office/powerpoint/2010/main" val="231047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</a:t>
            </a:r>
            <a:r>
              <a:rPr lang="en-GB" sz="1700" b="1" dirty="0">
                <a:highlight>
                  <a:srgbClr val="FFFF00"/>
                </a:highlight>
              </a:rPr>
              <a:t>Unit tests </a:t>
            </a:r>
            <a:r>
              <a:rPr lang="en-GB" sz="1700" dirty="0">
                <a:highlight>
                  <a:srgbClr val="FFFF00"/>
                </a:highlight>
              </a:rPr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85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8638"/>
            <a:ext cx="3352800" cy="727712"/>
          </a:xfrm>
        </p:spPr>
        <p:txBody>
          <a:bodyPr/>
          <a:lstStyle/>
          <a:p>
            <a:r>
              <a:rPr lang="en-GB" dirty="0"/>
              <a:t>Testing: Coverage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AF1641-6A33-446E-9937-6081491E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43025"/>
            <a:ext cx="3200400" cy="52743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coverage of </a:t>
            </a:r>
            <a:r>
              <a:rPr lang="en-GB" b="1" dirty="0"/>
              <a:t>81.7% </a:t>
            </a:r>
            <a:r>
              <a:rPr lang="en-GB" dirty="0"/>
              <a:t>was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101/101 Tests ran successfully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following Tests files were created: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CustomerControllerTest.java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ItemControllerTest.java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OrderControllerTest.java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CustomerDAOTest.java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ItemDAOTest.java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OrderDAOTest.java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CustomerDAOTestFAIL.java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ItemDAOTestFAIL.java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OrderDAOTestFAIL.java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CustomerTest.java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CustomerEqualsTest.java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ItemTest.java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ItemEqualsTest.java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OrderTest.java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OrderEqualsTest.java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2B2C3FFD-D4E9-4DCF-97D8-BF008167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6913"/>
          <a:stretch/>
        </p:blipFill>
        <p:spPr>
          <a:xfrm>
            <a:off x="5311774" y="468154"/>
            <a:ext cx="5470526" cy="5785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66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668-ACDD-4886-B036-C71A0EF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E25E-41AB-48A2-85BB-208608DA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Better commits should be used, </a:t>
            </a:r>
            <a:r>
              <a:rPr lang="en-GB" dirty="0" err="1"/>
              <a:t>eg</a:t>
            </a:r>
            <a:r>
              <a:rPr lang="en-GB" dirty="0"/>
              <a:t> “feature-customer-crud”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Commits should be made regularly to avoid dumping lots of changes in one 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User stories should continuously be added to the backlog throughout the project timeline so it is clear what is left to be done when new user stories surface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3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	</a:t>
            </a:r>
            <a:r>
              <a:rPr lang="en-GB" b="1" dirty="0"/>
              <a:t>Version Control System: </a:t>
            </a:r>
            <a:r>
              <a:rPr lang="en-GB" dirty="0"/>
              <a:t>Git</a:t>
            </a:r>
          </a:p>
          <a:p>
            <a:r>
              <a:rPr lang="en-GB" dirty="0"/>
              <a:t>•	</a:t>
            </a:r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r>
              <a:rPr lang="en-GB" dirty="0"/>
              <a:t>•	</a:t>
            </a:r>
            <a:r>
              <a:rPr lang="en-GB" b="1" dirty="0"/>
              <a:t>Kanban Board: </a:t>
            </a:r>
            <a:r>
              <a:rPr lang="en-GB" dirty="0"/>
              <a:t>Jira</a:t>
            </a:r>
          </a:p>
          <a:p>
            <a:r>
              <a:rPr lang="en-GB" dirty="0"/>
              <a:t>•	</a:t>
            </a:r>
            <a:r>
              <a:rPr lang="en-GB" b="1" dirty="0"/>
              <a:t>Database Management System: </a:t>
            </a:r>
            <a:r>
              <a:rPr lang="en-GB" dirty="0"/>
              <a:t>MySQL </a:t>
            </a:r>
          </a:p>
          <a:p>
            <a:r>
              <a:rPr lang="en-GB" dirty="0"/>
              <a:t>•	</a:t>
            </a:r>
            <a:r>
              <a:rPr lang="en-GB" b="1" dirty="0"/>
              <a:t>Back-End Programming Language: </a:t>
            </a:r>
            <a:r>
              <a:rPr lang="en-GB" dirty="0"/>
              <a:t>Java</a:t>
            </a:r>
          </a:p>
          <a:p>
            <a:r>
              <a:rPr lang="en-GB" dirty="0"/>
              <a:t>•	</a:t>
            </a:r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r>
              <a:rPr lang="en-GB" dirty="0"/>
              <a:t>•	</a:t>
            </a:r>
            <a:r>
              <a:rPr lang="en-GB" b="1" dirty="0"/>
              <a:t>Unit Testing</a:t>
            </a:r>
            <a:r>
              <a:rPr lang="en-GB" dirty="0"/>
              <a:t>: JUnit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risk assessment </a:t>
            </a:r>
            <a:r>
              <a:rPr lang="en-GB" sz="1700" dirty="0">
                <a:highlight>
                  <a:srgbClr val="FFFF00"/>
                </a:highlight>
              </a:rPr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BB6A8B-A1AF-45BE-BB32-040654656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872961"/>
            <a:ext cx="6492875" cy="297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EB86BA46-C314-450A-AF9B-F6E7BA58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968" y="731838"/>
            <a:ext cx="4854139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8CE28-33BA-4103-AB67-AC94AD52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071657"/>
            <a:ext cx="6492875" cy="457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72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Code fully integrated into a </a:t>
            </a:r>
            <a:r>
              <a:rPr lang="en-GB" sz="1700" b="1" dirty="0">
                <a:highlight>
                  <a:srgbClr val="FFFF00"/>
                </a:highlight>
              </a:rPr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1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system: Git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35064-C784-4933-8247-22D75080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feature-branch model: master/dev/multiple features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3C0E1E-06AB-4554-BEE2-84EE2B9C0FD4}"/>
              </a:ext>
            </a:extLst>
          </p:cNvPr>
          <p:cNvGrpSpPr/>
          <p:nvPr/>
        </p:nvGrpSpPr>
        <p:grpSpPr>
          <a:xfrm>
            <a:off x="1451792" y="1286478"/>
            <a:ext cx="8049260" cy="2255518"/>
            <a:chOff x="1451792" y="1286478"/>
            <a:chExt cx="8049260" cy="22555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BB51DC-95C7-4B28-873A-F3E2ACE07E50}"/>
                </a:ext>
              </a:extLst>
            </p:cNvPr>
            <p:cNvGrpSpPr/>
            <p:nvPr/>
          </p:nvGrpSpPr>
          <p:grpSpPr>
            <a:xfrm>
              <a:off x="1451792" y="1286478"/>
              <a:ext cx="8049260" cy="2255518"/>
              <a:chOff x="1451792" y="1286478"/>
              <a:chExt cx="8049260" cy="225551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BED6AC4-8207-43BF-BA33-E2579E1B3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19" r="3504" b="68333"/>
              <a:stretch/>
            </p:blipFill>
            <p:spPr>
              <a:xfrm>
                <a:off x="1451792" y="1286478"/>
                <a:ext cx="8049260" cy="2255518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C4B0E6-1CE4-436E-92BD-1F0D58FE5940}"/>
                  </a:ext>
                </a:extLst>
              </p:cNvPr>
              <p:cNvSpPr/>
              <p:nvPr/>
            </p:nvSpPr>
            <p:spPr>
              <a:xfrm>
                <a:off x="1890714" y="2257221"/>
                <a:ext cx="379230" cy="297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E17D3E-86D5-4E89-AEC1-B50737042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16173" r="73673" b="81866"/>
            <a:stretch/>
          </p:blipFill>
          <p:spPr>
            <a:xfrm>
              <a:off x="1804988" y="2441193"/>
              <a:ext cx="488155" cy="1397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376FDF-77F6-4E73-9BEE-EA834EC11636}"/>
                </a:ext>
              </a:extLst>
            </p:cNvPr>
            <p:cNvSpPr/>
            <p:nvPr/>
          </p:nvSpPr>
          <p:spPr>
            <a:xfrm>
              <a:off x="1871664" y="2564224"/>
              <a:ext cx="379230" cy="96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9CDA5F-A242-4D53-A2B5-0C80DB7F4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60" t="19660" r="82762" b="68333"/>
            <a:stretch/>
          </p:blipFill>
          <p:spPr>
            <a:xfrm>
              <a:off x="1871664" y="2678112"/>
              <a:ext cx="421480" cy="863884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0B6500-3E5A-4CBE-AFD7-4B4740736888}"/>
              </a:ext>
            </a:extLst>
          </p:cNvPr>
          <p:cNvCxnSpPr>
            <a:cxnSpLocks/>
          </p:cNvCxnSpPr>
          <p:nvPr/>
        </p:nvCxnSpPr>
        <p:spPr>
          <a:xfrm flipH="1" flipV="1">
            <a:off x="8854440" y="2865120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7F797-DFBD-4F51-826D-BBA874D30561}"/>
              </a:ext>
            </a:extLst>
          </p:cNvPr>
          <p:cNvSpPr txBox="1"/>
          <p:nvPr/>
        </p:nvSpPr>
        <p:spPr>
          <a:xfrm>
            <a:off x="9342120" y="3495344"/>
            <a:ext cx="196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CRUD branch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1D42E-F6F4-491A-BB7C-B53995D9FD67}"/>
              </a:ext>
            </a:extLst>
          </p:cNvPr>
          <p:cNvCxnSpPr>
            <a:cxnSpLocks/>
          </p:cNvCxnSpPr>
          <p:nvPr/>
        </p:nvCxnSpPr>
        <p:spPr>
          <a:xfrm flipH="1" flipV="1">
            <a:off x="9092384" y="254133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21343-CEC4-4B06-9878-DE92160FB2D8}"/>
              </a:ext>
            </a:extLst>
          </p:cNvPr>
          <p:cNvSpPr txBox="1"/>
          <p:nvPr/>
        </p:nvSpPr>
        <p:spPr>
          <a:xfrm>
            <a:off x="9606066" y="3189306"/>
            <a:ext cx="16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 branch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DBF441-BCC0-42B7-B3FF-80D6429FD1AC}"/>
              </a:ext>
            </a:extLst>
          </p:cNvPr>
          <p:cNvCxnSpPr>
            <a:cxnSpLocks/>
          </p:cNvCxnSpPr>
          <p:nvPr/>
        </p:nvCxnSpPr>
        <p:spPr>
          <a:xfrm flipH="1" flipV="1">
            <a:off x="9362608" y="225872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7A28-FAA0-446A-9EA0-64F62ED3A076}"/>
              </a:ext>
            </a:extLst>
          </p:cNvPr>
          <p:cNvSpPr txBox="1"/>
          <p:nvPr/>
        </p:nvSpPr>
        <p:spPr>
          <a:xfrm>
            <a:off x="9913076" y="2876328"/>
            <a:ext cx="12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849867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1714</TotalTime>
  <Words>1030</Words>
  <Application>Microsoft Office PowerPoint</Application>
  <PresentationFormat>Widescreen</PresentationFormat>
  <Paragraphs>169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IMS Project presentation</vt:lpstr>
      <vt:lpstr>Project Objective</vt:lpstr>
      <vt:lpstr>Technologies used</vt:lpstr>
      <vt:lpstr>Scope</vt:lpstr>
      <vt:lpstr>Risk Assessment</vt:lpstr>
      <vt:lpstr>Risk Assessment</vt:lpstr>
      <vt:lpstr>Risk Assessment</vt:lpstr>
      <vt:lpstr>Scope</vt:lpstr>
      <vt:lpstr>Version control system: Git</vt:lpstr>
      <vt:lpstr>CI Pipeline</vt:lpstr>
      <vt:lpstr>Scope</vt:lpstr>
      <vt:lpstr>Project management board: Kanban</vt:lpstr>
      <vt:lpstr>Project management board: Kanban</vt:lpstr>
      <vt:lpstr>Sprint review</vt:lpstr>
      <vt:lpstr>Scope</vt:lpstr>
      <vt:lpstr>Relational database: MySQL</vt:lpstr>
      <vt:lpstr>Scope</vt:lpstr>
      <vt:lpstr>Back-end: UML diagram</vt:lpstr>
      <vt:lpstr>Extra features</vt:lpstr>
      <vt:lpstr>Scope</vt:lpstr>
      <vt:lpstr>Build of application: Maven</vt:lpstr>
      <vt:lpstr>Scope</vt:lpstr>
      <vt:lpstr>Testing: Coverage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presentation</dc:title>
  <dc:creator>Ayub</dc:creator>
  <cp:lastModifiedBy>Ayub</cp:lastModifiedBy>
  <cp:revision>45</cp:revision>
  <dcterms:created xsi:type="dcterms:W3CDTF">2021-01-03T15:29:50Z</dcterms:created>
  <dcterms:modified xsi:type="dcterms:W3CDTF">2021-01-07T18:18:56Z</dcterms:modified>
</cp:coreProperties>
</file>