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65" r:id="rId8"/>
    <p:sldId id="266" r:id="rId9"/>
    <p:sldId id="267" r:id="rId10"/>
    <p:sldId id="268" r:id="rId11"/>
    <p:sldId id="269" r:id="rId12"/>
    <p:sldId id="270" r:id="rId13"/>
    <p:sldId id="280" r:id="rId14"/>
    <p:sldId id="281" r:id="rId15"/>
    <p:sldId id="274" r:id="rId16"/>
    <p:sldId id="273" r:id="rId17"/>
    <p:sldId id="276" r:id="rId18"/>
    <p:sldId id="275" r:id="rId19"/>
    <p:sldId id="277" r:id="rId20"/>
    <p:sldId id="278" r:id="rId21"/>
    <p:sldId id="279" r:id="rId22"/>
    <p:sldId id="260" r:id="rId23"/>
    <p:sldId id="261" r:id="rId24"/>
    <p:sldId id="26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06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89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69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95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22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91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91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99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71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F592656-CB5A-4927-9B31-2802E8AFE7C4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12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14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592656-CB5A-4927-9B31-2802E8AFE7C4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56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9C84-86B3-44C6-8501-CFC7DB12C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IMS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DA27F-2B95-4B42-8950-C5B5E2EEFD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AYUB YUSUF</a:t>
            </a:r>
          </a:p>
          <a:p>
            <a:r>
              <a:rPr lang="en-GB" dirty="0"/>
              <a:t>SDET programme (Software development engineer in test)</a:t>
            </a:r>
          </a:p>
        </p:txBody>
      </p:sp>
    </p:spTree>
    <p:extLst>
      <p:ext uri="{BB962C8B-B14F-4D97-AF65-F5344CB8AC3E}">
        <p14:creationId xmlns:p14="http://schemas.microsoft.com/office/powerpoint/2010/main" val="2648473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BC1B-055A-40F6-8B83-9DC6C80E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 board: Kanban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E95FAC-4488-45B1-838A-FA58F936A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26" y="1787192"/>
            <a:ext cx="6653074" cy="435089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2AEF2B-9707-4BEB-A187-474C91F95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200" y="1845734"/>
            <a:ext cx="4221480" cy="4023360"/>
          </a:xfrm>
        </p:spPr>
        <p:txBody>
          <a:bodyPr/>
          <a:lstStyle/>
          <a:p>
            <a:r>
              <a:rPr lang="en-GB" dirty="0"/>
              <a:t>To effectively manage my project, I adopted an Agile approach.</a:t>
            </a:r>
          </a:p>
          <a:p>
            <a:r>
              <a:rPr lang="en-GB" dirty="0"/>
              <a:t>I used a Kanban board (a feature of Jira) to manage my project.</a:t>
            </a:r>
          </a:p>
          <a:p>
            <a:r>
              <a:rPr lang="en-GB" dirty="0"/>
              <a:t>The first step of the planning was to add to the backlog.</a:t>
            </a:r>
          </a:p>
        </p:txBody>
      </p:sp>
    </p:spTree>
    <p:extLst>
      <p:ext uri="{BB962C8B-B14F-4D97-AF65-F5344CB8AC3E}">
        <p14:creationId xmlns:p14="http://schemas.microsoft.com/office/powerpoint/2010/main" val="4210207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BC1B-055A-40F6-8B83-9DC6C80E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 board: Kanban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2AEF2B-9707-4BEB-A187-474C91F95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200" y="1845734"/>
            <a:ext cx="4221480" cy="4023360"/>
          </a:xfrm>
        </p:spPr>
        <p:txBody>
          <a:bodyPr/>
          <a:lstStyle/>
          <a:p>
            <a:r>
              <a:rPr lang="en-GB" dirty="0"/>
              <a:t>At the start of the day I would create a sprint and work on it throughout the day until marking it as done.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7644CC-C9FD-464D-83B4-9EA14C59F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4" y="1796356"/>
            <a:ext cx="4936996" cy="428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92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BC1B-055A-40F6-8B83-9DC6C80E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 board: Kanban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2AEF2B-9707-4BEB-A187-474C91F95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200" y="1845734"/>
            <a:ext cx="4221480" cy="4023360"/>
          </a:xfrm>
        </p:spPr>
        <p:txBody>
          <a:bodyPr/>
          <a:lstStyle/>
          <a:p>
            <a:r>
              <a:rPr lang="en-GB" dirty="0"/>
              <a:t>The following epics were created:</a:t>
            </a:r>
          </a:p>
          <a:p>
            <a:pPr lvl="1"/>
            <a:r>
              <a:rPr lang="en-GB" dirty="0"/>
              <a:t>CRUD functionality</a:t>
            </a:r>
          </a:p>
          <a:p>
            <a:pPr lvl="1"/>
            <a:r>
              <a:rPr lang="en-GB" dirty="0"/>
              <a:t>Runnable jar</a:t>
            </a:r>
          </a:p>
          <a:p>
            <a:pPr lvl="1"/>
            <a:r>
              <a:rPr lang="en-GB" dirty="0"/>
              <a:t>Insights</a:t>
            </a:r>
          </a:p>
          <a:p>
            <a:pPr lvl="1"/>
            <a:r>
              <a:rPr lang="en-GB" dirty="0"/>
              <a:t>Order manipulation</a:t>
            </a:r>
          </a:p>
          <a:p>
            <a:pPr lvl="1"/>
            <a:r>
              <a:rPr lang="en-GB" dirty="0"/>
              <a:t>Testing</a:t>
            </a:r>
          </a:p>
          <a:p>
            <a:pPr lvl="1"/>
            <a:endParaRPr lang="en-GB" dirty="0"/>
          </a:p>
          <a:p>
            <a:r>
              <a:rPr lang="en-GB" dirty="0"/>
              <a:t>All epics were successfully completed.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5E5D1-F71E-43EB-AFE2-4EECCCA69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266" y="1845734"/>
            <a:ext cx="2629267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78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C65C-76B0-4993-AF1C-C0364149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8E04E-1B54-4126-8406-D4CA777AA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CRUD functionality epic for customers/orders/items was completed successfully</a:t>
            </a:r>
          </a:p>
          <a:p>
            <a:r>
              <a:rPr lang="en-GB" dirty="0"/>
              <a:t>I wanted to add an extra ”</a:t>
            </a:r>
            <a:r>
              <a:rPr lang="en-GB" dirty="0" err="1"/>
              <a:t>date_placed</a:t>
            </a:r>
            <a:r>
              <a:rPr lang="en-GB" dirty="0"/>
              <a:t>” feature to the orders but this sprint got left behind because it was difficult to test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288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C65C-76B0-4993-AF1C-C0364149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8E04E-1B54-4126-8406-D4CA777AA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Utililse</a:t>
            </a:r>
            <a:r>
              <a:rPr lang="en-GB" dirty="0"/>
              <a:t> </a:t>
            </a:r>
            <a:r>
              <a:rPr lang="en-GB" b="1" dirty="0"/>
              <a:t>.ignore </a:t>
            </a:r>
            <a:r>
              <a:rPr lang="en-GB" dirty="0"/>
              <a:t>file more often and use </a:t>
            </a:r>
            <a:r>
              <a:rPr lang="en-GB" b="1" dirty="0"/>
              <a:t>”git add x” </a:t>
            </a:r>
            <a:r>
              <a:rPr lang="en-GB" dirty="0"/>
              <a:t>instead of </a:t>
            </a:r>
            <a:r>
              <a:rPr lang="en-GB" b="1" dirty="0"/>
              <a:t>“git add .”</a:t>
            </a:r>
          </a:p>
          <a:p>
            <a:pPr lvl="1"/>
            <a:r>
              <a:rPr lang="en-GB" dirty="0"/>
              <a:t>This makes it clear which files have been changed after a commit. </a:t>
            </a:r>
          </a:p>
          <a:p>
            <a:pPr lvl="1"/>
            <a:r>
              <a:rPr lang="en-GB" dirty="0"/>
              <a:t>I made the mistake of using “git add .” frequently and spotted the mistake later on in the project.</a:t>
            </a:r>
          </a:p>
          <a:p>
            <a:pPr lvl="1"/>
            <a:endParaRPr lang="en-GB"/>
          </a:p>
          <a:p>
            <a:r>
              <a:rPr lang="en-GB"/>
              <a:t> 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0572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700" dirty="0"/>
              <a:t>• Code fully integrated into a Version Control System using the feature-branch model: master/dev/multiple features.</a:t>
            </a:r>
          </a:p>
          <a:p>
            <a:r>
              <a:rPr lang="en-GB" sz="1700" dirty="0"/>
              <a:t>• A project management board with full expansion on user stories, acceptance criteria and tasks needed to complete the project.</a:t>
            </a:r>
          </a:p>
          <a:p>
            <a:r>
              <a:rPr lang="en-GB" sz="1700" dirty="0"/>
              <a:t>• A risk assessment which outlines the issues and risks faced during the project timeframe.</a:t>
            </a:r>
          </a:p>
          <a:p>
            <a:r>
              <a:rPr lang="en-GB" sz="1700" dirty="0">
                <a:highlight>
                  <a:srgbClr val="FFFF00"/>
                </a:highlight>
              </a:rPr>
              <a:t>• A relational database used to persist data for the project, containing the customers, products, orders, and </a:t>
            </a:r>
            <a:r>
              <a:rPr lang="en-GB" sz="1700" dirty="0" err="1">
                <a:highlight>
                  <a:srgbClr val="FFFF00"/>
                </a:highlight>
              </a:rPr>
              <a:t>orders_items</a:t>
            </a:r>
            <a:r>
              <a:rPr lang="en-GB" sz="1700" dirty="0">
                <a:highlight>
                  <a:srgbClr val="FFFF00"/>
                </a:highlight>
              </a:rPr>
              <a:t> tables. Relationships should be modelled using an ERD.</a:t>
            </a:r>
          </a:p>
          <a:p>
            <a:r>
              <a:rPr lang="en-GB" sz="1700" dirty="0"/>
              <a:t>• A functional application ‘back-end’, following best practices and design principles, in the language that you have covered during training, meeting the requirements set on your project management board.</a:t>
            </a:r>
          </a:p>
          <a:p>
            <a:r>
              <a:rPr lang="en-GB" sz="1700" dirty="0"/>
              <a:t>• A build of your application, including any dependencies it might need, produced using an integrated build tool. </a:t>
            </a:r>
          </a:p>
          <a:p>
            <a:r>
              <a:rPr lang="en-GB" sz="1700" dirty="0"/>
              <a:t>• Unit tests for validation of the application. You should aim to reach the industry standard of 80% test coverage.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8891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2D36-E295-4E2F-AF96-A39679C09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database: ERD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4B8EA3-7036-492B-A9F3-FBAE05E18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2738050"/>
            <a:ext cx="12090400" cy="2192091"/>
          </a:xfrm>
        </p:spPr>
      </p:pic>
    </p:spTree>
    <p:extLst>
      <p:ext uri="{BB962C8B-B14F-4D97-AF65-F5344CB8AC3E}">
        <p14:creationId xmlns:p14="http://schemas.microsoft.com/office/powerpoint/2010/main" val="65090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700" dirty="0"/>
              <a:t>• Code fully integrated into a Version Control System using the feature-branch model: master/dev/multiple features.</a:t>
            </a:r>
          </a:p>
          <a:p>
            <a:r>
              <a:rPr lang="en-GB" sz="1700" dirty="0"/>
              <a:t>• A project management board with full expansion on user stories, acceptance criteria and tasks needed to complete the project.</a:t>
            </a:r>
          </a:p>
          <a:p>
            <a:r>
              <a:rPr lang="en-GB" sz="1700" dirty="0"/>
              <a:t>• A risk assessment which outlines the issues and risks faced during the project timeframe.</a:t>
            </a:r>
          </a:p>
          <a:p>
            <a:r>
              <a:rPr lang="en-GB" sz="1700" dirty="0"/>
              <a:t>• A relational database used to persist data for the project, containing the customers, products, orders, and </a:t>
            </a:r>
            <a:r>
              <a:rPr lang="en-GB" sz="1700" dirty="0" err="1"/>
              <a:t>orders_items</a:t>
            </a:r>
            <a:r>
              <a:rPr lang="en-GB" sz="1700" dirty="0"/>
              <a:t> tables. Relationships should be modelled using an ERD.</a:t>
            </a:r>
          </a:p>
          <a:p>
            <a:r>
              <a:rPr lang="en-GB" sz="1700" dirty="0">
                <a:highlight>
                  <a:srgbClr val="FFFF00"/>
                </a:highlight>
              </a:rPr>
              <a:t>• A functional application ‘back-end’, following best practices and design principles, in the language that you have covered during training, meeting the requirements set on your project management board.</a:t>
            </a:r>
          </a:p>
          <a:p>
            <a:r>
              <a:rPr lang="en-GB" sz="1700" dirty="0"/>
              <a:t>• A build of your application, including any dependencies it might need, produced using an integrated build tool. </a:t>
            </a:r>
          </a:p>
          <a:p>
            <a:r>
              <a:rPr lang="en-GB" sz="1700" dirty="0"/>
              <a:t>• Unit tests for validation of the application. You should aim to reach the industry standard of 80% test coverage.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814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1340-BC4A-4851-ACAF-26047A0D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Back-end: UML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AA39A8-6807-4940-9018-A79331A12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321" y="1878770"/>
            <a:ext cx="3543079" cy="432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05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700" dirty="0"/>
              <a:t>• Code fully integrated into a Version Control System using the feature-branch model: master/dev/multiple features.</a:t>
            </a:r>
          </a:p>
          <a:p>
            <a:r>
              <a:rPr lang="en-GB" sz="1700" dirty="0"/>
              <a:t>• A project management board with full expansion on user stories, acceptance criteria and tasks needed to complete the project.</a:t>
            </a:r>
          </a:p>
          <a:p>
            <a:r>
              <a:rPr lang="en-GB" sz="1700" dirty="0"/>
              <a:t>• A risk assessment which outlines the issues and risks faced during the project timeframe.</a:t>
            </a:r>
          </a:p>
          <a:p>
            <a:r>
              <a:rPr lang="en-GB" sz="1700" dirty="0"/>
              <a:t>• A relational database used to persist data for the project, containing the customers, products, orders, and </a:t>
            </a:r>
            <a:r>
              <a:rPr lang="en-GB" sz="1700" dirty="0" err="1"/>
              <a:t>orders_items</a:t>
            </a:r>
            <a:r>
              <a:rPr lang="en-GB" sz="1700" dirty="0"/>
              <a:t> tables. Relationships should be modelled using an ERD.</a:t>
            </a:r>
          </a:p>
          <a:p>
            <a:r>
              <a:rPr lang="en-GB" sz="1700" dirty="0"/>
              <a:t>• A functional application ‘back-end’, following best practices and design principles, in the language that you have covered during training, meeting the requirements set on your project management board.</a:t>
            </a:r>
          </a:p>
          <a:p>
            <a:r>
              <a:rPr lang="en-GB" sz="1700" dirty="0">
                <a:highlight>
                  <a:srgbClr val="FFFF00"/>
                </a:highlight>
              </a:rPr>
              <a:t>• A build of your application, including any dependencies it might need, produced using an integrated build tool. </a:t>
            </a:r>
          </a:p>
          <a:p>
            <a:r>
              <a:rPr lang="en-GB" sz="1700" dirty="0"/>
              <a:t>• Unit tests for validation of the application. You should aim to reach the industry standard of 80% test coverage.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75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IMS project:</a:t>
            </a:r>
          </a:p>
          <a:p>
            <a:pPr lvl="1"/>
            <a:r>
              <a:rPr lang="en-GB" dirty="0"/>
              <a:t>Build an application which interacts with a managed database</a:t>
            </a:r>
          </a:p>
          <a:p>
            <a:pPr lvl="1"/>
            <a:r>
              <a:rPr lang="en-GB" dirty="0"/>
              <a:t>The application must use supporting tools, methodologies and technologies that encapsulates all modules covered during training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3859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4067-F3A5-4405-A55D-A43F49B7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 of application: fat .jar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4611C-A189-4099-93B6-ED89EA93D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will now provide a demonstration of the application and its features.</a:t>
            </a:r>
          </a:p>
        </p:txBody>
      </p:sp>
    </p:spTree>
    <p:extLst>
      <p:ext uri="{BB962C8B-B14F-4D97-AF65-F5344CB8AC3E}">
        <p14:creationId xmlns:p14="http://schemas.microsoft.com/office/powerpoint/2010/main" val="2310478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700" dirty="0"/>
              <a:t>• Code fully integrated into a Version Control System using the feature-branch model: master/dev/multiple features.</a:t>
            </a:r>
          </a:p>
          <a:p>
            <a:r>
              <a:rPr lang="en-GB" sz="1700" dirty="0"/>
              <a:t>• A project management board with full expansion on user stories, acceptance criteria and tasks needed to complete the project.</a:t>
            </a:r>
          </a:p>
          <a:p>
            <a:r>
              <a:rPr lang="en-GB" sz="1700" dirty="0"/>
              <a:t>• A risk assessment which outlines the issues and risks faced during the project timeframe.</a:t>
            </a:r>
          </a:p>
          <a:p>
            <a:r>
              <a:rPr lang="en-GB" sz="1700" dirty="0"/>
              <a:t>• A relational database used to persist data for the project, containing the customers, products, orders, and </a:t>
            </a:r>
            <a:r>
              <a:rPr lang="en-GB" sz="1700" dirty="0" err="1"/>
              <a:t>orders_items</a:t>
            </a:r>
            <a:r>
              <a:rPr lang="en-GB" sz="1700" dirty="0"/>
              <a:t> tables. Relationships should be modelled using an ERD.</a:t>
            </a:r>
          </a:p>
          <a:p>
            <a:r>
              <a:rPr lang="en-GB" sz="1700" dirty="0"/>
              <a:t>• A functional application ‘back-end’, following best practices and design principles, in the language that you have covered during training, meeting the requirements set on your project management board.</a:t>
            </a:r>
          </a:p>
          <a:p>
            <a:r>
              <a:rPr lang="en-GB" sz="1700" dirty="0"/>
              <a:t>• A build of your application, including any dependencies it might need, produced using an integrated build tool. </a:t>
            </a:r>
          </a:p>
          <a:p>
            <a:r>
              <a:rPr lang="en-GB" sz="1700" dirty="0">
                <a:highlight>
                  <a:srgbClr val="FFFF00"/>
                </a:highlight>
              </a:rPr>
              <a:t>• Unit tests for validation of the application. You should aim to reach the industry standard of 80% test coverage.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7951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coverage of 68.8% was achieved.</a:t>
            </a:r>
          </a:p>
          <a:p>
            <a:r>
              <a:rPr lang="en-GB" dirty="0"/>
              <a:t>Due to this being my first project using Junit testing, I fell short of the industry standard of 80% coverage.</a:t>
            </a:r>
          </a:p>
        </p:txBody>
      </p:sp>
    </p:spTree>
    <p:extLst>
      <p:ext uri="{BB962C8B-B14F-4D97-AF65-F5344CB8AC3E}">
        <p14:creationId xmlns:p14="http://schemas.microsoft.com/office/powerpoint/2010/main" val="972666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will now demonstrate some of the tests I carried out.</a:t>
            </a:r>
          </a:p>
        </p:txBody>
      </p:sp>
    </p:spTree>
    <p:extLst>
      <p:ext uri="{BB962C8B-B14F-4D97-AF65-F5344CB8AC3E}">
        <p14:creationId xmlns:p14="http://schemas.microsoft.com/office/powerpoint/2010/main" val="3459342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2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•	</a:t>
            </a:r>
            <a:r>
              <a:rPr lang="en-GB" b="1" dirty="0"/>
              <a:t>Version Control System: </a:t>
            </a:r>
            <a:r>
              <a:rPr lang="en-GB" dirty="0"/>
              <a:t>Git</a:t>
            </a:r>
          </a:p>
          <a:p>
            <a:r>
              <a:rPr lang="en-GB" dirty="0"/>
              <a:t>•	</a:t>
            </a:r>
            <a:r>
              <a:rPr lang="en-GB" b="1" dirty="0"/>
              <a:t>Source Code Management: </a:t>
            </a:r>
            <a:r>
              <a:rPr lang="en-GB" dirty="0"/>
              <a:t>GitHub</a:t>
            </a:r>
          </a:p>
          <a:p>
            <a:r>
              <a:rPr lang="en-GB" dirty="0"/>
              <a:t>•	</a:t>
            </a:r>
            <a:r>
              <a:rPr lang="en-GB" b="1" dirty="0"/>
              <a:t>Kanban Board: </a:t>
            </a:r>
            <a:r>
              <a:rPr lang="en-GB" dirty="0"/>
              <a:t>Jira</a:t>
            </a:r>
          </a:p>
          <a:p>
            <a:r>
              <a:rPr lang="en-GB" dirty="0"/>
              <a:t>•	</a:t>
            </a:r>
            <a:r>
              <a:rPr lang="en-GB" b="1" dirty="0"/>
              <a:t>Database Management System: </a:t>
            </a:r>
            <a:r>
              <a:rPr lang="en-GB" dirty="0"/>
              <a:t>MySQL </a:t>
            </a:r>
          </a:p>
          <a:p>
            <a:r>
              <a:rPr lang="en-GB" dirty="0"/>
              <a:t>•	</a:t>
            </a:r>
            <a:r>
              <a:rPr lang="en-GB" b="1" dirty="0"/>
              <a:t>Back-End Programming Language: </a:t>
            </a:r>
            <a:r>
              <a:rPr lang="en-GB" dirty="0"/>
              <a:t>Java</a:t>
            </a:r>
          </a:p>
          <a:p>
            <a:r>
              <a:rPr lang="en-GB" dirty="0"/>
              <a:t>•	</a:t>
            </a:r>
            <a:r>
              <a:rPr lang="en-GB" b="1" dirty="0"/>
              <a:t>Build Tool: </a:t>
            </a:r>
            <a:r>
              <a:rPr lang="en-GB" dirty="0"/>
              <a:t>Maven</a:t>
            </a:r>
          </a:p>
          <a:p>
            <a:r>
              <a:rPr lang="en-GB" dirty="0"/>
              <a:t>•	</a:t>
            </a:r>
            <a:r>
              <a:rPr lang="en-GB" b="1" dirty="0"/>
              <a:t>Unit Testing</a:t>
            </a:r>
            <a:r>
              <a:rPr lang="en-GB" dirty="0"/>
              <a:t>: JUnit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5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700" dirty="0"/>
              <a:t>• Code fully integrated into a Version Control System using the feature-branch model: master/dev/multiple features.</a:t>
            </a:r>
          </a:p>
          <a:p>
            <a:r>
              <a:rPr lang="en-GB" sz="1700" dirty="0"/>
              <a:t>• A project management board with full expansion on user stories, acceptance criteria and tasks needed to complete the project.</a:t>
            </a:r>
          </a:p>
          <a:p>
            <a:r>
              <a:rPr lang="en-GB" sz="1700" dirty="0"/>
              <a:t>• A risk assessment which outlines the issues and risks faced during the project timeframe.</a:t>
            </a:r>
          </a:p>
          <a:p>
            <a:r>
              <a:rPr lang="en-GB" sz="1700" dirty="0"/>
              <a:t>• A relational database used to persist data for the project, containing the customers, products, orders, and </a:t>
            </a:r>
            <a:r>
              <a:rPr lang="en-GB" sz="1700" dirty="0" err="1"/>
              <a:t>orders_items</a:t>
            </a:r>
            <a:r>
              <a:rPr lang="en-GB" sz="1700" dirty="0"/>
              <a:t> tables. Relationships should be modelled using an ERD.</a:t>
            </a:r>
          </a:p>
          <a:p>
            <a:r>
              <a:rPr lang="en-GB" sz="1700" dirty="0"/>
              <a:t>• A functional application ‘back-end’, following best practices and design principles, in the language that you have covered during training, meeting the requirements set on your project management board.</a:t>
            </a:r>
          </a:p>
          <a:p>
            <a:r>
              <a:rPr lang="en-GB" sz="1700" dirty="0"/>
              <a:t>• A build of your application, including any dependencies it might need, produced using an integrated build tool. </a:t>
            </a:r>
          </a:p>
          <a:p>
            <a:r>
              <a:rPr lang="en-GB" sz="1700" dirty="0"/>
              <a:t>• Unit tests for validation of the application. You should aim to reach the industry standard of 80% test coverage.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6591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700" dirty="0"/>
              <a:t>• Code fully integrated into a Version Control System using the feature-branch model: master/dev/multiple features.</a:t>
            </a:r>
          </a:p>
          <a:p>
            <a:r>
              <a:rPr lang="en-GB" sz="1700" dirty="0"/>
              <a:t>• A project management board with full expansion on user stories, acceptance criteria and tasks needed to complete the project.</a:t>
            </a:r>
          </a:p>
          <a:p>
            <a:r>
              <a:rPr lang="en-GB" sz="1700" dirty="0">
                <a:highlight>
                  <a:srgbClr val="FFFF00"/>
                </a:highlight>
              </a:rPr>
              <a:t>• A risk assessment which outlines the issues and risks faced during the project timeframe.</a:t>
            </a:r>
          </a:p>
          <a:p>
            <a:r>
              <a:rPr lang="en-GB" sz="1700" dirty="0"/>
              <a:t>• A relational database used to persist data for the project, containing the customers, products, orders, and </a:t>
            </a:r>
            <a:r>
              <a:rPr lang="en-GB" sz="1700" dirty="0" err="1"/>
              <a:t>orders_items</a:t>
            </a:r>
            <a:r>
              <a:rPr lang="en-GB" sz="1700" dirty="0"/>
              <a:t> tables. Relationships should be modelled using an ERD.</a:t>
            </a:r>
          </a:p>
          <a:p>
            <a:r>
              <a:rPr lang="en-GB" sz="1700" dirty="0"/>
              <a:t>• A functional application ‘back-end’, following best practices and design principles, in the language that you have covered during training, meeting the requirements set on your project management board.</a:t>
            </a:r>
          </a:p>
          <a:p>
            <a:r>
              <a:rPr lang="en-GB" sz="1700" dirty="0"/>
              <a:t>• A build of your application, including any dependencies it might need, produced using an integrated build tool. </a:t>
            </a:r>
          </a:p>
          <a:p>
            <a:r>
              <a:rPr lang="en-GB" sz="1700" dirty="0"/>
              <a:t>• Unit tests for validation of the application. You should aim to reach the industry standard of 80% test coverage.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163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86CA-4930-41E9-A084-DCC91537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2426D-2965-429E-BA57-492CB646C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0" y="1854200"/>
            <a:ext cx="3055620" cy="43114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19B1DB-B8ED-41CF-9553-EBC6297D5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046" y="1854200"/>
            <a:ext cx="4698612" cy="431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1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700" dirty="0">
                <a:highlight>
                  <a:srgbClr val="FFFF00"/>
                </a:highlight>
              </a:rPr>
              <a:t>• Code fully integrated into a Version Control System using the feature-branch model: master/dev/multiple features.</a:t>
            </a:r>
          </a:p>
          <a:p>
            <a:r>
              <a:rPr lang="en-GB" sz="1700" dirty="0"/>
              <a:t>• A project management board with full expansion on user stories, acceptance criteria and tasks needed to complete the project.</a:t>
            </a:r>
          </a:p>
          <a:p>
            <a:r>
              <a:rPr lang="en-GB" sz="1700" dirty="0"/>
              <a:t>• A risk assessment which outlines the issues and risks faced during the project timeframe.</a:t>
            </a:r>
          </a:p>
          <a:p>
            <a:r>
              <a:rPr lang="en-GB" sz="1700" dirty="0"/>
              <a:t>• A relational database used to persist data for the project, containing the customers, products, orders, and </a:t>
            </a:r>
            <a:r>
              <a:rPr lang="en-GB" sz="1700" dirty="0" err="1"/>
              <a:t>orders_items</a:t>
            </a:r>
            <a:r>
              <a:rPr lang="en-GB" sz="1700" dirty="0"/>
              <a:t> tables. Relationships should be modelled using an ERD.</a:t>
            </a:r>
          </a:p>
          <a:p>
            <a:r>
              <a:rPr lang="en-GB" sz="1700" dirty="0"/>
              <a:t>• A functional application ‘back-end’, following best practices and design principles, in the language that you have covered during training, meeting the requirements set on your project management board.</a:t>
            </a:r>
          </a:p>
          <a:p>
            <a:r>
              <a:rPr lang="en-GB" sz="1700" dirty="0"/>
              <a:t>• A build of your application, including any dependencies it might need, produced using an integrated build tool. </a:t>
            </a:r>
          </a:p>
          <a:p>
            <a:r>
              <a:rPr lang="en-GB" sz="1700" dirty="0"/>
              <a:t>• Unit tests for validation of the application. You should aim to reach the industry standard of 80% test coverage.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749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4845-E2DB-42E9-8CA2-D1F25A5E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 control system: Git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DBC5C1B-6697-41CE-A369-3DD7920691BF}"/>
              </a:ext>
            </a:extLst>
          </p:cNvPr>
          <p:cNvGrpSpPr/>
          <p:nvPr/>
        </p:nvGrpSpPr>
        <p:grpSpPr>
          <a:xfrm>
            <a:off x="607060" y="2646682"/>
            <a:ext cx="10977880" cy="2255518"/>
            <a:chOff x="177800" y="2506982"/>
            <a:chExt cx="10977880" cy="22555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EF3BC78-D764-416C-8F67-54B47BC98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19" r="8872" b="69629"/>
            <a:stretch/>
          </p:blipFill>
          <p:spPr>
            <a:xfrm>
              <a:off x="3625881" y="2506982"/>
              <a:ext cx="7529799" cy="216318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BED6AC4-8207-43BF-BA33-E2579E1B39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19" b="68333"/>
            <a:stretch/>
          </p:blipFill>
          <p:spPr>
            <a:xfrm>
              <a:off x="177800" y="2506982"/>
              <a:ext cx="8388319" cy="22555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9867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700" dirty="0"/>
              <a:t>• Code fully integrated into a Version Control System using the feature-branch model: master/dev/multiple features.</a:t>
            </a:r>
          </a:p>
          <a:p>
            <a:r>
              <a:rPr lang="en-GB" sz="1700" dirty="0">
                <a:highlight>
                  <a:srgbClr val="FFFF00"/>
                </a:highlight>
              </a:rPr>
              <a:t>• A project management board with full expansion on user stories, acceptance criteria and tasks needed to complete the project.</a:t>
            </a:r>
          </a:p>
          <a:p>
            <a:r>
              <a:rPr lang="en-GB" sz="1700" dirty="0"/>
              <a:t>• A risk assessment which outlines the issues and risks faced during the project timeframe.</a:t>
            </a:r>
          </a:p>
          <a:p>
            <a:r>
              <a:rPr lang="en-GB" sz="1700" dirty="0"/>
              <a:t>• A relational database used to persist data for the project, containing the customers, products, orders, and </a:t>
            </a:r>
            <a:r>
              <a:rPr lang="en-GB" sz="1700" dirty="0" err="1"/>
              <a:t>orders_items</a:t>
            </a:r>
            <a:r>
              <a:rPr lang="en-GB" sz="1700" dirty="0"/>
              <a:t> tables. Relationships should be modelled using an ERD.</a:t>
            </a:r>
          </a:p>
          <a:p>
            <a:r>
              <a:rPr lang="en-GB" sz="1700" dirty="0"/>
              <a:t>• A functional application ‘back-end’, following best practices and design principles, in the language that you have covered during training, meeting the requirements set on your project management board.</a:t>
            </a:r>
          </a:p>
          <a:p>
            <a:r>
              <a:rPr lang="en-GB" sz="1700" dirty="0"/>
              <a:t>• A build of your application, including any dependencies it might need, produced using an integrated build tool. </a:t>
            </a:r>
          </a:p>
          <a:p>
            <a:r>
              <a:rPr lang="en-GB" sz="1700" dirty="0"/>
              <a:t>• Unit tests for validation of the application. You should aim to reach the industry standard of 80% test coverage.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52413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1486</TotalTime>
  <Words>1751</Words>
  <Application>Microsoft Office PowerPoint</Application>
  <PresentationFormat>Widescreen</PresentationFormat>
  <Paragraphs>118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Calibri</vt:lpstr>
      <vt:lpstr>Calibri Light</vt:lpstr>
      <vt:lpstr>Retrospect</vt:lpstr>
      <vt:lpstr>IMS Project presentation</vt:lpstr>
      <vt:lpstr>Project Objective</vt:lpstr>
      <vt:lpstr>Technologies used</vt:lpstr>
      <vt:lpstr>Scope</vt:lpstr>
      <vt:lpstr>Scope</vt:lpstr>
      <vt:lpstr>Risk Assessment</vt:lpstr>
      <vt:lpstr>Scope</vt:lpstr>
      <vt:lpstr>Version control system: Git</vt:lpstr>
      <vt:lpstr>Scope</vt:lpstr>
      <vt:lpstr>Project management board: Kanban</vt:lpstr>
      <vt:lpstr>Project management board: Kanban</vt:lpstr>
      <vt:lpstr>Project management board: Kanban</vt:lpstr>
      <vt:lpstr>Sprint review</vt:lpstr>
      <vt:lpstr>Sprint retrospective</vt:lpstr>
      <vt:lpstr>Scope</vt:lpstr>
      <vt:lpstr>Relational database: ERD model</vt:lpstr>
      <vt:lpstr>Scope</vt:lpstr>
      <vt:lpstr>Back-end: UML diagram</vt:lpstr>
      <vt:lpstr>Scope</vt:lpstr>
      <vt:lpstr>Build of application: fat .jar</vt:lpstr>
      <vt:lpstr>Scope</vt:lpstr>
      <vt:lpstr>Testing</vt:lpstr>
      <vt:lpstr>Test Demonstration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Project presentation</dc:title>
  <dc:creator>Ayub</dc:creator>
  <cp:lastModifiedBy>Ayub</cp:lastModifiedBy>
  <cp:revision>15</cp:revision>
  <dcterms:created xsi:type="dcterms:W3CDTF">2021-01-03T15:29:50Z</dcterms:created>
  <dcterms:modified xsi:type="dcterms:W3CDTF">2021-01-04T17:09:51Z</dcterms:modified>
</cp:coreProperties>
</file>