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37063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67978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91505" y="8312394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37063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636829" y="4282413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6" y="0"/>
                </a:lnTo>
                <a:lnTo>
                  <a:pt x="4896096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258300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635340" y="2028247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Travellour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5238" y="4217344"/>
            <a:ext cx="16230600" cy="61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</a:pPr>
            <a:r>
              <a:rPr lang="en-US" b="true" sz="4681" spc="-9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DATABASE BASED APPLICATION FOR TRAVEL AGENTS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2077854" y="1995962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3250738" y="5504848"/>
            <a:ext cx="11786525" cy="3110045"/>
            <a:chOff x="0" y="0"/>
            <a:chExt cx="4451083" cy="117448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51083" cy="1174483"/>
            </a:xfrm>
            <a:custGeom>
              <a:avLst/>
              <a:gdLst/>
              <a:ahLst/>
              <a:cxnLst/>
              <a:rect r="r" b="b" t="t" l="l"/>
              <a:pathLst>
                <a:path h="1174483" w="4451083">
                  <a:moveTo>
                    <a:pt x="9853" y="0"/>
                  </a:moveTo>
                  <a:lnTo>
                    <a:pt x="4441231" y="0"/>
                  </a:lnTo>
                  <a:cubicBezTo>
                    <a:pt x="4443844" y="0"/>
                    <a:pt x="4446350" y="1038"/>
                    <a:pt x="4448197" y="2886"/>
                  </a:cubicBezTo>
                  <a:cubicBezTo>
                    <a:pt x="4450045" y="4734"/>
                    <a:pt x="4451083" y="7240"/>
                    <a:pt x="4451083" y="9853"/>
                  </a:cubicBezTo>
                  <a:lnTo>
                    <a:pt x="4451083" y="1164630"/>
                  </a:lnTo>
                  <a:cubicBezTo>
                    <a:pt x="4451083" y="1170072"/>
                    <a:pt x="4446672" y="1174483"/>
                    <a:pt x="4441231" y="1174483"/>
                  </a:cubicBezTo>
                  <a:lnTo>
                    <a:pt x="9853" y="1174483"/>
                  </a:lnTo>
                  <a:cubicBezTo>
                    <a:pt x="4411" y="1174483"/>
                    <a:pt x="0" y="1170072"/>
                    <a:pt x="0" y="1164630"/>
                  </a:cubicBezTo>
                  <a:lnTo>
                    <a:pt x="0" y="9853"/>
                  </a:lnTo>
                  <a:cubicBezTo>
                    <a:pt x="0" y="4411"/>
                    <a:pt x="4411" y="0"/>
                    <a:pt x="9853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451083" cy="1212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575927" y="5618902"/>
            <a:ext cx="8461336" cy="2710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</a:t>
            </a: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ubmitted By: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Ayushman Behera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Registration Number: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12301257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Roll Number: 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44</a:t>
            </a:r>
          </a:p>
          <a:p>
            <a:pPr algn="l" marL="664028" indent="-332014" lvl="1">
              <a:lnSpc>
                <a:spcPts val="5474"/>
              </a:lnSpc>
              <a:buFont typeface="Arial"/>
              <a:buChar char="•"/>
            </a:pPr>
            <a:r>
              <a:rPr lang="en-US" b="true" sz="3075" strike="noStrike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Institution:</a:t>
            </a:r>
            <a:r>
              <a:rPr lang="en-US" sz="3075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Lovely Professional University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635340" y="5790352"/>
            <a:ext cx="2886458" cy="2522043"/>
          </a:xfrm>
          <a:custGeom>
            <a:avLst/>
            <a:gdLst/>
            <a:ahLst/>
            <a:cxnLst/>
            <a:rect r="r" b="b" t="t" l="l"/>
            <a:pathLst>
              <a:path h="2522043" w="2886458">
                <a:moveTo>
                  <a:pt x="0" y="0"/>
                </a:moveTo>
                <a:lnTo>
                  <a:pt x="2886458" y="0"/>
                </a:lnTo>
                <a:lnTo>
                  <a:pt x="2886458" y="2522042"/>
                </a:lnTo>
                <a:lnTo>
                  <a:pt x="0" y="2522042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7547488" y="5341364"/>
            <a:ext cx="3086100" cy="30861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AB7E2"/>
            </a:solidFill>
            <a:ln w="1047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208488" y="2300762"/>
            <a:ext cx="13680799" cy="220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3"/>
              </a:lnSpc>
            </a:pPr>
            <a:r>
              <a:rPr lang="en-US" b="true" sz="957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Demonstration and Simulation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87615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19171" y="2878629"/>
            <a:ext cx="10040129" cy="670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  <a:r>
              <a:rPr lang="en-US" sz="3358" spc="20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chievements: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Unified platform for travel planning and management.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Simplified logistics for agents and users.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eal-time responsive and user-friendly design.</a:t>
            </a:r>
          </a:p>
          <a:p>
            <a:pPr algn="l">
              <a:lnSpc>
                <a:spcPts val="453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Enhancements: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 profiles and real-time updates.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</a:t>
            </a: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tegration of online payment systems.</a:t>
            </a:r>
          </a:p>
          <a:p>
            <a:pPr algn="l" marL="725191" indent="-362596" lvl="1">
              <a:lnSpc>
                <a:spcPts val="4534"/>
              </a:lnSpc>
              <a:spcBef>
                <a:spcPct val="0"/>
              </a:spcBef>
              <a:buFont typeface="Arial"/>
              <a:buChar char="•"/>
            </a:pPr>
            <a:r>
              <a:rPr lang="en-US" sz="3358" spc="201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Enhanced personalization for itineraries.</a:t>
            </a:r>
          </a:p>
          <a:p>
            <a:pPr algn="l" marL="0" indent="0" lvl="0">
              <a:lnSpc>
                <a:spcPts val="4534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2193479" y="791530"/>
            <a:ext cx="3862964" cy="8466770"/>
          </a:xfrm>
          <a:custGeom>
            <a:avLst/>
            <a:gdLst/>
            <a:ahLst/>
            <a:cxnLst/>
            <a:rect r="r" b="b" t="t" l="l"/>
            <a:pathLst>
              <a:path h="8466770" w="3862964">
                <a:moveTo>
                  <a:pt x="3862963" y="0"/>
                </a:moveTo>
                <a:lnTo>
                  <a:pt x="0" y="0"/>
                </a:lnTo>
                <a:lnTo>
                  <a:pt x="0" y="8466770"/>
                </a:lnTo>
                <a:lnTo>
                  <a:pt x="3862963" y="8466770"/>
                </a:lnTo>
                <a:lnTo>
                  <a:pt x="386296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32426" y="2700044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016522" y="3601610"/>
            <a:ext cx="12148032" cy="184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04"/>
              </a:lnSpc>
            </a:pPr>
            <a:r>
              <a:rPr lang="en-US" b="true" sz="1447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991669" y="6543599"/>
            <a:ext cx="12304662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Created and Presented by Ayushman Behera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95076" y="187136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0672" y="2186462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1627" y="3755222"/>
            <a:ext cx="9674380" cy="6130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ravel planning is often challenging due to fragmented information and complex booking processes.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Travellour is a Python-based GUI application that provides: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booking of flights, trains, buses, cabs, and hotels.</a:t>
            </a: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Destination insights and curated tour packages.</a:t>
            </a:r>
          </a:p>
          <a:p>
            <a:pPr algn="l" marL="551099" indent="-275550" lvl="1">
              <a:lnSpc>
                <a:spcPts val="3573"/>
              </a:lnSpc>
              <a:buFont typeface="Arial"/>
              <a:buChar char="•"/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user-friendly platform to enhance the travel experience.</a:t>
            </a:r>
          </a:p>
          <a:p>
            <a:pPr algn="l">
              <a:lnSpc>
                <a:spcPts val="3445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  <a:r>
              <a:rPr lang="en-US" sz="2552" spc="15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Goal: To simplify and optimize travel management for agents and consumers.</a:t>
            </a:r>
          </a:p>
          <a:p>
            <a:pPr algn="l" marL="0" indent="0" lvl="0">
              <a:lnSpc>
                <a:spcPts val="3445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424652" y="296538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58241" y="1219200"/>
            <a:ext cx="809209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7611" y="3198465"/>
            <a:ext cx="10091463" cy="635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95"/>
              </a:lnSpc>
              <a:spcBef>
                <a:spcPct val="0"/>
              </a:spcBef>
            </a:pPr>
            <a:r>
              <a:rPr lang="en-US" sz="3181" spc="19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ravellour aims to: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 destination information with structured details.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Offer curated tour packages tailored to customer preferences.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Facilitate customized travel itineraries for self-management.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Enable seamless bookings across multiple services on a single platform.</a:t>
            </a:r>
          </a:p>
          <a:p>
            <a:pPr algn="l" marL="686884" indent="-343442" lvl="1">
              <a:lnSpc>
                <a:spcPts val="4295"/>
              </a:lnSpc>
              <a:spcBef>
                <a:spcPct val="0"/>
              </a:spcBef>
              <a:buAutoNum type="arabicPeriod" startAt="1"/>
            </a:pPr>
            <a:r>
              <a:rPr lang="en-US" sz="3181" spc="190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Enhance user experience through a friendly and visually appealing interface.</a:t>
            </a:r>
          </a:p>
          <a:p>
            <a:pPr algn="l" marL="0" indent="0" lvl="0">
              <a:lnSpc>
                <a:spcPts val="42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66833" y="1219200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Scope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17462" y="2967960"/>
            <a:ext cx="9947497" cy="6890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  <a:r>
              <a:rPr lang="en-US" sz="3453" spc="20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</a:t>
            </a: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application includes: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Main Interface: Central navigation for bookings and information.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Tour Packages: Predefined itineraries with descriptions, costs, and facilities.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Destination Information: Insights into top tourist attractions.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Booking System: Integrated platform for flights, trains, buses, cabs, and hotels.</a:t>
            </a:r>
          </a:p>
          <a:p>
            <a:pPr algn="l" marL="745668" indent="-372834" lvl="1">
              <a:lnSpc>
                <a:spcPts val="4662"/>
              </a:lnSpc>
              <a:spcBef>
                <a:spcPct val="0"/>
              </a:spcBef>
              <a:buFont typeface="Arial"/>
              <a:buChar char="•"/>
            </a:pPr>
            <a:r>
              <a:rPr lang="en-US" sz="3453" spc="20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Outcome: Streamlined travel planning and management for agents and users.</a:t>
            </a:r>
          </a:p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9641" y="1219200"/>
            <a:ext cx="9603219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3213" y="4343227"/>
            <a:ext cx="10406694" cy="5388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</a:t>
            </a: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ogramming Language: Python for flexibility and scalability.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IDE: PyCharm for efficient development and debugging.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Libraries Used: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Tkinter: GUI design.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Ttkbootstrap: Modern themes and styles.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Pillow: Image processing.</a:t>
            </a:r>
          </a:p>
          <a:p>
            <a:pPr algn="l" marL="1166022" indent="-388674" lvl="2">
              <a:lnSpc>
                <a:spcPts val="3645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Datetime: Handling travel schedules.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Database: SQLite for lightweight, fast data storage.</a:t>
            </a:r>
          </a:p>
          <a:p>
            <a:pPr algn="l" marL="583011" indent="-291506" lvl="1">
              <a:lnSpc>
                <a:spcPts val="3645"/>
              </a:lnSpc>
              <a:spcBef>
                <a:spcPct val="0"/>
              </a:spcBef>
              <a:buAutoNum type="arabicPeriod" startAt="1"/>
            </a:pPr>
            <a:r>
              <a:rPr lang="en-US" sz="2700" spc="162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Version Control: Git for systematic project tracking.</a:t>
            </a:r>
          </a:p>
          <a:p>
            <a:pPr algn="l" marL="0" indent="0" lvl="0">
              <a:lnSpc>
                <a:spcPts val="36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88591" y="0"/>
            <a:ext cx="6699409" cy="10287000"/>
          </a:xfrm>
          <a:custGeom>
            <a:avLst/>
            <a:gdLst/>
            <a:ahLst/>
            <a:cxnLst/>
            <a:rect r="r" b="b" t="t" l="l"/>
            <a:pathLst>
              <a:path h="10287000" w="6699409">
                <a:moveTo>
                  <a:pt x="0" y="0"/>
                </a:moveTo>
                <a:lnTo>
                  <a:pt x="6699409" y="0"/>
                </a:lnTo>
                <a:lnTo>
                  <a:pt x="66994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1868" y="4526842"/>
            <a:ext cx="9072188" cy="148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2"/>
              </a:lnSpc>
            </a:pPr>
            <a:r>
              <a:rPr lang="en-US" sz="1137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FLOWCHART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80487" y="0"/>
            <a:ext cx="12607513" cy="10287000"/>
          </a:xfrm>
          <a:custGeom>
            <a:avLst/>
            <a:gdLst/>
            <a:ahLst/>
            <a:cxnLst/>
            <a:rect r="r" b="b" t="t" l="l"/>
            <a:pathLst>
              <a:path h="10287000" w="12607513">
                <a:moveTo>
                  <a:pt x="0" y="0"/>
                </a:moveTo>
                <a:lnTo>
                  <a:pt x="12607513" y="0"/>
                </a:lnTo>
                <a:lnTo>
                  <a:pt x="1260751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844635" y="4220652"/>
            <a:ext cx="9147162" cy="16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23"/>
              </a:lnSpc>
            </a:pPr>
            <a:r>
              <a:rPr lang="en-US" sz="1239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Level 0 DFD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0500" y="0"/>
            <a:ext cx="14287500" cy="10287000"/>
          </a:xfrm>
          <a:custGeom>
            <a:avLst/>
            <a:gdLst/>
            <a:ahLst/>
            <a:cxnLst/>
            <a:rect r="r" b="b" t="t" l="l"/>
            <a:pathLst>
              <a:path h="10287000" w="14287500">
                <a:moveTo>
                  <a:pt x="0" y="0"/>
                </a:moveTo>
                <a:lnTo>
                  <a:pt x="14287500" y="0"/>
                </a:lnTo>
                <a:lnTo>
                  <a:pt x="142875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2469663" y="4177546"/>
            <a:ext cx="9147162" cy="16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23"/>
              </a:lnSpc>
            </a:pPr>
            <a:r>
              <a:rPr lang="en-US" sz="1239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Level 1 DFD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09118" y="0"/>
            <a:ext cx="12778882" cy="10287000"/>
          </a:xfrm>
          <a:custGeom>
            <a:avLst/>
            <a:gdLst/>
            <a:ahLst/>
            <a:cxnLst/>
            <a:rect r="r" b="b" t="t" l="l"/>
            <a:pathLst>
              <a:path h="10287000" w="12778882">
                <a:moveTo>
                  <a:pt x="0" y="0"/>
                </a:moveTo>
                <a:lnTo>
                  <a:pt x="12778882" y="0"/>
                </a:lnTo>
                <a:lnTo>
                  <a:pt x="127788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1844635" y="4220652"/>
            <a:ext cx="9147162" cy="1617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23"/>
              </a:lnSpc>
            </a:pPr>
            <a:r>
              <a:rPr lang="en-US" sz="12394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Level 2 DFD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DAGXdaEwdVM</dc:identifier>
  <dcterms:modified xsi:type="dcterms:W3CDTF">2011-08-01T06:04:30Z</dcterms:modified>
  <cp:revision>1</cp:revision>
  <dc:title>Blue Doodle Project Presentation</dc:title>
</cp:coreProperties>
</file>