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91" r:id="rId5"/>
    <p:sldMasterId id="2147483733" r:id="rId6"/>
    <p:sldMasterId id="2147483749" r:id="rId7"/>
    <p:sldMasterId id="2147483765" r:id="rId8"/>
    <p:sldMasterId id="2147483768" r:id="rId9"/>
    <p:sldMasterId id="2147484032" r:id="rId10"/>
  </p:sldMasterIdLst>
  <p:notesMasterIdLst>
    <p:notesMasterId r:id="rId11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Louise (UK)" initials="SL(" lastIdx="1" clrIdx="0">
    <p:extLst>
      <p:ext uri="{19B8F6BF-5375-455C-9EA6-DF929625EA0E}">
        <p15:presenceInfo xmlns:p15="http://schemas.microsoft.com/office/powerpoint/2012/main" userId="S-1-5-21-448539723-179605362-839522115-428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1" autoAdjust="0"/>
    <p:restoredTop sz="84067" autoAdjust="0"/>
  </p:normalViewPr>
  <p:slideViewPr>
    <p:cSldViewPr snapToGrid="0">
      <p:cViewPr varScale="1">
        <p:scale>
          <a:sx n="73" d="100"/>
          <a:sy n="7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BC277-B60E-48F4-B789-CE345D32CC3B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83D96-C363-4DEF-820C-E2AD3CC3FF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58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49800" y="2662238"/>
            <a:ext cx="6934200" cy="99536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49810" y="3779520"/>
            <a:ext cx="6946900" cy="585787"/>
          </a:xfrm>
        </p:spPr>
        <p:txBody>
          <a:bodyPr/>
          <a:lstStyle>
            <a:lvl1pPr marL="0" indent="0">
              <a:buFontTx/>
              <a:buNone/>
              <a:defRPr sz="2667"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49800" y="4578174"/>
            <a:ext cx="6951134" cy="1404939"/>
          </a:xfr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263265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9" y="315926"/>
            <a:ext cx="1096856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GB"/>
              <a:t>This is section 2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06400" y="1187451"/>
            <a:ext cx="109728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2400" b="0"/>
            </a:lvl4pPr>
            <a:lvl5pPr>
              <a:defRPr sz="2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Isosceles Triangle 4">
            <a:hlinkClick r:id="" action="ppaction://hlinkshowjump?jump=nextslide"/>
          </p:cNvPr>
          <p:cNvSpPr/>
          <p:nvPr userDrawn="1"/>
        </p:nvSpPr>
        <p:spPr bwMode="auto">
          <a:xfrm rot="5400000">
            <a:off x="740844" y="6399818"/>
            <a:ext cx="384040" cy="203056"/>
          </a:xfrm>
          <a:prstGeom prst="triangle">
            <a:avLst>
              <a:gd name="adj" fmla="val 5000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sp>
        <p:nvSpPr>
          <p:cNvPr id="6" name="Isosceles Triangle 5">
            <a:hlinkClick r:id="" action="ppaction://hlinkshowjump?jump=previousslide"/>
          </p:cNvPr>
          <p:cNvSpPr/>
          <p:nvPr userDrawn="1"/>
        </p:nvSpPr>
        <p:spPr bwMode="auto">
          <a:xfrm rot="16200000">
            <a:off x="315908" y="6399818"/>
            <a:ext cx="384040" cy="203056"/>
          </a:xfrm>
          <a:prstGeom prst="triangle">
            <a:avLst>
              <a:gd name="adj" fmla="val 5000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278" y="6309320"/>
            <a:ext cx="409366" cy="3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" action="ppaction://noaction"/>
          </p:cNvPr>
          <p:cNvSpPr/>
          <p:nvPr userDrawn="1"/>
        </p:nvSpPr>
        <p:spPr bwMode="auto">
          <a:xfrm>
            <a:off x="1224278" y="6309320"/>
            <a:ext cx="401840" cy="401840"/>
          </a:xfrm>
          <a:prstGeom prst="rect">
            <a:avLst/>
          </a:prstGeom>
          <a:solidFill>
            <a:srgbClr val="FFFF00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808401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ty.png"/>
          <p:cNvPicPr>
            <a:picLocks noChangeAspect="1"/>
          </p:cNvPicPr>
          <p:nvPr userDrawn="1"/>
        </p:nvPicPr>
        <p:blipFill>
          <a:blip r:embed="rId2" cstate="print"/>
          <a:srcRect t="11599"/>
          <a:stretch>
            <a:fillRect/>
          </a:stretch>
        </p:blipFill>
        <p:spPr>
          <a:xfrm>
            <a:off x="1806" y="0"/>
            <a:ext cx="12188388" cy="6062531"/>
          </a:xfrm>
          <a:prstGeom prst="rect">
            <a:avLst/>
          </a:prstGeom>
        </p:spPr>
      </p:pic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9" y="315926"/>
            <a:ext cx="1096856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GB"/>
              <a:t>This is section 2</a:t>
            </a:r>
          </a:p>
        </p:txBody>
      </p:sp>
      <p:sp>
        <p:nvSpPr>
          <p:cNvPr id="8" name="Rectangle 7">
            <a:hlinkClick r:id="" action="ppaction://noaction"/>
          </p:cNvPr>
          <p:cNvSpPr/>
          <p:nvPr userDrawn="1"/>
        </p:nvSpPr>
        <p:spPr bwMode="auto">
          <a:xfrm>
            <a:off x="1224278" y="6309320"/>
            <a:ext cx="401840" cy="401840"/>
          </a:xfrm>
          <a:prstGeom prst="rect">
            <a:avLst/>
          </a:prstGeom>
          <a:solidFill>
            <a:srgbClr val="FFFF00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pic>
        <p:nvPicPr>
          <p:cNvPr id="10" name="Picture 2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358" y="81704"/>
            <a:ext cx="192022" cy="19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6655929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lvl1pPr>
            <a:lvl2pPr marL="700088" indent="-342900">
              <a:buFont typeface="+mj-lt"/>
              <a:buAutoNum type="alphaLcPeriod"/>
              <a:defRPr/>
            </a:lvl2pPr>
            <a:lvl3pPr marL="896938" indent="-269875">
              <a:defRPr/>
            </a:lvl3pPr>
            <a:lvl4pPr marL="1166813" indent="-269875">
              <a:defRPr/>
            </a:lvl4pPr>
            <a:lvl5pPr marL="1436688" indent="-269875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8718C0FF-B0A2-43DC-93FB-1939B87A7593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136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ts val="1200"/>
              </a:spcBef>
              <a:spcAft>
                <a:spcPts val="600"/>
              </a:spcAft>
              <a:defRPr/>
            </a:lvl1pPr>
            <a:lvl2pPr marL="627063" indent="-269875">
              <a:defRPr/>
            </a:lvl2pPr>
            <a:lvl3pPr marL="896938" indent="-269875">
              <a:defRPr/>
            </a:lvl3pPr>
            <a:lvl4pPr marL="1166813" indent="-269875">
              <a:defRPr/>
            </a:lvl4pPr>
            <a:lvl5pPr marL="1436688" indent="-269875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3E54AFC1-7DDB-44D9-8A8B-1AB462103805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1469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:\000 Clients\lambie nairn\O2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Telef?nica_White[1]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0" y="6283326"/>
            <a:ext cx="1727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315914"/>
            <a:ext cx="6876513" cy="84137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187450"/>
            <a:ext cx="6879167" cy="4978400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defRPr/>
            </a:lvl1pPr>
            <a:lvl2pPr marL="627063" indent="-269875">
              <a:defRPr/>
            </a:lvl2pPr>
            <a:lvl3pPr marL="896938" indent="-269875">
              <a:defRPr/>
            </a:lvl3pPr>
            <a:lvl4pPr marL="1166813" indent="-269875">
              <a:defRPr/>
            </a:lvl4pPr>
            <a:lvl5pPr marL="1436688" indent="-269875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6BD59A92-9291-4660-8BD1-4E0A106FB3B0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787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87448"/>
            <a:ext cx="5384800" cy="497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187448"/>
            <a:ext cx="5384800" cy="497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284844F7-F808-467F-A12F-2D3F0E383EF5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866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11584" y="3390900"/>
            <a:ext cx="3699933" cy="17653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399" y="1187448"/>
            <a:ext cx="6879167" cy="497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8011584" y="1195388"/>
            <a:ext cx="3699933" cy="17653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8011584" y="2960689"/>
            <a:ext cx="3689349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011584" y="5152121"/>
            <a:ext cx="3689349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0F2CD000-849F-4CC7-A1D8-7D13BE982905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1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399" y="1187448"/>
            <a:ext cx="6879167" cy="497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525684" y="1187449"/>
            <a:ext cx="2446867" cy="1169987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25684" y="2357436"/>
            <a:ext cx="2446867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241427" y="1187449"/>
            <a:ext cx="2446867" cy="1169987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525684" y="2698749"/>
            <a:ext cx="2446867" cy="1169987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241427" y="2698749"/>
            <a:ext cx="2446867" cy="1169987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5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525684" y="4210049"/>
            <a:ext cx="2446867" cy="1169987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9241427" y="4210049"/>
            <a:ext cx="2446867" cy="1169987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525684" y="3868736"/>
            <a:ext cx="2446867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9241427" y="2357436"/>
            <a:ext cx="2446867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9241427" y="3868736"/>
            <a:ext cx="2446867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525684" y="5380036"/>
            <a:ext cx="2446867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9241427" y="5380036"/>
            <a:ext cx="2446867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230B87B6-A2B0-4A20-A7B6-D02DC066724C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2843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4940E36D-D786-4AEA-9692-BD9C2A6AB875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578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5EEAE6BE-0C73-4219-9F3C-994D35AC4869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476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12" y="720000"/>
            <a:ext cx="7099300" cy="801688"/>
          </a:xfrm>
        </p:spPr>
        <p:txBody>
          <a:bodyPr/>
          <a:lstStyle>
            <a:lvl1pPr>
              <a:lnSpc>
                <a:spcPts val="3066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12010" y="1524940"/>
            <a:ext cx="7104212" cy="432117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97987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315914"/>
            <a:ext cx="10968567" cy="84137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06400" y="1187450"/>
            <a:ext cx="10972800" cy="49784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A7B14526-AD9E-41F5-ADB1-E4AF95250A6E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4651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:\000 Clients\lambie nairn\O2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Telef?nica_White[1]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0" y="6283326"/>
            <a:ext cx="1727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2051050"/>
            <a:ext cx="10365317" cy="14684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401" y="4365625"/>
            <a:ext cx="10274300" cy="647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450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11584" y="3390900"/>
            <a:ext cx="3699933" cy="17653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399" y="1187448"/>
            <a:ext cx="6879167" cy="497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8011584" y="1195388"/>
            <a:ext cx="3699933" cy="17653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8011584" y="2960689"/>
            <a:ext cx="3689349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011584" y="5152121"/>
            <a:ext cx="3689349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A42E9441-E61A-4F24-BD7A-7FC245E5D0FF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1310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11584" y="3390900"/>
            <a:ext cx="3699933" cy="17653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399" y="1187448"/>
            <a:ext cx="6879167" cy="497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8011584" y="1195388"/>
            <a:ext cx="3699933" cy="17653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8011584" y="2960689"/>
            <a:ext cx="3689349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011584" y="5152121"/>
            <a:ext cx="3689349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3EF213C9-E239-4F06-9313-44BF3285C964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2833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H:\000 Clients\lambie nairn\O2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685" y="246064"/>
            <a:ext cx="6117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:\000 Clients\lambie nairn\O2_Telefonica_presentation tweak\Telefonica_indi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6323014"/>
            <a:ext cx="1714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11584" y="3390900"/>
            <a:ext cx="3699933" cy="17653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399" y="1187448"/>
            <a:ext cx="6879167" cy="497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8011584" y="1195388"/>
            <a:ext cx="3699933" cy="17653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8011584" y="2960689"/>
            <a:ext cx="3689349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011584" y="5152121"/>
            <a:ext cx="3689349" cy="257401"/>
          </a:xfrm>
        </p:spPr>
        <p:txBody>
          <a:bodyPr tIns="54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>
                <a:solidFill>
                  <a:srgbClr val="000066"/>
                </a:solidFill>
              </a:rPr>
              <a:t>Presentation title       Author's name        </a:t>
            </a:r>
            <a:fld id="{0C2753B9-CCBE-4E99-91E6-34870672BDEC}" type="datetime3">
              <a:rPr lang="en-GB">
                <a:solidFill>
                  <a:srgbClr val="000066"/>
                </a:solidFill>
              </a:rPr>
              <a:pPr>
                <a:defRPr/>
              </a:pPr>
              <a:t>26 April, 2021</a:t>
            </a:fld>
            <a:r>
              <a:rPr lang="en-GB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977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25189"/>
            <a:ext cx="9056176" cy="1001555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8800" b="1" spc="-300" baseline="0"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36EE70C7-489C-9549-8B8D-EAD76E5E3C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A1EFBA-EA95-4140-9836-3761137834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996" y="0"/>
            <a:ext cx="4383867" cy="3098581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6FDFAA-04FB-6A41-9FD2-1734E8979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79" y="4726744"/>
            <a:ext cx="3481387" cy="520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8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584961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5" name="Picture 4" descr="Telefonica_negative_CMYK.eps">
            <a:extLst>
              <a:ext uri="{FF2B5EF4-FFF2-40B4-BE49-F238E27FC236}">
                <a16:creationId xmlns:a16="http://schemas.microsoft.com/office/drawing/2014/main" id="{3F28B546-92BD-384E-ADD4-4635F9B831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CBFD5DF-B363-2D41-8C8B-257E88378E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996" y="0"/>
            <a:ext cx="438386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584961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5" name="Picture 4" descr="Telefonica_negative_CMYK.eps">
            <a:extLst>
              <a:ext uri="{FF2B5EF4-FFF2-40B4-BE49-F238E27FC236}">
                <a16:creationId xmlns:a16="http://schemas.microsoft.com/office/drawing/2014/main" id="{3F28B546-92BD-384E-ADD4-4635F9B831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5DA4F1D-C878-324E-B82A-A141E76AA0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12" name="Picture 11" descr="Telefonica_negative_CMYK.eps">
            <a:extLst>
              <a:ext uri="{FF2B5EF4-FFF2-40B4-BE49-F238E27FC236}">
                <a16:creationId xmlns:a16="http://schemas.microsoft.com/office/drawing/2014/main" id="{82979EBD-C737-5D48-A99D-2D3C643C49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2A3240-2255-9846-A221-791228B36D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996" y="0"/>
            <a:ext cx="438386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1BBD67-6C71-7540-A1F7-A2DD482A81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3048"/>
            <a:ext cx="12191999" cy="6851903"/>
          </a:xfrm>
          <a:prstGeom prst="rect">
            <a:avLst/>
          </a:prstGeom>
        </p:spPr>
      </p:pic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12" name="Picture 11" descr="Telefonica_negative_CMYK.eps">
            <a:extLst>
              <a:ext uri="{FF2B5EF4-FFF2-40B4-BE49-F238E27FC236}">
                <a16:creationId xmlns:a16="http://schemas.microsoft.com/office/drawing/2014/main" id="{82979EBD-C737-5D48-A99D-2D3C643C49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0EC4E3B-A08F-3F40-A5AD-953BABFDC8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49803" y="2662238"/>
            <a:ext cx="6934200" cy="9953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49842" y="3779520"/>
            <a:ext cx="6946900" cy="585787"/>
          </a:xfrm>
        </p:spPr>
        <p:txBody>
          <a:bodyPr/>
          <a:lstStyle>
            <a:lvl1pPr marL="0" indent="0">
              <a:buFontTx/>
              <a:buNone/>
              <a:defRPr sz="2667"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49803" y="4578174"/>
            <a:ext cx="6951134" cy="1404939"/>
          </a:xfr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657884"/>
      </p:ext>
    </p:extLst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6895086" cy="1700977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5" name="Picture 4" descr="Telefonica_negative_CMYK.eps">
            <a:extLst>
              <a:ext uri="{FF2B5EF4-FFF2-40B4-BE49-F238E27FC236}">
                <a16:creationId xmlns:a16="http://schemas.microsoft.com/office/drawing/2014/main" id="{E3BFE6B0-22D7-5E4B-A55F-E91680357D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CFE071F-D4C7-FB44-8CE9-E2A43EC000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996" y="0"/>
            <a:ext cx="438386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5200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05AF0-EF44-7448-BE0D-6EF7D8B3EF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648" y="6005035"/>
            <a:ext cx="1411911" cy="469067"/>
          </a:xfrm>
          <a:prstGeom prst="rect">
            <a:avLst/>
          </a:prstGeom>
        </p:spPr>
      </p:pic>
      <p:pic>
        <p:nvPicPr>
          <p:cNvPr id="8" name="Picture 7" descr="Telefonica_negative_CMYK.eps">
            <a:extLst>
              <a:ext uri="{FF2B5EF4-FFF2-40B4-BE49-F238E27FC236}">
                <a16:creationId xmlns:a16="http://schemas.microsoft.com/office/drawing/2014/main" id="{6924D1D9-CCC4-CB44-923B-6D61359A7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AA2B3FA-4B42-BE46-9D10-15926FE64B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3996" y="0"/>
            <a:ext cx="438386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5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4007749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D7AF9A65-D50E-A84A-A16A-F73B420AF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8710656-6FBF-D043-A67E-86A47B19D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4D931F1D-0EE9-3744-AF78-A3A4E750A3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76D4538-1690-5B40-87BC-E44FA6767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7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3FC77536-B334-3849-A303-B714AACDD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399C4F-32FB-AA42-BA27-D5C0DC6D16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996" y="0"/>
            <a:ext cx="438386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8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_slide_7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B750F-A6DF-3243-ADCB-EF826B938A99}"/>
              </a:ext>
            </a:extLst>
          </p:cNvPr>
          <p:cNvSpPr/>
          <p:nvPr userDrawn="1"/>
        </p:nvSpPr>
        <p:spPr>
          <a:xfrm>
            <a:off x="0" y="1"/>
            <a:ext cx="6198577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33000"/>
                </a:schemeClr>
              </a:gs>
              <a:gs pos="80000">
                <a:schemeClr val="bg1">
                  <a:alpha val="0"/>
                </a:schemeClr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821531" hangingPunct="0"/>
            <a:endParaRPr lang="en-US" sz="32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3FC77536-B334-3849-A303-B714AACDD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6A7C8B-A1E4-9B4C-A82D-BFC2F4925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996" y="0"/>
            <a:ext cx="438386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vider_slide_7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5075DE-607B-9B45-BEBE-1067826D3851}"/>
              </a:ext>
            </a:extLst>
          </p:cNvPr>
          <p:cNvSpPr/>
          <p:nvPr userDrawn="1"/>
        </p:nvSpPr>
        <p:spPr>
          <a:xfrm>
            <a:off x="0" y="0"/>
            <a:ext cx="102136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2000"/>
                </a:schemeClr>
              </a:gs>
              <a:gs pos="80000">
                <a:schemeClr val="bg1">
                  <a:alpha val="0"/>
                </a:schemeClr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821531" hangingPunct="0"/>
            <a:endParaRPr lang="en-US" sz="32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B750F-A6DF-3243-ADCB-EF826B938A99}"/>
              </a:ext>
            </a:extLst>
          </p:cNvPr>
          <p:cNvSpPr/>
          <p:nvPr userDrawn="1"/>
        </p:nvSpPr>
        <p:spPr>
          <a:xfrm>
            <a:off x="0" y="1"/>
            <a:ext cx="6198577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33000"/>
                </a:schemeClr>
              </a:gs>
              <a:gs pos="80000">
                <a:schemeClr val="bg1">
                  <a:alpha val="0"/>
                </a:schemeClr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821531" hangingPunct="0"/>
            <a:endParaRPr lang="en-US" sz="32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3FC77536-B334-3849-A303-B714AACDD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6A7C8B-A1E4-9B4C-A82D-BFC2F4925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996" y="0"/>
            <a:ext cx="438386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4D931F1D-0EE9-3744-AF78-A3A4E750A3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76D4538-1690-5B40-87BC-E44FA6767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7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CEC238-D244-BC4E-B69E-3235A9D30D60}"/>
              </a:ext>
            </a:extLst>
          </p:cNvPr>
          <p:cNvSpPr/>
          <p:nvPr userDrawn="1"/>
        </p:nvSpPr>
        <p:spPr>
          <a:xfrm rot="5400000">
            <a:off x="3355543" y="-3355543"/>
            <a:ext cx="5480913" cy="12192001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25000"/>
                </a:schemeClr>
              </a:gs>
              <a:gs pos="80000">
                <a:schemeClr val="bg1">
                  <a:alpha val="0"/>
                </a:schemeClr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821531" hangingPunct="0"/>
            <a:endParaRPr lang="en-US" sz="32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3FC77536-B334-3849-A303-B714AACDD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399C4F-32FB-AA42-BA27-D5C0DC6D16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996" y="0"/>
            <a:ext cx="438386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slide_7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3FC77536-B334-3849-A303-B714AACDD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A5D6C6-9466-2B4D-93AF-B045E80143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9" y="315926"/>
            <a:ext cx="1096856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GB"/>
              <a:t>This is section 2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06400" y="1187451"/>
            <a:ext cx="109728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2400" b="0"/>
            </a:lvl4pPr>
            <a:lvl5pPr>
              <a:defRPr sz="2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Isosceles Triangle 4">
            <a:hlinkClick r:id="" action="ppaction://hlinkshowjump?jump=nextslide"/>
          </p:cNvPr>
          <p:cNvSpPr/>
          <p:nvPr userDrawn="1"/>
        </p:nvSpPr>
        <p:spPr bwMode="auto">
          <a:xfrm rot="5400000">
            <a:off x="740844" y="6399818"/>
            <a:ext cx="384040" cy="203056"/>
          </a:xfrm>
          <a:prstGeom prst="triangle">
            <a:avLst>
              <a:gd name="adj" fmla="val 5000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sp>
        <p:nvSpPr>
          <p:cNvPr id="6" name="Isosceles Triangle 5">
            <a:hlinkClick r:id="" action="ppaction://hlinkshowjump?jump=previousslide"/>
          </p:cNvPr>
          <p:cNvSpPr/>
          <p:nvPr userDrawn="1"/>
        </p:nvSpPr>
        <p:spPr bwMode="auto">
          <a:xfrm rot="16200000">
            <a:off x="315908" y="6399818"/>
            <a:ext cx="384040" cy="203056"/>
          </a:xfrm>
          <a:prstGeom prst="triangle">
            <a:avLst>
              <a:gd name="adj" fmla="val 5000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278" y="6309320"/>
            <a:ext cx="409366" cy="3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" action="ppaction://noaction"/>
          </p:cNvPr>
          <p:cNvSpPr/>
          <p:nvPr userDrawn="1"/>
        </p:nvSpPr>
        <p:spPr bwMode="auto">
          <a:xfrm>
            <a:off x="1224278" y="6309320"/>
            <a:ext cx="401840" cy="401840"/>
          </a:xfrm>
          <a:prstGeom prst="rect">
            <a:avLst/>
          </a:prstGeom>
          <a:solidFill>
            <a:srgbClr val="FFFF00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4173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_slide_7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B750F-A6DF-3243-ADCB-EF826B938A99}"/>
              </a:ext>
            </a:extLst>
          </p:cNvPr>
          <p:cNvSpPr/>
          <p:nvPr userDrawn="1"/>
        </p:nvSpPr>
        <p:spPr>
          <a:xfrm>
            <a:off x="0" y="1"/>
            <a:ext cx="6198577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33000"/>
                </a:schemeClr>
              </a:gs>
              <a:gs pos="80000">
                <a:schemeClr val="bg1">
                  <a:alpha val="0"/>
                </a:schemeClr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821531" hangingPunct="0"/>
            <a:endParaRPr lang="en-US" sz="32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3FC77536-B334-3849-A303-B714AACDD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2C4B7A1-B18F-224A-A29A-1A96A06E8C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slide_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4D931F1D-0EE9-3744-AF78-A3A4E750A3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76D4538-1690-5B40-87BC-E44FA6767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_slide_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744579" y="3780000"/>
            <a:ext cx="7831618" cy="1700914"/>
          </a:xfrm>
          <a:prstGeom prst="rect">
            <a:avLst/>
          </a:prstGeom>
        </p:spPr>
        <p:txBody>
          <a:bodyPr/>
          <a:lstStyle>
            <a:lvl1pPr>
              <a:lnSpc>
                <a:spcPts val="6000"/>
              </a:lnSpc>
              <a:defRPr sz="7200" b="1" spc="-30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200" dirty="0"/>
              <a:t>Subtitle in here over two lines</a:t>
            </a:r>
            <a:endParaRPr dirty="0"/>
          </a:p>
        </p:txBody>
      </p:sp>
      <p:pic>
        <p:nvPicPr>
          <p:cNvPr id="7" name="Picture 6" descr="Telefonica_negative_CMYK.eps">
            <a:extLst>
              <a:ext uri="{FF2B5EF4-FFF2-40B4-BE49-F238E27FC236}">
                <a16:creationId xmlns:a16="http://schemas.microsoft.com/office/drawing/2014/main" id="{4D931F1D-0EE9-3744-AF78-A3A4E750A3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76D4538-1690-5B40-87BC-E44FA6767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0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one column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155038-72E1-9647-A890-8FCB38BBB4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78" y="919307"/>
            <a:ext cx="9643335" cy="734174"/>
          </a:xfrm>
        </p:spPr>
        <p:txBody>
          <a:bodyPr wrap="square">
            <a:sp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313531" indent="0">
              <a:buNone/>
              <a:defRPr sz="4800"/>
            </a:lvl2pPr>
            <a:lvl3pPr marL="444500" indent="0">
              <a:buNone/>
              <a:defRPr sz="4800"/>
            </a:lvl3pPr>
            <a:lvl4pPr marL="666750" indent="0">
              <a:buNone/>
              <a:defRPr sz="4800"/>
            </a:lvl4pPr>
            <a:lvl5pPr marL="889000" indent="0">
              <a:buNone/>
              <a:defRPr sz="4800"/>
            </a:lvl5pPr>
          </a:lstStyle>
          <a:p>
            <a:pPr lvl="0"/>
            <a:r>
              <a:rPr lang="en-US" dirty="0"/>
              <a:t>Title in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B414CE-B226-C64C-9729-2905211453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579" y="1508831"/>
            <a:ext cx="3689350" cy="471923"/>
          </a:xfrm>
        </p:spPr>
        <p:txBody>
          <a:bodyPr>
            <a:sp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3pPr marL="444500" indent="0">
              <a:buNone/>
              <a:defRPr/>
            </a:lvl3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3750404-4271-754D-8AFE-AF84131894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87" y="2620963"/>
            <a:ext cx="10528272" cy="3730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2AF2A8-BAC5-9143-A98E-44D89026E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4087" y="3058130"/>
            <a:ext cx="10528272" cy="2361974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3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two column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155038-72E1-9647-A890-8FCB38BBB4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79" y="919307"/>
            <a:ext cx="5236975" cy="734174"/>
          </a:xfrm>
        </p:spPr>
        <p:txBody>
          <a:bodyPr>
            <a:sp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313531" indent="0">
              <a:buNone/>
              <a:defRPr sz="4800"/>
            </a:lvl2pPr>
            <a:lvl3pPr marL="444500" indent="0">
              <a:buNone/>
              <a:defRPr sz="4800"/>
            </a:lvl3pPr>
            <a:lvl4pPr marL="666750" indent="0">
              <a:buNone/>
              <a:defRPr sz="4800"/>
            </a:lvl4pPr>
            <a:lvl5pPr marL="889000" indent="0">
              <a:buNone/>
              <a:defRPr sz="4800"/>
            </a:lvl5pPr>
          </a:lstStyle>
          <a:p>
            <a:pPr lvl="0"/>
            <a:r>
              <a:rPr lang="en-US" dirty="0"/>
              <a:t>Title in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B414CE-B226-C64C-9729-2905211453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579" y="1508831"/>
            <a:ext cx="3689350" cy="471923"/>
          </a:xfrm>
        </p:spPr>
        <p:txBody>
          <a:bodyPr>
            <a:sp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3pPr marL="444500" indent="0">
              <a:buNone/>
              <a:defRPr/>
            </a:lvl3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3750404-4271-754D-8AFE-AF84131894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87" y="2620963"/>
            <a:ext cx="4761474" cy="3730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2AF2A8-BAC5-9143-A98E-44D89026E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4087" y="3058130"/>
            <a:ext cx="4761474" cy="23619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D77DEF42-592C-1240-B7B8-501247F7E9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40885" y="2620963"/>
            <a:ext cx="4761474" cy="3730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endParaRPr lang="en-GB" dirty="0"/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AE02D9C1-B607-C049-9E3E-205F5764A3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40885" y="3058130"/>
            <a:ext cx="4761474" cy="23619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three column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155038-72E1-9647-A890-8FCB38BBB4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79" y="919307"/>
            <a:ext cx="5236975" cy="734174"/>
          </a:xfrm>
        </p:spPr>
        <p:txBody>
          <a:bodyPr>
            <a:sp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313531" indent="0">
              <a:buNone/>
              <a:defRPr sz="4800"/>
            </a:lvl2pPr>
            <a:lvl3pPr marL="444500" indent="0">
              <a:buNone/>
              <a:defRPr sz="4800"/>
            </a:lvl3pPr>
            <a:lvl4pPr marL="666750" indent="0">
              <a:buNone/>
              <a:defRPr sz="4800"/>
            </a:lvl4pPr>
            <a:lvl5pPr marL="889000" indent="0">
              <a:buNone/>
              <a:defRPr sz="4800"/>
            </a:lvl5pPr>
          </a:lstStyle>
          <a:p>
            <a:pPr lvl="0"/>
            <a:r>
              <a:rPr lang="en-US" dirty="0"/>
              <a:t>Title in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B414CE-B226-C64C-9729-2905211453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579" y="1508831"/>
            <a:ext cx="3689350" cy="471923"/>
          </a:xfrm>
        </p:spPr>
        <p:txBody>
          <a:bodyPr>
            <a:sp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3pPr marL="444500" indent="0">
              <a:buNone/>
              <a:defRPr/>
            </a:lvl3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3750404-4271-754D-8AFE-AF84131894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87" y="2620963"/>
            <a:ext cx="3208264" cy="3730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2AF2A8-BAC5-9143-A98E-44D89026E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4087" y="3058130"/>
            <a:ext cx="3208264" cy="23619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93D4B7F7-847F-B94C-80EF-B22F6D1E49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3929" y="2620963"/>
            <a:ext cx="3208264" cy="3730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endParaRPr lang="en-GB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5B4C550D-C01C-0B46-A503-342615E50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3929" y="3058130"/>
            <a:ext cx="3208264" cy="23619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8300D504-929B-DC40-B9A7-275333D3640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3771" y="2620963"/>
            <a:ext cx="3208264" cy="3730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endParaRPr lang="en-GB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3A2C8FDF-1813-D442-AF16-166A8E14FE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93771" y="3058130"/>
            <a:ext cx="3208264" cy="23619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11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FEC8AFC-F746-4E42-AD85-2F6FC1CF11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999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FEEEF-7D2E-0146-9CDA-57ECF15491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6333" y="1386597"/>
            <a:ext cx="5006234" cy="1022306"/>
          </a:xfrm>
        </p:spPr>
        <p:txBody>
          <a:bodyPr lIns="0" rIns="72000"/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Headline in here two lines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AFEBE5A-1880-AD4B-A87C-369237666C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6332" y="2792063"/>
            <a:ext cx="5006235" cy="2890982"/>
          </a:xfrm>
        </p:spPr>
        <p:txBody>
          <a:bodyPr lIns="0" rIns="7200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9340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FEC8AFC-F746-4E42-AD85-2F6FC1CF11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0"/>
            <a:ext cx="6095999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FEEEF-7D2E-0146-9CDA-57ECF15491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334" y="1386597"/>
            <a:ext cx="5006234" cy="1022306"/>
          </a:xfrm>
        </p:spPr>
        <p:txBody>
          <a:bodyPr lIns="0" rIns="72000"/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Headline in here two lines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AFEBE5A-1880-AD4B-A87C-369237666C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333" y="2792063"/>
            <a:ext cx="5006235" cy="2890982"/>
          </a:xfrm>
        </p:spPr>
        <p:txBody>
          <a:bodyPr lIns="0" rIns="7200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5282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FEC8AFC-F746-4E42-AD85-2F6FC1CF11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433" y="619434"/>
            <a:ext cx="5329083" cy="561913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FEEEF-7D2E-0146-9CDA-57ECF15491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6333" y="1386597"/>
            <a:ext cx="5006234" cy="1022306"/>
          </a:xfrm>
        </p:spPr>
        <p:txBody>
          <a:bodyPr lIns="0" rIns="72000"/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Headline in here two lines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AFEBE5A-1880-AD4B-A87C-369237666C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6332" y="2792063"/>
            <a:ext cx="5006235" cy="2890982"/>
          </a:xfrm>
        </p:spPr>
        <p:txBody>
          <a:bodyPr lIns="0" rIns="7200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2580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FEEEF-7D2E-0146-9CDA-57ECF15491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334" y="1386597"/>
            <a:ext cx="5006234" cy="1022306"/>
          </a:xfrm>
        </p:spPr>
        <p:txBody>
          <a:bodyPr lIns="0" rIns="72000"/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Headline in here two lines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AFEBE5A-1880-AD4B-A87C-369237666C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333" y="2792063"/>
            <a:ext cx="5006235" cy="2890982"/>
          </a:xfrm>
        </p:spPr>
        <p:txBody>
          <a:bodyPr lIns="0" rIns="7200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Body copy</a:t>
            </a:r>
          </a:p>
        </p:txBody>
      </p:sp>
      <p:sp>
        <p:nvSpPr>
          <p:cNvPr id="5" name="Picture Placeholder 17">
            <a:extLst>
              <a:ext uri="{FF2B5EF4-FFF2-40B4-BE49-F238E27FC236}">
                <a16:creationId xmlns:a16="http://schemas.microsoft.com/office/drawing/2014/main" id="{0668140D-1EB0-4B77-9AE8-26F0058F42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2" y="619433"/>
            <a:ext cx="5476566" cy="561913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8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ty.png"/>
          <p:cNvPicPr>
            <a:picLocks noChangeAspect="1"/>
          </p:cNvPicPr>
          <p:nvPr userDrawn="1"/>
        </p:nvPicPr>
        <p:blipFill>
          <a:blip r:embed="rId2" cstate="print"/>
          <a:srcRect t="11599"/>
          <a:stretch>
            <a:fillRect/>
          </a:stretch>
        </p:blipFill>
        <p:spPr>
          <a:xfrm>
            <a:off x="1806" y="0"/>
            <a:ext cx="12188388" cy="6062531"/>
          </a:xfrm>
          <a:prstGeom prst="rect">
            <a:avLst/>
          </a:prstGeom>
        </p:spPr>
      </p:pic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9" y="315926"/>
            <a:ext cx="1096856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GB"/>
              <a:t>This is section 2</a:t>
            </a:r>
          </a:p>
        </p:txBody>
      </p:sp>
      <p:sp>
        <p:nvSpPr>
          <p:cNvPr id="8" name="Rectangle 7">
            <a:hlinkClick r:id="" action="ppaction://noaction"/>
          </p:cNvPr>
          <p:cNvSpPr/>
          <p:nvPr userDrawn="1"/>
        </p:nvSpPr>
        <p:spPr bwMode="auto">
          <a:xfrm>
            <a:off x="1224278" y="6309320"/>
            <a:ext cx="401840" cy="401840"/>
          </a:xfrm>
          <a:prstGeom prst="rect">
            <a:avLst/>
          </a:prstGeom>
          <a:solidFill>
            <a:srgbClr val="FFFF00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pic>
        <p:nvPicPr>
          <p:cNvPr id="10" name="Picture 2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358" y="81704"/>
            <a:ext cx="192022" cy="19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1605938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73E78AC-6BC8-9640-811A-8574B068B645}"/>
              </a:ext>
            </a:extLst>
          </p:cNvPr>
          <p:cNvSpPr txBox="1">
            <a:spLocks/>
          </p:cNvSpPr>
          <p:nvPr userDrawn="1"/>
        </p:nvSpPr>
        <p:spPr>
          <a:xfrm>
            <a:off x="744579" y="3098581"/>
            <a:ext cx="7590787" cy="93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t" anchorCtr="0">
            <a:spAutoFit/>
          </a:bodyPr>
          <a:lstStyle>
            <a:lvl1pPr marL="0" marR="0" indent="0" algn="l" defTabSz="410766" rtl="0" latinLnBrk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Arial"/>
                <a:ea typeface="+mn-ea"/>
                <a:cs typeface="Arial"/>
                <a:sym typeface="Helvetica Light"/>
              </a:defRPr>
            </a:lvl1pPr>
            <a:lvl2pPr marL="0" marR="0" indent="1143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2286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3429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4572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5715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6858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8001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9144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lnSpc>
                <a:spcPts val="6000"/>
              </a:lnSpc>
            </a:pPr>
            <a:r>
              <a:rPr lang="en-US" sz="7200" b="1" kern="0" spc="-300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12" name="Picture 11" descr="Telefonica_negative_CMYK.eps">
            <a:extLst>
              <a:ext uri="{FF2B5EF4-FFF2-40B4-BE49-F238E27FC236}">
                <a16:creationId xmlns:a16="http://schemas.microsoft.com/office/drawing/2014/main" id="{A2858D27-99BA-154B-B0EF-A75F2E849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18B9A8-C50D-824F-839E-EBE2596585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73E78AC-6BC8-9640-811A-8574B068B645}"/>
              </a:ext>
            </a:extLst>
          </p:cNvPr>
          <p:cNvSpPr txBox="1">
            <a:spLocks/>
          </p:cNvSpPr>
          <p:nvPr userDrawn="1"/>
        </p:nvSpPr>
        <p:spPr>
          <a:xfrm>
            <a:off x="744579" y="4012981"/>
            <a:ext cx="7590787" cy="93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t" anchorCtr="0">
            <a:spAutoFit/>
          </a:bodyPr>
          <a:lstStyle>
            <a:lvl1pPr marL="0" marR="0" indent="0" algn="l" defTabSz="410766" rtl="0" latinLnBrk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Arial"/>
                <a:ea typeface="+mn-ea"/>
                <a:cs typeface="Arial"/>
                <a:sym typeface="Helvetica Light"/>
              </a:defRPr>
            </a:lvl1pPr>
            <a:lvl2pPr marL="0" marR="0" indent="1143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2286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3429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4572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5715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6858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8001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914400" algn="ctr" defTabSz="41076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lnSpc>
                <a:spcPts val="6000"/>
              </a:lnSpc>
            </a:pPr>
            <a:r>
              <a:rPr lang="en-US" sz="7200" b="1" kern="0" spc="-300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12" name="Picture 11" descr="Telefonica_negative_CMYK.eps">
            <a:extLst>
              <a:ext uri="{FF2B5EF4-FFF2-40B4-BE49-F238E27FC236}">
                <a16:creationId xmlns:a16="http://schemas.microsoft.com/office/drawing/2014/main" id="{A2858D27-99BA-154B-B0EF-A75F2E849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66" y="6261291"/>
            <a:ext cx="951482" cy="26197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18B9A8-C50D-824F-839E-EBE2596585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817"/>
          <a:stretch/>
        </p:blipFill>
        <p:spPr>
          <a:xfrm>
            <a:off x="8457673" y="0"/>
            <a:ext cx="3734327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9" y="315926"/>
            <a:ext cx="1096856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GB"/>
              <a:t>This is section 2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06400" y="1187451"/>
            <a:ext cx="109728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2400" b="0"/>
            </a:lvl4pPr>
            <a:lvl5pPr>
              <a:defRPr sz="2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Isosceles Triangle 4">
            <a:hlinkClick r:id="" action="ppaction://hlinkshowjump?jump=nextslide"/>
          </p:cNvPr>
          <p:cNvSpPr/>
          <p:nvPr userDrawn="1"/>
        </p:nvSpPr>
        <p:spPr bwMode="auto">
          <a:xfrm rot="5400000">
            <a:off x="740844" y="6399818"/>
            <a:ext cx="384040" cy="203056"/>
          </a:xfrm>
          <a:prstGeom prst="triangle">
            <a:avLst>
              <a:gd name="adj" fmla="val 5000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sp>
        <p:nvSpPr>
          <p:cNvPr id="6" name="Isosceles Triangle 5">
            <a:hlinkClick r:id="" action="ppaction://hlinkshowjump?jump=previousslide"/>
          </p:cNvPr>
          <p:cNvSpPr/>
          <p:nvPr userDrawn="1"/>
        </p:nvSpPr>
        <p:spPr bwMode="auto">
          <a:xfrm rot="16200000">
            <a:off x="315908" y="6399818"/>
            <a:ext cx="384040" cy="203056"/>
          </a:xfrm>
          <a:prstGeom prst="triangle">
            <a:avLst>
              <a:gd name="adj" fmla="val 5000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278" y="6309320"/>
            <a:ext cx="409366" cy="3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" action="ppaction://noaction"/>
          </p:cNvPr>
          <p:cNvSpPr/>
          <p:nvPr userDrawn="1"/>
        </p:nvSpPr>
        <p:spPr bwMode="auto">
          <a:xfrm>
            <a:off x="1224278" y="6309320"/>
            <a:ext cx="401840" cy="401840"/>
          </a:xfrm>
          <a:prstGeom prst="rect">
            <a:avLst/>
          </a:prstGeom>
          <a:solidFill>
            <a:srgbClr val="FFFF00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18044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ty.png"/>
          <p:cNvPicPr>
            <a:picLocks noChangeAspect="1"/>
          </p:cNvPicPr>
          <p:nvPr userDrawn="1"/>
        </p:nvPicPr>
        <p:blipFill>
          <a:blip r:embed="rId2" cstate="print"/>
          <a:srcRect t="11599"/>
          <a:stretch>
            <a:fillRect/>
          </a:stretch>
        </p:blipFill>
        <p:spPr>
          <a:xfrm>
            <a:off x="1806" y="0"/>
            <a:ext cx="12188388" cy="6062531"/>
          </a:xfrm>
          <a:prstGeom prst="rect">
            <a:avLst/>
          </a:prstGeom>
        </p:spPr>
      </p:pic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9" y="315926"/>
            <a:ext cx="1096856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GB"/>
              <a:t>This is section 2</a:t>
            </a:r>
          </a:p>
        </p:txBody>
      </p:sp>
      <p:pic>
        <p:nvPicPr>
          <p:cNvPr id="10" name="Picture 2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358" y="81704"/>
            <a:ext cx="192022" cy="19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7344833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9" y="315926"/>
            <a:ext cx="1096856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GB"/>
              <a:t>This is section 2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06400" y="1187451"/>
            <a:ext cx="109728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2400" b="0"/>
            </a:lvl4pPr>
            <a:lvl5pPr>
              <a:defRPr sz="2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Isosceles Triangle 4">
            <a:hlinkClick r:id="" action="ppaction://hlinkshowjump?jump=nextslide"/>
          </p:cNvPr>
          <p:cNvSpPr/>
          <p:nvPr userDrawn="1"/>
        </p:nvSpPr>
        <p:spPr bwMode="auto">
          <a:xfrm rot="5400000">
            <a:off x="740844" y="6399818"/>
            <a:ext cx="384040" cy="203056"/>
          </a:xfrm>
          <a:prstGeom prst="triangle">
            <a:avLst>
              <a:gd name="adj" fmla="val 5000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sp>
        <p:nvSpPr>
          <p:cNvPr id="6" name="Isosceles Triangle 5">
            <a:hlinkClick r:id="" action="ppaction://hlinkshowjump?jump=previousslide"/>
          </p:cNvPr>
          <p:cNvSpPr/>
          <p:nvPr userDrawn="1"/>
        </p:nvSpPr>
        <p:spPr bwMode="auto">
          <a:xfrm rot="16200000">
            <a:off x="315908" y="6399818"/>
            <a:ext cx="384040" cy="203056"/>
          </a:xfrm>
          <a:prstGeom prst="triangle">
            <a:avLst>
              <a:gd name="adj" fmla="val 5000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278" y="6309320"/>
            <a:ext cx="409366" cy="3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" action="ppaction://noaction"/>
          </p:cNvPr>
          <p:cNvSpPr/>
          <p:nvPr userDrawn="1"/>
        </p:nvSpPr>
        <p:spPr bwMode="auto">
          <a:xfrm>
            <a:off x="1224278" y="6309320"/>
            <a:ext cx="401840" cy="401840"/>
          </a:xfrm>
          <a:prstGeom prst="rect">
            <a:avLst/>
          </a:prstGeom>
          <a:solidFill>
            <a:srgbClr val="FFFF00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215" fontAlgn="base">
              <a:spcBef>
                <a:spcPct val="0"/>
              </a:spcBef>
              <a:spcAft>
                <a:spcPct val="0"/>
              </a:spcAft>
            </a:pPr>
            <a:endParaRPr lang="en-GB" sz="934" dirty="0">
              <a:solidFill>
                <a:srgbClr val="003883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64561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ty.png"/>
          <p:cNvPicPr>
            <a:picLocks noChangeAspect="1"/>
          </p:cNvPicPr>
          <p:nvPr userDrawn="1"/>
        </p:nvPicPr>
        <p:blipFill>
          <a:blip r:embed="rId2" cstate="print"/>
          <a:srcRect t="11599"/>
          <a:stretch>
            <a:fillRect/>
          </a:stretch>
        </p:blipFill>
        <p:spPr>
          <a:xfrm>
            <a:off x="1806" y="0"/>
            <a:ext cx="12188388" cy="6062531"/>
          </a:xfrm>
          <a:prstGeom prst="rect">
            <a:avLst/>
          </a:prstGeom>
        </p:spPr>
      </p:pic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9" y="315926"/>
            <a:ext cx="1096856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GB"/>
              <a:t>This is section 2</a:t>
            </a:r>
          </a:p>
        </p:txBody>
      </p:sp>
      <p:pic>
        <p:nvPicPr>
          <p:cNvPr id="10" name="Picture 2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358" y="81704"/>
            <a:ext cx="192022" cy="19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9610896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heme" Target="../theme/theme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10780470" y="6309320"/>
            <a:ext cx="1073283" cy="29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002" y="720000"/>
            <a:ext cx="7099300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002" y="1523168"/>
            <a:ext cx="7099300" cy="369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6" name="Picture 2" descr="X:\Studio\Clients\O2-O2\Resources\Branding-Identity\Logos\O2\O2_White.png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11272836" y="260648"/>
            <a:ext cx="583815" cy="576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246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med">
    <p:fade thruBlk="1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67" b="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60940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881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822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7632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406272" indent="-406272" algn="l" rtl="0" eaLnBrk="1" fontAlgn="base" hangingPunct="1">
        <a:spcBef>
          <a:spcPts val="1200"/>
        </a:spcBef>
        <a:spcAft>
          <a:spcPts val="400"/>
        </a:spcAft>
        <a:buAutoNum type="arabicPeriod"/>
        <a:defRPr sz="1867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1024145" indent="-45705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AutoNum type="alphaLcPeriod"/>
        <a:defRPr sz="1867">
          <a:solidFill>
            <a:schemeClr val="bg1"/>
          </a:solidFill>
          <a:latin typeface="+mn-lt"/>
          <a:ea typeface="ＭＳ Ｐゴシック" charset="-128"/>
        </a:defRPr>
      </a:lvl2pPr>
      <a:lvl3pPr marL="1148989" indent="-406272" algn="l" rtl="0" eaLnBrk="1" fontAlgn="base" hangingPunct="1">
        <a:spcBef>
          <a:spcPct val="20000"/>
        </a:spcBef>
        <a:spcAft>
          <a:spcPct val="0"/>
        </a:spcAft>
        <a:buChar char="•"/>
        <a:defRPr sz="1867">
          <a:solidFill>
            <a:schemeClr val="bg1"/>
          </a:solidFill>
          <a:latin typeface="+mn-lt"/>
          <a:ea typeface="ヒラギノ角ゴ Pro W3" charset="-128"/>
          <a:cs typeface="ヒラギノ角ゴ Pro W3" charset="-128"/>
        </a:defRPr>
      </a:lvl3pPr>
      <a:lvl4pPr marL="1335197" indent="-406272" algn="l" rtl="0" eaLnBrk="1" fontAlgn="base" hangingPunct="1">
        <a:spcBef>
          <a:spcPct val="20000"/>
        </a:spcBef>
        <a:spcAft>
          <a:spcPct val="0"/>
        </a:spcAft>
        <a:buChar char="–"/>
        <a:defRPr sz="1867">
          <a:solidFill>
            <a:schemeClr val="bg1"/>
          </a:solidFill>
          <a:latin typeface="+mn-lt"/>
          <a:ea typeface="ヒラギノ角ゴ Pro W3" charset="-128"/>
        </a:defRPr>
      </a:lvl4pPr>
      <a:lvl5pPr marL="1584885" indent="-40627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chemeClr val="bg1"/>
          </a:solidFill>
          <a:latin typeface="+mn-lt"/>
          <a:ea typeface="ヒラギノ角ゴ Pro W3" charset="-128"/>
        </a:defRPr>
      </a:lvl5pPr>
      <a:lvl6pPr marL="2194293" indent="-406272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6pPr>
      <a:lvl7pPr marL="2803701" indent="-406272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7pPr>
      <a:lvl8pPr marL="3413110" indent="-406272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8pPr>
      <a:lvl9pPr marL="4022517" indent="-406272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094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08" algn="l" defTabSz="6094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17" algn="l" defTabSz="6094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24" algn="l" defTabSz="6094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632" algn="l" defTabSz="6094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041" algn="l" defTabSz="6094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449" algn="l" defTabSz="6094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856" algn="l" defTabSz="6094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265" algn="l" defTabSz="6094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9818" y="1187451"/>
            <a:ext cx="70993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9818" y="2159006"/>
            <a:ext cx="7099300" cy="369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0780470" y="6309320"/>
            <a:ext cx="1073283" cy="29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8987" y="258774"/>
            <a:ext cx="1824766" cy="60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150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ransition spd="med">
    <p:fade thruBlk="1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60960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921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882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8431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406405" indent="-406405" algn="l" rtl="0" eaLnBrk="1" fontAlgn="base" hangingPunct="1">
        <a:spcBef>
          <a:spcPts val="1200"/>
        </a:spcBef>
        <a:spcAft>
          <a:spcPts val="400"/>
        </a:spcAft>
        <a:buAutoNum type="arabicPeriod"/>
        <a:defRPr sz="2134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1024480" indent="-45720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AutoNum type="alphaLcPeriod"/>
        <a:defRPr sz="2134">
          <a:solidFill>
            <a:schemeClr val="bg1"/>
          </a:solidFill>
          <a:latin typeface="+mn-lt"/>
          <a:ea typeface="ＭＳ Ｐゴシック" charset="-128"/>
        </a:defRPr>
      </a:lvl2pPr>
      <a:lvl3pPr marL="1149365" indent="-406405" algn="l" rtl="0" eaLnBrk="1" fontAlgn="base" hangingPunct="1">
        <a:spcBef>
          <a:spcPct val="20000"/>
        </a:spcBef>
        <a:spcAft>
          <a:spcPct val="0"/>
        </a:spcAft>
        <a:buChar char="•"/>
        <a:defRPr sz="2134">
          <a:solidFill>
            <a:schemeClr val="bg1"/>
          </a:solidFill>
          <a:latin typeface="+mn-lt"/>
          <a:ea typeface="ヒラギノ角ゴ Pro W3" charset="-128"/>
          <a:cs typeface="ヒラギノ角ゴ Pro W3" charset="-128"/>
        </a:defRPr>
      </a:lvl3pPr>
      <a:lvl4pPr marL="1335634" indent="-406405" algn="l" rtl="0" eaLnBrk="1" fontAlgn="base" hangingPunct="1">
        <a:spcBef>
          <a:spcPct val="20000"/>
        </a:spcBef>
        <a:spcAft>
          <a:spcPct val="0"/>
        </a:spcAft>
        <a:buChar char="–"/>
        <a:defRPr sz="2134">
          <a:solidFill>
            <a:schemeClr val="bg1"/>
          </a:solidFill>
          <a:latin typeface="+mn-lt"/>
          <a:ea typeface="ヒラギノ角ゴ Pro W3" charset="-128"/>
        </a:defRPr>
      </a:lvl4pPr>
      <a:lvl5pPr marL="1585404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ヒラギノ角ゴ Pro W3" charset="-128"/>
        </a:defRPr>
      </a:lvl5pPr>
      <a:lvl6pPr marL="2195012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6pPr>
      <a:lvl7pPr marL="2804619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7pPr>
      <a:lvl8pPr marL="3414227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8pPr>
      <a:lvl9pPr marL="4023835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9818" y="1187451"/>
            <a:ext cx="70993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9818" y="2159006"/>
            <a:ext cx="7099300" cy="369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0780470" y="6309320"/>
            <a:ext cx="1073283" cy="29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8987" y="258774"/>
            <a:ext cx="1824766" cy="60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983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ransition spd="med">
    <p:fade thruBlk="1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60960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921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882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8431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406405" indent="-406405" algn="l" rtl="0" eaLnBrk="1" fontAlgn="base" hangingPunct="1">
        <a:spcBef>
          <a:spcPts val="1200"/>
        </a:spcBef>
        <a:spcAft>
          <a:spcPts val="400"/>
        </a:spcAft>
        <a:buAutoNum type="arabicPeriod"/>
        <a:defRPr sz="2134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1024480" indent="-45720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AutoNum type="alphaLcPeriod"/>
        <a:defRPr sz="2134">
          <a:solidFill>
            <a:schemeClr val="bg1"/>
          </a:solidFill>
          <a:latin typeface="+mn-lt"/>
          <a:ea typeface="ＭＳ Ｐゴシック" charset="-128"/>
        </a:defRPr>
      </a:lvl2pPr>
      <a:lvl3pPr marL="1149365" indent="-406405" algn="l" rtl="0" eaLnBrk="1" fontAlgn="base" hangingPunct="1">
        <a:spcBef>
          <a:spcPct val="20000"/>
        </a:spcBef>
        <a:spcAft>
          <a:spcPct val="0"/>
        </a:spcAft>
        <a:buChar char="•"/>
        <a:defRPr sz="2134">
          <a:solidFill>
            <a:schemeClr val="bg1"/>
          </a:solidFill>
          <a:latin typeface="+mn-lt"/>
          <a:ea typeface="ヒラギノ角ゴ Pro W3" charset="-128"/>
          <a:cs typeface="ヒラギノ角ゴ Pro W3" charset="-128"/>
        </a:defRPr>
      </a:lvl3pPr>
      <a:lvl4pPr marL="1335634" indent="-406405" algn="l" rtl="0" eaLnBrk="1" fontAlgn="base" hangingPunct="1">
        <a:spcBef>
          <a:spcPct val="20000"/>
        </a:spcBef>
        <a:spcAft>
          <a:spcPct val="0"/>
        </a:spcAft>
        <a:buChar char="–"/>
        <a:defRPr sz="2134">
          <a:solidFill>
            <a:schemeClr val="bg1"/>
          </a:solidFill>
          <a:latin typeface="+mn-lt"/>
          <a:ea typeface="ヒラギノ角ゴ Pro W3" charset="-128"/>
        </a:defRPr>
      </a:lvl4pPr>
      <a:lvl5pPr marL="1585404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ヒラギノ角ゴ Pro W3" charset="-128"/>
        </a:defRPr>
      </a:lvl5pPr>
      <a:lvl6pPr marL="2195012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6pPr>
      <a:lvl7pPr marL="2804619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7pPr>
      <a:lvl8pPr marL="3414227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8pPr>
      <a:lvl9pPr marL="4023835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9818" y="1187451"/>
            <a:ext cx="70993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9818" y="2159006"/>
            <a:ext cx="7099300" cy="369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0780470" y="6309320"/>
            <a:ext cx="1073283" cy="29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8987" y="258774"/>
            <a:ext cx="1824766" cy="60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249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</p:sldLayoutIdLst>
  <p:transition spd="med">
    <p:fade thruBlk="1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60960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921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882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8431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406405" indent="-406405" algn="l" rtl="0" eaLnBrk="1" fontAlgn="base" hangingPunct="1">
        <a:spcBef>
          <a:spcPts val="1200"/>
        </a:spcBef>
        <a:spcAft>
          <a:spcPts val="400"/>
        </a:spcAft>
        <a:buAutoNum type="arabicPeriod"/>
        <a:defRPr sz="2134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1024480" indent="-45720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AutoNum type="alphaLcPeriod"/>
        <a:defRPr sz="2134">
          <a:solidFill>
            <a:schemeClr val="bg1"/>
          </a:solidFill>
          <a:latin typeface="+mn-lt"/>
          <a:ea typeface="ＭＳ Ｐゴシック" charset="-128"/>
        </a:defRPr>
      </a:lvl2pPr>
      <a:lvl3pPr marL="1149365" indent="-406405" algn="l" rtl="0" eaLnBrk="1" fontAlgn="base" hangingPunct="1">
        <a:spcBef>
          <a:spcPct val="20000"/>
        </a:spcBef>
        <a:spcAft>
          <a:spcPct val="0"/>
        </a:spcAft>
        <a:buChar char="•"/>
        <a:defRPr sz="2134">
          <a:solidFill>
            <a:schemeClr val="bg1"/>
          </a:solidFill>
          <a:latin typeface="+mn-lt"/>
          <a:ea typeface="ヒラギノ角ゴ Pro W3" charset="-128"/>
          <a:cs typeface="ヒラギノ角ゴ Pro W3" charset="-128"/>
        </a:defRPr>
      </a:lvl3pPr>
      <a:lvl4pPr marL="1335634" indent="-406405" algn="l" rtl="0" eaLnBrk="1" fontAlgn="base" hangingPunct="1">
        <a:spcBef>
          <a:spcPct val="20000"/>
        </a:spcBef>
        <a:spcAft>
          <a:spcPct val="0"/>
        </a:spcAft>
        <a:buChar char="–"/>
        <a:defRPr sz="2134">
          <a:solidFill>
            <a:schemeClr val="bg1"/>
          </a:solidFill>
          <a:latin typeface="+mn-lt"/>
          <a:ea typeface="ヒラギノ角ゴ Pro W3" charset="-128"/>
        </a:defRPr>
      </a:lvl4pPr>
      <a:lvl5pPr marL="1585404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ヒラギノ角ゴ Pro W3" charset="-128"/>
        </a:defRPr>
      </a:lvl5pPr>
      <a:lvl6pPr marL="2195012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6pPr>
      <a:lvl7pPr marL="2804619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7pPr>
      <a:lvl8pPr marL="3414227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8pPr>
      <a:lvl9pPr marL="4023835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9818" y="1187451"/>
            <a:ext cx="70993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9818" y="2159006"/>
            <a:ext cx="7099300" cy="369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0780470" y="6309320"/>
            <a:ext cx="1073283" cy="29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8987" y="258774"/>
            <a:ext cx="1824766" cy="60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39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transition spd="med">
    <p:fade thruBlk="1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60960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921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882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8431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406405" indent="-406405" algn="l" rtl="0" eaLnBrk="1" fontAlgn="base" hangingPunct="1">
        <a:spcBef>
          <a:spcPts val="1200"/>
        </a:spcBef>
        <a:spcAft>
          <a:spcPts val="400"/>
        </a:spcAft>
        <a:buAutoNum type="arabicPeriod"/>
        <a:defRPr sz="2134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1024480" indent="-45720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AutoNum type="alphaLcPeriod"/>
        <a:defRPr sz="2134">
          <a:solidFill>
            <a:schemeClr val="bg1"/>
          </a:solidFill>
          <a:latin typeface="+mn-lt"/>
          <a:ea typeface="ＭＳ Ｐゴシック" charset="-128"/>
        </a:defRPr>
      </a:lvl2pPr>
      <a:lvl3pPr marL="1149365" indent="-406405" algn="l" rtl="0" eaLnBrk="1" fontAlgn="base" hangingPunct="1">
        <a:spcBef>
          <a:spcPct val="20000"/>
        </a:spcBef>
        <a:spcAft>
          <a:spcPct val="0"/>
        </a:spcAft>
        <a:buChar char="•"/>
        <a:defRPr sz="2134">
          <a:solidFill>
            <a:schemeClr val="bg1"/>
          </a:solidFill>
          <a:latin typeface="+mn-lt"/>
          <a:ea typeface="ヒラギノ角ゴ Pro W3" charset="-128"/>
          <a:cs typeface="ヒラギノ角ゴ Pro W3" charset="-128"/>
        </a:defRPr>
      </a:lvl3pPr>
      <a:lvl4pPr marL="1335634" indent="-406405" algn="l" rtl="0" eaLnBrk="1" fontAlgn="base" hangingPunct="1">
        <a:spcBef>
          <a:spcPct val="20000"/>
        </a:spcBef>
        <a:spcAft>
          <a:spcPct val="0"/>
        </a:spcAft>
        <a:buChar char="–"/>
        <a:defRPr sz="2134">
          <a:solidFill>
            <a:schemeClr val="bg1"/>
          </a:solidFill>
          <a:latin typeface="+mn-lt"/>
          <a:ea typeface="ヒラギノ角ゴ Pro W3" charset="-128"/>
        </a:defRPr>
      </a:lvl4pPr>
      <a:lvl5pPr marL="1585404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ヒラギノ角ゴ Pro W3" charset="-128"/>
        </a:defRPr>
      </a:lvl5pPr>
      <a:lvl6pPr marL="2195012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6pPr>
      <a:lvl7pPr marL="2804619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7pPr>
      <a:lvl8pPr marL="3414227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8pPr>
      <a:lvl9pPr marL="4023835" indent="-406405" algn="l" rtl="0" eaLnBrk="1" fontAlgn="base" hangingPunct="1">
        <a:spcBef>
          <a:spcPct val="20000"/>
        </a:spcBef>
        <a:spcAft>
          <a:spcPct val="0"/>
        </a:spcAft>
        <a:buChar char="»"/>
        <a:defRPr sz="2134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315914"/>
            <a:ext cx="10968567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87450"/>
            <a:ext cx="109728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1" y="6499225"/>
            <a:ext cx="8295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dirty="0">
                <a:solidFill>
                  <a:srgbClr val="000066"/>
                </a:solidFill>
              </a:rPr>
              <a:t>Presentation title       Author's name        </a:t>
            </a:r>
            <a:fld id="{3F2C90DE-6C37-43D1-87B9-701FF5B346BB}" type="datetime3">
              <a:rPr lang="en-GB" sz="7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 April, 2021</a:t>
            </a:fld>
            <a:r>
              <a:rPr lang="en-GB" sz="700" dirty="0">
                <a:solidFill>
                  <a:srgbClr val="000066"/>
                </a:solidFill>
              </a:rPr>
              <a:t>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125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ts val="1200"/>
        </a:spcBef>
        <a:spcAft>
          <a:spcPts val="600"/>
        </a:spcAft>
        <a:defRPr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27063" indent="-269875" algn="l" rtl="0" eaLnBrk="0" fontAlgn="base" hangingPunct="0">
        <a:lnSpc>
          <a:spcPts val="22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896938" indent="-269875" algn="l" rtl="0" eaLnBrk="0" fontAlgn="base" hangingPunct="0">
        <a:lnSpc>
          <a:spcPts val="22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166813" indent="-269875" algn="l" rtl="0" eaLnBrk="0" fontAlgn="base" hangingPunct="0">
        <a:lnSpc>
          <a:spcPts val="22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ヒラギノ角ゴ Pro W3" charset="-128"/>
        </a:defRPr>
      </a:lvl4pPr>
      <a:lvl5pPr marL="1436688" indent="-269875" algn="l" rtl="0" eaLnBrk="0" fontAlgn="base" hangingPunct="0">
        <a:lnSpc>
          <a:spcPts val="2200"/>
        </a:lnSpc>
        <a:spcBef>
          <a:spcPct val="20000"/>
        </a:spcBef>
        <a:spcAft>
          <a:spcPct val="100000"/>
        </a:spcAft>
        <a:buChar char="•"/>
        <a:defRPr>
          <a:solidFill>
            <a:schemeClr val="tx1"/>
          </a:solidFill>
          <a:latin typeface="+mn-lt"/>
          <a:ea typeface="ヒラギノ角ゴ Pro W3" charset="-128"/>
        </a:defRPr>
      </a:lvl5pPr>
      <a:lvl6pPr marL="1001713" indent="-138113" algn="l" rtl="0" fontAlgn="base">
        <a:spcBef>
          <a:spcPct val="20000"/>
        </a:spcBef>
        <a:spcAft>
          <a:spcPct val="10000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1458913" indent="-138113" algn="l" rtl="0" fontAlgn="base">
        <a:spcBef>
          <a:spcPct val="20000"/>
        </a:spcBef>
        <a:spcAft>
          <a:spcPct val="10000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1916113" indent="-138113" algn="l" rtl="0" fontAlgn="base">
        <a:spcBef>
          <a:spcPct val="20000"/>
        </a:spcBef>
        <a:spcAft>
          <a:spcPct val="10000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2373313" indent="-138113" algn="l" rtl="0" fontAlgn="base">
        <a:spcBef>
          <a:spcPct val="20000"/>
        </a:spcBef>
        <a:spcAft>
          <a:spcPct val="10000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3917" y="463219"/>
            <a:ext cx="10707980" cy="65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t" anchorCtr="0">
            <a:sp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3917" y="1482183"/>
            <a:ext cx="10089120" cy="4979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numCol="1" spcCol="180000" anchor="t" anchorCtr="0"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04641-FD21-450C-BE08-339F1B464679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0832349" y="5503873"/>
            <a:ext cx="808631" cy="8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1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  <p:sldLayoutId id="2147484051" r:id="rId19"/>
    <p:sldLayoutId id="2147484052" r:id="rId20"/>
    <p:sldLayoutId id="2147484053" r:id="rId21"/>
    <p:sldLayoutId id="2147484054" r:id="rId22"/>
    <p:sldLayoutId id="2147484055" r:id="rId23"/>
    <p:sldLayoutId id="2147484056" r:id="rId24"/>
    <p:sldLayoutId id="2147484057" r:id="rId25"/>
    <p:sldLayoutId id="2147484058" r:id="rId26"/>
    <p:sldLayoutId id="2147484059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10766" rtl="0" eaLnBrk="1" latinLnBrk="0" hangingPunct="1">
        <a:lnSpc>
          <a:spcPts val="4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Arial"/>
          <a:ea typeface="+mn-ea"/>
          <a:cs typeface="Arial"/>
          <a:sym typeface="Helvetica Light"/>
        </a:defRPr>
      </a:lvl1pPr>
      <a:lvl2pPr marL="0" marR="0" indent="1143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08681" marR="0" indent="-308681" algn="l" defTabSz="410766" rtl="0" eaLnBrk="1" latinLnBrk="0" hangingPunct="1">
        <a:lnSpc>
          <a:spcPct val="100000"/>
        </a:lnSpc>
        <a:spcBef>
          <a:spcPts val="1400"/>
        </a:spcBef>
        <a:spcAft>
          <a:spcPts val="0"/>
        </a:spcAft>
        <a:buClr>
          <a:schemeClr val="bg2"/>
        </a:buClr>
        <a:buSzPct val="100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+mn-ea"/>
          <a:cs typeface="Arial"/>
          <a:sym typeface="Helvetica Light"/>
        </a:defRPr>
      </a:lvl1pPr>
      <a:lvl2pPr marL="530225" marR="0" indent="-216694" algn="l" defTabSz="41076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+mn-ea"/>
          <a:cs typeface="Arial"/>
          <a:sym typeface="Helvetica Light"/>
        </a:defRPr>
      </a:lvl2pPr>
      <a:lvl3pPr marL="753181" marR="0" indent="-308681" algn="l" defTabSz="410766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+mn-ea"/>
          <a:cs typeface="Arial"/>
          <a:sym typeface="Helvetica Light"/>
        </a:defRPr>
      </a:lvl3pPr>
      <a:lvl4pPr marL="975431" marR="0" indent="-308681" algn="l" defTabSz="410766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+mn-ea"/>
          <a:cs typeface="Arial"/>
          <a:sym typeface="Helvetica Light"/>
        </a:defRPr>
      </a:lvl4pPr>
      <a:lvl5pPr marL="1197681" marR="0" indent="-308681" algn="l" defTabSz="410766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+mn-ea"/>
          <a:cs typeface="Arial"/>
          <a:sym typeface="Helvetica Light"/>
        </a:defRPr>
      </a:lvl5pPr>
      <a:lvl6pPr marL="1419931" marR="0" indent="-308681" algn="l" defTabSz="410766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42181" marR="0" indent="-308681" algn="l" defTabSz="410766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864431" marR="0" indent="-308681" algn="l" defTabSz="410766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086681" marR="0" indent="-308681" algn="l" defTabSz="410766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0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theme/theme1.xml><?xml version="1.0" encoding="utf-8"?>
<a:theme xmlns:a="http://schemas.openxmlformats.org/drawingml/2006/main" name="4_Custom Design">
  <a:themeElements>
    <a:clrScheme name="O2">
      <a:dk1>
        <a:srgbClr val="000066"/>
      </a:dk1>
      <a:lt1>
        <a:srgbClr val="FFFFFF"/>
      </a:lt1>
      <a:dk2>
        <a:srgbClr val="65B4E4"/>
      </a:dk2>
      <a:lt2>
        <a:srgbClr val="BED9ED"/>
      </a:lt2>
      <a:accent1>
        <a:srgbClr val="000066"/>
      </a:accent1>
      <a:accent2>
        <a:srgbClr val="005896"/>
      </a:accent2>
      <a:accent3>
        <a:srgbClr val="FFFFFF"/>
      </a:accent3>
      <a:accent4>
        <a:srgbClr val="000056"/>
      </a:accent4>
      <a:accent5>
        <a:srgbClr val="AAAAB8"/>
      </a:accent5>
      <a:accent6>
        <a:srgbClr val="004F87"/>
      </a:accent6>
      <a:hlink>
        <a:srgbClr val="FFFFFF"/>
      </a:hlink>
      <a:folHlink>
        <a:srgbClr val="00CCC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66"/>
        </a:dk1>
        <a:lt1>
          <a:srgbClr val="FFFFFF"/>
        </a:lt1>
        <a:dk2>
          <a:srgbClr val="65B4E4"/>
        </a:dk2>
        <a:lt2>
          <a:srgbClr val="BED9ED"/>
        </a:lt2>
        <a:accent1>
          <a:srgbClr val="000066"/>
        </a:accent1>
        <a:accent2>
          <a:srgbClr val="005896"/>
        </a:accent2>
        <a:accent3>
          <a:srgbClr val="FFFFFF"/>
        </a:accent3>
        <a:accent4>
          <a:srgbClr val="000056"/>
        </a:accent4>
        <a:accent5>
          <a:srgbClr val="AAAAB8"/>
        </a:accent5>
        <a:accent6>
          <a:srgbClr val="004F87"/>
        </a:accent6>
        <a:hlink>
          <a:srgbClr val="65B4E4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66"/>
      </a:dk1>
      <a:lt1>
        <a:srgbClr val="FFFFFF"/>
      </a:lt1>
      <a:dk2>
        <a:srgbClr val="65B4E4"/>
      </a:dk2>
      <a:lt2>
        <a:srgbClr val="BED9ED"/>
      </a:lt2>
      <a:accent1>
        <a:srgbClr val="000066"/>
      </a:accent1>
      <a:accent2>
        <a:srgbClr val="005896"/>
      </a:accent2>
      <a:accent3>
        <a:srgbClr val="FFFFFF"/>
      </a:accent3>
      <a:accent4>
        <a:srgbClr val="000056"/>
      </a:accent4>
      <a:accent5>
        <a:srgbClr val="AAAAB8"/>
      </a:accent5>
      <a:accent6>
        <a:srgbClr val="004F87"/>
      </a:accent6>
      <a:hlink>
        <a:srgbClr val="65B4E4"/>
      </a:hlink>
      <a:folHlink>
        <a:srgbClr val="00CCC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66"/>
        </a:dk1>
        <a:lt1>
          <a:srgbClr val="FFFFFF"/>
        </a:lt1>
        <a:dk2>
          <a:srgbClr val="65B4E4"/>
        </a:dk2>
        <a:lt2>
          <a:srgbClr val="BED9ED"/>
        </a:lt2>
        <a:accent1>
          <a:srgbClr val="000066"/>
        </a:accent1>
        <a:accent2>
          <a:srgbClr val="005896"/>
        </a:accent2>
        <a:accent3>
          <a:srgbClr val="FFFFFF"/>
        </a:accent3>
        <a:accent4>
          <a:srgbClr val="000056"/>
        </a:accent4>
        <a:accent5>
          <a:srgbClr val="AAAAB8"/>
        </a:accent5>
        <a:accent6>
          <a:srgbClr val="004F87"/>
        </a:accent6>
        <a:hlink>
          <a:srgbClr val="65B4E4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Custom Design">
  <a:themeElements>
    <a:clrScheme name="1_Custom Design 1">
      <a:dk1>
        <a:srgbClr val="000066"/>
      </a:dk1>
      <a:lt1>
        <a:srgbClr val="FFFFFF"/>
      </a:lt1>
      <a:dk2>
        <a:srgbClr val="65B4E4"/>
      </a:dk2>
      <a:lt2>
        <a:srgbClr val="BED9ED"/>
      </a:lt2>
      <a:accent1>
        <a:srgbClr val="000066"/>
      </a:accent1>
      <a:accent2>
        <a:srgbClr val="005896"/>
      </a:accent2>
      <a:accent3>
        <a:srgbClr val="FFFFFF"/>
      </a:accent3>
      <a:accent4>
        <a:srgbClr val="000056"/>
      </a:accent4>
      <a:accent5>
        <a:srgbClr val="AAAAB8"/>
      </a:accent5>
      <a:accent6>
        <a:srgbClr val="004F87"/>
      </a:accent6>
      <a:hlink>
        <a:srgbClr val="65B4E4"/>
      </a:hlink>
      <a:folHlink>
        <a:srgbClr val="00CCC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66"/>
        </a:dk1>
        <a:lt1>
          <a:srgbClr val="FFFFFF"/>
        </a:lt1>
        <a:dk2>
          <a:srgbClr val="65B4E4"/>
        </a:dk2>
        <a:lt2>
          <a:srgbClr val="BED9ED"/>
        </a:lt2>
        <a:accent1>
          <a:srgbClr val="000066"/>
        </a:accent1>
        <a:accent2>
          <a:srgbClr val="005896"/>
        </a:accent2>
        <a:accent3>
          <a:srgbClr val="FFFFFF"/>
        </a:accent3>
        <a:accent4>
          <a:srgbClr val="000056"/>
        </a:accent4>
        <a:accent5>
          <a:srgbClr val="AAAAB8"/>
        </a:accent5>
        <a:accent6>
          <a:srgbClr val="004F87"/>
        </a:accent6>
        <a:hlink>
          <a:srgbClr val="65B4E4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ustom Design">
  <a:themeElements>
    <a:clrScheme name="1_Custom Design 1">
      <a:dk1>
        <a:srgbClr val="000066"/>
      </a:dk1>
      <a:lt1>
        <a:srgbClr val="FFFFFF"/>
      </a:lt1>
      <a:dk2>
        <a:srgbClr val="65B4E4"/>
      </a:dk2>
      <a:lt2>
        <a:srgbClr val="BED9ED"/>
      </a:lt2>
      <a:accent1>
        <a:srgbClr val="000066"/>
      </a:accent1>
      <a:accent2>
        <a:srgbClr val="005896"/>
      </a:accent2>
      <a:accent3>
        <a:srgbClr val="FFFFFF"/>
      </a:accent3>
      <a:accent4>
        <a:srgbClr val="000056"/>
      </a:accent4>
      <a:accent5>
        <a:srgbClr val="AAAAB8"/>
      </a:accent5>
      <a:accent6>
        <a:srgbClr val="004F87"/>
      </a:accent6>
      <a:hlink>
        <a:srgbClr val="65B4E4"/>
      </a:hlink>
      <a:folHlink>
        <a:srgbClr val="00CCC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66"/>
        </a:dk1>
        <a:lt1>
          <a:srgbClr val="FFFFFF"/>
        </a:lt1>
        <a:dk2>
          <a:srgbClr val="65B4E4"/>
        </a:dk2>
        <a:lt2>
          <a:srgbClr val="BED9ED"/>
        </a:lt2>
        <a:accent1>
          <a:srgbClr val="000066"/>
        </a:accent1>
        <a:accent2>
          <a:srgbClr val="005896"/>
        </a:accent2>
        <a:accent3>
          <a:srgbClr val="FFFFFF"/>
        </a:accent3>
        <a:accent4>
          <a:srgbClr val="000056"/>
        </a:accent4>
        <a:accent5>
          <a:srgbClr val="AAAAB8"/>
        </a:accent5>
        <a:accent6>
          <a:srgbClr val="004F87"/>
        </a:accent6>
        <a:hlink>
          <a:srgbClr val="65B4E4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1_Custom Design 1">
      <a:dk1>
        <a:srgbClr val="000066"/>
      </a:dk1>
      <a:lt1>
        <a:srgbClr val="FFFFFF"/>
      </a:lt1>
      <a:dk2>
        <a:srgbClr val="65B4E4"/>
      </a:dk2>
      <a:lt2>
        <a:srgbClr val="BED9ED"/>
      </a:lt2>
      <a:accent1>
        <a:srgbClr val="000066"/>
      </a:accent1>
      <a:accent2>
        <a:srgbClr val="005896"/>
      </a:accent2>
      <a:accent3>
        <a:srgbClr val="FFFFFF"/>
      </a:accent3>
      <a:accent4>
        <a:srgbClr val="000056"/>
      </a:accent4>
      <a:accent5>
        <a:srgbClr val="AAAAB8"/>
      </a:accent5>
      <a:accent6>
        <a:srgbClr val="004F87"/>
      </a:accent6>
      <a:hlink>
        <a:srgbClr val="65B4E4"/>
      </a:hlink>
      <a:folHlink>
        <a:srgbClr val="00CCC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66"/>
        </a:dk1>
        <a:lt1>
          <a:srgbClr val="FFFFFF"/>
        </a:lt1>
        <a:dk2>
          <a:srgbClr val="65B4E4"/>
        </a:dk2>
        <a:lt2>
          <a:srgbClr val="BED9ED"/>
        </a:lt2>
        <a:accent1>
          <a:srgbClr val="000066"/>
        </a:accent1>
        <a:accent2>
          <a:srgbClr val="005896"/>
        </a:accent2>
        <a:accent3>
          <a:srgbClr val="FFFFFF"/>
        </a:accent3>
        <a:accent4>
          <a:srgbClr val="000056"/>
        </a:accent4>
        <a:accent5>
          <a:srgbClr val="AAAAB8"/>
        </a:accent5>
        <a:accent6>
          <a:srgbClr val="004F87"/>
        </a:accent6>
        <a:hlink>
          <a:srgbClr val="65B4E4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02 Powerpoint template no dividers[1]">
  <a:themeElements>
    <a:clrScheme name="Custom Design 1">
      <a:dk1>
        <a:srgbClr val="000066"/>
      </a:dk1>
      <a:lt1>
        <a:srgbClr val="FFFFFF"/>
      </a:lt1>
      <a:dk2>
        <a:srgbClr val="65B4E4"/>
      </a:dk2>
      <a:lt2>
        <a:srgbClr val="BED9ED"/>
      </a:lt2>
      <a:accent1>
        <a:srgbClr val="000066"/>
      </a:accent1>
      <a:accent2>
        <a:srgbClr val="005896"/>
      </a:accent2>
      <a:accent3>
        <a:srgbClr val="FFFFFF"/>
      </a:accent3>
      <a:accent4>
        <a:srgbClr val="000056"/>
      </a:accent4>
      <a:accent5>
        <a:srgbClr val="AAAAB8"/>
      </a:accent5>
      <a:accent6>
        <a:srgbClr val="004F87"/>
      </a:accent6>
      <a:hlink>
        <a:srgbClr val="65B4E4"/>
      </a:hlink>
      <a:folHlink>
        <a:srgbClr val="00CCC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>
            <a:ln>
              <a:noFill/>
            </a:ln>
            <a:solidFill>
              <a:srgbClr val="00388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66"/>
        </a:dk1>
        <a:lt1>
          <a:srgbClr val="FFFFFF"/>
        </a:lt1>
        <a:dk2>
          <a:srgbClr val="65B4E4"/>
        </a:dk2>
        <a:lt2>
          <a:srgbClr val="BED9ED"/>
        </a:lt2>
        <a:accent1>
          <a:srgbClr val="000066"/>
        </a:accent1>
        <a:accent2>
          <a:srgbClr val="005896"/>
        </a:accent2>
        <a:accent3>
          <a:srgbClr val="FFFFFF"/>
        </a:accent3>
        <a:accent4>
          <a:srgbClr val="000056"/>
        </a:accent4>
        <a:accent5>
          <a:srgbClr val="AAAAB8"/>
        </a:accent5>
        <a:accent6>
          <a:srgbClr val="004F87"/>
        </a:accent6>
        <a:hlink>
          <a:srgbClr val="65B4E4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White">
  <a:themeElements>
    <a:clrScheme name="Custom 4">
      <a:dk1>
        <a:srgbClr val="000066"/>
      </a:dk1>
      <a:lt1>
        <a:srgbClr val="FFFFFF"/>
      </a:lt1>
      <a:dk2>
        <a:srgbClr val="005896"/>
      </a:dk2>
      <a:lt2>
        <a:srgbClr val="0090C5"/>
      </a:lt2>
      <a:accent1>
        <a:srgbClr val="F4364C"/>
      </a:accent1>
      <a:accent2>
        <a:srgbClr val="19224F"/>
      </a:accent2>
      <a:accent3>
        <a:srgbClr val="FF7F41"/>
      </a:accent3>
      <a:accent4>
        <a:srgbClr val="FEDB00"/>
      </a:accent4>
      <a:accent5>
        <a:srgbClr val="01B7B3"/>
      </a:accent5>
      <a:accent6>
        <a:srgbClr val="91C90E"/>
      </a:accent6>
      <a:hlink>
        <a:srgbClr val="953686"/>
      </a:hlink>
      <a:folHlink>
        <a:srgbClr val="E45D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GP_template_20181023" id="{D7A0FF53-CFF9-44F3-A216-0BC99BD7C32A}" vid="{6C6F8F1C-A6A1-48D1-A1E3-D5A80E604C13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257A"/>
    </a:dk1>
    <a:lt1>
      <a:srgbClr val="FFFFFF"/>
    </a:lt1>
    <a:dk2>
      <a:srgbClr val="5EB6E4"/>
    </a:dk2>
    <a:lt2>
      <a:srgbClr val="BFD9ED"/>
    </a:lt2>
    <a:accent1>
      <a:srgbClr val="00257A"/>
    </a:accent1>
    <a:accent2>
      <a:srgbClr val="005999"/>
    </a:accent2>
    <a:accent3>
      <a:srgbClr val="FFFFFF"/>
    </a:accent3>
    <a:accent4>
      <a:srgbClr val="001E67"/>
    </a:accent4>
    <a:accent5>
      <a:srgbClr val="AAACBE"/>
    </a:accent5>
    <a:accent6>
      <a:srgbClr val="00508A"/>
    </a:accent6>
    <a:hlink>
      <a:srgbClr val="5EB6E4"/>
    </a:hlink>
    <a:folHlink>
      <a:srgbClr val="0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B8C10C500654E9FB801463100AB38" ma:contentTypeVersion="8" ma:contentTypeDescription="Create a new document." ma:contentTypeScope="" ma:versionID="65507e9243d1acff473cce67ccbb1b87">
  <xsd:schema xmlns:xsd="http://www.w3.org/2001/XMLSchema" xmlns:xs="http://www.w3.org/2001/XMLSchema" xmlns:p="http://schemas.microsoft.com/office/2006/metadata/properties" xmlns:ns3="e2f238c5-62b5-42d0-8cd1-9d3b4f28d526" xmlns:ns4="797b154c-40a5-4821-87e8-fcf021006816" targetNamespace="http://schemas.microsoft.com/office/2006/metadata/properties" ma:root="true" ma:fieldsID="d62e8284cb321dca8ea71c3d4843a4b2" ns3:_="" ns4:_="">
    <xsd:import namespace="e2f238c5-62b5-42d0-8cd1-9d3b4f28d526"/>
    <xsd:import namespace="797b154c-40a5-4821-87e8-fcf0210068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238c5-62b5-42d0-8cd1-9d3b4f28d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b154c-40a5-4821-87e8-fcf021006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BC6AEB-0527-4209-B3AE-5D7B9B1D8F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238c5-62b5-42d0-8cd1-9d3b4f28d526"/>
    <ds:schemaRef ds:uri="797b154c-40a5-4821-87e8-fcf021006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6AAC62-023A-44C2-8648-2213358D6567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2f238c5-62b5-42d0-8cd1-9d3b4f28d526"/>
    <ds:schemaRef ds:uri="797b154c-40a5-4821-87e8-fcf021006816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6754CEE-73C5-4FE6-B92D-89BE431F19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4_Custom Design</vt:lpstr>
      <vt:lpstr>2_Custom Design</vt:lpstr>
      <vt:lpstr>7_Custom Design</vt:lpstr>
      <vt:lpstr>5_Custom Design</vt:lpstr>
      <vt:lpstr>3_Custom Design</vt:lpstr>
      <vt:lpstr>02 Powerpoint template no dividers[1]</vt:lpstr>
      <vt:lpstr>White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Sainsbury Wan Service Review  November 2020 Simon Hardaker Reporting Period:  October 2020</dc:title>
  <dc:creator>Simon Hardaker (UK)</dc:creator>
  <cp:lastModifiedBy>Ayub Kaoukaou</cp:lastModifiedBy>
  <cp:revision>135</cp:revision>
  <dcterms:created xsi:type="dcterms:W3CDTF">2020-11-04T15:06:25Z</dcterms:created>
  <dcterms:modified xsi:type="dcterms:W3CDTF">2021-04-26T13:48:23Z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0x010100460B8C10C500654E9FB801463100AB38</vt:lpwstr>
  </property>
</Properties>
</file>