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c5579869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c5579869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c5579869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c5579869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c5579869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c5579869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c5579869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c5579869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c557986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c557986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c5579869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c5579869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c5579869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c5579869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c557986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c557986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c5579869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c5579869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c5579869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c557986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c5579869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c5579869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c5579869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c5579869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yubsh" TargetMode="External"/><Relationship Id="rId4" Type="http://schemas.openxmlformats.org/officeDocument/2006/relationships/hyperlink" Target="https://www.linkedin.com/in/ayubsh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TiketiYetu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33"/>
              <a:t>Don't just go to the show, trade the tickets too!.</a:t>
            </a:r>
            <a:endParaRPr i="1" sz="1833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Ayub Sheikh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Learnings About Technical Interests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Gained strong experience in fullstack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of architectural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</a:t>
            </a:r>
            <a:r>
              <a:rPr lang="en-GB"/>
              <a:t> how backend frontend and database fit </a:t>
            </a:r>
            <a:r>
              <a:rPr lang="en-GB"/>
              <a:t>together</a:t>
            </a:r>
            <a:r>
              <a:rPr lang="en-GB"/>
              <a:t> and how they communicate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 docker how it fit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Deploying the backend </a:t>
            </a:r>
            <a:r>
              <a:rPr lang="en-GB"/>
              <a:t>client</a:t>
            </a:r>
            <a:r>
              <a:rPr lang="en-GB"/>
              <a:t> and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Interest in pursuing backend roles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Q&amp;A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 Information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Linkedin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dk1"/>
                </a:solidFill>
              </a:rPr>
              <a:t>Thank You for Listening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of Team Members and Roles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Ayub sheikh - main developer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600"/>
              <a:t>The project was  done only by me</a:t>
            </a:r>
            <a:endParaRPr i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 of Project Inspiration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Events booking website to make event management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can buy and sell tickets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Inspired by challenges faced when organizing events for concerts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Lack of such system locally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Technology</a:t>
            </a:r>
            <a:r>
              <a:rPr lang="en-GB" sz="2520"/>
              <a:t> and Architecture</a:t>
            </a:r>
            <a:endParaRPr sz="25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680000" y="1328525"/>
            <a:ext cx="2017500" cy="22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956950" y="1982100"/>
            <a:ext cx="1321500" cy="117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Node/Express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148750" y="1591375"/>
            <a:ext cx="1080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11500" y="1697825"/>
            <a:ext cx="1520400" cy="15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Reactjs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031900" y="2060250"/>
            <a:ext cx="1676700" cy="68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607275" y="2186100"/>
            <a:ext cx="774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7019000" y="1470750"/>
            <a:ext cx="1520400" cy="186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Postgresql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697500" y="2285400"/>
            <a:ext cx="1321500" cy="572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Algorithms and Code Snippets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Ticket Table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050" y="1258400"/>
            <a:ext cx="56960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050" y="0"/>
            <a:ext cx="71895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3" y="215950"/>
            <a:ext cx="5505724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800" y="143675"/>
            <a:ext cx="4341500" cy="27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Process, Collaboration, and Timeline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Trello board to track tasks and deadlines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 weeks of researching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 weeks Building the portfolio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Backend</a:t>
            </a:r>
            <a:r>
              <a:rPr lang="en-GB"/>
              <a:t> setup and </a:t>
            </a:r>
            <a:r>
              <a:rPr lang="en-GB"/>
              <a:t>making</a:t>
            </a:r>
            <a:r>
              <a:rPr lang="en-GB"/>
              <a:t>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Building MVP of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Building the project Landing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Learning new frameworks like 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Debugging complex relationships between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Connecting the backend to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JWT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Handing purchase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Dockerizing the packend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Deploying the backend and client to netlify and cyclic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