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.morat@alumnos.duoc.c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802A6-8B60-4DBC-A669-C5F4B5487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Ayudantía desarrollo </a:t>
            </a:r>
            <a:r>
              <a:rPr lang="es-CL"/>
              <a:t>de software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4764EF-E15A-42B5-9BDF-17523FCE3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D19885-0564-4CFF-917B-9BF089336D52}"/>
              </a:ext>
            </a:extLst>
          </p:cNvPr>
          <p:cNvSpPr txBox="1"/>
          <p:nvPr/>
        </p:nvSpPr>
        <p:spPr>
          <a:xfrm>
            <a:off x="781879" y="4956313"/>
            <a:ext cx="549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chemeClr val="bg1"/>
                </a:solidFill>
              </a:rPr>
              <a:t>Benjamin Mora</a:t>
            </a:r>
          </a:p>
          <a:p>
            <a:r>
              <a:rPr lang="es-CL" sz="2400" b="1" dirty="0">
                <a:solidFill>
                  <a:schemeClr val="bg1"/>
                </a:solidFill>
                <a:hlinkClick r:id="rId2"/>
              </a:rPr>
              <a:t>b.morat@alumnos.duoc.cl</a:t>
            </a:r>
            <a:endParaRPr lang="es-CL" sz="24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DE422A-3A6D-4D32-AFCB-AFEDCB1304D0}"/>
              </a:ext>
            </a:extLst>
          </p:cNvPr>
          <p:cNvSpPr txBox="1"/>
          <p:nvPr/>
        </p:nvSpPr>
        <p:spPr>
          <a:xfrm>
            <a:off x="6432897" y="4956313"/>
            <a:ext cx="549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chemeClr val="bg1"/>
                </a:solidFill>
              </a:rPr>
              <a:t>Sebastián Orrego</a:t>
            </a:r>
          </a:p>
          <a:p>
            <a:r>
              <a:rPr lang="es-CL" sz="2400" b="1" dirty="0">
                <a:solidFill>
                  <a:schemeClr val="bg1"/>
                </a:solidFill>
                <a:hlinkClick r:id="rId2"/>
              </a:rPr>
              <a:t>s.orregoa@alumnos.duoc.cl</a:t>
            </a:r>
            <a:endParaRPr lang="es-CL" sz="2400" b="1" dirty="0">
              <a:solidFill>
                <a:schemeClr val="bg1"/>
              </a:solidFill>
            </a:endParaRPr>
          </a:p>
          <a:p>
            <a:endParaRPr lang="es-C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8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C963-9C28-420C-A57C-FDE36262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Repositorio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16CCD2-3536-4CB3-8082-70929014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977" y="1894391"/>
            <a:ext cx="7986046" cy="47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3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A9A02-C713-4226-ADD6-D65FA953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0DBD1F-09A3-494C-9C81-59EC9C47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815137"/>
            <a:ext cx="11029615" cy="57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AD7A9-C977-4CE2-83FF-BD6B4386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412FF15-8A39-42B9-A834-9B06C886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16463"/>
              </p:ext>
            </p:extLst>
          </p:nvPr>
        </p:nvGraphicFramePr>
        <p:xfrm>
          <a:off x="4104308" y="2001058"/>
          <a:ext cx="788449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692">
                  <a:extLst>
                    <a:ext uri="{9D8B030D-6E8A-4147-A177-3AD203B41FA5}">
                      <a16:colId xmlns:a16="http://schemas.microsoft.com/office/drawing/2014/main" val="1851216698"/>
                    </a:ext>
                  </a:extLst>
                </a:gridCol>
                <a:gridCol w="4368799">
                  <a:extLst>
                    <a:ext uri="{9D8B030D-6E8A-4147-A177-3AD203B41FA5}">
                      <a16:colId xmlns:a16="http://schemas.microsoft.com/office/drawing/2014/main" val="2126933684"/>
                    </a:ext>
                  </a:extLst>
                </a:gridCol>
              </a:tblGrid>
              <a:tr h="358094">
                <a:tc>
                  <a:txBody>
                    <a:bodyPr/>
                    <a:lstStyle/>
                    <a:p>
                      <a:r>
                        <a:rPr lang="es-CL" dirty="0"/>
                        <a:t>Clase </a:t>
                      </a:r>
                      <a:r>
                        <a:rPr lang="es-CL" dirty="0" err="1"/>
                        <a:t>RegistroPaciente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85489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rut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Largo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81793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dirty="0" err="1"/>
                        <a:t>String</a:t>
                      </a:r>
                      <a:r>
                        <a:rPr lang="es-CL" dirty="0"/>
                        <a:t> 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Entre 3 y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46368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dirty="0"/>
                        <a:t>Fecha </a:t>
                      </a:r>
                      <a:r>
                        <a:rPr lang="es-CL" dirty="0" err="1"/>
                        <a:t>fechaHoraAtencion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Distinto a </a:t>
                      </a:r>
                      <a:r>
                        <a:rPr lang="es-CL" dirty="0" err="1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s-C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58448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dirty="0"/>
                        <a:t>byte 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Mayor igual a 5 y menos igual a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21267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dirty="0" err="1"/>
                        <a:t>char</a:t>
                      </a:r>
                      <a:r>
                        <a:rPr lang="es-CL" dirty="0"/>
                        <a:t> 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Soló M ó 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36157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dirty="0" err="1"/>
                        <a:t>double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precioBono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Soló 1500, 2500, 3800, 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06952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toString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277530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listarDatos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600" b="0" dirty="0">
                          <a:solidFill>
                            <a:srgbClr val="0070C0"/>
                          </a:solidFill>
                        </a:rPr>
                        <a:t>Nombre + </a:t>
                      </a:r>
                      <a:r>
                        <a:rPr lang="es-CL" sz="1600" b="0" dirty="0" err="1">
                          <a:solidFill>
                            <a:srgbClr val="0070C0"/>
                          </a:solidFill>
                        </a:rPr>
                        <a:t>fechaHoraAtencion</a:t>
                      </a:r>
                      <a:r>
                        <a:rPr lang="es-CL" sz="1600" b="0" dirty="0">
                          <a:solidFill>
                            <a:srgbClr val="0070C0"/>
                          </a:solidFill>
                        </a:rPr>
                        <a:t> + </a:t>
                      </a:r>
                      <a:r>
                        <a:rPr lang="es-CL" sz="1600" b="0" dirty="0" err="1">
                          <a:solidFill>
                            <a:srgbClr val="0070C0"/>
                          </a:solidFill>
                        </a:rPr>
                        <a:t>precioBono</a:t>
                      </a:r>
                      <a:endParaRPr lang="es-CL" sz="16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19334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System.out.println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82650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Void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calcularBono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71435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anioNacimiento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anioActual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50757"/>
                  </a:ext>
                </a:extLst>
              </a:tr>
              <a:tr h="358094">
                <a:tc>
                  <a:txBody>
                    <a:bodyPr/>
                    <a:lstStyle/>
                    <a:p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generoPaciente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1553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A6FE613-6E62-4515-9A19-7563E2EF2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75098"/>
              </p:ext>
            </p:extLst>
          </p:nvPr>
        </p:nvGraphicFramePr>
        <p:xfrm>
          <a:off x="114301" y="1866350"/>
          <a:ext cx="36371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71">
                  <a:extLst>
                    <a:ext uri="{9D8B030D-6E8A-4147-A177-3AD203B41FA5}">
                      <a16:colId xmlns:a16="http://schemas.microsoft.com/office/drawing/2014/main" val="1851216698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2126933684"/>
                    </a:ext>
                  </a:extLst>
                </a:gridCol>
              </a:tblGrid>
              <a:tr h="527191">
                <a:tc>
                  <a:txBody>
                    <a:bodyPr/>
                    <a:lstStyle/>
                    <a:p>
                      <a:r>
                        <a:rPr lang="es-CL" dirty="0"/>
                        <a:t>Clase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85489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r>
                        <a:rPr lang="es-CL" dirty="0"/>
                        <a:t>byte </a:t>
                      </a:r>
                      <a:r>
                        <a:rPr lang="es-CL" dirty="0" err="1"/>
                        <a:t>dia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Entre 1 y 31 días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81793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r>
                        <a:rPr lang="es-CL" dirty="0"/>
                        <a:t>byte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Entre 1 y 12 meses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46368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r>
                        <a:rPr lang="es-CL" dirty="0"/>
                        <a:t>short </a:t>
                      </a:r>
                      <a:r>
                        <a:rPr lang="es-CL" dirty="0" err="1"/>
                        <a:t>anio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FF0000"/>
                          </a:solidFill>
                        </a:rPr>
                        <a:t>1900 en adelante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58448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r>
                        <a:rPr lang="es-CL" dirty="0" err="1">
                          <a:solidFill>
                            <a:srgbClr val="0070C0"/>
                          </a:solidFill>
                        </a:rPr>
                        <a:t>toString</a:t>
                      </a:r>
                      <a:endParaRPr lang="es-C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070C0"/>
                          </a:solidFill>
                        </a:rPr>
                        <a:t>Dia / mes / año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72993"/>
                  </a:ext>
                </a:extLst>
              </a:tr>
              <a:tr h="310073">
                <a:tc>
                  <a:txBody>
                    <a:bodyPr/>
                    <a:lstStyle/>
                    <a:p>
                      <a:r>
                        <a:rPr lang="es-CL" dirty="0">
                          <a:solidFill>
                            <a:srgbClr val="0070C0"/>
                          </a:solidFill>
                        </a:rPr>
                        <a:t>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0" dirty="0" err="1">
                          <a:solidFill>
                            <a:srgbClr val="0070C0"/>
                          </a:solidFill>
                        </a:rPr>
                        <a:t>System.out.println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endParaRPr lang="es-CL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14602"/>
                  </a:ext>
                </a:extLst>
              </a:tr>
            </a:tbl>
          </a:graphicData>
        </a:graphic>
      </p:graphicFrame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89131DC2-E1F7-4EFF-B932-97D650C221D1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 flipH="1" flipV="1">
            <a:off x="2903071" y="3408313"/>
            <a:ext cx="231052" cy="2171421"/>
          </a:xfrm>
          <a:prstGeom prst="bentConnector4">
            <a:avLst>
              <a:gd name="adj1" fmla="val -98939"/>
              <a:gd name="adj2" fmla="val 91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CCF3-5499-44FC-8863-816D2D16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783180-19C8-473E-B899-68199CF67F6A}"/>
              </a:ext>
            </a:extLst>
          </p:cNvPr>
          <p:cNvSpPr txBox="1"/>
          <p:nvPr/>
        </p:nvSpPr>
        <p:spPr>
          <a:xfrm>
            <a:off x="581192" y="1883997"/>
            <a:ext cx="571168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 /* - </a:t>
            </a:r>
            <a:r>
              <a:rPr lang="es-ES" sz="1400" dirty="0" err="1"/>
              <a:t>Crer</a:t>
            </a:r>
            <a:r>
              <a:rPr lang="es-ES" sz="1400" dirty="0"/>
              <a:t> el método </a:t>
            </a:r>
            <a:r>
              <a:rPr lang="es-ES" sz="1400" dirty="0" err="1"/>
              <a:t>ListarDatos</a:t>
            </a:r>
            <a:r>
              <a:rPr lang="es-ES" sz="1400" dirty="0"/>
              <a:t> que retorne: nombre, fecha</a:t>
            </a:r>
          </a:p>
          <a:p>
            <a:r>
              <a:rPr lang="es-ES" sz="1400" dirty="0"/>
              <a:t>    *   y </a:t>
            </a:r>
            <a:r>
              <a:rPr lang="es-ES" sz="1400" dirty="0" err="1"/>
              <a:t>precioBono</a:t>
            </a:r>
            <a:r>
              <a:rPr lang="es-ES" sz="1400" dirty="0"/>
              <a:t>. </a:t>
            </a:r>
          </a:p>
          <a:p>
            <a:r>
              <a:rPr lang="es-ES" sz="1400" dirty="0"/>
              <a:t>    * </a:t>
            </a:r>
          </a:p>
          <a:p>
            <a:r>
              <a:rPr lang="es-ES" sz="1400" dirty="0"/>
              <a:t>    * </a:t>
            </a:r>
          </a:p>
          <a:p>
            <a:r>
              <a:rPr lang="es-ES" sz="1400" dirty="0"/>
              <a:t>    * - método </a:t>
            </a:r>
            <a:r>
              <a:rPr lang="es-ES" sz="1400" dirty="0" err="1"/>
              <a:t>custom</a:t>
            </a:r>
            <a:r>
              <a:rPr lang="es-ES" sz="1400" dirty="0"/>
              <a:t> que permita realizar</a:t>
            </a:r>
          </a:p>
          <a:p>
            <a:r>
              <a:rPr lang="es-ES" sz="1400" dirty="0"/>
              <a:t>    *   un descuento en base a la siguiente tabla:</a:t>
            </a:r>
          </a:p>
          <a:p>
            <a:r>
              <a:rPr lang="es-ES" sz="1400" dirty="0"/>
              <a:t>    *   </a:t>
            </a:r>
          </a:p>
          <a:p>
            <a:r>
              <a:rPr lang="es-ES" sz="1400" dirty="0"/>
              <a:t>    *       edad &lt; 18  bono $2500</a:t>
            </a:r>
          </a:p>
          <a:p>
            <a:r>
              <a:rPr lang="es-ES" sz="1400" dirty="0"/>
              <a:t>    *       edad &lt; 30  bono $3800</a:t>
            </a:r>
          </a:p>
          <a:p>
            <a:r>
              <a:rPr lang="es-ES" sz="1400" dirty="0"/>
              <a:t>    *       edad &lt; 60  bono $4000</a:t>
            </a:r>
          </a:p>
          <a:p>
            <a:r>
              <a:rPr lang="es-ES" sz="1400" dirty="0"/>
              <a:t>    *       &gt;=60       bono $1500</a:t>
            </a:r>
          </a:p>
          <a:p>
            <a:r>
              <a:rPr lang="es-ES" sz="1400" dirty="0"/>
              <a:t>    *       </a:t>
            </a:r>
          </a:p>
          <a:p>
            <a:r>
              <a:rPr lang="es-ES" sz="1400" dirty="0"/>
              <a:t>    *  - método </a:t>
            </a:r>
            <a:r>
              <a:rPr lang="es-ES" sz="1400" dirty="0" err="1"/>
              <a:t>custom</a:t>
            </a:r>
            <a:r>
              <a:rPr lang="es-ES" sz="1400" dirty="0"/>
              <a:t> que permita determinar y retornar el </a:t>
            </a:r>
          </a:p>
          <a:p>
            <a:r>
              <a:rPr lang="es-ES" sz="1400" dirty="0"/>
              <a:t>    *     año de nacimiento. 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    *  - método </a:t>
            </a:r>
            <a:r>
              <a:rPr lang="es-ES" sz="1400" dirty="0" err="1"/>
              <a:t>custom</a:t>
            </a:r>
            <a:r>
              <a:rPr lang="es-ES" sz="1400" dirty="0"/>
              <a:t> que permita retornar el género</a:t>
            </a:r>
          </a:p>
          <a:p>
            <a:r>
              <a:rPr lang="es-ES" sz="1400" dirty="0"/>
              <a:t>    *     con palabras. Ejemplo Masculino...</a:t>
            </a:r>
          </a:p>
          <a:p>
            <a:r>
              <a:rPr lang="es-ES" sz="1400" dirty="0"/>
              <a:t>    *     </a:t>
            </a:r>
          </a:p>
          <a:p>
            <a:r>
              <a:rPr lang="es-ES" sz="1400" dirty="0"/>
              <a:t>    *  Crear la clase </a:t>
            </a:r>
            <a:r>
              <a:rPr lang="es-ES" sz="1400" dirty="0" err="1"/>
              <a:t>MenuRegistroPaciente</a:t>
            </a:r>
            <a:endParaRPr lang="es-ES" sz="1400" dirty="0"/>
          </a:p>
          <a:p>
            <a:r>
              <a:rPr lang="es-ES" dirty="0"/>
              <a:t>     */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8616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505</TotalTime>
  <Words>258</Words>
  <Application>Microsoft Office PowerPoint</Application>
  <PresentationFormat>Panorámica</PresentationFormat>
  <Paragraphs>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Dividendo</vt:lpstr>
      <vt:lpstr>Ayudantía desarrollo de software</vt:lpstr>
      <vt:lpstr>Repositorio</vt:lpstr>
      <vt:lpstr>Presentación de PowerPoint</vt:lpstr>
      <vt:lpstr>Actividad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desarrollo en java</dc:title>
  <dc:creator>benjamin mor</dc:creator>
  <cp:lastModifiedBy>benjamin mor</cp:lastModifiedBy>
  <cp:revision>15</cp:revision>
  <dcterms:created xsi:type="dcterms:W3CDTF">2018-09-05T23:00:02Z</dcterms:created>
  <dcterms:modified xsi:type="dcterms:W3CDTF">2018-09-06T23:31:09Z</dcterms:modified>
</cp:coreProperties>
</file>