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1" r:id="rId4"/>
    <p:sldId id="266" r:id="rId5"/>
    <p:sldId id="270" r:id="rId6"/>
    <p:sldId id="272" r:id="rId7"/>
    <p:sldId id="268" r:id="rId8"/>
    <p:sldId id="269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0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7F78-CD73-4C7B-AD00-C9CD0BAF585A}" type="datetimeFigureOut">
              <a:rPr lang="es-CL" smtClean="0"/>
              <a:t>10-10-2018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A2D-14EF-41A4-80B4-A9014E99A6A9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7F78-CD73-4C7B-AD00-C9CD0BAF585A}" type="datetimeFigureOut">
              <a:rPr lang="es-CL" smtClean="0"/>
              <a:t>10-10-2018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A2D-14EF-41A4-80B4-A9014E99A6A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7F78-CD73-4C7B-AD00-C9CD0BAF585A}" type="datetimeFigureOut">
              <a:rPr lang="es-CL" smtClean="0"/>
              <a:t>10-10-2018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A2D-14EF-41A4-80B4-A9014E99A6A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7F78-CD73-4C7B-AD00-C9CD0BAF585A}" type="datetimeFigureOut">
              <a:rPr lang="es-CL" smtClean="0"/>
              <a:t>10-10-2018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A2D-14EF-41A4-80B4-A9014E99A6A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7F78-CD73-4C7B-AD00-C9CD0BAF585A}" type="datetimeFigureOut">
              <a:rPr lang="es-CL" smtClean="0"/>
              <a:t>10-10-2018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A2D-14EF-41A4-80B4-A9014E99A6A9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7F78-CD73-4C7B-AD00-C9CD0BAF585A}" type="datetimeFigureOut">
              <a:rPr lang="es-CL" smtClean="0"/>
              <a:t>10-10-2018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A2D-14EF-41A4-80B4-A9014E99A6A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7F78-CD73-4C7B-AD00-C9CD0BAF585A}" type="datetimeFigureOut">
              <a:rPr lang="es-CL" smtClean="0"/>
              <a:t>10-10-2018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A2D-14EF-41A4-80B4-A9014E99A6A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7F78-CD73-4C7B-AD00-C9CD0BAF585A}" type="datetimeFigureOut">
              <a:rPr lang="es-CL" smtClean="0"/>
              <a:t>10-10-2018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A2D-14EF-41A4-80B4-A9014E99A6A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7F78-CD73-4C7B-AD00-C9CD0BAF585A}" type="datetimeFigureOut">
              <a:rPr lang="es-CL" smtClean="0"/>
              <a:t>10-10-2018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A2D-14EF-41A4-80B4-A9014E99A6A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7F78-CD73-4C7B-AD00-C9CD0BAF585A}" type="datetimeFigureOut">
              <a:rPr lang="es-CL" smtClean="0"/>
              <a:t>10-10-2018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CA2D-14EF-41A4-80B4-A9014E99A6A9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3A97F78-CD73-4C7B-AD00-C9CD0BAF585A}" type="datetimeFigureOut">
              <a:rPr lang="es-CL" smtClean="0"/>
              <a:t>10-10-2018</a:t>
            </a:fld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4B8CA2D-14EF-41A4-80B4-A9014E99A6A9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3A97F78-CD73-4C7B-AD00-C9CD0BAF585A}" type="datetimeFigureOut">
              <a:rPr lang="es-CL" smtClean="0"/>
              <a:t>10-10-2018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4B8CA2D-14EF-41A4-80B4-A9014E99A6A9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780928"/>
            <a:ext cx="8077200" cy="2248272"/>
          </a:xfrm>
        </p:spPr>
        <p:txBody>
          <a:bodyPr>
            <a:normAutofit/>
          </a:bodyPr>
          <a:lstStyle/>
          <a:p>
            <a:r>
              <a:rPr lang="es-CL" dirty="0"/>
              <a:t>Ejercicios para la prueba.</a:t>
            </a:r>
          </a:p>
        </p:txBody>
      </p:sp>
    </p:spTree>
    <p:extLst>
      <p:ext uri="{BB962C8B-B14F-4D97-AF65-F5344CB8AC3E}">
        <p14:creationId xmlns:p14="http://schemas.microsoft.com/office/powerpoint/2010/main" val="92821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44738"/>
            <a:ext cx="655320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05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Ejercicio: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sz="2600" dirty="0"/>
              <a:t>Crear el proyecto Semana9c.  En el crear los </a:t>
            </a:r>
            <a:r>
              <a:rPr lang="es-CL" sz="2600" dirty="0" err="1"/>
              <a:t>packages</a:t>
            </a:r>
            <a:r>
              <a:rPr lang="es-CL" sz="2600" dirty="0"/>
              <a:t>  </a:t>
            </a:r>
            <a:r>
              <a:rPr lang="es-CL" sz="2600" dirty="0" err="1"/>
              <a:t>basededatos</a:t>
            </a:r>
            <a:r>
              <a:rPr lang="es-CL" sz="2600" dirty="0"/>
              <a:t>, modelos y vista En el </a:t>
            </a:r>
            <a:r>
              <a:rPr lang="es-CL" sz="2600" dirty="0" err="1"/>
              <a:t>package</a:t>
            </a:r>
            <a:r>
              <a:rPr lang="es-CL" sz="2600" dirty="0"/>
              <a:t> modelo crear la interface calculable, con lo siguiente:</a:t>
            </a:r>
          </a:p>
          <a:p>
            <a:pPr lvl="2"/>
            <a:endParaRPr lang="es-CL" dirty="0"/>
          </a:p>
          <a:p>
            <a:pPr lvl="2"/>
            <a:r>
              <a:rPr lang="es-CL" dirty="0" err="1"/>
              <a:t>Double</a:t>
            </a:r>
            <a:r>
              <a:rPr lang="es-CL" dirty="0"/>
              <a:t> </a:t>
            </a:r>
            <a:r>
              <a:rPr lang="es-CL" dirty="0" err="1"/>
              <a:t>Iva</a:t>
            </a:r>
            <a:r>
              <a:rPr lang="es-CL" dirty="0"/>
              <a:t> =0,19</a:t>
            </a:r>
          </a:p>
          <a:p>
            <a:pPr lvl="2"/>
            <a:r>
              <a:rPr lang="es-CL" dirty="0" err="1"/>
              <a:t>Double</a:t>
            </a:r>
            <a:r>
              <a:rPr lang="es-CL" dirty="0"/>
              <a:t> </a:t>
            </a:r>
            <a:r>
              <a:rPr lang="es-CL" dirty="0" err="1"/>
              <a:t>descuentoVIP</a:t>
            </a:r>
            <a:r>
              <a:rPr lang="es-CL" dirty="0"/>
              <a:t>=0,2;</a:t>
            </a:r>
          </a:p>
          <a:p>
            <a:pPr lvl="2"/>
            <a:r>
              <a:rPr lang="es-CL" dirty="0" err="1"/>
              <a:t>Double</a:t>
            </a:r>
            <a:r>
              <a:rPr lang="es-CL" dirty="0"/>
              <a:t> </a:t>
            </a:r>
            <a:r>
              <a:rPr lang="es-CL" dirty="0" err="1"/>
              <a:t>descuentoNormal</a:t>
            </a:r>
            <a:r>
              <a:rPr lang="es-CL" dirty="0"/>
              <a:t>=0,1;</a:t>
            </a:r>
          </a:p>
          <a:p>
            <a:pPr lvl="2"/>
            <a:endParaRPr lang="es-CL" dirty="0"/>
          </a:p>
          <a:p>
            <a:pPr marL="768096" lvl="2" indent="0">
              <a:buNone/>
            </a:pPr>
            <a:r>
              <a:rPr lang="es-CL" dirty="0"/>
              <a:t>Y los siguientes métodos:</a:t>
            </a:r>
          </a:p>
          <a:p>
            <a:pPr marL="768096" lvl="2" indent="0">
              <a:buNone/>
            </a:pPr>
            <a:endParaRPr lang="es-CL" dirty="0"/>
          </a:p>
          <a:p>
            <a:pPr marL="768096" lvl="2" indent="0">
              <a:buNone/>
            </a:pP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void</a:t>
            </a:r>
            <a:r>
              <a:rPr lang="es-CL" dirty="0"/>
              <a:t>  </a:t>
            </a:r>
            <a:r>
              <a:rPr lang="es-CL" dirty="0" err="1"/>
              <a:t>aplicarDescuento</a:t>
            </a:r>
            <a:r>
              <a:rPr lang="es-CL" dirty="0"/>
              <a:t>(byte </a:t>
            </a:r>
            <a:r>
              <a:rPr lang="es-CL" dirty="0" err="1"/>
              <a:t>tipoDescuento</a:t>
            </a:r>
            <a:r>
              <a:rPr lang="es-CL" dirty="0"/>
              <a:t>) // 1 es VIP, 2 es normal.</a:t>
            </a:r>
          </a:p>
          <a:p>
            <a:pPr marL="768096" lvl="2" indent="0">
              <a:buNone/>
            </a:pPr>
            <a:r>
              <a:rPr lang="es-CL" dirty="0"/>
              <a:t>* Este método, al ser implementado, deberá aplicar el  descuento al precio del producto. </a:t>
            </a:r>
          </a:p>
          <a:p>
            <a:pPr marL="768096" lvl="2" indent="0">
              <a:buNone/>
            </a:pPr>
            <a:endParaRPr lang="es-CL" dirty="0"/>
          </a:p>
          <a:p>
            <a:pPr marL="768096" lvl="2" indent="0">
              <a:buNone/>
            </a:pPr>
            <a:endParaRPr lang="es-CL" dirty="0"/>
          </a:p>
          <a:p>
            <a:pPr lvl="2"/>
            <a:endParaRPr lang="es-CL" dirty="0"/>
          </a:p>
          <a:p>
            <a:pPr marL="118872" indent="0">
              <a:buNone/>
            </a:pPr>
            <a:endParaRPr lang="es-CL" dirty="0"/>
          </a:p>
          <a:p>
            <a:pPr lvl="2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58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Ejercicio: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 En el </a:t>
            </a:r>
            <a:r>
              <a:rPr lang="es-CL" dirty="0" err="1"/>
              <a:t>package</a:t>
            </a:r>
            <a:r>
              <a:rPr lang="es-CL" dirty="0"/>
              <a:t> modelo crear la clase  abstracta producto que implemente Calculable, con los siguientes atributos:</a:t>
            </a:r>
          </a:p>
          <a:p>
            <a:pPr lvl="2"/>
            <a:r>
              <a:rPr lang="es-CL" dirty="0" err="1"/>
              <a:t>String</a:t>
            </a:r>
            <a:r>
              <a:rPr lang="es-CL" dirty="0"/>
              <a:t>  id</a:t>
            </a:r>
          </a:p>
          <a:p>
            <a:pPr lvl="2"/>
            <a:r>
              <a:rPr lang="es-CL" dirty="0" err="1"/>
              <a:t>int</a:t>
            </a:r>
            <a:r>
              <a:rPr lang="es-CL" dirty="0"/>
              <a:t>  precio</a:t>
            </a:r>
          </a:p>
          <a:p>
            <a:pPr lvl="2"/>
            <a:r>
              <a:rPr lang="es-CL" dirty="0" err="1"/>
              <a:t>Int</a:t>
            </a:r>
            <a:r>
              <a:rPr lang="es-CL" dirty="0"/>
              <a:t>  stock</a:t>
            </a:r>
          </a:p>
          <a:p>
            <a:pPr lvl="2"/>
            <a:endParaRPr lang="es-CL" dirty="0"/>
          </a:p>
          <a:p>
            <a:r>
              <a:rPr lang="es-CL" dirty="0"/>
              <a:t>Clase completa, crear   </a:t>
            </a:r>
            <a:r>
              <a:rPr lang="es-CL" dirty="0" err="1"/>
              <a:t>toString</a:t>
            </a:r>
            <a:r>
              <a:rPr lang="es-CL" dirty="0"/>
              <a:t>().</a:t>
            </a:r>
          </a:p>
          <a:p>
            <a:pPr marL="118872" indent="0">
              <a:buNone/>
            </a:pPr>
            <a:endParaRPr lang="es-CL" dirty="0"/>
          </a:p>
          <a:p>
            <a:pPr lvl="2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12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Ejercicio: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En la clase Producto, validar lo siguiente:</a:t>
            </a:r>
          </a:p>
          <a:p>
            <a:r>
              <a:rPr lang="es-CL" dirty="0"/>
              <a:t>id, debe tener un  largo de 3 caracteres.</a:t>
            </a:r>
          </a:p>
          <a:p>
            <a:r>
              <a:rPr lang="es-CL" dirty="0"/>
              <a:t>Precio, debe ser mayor  igual que 100 y menor igual que 20000.</a:t>
            </a:r>
          </a:p>
          <a:p>
            <a:r>
              <a:rPr lang="es-CL" dirty="0"/>
              <a:t>Stock &gt;0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6522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Ejercicio: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En el </a:t>
            </a:r>
            <a:r>
              <a:rPr lang="es-CL" dirty="0" err="1"/>
              <a:t>package</a:t>
            </a:r>
            <a:r>
              <a:rPr lang="es-CL" dirty="0"/>
              <a:t> modelo crear las clases  Arroz y Pan que hereden de Producto, ambas clases tiene le atributo </a:t>
            </a:r>
            <a:r>
              <a:rPr lang="es-CL" dirty="0" err="1"/>
              <a:t>nombreProducto</a:t>
            </a:r>
            <a:r>
              <a:rPr lang="es-CL" dirty="0"/>
              <a:t> de tipo </a:t>
            </a:r>
            <a:r>
              <a:rPr lang="es-CL" dirty="0" err="1"/>
              <a:t>String</a:t>
            </a:r>
            <a:r>
              <a:rPr lang="es-CL" dirty="0"/>
              <a:t> (debe validar que sea distinto de blanco), clase completa.</a:t>
            </a:r>
          </a:p>
          <a:p>
            <a:pPr marL="118872" indent="0">
              <a:buNone/>
            </a:pPr>
            <a:endParaRPr lang="es-CL" dirty="0"/>
          </a:p>
          <a:p>
            <a:pPr lvl="2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7845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/>
              <a:t>En el </a:t>
            </a:r>
            <a:r>
              <a:rPr lang="es-CL" dirty="0" err="1"/>
              <a:t>package</a:t>
            </a:r>
            <a:r>
              <a:rPr lang="es-CL" dirty="0"/>
              <a:t> </a:t>
            </a:r>
            <a:r>
              <a:rPr lang="es-CL" dirty="0" err="1"/>
              <a:t>basededatos</a:t>
            </a:r>
            <a:r>
              <a:rPr lang="es-CL" dirty="0"/>
              <a:t> crear la siguiente clase:</a:t>
            </a:r>
          </a:p>
          <a:p>
            <a:endParaRPr lang="es-CL" dirty="0"/>
          </a:p>
          <a:p>
            <a:r>
              <a:rPr lang="es-CL" dirty="0"/>
              <a:t>Clase Ventas: atributos  estático  </a:t>
            </a:r>
            <a:r>
              <a:rPr lang="es-CL" dirty="0" err="1"/>
              <a:t>ventasProductos</a:t>
            </a:r>
            <a:r>
              <a:rPr lang="es-CL" dirty="0"/>
              <a:t> de tipo </a:t>
            </a:r>
            <a:r>
              <a:rPr lang="es-CL" dirty="0" err="1"/>
              <a:t>ArrayList</a:t>
            </a:r>
            <a:r>
              <a:rPr lang="es-CL" dirty="0"/>
              <a:t>&lt;Producto &gt;. Con los siguientes métodos estáticos:  </a:t>
            </a:r>
          </a:p>
          <a:p>
            <a:endParaRPr lang="es-CL" dirty="0"/>
          </a:p>
          <a:p>
            <a:pPr lvl="2"/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boolean</a:t>
            </a:r>
            <a:r>
              <a:rPr lang="es-CL" dirty="0"/>
              <a:t>  agregar(Producto producto)</a:t>
            </a:r>
          </a:p>
          <a:p>
            <a:pPr lvl="2"/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ArrayList</a:t>
            </a:r>
            <a:r>
              <a:rPr lang="es-CL" dirty="0"/>
              <a:t>&lt;Producto&gt; listar()</a:t>
            </a:r>
          </a:p>
          <a:p>
            <a:pPr lvl="2"/>
            <a:r>
              <a:rPr lang="es-CL" dirty="0" err="1"/>
              <a:t>Public</a:t>
            </a:r>
            <a:r>
              <a:rPr lang="es-CL" dirty="0"/>
              <a:t> Producto buscar(</a:t>
            </a:r>
            <a:r>
              <a:rPr lang="es-CL" dirty="0" err="1"/>
              <a:t>String</a:t>
            </a:r>
            <a:r>
              <a:rPr lang="es-CL" dirty="0"/>
              <a:t> id)</a:t>
            </a:r>
          </a:p>
          <a:p>
            <a:pPr lvl="2"/>
            <a:r>
              <a:rPr lang="es-CL" dirty="0" err="1"/>
              <a:t>Public</a:t>
            </a:r>
            <a:r>
              <a:rPr lang="es-CL" dirty="0"/>
              <a:t>  </a:t>
            </a:r>
            <a:r>
              <a:rPr lang="es-CL" dirty="0" err="1"/>
              <a:t>boolean</a:t>
            </a:r>
            <a:r>
              <a:rPr lang="es-CL" dirty="0"/>
              <a:t> eliminar(</a:t>
            </a:r>
            <a:r>
              <a:rPr lang="es-CL" dirty="0" err="1"/>
              <a:t>String</a:t>
            </a:r>
            <a:r>
              <a:rPr lang="es-CL" dirty="0"/>
              <a:t> id)</a:t>
            </a:r>
          </a:p>
          <a:p>
            <a:pPr lvl="2"/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boolean</a:t>
            </a:r>
            <a:r>
              <a:rPr lang="es-CL" dirty="0"/>
              <a:t> modificar(Producto producto) </a:t>
            </a:r>
          </a:p>
          <a:p>
            <a:pPr lvl="2"/>
            <a:r>
              <a:rPr lang="es-CL" dirty="0" err="1"/>
              <a:t>Public</a:t>
            </a:r>
            <a:r>
              <a:rPr lang="es-CL" dirty="0"/>
              <a:t> Producto  </a:t>
            </a:r>
            <a:r>
              <a:rPr lang="es-CL" dirty="0" err="1"/>
              <a:t>ventaMayor</a:t>
            </a:r>
            <a:r>
              <a:rPr lang="es-CL" dirty="0"/>
              <a:t>()</a:t>
            </a:r>
          </a:p>
          <a:p>
            <a:pPr lvl="2"/>
            <a:r>
              <a:rPr lang="es-CL" dirty="0" err="1"/>
              <a:t>Public</a:t>
            </a:r>
            <a:r>
              <a:rPr lang="es-CL" dirty="0"/>
              <a:t> Producto </a:t>
            </a:r>
            <a:r>
              <a:rPr lang="es-CL" dirty="0" err="1"/>
              <a:t>ventaMenor</a:t>
            </a:r>
            <a:r>
              <a:rPr lang="es-CL" dirty="0"/>
              <a:t>().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2813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L" dirty="0"/>
              <a:t>Crear, en la vista, la clase Test y en su método </a:t>
            </a:r>
            <a:r>
              <a:rPr lang="es-CL" dirty="0" err="1"/>
              <a:t>main</a:t>
            </a:r>
            <a:r>
              <a:rPr lang="es-CL" dirty="0"/>
              <a:t> dar solución a lo siguiente:</a:t>
            </a:r>
          </a:p>
          <a:p>
            <a:pPr marL="925830" lvl="1" indent="-514350">
              <a:buFont typeface="+mj-lt"/>
              <a:buAutoNum type="arabicPeriod"/>
            </a:pPr>
            <a:r>
              <a:rPr lang="es-CL" dirty="0"/>
              <a:t>Agregar 5 objetos Arroz.   </a:t>
            </a:r>
          </a:p>
          <a:p>
            <a:pPr marL="925830" lvl="1" indent="-514350">
              <a:buFont typeface="+mj-lt"/>
              <a:buAutoNum type="arabicPeriod"/>
            </a:pPr>
            <a:r>
              <a:rPr lang="es-CL" dirty="0"/>
              <a:t>Agregar 5 objetos Pan</a:t>
            </a:r>
          </a:p>
          <a:p>
            <a:pPr marL="925830" lvl="1" indent="-514350">
              <a:buFont typeface="+mj-lt"/>
              <a:buAutoNum type="arabicPeriod"/>
            </a:pPr>
            <a:r>
              <a:rPr lang="es-CL" dirty="0"/>
              <a:t>Buscar un Producto e imprimir sus datos.</a:t>
            </a:r>
          </a:p>
          <a:p>
            <a:pPr marL="925830" lvl="1" indent="-514350">
              <a:buFont typeface="+mj-lt"/>
              <a:buAutoNum type="arabicPeriod"/>
            </a:pPr>
            <a:r>
              <a:rPr lang="es-CL" dirty="0"/>
              <a:t>Eliminar un producto por su ID.</a:t>
            </a:r>
          </a:p>
          <a:p>
            <a:pPr marL="925830" lvl="1" indent="-514350">
              <a:buFont typeface="+mj-lt"/>
              <a:buAutoNum type="arabicPeriod"/>
            </a:pPr>
            <a:r>
              <a:rPr lang="es-CL" dirty="0"/>
              <a:t>Modificar los datos de un producto.</a:t>
            </a:r>
          </a:p>
          <a:p>
            <a:pPr marL="925830" lvl="1" indent="-514350">
              <a:buFont typeface="+mj-lt"/>
              <a:buAutoNum type="arabicPeriod"/>
            </a:pPr>
            <a:r>
              <a:rPr lang="es-CL" dirty="0"/>
              <a:t>Listar todos los productos e imprimir la sumatoria de todos los  precios.</a:t>
            </a:r>
          </a:p>
          <a:p>
            <a:pPr marL="925830" lvl="1" indent="-514350">
              <a:buFont typeface="+mj-lt"/>
              <a:buAutoNum type="arabicPeriod"/>
            </a:pPr>
            <a:r>
              <a:rPr lang="es-CL" dirty="0"/>
              <a:t>Imprimir el producto más caro.</a:t>
            </a:r>
          </a:p>
          <a:p>
            <a:pPr marL="925830" lvl="1" indent="-514350">
              <a:buFont typeface="+mj-lt"/>
              <a:buAutoNum type="arabicPeriod"/>
            </a:pPr>
            <a:r>
              <a:rPr lang="es-CL" dirty="0"/>
              <a:t>Imprimir el producto más barato.</a:t>
            </a:r>
          </a:p>
          <a:p>
            <a:pPr marL="925830" lvl="1" indent="-514350">
              <a:buFont typeface="+mj-lt"/>
              <a:buAutoNum type="arabicPeriod"/>
            </a:pPr>
            <a:r>
              <a:rPr lang="es-CL" dirty="0"/>
              <a:t>Imprimir cuantos productos Pan y Arroz hay almacenados.</a:t>
            </a:r>
          </a:p>
          <a:p>
            <a:pPr marL="925830" lvl="1" indent="-514350">
              <a:buFont typeface="+mj-lt"/>
              <a:buAutoNum type="arabicPeriod"/>
            </a:pPr>
            <a:r>
              <a:rPr lang="es-CL" dirty="0"/>
              <a:t>Recorrer la colección  y ejecutar  el método  </a:t>
            </a:r>
            <a:r>
              <a:rPr lang="es-CL" dirty="0" err="1"/>
              <a:t>aplicarDescuento</a:t>
            </a:r>
            <a:r>
              <a:rPr lang="es-CL" dirty="0"/>
              <a:t> para cada producto almacenado (aplicar a todos  el descuento 1).</a:t>
            </a:r>
          </a:p>
          <a:p>
            <a:pPr marL="925830" lvl="1" indent="-514350">
              <a:buFont typeface="+mj-lt"/>
              <a:buAutoNum type="arabicPeriod"/>
            </a:pPr>
            <a:r>
              <a:rPr lang="es-CL" dirty="0"/>
              <a:t>Listar todos los productos e imprimir la sumatoria de todos los  precios.</a:t>
            </a:r>
          </a:p>
        </p:txBody>
      </p:sp>
    </p:spTree>
    <p:extLst>
      <p:ext uri="{BB962C8B-B14F-4D97-AF65-F5344CB8AC3E}">
        <p14:creationId xmlns:p14="http://schemas.microsoft.com/office/powerpoint/2010/main" val="4141206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851</TotalTime>
  <Words>384</Words>
  <Application>Microsoft Office PowerPoint</Application>
  <PresentationFormat>Presentación en pantalla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Corbel</vt:lpstr>
      <vt:lpstr>Wingdings</vt:lpstr>
      <vt:lpstr>Wingdings 2</vt:lpstr>
      <vt:lpstr>Wingdings 3</vt:lpstr>
      <vt:lpstr>Módulo</vt:lpstr>
      <vt:lpstr>Ejercicios para la prueba.</vt:lpstr>
      <vt:lpstr>Presentación de PowerPoint</vt:lpstr>
      <vt:lpstr>Ejercicio: </vt:lpstr>
      <vt:lpstr>Ejercicio: </vt:lpstr>
      <vt:lpstr>Ejercicio: </vt:lpstr>
      <vt:lpstr>Ejercicio: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 Elementos Básicos</dc:title>
  <dc:creator>PROPIA</dc:creator>
  <cp:lastModifiedBy>benjamin mor</cp:lastModifiedBy>
  <cp:revision>74</cp:revision>
  <dcterms:created xsi:type="dcterms:W3CDTF">2013-08-09T22:24:05Z</dcterms:created>
  <dcterms:modified xsi:type="dcterms:W3CDTF">2018-10-11T00:32:28Z</dcterms:modified>
</cp:coreProperties>
</file>