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C066A-511D-43C2-B1E6-46C89D91C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AYUDANTIA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158B7B-1585-469A-9F91-A7D86E8FD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566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528EE-7306-4C20-B222-0D68C4A1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INTERFACE CALCULABLE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3C5E8-9073-4C2B-80AF-E272424C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IVA = 0.19</a:t>
            </a:r>
          </a:p>
          <a:p>
            <a:r>
              <a:rPr lang="es-CL" dirty="0"/>
              <a:t>DESCUENTO_LIQUIDO = 0.2</a:t>
            </a:r>
          </a:p>
          <a:p>
            <a:r>
              <a:rPr lang="es-CL" dirty="0"/>
              <a:t>DESCUENTO_MASA = 0.1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 err="1"/>
              <a:t>double</a:t>
            </a:r>
            <a:r>
              <a:rPr lang="es-CL" dirty="0"/>
              <a:t> </a:t>
            </a:r>
            <a:r>
              <a:rPr lang="es-CL" dirty="0" err="1"/>
              <a:t>obtenerTotalCompra</a:t>
            </a:r>
            <a:r>
              <a:rPr lang="es-CL" dirty="0"/>
              <a:t>();</a:t>
            </a:r>
          </a:p>
          <a:p>
            <a:r>
              <a:rPr lang="es-CL" dirty="0" err="1"/>
              <a:t>double</a:t>
            </a:r>
            <a:r>
              <a:rPr lang="es-CL" dirty="0"/>
              <a:t> descuento();</a:t>
            </a:r>
          </a:p>
          <a:p>
            <a:r>
              <a:rPr lang="es-CL" dirty="0" err="1"/>
              <a:t>double</a:t>
            </a:r>
            <a:r>
              <a:rPr lang="es-CL" dirty="0"/>
              <a:t> </a:t>
            </a:r>
            <a:r>
              <a:rPr lang="es-CL" dirty="0" err="1"/>
              <a:t>totalFinal</a:t>
            </a:r>
            <a:r>
              <a:rPr lang="es-CL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637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B42A1-19C2-4383-AD81-690CC89F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592" y="422568"/>
            <a:ext cx="5285998" cy="970450"/>
          </a:xfrm>
        </p:spPr>
        <p:txBody>
          <a:bodyPr/>
          <a:lstStyle/>
          <a:p>
            <a:r>
              <a:rPr lang="es-CL" dirty="0"/>
              <a:t>Producto (PADRE)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9465B-218A-4652-BEAB-79B78FC4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538" y="2363468"/>
            <a:ext cx="3859304" cy="20900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L" sz="3300" dirty="0" err="1"/>
              <a:t>int</a:t>
            </a:r>
            <a:r>
              <a:rPr lang="es-CL" sz="3300" dirty="0"/>
              <a:t>  id</a:t>
            </a:r>
          </a:p>
          <a:p>
            <a:pPr marL="0" indent="0">
              <a:buNone/>
            </a:pPr>
            <a:r>
              <a:rPr lang="es-CL" sz="3300" dirty="0" err="1"/>
              <a:t>double</a:t>
            </a:r>
            <a:r>
              <a:rPr lang="es-CL" sz="3300" dirty="0"/>
              <a:t> precio</a:t>
            </a:r>
          </a:p>
          <a:p>
            <a:pPr marL="0" indent="0">
              <a:buNone/>
            </a:pPr>
            <a:r>
              <a:rPr lang="es-CL" sz="3300" dirty="0" err="1"/>
              <a:t>String</a:t>
            </a:r>
            <a:r>
              <a:rPr lang="es-CL" sz="3300" dirty="0"/>
              <a:t> nombre</a:t>
            </a:r>
          </a:p>
          <a:p>
            <a:pPr marL="0" indent="0">
              <a:buNone/>
            </a:pPr>
            <a:r>
              <a:rPr lang="es-CL" sz="3300" dirty="0" err="1"/>
              <a:t>Int</a:t>
            </a:r>
            <a:r>
              <a:rPr lang="es-CL" sz="3300" dirty="0"/>
              <a:t> cantidad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62516CBC-CA74-4976-AE2C-A9A804913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339" y="3980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9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EB2BF-675B-4478-AA14-62962DD6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29103-7772-401C-8121-E83AD51A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9B34D46-688C-4747-B33C-C5D9DDE6BFFA}"/>
              </a:ext>
            </a:extLst>
          </p:cNvPr>
          <p:cNvSpPr txBox="1">
            <a:spLocks/>
          </p:cNvSpPr>
          <p:nvPr/>
        </p:nvSpPr>
        <p:spPr>
          <a:xfrm>
            <a:off x="2367727" y="2347680"/>
            <a:ext cx="205247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/>
              <a:t>Bebida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8F82366-EC8E-49D4-AA01-E734DCB61D9C}"/>
              </a:ext>
            </a:extLst>
          </p:cNvPr>
          <p:cNvSpPr txBox="1">
            <a:spLocks/>
          </p:cNvSpPr>
          <p:nvPr/>
        </p:nvSpPr>
        <p:spPr>
          <a:xfrm>
            <a:off x="2631338" y="3318130"/>
            <a:ext cx="1937740" cy="7462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float</a:t>
            </a:r>
            <a:r>
              <a:rPr lang="es-CL" dirty="0"/>
              <a:t>  litro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FD8FEC1-1983-44D7-A81B-547707CE7986}"/>
              </a:ext>
            </a:extLst>
          </p:cNvPr>
          <p:cNvSpPr txBox="1">
            <a:spLocks/>
          </p:cNvSpPr>
          <p:nvPr/>
        </p:nvSpPr>
        <p:spPr>
          <a:xfrm>
            <a:off x="7495722" y="2347680"/>
            <a:ext cx="2052470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/>
              <a:t>Pan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BFD3DAB-89B9-4270-98BD-71D5A7314A5B}"/>
              </a:ext>
            </a:extLst>
          </p:cNvPr>
          <p:cNvSpPr txBox="1">
            <a:spLocks/>
          </p:cNvSpPr>
          <p:nvPr/>
        </p:nvSpPr>
        <p:spPr>
          <a:xfrm>
            <a:off x="7394712" y="3318130"/>
            <a:ext cx="1937740" cy="7462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float</a:t>
            </a:r>
            <a:r>
              <a:rPr lang="es-CL" dirty="0"/>
              <a:t>  kilo</a:t>
            </a:r>
          </a:p>
        </p:txBody>
      </p:sp>
      <p:pic>
        <p:nvPicPr>
          <p:cNvPr id="8" name="Picture 2" descr="Resultado de imagen para bebida png">
            <a:extLst>
              <a:ext uri="{FF2B5EF4-FFF2-40B4-BE49-F238E27FC236}">
                <a16:creationId xmlns:a16="http://schemas.microsoft.com/office/drawing/2014/main" id="{A7FD63B9-95A6-4E8E-9182-2E4042227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24" y="2560711"/>
            <a:ext cx="1628698" cy="7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n para pan">
            <a:extLst>
              <a:ext uri="{FF2B5EF4-FFF2-40B4-BE49-F238E27FC236}">
                <a16:creationId xmlns:a16="http://schemas.microsoft.com/office/drawing/2014/main" id="{0BA93A51-0A0F-457E-8DD3-C666DF04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462" y="2614195"/>
            <a:ext cx="2236304" cy="14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8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A5894E6-6191-45E5-BF01-14AD93CC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Mantenedor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12E5184-6285-4E7D-BECD-4F4F3B07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CRUD y Listar</a:t>
            </a:r>
          </a:p>
        </p:txBody>
      </p:sp>
    </p:spTree>
    <p:extLst>
      <p:ext uri="{BB962C8B-B14F-4D97-AF65-F5344CB8AC3E}">
        <p14:creationId xmlns:p14="http://schemas.microsoft.com/office/powerpoint/2010/main" val="4068668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139</TotalTime>
  <Words>47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Citable</vt:lpstr>
      <vt:lpstr>AYUDANTIA</vt:lpstr>
      <vt:lpstr>INTERFACE CALCULABLE</vt:lpstr>
      <vt:lpstr>Producto (PADRE)</vt:lpstr>
      <vt:lpstr>Presentación de PowerPoint</vt:lpstr>
      <vt:lpstr>Mantenedor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AYUDANTIA</dc:title>
  <dc:creator>benjamin mor</dc:creator>
  <cp:lastModifiedBy>benjamin mor</cp:lastModifiedBy>
  <cp:revision>7</cp:revision>
  <dcterms:created xsi:type="dcterms:W3CDTF">2018-10-11T16:19:33Z</dcterms:created>
  <dcterms:modified xsi:type="dcterms:W3CDTF">2018-10-11T21:07:45Z</dcterms:modified>
</cp:coreProperties>
</file>