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09DC5-3202-4448-A37D-23E24BF7CF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412A6DC-CCCD-4DAF-863E-D6E405FBD0D0}">
      <dgm:prSet/>
      <dgm:spPr/>
      <dgm:t>
        <a:bodyPr/>
        <a:lstStyle/>
        <a:p>
          <a:r>
            <a:rPr lang="en-US" baseline="0" dirty="0"/>
            <a:t>Agricultural advancements have led to the introduction of many new faming techniques such as hydroponics.</a:t>
          </a:r>
          <a:endParaRPr lang="en-US" dirty="0"/>
        </a:p>
      </dgm:t>
    </dgm:pt>
    <dgm:pt modelId="{CCA1EA33-75A5-4BE0-B18F-EAF1A0869C27}" type="parTrans" cxnId="{46C844AA-04D7-44D6-8D25-04DF4E91F3BB}">
      <dgm:prSet/>
      <dgm:spPr/>
      <dgm:t>
        <a:bodyPr/>
        <a:lstStyle/>
        <a:p>
          <a:endParaRPr lang="en-US"/>
        </a:p>
      </dgm:t>
    </dgm:pt>
    <dgm:pt modelId="{4A1453AC-0F5E-4183-9F80-083DD8645C98}" type="sibTrans" cxnId="{46C844AA-04D7-44D6-8D25-04DF4E91F3BB}">
      <dgm:prSet/>
      <dgm:spPr/>
      <dgm:t>
        <a:bodyPr/>
        <a:lstStyle/>
        <a:p>
          <a:endParaRPr lang="en-US"/>
        </a:p>
      </dgm:t>
    </dgm:pt>
    <dgm:pt modelId="{62758D11-644A-42D7-9C29-A121FE60C7F5}">
      <dgm:prSet/>
      <dgm:spPr/>
      <dgm:t>
        <a:bodyPr/>
        <a:lstStyle/>
        <a:p>
          <a:r>
            <a:rPr lang="en-US" baseline="0" dirty="0"/>
            <a:t>This has led to some questions being raised as to what method is the most efficient and which method brings in the most profit.</a:t>
          </a:r>
          <a:endParaRPr lang="en-US" dirty="0"/>
        </a:p>
      </dgm:t>
    </dgm:pt>
    <dgm:pt modelId="{B1148D9F-353B-4523-A80F-8E1451753272}" type="parTrans" cxnId="{9D34ACAD-DA21-40BD-AE9A-D21D54C93A3C}">
      <dgm:prSet/>
      <dgm:spPr/>
      <dgm:t>
        <a:bodyPr/>
        <a:lstStyle/>
        <a:p>
          <a:endParaRPr lang="en-US"/>
        </a:p>
      </dgm:t>
    </dgm:pt>
    <dgm:pt modelId="{F1018E6B-6D0B-4405-AF69-7F12C7586581}" type="sibTrans" cxnId="{9D34ACAD-DA21-40BD-AE9A-D21D54C93A3C}">
      <dgm:prSet/>
      <dgm:spPr/>
      <dgm:t>
        <a:bodyPr/>
        <a:lstStyle/>
        <a:p>
          <a:endParaRPr lang="en-US"/>
        </a:p>
      </dgm:t>
    </dgm:pt>
    <dgm:pt modelId="{AA5AF97D-AD5E-470E-8573-3256D3F87098}">
      <dgm:prSet/>
      <dgm:spPr/>
      <dgm:t>
        <a:bodyPr/>
        <a:lstStyle/>
        <a:p>
          <a:r>
            <a:rPr lang="en-US" baseline="0" dirty="0"/>
            <a:t>In order to answer these questions, there needs to be a spot for farmers to contribute their data for analysis. Meet Share Your Crop.</a:t>
          </a:r>
          <a:endParaRPr lang="en-US" dirty="0"/>
        </a:p>
      </dgm:t>
    </dgm:pt>
    <dgm:pt modelId="{E7B23C16-4126-4525-A0B2-DE0C0886F799}" type="parTrans" cxnId="{12541F6B-DB36-4AE9-B66F-67905EC5BD9B}">
      <dgm:prSet/>
      <dgm:spPr/>
      <dgm:t>
        <a:bodyPr/>
        <a:lstStyle/>
        <a:p>
          <a:endParaRPr lang="en-US"/>
        </a:p>
      </dgm:t>
    </dgm:pt>
    <dgm:pt modelId="{8C71953B-E731-4C3E-82C4-47AAB8C1ED50}" type="sibTrans" cxnId="{12541F6B-DB36-4AE9-B66F-67905EC5BD9B}">
      <dgm:prSet/>
      <dgm:spPr/>
      <dgm:t>
        <a:bodyPr/>
        <a:lstStyle/>
        <a:p>
          <a:endParaRPr lang="en-US"/>
        </a:p>
      </dgm:t>
    </dgm:pt>
    <dgm:pt modelId="{5D6E041F-5388-4BBA-A718-EB4B9A851DA0}" type="pres">
      <dgm:prSet presAssocID="{90809DC5-3202-4448-A37D-23E24BF7CF1E}" presName="root" presStyleCnt="0">
        <dgm:presLayoutVars>
          <dgm:dir/>
          <dgm:resizeHandles val="exact"/>
        </dgm:presLayoutVars>
      </dgm:prSet>
      <dgm:spPr/>
    </dgm:pt>
    <dgm:pt modelId="{1E52C61A-0610-43A6-BFE8-11ABEF9A8269}" type="pres">
      <dgm:prSet presAssocID="{E412A6DC-CCCD-4DAF-863E-D6E405FBD0D0}" presName="compNode" presStyleCnt="0"/>
      <dgm:spPr/>
    </dgm:pt>
    <dgm:pt modelId="{43CCC529-FE3E-43BE-9560-C92F1344CDB9}" type="pres">
      <dgm:prSet presAssocID="{E412A6DC-CCCD-4DAF-863E-D6E405FBD0D0}" presName="bgRect" presStyleLbl="bgShp" presStyleIdx="0" presStyleCnt="3"/>
      <dgm:spPr/>
    </dgm:pt>
    <dgm:pt modelId="{96AF74E1-5FD8-43C9-BC77-DFF9E2299B0A}" type="pres">
      <dgm:prSet presAssocID="{E412A6DC-CCCD-4DAF-863E-D6E405FBD0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nt"/>
        </a:ext>
      </dgm:extLst>
    </dgm:pt>
    <dgm:pt modelId="{A7A4D11B-D455-44A4-A91A-D5BB16FDAA18}" type="pres">
      <dgm:prSet presAssocID="{E412A6DC-CCCD-4DAF-863E-D6E405FBD0D0}" presName="spaceRect" presStyleCnt="0"/>
      <dgm:spPr/>
    </dgm:pt>
    <dgm:pt modelId="{CE33E794-640B-483B-B0A4-F529DCFCC7FE}" type="pres">
      <dgm:prSet presAssocID="{E412A6DC-CCCD-4DAF-863E-D6E405FBD0D0}" presName="parTx" presStyleLbl="revTx" presStyleIdx="0" presStyleCnt="3">
        <dgm:presLayoutVars>
          <dgm:chMax val="0"/>
          <dgm:chPref val="0"/>
        </dgm:presLayoutVars>
      </dgm:prSet>
      <dgm:spPr/>
    </dgm:pt>
    <dgm:pt modelId="{98B0DCD2-A741-45E3-BCB9-E7EDD1DB27AF}" type="pres">
      <dgm:prSet presAssocID="{4A1453AC-0F5E-4183-9F80-083DD8645C98}" presName="sibTrans" presStyleCnt="0"/>
      <dgm:spPr/>
    </dgm:pt>
    <dgm:pt modelId="{0CB99762-DC7D-4FAC-B6C5-C89EE670D277}" type="pres">
      <dgm:prSet presAssocID="{62758D11-644A-42D7-9C29-A121FE60C7F5}" presName="compNode" presStyleCnt="0"/>
      <dgm:spPr/>
    </dgm:pt>
    <dgm:pt modelId="{BA81D3E0-4971-4DFA-BF84-83555DF78F1A}" type="pres">
      <dgm:prSet presAssocID="{62758D11-644A-42D7-9C29-A121FE60C7F5}" presName="bgRect" presStyleLbl="bgShp" presStyleIdx="1" presStyleCnt="3"/>
      <dgm:spPr>
        <a:solidFill>
          <a:schemeClr val="accent1">
            <a:lumMod val="75000"/>
          </a:schemeClr>
        </a:solidFill>
      </dgm:spPr>
    </dgm:pt>
    <dgm:pt modelId="{7B2879F0-89FC-425A-BC33-864B69E194C3}" type="pres">
      <dgm:prSet presAssocID="{62758D11-644A-42D7-9C29-A121FE60C7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2D46A382-71FC-4B90-826A-DF5797F5D75A}" type="pres">
      <dgm:prSet presAssocID="{62758D11-644A-42D7-9C29-A121FE60C7F5}" presName="spaceRect" presStyleCnt="0"/>
      <dgm:spPr/>
    </dgm:pt>
    <dgm:pt modelId="{AA4AA777-C765-48D6-BAC6-50274CC2F154}" type="pres">
      <dgm:prSet presAssocID="{62758D11-644A-42D7-9C29-A121FE60C7F5}" presName="parTx" presStyleLbl="revTx" presStyleIdx="1" presStyleCnt="3">
        <dgm:presLayoutVars>
          <dgm:chMax val="0"/>
          <dgm:chPref val="0"/>
        </dgm:presLayoutVars>
      </dgm:prSet>
      <dgm:spPr/>
    </dgm:pt>
    <dgm:pt modelId="{78AE760B-5262-4648-93E3-DA94E797E2C7}" type="pres">
      <dgm:prSet presAssocID="{F1018E6B-6D0B-4405-AF69-7F12C7586581}" presName="sibTrans" presStyleCnt="0"/>
      <dgm:spPr/>
    </dgm:pt>
    <dgm:pt modelId="{84597F3C-3136-42F1-AE6B-EB96EFEBC04C}" type="pres">
      <dgm:prSet presAssocID="{AA5AF97D-AD5E-470E-8573-3256D3F87098}" presName="compNode" presStyleCnt="0"/>
      <dgm:spPr/>
    </dgm:pt>
    <dgm:pt modelId="{16BB5430-0F19-4BCA-9E47-5A5DF3EFA947}" type="pres">
      <dgm:prSet presAssocID="{AA5AF97D-AD5E-470E-8573-3256D3F87098}" presName="bgRect" presStyleLbl="bgShp" presStyleIdx="2" presStyleCnt="3"/>
      <dgm:spPr/>
    </dgm:pt>
    <dgm:pt modelId="{C8CA5F95-2269-4B41-8537-0E0D3EE92BA4}" type="pres">
      <dgm:prSet presAssocID="{AA5AF97D-AD5E-470E-8573-3256D3F870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rm scene"/>
        </a:ext>
      </dgm:extLst>
    </dgm:pt>
    <dgm:pt modelId="{AEFC8808-C5D8-4E97-83EC-80E222B2E7AD}" type="pres">
      <dgm:prSet presAssocID="{AA5AF97D-AD5E-470E-8573-3256D3F87098}" presName="spaceRect" presStyleCnt="0"/>
      <dgm:spPr/>
    </dgm:pt>
    <dgm:pt modelId="{955555EC-BCA1-451B-A23C-6A50B13A9E42}" type="pres">
      <dgm:prSet presAssocID="{AA5AF97D-AD5E-470E-8573-3256D3F87098}" presName="parTx" presStyleLbl="revTx" presStyleIdx="2" presStyleCnt="3">
        <dgm:presLayoutVars>
          <dgm:chMax val="0"/>
          <dgm:chPref val="0"/>
        </dgm:presLayoutVars>
      </dgm:prSet>
      <dgm:spPr/>
    </dgm:pt>
  </dgm:ptLst>
  <dgm:cxnLst>
    <dgm:cxn modelId="{12541F6B-DB36-4AE9-B66F-67905EC5BD9B}" srcId="{90809DC5-3202-4448-A37D-23E24BF7CF1E}" destId="{AA5AF97D-AD5E-470E-8573-3256D3F87098}" srcOrd="2" destOrd="0" parTransId="{E7B23C16-4126-4525-A0B2-DE0C0886F799}" sibTransId="{8C71953B-E731-4C3E-82C4-47AAB8C1ED50}"/>
    <dgm:cxn modelId="{AE9F3373-3983-466A-A8CC-E5B4F6BDC7E7}" type="presOf" srcId="{62758D11-644A-42D7-9C29-A121FE60C7F5}" destId="{AA4AA777-C765-48D6-BAC6-50274CC2F154}" srcOrd="0" destOrd="0" presId="urn:microsoft.com/office/officeart/2018/2/layout/IconVerticalSolidList"/>
    <dgm:cxn modelId="{0CF8DD9B-42CD-4B00-B404-1D1527F44DCF}" type="presOf" srcId="{90809DC5-3202-4448-A37D-23E24BF7CF1E}" destId="{5D6E041F-5388-4BBA-A718-EB4B9A851DA0}" srcOrd="0" destOrd="0" presId="urn:microsoft.com/office/officeart/2018/2/layout/IconVerticalSolidList"/>
    <dgm:cxn modelId="{46C844AA-04D7-44D6-8D25-04DF4E91F3BB}" srcId="{90809DC5-3202-4448-A37D-23E24BF7CF1E}" destId="{E412A6DC-CCCD-4DAF-863E-D6E405FBD0D0}" srcOrd="0" destOrd="0" parTransId="{CCA1EA33-75A5-4BE0-B18F-EAF1A0869C27}" sibTransId="{4A1453AC-0F5E-4183-9F80-083DD8645C98}"/>
    <dgm:cxn modelId="{9D34ACAD-DA21-40BD-AE9A-D21D54C93A3C}" srcId="{90809DC5-3202-4448-A37D-23E24BF7CF1E}" destId="{62758D11-644A-42D7-9C29-A121FE60C7F5}" srcOrd="1" destOrd="0" parTransId="{B1148D9F-353B-4523-A80F-8E1451753272}" sibTransId="{F1018E6B-6D0B-4405-AF69-7F12C7586581}"/>
    <dgm:cxn modelId="{DCA398B4-F985-43AC-9DCE-7BB7FB8E6428}" type="presOf" srcId="{E412A6DC-CCCD-4DAF-863E-D6E405FBD0D0}" destId="{CE33E794-640B-483B-B0A4-F529DCFCC7FE}" srcOrd="0" destOrd="0" presId="urn:microsoft.com/office/officeart/2018/2/layout/IconVerticalSolidList"/>
    <dgm:cxn modelId="{0DA1ACD9-86CB-44B6-86D1-13D088247527}" type="presOf" srcId="{AA5AF97D-AD5E-470E-8573-3256D3F87098}" destId="{955555EC-BCA1-451B-A23C-6A50B13A9E42}" srcOrd="0" destOrd="0" presId="urn:microsoft.com/office/officeart/2018/2/layout/IconVerticalSolidList"/>
    <dgm:cxn modelId="{4E2D475B-B8F3-4056-9129-B3FD98ED74FE}" type="presParOf" srcId="{5D6E041F-5388-4BBA-A718-EB4B9A851DA0}" destId="{1E52C61A-0610-43A6-BFE8-11ABEF9A8269}" srcOrd="0" destOrd="0" presId="urn:microsoft.com/office/officeart/2018/2/layout/IconVerticalSolidList"/>
    <dgm:cxn modelId="{634DC6EA-E581-4690-A3FC-EA8BBE84E286}" type="presParOf" srcId="{1E52C61A-0610-43A6-BFE8-11ABEF9A8269}" destId="{43CCC529-FE3E-43BE-9560-C92F1344CDB9}" srcOrd="0" destOrd="0" presId="urn:microsoft.com/office/officeart/2018/2/layout/IconVerticalSolidList"/>
    <dgm:cxn modelId="{6184E539-9DC3-4FD1-9636-9842B4F54F63}" type="presParOf" srcId="{1E52C61A-0610-43A6-BFE8-11ABEF9A8269}" destId="{96AF74E1-5FD8-43C9-BC77-DFF9E2299B0A}" srcOrd="1" destOrd="0" presId="urn:microsoft.com/office/officeart/2018/2/layout/IconVerticalSolidList"/>
    <dgm:cxn modelId="{8C2FE44D-38B4-44C4-A718-22BE6A3AD6B3}" type="presParOf" srcId="{1E52C61A-0610-43A6-BFE8-11ABEF9A8269}" destId="{A7A4D11B-D455-44A4-A91A-D5BB16FDAA18}" srcOrd="2" destOrd="0" presId="urn:microsoft.com/office/officeart/2018/2/layout/IconVerticalSolidList"/>
    <dgm:cxn modelId="{2F7A225B-C8EC-4D83-BAEA-524596369BEB}" type="presParOf" srcId="{1E52C61A-0610-43A6-BFE8-11ABEF9A8269}" destId="{CE33E794-640B-483B-B0A4-F529DCFCC7FE}" srcOrd="3" destOrd="0" presId="urn:microsoft.com/office/officeart/2018/2/layout/IconVerticalSolidList"/>
    <dgm:cxn modelId="{D2FB689E-FAF3-4D46-9D79-EC964476D32A}" type="presParOf" srcId="{5D6E041F-5388-4BBA-A718-EB4B9A851DA0}" destId="{98B0DCD2-A741-45E3-BCB9-E7EDD1DB27AF}" srcOrd="1" destOrd="0" presId="urn:microsoft.com/office/officeart/2018/2/layout/IconVerticalSolidList"/>
    <dgm:cxn modelId="{50BD98F9-4ECB-4603-9E00-4E0D1042FCFC}" type="presParOf" srcId="{5D6E041F-5388-4BBA-A718-EB4B9A851DA0}" destId="{0CB99762-DC7D-4FAC-B6C5-C89EE670D277}" srcOrd="2" destOrd="0" presId="urn:microsoft.com/office/officeart/2018/2/layout/IconVerticalSolidList"/>
    <dgm:cxn modelId="{B520B7EA-03F9-49A6-928A-FB4CE4F07A26}" type="presParOf" srcId="{0CB99762-DC7D-4FAC-B6C5-C89EE670D277}" destId="{BA81D3E0-4971-4DFA-BF84-83555DF78F1A}" srcOrd="0" destOrd="0" presId="urn:microsoft.com/office/officeart/2018/2/layout/IconVerticalSolidList"/>
    <dgm:cxn modelId="{274AFAB3-AFD7-4C53-BEC1-BC2D62F5BB25}" type="presParOf" srcId="{0CB99762-DC7D-4FAC-B6C5-C89EE670D277}" destId="{7B2879F0-89FC-425A-BC33-864B69E194C3}" srcOrd="1" destOrd="0" presId="urn:microsoft.com/office/officeart/2018/2/layout/IconVerticalSolidList"/>
    <dgm:cxn modelId="{02FFB0D2-4C75-4BCA-8BCF-C202948B60D0}" type="presParOf" srcId="{0CB99762-DC7D-4FAC-B6C5-C89EE670D277}" destId="{2D46A382-71FC-4B90-826A-DF5797F5D75A}" srcOrd="2" destOrd="0" presId="urn:microsoft.com/office/officeart/2018/2/layout/IconVerticalSolidList"/>
    <dgm:cxn modelId="{C6A052B7-C259-4180-82BF-3F0AC31AA658}" type="presParOf" srcId="{0CB99762-DC7D-4FAC-B6C5-C89EE670D277}" destId="{AA4AA777-C765-48D6-BAC6-50274CC2F154}" srcOrd="3" destOrd="0" presId="urn:microsoft.com/office/officeart/2018/2/layout/IconVerticalSolidList"/>
    <dgm:cxn modelId="{008DE233-295C-48D0-810D-49B4DAEA19FB}" type="presParOf" srcId="{5D6E041F-5388-4BBA-A718-EB4B9A851DA0}" destId="{78AE760B-5262-4648-93E3-DA94E797E2C7}" srcOrd="3" destOrd="0" presId="urn:microsoft.com/office/officeart/2018/2/layout/IconVerticalSolidList"/>
    <dgm:cxn modelId="{341B1011-83B5-4453-9297-02E876B61DCD}" type="presParOf" srcId="{5D6E041F-5388-4BBA-A718-EB4B9A851DA0}" destId="{84597F3C-3136-42F1-AE6B-EB96EFEBC04C}" srcOrd="4" destOrd="0" presId="urn:microsoft.com/office/officeart/2018/2/layout/IconVerticalSolidList"/>
    <dgm:cxn modelId="{75F44D7B-8CC2-418F-9C07-E30B32046625}" type="presParOf" srcId="{84597F3C-3136-42F1-AE6B-EB96EFEBC04C}" destId="{16BB5430-0F19-4BCA-9E47-5A5DF3EFA947}" srcOrd="0" destOrd="0" presId="urn:microsoft.com/office/officeart/2018/2/layout/IconVerticalSolidList"/>
    <dgm:cxn modelId="{56EA2866-B7C7-41A1-850A-DD85447C3CE6}" type="presParOf" srcId="{84597F3C-3136-42F1-AE6B-EB96EFEBC04C}" destId="{C8CA5F95-2269-4B41-8537-0E0D3EE92BA4}" srcOrd="1" destOrd="0" presId="urn:microsoft.com/office/officeart/2018/2/layout/IconVerticalSolidList"/>
    <dgm:cxn modelId="{0AC60C54-31CB-4A94-8C8F-3B09145A6111}" type="presParOf" srcId="{84597F3C-3136-42F1-AE6B-EB96EFEBC04C}" destId="{AEFC8808-C5D8-4E97-83EC-80E222B2E7AD}" srcOrd="2" destOrd="0" presId="urn:microsoft.com/office/officeart/2018/2/layout/IconVerticalSolidList"/>
    <dgm:cxn modelId="{C91A498B-0DA7-4EB3-9A1B-2486B10F1D4D}" type="presParOf" srcId="{84597F3C-3136-42F1-AE6B-EB96EFEBC04C}" destId="{955555EC-BCA1-451B-A23C-6A50B13A9E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087333-67C5-4B41-9BA5-9E5E7F14D055}"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91265BD-0D76-43E4-80BA-ECAABFC3B770}">
      <dgm:prSet/>
      <dgm:spPr>
        <a:solidFill>
          <a:schemeClr val="accent3">
            <a:lumMod val="50000"/>
          </a:schemeClr>
        </a:solidFill>
        <a:ln>
          <a:solidFill>
            <a:schemeClr val="tx1">
              <a:lumMod val="65000"/>
              <a:lumOff val="35000"/>
            </a:schemeClr>
          </a:solidFill>
        </a:ln>
      </dgm:spPr>
      <dgm:t>
        <a:bodyPr/>
        <a:lstStyle/>
        <a:p>
          <a:r>
            <a:rPr lang="en-US" baseline="0" dirty="0"/>
            <a:t>Share Your Crop is an application that allows for the entry and viewing of various data related to basic farming.</a:t>
          </a:r>
          <a:endParaRPr lang="en-US" dirty="0"/>
        </a:p>
      </dgm:t>
    </dgm:pt>
    <dgm:pt modelId="{C10EFCD8-EAE6-4E17-AAD0-3277CF2A5F71}" type="parTrans" cxnId="{FF9A3987-502C-4C9B-893A-3F65D8B24C5B}">
      <dgm:prSet/>
      <dgm:spPr/>
      <dgm:t>
        <a:bodyPr/>
        <a:lstStyle/>
        <a:p>
          <a:endParaRPr lang="en-US"/>
        </a:p>
      </dgm:t>
    </dgm:pt>
    <dgm:pt modelId="{DE9AB866-4C4C-4AEF-8346-DD418D582302}" type="sibTrans" cxnId="{FF9A3987-502C-4C9B-893A-3F65D8B24C5B}">
      <dgm:prSet/>
      <dgm:spPr/>
      <dgm:t>
        <a:bodyPr/>
        <a:lstStyle/>
        <a:p>
          <a:endParaRPr lang="en-US"/>
        </a:p>
      </dgm:t>
    </dgm:pt>
    <dgm:pt modelId="{B31328BA-99C3-47F7-9D49-30E2368671B3}">
      <dgm:prSet/>
      <dgm:spPr>
        <a:solidFill>
          <a:schemeClr val="accent1">
            <a:lumMod val="75000"/>
          </a:schemeClr>
        </a:solidFill>
        <a:ln>
          <a:solidFill>
            <a:schemeClr val="tx1">
              <a:lumMod val="65000"/>
              <a:lumOff val="35000"/>
            </a:schemeClr>
          </a:solidFill>
        </a:ln>
      </dgm:spPr>
      <dgm:t>
        <a:bodyPr/>
        <a:lstStyle/>
        <a:p>
          <a:r>
            <a:rPr lang="en-US" baseline="0" dirty="0"/>
            <a:t>The idea behind the application is that if a farmer grows a crop, then they can insert the information pertinent to the growing of it, such as what seeds and fertilizer they used.</a:t>
          </a:r>
          <a:endParaRPr lang="en-US" dirty="0"/>
        </a:p>
      </dgm:t>
    </dgm:pt>
    <dgm:pt modelId="{65A02B47-8F34-4BF1-ACA3-E342B2B4BA4C}" type="parTrans" cxnId="{E78ABE6E-C5A2-4298-96A6-7CEE14D4CE4B}">
      <dgm:prSet/>
      <dgm:spPr/>
      <dgm:t>
        <a:bodyPr/>
        <a:lstStyle/>
        <a:p>
          <a:endParaRPr lang="en-US"/>
        </a:p>
      </dgm:t>
    </dgm:pt>
    <dgm:pt modelId="{6017F0C4-08B5-4676-9324-62BE10EA63A9}" type="sibTrans" cxnId="{E78ABE6E-C5A2-4298-96A6-7CEE14D4CE4B}">
      <dgm:prSet/>
      <dgm:spPr/>
      <dgm:t>
        <a:bodyPr/>
        <a:lstStyle/>
        <a:p>
          <a:endParaRPr lang="en-US"/>
        </a:p>
      </dgm:t>
    </dgm:pt>
    <dgm:pt modelId="{EE86DD47-C4DD-4225-A9E4-EE121FE05AB6}">
      <dgm:prSet/>
      <dgm:spPr>
        <a:ln>
          <a:solidFill>
            <a:schemeClr val="tx1">
              <a:lumMod val="65000"/>
              <a:lumOff val="35000"/>
            </a:schemeClr>
          </a:solidFill>
        </a:ln>
      </dgm:spPr>
      <dgm:t>
        <a:bodyPr/>
        <a:lstStyle/>
        <a:p>
          <a:r>
            <a:rPr lang="en-US" baseline="0" dirty="0"/>
            <a:t>Then when they sell the crop, they can also enter the information related the sale of it, such as how much they sold and for how much.</a:t>
          </a:r>
          <a:endParaRPr lang="en-US" dirty="0"/>
        </a:p>
      </dgm:t>
    </dgm:pt>
    <dgm:pt modelId="{0217C2B6-8926-4D50-B6F7-C22AE13793B3}" type="parTrans" cxnId="{5AB5BA76-4ACE-47A6-B676-D14F0E948A78}">
      <dgm:prSet/>
      <dgm:spPr/>
      <dgm:t>
        <a:bodyPr/>
        <a:lstStyle/>
        <a:p>
          <a:endParaRPr lang="en-US"/>
        </a:p>
      </dgm:t>
    </dgm:pt>
    <dgm:pt modelId="{35D31B5D-E634-428E-AFB2-CD0114C87656}" type="sibTrans" cxnId="{5AB5BA76-4ACE-47A6-B676-D14F0E948A78}">
      <dgm:prSet/>
      <dgm:spPr/>
      <dgm:t>
        <a:bodyPr/>
        <a:lstStyle/>
        <a:p>
          <a:endParaRPr lang="en-US"/>
        </a:p>
      </dgm:t>
    </dgm:pt>
    <dgm:pt modelId="{C34C6304-0C2B-411C-BDDD-D03022A024AE}">
      <dgm:prSet/>
      <dgm:spPr>
        <a:ln>
          <a:solidFill>
            <a:schemeClr val="tx1">
              <a:lumMod val="65000"/>
              <a:lumOff val="35000"/>
            </a:schemeClr>
          </a:solidFill>
        </a:ln>
      </dgm:spPr>
      <dgm:t>
        <a:bodyPr/>
        <a:lstStyle/>
        <a:p>
          <a:r>
            <a:rPr lang="en-US" baseline="0" dirty="0"/>
            <a:t>Then other farmers can look at this information and determine if they want to start growing crops this way.</a:t>
          </a:r>
          <a:endParaRPr lang="en-US" dirty="0"/>
        </a:p>
      </dgm:t>
    </dgm:pt>
    <dgm:pt modelId="{CB18B9F7-0B87-4B7E-B2A4-4A475A081534}" type="parTrans" cxnId="{9CAF8A3E-7DD9-4ABF-9357-DFFAB462F947}">
      <dgm:prSet/>
      <dgm:spPr/>
      <dgm:t>
        <a:bodyPr/>
        <a:lstStyle/>
        <a:p>
          <a:endParaRPr lang="en-US"/>
        </a:p>
      </dgm:t>
    </dgm:pt>
    <dgm:pt modelId="{EBA296FE-9FA5-4587-B3DA-9CAD8EBCA70C}" type="sibTrans" cxnId="{9CAF8A3E-7DD9-4ABF-9357-DFFAB462F947}">
      <dgm:prSet/>
      <dgm:spPr/>
      <dgm:t>
        <a:bodyPr/>
        <a:lstStyle/>
        <a:p>
          <a:endParaRPr lang="en-US"/>
        </a:p>
      </dgm:t>
    </dgm:pt>
    <dgm:pt modelId="{237D954E-0081-448B-A3AD-60E6A12A43F0}" type="pres">
      <dgm:prSet presAssocID="{88087333-67C5-4B41-9BA5-9E5E7F14D055}" presName="linear" presStyleCnt="0">
        <dgm:presLayoutVars>
          <dgm:animLvl val="lvl"/>
          <dgm:resizeHandles val="exact"/>
        </dgm:presLayoutVars>
      </dgm:prSet>
      <dgm:spPr/>
    </dgm:pt>
    <dgm:pt modelId="{D14FE35A-7B1A-4E96-87AB-CDBABD5BB564}" type="pres">
      <dgm:prSet presAssocID="{791265BD-0D76-43E4-80BA-ECAABFC3B770}" presName="parentText" presStyleLbl="node1" presStyleIdx="0" presStyleCnt="4">
        <dgm:presLayoutVars>
          <dgm:chMax val="0"/>
          <dgm:bulletEnabled val="1"/>
        </dgm:presLayoutVars>
      </dgm:prSet>
      <dgm:spPr/>
    </dgm:pt>
    <dgm:pt modelId="{DA47ED17-F662-49F1-A54F-42ECC4F6B224}" type="pres">
      <dgm:prSet presAssocID="{DE9AB866-4C4C-4AEF-8346-DD418D582302}" presName="spacer" presStyleCnt="0"/>
      <dgm:spPr/>
    </dgm:pt>
    <dgm:pt modelId="{FE897BA7-512F-4CA2-9DCB-9EF63562B735}" type="pres">
      <dgm:prSet presAssocID="{B31328BA-99C3-47F7-9D49-30E2368671B3}" presName="parentText" presStyleLbl="node1" presStyleIdx="1" presStyleCnt="4">
        <dgm:presLayoutVars>
          <dgm:chMax val="0"/>
          <dgm:bulletEnabled val="1"/>
        </dgm:presLayoutVars>
      </dgm:prSet>
      <dgm:spPr/>
    </dgm:pt>
    <dgm:pt modelId="{202885AF-4C1A-44F9-9E18-C2E21EC19C54}" type="pres">
      <dgm:prSet presAssocID="{6017F0C4-08B5-4676-9324-62BE10EA63A9}" presName="spacer" presStyleCnt="0"/>
      <dgm:spPr/>
    </dgm:pt>
    <dgm:pt modelId="{21381C7F-950F-44AC-9590-1B0E4ED94F71}" type="pres">
      <dgm:prSet presAssocID="{EE86DD47-C4DD-4225-A9E4-EE121FE05AB6}" presName="parentText" presStyleLbl="node1" presStyleIdx="2" presStyleCnt="4">
        <dgm:presLayoutVars>
          <dgm:chMax val="0"/>
          <dgm:bulletEnabled val="1"/>
        </dgm:presLayoutVars>
      </dgm:prSet>
      <dgm:spPr/>
    </dgm:pt>
    <dgm:pt modelId="{37A28375-DC83-405D-8964-052A60F6449B}" type="pres">
      <dgm:prSet presAssocID="{35D31B5D-E634-428E-AFB2-CD0114C87656}" presName="spacer" presStyleCnt="0"/>
      <dgm:spPr/>
    </dgm:pt>
    <dgm:pt modelId="{57CBF4CB-5DC2-4856-BC6E-DEFA7E816CE7}" type="pres">
      <dgm:prSet presAssocID="{C34C6304-0C2B-411C-BDDD-D03022A024AE}" presName="parentText" presStyleLbl="node1" presStyleIdx="3" presStyleCnt="4">
        <dgm:presLayoutVars>
          <dgm:chMax val="0"/>
          <dgm:bulletEnabled val="1"/>
        </dgm:presLayoutVars>
      </dgm:prSet>
      <dgm:spPr/>
    </dgm:pt>
  </dgm:ptLst>
  <dgm:cxnLst>
    <dgm:cxn modelId="{7E397004-00D9-48A7-A600-0525D8B267BD}" type="presOf" srcId="{C34C6304-0C2B-411C-BDDD-D03022A024AE}" destId="{57CBF4CB-5DC2-4856-BC6E-DEFA7E816CE7}" srcOrd="0" destOrd="0" presId="urn:microsoft.com/office/officeart/2005/8/layout/vList2"/>
    <dgm:cxn modelId="{9CAF8A3E-7DD9-4ABF-9357-DFFAB462F947}" srcId="{88087333-67C5-4B41-9BA5-9E5E7F14D055}" destId="{C34C6304-0C2B-411C-BDDD-D03022A024AE}" srcOrd="3" destOrd="0" parTransId="{CB18B9F7-0B87-4B7E-B2A4-4A475A081534}" sibTransId="{EBA296FE-9FA5-4587-B3DA-9CAD8EBCA70C}"/>
    <dgm:cxn modelId="{E78ABE6E-C5A2-4298-96A6-7CEE14D4CE4B}" srcId="{88087333-67C5-4B41-9BA5-9E5E7F14D055}" destId="{B31328BA-99C3-47F7-9D49-30E2368671B3}" srcOrd="1" destOrd="0" parTransId="{65A02B47-8F34-4BF1-ACA3-E342B2B4BA4C}" sibTransId="{6017F0C4-08B5-4676-9324-62BE10EA63A9}"/>
    <dgm:cxn modelId="{5AB5BA76-4ACE-47A6-B676-D14F0E948A78}" srcId="{88087333-67C5-4B41-9BA5-9E5E7F14D055}" destId="{EE86DD47-C4DD-4225-A9E4-EE121FE05AB6}" srcOrd="2" destOrd="0" parTransId="{0217C2B6-8926-4D50-B6F7-C22AE13793B3}" sibTransId="{35D31B5D-E634-428E-AFB2-CD0114C87656}"/>
    <dgm:cxn modelId="{43B2007B-D0DA-4FD7-8F37-74788A12FD05}" type="presOf" srcId="{88087333-67C5-4B41-9BA5-9E5E7F14D055}" destId="{237D954E-0081-448B-A3AD-60E6A12A43F0}" srcOrd="0" destOrd="0" presId="urn:microsoft.com/office/officeart/2005/8/layout/vList2"/>
    <dgm:cxn modelId="{FF9A3987-502C-4C9B-893A-3F65D8B24C5B}" srcId="{88087333-67C5-4B41-9BA5-9E5E7F14D055}" destId="{791265BD-0D76-43E4-80BA-ECAABFC3B770}" srcOrd="0" destOrd="0" parTransId="{C10EFCD8-EAE6-4E17-AAD0-3277CF2A5F71}" sibTransId="{DE9AB866-4C4C-4AEF-8346-DD418D582302}"/>
    <dgm:cxn modelId="{A1A99B94-4FC9-45A0-8F81-945831E767EF}" type="presOf" srcId="{B31328BA-99C3-47F7-9D49-30E2368671B3}" destId="{FE897BA7-512F-4CA2-9DCB-9EF63562B735}" srcOrd="0" destOrd="0" presId="urn:microsoft.com/office/officeart/2005/8/layout/vList2"/>
    <dgm:cxn modelId="{7B25DBC3-6D38-4D9F-A091-BC76A9657AC7}" type="presOf" srcId="{791265BD-0D76-43E4-80BA-ECAABFC3B770}" destId="{D14FE35A-7B1A-4E96-87AB-CDBABD5BB564}" srcOrd="0" destOrd="0" presId="urn:microsoft.com/office/officeart/2005/8/layout/vList2"/>
    <dgm:cxn modelId="{C13786C8-ABB8-45B4-8F79-41665855BA54}" type="presOf" srcId="{EE86DD47-C4DD-4225-A9E4-EE121FE05AB6}" destId="{21381C7F-950F-44AC-9590-1B0E4ED94F71}" srcOrd="0" destOrd="0" presId="urn:microsoft.com/office/officeart/2005/8/layout/vList2"/>
    <dgm:cxn modelId="{F1F9A9D3-3E37-44AE-AEE8-9E6E8B048F22}" type="presParOf" srcId="{237D954E-0081-448B-A3AD-60E6A12A43F0}" destId="{D14FE35A-7B1A-4E96-87AB-CDBABD5BB564}" srcOrd="0" destOrd="0" presId="urn:microsoft.com/office/officeart/2005/8/layout/vList2"/>
    <dgm:cxn modelId="{A3CD229A-4D12-4876-9E03-352C84A655C1}" type="presParOf" srcId="{237D954E-0081-448B-A3AD-60E6A12A43F0}" destId="{DA47ED17-F662-49F1-A54F-42ECC4F6B224}" srcOrd="1" destOrd="0" presId="urn:microsoft.com/office/officeart/2005/8/layout/vList2"/>
    <dgm:cxn modelId="{682C3835-58A5-41E4-A2F0-A7BE298D913E}" type="presParOf" srcId="{237D954E-0081-448B-A3AD-60E6A12A43F0}" destId="{FE897BA7-512F-4CA2-9DCB-9EF63562B735}" srcOrd="2" destOrd="0" presId="urn:microsoft.com/office/officeart/2005/8/layout/vList2"/>
    <dgm:cxn modelId="{64A33BC9-44F4-46DB-87A3-976F39CDA6C2}" type="presParOf" srcId="{237D954E-0081-448B-A3AD-60E6A12A43F0}" destId="{202885AF-4C1A-44F9-9E18-C2E21EC19C54}" srcOrd="3" destOrd="0" presId="urn:microsoft.com/office/officeart/2005/8/layout/vList2"/>
    <dgm:cxn modelId="{49A79141-3DDF-4FD9-B067-65AFE9EF0B2C}" type="presParOf" srcId="{237D954E-0081-448B-A3AD-60E6A12A43F0}" destId="{21381C7F-950F-44AC-9590-1B0E4ED94F71}" srcOrd="4" destOrd="0" presId="urn:microsoft.com/office/officeart/2005/8/layout/vList2"/>
    <dgm:cxn modelId="{A489A59A-CD5D-4B74-8AF3-BFF36BE1461A}" type="presParOf" srcId="{237D954E-0081-448B-A3AD-60E6A12A43F0}" destId="{37A28375-DC83-405D-8964-052A60F6449B}" srcOrd="5" destOrd="0" presId="urn:microsoft.com/office/officeart/2005/8/layout/vList2"/>
    <dgm:cxn modelId="{42E4C10E-2E7F-44F4-B4BC-F4700E4426BC}" type="presParOf" srcId="{237D954E-0081-448B-A3AD-60E6A12A43F0}" destId="{57CBF4CB-5DC2-4856-BC6E-DEFA7E816C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BDB089-20B2-480B-B314-67FDC9F8D28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90CB906-4778-4148-A76C-7246C7F8EC50}">
      <dgm:prSet/>
      <dgm:spPr/>
      <dgm:t>
        <a:bodyPr/>
        <a:lstStyle/>
        <a:p>
          <a:pPr>
            <a:lnSpc>
              <a:spcPct val="100000"/>
            </a:lnSpc>
          </a:pPr>
          <a:r>
            <a:rPr lang="en-US" baseline="0" dirty="0">
              <a:solidFill>
                <a:schemeClr val="bg1"/>
              </a:solidFill>
            </a:rPr>
            <a:t>The current state of Share Your Crop only looks the data for 20 farms. However, the application could easily be scaled out to hold the data for more.</a:t>
          </a:r>
          <a:endParaRPr lang="en-US" dirty="0">
            <a:solidFill>
              <a:schemeClr val="bg1"/>
            </a:solidFill>
          </a:endParaRPr>
        </a:p>
      </dgm:t>
    </dgm:pt>
    <dgm:pt modelId="{B59BEDB5-79BA-4C44-B0BF-99B7266FDBED}" type="parTrans" cxnId="{AA765F32-754D-4A97-910A-C9F8A4F576CD}">
      <dgm:prSet/>
      <dgm:spPr/>
      <dgm:t>
        <a:bodyPr/>
        <a:lstStyle/>
        <a:p>
          <a:endParaRPr lang="en-US"/>
        </a:p>
      </dgm:t>
    </dgm:pt>
    <dgm:pt modelId="{FA388BB6-2A19-489E-9F54-1D18C5B7D9AC}" type="sibTrans" cxnId="{AA765F32-754D-4A97-910A-C9F8A4F576CD}">
      <dgm:prSet/>
      <dgm:spPr/>
      <dgm:t>
        <a:bodyPr/>
        <a:lstStyle/>
        <a:p>
          <a:pPr>
            <a:lnSpc>
              <a:spcPct val="100000"/>
            </a:lnSpc>
          </a:pPr>
          <a:endParaRPr lang="en-US"/>
        </a:p>
      </dgm:t>
    </dgm:pt>
    <dgm:pt modelId="{7BEC5A00-0CAC-41C9-9A74-20D1121B0406}">
      <dgm:prSet/>
      <dgm:spPr/>
      <dgm:t>
        <a:bodyPr/>
        <a:lstStyle/>
        <a:p>
          <a:pPr>
            <a:lnSpc>
              <a:spcPct val="100000"/>
            </a:lnSpc>
          </a:pPr>
          <a:r>
            <a:rPr lang="en-US" baseline="0" dirty="0">
              <a:solidFill>
                <a:schemeClr val="bg1"/>
              </a:solidFill>
            </a:rPr>
            <a:t>There are 3 tables that are fixed and can not have data added to them, these are the tables containing information directly related to seeds, fertilizers, and farms. This is because this information is not influenced by the actions of existing farmers that use the app.</a:t>
          </a:r>
          <a:endParaRPr lang="en-US" dirty="0">
            <a:solidFill>
              <a:schemeClr val="bg1"/>
            </a:solidFill>
          </a:endParaRPr>
        </a:p>
      </dgm:t>
    </dgm:pt>
    <dgm:pt modelId="{75224B77-26D3-468E-8E5D-5FC141D3269C}" type="parTrans" cxnId="{028839F3-F6B0-476E-A2E7-1019866FCA0C}">
      <dgm:prSet/>
      <dgm:spPr/>
      <dgm:t>
        <a:bodyPr/>
        <a:lstStyle/>
        <a:p>
          <a:endParaRPr lang="en-US"/>
        </a:p>
      </dgm:t>
    </dgm:pt>
    <dgm:pt modelId="{D792F8B7-26F6-457E-8F53-4B56CAE63B3A}" type="sibTrans" cxnId="{028839F3-F6B0-476E-A2E7-1019866FCA0C}">
      <dgm:prSet/>
      <dgm:spPr/>
      <dgm:t>
        <a:bodyPr/>
        <a:lstStyle/>
        <a:p>
          <a:pPr>
            <a:lnSpc>
              <a:spcPct val="100000"/>
            </a:lnSpc>
          </a:pPr>
          <a:endParaRPr lang="en-US"/>
        </a:p>
      </dgm:t>
    </dgm:pt>
    <dgm:pt modelId="{6401F2B6-DA0A-4B75-9477-AF690159AF7D}">
      <dgm:prSet/>
      <dgm:spPr/>
      <dgm:t>
        <a:bodyPr/>
        <a:lstStyle/>
        <a:p>
          <a:pPr>
            <a:lnSpc>
              <a:spcPct val="100000"/>
            </a:lnSpc>
          </a:pPr>
          <a:r>
            <a:rPr lang="en-US" baseline="0" dirty="0">
              <a:solidFill>
                <a:schemeClr val="bg1"/>
              </a:solidFill>
            </a:rPr>
            <a:t>The other 4 tables can have data added to them, and they contain data about greenhouses, fields, crops, and sales. </a:t>
          </a:r>
          <a:endParaRPr lang="en-US" dirty="0">
            <a:solidFill>
              <a:schemeClr val="bg1"/>
            </a:solidFill>
          </a:endParaRPr>
        </a:p>
      </dgm:t>
    </dgm:pt>
    <dgm:pt modelId="{D5E681A5-9473-4D8B-BE39-AE64F074FA20}" type="parTrans" cxnId="{D4FF0D38-D6AD-4867-A3AF-0A8FCE61EC96}">
      <dgm:prSet/>
      <dgm:spPr/>
      <dgm:t>
        <a:bodyPr/>
        <a:lstStyle/>
        <a:p>
          <a:endParaRPr lang="en-US"/>
        </a:p>
      </dgm:t>
    </dgm:pt>
    <dgm:pt modelId="{D6E57466-9EF8-4905-BC35-0B88734FC081}" type="sibTrans" cxnId="{D4FF0D38-D6AD-4867-A3AF-0A8FCE61EC96}">
      <dgm:prSet/>
      <dgm:spPr/>
      <dgm:t>
        <a:bodyPr/>
        <a:lstStyle/>
        <a:p>
          <a:pPr>
            <a:lnSpc>
              <a:spcPct val="100000"/>
            </a:lnSpc>
          </a:pPr>
          <a:endParaRPr lang="en-US"/>
        </a:p>
      </dgm:t>
    </dgm:pt>
    <dgm:pt modelId="{76631BA2-A97F-4D6F-859D-FA12CF875982}">
      <dgm:prSet/>
      <dgm:spPr/>
      <dgm:t>
        <a:bodyPr/>
        <a:lstStyle/>
        <a:p>
          <a:pPr>
            <a:lnSpc>
              <a:spcPct val="100000"/>
            </a:lnSpc>
          </a:pPr>
          <a:r>
            <a:rPr lang="en-US" baseline="0" dirty="0">
              <a:solidFill>
                <a:schemeClr val="bg1"/>
              </a:solidFill>
            </a:rPr>
            <a:t>Some examples of data that might be included in these tables are if a greenhouse is capable of hydroponics or how many acres a field is.</a:t>
          </a:r>
          <a:endParaRPr lang="en-US" dirty="0">
            <a:solidFill>
              <a:schemeClr val="bg1"/>
            </a:solidFill>
          </a:endParaRPr>
        </a:p>
      </dgm:t>
    </dgm:pt>
    <dgm:pt modelId="{8319B233-D6D5-4986-8C1A-ED109939F1FA}" type="parTrans" cxnId="{FD9BF049-89C5-4BDA-AE5B-2ACD56F0173A}">
      <dgm:prSet/>
      <dgm:spPr/>
      <dgm:t>
        <a:bodyPr/>
        <a:lstStyle/>
        <a:p>
          <a:endParaRPr lang="en-US"/>
        </a:p>
      </dgm:t>
    </dgm:pt>
    <dgm:pt modelId="{8EBE41FC-EDB2-4D1C-9B60-5D5317CA863D}" type="sibTrans" cxnId="{FD9BF049-89C5-4BDA-AE5B-2ACD56F0173A}">
      <dgm:prSet/>
      <dgm:spPr/>
      <dgm:t>
        <a:bodyPr/>
        <a:lstStyle/>
        <a:p>
          <a:endParaRPr lang="en-US"/>
        </a:p>
      </dgm:t>
    </dgm:pt>
    <dgm:pt modelId="{77A035F8-B70A-4757-A2CE-CBAB31270D7D}" type="pres">
      <dgm:prSet presAssocID="{C1BDB089-20B2-480B-B314-67FDC9F8D281}" presName="root" presStyleCnt="0">
        <dgm:presLayoutVars>
          <dgm:dir/>
          <dgm:resizeHandles val="exact"/>
        </dgm:presLayoutVars>
      </dgm:prSet>
      <dgm:spPr/>
    </dgm:pt>
    <dgm:pt modelId="{93926A29-F805-486F-90AB-C518B45A4751}" type="pres">
      <dgm:prSet presAssocID="{C1BDB089-20B2-480B-B314-67FDC9F8D281}" presName="container" presStyleCnt="0">
        <dgm:presLayoutVars>
          <dgm:dir/>
          <dgm:resizeHandles val="exact"/>
        </dgm:presLayoutVars>
      </dgm:prSet>
      <dgm:spPr/>
    </dgm:pt>
    <dgm:pt modelId="{5F128A33-294E-495B-B837-60C3440E8F87}" type="pres">
      <dgm:prSet presAssocID="{690CB906-4778-4148-A76C-7246C7F8EC50}" presName="compNode" presStyleCnt="0"/>
      <dgm:spPr/>
    </dgm:pt>
    <dgm:pt modelId="{883FE37C-FCED-4A25-B47C-A714F4F91CEC}" type="pres">
      <dgm:prSet presAssocID="{690CB906-4778-4148-A76C-7246C7F8EC50}" presName="iconBgRect" presStyleLbl="bgShp" presStyleIdx="0" presStyleCnt="4"/>
      <dgm:spPr/>
    </dgm:pt>
    <dgm:pt modelId="{E9DA386A-9570-4430-A6F4-AC2A5D0A0C21}" type="pres">
      <dgm:prSet presAssocID="{690CB906-4778-4148-A76C-7246C7F8EC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rm scene"/>
        </a:ext>
      </dgm:extLst>
    </dgm:pt>
    <dgm:pt modelId="{F1E53DAE-2C69-4582-ABC9-24213F65BB76}" type="pres">
      <dgm:prSet presAssocID="{690CB906-4778-4148-A76C-7246C7F8EC50}" presName="spaceRect" presStyleCnt="0"/>
      <dgm:spPr/>
    </dgm:pt>
    <dgm:pt modelId="{2036EB7F-B9ED-4062-A508-EC991C5D5096}" type="pres">
      <dgm:prSet presAssocID="{690CB906-4778-4148-A76C-7246C7F8EC50}" presName="textRect" presStyleLbl="revTx" presStyleIdx="0" presStyleCnt="4">
        <dgm:presLayoutVars>
          <dgm:chMax val="1"/>
          <dgm:chPref val="1"/>
        </dgm:presLayoutVars>
      </dgm:prSet>
      <dgm:spPr/>
    </dgm:pt>
    <dgm:pt modelId="{0C080A0F-38CD-4BC5-8DD2-F8029D1D9704}" type="pres">
      <dgm:prSet presAssocID="{FA388BB6-2A19-489E-9F54-1D18C5B7D9AC}" presName="sibTrans" presStyleLbl="sibTrans2D1" presStyleIdx="0" presStyleCnt="0"/>
      <dgm:spPr/>
    </dgm:pt>
    <dgm:pt modelId="{A2E0CAD1-E55A-4409-8AF9-4C346C468374}" type="pres">
      <dgm:prSet presAssocID="{7BEC5A00-0CAC-41C9-9A74-20D1121B0406}" presName="compNode" presStyleCnt="0"/>
      <dgm:spPr/>
    </dgm:pt>
    <dgm:pt modelId="{33F82F1F-B066-46AF-8328-19ED82553705}" type="pres">
      <dgm:prSet presAssocID="{7BEC5A00-0CAC-41C9-9A74-20D1121B0406}" presName="iconBgRect" presStyleLbl="bgShp" presStyleIdx="1" presStyleCnt="4"/>
      <dgm:spPr/>
    </dgm:pt>
    <dgm:pt modelId="{1FD2BD31-C913-40A5-A38A-11CAD338D475}" type="pres">
      <dgm:prSet presAssocID="{7BEC5A00-0CAC-41C9-9A74-20D1121B04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1BD3F81D-C18A-4E60-9EE5-8480357E0EAB}" type="pres">
      <dgm:prSet presAssocID="{7BEC5A00-0CAC-41C9-9A74-20D1121B0406}" presName="spaceRect" presStyleCnt="0"/>
      <dgm:spPr/>
    </dgm:pt>
    <dgm:pt modelId="{420DCA56-E35D-4793-B349-4AECBD628329}" type="pres">
      <dgm:prSet presAssocID="{7BEC5A00-0CAC-41C9-9A74-20D1121B0406}" presName="textRect" presStyleLbl="revTx" presStyleIdx="1" presStyleCnt="4">
        <dgm:presLayoutVars>
          <dgm:chMax val="1"/>
          <dgm:chPref val="1"/>
        </dgm:presLayoutVars>
      </dgm:prSet>
      <dgm:spPr/>
    </dgm:pt>
    <dgm:pt modelId="{78D32E80-79D8-41B3-B0E5-55DDE25DA6A9}" type="pres">
      <dgm:prSet presAssocID="{D792F8B7-26F6-457E-8F53-4B56CAE63B3A}" presName="sibTrans" presStyleLbl="sibTrans2D1" presStyleIdx="0" presStyleCnt="0"/>
      <dgm:spPr/>
    </dgm:pt>
    <dgm:pt modelId="{DAE87746-9A96-4BD9-AAEF-54FF8D572F5D}" type="pres">
      <dgm:prSet presAssocID="{6401F2B6-DA0A-4B75-9477-AF690159AF7D}" presName="compNode" presStyleCnt="0"/>
      <dgm:spPr/>
    </dgm:pt>
    <dgm:pt modelId="{EAC0D981-607B-4F80-A436-369E2890A367}" type="pres">
      <dgm:prSet presAssocID="{6401F2B6-DA0A-4B75-9477-AF690159AF7D}" presName="iconBgRect" presStyleLbl="bgShp" presStyleIdx="2" presStyleCnt="4"/>
      <dgm:spPr/>
    </dgm:pt>
    <dgm:pt modelId="{14B9FAB6-AA36-4090-A3E8-9E493F7459F8}" type="pres">
      <dgm:prSet presAssocID="{6401F2B6-DA0A-4B75-9477-AF690159AF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nt"/>
        </a:ext>
      </dgm:extLst>
    </dgm:pt>
    <dgm:pt modelId="{AFF40531-28CE-4346-947F-34C3268D437E}" type="pres">
      <dgm:prSet presAssocID="{6401F2B6-DA0A-4B75-9477-AF690159AF7D}" presName="spaceRect" presStyleCnt="0"/>
      <dgm:spPr/>
    </dgm:pt>
    <dgm:pt modelId="{639CA39C-43A4-4FDA-AE20-A7FF7581AFAC}" type="pres">
      <dgm:prSet presAssocID="{6401F2B6-DA0A-4B75-9477-AF690159AF7D}" presName="textRect" presStyleLbl="revTx" presStyleIdx="2" presStyleCnt="4">
        <dgm:presLayoutVars>
          <dgm:chMax val="1"/>
          <dgm:chPref val="1"/>
        </dgm:presLayoutVars>
      </dgm:prSet>
      <dgm:spPr/>
    </dgm:pt>
    <dgm:pt modelId="{BD1D8A1C-82D3-483E-ADBE-0B570A3B69FF}" type="pres">
      <dgm:prSet presAssocID="{D6E57466-9EF8-4905-BC35-0B88734FC081}" presName="sibTrans" presStyleLbl="sibTrans2D1" presStyleIdx="0" presStyleCnt="0"/>
      <dgm:spPr/>
    </dgm:pt>
    <dgm:pt modelId="{9A110B78-24CA-4C96-980A-8DF1C181D235}" type="pres">
      <dgm:prSet presAssocID="{76631BA2-A97F-4D6F-859D-FA12CF875982}" presName="compNode" presStyleCnt="0"/>
      <dgm:spPr/>
    </dgm:pt>
    <dgm:pt modelId="{95213F7B-3D7F-44CA-8510-84E1E29DD9A9}" type="pres">
      <dgm:prSet presAssocID="{76631BA2-A97F-4D6F-859D-FA12CF875982}" presName="iconBgRect" presStyleLbl="bgShp" presStyleIdx="3" presStyleCnt="4"/>
      <dgm:spPr/>
    </dgm:pt>
    <dgm:pt modelId="{4D2CDEFD-5DFA-4387-83F6-1C4269E9CE3C}" type="pres">
      <dgm:prSet presAssocID="{76631BA2-A97F-4D6F-859D-FA12CF87598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ainy scene"/>
        </a:ext>
      </dgm:extLst>
    </dgm:pt>
    <dgm:pt modelId="{30AFFAC1-4511-486E-866C-FF2369944961}" type="pres">
      <dgm:prSet presAssocID="{76631BA2-A97F-4D6F-859D-FA12CF875982}" presName="spaceRect" presStyleCnt="0"/>
      <dgm:spPr/>
    </dgm:pt>
    <dgm:pt modelId="{5045B90F-F119-4CAF-8065-3BD5BA83D7DC}" type="pres">
      <dgm:prSet presAssocID="{76631BA2-A97F-4D6F-859D-FA12CF875982}" presName="textRect" presStyleLbl="revTx" presStyleIdx="3" presStyleCnt="4">
        <dgm:presLayoutVars>
          <dgm:chMax val="1"/>
          <dgm:chPref val="1"/>
        </dgm:presLayoutVars>
      </dgm:prSet>
      <dgm:spPr/>
    </dgm:pt>
  </dgm:ptLst>
  <dgm:cxnLst>
    <dgm:cxn modelId="{AA765F32-754D-4A97-910A-C9F8A4F576CD}" srcId="{C1BDB089-20B2-480B-B314-67FDC9F8D281}" destId="{690CB906-4778-4148-A76C-7246C7F8EC50}" srcOrd="0" destOrd="0" parTransId="{B59BEDB5-79BA-4C44-B0BF-99B7266FDBED}" sibTransId="{FA388BB6-2A19-489E-9F54-1D18C5B7D9AC}"/>
    <dgm:cxn modelId="{0E995F32-B4E5-4241-9729-6C724AF6CB8F}" type="presOf" srcId="{6401F2B6-DA0A-4B75-9477-AF690159AF7D}" destId="{639CA39C-43A4-4FDA-AE20-A7FF7581AFAC}" srcOrd="0" destOrd="0" presId="urn:microsoft.com/office/officeart/2018/2/layout/IconCircleList"/>
    <dgm:cxn modelId="{D4FF0D38-D6AD-4867-A3AF-0A8FCE61EC96}" srcId="{C1BDB089-20B2-480B-B314-67FDC9F8D281}" destId="{6401F2B6-DA0A-4B75-9477-AF690159AF7D}" srcOrd="2" destOrd="0" parTransId="{D5E681A5-9473-4D8B-BE39-AE64F074FA20}" sibTransId="{D6E57466-9EF8-4905-BC35-0B88734FC081}"/>
    <dgm:cxn modelId="{BD32675E-1F49-4A53-955A-123B29201D41}" type="presOf" srcId="{76631BA2-A97F-4D6F-859D-FA12CF875982}" destId="{5045B90F-F119-4CAF-8065-3BD5BA83D7DC}" srcOrd="0" destOrd="0" presId="urn:microsoft.com/office/officeart/2018/2/layout/IconCircleList"/>
    <dgm:cxn modelId="{FD9BF049-89C5-4BDA-AE5B-2ACD56F0173A}" srcId="{C1BDB089-20B2-480B-B314-67FDC9F8D281}" destId="{76631BA2-A97F-4D6F-859D-FA12CF875982}" srcOrd="3" destOrd="0" parTransId="{8319B233-D6D5-4986-8C1A-ED109939F1FA}" sibTransId="{8EBE41FC-EDB2-4D1C-9B60-5D5317CA863D}"/>
    <dgm:cxn modelId="{CE23306B-AD73-4370-B0A8-A3443ED9C670}" type="presOf" srcId="{FA388BB6-2A19-489E-9F54-1D18C5B7D9AC}" destId="{0C080A0F-38CD-4BC5-8DD2-F8029D1D9704}" srcOrd="0" destOrd="0" presId="urn:microsoft.com/office/officeart/2018/2/layout/IconCircleList"/>
    <dgm:cxn modelId="{15E67F6B-27AA-4C13-88D1-ACA188988428}" type="presOf" srcId="{690CB906-4778-4148-A76C-7246C7F8EC50}" destId="{2036EB7F-B9ED-4062-A508-EC991C5D5096}" srcOrd="0" destOrd="0" presId="urn:microsoft.com/office/officeart/2018/2/layout/IconCircleList"/>
    <dgm:cxn modelId="{721DB7A3-B293-4F78-8452-ABE36AFB7E07}" type="presOf" srcId="{7BEC5A00-0CAC-41C9-9A74-20D1121B0406}" destId="{420DCA56-E35D-4793-B349-4AECBD628329}" srcOrd="0" destOrd="0" presId="urn:microsoft.com/office/officeart/2018/2/layout/IconCircleList"/>
    <dgm:cxn modelId="{FF43EBB2-5ECF-4D38-BE2B-52BB0E4A1C52}" type="presOf" srcId="{D6E57466-9EF8-4905-BC35-0B88734FC081}" destId="{BD1D8A1C-82D3-483E-ADBE-0B570A3B69FF}" srcOrd="0" destOrd="0" presId="urn:microsoft.com/office/officeart/2018/2/layout/IconCircleList"/>
    <dgm:cxn modelId="{85E08DC8-B234-49ED-8F2E-290282860A66}" type="presOf" srcId="{C1BDB089-20B2-480B-B314-67FDC9F8D281}" destId="{77A035F8-B70A-4757-A2CE-CBAB31270D7D}" srcOrd="0" destOrd="0" presId="urn:microsoft.com/office/officeart/2018/2/layout/IconCircleList"/>
    <dgm:cxn modelId="{7FBC32F3-1038-4BBF-BAF3-DAA98B45FE08}" type="presOf" srcId="{D792F8B7-26F6-457E-8F53-4B56CAE63B3A}" destId="{78D32E80-79D8-41B3-B0E5-55DDE25DA6A9}" srcOrd="0" destOrd="0" presId="urn:microsoft.com/office/officeart/2018/2/layout/IconCircleList"/>
    <dgm:cxn modelId="{028839F3-F6B0-476E-A2E7-1019866FCA0C}" srcId="{C1BDB089-20B2-480B-B314-67FDC9F8D281}" destId="{7BEC5A00-0CAC-41C9-9A74-20D1121B0406}" srcOrd="1" destOrd="0" parTransId="{75224B77-26D3-468E-8E5D-5FC141D3269C}" sibTransId="{D792F8B7-26F6-457E-8F53-4B56CAE63B3A}"/>
    <dgm:cxn modelId="{D47CADA9-19D7-4A8F-861A-2BB9A5217C54}" type="presParOf" srcId="{77A035F8-B70A-4757-A2CE-CBAB31270D7D}" destId="{93926A29-F805-486F-90AB-C518B45A4751}" srcOrd="0" destOrd="0" presId="urn:microsoft.com/office/officeart/2018/2/layout/IconCircleList"/>
    <dgm:cxn modelId="{5A18758D-7CE3-4D3F-8EAC-01BDCDA86EC7}" type="presParOf" srcId="{93926A29-F805-486F-90AB-C518B45A4751}" destId="{5F128A33-294E-495B-B837-60C3440E8F87}" srcOrd="0" destOrd="0" presId="urn:microsoft.com/office/officeart/2018/2/layout/IconCircleList"/>
    <dgm:cxn modelId="{39FB3C3F-5604-473E-8680-4CF29D65C9AB}" type="presParOf" srcId="{5F128A33-294E-495B-B837-60C3440E8F87}" destId="{883FE37C-FCED-4A25-B47C-A714F4F91CEC}" srcOrd="0" destOrd="0" presId="urn:microsoft.com/office/officeart/2018/2/layout/IconCircleList"/>
    <dgm:cxn modelId="{CA3490B0-4C05-470E-90EE-C202068E0E89}" type="presParOf" srcId="{5F128A33-294E-495B-B837-60C3440E8F87}" destId="{E9DA386A-9570-4430-A6F4-AC2A5D0A0C21}" srcOrd="1" destOrd="0" presId="urn:microsoft.com/office/officeart/2018/2/layout/IconCircleList"/>
    <dgm:cxn modelId="{1AFF4B80-A386-4510-95A0-ED3A51EB5EEB}" type="presParOf" srcId="{5F128A33-294E-495B-B837-60C3440E8F87}" destId="{F1E53DAE-2C69-4582-ABC9-24213F65BB76}" srcOrd="2" destOrd="0" presId="urn:microsoft.com/office/officeart/2018/2/layout/IconCircleList"/>
    <dgm:cxn modelId="{03F6B4A5-F44E-4825-A56E-2848094EA1C4}" type="presParOf" srcId="{5F128A33-294E-495B-B837-60C3440E8F87}" destId="{2036EB7F-B9ED-4062-A508-EC991C5D5096}" srcOrd="3" destOrd="0" presId="urn:microsoft.com/office/officeart/2018/2/layout/IconCircleList"/>
    <dgm:cxn modelId="{5A4F0167-5D43-4CC8-981D-83147645E2DD}" type="presParOf" srcId="{93926A29-F805-486F-90AB-C518B45A4751}" destId="{0C080A0F-38CD-4BC5-8DD2-F8029D1D9704}" srcOrd="1" destOrd="0" presId="urn:microsoft.com/office/officeart/2018/2/layout/IconCircleList"/>
    <dgm:cxn modelId="{E2AAB17E-B593-4328-9EA4-726F2D422D3B}" type="presParOf" srcId="{93926A29-F805-486F-90AB-C518B45A4751}" destId="{A2E0CAD1-E55A-4409-8AF9-4C346C468374}" srcOrd="2" destOrd="0" presId="urn:microsoft.com/office/officeart/2018/2/layout/IconCircleList"/>
    <dgm:cxn modelId="{F5B2CD9A-E725-40F1-BBEA-2759939531BF}" type="presParOf" srcId="{A2E0CAD1-E55A-4409-8AF9-4C346C468374}" destId="{33F82F1F-B066-46AF-8328-19ED82553705}" srcOrd="0" destOrd="0" presId="urn:microsoft.com/office/officeart/2018/2/layout/IconCircleList"/>
    <dgm:cxn modelId="{9EB3B7A3-F216-41A7-851A-E6A1E9DEC4BA}" type="presParOf" srcId="{A2E0CAD1-E55A-4409-8AF9-4C346C468374}" destId="{1FD2BD31-C913-40A5-A38A-11CAD338D475}" srcOrd="1" destOrd="0" presId="urn:microsoft.com/office/officeart/2018/2/layout/IconCircleList"/>
    <dgm:cxn modelId="{80E2D985-3B62-4FEF-BE11-A02092EB607E}" type="presParOf" srcId="{A2E0CAD1-E55A-4409-8AF9-4C346C468374}" destId="{1BD3F81D-C18A-4E60-9EE5-8480357E0EAB}" srcOrd="2" destOrd="0" presId="urn:microsoft.com/office/officeart/2018/2/layout/IconCircleList"/>
    <dgm:cxn modelId="{B1379595-85DE-4A8E-A1BA-38825B6AFDC9}" type="presParOf" srcId="{A2E0CAD1-E55A-4409-8AF9-4C346C468374}" destId="{420DCA56-E35D-4793-B349-4AECBD628329}" srcOrd="3" destOrd="0" presId="urn:microsoft.com/office/officeart/2018/2/layout/IconCircleList"/>
    <dgm:cxn modelId="{F34A0737-8956-4291-BE10-8F2848B19AF1}" type="presParOf" srcId="{93926A29-F805-486F-90AB-C518B45A4751}" destId="{78D32E80-79D8-41B3-B0E5-55DDE25DA6A9}" srcOrd="3" destOrd="0" presId="urn:microsoft.com/office/officeart/2018/2/layout/IconCircleList"/>
    <dgm:cxn modelId="{4119509C-DFB3-4AEC-B56A-BB68F502061D}" type="presParOf" srcId="{93926A29-F805-486F-90AB-C518B45A4751}" destId="{DAE87746-9A96-4BD9-AAEF-54FF8D572F5D}" srcOrd="4" destOrd="0" presId="urn:microsoft.com/office/officeart/2018/2/layout/IconCircleList"/>
    <dgm:cxn modelId="{C713106C-97E7-4FB6-B5A4-7F3C64D580E1}" type="presParOf" srcId="{DAE87746-9A96-4BD9-AAEF-54FF8D572F5D}" destId="{EAC0D981-607B-4F80-A436-369E2890A367}" srcOrd="0" destOrd="0" presId="urn:microsoft.com/office/officeart/2018/2/layout/IconCircleList"/>
    <dgm:cxn modelId="{F478ACC4-3946-4DA9-AA55-E9B5635629F5}" type="presParOf" srcId="{DAE87746-9A96-4BD9-AAEF-54FF8D572F5D}" destId="{14B9FAB6-AA36-4090-A3E8-9E493F7459F8}" srcOrd="1" destOrd="0" presId="urn:microsoft.com/office/officeart/2018/2/layout/IconCircleList"/>
    <dgm:cxn modelId="{F7221A05-3A70-4E6F-9B27-14B10E153D24}" type="presParOf" srcId="{DAE87746-9A96-4BD9-AAEF-54FF8D572F5D}" destId="{AFF40531-28CE-4346-947F-34C3268D437E}" srcOrd="2" destOrd="0" presId="urn:microsoft.com/office/officeart/2018/2/layout/IconCircleList"/>
    <dgm:cxn modelId="{08C59E13-C297-4B34-A5E0-5B709BA9C432}" type="presParOf" srcId="{DAE87746-9A96-4BD9-AAEF-54FF8D572F5D}" destId="{639CA39C-43A4-4FDA-AE20-A7FF7581AFAC}" srcOrd="3" destOrd="0" presId="urn:microsoft.com/office/officeart/2018/2/layout/IconCircleList"/>
    <dgm:cxn modelId="{BC3FCDF1-BBC8-4EE4-AE38-571D62FC9388}" type="presParOf" srcId="{93926A29-F805-486F-90AB-C518B45A4751}" destId="{BD1D8A1C-82D3-483E-ADBE-0B570A3B69FF}" srcOrd="5" destOrd="0" presId="urn:microsoft.com/office/officeart/2018/2/layout/IconCircleList"/>
    <dgm:cxn modelId="{062EC07B-707A-4AEC-99B6-FCAC4B79550F}" type="presParOf" srcId="{93926A29-F805-486F-90AB-C518B45A4751}" destId="{9A110B78-24CA-4C96-980A-8DF1C181D235}" srcOrd="6" destOrd="0" presId="urn:microsoft.com/office/officeart/2018/2/layout/IconCircleList"/>
    <dgm:cxn modelId="{5924E9E4-75B8-4A0E-8CA3-AF605DBDE17C}" type="presParOf" srcId="{9A110B78-24CA-4C96-980A-8DF1C181D235}" destId="{95213F7B-3D7F-44CA-8510-84E1E29DD9A9}" srcOrd="0" destOrd="0" presId="urn:microsoft.com/office/officeart/2018/2/layout/IconCircleList"/>
    <dgm:cxn modelId="{AD95DA98-4566-446E-8757-9B1CD83BE909}" type="presParOf" srcId="{9A110B78-24CA-4C96-980A-8DF1C181D235}" destId="{4D2CDEFD-5DFA-4387-83F6-1C4269E9CE3C}" srcOrd="1" destOrd="0" presId="urn:microsoft.com/office/officeart/2018/2/layout/IconCircleList"/>
    <dgm:cxn modelId="{45E71041-2EFF-4EB3-B646-24958614DFCC}" type="presParOf" srcId="{9A110B78-24CA-4C96-980A-8DF1C181D235}" destId="{30AFFAC1-4511-486E-866C-FF2369944961}" srcOrd="2" destOrd="0" presId="urn:microsoft.com/office/officeart/2018/2/layout/IconCircleList"/>
    <dgm:cxn modelId="{49501D12-51B2-470E-BC13-15527C763BBD}" type="presParOf" srcId="{9A110B78-24CA-4C96-980A-8DF1C181D235}" destId="{5045B90F-F119-4CAF-8065-3BD5BA83D7D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6FAC81-2F44-411C-B18A-3AC1BA9E41B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99EF7FB-0E97-4F37-A676-B2FBBB947B7F}">
      <dgm:prSet/>
      <dgm:spPr/>
      <dgm:t>
        <a:bodyPr/>
        <a:lstStyle/>
        <a:p>
          <a:r>
            <a:rPr lang="en-US" baseline="0" dirty="0">
              <a:solidFill>
                <a:schemeClr val="bg1"/>
              </a:solidFill>
            </a:rPr>
            <a:t>Python and Flask for functionality</a:t>
          </a:r>
          <a:endParaRPr lang="en-US" dirty="0">
            <a:solidFill>
              <a:schemeClr val="bg1"/>
            </a:solidFill>
          </a:endParaRPr>
        </a:p>
      </dgm:t>
    </dgm:pt>
    <dgm:pt modelId="{4D64EB43-73EE-4AC5-B0E8-E6BE11EA1DBF}" type="parTrans" cxnId="{AF5D406B-2096-4631-9F7A-62406428E50E}">
      <dgm:prSet/>
      <dgm:spPr/>
      <dgm:t>
        <a:bodyPr/>
        <a:lstStyle/>
        <a:p>
          <a:endParaRPr lang="en-US"/>
        </a:p>
      </dgm:t>
    </dgm:pt>
    <dgm:pt modelId="{D63AE2AC-534C-49DA-AB7B-DF1EE486CB25}" type="sibTrans" cxnId="{AF5D406B-2096-4631-9F7A-62406428E50E}">
      <dgm:prSet/>
      <dgm:spPr/>
      <dgm:t>
        <a:bodyPr/>
        <a:lstStyle/>
        <a:p>
          <a:endParaRPr lang="en-US"/>
        </a:p>
      </dgm:t>
    </dgm:pt>
    <dgm:pt modelId="{3ECE4642-321A-4277-AD25-BFFC47F8D347}">
      <dgm:prSet/>
      <dgm:spPr/>
      <dgm:t>
        <a:bodyPr/>
        <a:lstStyle/>
        <a:p>
          <a:r>
            <a:rPr lang="en-US" baseline="0" dirty="0">
              <a:solidFill>
                <a:schemeClr val="bg1"/>
              </a:solidFill>
            </a:rPr>
            <a:t>HTML for web interface</a:t>
          </a:r>
          <a:endParaRPr lang="en-US" dirty="0">
            <a:solidFill>
              <a:schemeClr val="bg1"/>
            </a:solidFill>
          </a:endParaRPr>
        </a:p>
      </dgm:t>
    </dgm:pt>
    <dgm:pt modelId="{E316C107-EF73-4F4B-A673-CAB75B107F46}" type="parTrans" cxnId="{2B6BD871-1618-4F5D-8593-041805B692B8}">
      <dgm:prSet/>
      <dgm:spPr/>
      <dgm:t>
        <a:bodyPr/>
        <a:lstStyle/>
        <a:p>
          <a:endParaRPr lang="en-US"/>
        </a:p>
      </dgm:t>
    </dgm:pt>
    <dgm:pt modelId="{8F503064-6345-4C44-95EE-92008B4D37D5}" type="sibTrans" cxnId="{2B6BD871-1618-4F5D-8593-041805B692B8}">
      <dgm:prSet/>
      <dgm:spPr/>
      <dgm:t>
        <a:bodyPr/>
        <a:lstStyle/>
        <a:p>
          <a:endParaRPr lang="en-US"/>
        </a:p>
      </dgm:t>
    </dgm:pt>
    <dgm:pt modelId="{A2657D55-6EFD-4408-A4C9-067FA0399F1D}">
      <dgm:prSet/>
      <dgm:spPr/>
      <dgm:t>
        <a:bodyPr/>
        <a:lstStyle/>
        <a:p>
          <a:r>
            <a:rPr lang="en-US" baseline="0" dirty="0">
              <a:solidFill>
                <a:schemeClr val="bg1"/>
              </a:solidFill>
            </a:rPr>
            <a:t>Bootstrap for interface styling</a:t>
          </a:r>
          <a:endParaRPr lang="en-US" dirty="0">
            <a:solidFill>
              <a:schemeClr val="bg1"/>
            </a:solidFill>
          </a:endParaRPr>
        </a:p>
      </dgm:t>
    </dgm:pt>
    <dgm:pt modelId="{D623C8C5-1A67-49F4-A255-C670E5B4428F}" type="parTrans" cxnId="{08F91F6A-4670-4FFF-BEC2-76B1582C5B4E}">
      <dgm:prSet/>
      <dgm:spPr/>
      <dgm:t>
        <a:bodyPr/>
        <a:lstStyle/>
        <a:p>
          <a:endParaRPr lang="en-US"/>
        </a:p>
      </dgm:t>
    </dgm:pt>
    <dgm:pt modelId="{8067980F-E6AC-426B-9097-950D82DE58E9}" type="sibTrans" cxnId="{08F91F6A-4670-4FFF-BEC2-76B1582C5B4E}">
      <dgm:prSet/>
      <dgm:spPr/>
      <dgm:t>
        <a:bodyPr/>
        <a:lstStyle/>
        <a:p>
          <a:endParaRPr lang="en-US"/>
        </a:p>
      </dgm:t>
    </dgm:pt>
    <dgm:pt modelId="{683AB027-4C36-455D-8D42-93CFDFE3B3CF}">
      <dgm:prSet/>
      <dgm:spPr/>
      <dgm:t>
        <a:bodyPr/>
        <a:lstStyle/>
        <a:p>
          <a:r>
            <a:rPr lang="en-US" baseline="0" dirty="0">
              <a:solidFill>
                <a:schemeClr val="bg1"/>
              </a:solidFill>
            </a:rPr>
            <a:t>MySQL for database creation and management</a:t>
          </a:r>
          <a:endParaRPr lang="en-US" dirty="0">
            <a:solidFill>
              <a:schemeClr val="bg1"/>
            </a:solidFill>
          </a:endParaRPr>
        </a:p>
      </dgm:t>
    </dgm:pt>
    <dgm:pt modelId="{F5928C80-56F5-4BBD-ACED-17F4FD3A9C1D}" type="parTrans" cxnId="{0AB1861A-5E74-4793-BFA1-57BACC779FAD}">
      <dgm:prSet/>
      <dgm:spPr/>
      <dgm:t>
        <a:bodyPr/>
        <a:lstStyle/>
        <a:p>
          <a:endParaRPr lang="en-US"/>
        </a:p>
      </dgm:t>
    </dgm:pt>
    <dgm:pt modelId="{7BC07C74-3F70-4022-A3F5-D8A8619EB7BE}" type="sibTrans" cxnId="{0AB1861A-5E74-4793-BFA1-57BACC779FAD}">
      <dgm:prSet/>
      <dgm:spPr/>
      <dgm:t>
        <a:bodyPr/>
        <a:lstStyle/>
        <a:p>
          <a:endParaRPr lang="en-US"/>
        </a:p>
      </dgm:t>
    </dgm:pt>
    <dgm:pt modelId="{A8FA1841-23AF-4CDE-A3EF-6768EECA54C9}" type="pres">
      <dgm:prSet presAssocID="{E96FAC81-2F44-411C-B18A-3AC1BA9E41B8}" presName="root" presStyleCnt="0">
        <dgm:presLayoutVars>
          <dgm:dir/>
          <dgm:resizeHandles val="exact"/>
        </dgm:presLayoutVars>
      </dgm:prSet>
      <dgm:spPr/>
    </dgm:pt>
    <dgm:pt modelId="{A5C244C4-BDAA-42ED-8F52-E19505F3FFFA}" type="pres">
      <dgm:prSet presAssocID="{E96FAC81-2F44-411C-B18A-3AC1BA9E41B8}" presName="container" presStyleCnt="0">
        <dgm:presLayoutVars>
          <dgm:dir/>
          <dgm:resizeHandles val="exact"/>
        </dgm:presLayoutVars>
      </dgm:prSet>
      <dgm:spPr/>
    </dgm:pt>
    <dgm:pt modelId="{FD77AC2F-E71D-4207-9D7A-C508D06A0F17}" type="pres">
      <dgm:prSet presAssocID="{299EF7FB-0E97-4F37-A676-B2FBBB947B7F}" presName="compNode" presStyleCnt="0"/>
      <dgm:spPr/>
    </dgm:pt>
    <dgm:pt modelId="{DD400410-3D25-4EDE-B5E6-80C34FB74BEE}" type="pres">
      <dgm:prSet presAssocID="{299EF7FB-0E97-4F37-A676-B2FBBB947B7F}" presName="iconBgRect" presStyleLbl="bgShp" presStyleIdx="0" presStyleCnt="4"/>
      <dgm:spPr/>
    </dgm:pt>
    <dgm:pt modelId="{E1FA09FC-FFBB-4C29-88FF-9352091706C3}" type="pres">
      <dgm:prSet presAssocID="{299EF7FB-0E97-4F37-A676-B2FBBB947B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092057B0-807C-41E5-8934-674CFAE0DD9F}" type="pres">
      <dgm:prSet presAssocID="{299EF7FB-0E97-4F37-A676-B2FBBB947B7F}" presName="spaceRect" presStyleCnt="0"/>
      <dgm:spPr/>
    </dgm:pt>
    <dgm:pt modelId="{7F071026-85B8-4E39-A91C-B7F14A9E454D}" type="pres">
      <dgm:prSet presAssocID="{299EF7FB-0E97-4F37-A676-B2FBBB947B7F}" presName="textRect" presStyleLbl="revTx" presStyleIdx="0" presStyleCnt="4">
        <dgm:presLayoutVars>
          <dgm:chMax val="1"/>
          <dgm:chPref val="1"/>
        </dgm:presLayoutVars>
      </dgm:prSet>
      <dgm:spPr/>
    </dgm:pt>
    <dgm:pt modelId="{5549E89F-CEBC-47BC-A38E-A6D00CCBE181}" type="pres">
      <dgm:prSet presAssocID="{D63AE2AC-534C-49DA-AB7B-DF1EE486CB25}" presName="sibTrans" presStyleLbl="sibTrans2D1" presStyleIdx="0" presStyleCnt="0"/>
      <dgm:spPr/>
    </dgm:pt>
    <dgm:pt modelId="{AE83DD8D-FD32-49D6-818B-22EC743F5536}" type="pres">
      <dgm:prSet presAssocID="{3ECE4642-321A-4277-AD25-BFFC47F8D347}" presName="compNode" presStyleCnt="0"/>
      <dgm:spPr/>
    </dgm:pt>
    <dgm:pt modelId="{8078E0AF-49A7-4F69-A24C-087B61EC92E6}" type="pres">
      <dgm:prSet presAssocID="{3ECE4642-321A-4277-AD25-BFFC47F8D347}" presName="iconBgRect" presStyleLbl="bgShp" presStyleIdx="1" presStyleCnt="4"/>
      <dgm:spPr/>
    </dgm:pt>
    <dgm:pt modelId="{D739817F-A79A-45A8-A9BC-0634DF09CC53}" type="pres">
      <dgm:prSet presAssocID="{3ECE4642-321A-4277-AD25-BFFC47F8D34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6295D6E2-4EF6-4D95-B29A-C0CE2B1A86DA}" type="pres">
      <dgm:prSet presAssocID="{3ECE4642-321A-4277-AD25-BFFC47F8D347}" presName="spaceRect" presStyleCnt="0"/>
      <dgm:spPr/>
    </dgm:pt>
    <dgm:pt modelId="{15C3B9B4-3A6A-43D2-8DF3-4642625D9AC7}" type="pres">
      <dgm:prSet presAssocID="{3ECE4642-321A-4277-AD25-BFFC47F8D347}" presName="textRect" presStyleLbl="revTx" presStyleIdx="1" presStyleCnt="4">
        <dgm:presLayoutVars>
          <dgm:chMax val="1"/>
          <dgm:chPref val="1"/>
        </dgm:presLayoutVars>
      </dgm:prSet>
      <dgm:spPr/>
    </dgm:pt>
    <dgm:pt modelId="{20A03FC3-4D3E-430C-BE55-92E554D5F788}" type="pres">
      <dgm:prSet presAssocID="{8F503064-6345-4C44-95EE-92008B4D37D5}" presName="sibTrans" presStyleLbl="sibTrans2D1" presStyleIdx="0" presStyleCnt="0"/>
      <dgm:spPr/>
    </dgm:pt>
    <dgm:pt modelId="{8B134EF0-05C3-43B5-85AE-2DCBA2C05547}" type="pres">
      <dgm:prSet presAssocID="{A2657D55-6EFD-4408-A4C9-067FA0399F1D}" presName="compNode" presStyleCnt="0"/>
      <dgm:spPr/>
    </dgm:pt>
    <dgm:pt modelId="{D09359D7-5C7B-4E27-A6CE-3DB04CAAE623}" type="pres">
      <dgm:prSet presAssocID="{A2657D55-6EFD-4408-A4C9-067FA0399F1D}" presName="iconBgRect" presStyleLbl="bgShp" presStyleIdx="2" presStyleCnt="4"/>
      <dgm:spPr/>
    </dgm:pt>
    <dgm:pt modelId="{7927CE44-6AE1-4B5E-87F0-FB1F7D9ED9F1}" type="pres">
      <dgm:prSet presAssocID="{A2657D55-6EFD-4408-A4C9-067FA0399F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ts"/>
        </a:ext>
      </dgm:extLst>
    </dgm:pt>
    <dgm:pt modelId="{EB4A4E8E-0DE0-4947-86BA-A29FCC1C9CC5}" type="pres">
      <dgm:prSet presAssocID="{A2657D55-6EFD-4408-A4C9-067FA0399F1D}" presName="spaceRect" presStyleCnt="0"/>
      <dgm:spPr/>
    </dgm:pt>
    <dgm:pt modelId="{EAB59F45-37F1-4598-90E4-D20BD6420A84}" type="pres">
      <dgm:prSet presAssocID="{A2657D55-6EFD-4408-A4C9-067FA0399F1D}" presName="textRect" presStyleLbl="revTx" presStyleIdx="2" presStyleCnt="4">
        <dgm:presLayoutVars>
          <dgm:chMax val="1"/>
          <dgm:chPref val="1"/>
        </dgm:presLayoutVars>
      </dgm:prSet>
      <dgm:spPr/>
    </dgm:pt>
    <dgm:pt modelId="{ECF57954-F712-46A4-BABA-2423B9B3B4A9}" type="pres">
      <dgm:prSet presAssocID="{8067980F-E6AC-426B-9097-950D82DE58E9}" presName="sibTrans" presStyleLbl="sibTrans2D1" presStyleIdx="0" presStyleCnt="0"/>
      <dgm:spPr/>
    </dgm:pt>
    <dgm:pt modelId="{E61B9968-1987-4D9E-9D49-E443F7241449}" type="pres">
      <dgm:prSet presAssocID="{683AB027-4C36-455D-8D42-93CFDFE3B3CF}" presName="compNode" presStyleCnt="0"/>
      <dgm:spPr/>
    </dgm:pt>
    <dgm:pt modelId="{0165177F-AEA1-4970-88A1-C2620E0ACACE}" type="pres">
      <dgm:prSet presAssocID="{683AB027-4C36-455D-8D42-93CFDFE3B3CF}" presName="iconBgRect" presStyleLbl="bgShp" presStyleIdx="3" presStyleCnt="4" custLinFactNeighborX="-52" custLinFactNeighborY="881"/>
      <dgm:spPr>
        <a:solidFill>
          <a:schemeClr val="bg1"/>
        </a:solidFill>
        <a:ln>
          <a:solidFill>
            <a:srgbClr val="FFC000"/>
          </a:solidFill>
        </a:ln>
      </dgm:spPr>
    </dgm:pt>
    <dgm:pt modelId="{7E04C758-AB3B-4D1C-BA9A-96FB869A2029}" type="pres">
      <dgm:prSet presAssocID="{683AB027-4C36-455D-8D42-93CFDFE3B3CF}" presName="iconRect" presStyleLbl="node1" presStyleIdx="3" presStyleCnt="4" custLinFactNeighborX="-16357" custLinFactNeighborY="-3617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B5B4E6A7-2579-432B-BC17-BB578520A028}" type="pres">
      <dgm:prSet presAssocID="{683AB027-4C36-455D-8D42-93CFDFE3B3CF}" presName="spaceRect" presStyleCnt="0"/>
      <dgm:spPr/>
    </dgm:pt>
    <dgm:pt modelId="{6E446045-E9EA-428D-8AED-23B4FA86610C}" type="pres">
      <dgm:prSet presAssocID="{683AB027-4C36-455D-8D42-93CFDFE3B3CF}" presName="textRect" presStyleLbl="revTx" presStyleIdx="3" presStyleCnt="4">
        <dgm:presLayoutVars>
          <dgm:chMax val="1"/>
          <dgm:chPref val="1"/>
        </dgm:presLayoutVars>
      </dgm:prSet>
      <dgm:spPr/>
    </dgm:pt>
  </dgm:ptLst>
  <dgm:cxnLst>
    <dgm:cxn modelId="{E54C2205-B091-4645-8F3E-950C2033C2CD}" type="presOf" srcId="{A2657D55-6EFD-4408-A4C9-067FA0399F1D}" destId="{EAB59F45-37F1-4598-90E4-D20BD6420A84}" srcOrd="0" destOrd="0" presId="urn:microsoft.com/office/officeart/2018/2/layout/IconCircleList"/>
    <dgm:cxn modelId="{C6D64608-54FF-4002-B196-A58C023597C0}" type="presOf" srcId="{299EF7FB-0E97-4F37-A676-B2FBBB947B7F}" destId="{7F071026-85B8-4E39-A91C-B7F14A9E454D}" srcOrd="0" destOrd="0" presId="urn:microsoft.com/office/officeart/2018/2/layout/IconCircleList"/>
    <dgm:cxn modelId="{BF63190C-FC1E-403E-9DDA-33EE504855CB}" type="presOf" srcId="{8067980F-E6AC-426B-9097-950D82DE58E9}" destId="{ECF57954-F712-46A4-BABA-2423B9B3B4A9}" srcOrd="0" destOrd="0" presId="urn:microsoft.com/office/officeart/2018/2/layout/IconCircleList"/>
    <dgm:cxn modelId="{0AB1861A-5E74-4793-BFA1-57BACC779FAD}" srcId="{E96FAC81-2F44-411C-B18A-3AC1BA9E41B8}" destId="{683AB027-4C36-455D-8D42-93CFDFE3B3CF}" srcOrd="3" destOrd="0" parTransId="{F5928C80-56F5-4BBD-ACED-17F4FD3A9C1D}" sibTransId="{7BC07C74-3F70-4022-A3F5-D8A8619EB7BE}"/>
    <dgm:cxn modelId="{5D083D38-20B4-4D0F-A5A1-54D558DDFC14}" type="presOf" srcId="{E96FAC81-2F44-411C-B18A-3AC1BA9E41B8}" destId="{A8FA1841-23AF-4CDE-A3EF-6768EECA54C9}" srcOrd="0" destOrd="0" presId="urn:microsoft.com/office/officeart/2018/2/layout/IconCircleList"/>
    <dgm:cxn modelId="{BF76635B-20A5-409C-82C3-D09E8CD49AD0}" type="presOf" srcId="{8F503064-6345-4C44-95EE-92008B4D37D5}" destId="{20A03FC3-4D3E-430C-BE55-92E554D5F788}" srcOrd="0" destOrd="0" presId="urn:microsoft.com/office/officeart/2018/2/layout/IconCircleList"/>
    <dgm:cxn modelId="{08F91F6A-4670-4FFF-BEC2-76B1582C5B4E}" srcId="{E96FAC81-2F44-411C-B18A-3AC1BA9E41B8}" destId="{A2657D55-6EFD-4408-A4C9-067FA0399F1D}" srcOrd="2" destOrd="0" parTransId="{D623C8C5-1A67-49F4-A255-C670E5B4428F}" sibTransId="{8067980F-E6AC-426B-9097-950D82DE58E9}"/>
    <dgm:cxn modelId="{AF5D406B-2096-4631-9F7A-62406428E50E}" srcId="{E96FAC81-2F44-411C-B18A-3AC1BA9E41B8}" destId="{299EF7FB-0E97-4F37-A676-B2FBBB947B7F}" srcOrd="0" destOrd="0" parTransId="{4D64EB43-73EE-4AC5-B0E8-E6BE11EA1DBF}" sibTransId="{D63AE2AC-534C-49DA-AB7B-DF1EE486CB25}"/>
    <dgm:cxn modelId="{2B6BD871-1618-4F5D-8593-041805B692B8}" srcId="{E96FAC81-2F44-411C-B18A-3AC1BA9E41B8}" destId="{3ECE4642-321A-4277-AD25-BFFC47F8D347}" srcOrd="1" destOrd="0" parTransId="{E316C107-EF73-4F4B-A673-CAB75B107F46}" sibTransId="{8F503064-6345-4C44-95EE-92008B4D37D5}"/>
    <dgm:cxn modelId="{09210C59-6908-4317-BFD1-28C68AD5693D}" type="presOf" srcId="{3ECE4642-321A-4277-AD25-BFFC47F8D347}" destId="{15C3B9B4-3A6A-43D2-8DF3-4642625D9AC7}" srcOrd="0" destOrd="0" presId="urn:microsoft.com/office/officeart/2018/2/layout/IconCircleList"/>
    <dgm:cxn modelId="{2BC033B3-DC2A-44E0-B83D-07A4251D5E11}" type="presOf" srcId="{683AB027-4C36-455D-8D42-93CFDFE3B3CF}" destId="{6E446045-E9EA-428D-8AED-23B4FA86610C}" srcOrd="0" destOrd="0" presId="urn:microsoft.com/office/officeart/2018/2/layout/IconCircleList"/>
    <dgm:cxn modelId="{F1DEAAE5-D6DD-440F-8715-42F797B40DBE}" type="presOf" srcId="{D63AE2AC-534C-49DA-AB7B-DF1EE486CB25}" destId="{5549E89F-CEBC-47BC-A38E-A6D00CCBE181}" srcOrd="0" destOrd="0" presId="urn:microsoft.com/office/officeart/2018/2/layout/IconCircleList"/>
    <dgm:cxn modelId="{F73D14F9-57CB-499E-A930-4543DA846126}" type="presParOf" srcId="{A8FA1841-23AF-4CDE-A3EF-6768EECA54C9}" destId="{A5C244C4-BDAA-42ED-8F52-E19505F3FFFA}" srcOrd="0" destOrd="0" presId="urn:microsoft.com/office/officeart/2018/2/layout/IconCircleList"/>
    <dgm:cxn modelId="{96A081B3-CAED-41D6-B39B-350B855FF97C}" type="presParOf" srcId="{A5C244C4-BDAA-42ED-8F52-E19505F3FFFA}" destId="{FD77AC2F-E71D-4207-9D7A-C508D06A0F17}" srcOrd="0" destOrd="0" presId="urn:microsoft.com/office/officeart/2018/2/layout/IconCircleList"/>
    <dgm:cxn modelId="{B36EF0DA-994E-49FB-A6BE-91522CBD3BB9}" type="presParOf" srcId="{FD77AC2F-E71D-4207-9D7A-C508D06A0F17}" destId="{DD400410-3D25-4EDE-B5E6-80C34FB74BEE}" srcOrd="0" destOrd="0" presId="urn:microsoft.com/office/officeart/2018/2/layout/IconCircleList"/>
    <dgm:cxn modelId="{A16B1C08-4609-498B-8565-6BAB1C3F7F97}" type="presParOf" srcId="{FD77AC2F-E71D-4207-9D7A-C508D06A0F17}" destId="{E1FA09FC-FFBB-4C29-88FF-9352091706C3}" srcOrd="1" destOrd="0" presId="urn:microsoft.com/office/officeart/2018/2/layout/IconCircleList"/>
    <dgm:cxn modelId="{EDC443D6-9E8F-41AF-AD9C-4512CE7DF91D}" type="presParOf" srcId="{FD77AC2F-E71D-4207-9D7A-C508D06A0F17}" destId="{092057B0-807C-41E5-8934-674CFAE0DD9F}" srcOrd="2" destOrd="0" presId="urn:microsoft.com/office/officeart/2018/2/layout/IconCircleList"/>
    <dgm:cxn modelId="{5E5D5BF9-C0BE-420D-AA97-A85CB04C64EA}" type="presParOf" srcId="{FD77AC2F-E71D-4207-9D7A-C508D06A0F17}" destId="{7F071026-85B8-4E39-A91C-B7F14A9E454D}" srcOrd="3" destOrd="0" presId="urn:microsoft.com/office/officeart/2018/2/layout/IconCircleList"/>
    <dgm:cxn modelId="{09D8B504-4E0B-4881-959F-5B771B091AC7}" type="presParOf" srcId="{A5C244C4-BDAA-42ED-8F52-E19505F3FFFA}" destId="{5549E89F-CEBC-47BC-A38E-A6D00CCBE181}" srcOrd="1" destOrd="0" presId="urn:microsoft.com/office/officeart/2018/2/layout/IconCircleList"/>
    <dgm:cxn modelId="{C2234BF4-0CDD-4DFB-88FA-994D2098B58F}" type="presParOf" srcId="{A5C244C4-BDAA-42ED-8F52-E19505F3FFFA}" destId="{AE83DD8D-FD32-49D6-818B-22EC743F5536}" srcOrd="2" destOrd="0" presId="urn:microsoft.com/office/officeart/2018/2/layout/IconCircleList"/>
    <dgm:cxn modelId="{3CBD742A-A0BE-4631-AF29-7F9F97C23CC1}" type="presParOf" srcId="{AE83DD8D-FD32-49D6-818B-22EC743F5536}" destId="{8078E0AF-49A7-4F69-A24C-087B61EC92E6}" srcOrd="0" destOrd="0" presId="urn:microsoft.com/office/officeart/2018/2/layout/IconCircleList"/>
    <dgm:cxn modelId="{932455E9-EECA-4C18-A95A-C139C48C382F}" type="presParOf" srcId="{AE83DD8D-FD32-49D6-818B-22EC743F5536}" destId="{D739817F-A79A-45A8-A9BC-0634DF09CC53}" srcOrd="1" destOrd="0" presId="urn:microsoft.com/office/officeart/2018/2/layout/IconCircleList"/>
    <dgm:cxn modelId="{A2881B02-3840-449D-9980-F6C89CAB6C1B}" type="presParOf" srcId="{AE83DD8D-FD32-49D6-818B-22EC743F5536}" destId="{6295D6E2-4EF6-4D95-B29A-C0CE2B1A86DA}" srcOrd="2" destOrd="0" presId="urn:microsoft.com/office/officeart/2018/2/layout/IconCircleList"/>
    <dgm:cxn modelId="{ED9A1484-6414-4644-804C-094AD2BFE0FE}" type="presParOf" srcId="{AE83DD8D-FD32-49D6-818B-22EC743F5536}" destId="{15C3B9B4-3A6A-43D2-8DF3-4642625D9AC7}" srcOrd="3" destOrd="0" presId="urn:microsoft.com/office/officeart/2018/2/layout/IconCircleList"/>
    <dgm:cxn modelId="{2BE70EB7-574B-4D3D-87D5-3FDED8FA460F}" type="presParOf" srcId="{A5C244C4-BDAA-42ED-8F52-E19505F3FFFA}" destId="{20A03FC3-4D3E-430C-BE55-92E554D5F788}" srcOrd="3" destOrd="0" presId="urn:microsoft.com/office/officeart/2018/2/layout/IconCircleList"/>
    <dgm:cxn modelId="{FB4F7AFC-78C8-4EF0-AD29-B46647A9587C}" type="presParOf" srcId="{A5C244C4-BDAA-42ED-8F52-E19505F3FFFA}" destId="{8B134EF0-05C3-43B5-85AE-2DCBA2C05547}" srcOrd="4" destOrd="0" presId="urn:microsoft.com/office/officeart/2018/2/layout/IconCircleList"/>
    <dgm:cxn modelId="{A9E01710-9B79-4E28-BA24-06F4FD4B09FB}" type="presParOf" srcId="{8B134EF0-05C3-43B5-85AE-2DCBA2C05547}" destId="{D09359D7-5C7B-4E27-A6CE-3DB04CAAE623}" srcOrd="0" destOrd="0" presId="urn:microsoft.com/office/officeart/2018/2/layout/IconCircleList"/>
    <dgm:cxn modelId="{18497766-B159-40D7-BAF5-4ACEE4313443}" type="presParOf" srcId="{8B134EF0-05C3-43B5-85AE-2DCBA2C05547}" destId="{7927CE44-6AE1-4B5E-87F0-FB1F7D9ED9F1}" srcOrd="1" destOrd="0" presId="urn:microsoft.com/office/officeart/2018/2/layout/IconCircleList"/>
    <dgm:cxn modelId="{3619E923-D1F3-4D3E-A53F-CE7FD1B28BE0}" type="presParOf" srcId="{8B134EF0-05C3-43B5-85AE-2DCBA2C05547}" destId="{EB4A4E8E-0DE0-4947-86BA-A29FCC1C9CC5}" srcOrd="2" destOrd="0" presId="urn:microsoft.com/office/officeart/2018/2/layout/IconCircleList"/>
    <dgm:cxn modelId="{5577CCA3-E6AA-4401-A22A-17055AD7E5DB}" type="presParOf" srcId="{8B134EF0-05C3-43B5-85AE-2DCBA2C05547}" destId="{EAB59F45-37F1-4598-90E4-D20BD6420A84}" srcOrd="3" destOrd="0" presId="urn:microsoft.com/office/officeart/2018/2/layout/IconCircleList"/>
    <dgm:cxn modelId="{94059051-2AFB-4949-835A-6BE2A2783AD9}" type="presParOf" srcId="{A5C244C4-BDAA-42ED-8F52-E19505F3FFFA}" destId="{ECF57954-F712-46A4-BABA-2423B9B3B4A9}" srcOrd="5" destOrd="0" presId="urn:microsoft.com/office/officeart/2018/2/layout/IconCircleList"/>
    <dgm:cxn modelId="{77080AEE-58C4-48F5-AB0A-582063566378}" type="presParOf" srcId="{A5C244C4-BDAA-42ED-8F52-E19505F3FFFA}" destId="{E61B9968-1987-4D9E-9D49-E443F7241449}" srcOrd="6" destOrd="0" presId="urn:microsoft.com/office/officeart/2018/2/layout/IconCircleList"/>
    <dgm:cxn modelId="{B5DECE06-B37D-4EEA-8977-7732071FDA40}" type="presParOf" srcId="{E61B9968-1987-4D9E-9D49-E443F7241449}" destId="{0165177F-AEA1-4970-88A1-C2620E0ACACE}" srcOrd="0" destOrd="0" presId="urn:microsoft.com/office/officeart/2018/2/layout/IconCircleList"/>
    <dgm:cxn modelId="{CD966ECF-1B73-476B-9C00-C1F452941861}" type="presParOf" srcId="{E61B9968-1987-4D9E-9D49-E443F7241449}" destId="{7E04C758-AB3B-4D1C-BA9A-96FB869A2029}" srcOrd="1" destOrd="0" presId="urn:microsoft.com/office/officeart/2018/2/layout/IconCircleList"/>
    <dgm:cxn modelId="{7D755AB5-ED41-48BD-A0F2-7FB1EAB048FD}" type="presParOf" srcId="{E61B9968-1987-4D9E-9D49-E443F7241449}" destId="{B5B4E6A7-2579-432B-BC17-BB578520A028}" srcOrd="2" destOrd="0" presId="urn:microsoft.com/office/officeart/2018/2/layout/IconCircleList"/>
    <dgm:cxn modelId="{248CBA4A-CBDC-4404-86A2-8478EB3220EB}" type="presParOf" srcId="{E61B9968-1987-4D9E-9D49-E443F7241449}" destId="{6E446045-E9EA-428D-8AED-23B4FA86610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94ABF3-8654-45EE-9FF8-8C504D10501A}"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4D387FC2-416B-4A03-902E-879CAE457B0F}">
      <dgm:prSet/>
      <dgm:spPr>
        <a:solidFill>
          <a:schemeClr val="tx2">
            <a:lumMod val="60000"/>
            <a:lumOff val="40000"/>
          </a:schemeClr>
        </a:solidFill>
        <a:ln>
          <a:solidFill>
            <a:schemeClr val="tx1">
              <a:lumMod val="65000"/>
              <a:lumOff val="35000"/>
            </a:schemeClr>
          </a:solidFill>
        </a:ln>
      </dgm:spPr>
      <dgm:t>
        <a:bodyPr/>
        <a:lstStyle/>
        <a:p>
          <a:r>
            <a:rPr lang="en-US" dirty="0"/>
            <a:t>Moving forward, I would add some joined tables to keep users from having to swap between tables so often.</a:t>
          </a:r>
        </a:p>
      </dgm:t>
    </dgm:pt>
    <dgm:pt modelId="{36437D43-29C5-4134-BC33-98E248CD393F}" type="parTrans" cxnId="{D8E29AE9-DC87-4CA9-BEFE-457ECE995754}">
      <dgm:prSet/>
      <dgm:spPr/>
      <dgm:t>
        <a:bodyPr/>
        <a:lstStyle/>
        <a:p>
          <a:endParaRPr lang="en-US"/>
        </a:p>
      </dgm:t>
    </dgm:pt>
    <dgm:pt modelId="{1207CDDD-820E-4E2F-8BDB-A992A4067CCF}" type="sibTrans" cxnId="{D8E29AE9-DC87-4CA9-BEFE-457ECE995754}">
      <dgm:prSet/>
      <dgm:spPr>
        <a:solidFill>
          <a:schemeClr val="tx2">
            <a:lumMod val="75000"/>
            <a:alpha val="90000"/>
          </a:schemeClr>
        </a:solidFill>
      </dgm:spPr>
      <dgm:t>
        <a:bodyPr/>
        <a:lstStyle/>
        <a:p>
          <a:endParaRPr lang="en-US"/>
        </a:p>
      </dgm:t>
    </dgm:pt>
    <dgm:pt modelId="{659587D6-EF2B-4755-A380-2453DAFBEBCE}">
      <dgm:prSet/>
      <dgm:spPr>
        <a:solidFill>
          <a:schemeClr val="accent1">
            <a:lumMod val="75000"/>
          </a:schemeClr>
        </a:solidFill>
        <a:ln>
          <a:solidFill>
            <a:schemeClr val="tx1">
              <a:lumMod val="65000"/>
              <a:lumOff val="35000"/>
            </a:schemeClr>
          </a:solidFill>
        </a:ln>
      </dgm:spPr>
      <dgm:t>
        <a:bodyPr/>
        <a:lstStyle/>
        <a:p>
          <a:r>
            <a:rPr lang="en-US"/>
            <a:t>Also, I would like to use real-world data. There were some features that I couldn’t implement due to the way the data was generated.</a:t>
          </a:r>
        </a:p>
      </dgm:t>
    </dgm:pt>
    <dgm:pt modelId="{33518B81-E9AC-401A-AEAE-AB090125FA13}" type="parTrans" cxnId="{C467D5A5-66B1-4B78-BFC5-DD89F45070C0}">
      <dgm:prSet/>
      <dgm:spPr/>
      <dgm:t>
        <a:bodyPr/>
        <a:lstStyle/>
        <a:p>
          <a:endParaRPr lang="en-US"/>
        </a:p>
      </dgm:t>
    </dgm:pt>
    <dgm:pt modelId="{63AB9C04-AEBD-41B8-9A47-B9CD397379C2}" type="sibTrans" cxnId="{C467D5A5-66B1-4B78-BFC5-DD89F45070C0}">
      <dgm:prSet/>
      <dgm:spPr/>
      <dgm:t>
        <a:bodyPr/>
        <a:lstStyle/>
        <a:p>
          <a:endParaRPr lang="en-US"/>
        </a:p>
      </dgm:t>
    </dgm:pt>
    <dgm:pt modelId="{BD1D595C-02E3-4701-BFEC-90CC94340006}" type="pres">
      <dgm:prSet presAssocID="{7094ABF3-8654-45EE-9FF8-8C504D10501A}" presName="outerComposite" presStyleCnt="0">
        <dgm:presLayoutVars>
          <dgm:chMax val="5"/>
          <dgm:dir/>
          <dgm:resizeHandles val="exact"/>
        </dgm:presLayoutVars>
      </dgm:prSet>
      <dgm:spPr/>
    </dgm:pt>
    <dgm:pt modelId="{0295688E-DFAA-4B7B-9F4B-AA6264AB3009}" type="pres">
      <dgm:prSet presAssocID="{7094ABF3-8654-45EE-9FF8-8C504D10501A}" presName="dummyMaxCanvas" presStyleCnt="0">
        <dgm:presLayoutVars/>
      </dgm:prSet>
      <dgm:spPr/>
    </dgm:pt>
    <dgm:pt modelId="{BFA8BB35-7468-42C4-9386-2E0952751D3F}" type="pres">
      <dgm:prSet presAssocID="{7094ABF3-8654-45EE-9FF8-8C504D10501A}" presName="TwoNodes_1" presStyleLbl="node1" presStyleIdx="0" presStyleCnt="2">
        <dgm:presLayoutVars>
          <dgm:bulletEnabled val="1"/>
        </dgm:presLayoutVars>
      </dgm:prSet>
      <dgm:spPr/>
    </dgm:pt>
    <dgm:pt modelId="{B8A1B11E-7D67-4913-B1F3-068E57F2496E}" type="pres">
      <dgm:prSet presAssocID="{7094ABF3-8654-45EE-9FF8-8C504D10501A}" presName="TwoNodes_2" presStyleLbl="node1" presStyleIdx="1" presStyleCnt="2">
        <dgm:presLayoutVars>
          <dgm:bulletEnabled val="1"/>
        </dgm:presLayoutVars>
      </dgm:prSet>
      <dgm:spPr/>
    </dgm:pt>
    <dgm:pt modelId="{5D919703-0863-493D-8C36-A3C979F3D9AA}" type="pres">
      <dgm:prSet presAssocID="{7094ABF3-8654-45EE-9FF8-8C504D10501A}" presName="TwoConn_1-2" presStyleLbl="fgAccFollowNode1" presStyleIdx="0" presStyleCnt="1">
        <dgm:presLayoutVars>
          <dgm:bulletEnabled val="1"/>
        </dgm:presLayoutVars>
      </dgm:prSet>
      <dgm:spPr/>
    </dgm:pt>
    <dgm:pt modelId="{FE1665CD-A735-4D1B-88FA-E4F8B6EF5271}" type="pres">
      <dgm:prSet presAssocID="{7094ABF3-8654-45EE-9FF8-8C504D10501A}" presName="TwoNodes_1_text" presStyleLbl="node1" presStyleIdx="1" presStyleCnt="2">
        <dgm:presLayoutVars>
          <dgm:bulletEnabled val="1"/>
        </dgm:presLayoutVars>
      </dgm:prSet>
      <dgm:spPr/>
    </dgm:pt>
    <dgm:pt modelId="{ABC4EAF0-0C11-4BB6-93D3-854AEA92ED36}" type="pres">
      <dgm:prSet presAssocID="{7094ABF3-8654-45EE-9FF8-8C504D10501A}" presName="TwoNodes_2_text" presStyleLbl="node1" presStyleIdx="1" presStyleCnt="2">
        <dgm:presLayoutVars>
          <dgm:bulletEnabled val="1"/>
        </dgm:presLayoutVars>
      </dgm:prSet>
      <dgm:spPr/>
    </dgm:pt>
  </dgm:ptLst>
  <dgm:cxnLst>
    <dgm:cxn modelId="{772D5600-327B-4DC6-A79D-C2788FEC2207}" type="presOf" srcId="{659587D6-EF2B-4755-A380-2453DAFBEBCE}" destId="{B8A1B11E-7D67-4913-B1F3-068E57F2496E}" srcOrd="0" destOrd="0" presId="urn:microsoft.com/office/officeart/2005/8/layout/vProcess5"/>
    <dgm:cxn modelId="{83E3BA1D-FB89-459A-9CD4-71A6294A2BE3}" type="presOf" srcId="{7094ABF3-8654-45EE-9FF8-8C504D10501A}" destId="{BD1D595C-02E3-4701-BFEC-90CC94340006}" srcOrd="0" destOrd="0" presId="urn:microsoft.com/office/officeart/2005/8/layout/vProcess5"/>
    <dgm:cxn modelId="{15C68D88-D39B-48CB-AC27-181D0264A6D1}" type="presOf" srcId="{4D387FC2-416B-4A03-902E-879CAE457B0F}" destId="{BFA8BB35-7468-42C4-9386-2E0952751D3F}" srcOrd="0" destOrd="0" presId="urn:microsoft.com/office/officeart/2005/8/layout/vProcess5"/>
    <dgm:cxn modelId="{C467D5A5-66B1-4B78-BFC5-DD89F45070C0}" srcId="{7094ABF3-8654-45EE-9FF8-8C504D10501A}" destId="{659587D6-EF2B-4755-A380-2453DAFBEBCE}" srcOrd="1" destOrd="0" parTransId="{33518B81-E9AC-401A-AEAE-AB090125FA13}" sibTransId="{63AB9C04-AEBD-41B8-9A47-B9CD397379C2}"/>
    <dgm:cxn modelId="{0DB509E9-8F81-4155-993B-AA5318A66C18}" type="presOf" srcId="{659587D6-EF2B-4755-A380-2453DAFBEBCE}" destId="{ABC4EAF0-0C11-4BB6-93D3-854AEA92ED36}" srcOrd="1" destOrd="0" presId="urn:microsoft.com/office/officeart/2005/8/layout/vProcess5"/>
    <dgm:cxn modelId="{D8E29AE9-DC87-4CA9-BEFE-457ECE995754}" srcId="{7094ABF3-8654-45EE-9FF8-8C504D10501A}" destId="{4D387FC2-416B-4A03-902E-879CAE457B0F}" srcOrd="0" destOrd="0" parTransId="{36437D43-29C5-4134-BC33-98E248CD393F}" sibTransId="{1207CDDD-820E-4E2F-8BDB-A992A4067CCF}"/>
    <dgm:cxn modelId="{5C1127F6-4487-4AE3-AEFC-6A46E72F5BA7}" type="presOf" srcId="{1207CDDD-820E-4E2F-8BDB-A992A4067CCF}" destId="{5D919703-0863-493D-8C36-A3C979F3D9AA}" srcOrd="0" destOrd="0" presId="urn:microsoft.com/office/officeart/2005/8/layout/vProcess5"/>
    <dgm:cxn modelId="{499731FE-342E-426A-B5C3-7D8ADB363AA8}" type="presOf" srcId="{4D387FC2-416B-4A03-902E-879CAE457B0F}" destId="{FE1665CD-A735-4D1B-88FA-E4F8B6EF5271}" srcOrd="1" destOrd="0" presId="urn:microsoft.com/office/officeart/2005/8/layout/vProcess5"/>
    <dgm:cxn modelId="{97F701AD-03E5-4106-9115-92C90BEF0BFD}" type="presParOf" srcId="{BD1D595C-02E3-4701-BFEC-90CC94340006}" destId="{0295688E-DFAA-4B7B-9F4B-AA6264AB3009}" srcOrd="0" destOrd="0" presId="urn:microsoft.com/office/officeart/2005/8/layout/vProcess5"/>
    <dgm:cxn modelId="{24F048CE-A1F6-4F25-BECB-5CD675437150}" type="presParOf" srcId="{BD1D595C-02E3-4701-BFEC-90CC94340006}" destId="{BFA8BB35-7468-42C4-9386-2E0952751D3F}" srcOrd="1" destOrd="0" presId="urn:microsoft.com/office/officeart/2005/8/layout/vProcess5"/>
    <dgm:cxn modelId="{51DBA1D0-9827-4447-96FD-B8BBE379DB30}" type="presParOf" srcId="{BD1D595C-02E3-4701-BFEC-90CC94340006}" destId="{B8A1B11E-7D67-4913-B1F3-068E57F2496E}" srcOrd="2" destOrd="0" presId="urn:microsoft.com/office/officeart/2005/8/layout/vProcess5"/>
    <dgm:cxn modelId="{0CB2FC93-C746-4AC5-8940-2F8D73CC49DD}" type="presParOf" srcId="{BD1D595C-02E3-4701-BFEC-90CC94340006}" destId="{5D919703-0863-493D-8C36-A3C979F3D9AA}" srcOrd="3" destOrd="0" presId="urn:microsoft.com/office/officeart/2005/8/layout/vProcess5"/>
    <dgm:cxn modelId="{B717F9C4-4645-47E7-A69A-838C4404A76B}" type="presParOf" srcId="{BD1D595C-02E3-4701-BFEC-90CC94340006}" destId="{FE1665CD-A735-4D1B-88FA-E4F8B6EF5271}" srcOrd="4" destOrd="0" presId="urn:microsoft.com/office/officeart/2005/8/layout/vProcess5"/>
    <dgm:cxn modelId="{CC44A4BB-39F1-4CCA-8A7E-55F1FDFE1C3C}" type="presParOf" srcId="{BD1D595C-02E3-4701-BFEC-90CC94340006}" destId="{ABC4EAF0-0C11-4BB6-93D3-854AEA92ED36}"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CC529-FE3E-43BE-9560-C92F1344CDB9}">
      <dsp:nvSpPr>
        <dsp:cNvPr id="0" name=""/>
        <dsp:cNvSpPr/>
      </dsp:nvSpPr>
      <dsp:spPr>
        <a:xfrm>
          <a:off x="0" y="512"/>
          <a:ext cx="8777329" cy="120012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F74E1-5FD8-43C9-BC77-DFF9E2299B0A}">
      <dsp:nvSpPr>
        <dsp:cNvPr id="0" name=""/>
        <dsp:cNvSpPr/>
      </dsp:nvSpPr>
      <dsp:spPr>
        <a:xfrm>
          <a:off x="363039" y="270542"/>
          <a:ext cx="660071" cy="660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33E794-640B-483B-B0A4-F529DCFCC7FE}">
      <dsp:nvSpPr>
        <dsp:cNvPr id="0" name=""/>
        <dsp:cNvSpPr/>
      </dsp:nvSpPr>
      <dsp:spPr>
        <a:xfrm>
          <a:off x="1386149" y="512"/>
          <a:ext cx="7391179" cy="120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14" tIns="127014" rIns="127014" bIns="127014" numCol="1" spcCol="1270" anchor="ctr" anchorCtr="0">
          <a:noAutofit/>
        </a:bodyPr>
        <a:lstStyle/>
        <a:p>
          <a:pPr marL="0" lvl="0" indent="0" algn="l" defTabSz="977900">
            <a:lnSpc>
              <a:spcPct val="90000"/>
            </a:lnSpc>
            <a:spcBef>
              <a:spcPct val="0"/>
            </a:spcBef>
            <a:spcAft>
              <a:spcPct val="35000"/>
            </a:spcAft>
            <a:buNone/>
          </a:pPr>
          <a:r>
            <a:rPr lang="en-US" sz="2200" kern="1200" baseline="0" dirty="0"/>
            <a:t>Agricultural advancements have led to the introduction of many new faming techniques such as hydroponics.</a:t>
          </a:r>
          <a:endParaRPr lang="en-US" sz="2200" kern="1200" dirty="0"/>
        </a:p>
      </dsp:txBody>
      <dsp:txXfrm>
        <a:off x="1386149" y="512"/>
        <a:ext cx="7391179" cy="1200129"/>
      </dsp:txXfrm>
    </dsp:sp>
    <dsp:sp modelId="{BA81D3E0-4971-4DFA-BF84-83555DF78F1A}">
      <dsp:nvSpPr>
        <dsp:cNvPr id="0" name=""/>
        <dsp:cNvSpPr/>
      </dsp:nvSpPr>
      <dsp:spPr>
        <a:xfrm>
          <a:off x="0" y="1500674"/>
          <a:ext cx="8777329" cy="1200129"/>
        </a:xfrm>
        <a:prstGeom prst="roundRect">
          <a:avLst>
            <a:gd name="adj" fmla="val 1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7B2879F0-89FC-425A-BC33-864B69E194C3}">
      <dsp:nvSpPr>
        <dsp:cNvPr id="0" name=""/>
        <dsp:cNvSpPr/>
      </dsp:nvSpPr>
      <dsp:spPr>
        <a:xfrm>
          <a:off x="363039" y="1770703"/>
          <a:ext cx="660071" cy="660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4AA777-C765-48D6-BAC6-50274CC2F154}">
      <dsp:nvSpPr>
        <dsp:cNvPr id="0" name=""/>
        <dsp:cNvSpPr/>
      </dsp:nvSpPr>
      <dsp:spPr>
        <a:xfrm>
          <a:off x="1386149" y="1500674"/>
          <a:ext cx="7391179" cy="120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14" tIns="127014" rIns="127014" bIns="127014" numCol="1" spcCol="1270" anchor="ctr" anchorCtr="0">
          <a:noAutofit/>
        </a:bodyPr>
        <a:lstStyle/>
        <a:p>
          <a:pPr marL="0" lvl="0" indent="0" algn="l" defTabSz="977900">
            <a:lnSpc>
              <a:spcPct val="90000"/>
            </a:lnSpc>
            <a:spcBef>
              <a:spcPct val="0"/>
            </a:spcBef>
            <a:spcAft>
              <a:spcPct val="35000"/>
            </a:spcAft>
            <a:buNone/>
          </a:pPr>
          <a:r>
            <a:rPr lang="en-US" sz="2200" kern="1200" baseline="0" dirty="0"/>
            <a:t>This has led to some questions being raised as to what method is the most efficient and which method brings in the most profit.</a:t>
          </a:r>
          <a:endParaRPr lang="en-US" sz="2200" kern="1200" dirty="0"/>
        </a:p>
      </dsp:txBody>
      <dsp:txXfrm>
        <a:off x="1386149" y="1500674"/>
        <a:ext cx="7391179" cy="1200129"/>
      </dsp:txXfrm>
    </dsp:sp>
    <dsp:sp modelId="{16BB5430-0F19-4BCA-9E47-5A5DF3EFA947}">
      <dsp:nvSpPr>
        <dsp:cNvPr id="0" name=""/>
        <dsp:cNvSpPr/>
      </dsp:nvSpPr>
      <dsp:spPr>
        <a:xfrm>
          <a:off x="0" y="3000836"/>
          <a:ext cx="8777329" cy="120012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CA5F95-2269-4B41-8537-0E0D3EE92BA4}">
      <dsp:nvSpPr>
        <dsp:cNvPr id="0" name=""/>
        <dsp:cNvSpPr/>
      </dsp:nvSpPr>
      <dsp:spPr>
        <a:xfrm>
          <a:off x="363039" y="3270865"/>
          <a:ext cx="660071" cy="660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5555EC-BCA1-451B-A23C-6A50B13A9E42}">
      <dsp:nvSpPr>
        <dsp:cNvPr id="0" name=""/>
        <dsp:cNvSpPr/>
      </dsp:nvSpPr>
      <dsp:spPr>
        <a:xfrm>
          <a:off x="1386149" y="3000836"/>
          <a:ext cx="7391179" cy="120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14" tIns="127014" rIns="127014" bIns="127014" numCol="1" spcCol="1270" anchor="ctr" anchorCtr="0">
          <a:noAutofit/>
        </a:bodyPr>
        <a:lstStyle/>
        <a:p>
          <a:pPr marL="0" lvl="0" indent="0" algn="l" defTabSz="977900">
            <a:lnSpc>
              <a:spcPct val="90000"/>
            </a:lnSpc>
            <a:spcBef>
              <a:spcPct val="0"/>
            </a:spcBef>
            <a:spcAft>
              <a:spcPct val="35000"/>
            </a:spcAft>
            <a:buNone/>
          </a:pPr>
          <a:r>
            <a:rPr lang="en-US" sz="2200" kern="1200" baseline="0" dirty="0"/>
            <a:t>In order to answer these questions, there needs to be a spot for farmers to contribute their data for analysis. Meet Share Your Crop.</a:t>
          </a:r>
          <a:endParaRPr lang="en-US" sz="2200" kern="1200" dirty="0"/>
        </a:p>
      </dsp:txBody>
      <dsp:txXfrm>
        <a:off x="1386149" y="3000836"/>
        <a:ext cx="7391179" cy="1200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FE35A-7B1A-4E96-87AB-CDBABD5BB564}">
      <dsp:nvSpPr>
        <dsp:cNvPr id="0" name=""/>
        <dsp:cNvSpPr/>
      </dsp:nvSpPr>
      <dsp:spPr>
        <a:xfrm>
          <a:off x="0" y="53868"/>
          <a:ext cx="8785735" cy="984555"/>
        </a:xfrm>
        <a:prstGeom prst="roundRect">
          <a:avLst/>
        </a:prstGeom>
        <a:solidFill>
          <a:schemeClr val="accent3">
            <a:lumMod val="50000"/>
          </a:schemeClr>
        </a:solidFill>
        <a:ln w="17145" cap="flat" cmpd="sng" algn="ctr">
          <a:solidFill>
            <a:schemeClr val="tx1">
              <a:lumMod val="65000"/>
              <a:lumOff val="3500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Share Your Crop is an application that allows for the entry and viewing of various data related to basic farming.</a:t>
          </a:r>
          <a:endParaRPr lang="en-US" sz="1800" kern="1200" dirty="0"/>
        </a:p>
      </dsp:txBody>
      <dsp:txXfrm>
        <a:off x="48062" y="101930"/>
        <a:ext cx="8689611" cy="888431"/>
      </dsp:txXfrm>
    </dsp:sp>
    <dsp:sp modelId="{FE897BA7-512F-4CA2-9DCB-9EF63562B735}">
      <dsp:nvSpPr>
        <dsp:cNvPr id="0" name=""/>
        <dsp:cNvSpPr/>
      </dsp:nvSpPr>
      <dsp:spPr>
        <a:xfrm>
          <a:off x="0" y="1090264"/>
          <a:ext cx="8785735" cy="984555"/>
        </a:xfrm>
        <a:prstGeom prst="roundRect">
          <a:avLst/>
        </a:prstGeom>
        <a:solidFill>
          <a:schemeClr val="accent1">
            <a:lumMod val="75000"/>
          </a:schemeClr>
        </a:solidFill>
        <a:ln w="17145" cap="flat" cmpd="sng" algn="ctr">
          <a:solidFill>
            <a:schemeClr val="tx1">
              <a:lumMod val="65000"/>
              <a:lumOff val="3500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The idea behind the application is that if a farmer grows a crop, then they can insert the information pertinent to the growing of it, such as what seeds and fertilizer they used.</a:t>
          </a:r>
          <a:endParaRPr lang="en-US" sz="1800" kern="1200" dirty="0"/>
        </a:p>
      </dsp:txBody>
      <dsp:txXfrm>
        <a:off x="48062" y="1138326"/>
        <a:ext cx="8689611" cy="888431"/>
      </dsp:txXfrm>
    </dsp:sp>
    <dsp:sp modelId="{21381C7F-950F-44AC-9590-1B0E4ED94F71}">
      <dsp:nvSpPr>
        <dsp:cNvPr id="0" name=""/>
        <dsp:cNvSpPr/>
      </dsp:nvSpPr>
      <dsp:spPr>
        <a:xfrm>
          <a:off x="0" y="2126659"/>
          <a:ext cx="8785735" cy="984555"/>
        </a:xfrm>
        <a:prstGeom prst="roundRect">
          <a:avLst/>
        </a:prstGeom>
        <a:solidFill>
          <a:schemeClr val="accent4">
            <a:hueOff val="0"/>
            <a:satOff val="0"/>
            <a:lumOff val="0"/>
            <a:alphaOff val="0"/>
          </a:schemeClr>
        </a:solidFill>
        <a:ln w="17145" cap="flat" cmpd="sng" algn="ctr">
          <a:solidFill>
            <a:schemeClr val="tx1">
              <a:lumMod val="65000"/>
              <a:lumOff val="3500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Then when they sell the crop, they can also enter the information related the sale of it, such as how much they sold and for how much.</a:t>
          </a:r>
          <a:endParaRPr lang="en-US" sz="1800" kern="1200" dirty="0"/>
        </a:p>
      </dsp:txBody>
      <dsp:txXfrm>
        <a:off x="48062" y="2174721"/>
        <a:ext cx="8689611" cy="888431"/>
      </dsp:txXfrm>
    </dsp:sp>
    <dsp:sp modelId="{57CBF4CB-5DC2-4856-BC6E-DEFA7E816CE7}">
      <dsp:nvSpPr>
        <dsp:cNvPr id="0" name=""/>
        <dsp:cNvSpPr/>
      </dsp:nvSpPr>
      <dsp:spPr>
        <a:xfrm>
          <a:off x="0" y="3163054"/>
          <a:ext cx="8785735" cy="984555"/>
        </a:xfrm>
        <a:prstGeom prst="roundRect">
          <a:avLst/>
        </a:prstGeom>
        <a:solidFill>
          <a:schemeClr val="accent5">
            <a:hueOff val="0"/>
            <a:satOff val="0"/>
            <a:lumOff val="0"/>
            <a:alphaOff val="0"/>
          </a:schemeClr>
        </a:solidFill>
        <a:ln w="17145" cap="flat" cmpd="sng" algn="ctr">
          <a:solidFill>
            <a:schemeClr val="tx1">
              <a:lumMod val="65000"/>
              <a:lumOff val="3500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Then other farmers can look at this information and determine if they want to start growing crops this way.</a:t>
          </a:r>
          <a:endParaRPr lang="en-US" sz="1800" kern="1200" dirty="0"/>
        </a:p>
      </dsp:txBody>
      <dsp:txXfrm>
        <a:off x="48062" y="3211116"/>
        <a:ext cx="8689611" cy="8884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FE37C-FCED-4A25-B47C-A714F4F91CEC}">
      <dsp:nvSpPr>
        <dsp:cNvPr id="0" name=""/>
        <dsp:cNvSpPr/>
      </dsp:nvSpPr>
      <dsp:spPr>
        <a:xfrm>
          <a:off x="99463" y="694220"/>
          <a:ext cx="1111584" cy="11115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A386A-9570-4430-A6F4-AC2A5D0A0C21}">
      <dsp:nvSpPr>
        <dsp:cNvPr id="0" name=""/>
        <dsp:cNvSpPr/>
      </dsp:nvSpPr>
      <dsp:spPr>
        <a:xfrm>
          <a:off x="332895" y="927653"/>
          <a:ext cx="644719" cy="644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6EB7F-B9ED-4062-A508-EC991C5D5096}">
      <dsp:nvSpPr>
        <dsp:cNvPr id="0" name=""/>
        <dsp:cNvSpPr/>
      </dsp:nvSpPr>
      <dsp:spPr>
        <a:xfrm>
          <a:off x="1449244" y="694220"/>
          <a:ext cx="2620163" cy="1111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baseline="0" dirty="0">
              <a:solidFill>
                <a:schemeClr val="bg1"/>
              </a:solidFill>
            </a:rPr>
            <a:t>The current state of Share Your Crop only looks the data for 20 farms. However, the application could easily be scaled out to hold the data for more.</a:t>
          </a:r>
          <a:endParaRPr lang="en-US" sz="1100" kern="1200" dirty="0">
            <a:solidFill>
              <a:schemeClr val="bg1"/>
            </a:solidFill>
          </a:endParaRPr>
        </a:p>
      </dsp:txBody>
      <dsp:txXfrm>
        <a:off x="1449244" y="694220"/>
        <a:ext cx="2620163" cy="1111584"/>
      </dsp:txXfrm>
    </dsp:sp>
    <dsp:sp modelId="{33F82F1F-B066-46AF-8328-19ED82553705}">
      <dsp:nvSpPr>
        <dsp:cNvPr id="0" name=""/>
        <dsp:cNvSpPr/>
      </dsp:nvSpPr>
      <dsp:spPr>
        <a:xfrm>
          <a:off x="4525951" y="694220"/>
          <a:ext cx="1111584" cy="11115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D2BD31-C913-40A5-A38A-11CAD338D475}">
      <dsp:nvSpPr>
        <dsp:cNvPr id="0" name=""/>
        <dsp:cNvSpPr/>
      </dsp:nvSpPr>
      <dsp:spPr>
        <a:xfrm>
          <a:off x="4759384" y="927653"/>
          <a:ext cx="644719" cy="644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0DCA56-E35D-4793-B349-4AECBD628329}">
      <dsp:nvSpPr>
        <dsp:cNvPr id="0" name=""/>
        <dsp:cNvSpPr/>
      </dsp:nvSpPr>
      <dsp:spPr>
        <a:xfrm>
          <a:off x="5875733" y="694220"/>
          <a:ext cx="2620163" cy="1111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baseline="0" dirty="0">
              <a:solidFill>
                <a:schemeClr val="bg1"/>
              </a:solidFill>
            </a:rPr>
            <a:t>There are 3 tables that are fixed and can not have data added to them, these are the tables containing information directly related to seeds, fertilizers, and farms. This is because this information is not influenced by the actions of existing farmers that use the app.</a:t>
          </a:r>
          <a:endParaRPr lang="en-US" sz="1100" kern="1200" dirty="0">
            <a:solidFill>
              <a:schemeClr val="bg1"/>
            </a:solidFill>
          </a:endParaRPr>
        </a:p>
      </dsp:txBody>
      <dsp:txXfrm>
        <a:off x="5875733" y="694220"/>
        <a:ext cx="2620163" cy="1111584"/>
      </dsp:txXfrm>
    </dsp:sp>
    <dsp:sp modelId="{EAC0D981-607B-4F80-A436-369E2890A367}">
      <dsp:nvSpPr>
        <dsp:cNvPr id="0" name=""/>
        <dsp:cNvSpPr/>
      </dsp:nvSpPr>
      <dsp:spPr>
        <a:xfrm>
          <a:off x="99463" y="2545532"/>
          <a:ext cx="1111584" cy="11115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B9FAB6-AA36-4090-A3E8-9E493F7459F8}">
      <dsp:nvSpPr>
        <dsp:cNvPr id="0" name=""/>
        <dsp:cNvSpPr/>
      </dsp:nvSpPr>
      <dsp:spPr>
        <a:xfrm>
          <a:off x="332895" y="2778964"/>
          <a:ext cx="644719" cy="6447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9CA39C-43A4-4FDA-AE20-A7FF7581AFAC}">
      <dsp:nvSpPr>
        <dsp:cNvPr id="0" name=""/>
        <dsp:cNvSpPr/>
      </dsp:nvSpPr>
      <dsp:spPr>
        <a:xfrm>
          <a:off x="1449244" y="2545532"/>
          <a:ext cx="2620163" cy="1111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baseline="0" dirty="0">
              <a:solidFill>
                <a:schemeClr val="bg1"/>
              </a:solidFill>
            </a:rPr>
            <a:t>The other 4 tables can have data added to them, and they contain data about greenhouses, fields, crops, and sales. </a:t>
          </a:r>
          <a:endParaRPr lang="en-US" sz="1100" kern="1200" dirty="0">
            <a:solidFill>
              <a:schemeClr val="bg1"/>
            </a:solidFill>
          </a:endParaRPr>
        </a:p>
      </dsp:txBody>
      <dsp:txXfrm>
        <a:off x="1449244" y="2545532"/>
        <a:ext cx="2620163" cy="1111584"/>
      </dsp:txXfrm>
    </dsp:sp>
    <dsp:sp modelId="{95213F7B-3D7F-44CA-8510-84E1E29DD9A9}">
      <dsp:nvSpPr>
        <dsp:cNvPr id="0" name=""/>
        <dsp:cNvSpPr/>
      </dsp:nvSpPr>
      <dsp:spPr>
        <a:xfrm>
          <a:off x="4525951" y="2545532"/>
          <a:ext cx="1111584" cy="11115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CDEFD-5DFA-4387-83F6-1C4269E9CE3C}">
      <dsp:nvSpPr>
        <dsp:cNvPr id="0" name=""/>
        <dsp:cNvSpPr/>
      </dsp:nvSpPr>
      <dsp:spPr>
        <a:xfrm>
          <a:off x="4759384" y="2778964"/>
          <a:ext cx="644719" cy="6447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45B90F-F119-4CAF-8065-3BD5BA83D7DC}">
      <dsp:nvSpPr>
        <dsp:cNvPr id="0" name=""/>
        <dsp:cNvSpPr/>
      </dsp:nvSpPr>
      <dsp:spPr>
        <a:xfrm>
          <a:off x="5875733" y="2545532"/>
          <a:ext cx="2620163" cy="1111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baseline="0" dirty="0">
              <a:solidFill>
                <a:schemeClr val="bg1"/>
              </a:solidFill>
            </a:rPr>
            <a:t>Some examples of data that might be included in these tables are if a greenhouse is capable of hydroponics or how many acres a field is.</a:t>
          </a:r>
          <a:endParaRPr lang="en-US" sz="1100" kern="1200" dirty="0">
            <a:solidFill>
              <a:schemeClr val="bg1"/>
            </a:solidFill>
          </a:endParaRPr>
        </a:p>
      </dsp:txBody>
      <dsp:txXfrm>
        <a:off x="5875733" y="2545532"/>
        <a:ext cx="2620163" cy="1111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00410-3D25-4EDE-B5E6-80C34FB74BEE}">
      <dsp:nvSpPr>
        <dsp:cNvPr id="0" name=""/>
        <dsp:cNvSpPr/>
      </dsp:nvSpPr>
      <dsp:spPr>
        <a:xfrm>
          <a:off x="138028" y="617036"/>
          <a:ext cx="1126576" cy="11265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FA09FC-FFBB-4C29-88FF-9352091706C3}">
      <dsp:nvSpPr>
        <dsp:cNvPr id="0" name=""/>
        <dsp:cNvSpPr/>
      </dsp:nvSpPr>
      <dsp:spPr>
        <a:xfrm>
          <a:off x="374610" y="853617"/>
          <a:ext cx="653414" cy="6534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071026-85B8-4E39-A91C-B7F14A9E454D}">
      <dsp:nvSpPr>
        <dsp:cNvPr id="0" name=""/>
        <dsp:cNvSpPr/>
      </dsp:nvSpPr>
      <dsp:spPr>
        <a:xfrm>
          <a:off x="1506014" y="617036"/>
          <a:ext cx="2655502" cy="112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solidFill>
                <a:schemeClr val="bg1"/>
              </a:solidFill>
            </a:rPr>
            <a:t>Python and Flask for functionality</a:t>
          </a:r>
          <a:endParaRPr lang="en-US" sz="2400" kern="1200" dirty="0">
            <a:solidFill>
              <a:schemeClr val="bg1"/>
            </a:solidFill>
          </a:endParaRPr>
        </a:p>
      </dsp:txBody>
      <dsp:txXfrm>
        <a:off x="1506014" y="617036"/>
        <a:ext cx="2655502" cy="1126576"/>
      </dsp:txXfrm>
    </dsp:sp>
    <dsp:sp modelId="{8078E0AF-49A7-4F69-A24C-087B61EC92E6}">
      <dsp:nvSpPr>
        <dsp:cNvPr id="0" name=""/>
        <dsp:cNvSpPr/>
      </dsp:nvSpPr>
      <dsp:spPr>
        <a:xfrm>
          <a:off x="4624218" y="617036"/>
          <a:ext cx="1126576" cy="11265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9817F-A79A-45A8-A9BC-0634DF09CC53}">
      <dsp:nvSpPr>
        <dsp:cNvPr id="0" name=""/>
        <dsp:cNvSpPr/>
      </dsp:nvSpPr>
      <dsp:spPr>
        <a:xfrm>
          <a:off x="4860799" y="853617"/>
          <a:ext cx="653414" cy="6534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C3B9B4-3A6A-43D2-8DF3-4642625D9AC7}">
      <dsp:nvSpPr>
        <dsp:cNvPr id="0" name=""/>
        <dsp:cNvSpPr/>
      </dsp:nvSpPr>
      <dsp:spPr>
        <a:xfrm>
          <a:off x="5992203" y="617036"/>
          <a:ext cx="2655502" cy="112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solidFill>
                <a:schemeClr val="bg1"/>
              </a:solidFill>
            </a:rPr>
            <a:t>HTML for web interface</a:t>
          </a:r>
          <a:endParaRPr lang="en-US" sz="2400" kern="1200" dirty="0">
            <a:solidFill>
              <a:schemeClr val="bg1"/>
            </a:solidFill>
          </a:endParaRPr>
        </a:p>
      </dsp:txBody>
      <dsp:txXfrm>
        <a:off x="5992203" y="617036"/>
        <a:ext cx="2655502" cy="1126576"/>
      </dsp:txXfrm>
    </dsp:sp>
    <dsp:sp modelId="{D09359D7-5C7B-4E27-A6CE-3DB04CAAE623}">
      <dsp:nvSpPr>
        <dsp:cNvPr id="0" name=""/>
        <dsp:cNvSpPr/>
      </dsp:nvSpPr>
      <dsp:spPr>
        <a:xfrm>
          <a:off x="138028" y="2457864"/>
          <a:ext cx="1126576" cy="112657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27CE44-6AE1-4B5E-87F0-FB1F7D9ED9F1}">
      <dsp:nvSpPr>
        <dsp:cNvPr id="0" name=""/>
        <dsp:cNvSpPr/>
      </dsp:nvSpPr>
      <dsp:spPr>
        <a:xfrm>
          <a:off x="374610" y="2694445"/>
          <a:ext cx="653414" cy="6534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B59F45-37F1-4598-90E4-D20BD6420A84}">
      <dsp:nvSpPr>
        <dsp:cNvPr id="0" name=""/>
        <dsp:cNvSpPr/>
      </dsp:nvSpPr>
      <dsp:spPr>
        <a:xfrm>
          <a:off x="1506014" y="2457864"/>
          <a:ext cx="2655502" cy="112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solidFill>
                <a:schemeClr val="bg1"/>
              </a:solidFill>
            </a:rPr>
            <a:t>Bootstrap for interface styling</a:t>
          </a:r>
          <a:endParaRPr lang="en-US" sz="2400" kern="1200" dirty="0">
            <a:solidFill>
              <a:schemeClr val="bg1"/>
            </a:solidFill>
          </a:endParaRPr>
        </a:p>
      </dsp:txBody>
      <dsp:txXfrm>
        <a:off x="1506014" y="2457864"/>
        <a:ext cx="2655502" cy="1126576"/>
      </dsp:txXfrm>
    </dsp:sp>
    <dsp:sp modelId="{0165177F-AEA1-4970-88A1-C2620E0ACACE}">
      <dsp:nvSpPr>
        <dsp:cNvPr id="0" name=""/>
        <dsp:cNvSpPr/>
      </dsp:nvSpPr>
      <dsp:spPr>
        <a:xfrm>
          <a:off x="4623632" y="2467789"/>
          <a:ext cx="1126576" cy="1126576"/>
        </a:xfrm>
        <a:prstGeom prst="ellipse">
          <a:avLst/>
        </a:prstGeom>
        <a:solidFill>
          <a:schemeClr val="bg1"/>
        </a:solidFill>
        <a:ln>
          <a:solidFill>
            <a:srgbClr val="FFC000"/>
          </a:solidFill>
        </a:ln>
        <a:effectLst/>
      </dsp:spPr>
      <dsp:style>
        <a:lnRef idx="0">
          <a:scrgbClr r="0" g="0" b="0"/>
        </a:lnRef>
        <a:fillRef idx="1">
          <a:scrgbClr r="0" g="0" b="0"/>
        </a:fillRef>
        <a:effectRef idx="0">
          <a:scrgbClr r="0" g="0" b="0"/>
        </a:effectRef>
        <a:fontRef idx="minor"/>
      </dsp:style>
    </dsp:sp>
    <dsp:sp modelId="{7E04C758-AB3B-4D1C-BA9A-96FB869A2029}">
      <dsp:nvSpPr>
        <dsp:cNvPr id="0" name=""/>
        <dsp:cNvSpPr/>
      </dsp:nvSpPr>
      <dsp:spPr>
        <a:xfrm>
          <a:off x="4753920" y="2458092"/>
          <a:ext cx="653414" cy="6534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446045-E9EA-428D-8AED-23B4FA86610C}">
      <dsp:nvSpPr>
        <dsp:cNvPr id="0" name=""/>
        <dsp:cNvSpPr/>
      </dsp:nvSpPr>
      <dsp:spPr>
        <a:xfrm>
          <a:off x="5992203" y="2457864"/>
          <a:ext cx="2655502" cy="112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solidFill>
                <a:schemeClr val="bg1"/>
              </a:solidFill>
            </a:rPr>
            <a:t>MySQL for database creation and management</a:t>
          </a:r>
          <a:endParaRPr lang="en-US" sz="2400" kern="1200" dirty="0">
            <a:solidFill>
              <a:schemeClr val="bg1"/>
            </a:solidFill>
          </a:endParaRPr>
        </a:p>
      </dsp:txBody>
      <dsp:txXfrm>
        <a:off x="5992203" y="2457864"/>
        <a:ext cx="2655502" cy="11265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8BB35-7468-42C4-9386-2E0952751D3F}">
      <dsp:nvSpPr>
        <dsp:cNvPr id="0" name=""/>
        <dsp:cNvSpPr/>
      </dsp:nvSpPr>
      <dsp:spPr>
        <a:xfrm>
          <a:off x="0" y="0"/>
          <a:ext cx="7467874" cy="1890665"/>
        </a:xfrm>
        <a:prstGeom prst="roundRect">
          <a:avLst>
            <a:gd name="adj" fmla="val 10000"/>
          </a:avLst>
        </a:prstGeom>
        <a:solidFill>
          <a:schemeClr val="tx2">
            <a:lumMod val="60000"/>
            <a:lumOff val="40000"/>
          </a:schemeClr>
        </a:solidFill>
        <a:ln w="17145" cap="flat" cmpd="sng" algn="ctr">
          <a:solidFill>
            <a:schemeClr val="tx1">
              <a:lumMod val="65000"/>
              <a:lumOff val="3500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Moving forward, I would add some joined tables to keep users from having to swap between tables so often.</a:t>
          </a:r>
        </a:p>
      </dsp:txBody>
      <dsp:txXfrm>
        <a:off x="55376" y="55376"/>
        <a:ext cx="5513724" cy="1779913"/>
      </dsp:txXfrm>
    </dsp:sp>
    <dsp:sp modelId="{B8A1B11E-7D67-4913-B1F3-068E57F2496E}">
      <dsp:nvSpPr>
        <dsp:cNvPr id="0" name=""/>
        <dsp:cNvSpPr/>
      </dsp:nvSpPr>
      <dsp:spPr>
        <a:xfrm>
          <a:off x="1317860" y="2310812"/>
          <a:ext cx="7467874" cy="1890665"/>
        </a:xfrm>
        <a:prstGeom prst="roundRect">
          <a:avLst>
            <a:gd name="adj" fmla="val 10000"/>
          </a:avLst>
        </a:prstGeom>
        <a:solidFill>
          <a:schemeClr val="accent1">
            <a:lumMod val="75000"/>
          </a:schemeClr>
        </a:solidFill>
        <a:ln w="17145" cap="flat" cmpd="sng" algn="ctr">
          <a:solidFill>
            <a:schemeClr val="tx1">
              <a:lumMod val="65000"/>
              <a:lumOff val="3500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Also, I would like to use real-world data. There were some features that I couldn’t implement due to the way the data was generated.</a:t>
          </a:r>
        </a:p>
      </dsp:txBody>
      <dsp:txXfrm>
        <a:off x="1373236" y="2366188"/>
        <a:ext cx="4810330" cy="1779913"/>
      </dsp:txXfrm>
    </dsp:sp>
    <dsp:sp modelId="{5D919703-0863-493D-8C36-A3C979F3D9AA}">
      <dsp:nvSpPr>
        <dsp:cNvPr id="0" name=""/>
        <dsp:cNvSpPr/>
      </dsp:nvSpPr>
      <dsp:spPr>
        <a:xfrm>
          <a:off x="6238942" y="1486272"/>
          <a:ext cx="1228932" cy="1228932"/>
        </a:xfrm>
        <a:prstGeom prst="downArrow">
          <a:avLst>
            <a:gd name="adj1" fmla="val 55000"/>
            <a:gd name="adj2" fmla="val 45000"/>
          </a:avLst>
        </a:prstGeom>
        <a:solidFill>
          <a:schemeClr val="tx2">
            <a:lumMod val="75000"/>
            <a:alpha val="9000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515452" y="1486272"/>
        <a:ext cx="675912" cy="9247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4D1EE24-9293-4F65-884B-3111E835F588}" type="datetimeFigureOut">
              <a:rPr lang="en-US" smtClean="0"/>
              <a:t>4/22/2021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135076D-202B-49D5-95A4-CD89BDF3F89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57129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1EE24-9293-4F65-884B-3111E835F588}"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076D-202B-49D5-95A4-CD89BDF3F89D}" type="slidenum">
              <a:rPr lang="en-US" smtClean="0"/>
              <a:t>‹#›</a:t>
            </a:fld>
            <a:endParaRPr lang="en-US"/>
          </a:p>
        </p:txBody>
      </p:sp>
    </p:spTree>
    <p:extLst>
      <p:ext uri="{BB962C8B-B14F-4D97-AF65-F5344CB8AC3E}">
        <p14:creationId xmlns:p14="http://schemas.microsoft.com/office/powerpoint/2010/main" val="743544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1EE24-9293-4F65-884B-3111E835F588}"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076D-202B-49D5-95A4-CD89BDF3F89D}" type="slidenum">
              <a:rPr lang="en-US" smtClean="0"/>
              <a:t>‹#›</a:t>
            </a:fld>
            <a:endParaRPr lang="en-US"/>
          </a:p>
        </p:txBody>
      </p:sp>
    </p:spTree>
    <p:extLst>
      <p:ext uri="{BB962C8B-B14F-4D97-AF65-F5344CB8AC3E}">
        <p14:creationId xmlns:p14="http://schemas.microsoft.com/office/powerpoint/2010/main" val="23339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1EE24-9293-4F65-884B-3111E835F588}"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076D-202B-49D5-95A4-CD89BDF3F89D}" type="slidenum">
              <a:rPr lang="en-US" smtClean="0"/>
              <a:t>‹#›</a:t>
            </a:fld>
            <a:endParaRPr lang="en-US"/>
          </a:p>
        </p:txBody>
      </p:sp>
    </p:spTree>
    <p:extLst>
      <p:ext uri="{BB962C8B-B14F-4D97-AF65-F5344CB8AC3E}">
        <p14:creationId xmlns:p14="http://schemas.microsoft.com/office/powerpoint/2010/main" val="107612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1EE24-9293-4F65-884B-3111E835F588}"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5076D-202B-49D5-95A4-CD89BDF3F89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438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D1EE24-9293-4F65-884B-3111E835F588}"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5076D-202B-49D5-95A4-CD89BDF3F89D}" type="slidenum">
              <a:rPr lang="en-US" smtClean="0"/>
              <a:t>‹#›</a:t>
            </a:fld>
            <a:endParaRPr lang="en-US"/>
          </a:p>
        </p:txBody>
      </p:sp>
    </p:spTree>
    <p:extLst>
      <p:ext uri="{BB962C8B-B14F-4D97-AF65-F5344CB8AC3E}">
        <p14:creationId xmlns:p14="http://schemas.microsoft.com/office/powerpoint/2010/main" val="171004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D1EE24-9293-4F65-884B-3111E835F588}"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5076D-202B-49D5-95A4-CD89BDF3F89D}" type="slidenum">
              <a:rPr lang="en-US" smtClean="0"/>
              <a:t>‹#›</a:t>
            </a:fld>
            <a:endParaRPr lang="en-US"/>
          </a:p>
        </p:txBody>
      </p:sp>
    </p:spTree>
    <p:extLst>
      <p:ext uri="{BB962C8B-B14F-4D97-AF65-F5344CB8AC3E}">
        <p14:creationId xmlns:p14="http://schemas.microsoft.com/office/powerpoint/2010/main" val="89061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D1EE24-9293-4F65-884B-3111E835F588}" type="datetimeFigureOut">
              <a:rPr lang="en-US" smtClean="0"/>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5076D-202B-49D5-95A4-CD89BDF3F89D}" type="slidenum">
              <a:rPr lang="en-US" smtClean="0"/>
              <a:t>‹#›</a:t>
            </a:fld>
            <a:endParaRPr lang="en-US"/>
          </a:p>
        </p:txBody>
      </p:sp>
    </p:spTree>
    <p:extLst>
      <p:ext uri="{BB962C8B-B14F-4D97-AF65-F5344CB8AC3E}">
        <p14:creationId xmlns:p14="http://schemas.microsoft.com/office/powerpoint/2010/main" val="410477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1EE24-9293-4F65-884B-3111E835F588}" type="datetimeFigureOut">
              <a:rPr lang="en-US" smtClean="0"/>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5076D-202B-49D5-95A4-CD89BDF3F89D}" type="slidenum">
              <a:rPr lang="en-US" smtClean="0"/>
              <a:t>‹#›</a:t>
            </a:fld>
            <a:endParaRPr lang="en-US"/>
          </a:p>
        </p:txBody>
      </p:sp>
    </p:spTree>
    <p:extLst>
      <p:ext uri="{BB962C8B-B14F-4D97-AF65-F5344CB8AC3E}">
        <p14:creationId xmlns:p14="http://schemas.microsoft.com/office/powerpoint/2010/main" val="408099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D1EE24-9293-4F65-884B-3111E835F588}"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5076D-202B-49D5-95A4-CD89BDF3F89D}" type="slidenum">
              <a:rPr lang="en-US" smtClean="0"/>
              <a:t>‹#›</a:t>
            </a:fld>
            <a:endParaRPr lang="en-US"/>
          </a:p>
        </p:txBody>
      </p:sp>
    </p:spTree>
    <p:extLst>
      <p:ext uri="{BB962C8B-B14F-4D97-AF65-F5344CB8AC3E}">
        <p14:creationId xmlns:p14="http://schemas.microsoft.com/office/powerpoint/2010/main" val="86525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D1EE24-9293-4F65-884B-3111E835F588}"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5076D-202B-49D5-95A4-CD89BDF3F89D}" type="slidenum">
              <a:rPr lang="en-US" smtClean="0"/>
              <a:t>‹#›</a:t>
            </a:fld>
            <a:endParaRPr lang="en-US"/>
          </a:p>
        </p:txBody>
      </p:sp>
    </p:spTree>
    <p:extLst>
      <p:ext uri="{BB962C8B-B14F-4D97-AF65-F5344CB8AC3E}">
        <p14:creationId xmlns:p14="http://schemas.microsoft.com/office/powerpoint/2010/main" val="313381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4D1EE24-9293-4F65-884B-3111E835F588}" type="datetimeFigureOut">
              <a:rPr lang="en-US" smtClean="0"/>
              <a:t>4/22/2021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135076D-202B-49D5-95A4-CD89BDF3F89D}" type="slidenum">
              <a:rPr lang="en-US" smtClean="0"/>
              <a:t>‹#›</a:t>
            </a:fld>
            <a:endParaRPr lang="en-US"/>
          </a:p>
        </p:txBody>
      </p:sp>
    </p:spTree>
    <p:extLst>
      <p:ext uri="{BB962C8B-B14F-4D97-AF65-F5344CB8AC3E}">
        <p14:creationId xmlns:p14="http://schemas.microsoft.com/office/powerpoint/2010/main" val="92790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4.xml"/><Relationship Id="rId7" Type="http://schemas.openxmlformats.org/officeDocument/2006/relationships/image" Target="../media/image2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26.png"/><Relationship Id="rId4" Type="http://schemas.openxmlformats.org/officeDocument/2006/relationships/diagramQuickStyle" Target="../diagrams/quickStyle4.xml"/><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1CD8-9E5D-4B8C-A519-42EC3D8754A3}"/>
              </a:ext>
            </a:extLst>
          </p:cNvPr>
          <p:cNvSpPr>
            <a:spLocks noGrp="1"/>
          </p:cNvSpPr>
          <p:nvPr>
            <p:ph type="ctrTitle"/>
          </p:nvPr>
        </p:nvSpPr>
        <p:spPr>
          <a:xfrm>
            <a:off x="1261872" y="365760"/>
            <a:ext cx="9418320" cy="4041648"/>
          </a:xfrm>
        </p:spPr>
        <p:txBody>
          <a:bodyPr/>
          <a:lstStyle/>
          <a:p>
            <a:r>
              <a:rPr lang="en-US" dirty="0"/>
              <a:t>Share Your Crop</a:t>
            </a:r>
            <a:br>
              <a:rPr lang="en-US" dirty="0"/>
            </a:br>
            <a:r>
              <a:rPr lang="en-US" sz="2000" dirty="0"/>
              <a:t> </a:t>
            </a:r>
            <a:br>
              <a:rPr lang="en-US" dirty="0"/>
            </a:br>
            <a:r>
              <a:rPr lang="en-US" sz="2400" dirty="0"/>
              <a:t>An application for sharing information about raising crops</a:t>
            </a:r>
            <a:endParaRPr lang="en-US" dirty="0"/>
          </a:p>
        </p:txBody>
      </p:sp>
      <p:sp>
        <p:nvSpPr>
          <p:cNvPr id="3" name="Subtitle 2">
            <a:extLst>
              <a:ext uri="{FF2B5EF4-FFF2-40B4-BE49-F238E27FC236}">
                <a16:creationId xmlns:a16="http://schemas.microsoft.com/office/drawing/2014/main" id="{71D59754-0D4A-4FE6-9E0F-B8E359CC5267}"/>
              </a:ext>
            </a:extLst>
          </p:cNvPr>
          <p:cNvSpPr>
            <a:spLocks noGrp="1"/>
          </p:cNvSpPr>
          <p:nvPr>
            <p:ph type="subTitle" idx="1"/>
          </p:nvPr>
        </p:nvSpPr>
        <p:spPr/>
        <p:txBody>
          <a:bodyPr/>
          <a:lstStyle/>
          <a:p>
            <a:r>
              <a:rPr lang="en-US" dirty="0"/>
              <a:t>By: Austin Yuille</a:t>
            </a:r>
          </a:p>
        </p:txBody>
      </p:sp>
    </p:spTree>
    <p:extLst>
      <p:ext uri="{BB962C8B-B14F-4D97-AF65-F5344CB8AC3E}">
        <p14:creationId xmlns:p14="http://schemas.microsoft.com/office/powerpoint/2010/main" val="32643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BD0BBF-6E7A-4DE2-9311-10C88106C275}"/>
              </a:ext>
            </a:extLst>
          </p:cNvPr>
          <p:cNvSpPr>
            <a:spLocks noGrp="1"/>
          </p:cNvSpPr>
          <p:nvPr>
            <p:ph type="title"/>
          </p:nvPr>
        </p:nvSpPr>
        <p:spPr>
          <a:xfrm>
            <a:off x="1261872" y="365760"/>
            <a:ext cx="9692640" cy="1325562"/>
          </a:xfrm>
        </p:spPr>
        <p:txBody>
          <a:bodyPr>
            <a:normAutofit/>
          </a:bodyPr>
          <a:lstStyle/>
          <a:p>
            <a:r>
              <a:rPr lang="en-US" dirty="0">
                <a:solidFill>
                  <a:schemeClr val="bg1"/>
                </a:solidFill>
              </a:rPr>
              <a:t>Introduction</a:t>
            </a:r>
          </a:p>
        </p:txBody>
      </p:sp>
      <p:graphicFrame>
        <p:nvGraphicFramePr>
          <p:cNvPr id="14" name="Content Placeholder 4">
            <a:extLst>
              <a:ext uri="{FF2B5EF4-FFF2-40B4-BE49-F238E27FC236}">
                <a16:creationId xmlns:a16="http://schemas.microsoft.com/office/drawing/2014/main" id="{3CD188CA-E36E-45B5-A3CB-29FB2D991226}"/>
              </a:ext>
            </a:extLst>
          </p:cNvPr>
          <p:cNvGraphicFramePr>
            <a:graphicFrameLocks noGrp="1"/>
          </p:cNvGraphicFramePr>
          <p:nvPr>
            <p:ph idx="1"/>
            <p:extLst>
              <p:ext uri="{D42A27DB-BD31-4B8C-83A1-F6EECF244321}">
                <p14:modId xmlns:p14="http://schemas.microsoft.com/office/powerpoint/2010/main" val="189401988"/>
              </p:ext>
            </p:extLst>
          </p:nvPr>
        </p:nvGraphicFramePr>
        <p:xfrm>
          <a:off x="1262063" y="2013054"/>
          <a:ext cx="8777329" cy="4201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05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F291-01D2-4049-A1BB-CD94A405FA32}"/>
              </a:ext>
            </a:extLst>
          </p:cNvPr>
          <p:cNvSpPr>
            <a:spLocks noGrp="1"/>
          </p:cNvSpPr>
          <p:nvPr>
            <p:ph type="title"/>
          </p:nvPr>
        </p:nvSpPr>
        <p:spPr>
          <a:xfrm>
            <a:off x="1261872" y="365760"/>
            <a:ext cx="9692640" cy="1325562"/>
          </a:xfrm>
        </p:spPr>
        <p:txBody>
          <a:bodyPr>
            <a:normAutofit/>
          </a:bodyPr>
          <a:lstStyle/>
          <a:p>
            <a:r>
              <a:rPr lang="en-US">
                <a:solidFill>
                  <a:schemeClr val="bg1"/>
                </a:solidFill>
              </a:rPr>
              <a:t>Topic</a:t>
            </a:r>
            <a:endParaRPr lang="en-US" dirty="0">
              <a:solidFill>
                <a:schemeClr val="bg1"/>
              </a:solidFill>
            </a:endParaRPr>
          </a:p>
        </p:txBody>
      </p:sp>
      <p:graphicFrame>
        <p:nvGraphicFramePr>
          <p:cNvPr id="15" name="Content Placeholder 2">
            <a:extLst>
              <a:ext uri="{FF2B5EF4-FFF2-40B4-BE49-F238E27FC236}">
                <a16:creationId xmlns:a16="http://schemas.microsoft.com/office/drawing/2014/main" id="{F3115C5C-3707-4C81-8561-26B1E0A89788}"/>
              </a:ext>
            </a:extLst>
          </p:cNvPr>
          <p:cNvGraphicFramePr>
            <a:graphicFrameLocks noGrp="1"/>
          </p:cNvGraphicFramePr>
          <p:nvPr>
            <p:ph idx="1"/>
            <p:extLst>
              <p:ext uri="{D42A27DB-BD31-4B8C-83A1-F6EECF244321}">
                <p14:modId xmlns:p14="http://schemas.microsoft.com/office/powerpoint/2010/main" val="3058252158"/>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490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A6B0-7A7B-4356-8FFB-3461BA6673E8}"/>
              </a:ext>
            </a:extLst>
          </p:cNvPr>
          <p:cNvSpPr>
            <a:spLocks noGrp="1"/>
          </p:cNvSpPr>
          <p:nvPr>
            <p:ph type="title"/>
          </p:nvPr>
        </p:nvSpPr>
        <p:spPr/>
        <p:txBody>
          <a:bodyPr/>
          <a:lstStyle/>
          <a:p>
            <a:r>
              <a:rPr lang="en-US" dirty="0">
                <a:solidFill>
                  <a:schemeClr val="bg1"/>
                </a:solidFill>
              </a:rPr>
              <a:t>Scope</a:t>
            </a:r>
          </a:p>
        </p:txBody>
      </p:sp>
      <p:graphicFrame>
        <p:nvGraphicFramePr>
          <p:cNvPr id="7" name="Content Placeholder 2">
            <a:extLst>
              <a:ext uri="{FF2B5EF4-FFF2-40B4-BE49-F238E27FC236}">
                <a16:creationId xmlns:a16="http://schemas.microsoft.com/office/drawing/2014/main" id="{CDE03258-AA85-47AC-B19E-0EC2787331C8}"/>
              </a:ext>
            </a:extLst>
          </p:cNvPr>
          <p:cNvGraphicFramePr>
            <a:graphicFrameLocks noGrp="1"/>
          </p:cNvGraphicFramePr>
          <p:nvPr>
            <p:ph idx="1"/>
            <p:extLst>
              <p:ext uri="{D42A27DB-BD31-4B8C-83A1-F6EECF244321}">
                <p14:modId xmlns:p14="http://schemas.microsoft.com/office/powerpoint/2010/main" val="2237277014"/>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77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033528A-8F4C-40CE-9C13-A84111898639}"/>
              </a:ext>
            </a:extLst>
          </p:cNvPr>
          <p:cNvGraphicFramePr>
            <a:graphicFrameLocks noGrp="1"/>
          </p:cNvGraphicFramePr>
          <p:nvPr>
            <p:ph idx="1"/>
            <p:extLst>
              <p:ext uri="{D42A27DB-BD31-4B8C-83A1-F6EECF244321}">
                <p14:modId xmlns:p14="http://schemas.microsoft.com/office/powerpoint/2010/main" val="1355276312"/>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8" name="Picture 14" descr="mysql-logo – Edgenexus App Store">
            <a:extLst>
              <a:ext uri="{FF2B5EF4-FFF2-40B4-BE49-F238E27FC236}">
                <a16:creationId xmlns:a16="http://schemas.microsoft.com/office/drawing/2014/main" id="{EB1F7053-76CF-43C1-83EB-0CEAC870BA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4842" y="4238065"/>
            <a:ext cx="1610322" cy="15973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3A291CD-D005-467E-9B97-FC9DFB5DFCC6}"/>
              </a:ext>
            </a:extLst>
          </p:cNvPr>
          <p:cNvSpPr>
            <a:spLocks noGrp="1"/>
          </p:cNvSpPr>
          <p:nvPr>
            <p:ph type="title"/>
          </p:nvPr>
        </p:nvSpPr>
        <p:spPr>
          <a:xfrm>
            <a:off x="1261872" y="365760"/>
            <a:ext cx="9692640" cy="1325562"/>
          </a:xfrm>
        </p:spPr>
        <p:txBody>
          <a:bodyPr>
            <a:normAutofit/>
          </a:bodyPr>
          <a:lstStyle/>
          <a:p>
            <a:r>
              <a:rPr lang="en-US" dirty="0">
                <a:solidFill>
                  <a:schemeClr val="bg1"/>
                </a:solidFill>
              </a:rPr>
              <a:t>Implementation</a:t>
            </a:r>
          </a:p>
        </p:txBody>
      </p:sp>
      <p:sp>
        <p:nvSpPr>
          <p:cNvPr id="4" name="AutoShape 2" descr="Python Programming Language Png Transparent Images All - free transparent  png images - pngaaa.com">
            <a:extLst>
              <a:ext uri="{FF2B5EF4-FFF2-40B4-BE49-F238E27FC236}">
                <a16:creationId xmlns:a16="http://schemas.microsoft.com/office/drawing/2014/main" id="{C30AC904-C181-4988-A0BD-F0CE8CA3C8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Circle, html5, programming, round icon icon - Free download">
            <a:extLst>
              <a:ext uri="{FF2B5EF4-FFF2-40B4-BE49-F238E27FC236}">
                <a16:creationId xmlns:a16="http://schemas.microsoft.com/office/drawing/2014/main" id="{22B76212-FA4D-45BC-A649-BB350F6498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0848" y="2619935"/>
            <a:ext cx="1136277" cy="11362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s · Bootstrap">
            <a:extLst>
              <a:ext uri="{FF2B5EF4-FFF2-40B4-BE49-F238E27FC236}">
                <a16:creationId xmlns:a16="http://schemas.microsoft.com/office/drawing/2014/main" id="{BE02FEE8-3844-484A-A405-0D08B53CDB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1769" y="4471146"/>
            <a:ext cx="1136277" cy="113627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A4CC350-A49D-452F-B6B1-EDE23A6C34F5}"/>
              </a:ext>
            </a:extLst>
          </p:cNvPr>
          <p:cNvSpPr/>
          <p:nvPr/>
        </p:nvSpPr>
        <p:spPr>
          <a:xfrm>
            <a:off x="1089512" y="2538474"/>
            <a:ext cx="1592355" cy="132556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a:extLst>
              <a:ext uri="{FF2B5EF4-FFF2-40B4-BE49-F238E27FC236}">
                <a16:creationId xmlns:a16="http://schemas.microsoft.com/office/drawing/2014/main" id="{76A08496-D1CC-463A-A877-4A2A244C06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1769" y="2619935"/>
            <a:ext cx="1136277" cy="1136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10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4CFCE97-E79E-4E1A-A2A2-311CBCDDC692}"/>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ER Diagram</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409D6F19-1854-42CE-B3B8-89D139B3D263}"/>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4375" y="1713653"/>
            <a:ext cx="6616823" cy="3424206"/>
          </a:xfrm>
          <a:prstGeom prst="rect">
            <a:avLst/>
          </a:prstGeom>
        </p:spPr>
      </p:pic>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28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600B-451A-447B-9114-6908F7A63200}"/>
              </a:ext>
            </a:extLst>
          </p:cNvPr>
          <p:cNvSpPr>
            <a:spLocks noGrp="1"/>
          </p:cNvSpPr>
          <p:nvPr>
            <p:ph type="title"/>
          </p:nvPr>
        </p:nvSpPr>
        <p:spPr/>
        <p:txBody>
          <a:bodyPr/>
          <a:lstStyle/>
          <a:p>
            <a:r>
              <a:rPr lang="en-US" dirty="0">
                <a:solidFill>
                  <a:schemeClr val="bg1"/>
                </a:solidFill>
              </a:rPr>
              <a:t>Uses cases</a:t>
            </a:r>
          </a:p>
        </p:txBody>
      </p:sp>
      <p:sp>
        <p:nvSpPr>
          <p:cNvPr id="3" name="Content Placeholder 2">
            <a:extLst>
              <a:ext uri="{FF2B5EF4-FFF2-40B4-BE49-F238E27FC236}">
                <a16:creationId xmlns:a16="http://schemas.microsoft.com/office/drawing/2014/main" id="{B73D6215-79F8-458A-A43B-24E1B9DE63C9}"/>
              </a:ext>
            </a:extLst>
          </p:cNvPr>
          <p:cNvSpPr>
            <a:spLocks noGrp="1"/>
          </p:cNvSpPr>
          <p:nvPr>
            <p:ph idx="1"/>
          </p:nvPr>
        </p:nvSpPr>
        <p:spPr/>
        <p:txBody>
          <a:bodyPr/>
          <a:lstStyle/>
          <a:p>
            <a:r>
              <a:rPr lang="en-US" dirty="0">
                <a:solidFill>
                  <a:schemeClr val="bg1"/>
                </a:solidFill>
              </a:rPr>
              <a:t>Use case #1</a:t>
            </a:r>
          </a:p>
          <a:p>
            <a:pPr lvl="1"/>
            <a:r>
              <a:rPr lang="en-US" dirty="0">
                <a:solidFill>
                  <a:schemeClr val="bg1"/>
                </a:solidFill>
              </a:rPr>
              <a:t>A farmer grows a corn crop in a new field without using any fertilizer. After harvesting the crop, he sells 20 ears of it for 50 cents an ear. Now, he can go open Share My Crop enter in the acreage and irrigation type of his new field. He can enter how many pounds of corn was produced, when he planted it, when he harvested it, what field he grew it in, and what type of seed he used. Then he can enter what crop he sold at the market, how much he sold each unit for and how many units he sold.</a:t>
            </a:r>
          </a:p>
          <a:p>
            <a:pPr lvl="1"/>
            <a:endParaRPr lang="en-US" dirty="0"/>
          </a:p>
          <a:p>
            <a:r>
              <a:rPr lang="en-US" dirty="0">
                <a:solidFill>
                  <a:schemeClr val="bg1"/>
                </a:solidFill>
              </a:rPr>
              <a:t>Use case #2</a:t>
            </a:r>
          </a:p>
          <a:p>
            <a:pPr lvl="1"/>
            <a:r>
              <a:rPr lang="en-US" dirty="0">
                <a:solidFill>
                  <a:schemeClr val="bg1"/>
                </a:solidFill>
              </a:rPr>
              <a:t>Another farmer is wanting to start growing corn. He opens Share My Crop and sorts the seed table by crop name. He then uses this information in the crop table to find all crops that use corn seeds and determines which seed he wants to use and if he wants to grow it in a field or a greenhouse.</a:t>
            </a:r>
          </a:p>
        </p:txBody>
      </p:sp>
    </p:spTree>
    <p:extLst>
      <p:ext uri="{BB962C8B-B14F-4D97-AF65-F5344CB8AC3E}">
        <p14:creationId xmlns:p14="http://schemas.microsoft.com/office/powerpoint/2010/main" val="46205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33DE-1358-4324-95EB-0C5606FD28DE}"/>
              </a:ext>
            </a:extLst>
          </p:cNvPr>
          <p:cNvSpPr>
            <a:spLocks noGrp="1"/>
          </p:cNvSpPr>
          <p:nvPr>
            <p:ph type="title"/>
          </p:nvPr>
        </p:nvSpPr>
        <p:spPr>
          <a:xfrm>
            <a:off x="1261872" y="365760"/>
            <a:ext cx="9692640" cy="1325562"/>
          </a:xfrm>
        </p:spPr>
        <p:txBody>
          <a:bodyPr>
            <a:normAutofit/>
          </a:bodyPr>
          <a:lstStyle/>
          <a:p>
            <a:r>
              <a:rPr lang="en-US" dirty="0">
                <a:solidFill>
                  <a:schemeClr val="bg1"/>
                </a:solidFill>
              </a:rPr>
              <a:t>Conclusion</a:t>
            </a:r>
          </a:p>
        </p:txBody>
      </p:sp>
      <p:graphicFrame>
        <p:nvGraphicFramePr>
          <p:cNvPr id="5" name="Content Placeholder 2">
            <a:extLst>
              <a:ext uri="{FF2B5EF4-FFF2-40B4-BE49-F238E27FC236}">
                <a16:creationId xmlns:a16="http://schemas.microsoft.com/office/drawing/2014/main" id="{655EEE0C-FAFD-42EC-B882-E67B9467A33F}"/>
              </a:ext>
            </a:extLst>
          </p:cNvPr>
          <p:cNvGraphicFramePr>
            <a:graphicFrameLocks noGrp="1"/>
          </p:cNvGraphicFramePr>
          <p:nvPr>
            <p:ph idx="1"/>
            <p:extLst>
              <p:ext uri="{D42A27DB-BD31-4B8C-83A1-F6EECF244321}">
                <p14:modId xmlns:p14="http://schemas.microsoft.com/office/powerpoint/2010/main" val="4053145204"/>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5789608"/>
      </p:ext>
    </p:extLst>
  </p:cSld>
  <p:clrMapOvr>
    <a:masterClrMapping/>
  </p:clrMapOvr>
</p:sld>
</file>

<file path=ppt/theme/theme1.xml><?xml version="1.0" encoding="utf-8"?>
<a:theme xmlns:a="http://schemas.openxmlformats.org/drawingml/2006/main" name="View">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89</TotalTime>
  <Words>588</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Schoolbook</vt:lpstr>
      <vt:lpstr>Wingdings 2</vt:lpstr>
      <vt:lpstr>View</vt:lpstr>
      <vt:lpstr>Share Your Crop   An application for sharing information about raising crops</vt:lpstr>
      <vt:lpstr>Introduction</vt:lpstr>
      <vt:lpstr>Topic</vt:lpstr>
      <vt:lpstr>Scope</vt:lpstr>
      <vt:lpstr>Implementation</vt:lpstr>
      <vt:lpstr>ER Diagram</vt:lpstr>
      <vt:lpstr>Uses cases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 Your Crop</dc:title>
  <dc:creator>Austin Yuille</dc:creator>
  <cp:lastModifiedBy>Austin Yuille</cp:lastModifiedBy>
  <cp:revision>8</cp:revision>
  <dcterms:created xsi:type="dcterms:W3CDTF">2021-04-22T17:30:16Z</dcterms:created>
  <dcterms:modified xsi:type="dcterms:W3CDTF">2021-04-22T19:00:00Z</dcterms:modified>
</cp:coreProperties>
</file>