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63" r:id="rId4"/>
    <p:sldId id="261" r:id="rId5"/>
    <p:sldId id="353" r:id="rId6"/>
    <p:sldId id="268" r:id="rId7"/>
    <p:sldId id="349" r:id="rId8"/>
    <p:sldId id="354" r:id="rId9"/>
    <p:sldId id="350" r:id="rId10"/>
    <p:sldId id="351" r:id="rId11"/>
    <p:sldId id="352" r:id="rId12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Ubuntu" panose="020B05040306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93CEB-8E59-4174-8509-36E2248C50B9}">
  <a:tblStyle styleId="{F3393CEB-8E59-4174-8509-36E2248C5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E4CD7C-195B-45CB-B4B3-9EF40735211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9D38B7-AF0F-41E1-999B-5DEBD2D89DF4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2D1BC1-8023-44DC-9BEA-BD0422F85526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F9584F-B771-41D4-92EA-D35F572391D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75C78D-7582-479D-BD4C-DDFA3EC015E7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3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48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88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1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1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50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493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79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8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71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2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5" r:id="rId5"/>
    <p:sldLayoutId id="2147483697" r:id="rId6"/>
    <p:sldLayoutId id="2147483701" r:id="rId7"/>
    <p:sldLayoutId id="2147483702" r:id="rId8"/>
    <p:sldLayoutId id="214748370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133075" y="1044544"/>
            <a:ext cx="6577800" cy="1617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2"/>
                </a:solidFill>
              </a:rPr>
              <a:t>PREDIKSI SAHAM PT TELKOM INDONESIA DENGAN MENGGUNAKAN METODE ARIMA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2690293"/>
            <a:ext cx="6577800" cy="140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/>
              <a:t>AYU IMAS SUSANTI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/>
              <a:t>FIBONACCI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/>
              <a:t>ORBIT FUTURE ACADEMY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6409069" cy="2548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Saham PT Telkom Indonesia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ARIMA </a:t>
            </a:r>
            <a:r>
              <a:rPr lang="en-ID" dirty="0" err="1"/>
              <a:t>dengan</a:t>
            </a:r>
            <a:r>
              <a:rPr lang="en-ID" dirty="0"/>
              <a:t> best model ARIMA (0,1,0)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TELKOM pada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: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/>
              <a:t>- 11 April 2022 =  9260.0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/>
              <a:t>- 12 April 2022 = 18480.0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/>
              <a:t>- 13 April 2022 = 32330.0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/>
              <a:t>- 14 April 2022 = 50900.0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1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904250" y="8703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1357" name="Google Shape;1357;p57"/>
          <p:cNvSpPr/>
          <p:nvPr/>
        </p:nvSpPr>
        <p:spPr>
          <a:xfrm>
            <a:off x="4216490" y="2827019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1350169" y="1152475"/>
            <a:ext cx="6186488" cy="1683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Harga </a:t>
            </a:r>
            <a:r>
              <a:rPr lang="en-US" sz="1600" dirty="0" err="1"/>
              <a:t>saham</a:t>
            </a:r>
            <a:r>
              <a:rPr lang="en-US" sz="1600" dirty="0"/>
              <a:t> yang 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berfluktuatif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ekonomi</a:t>
            </a:r>
            <a:r>
              <a:rPr lang="en-US" sz="1600" dirty="0"/>
              <a:t> yang </a:t>
            </a:r>
            <a:r>
              <a:rPr lang="en-US" sz="1600" dirty="0" err="1"/>
              <a:t>bervariasi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inflasi</a:t>
            </a:r>
            <a:r>
              <a:rPr lang="en-US" sz="1600" dirty="0"/>
              <a:t> dan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konsumen</a:t>
            </a:r>
            <a:r>
              <a:rPr lang="en-US" sz="1600" dirty="0"/>
              <a:t>.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investor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naik dan </a:t>
            </a:r>
            <a:r>
              <a:rPr lang="en-US" sz="1600" dirty="0" err="1"/>
              <a:t>turunnya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keuntungannya</a:t>
            </a:r>
            <a:r>
              <a:rPr lang="en-US" sz="16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</a:t>
            </a:r>
            <a:r>
              <a:rPr lang="en-US" sz="1600" dirty="0" err="1"/>
              <a:t>keuntungan</a:t>
            </a:r>
            <a:r>
              <a:rPr lang="en-US" sz="1600" dirty="0"/>
              <a:t> di pasar </a:t>
            </a:r>
            <a:r>
              <a:rPr lang="en-US" sz="1600" dirty="0" err="1"/>
              <a:t>saham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Masalah</a:t>
            </a:r>
            <a:endParaRPr dirty="0"/>
          </a:p>
        </p:txBody>
      </p:sp>
      <p:sp>
        <p:nvSpPr>
          <p:cNvPr id="2" name="Google Shape;1362;p58">
            <a:extLst>
              <a:ext uri="{FF2B5EF4-FFF2-40B4-BE49-F238E27FC236}">
                <a16:creationId xmlns:a16="http://schemas.microsoft.com/office/drawing/2014/main" id="{0FD5B29D-60C9-552C-1544-675757FB36E5}"/>
              </a:ext>
            </a:extLst>
          </p:cNvPr>
          <p:cNvSpPr txBox="1">
            <a:spLocks/>
          </p:cNvSpPr>
          <p:nvPr/>
        </p:nvSpPr>
        <p:spPr>
          <a:xfrm>
            <a:off x="713250" y="3068581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Google Shape;1363;p58">
            <a:extLst>
              <a:ext uri="{FF2B5EF4-FFF2-40B4-BE49-F238E27FC236}">
                <a16:creationId xmlns:a16="http://schemas.microsoft.com/office/drawing/2014/main" id="{E152FD72-E992-91A8-E4FB-792973B8B0E0}"/>
              </a:ext>
            </a:extLst>
          </p:cNvPr>
          <p:cNvSpPr txBox="1">
            <a:spLocks/>
          </p:cNvSpPr>
          <p:nvPr/>
        </p:nvSpPr>
        <p:spPr>
          <a:xfrm>
            <a:off x="1807368" y="3515482"/>
            <a:ext cx="5529263" cy="7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jari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Manjari"/>
              <a:buNone/>
            </a:pP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PT Telkom Indonesia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dan Variabel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934476" y="1991800"/>
            <a:ext cx="3416298" cy="11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dataset </a:t>
            </a:r>
            <a:r>
              <a:rPr lang="en-US" dirty="0" err="1"/>
              <a:t>dari</a:t>
            </a:r>
            <a:r>
              <a:rPr lang="en-US" dirty="0"/>
              <a:t> PT Telkom Indonesia </a:t>
            </a:r>
            <a:r>
              <a:rPr lang="en-US" dirty="0" err="1"/>
              <a:t>dengan</a:t>
            </a:r>
            <a:r>
              <a:rPr lang="en-US" dirty="0"/>
              <a:t> Column = 1422 dan Rows = 7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9A40C-8432-2C66-80BC-115F9FD1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42" y="1064525"/>
            <a:ext cx="4795831" cy="277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C6BEFF-8247-3CCE-9651-11F979F3EA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71"/>
          <a:stretch/>
        </p:blipFill>
        <p:spPr>
          <a:xfrm>
            <a:off x="4267942" y="3805738"/>
            <a:ext cx="3025402" cy="6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Data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4892345" y="1820612"/>
            <a:ext cx="2987213" cy="161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data pada PT Telkom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lineplot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FF599-9F65-7A8A-E67A-61919F2E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7" y="1177675"/>
            <a:ext cx="4383910" cy="27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0;p59">
            <a:extLst>
              <a:ext uri="{FF2B5EF4-FFF2-40B4-BE49-F238E27FC236}">
                <a16:creationId xmlns:a16="http://schemas.microsoft.com/office/drawing/2014/main" id="{5DEF1202-BE50-2D6E-2105-C804A069AB68}"/>
              </a:ext>
            </a:extLst>
          </p:cNvPr>
          <p:cNvSpPr txBox="1">
            <a:spLocks/>
          </p:cNvSpPr>
          <p:nvPr/>
        </p:nvSpPr>
        <p:spPr>
          <a:xfrm>
            <a:off x="5621007" y="599030"/>
            <a:ext cx="2987213" cy="1972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algn="just">
              <a:buSzPts val="1600"/>
            </a:pPr>
            <a:r>
              <a:rPr lang="en-US" dirty="0"/>
              <a:t>Uji Stationarity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data. Data time series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rata-rata </a:t>
            </a:r>
            <a:r>
              <a:rPr lang="en-US" dirty="0" err="1"/>
              <a:t>varian</a:t>
            </a:r>
            <a:r>
              <a:rPr lang="en-US" dirty="0"/>
              <a:t> dan </a:t>
            </a:r>
            <a:r>
              <a:rPr lang="en-US" dirty="0" err="1"/>
              <a:t>kovarian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lag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E5762-E416-D82D-1486-13CFD723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70493"/>
            <a:ext cx="5189301" cy="28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6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E09BA-13D0-64CB-D5A5-1DA99BAC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366413"/>
            <a:ext cx="4193381" cy="1660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49A33-3395-6A95-605D-88540A026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854" y="266165"/>
            <a:ext cx="4049910" cy="227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214A6-9C2B-B4E9-7A7E-CAAF5B039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952" y="2541665"/>
            <a:ext cx="5374096" cy="2235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4286250" y="1359644"/>
            <a:ext cx="4030200" cy="1712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Model ARIMA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masa </a:t>
            </a:r>
            <a:r>
              <a:rPr lang="en-US" sz="1600" dirty="0" err="1"/>
              <a:t>lalu</a:t>
            </a:r>
            <a:r>
              <a:rPr lang="en-US" sz="1600" dirty="0"/>
              <a:t> dan </a:t>
            </a:r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variable </a:t>
            </a:r>
            <a:r>
              <a:rPr lang="en-US" sz="1600" dirty="0" err="1"/>
              <a:t>dependen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peramalan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 yang </a:t>
            </a:r>
            <a:r>
              <a:rPr lang="en-US" sz="1600" dirty="0" err="1"/>
              <a:t>akurat</a:t>
            </a:r>
            <a:r>
              <a:rPr lang="en-US" sz="1600" dirty="0"/>
              <a:t>. </a:t>
            </a:r>
            <a:r>
              <a:rPr lang="en-US" sz="1600" dirty="0" err="1"/>
              <a:t>Diketahui</a:t>
            </a:r>
            <a:r>
              <a:rPr lang="en-US" sz="1600" dirty="0"/>
              <a:t> Best Model </a:t>
            </a:r>
            <a:r>
              <a:rPr lang="en-US" sz="1600" dirty="0" err="1"/>
              <a:t>dari</a:t>
            </a:r>
            <a:r>
              <a:rPr lang="en-US" sz="1600" dirty="0"/>
              <a:t> data </a:t>
            </a:r>
            <a:r>
              <a:rPr lang="en-US" sz="1600" dirty="0" err="1"/>
              <a:t>adalah</a:t>
            </a:r>
            <a:r>
              <a:rPr lang="en-US" sz="1600" dirty="0"/>
              <a:t> ARIMA (0,1,0) </a:t>
            </a:r>
            <a:r>
              <a:rPr lang="en-US" sz="1600" dirty="0" err="1"/>
              <a:t>dengan</a:t>
            </a:r>
            <a:r>
              <a:rPr lang="en-US" sz="1600" dirty="0"/>
              <a:t> RMSE = 61,292</a:t>
            </a:r>
            <a:endParaRPr sz="16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dan Parameter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7AFB1-7A3E-4D3F-3BCE-5462B182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9" y="1152475"/>
            <a:ext cx="2415749" cy="1524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FD3AC-298C-0868-649E-4DA38CE23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37" y="2623520"/>
            <a:ext cx="3951313" cy="16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9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627526" y="1763984"/>
            <a:ext cx="2987213" cy="161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ARIMA (0,1,0)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ARIMA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4260A0-D2E4-60DC-AFA1-541A3CC4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90" y="698875"/>
            <a:ext cx="3587251" cy="34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Ukuran Kebaikan Model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572000" y="1122325"/>
            <a:ext cx="3858724" cy="2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Dengan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menggunakan</a:t>
            </a:r>
            <a:r>
              <a:rPr lang="en-US" dirty="0">
                <a:solidFill>
                  <a:schemeClr val="accent2"/>
                </a:solidFill>
              </a:rPr>
              <a:t> best Model ARIMA (0,1,0) </a:t>
            </a:r>
            <a:r>
              <a:rPr lang="en-US" dirty="0" err="1">
                <a:solidFill>
                  <a:schemeClr val="accent2"/>
                </a:solidFill>
              </a:rPr>
              <a:t>dilakukan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prediksi</a:t>
            </a:r>
            <a:r>
              <a:rPr lang="en-US" dirty="0">
                <a:solidFill>
                  <a:schemeClr val="accent2"/>
                </a:solidFill>
              </a:rPr>
              <a:t> dan </a:t>
            </a:r>
            <a:r>
              <a:rPr lang="en-US" dirty="0" err="1">
                <a:solidFill>
                  <a:schemeClr val="accent2"/>
                </a:solidFill>
              </a:rPr>
              <a:t>diketahui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hasil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prediksi</a:t>
            </a:r>
            <a:r>
              <a:rPr lang="en-US" dirty="0">
                <a:solidFill>
                  <a:schemeClr val="accent2"/>
                </a:solidFill>
              </a:rPr>
              <a:t> 4 </a:t>
            </a:r>
            <a:r>
              <a:rPr lang="en-US" dirty="0" err="1">
                <a:solidFill>
                  <a:schemeClr val="accent2"/>
                </a:solidFill>
              </a:rPr>
              <a:t>hari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nilai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tertinggi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saham</a:t>
            </a:r>
            <a:r>
              <a:rPr lang="en-US" dirty="0">
                <a:solidFill>
                  <a:schemeClr val="accent2"/>
                </a:solidFill>
              </a:rPr>
              <a:t> pada PT Telkom Indonesia.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E5333-6521-FFA9-EE6F-C416905C7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53"/>
          <a:stretch/>
        </p:blipFill>
        <p:spPr>
          <a:xfrm>
            <a:off x="150018" y="1395118"/>
            <a:ext cx="4250531" cy="16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5921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283</Words>
  <Application>Microsoft Office PowerPoint</Application>
  <PresentationFormat>On-screen Show (16:9)</PresentationFormat>
  <Paragraphs>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Hammersmith One</vt:lpstr>
      <vt:lpstr>Roboto Condensed Light</vt:lpstr>
      <vt:lpstr>Arial</vt:lpstr>
      <vt:lpstr>Manjari</vt:lpstr>
      <vt:lpstr>Ubuntu</vt:lpstr>
      <vt:lpstr>Elegant Education Pack for Students by Slidesgo</vt:lpstr>
      <vt:lpstr>PREDIKSI SAHAM PT TELKOM INDONESIA DENGAN MENGGUNAKAN METODE ARIMA</vt:lpstr>
      <vt:lpstr>Latar Belakang Masalah</vt:lpstr>
      <vt:lpstr>Data dan Variabel</vt:lpstr>
      <vt:lpstr>Preprocessing Data</vt:lpstr>
      <vt:lpstr>PowerPoint Presentation</vt:lpstr>
      <vt:lpstr>PowerPoint Presentation</vt:lpstr>
      <vt:lpstr>Model dan Parameter</vt:lpstr>
      <vt:lpstr>PowerPoint Presentation</vt:lpstr>
      <vt:lpstr>Ukuran Kebaikan Model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Random Forest dan Adaboost dalam memodelkan faktor-faktor yang mempengaruhi Indeks Pembangunan Manusia</dc:title>
  <dc:creator>Ayu Imas Susanti</dc:creator>
  <cp:lastModifiedBy>Ayu Imas Susanti</cp:lastModifiedBy>
  <cp:revision>8</cp:revision>
  <dcterms:modified xsi:type="dcterms:W3CDTF">2022-09-18T03:57:48Z</dcterms:modified>
</cp:coreProperties>
</file>