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93" r:id="rId4"/>
    <p:sldId id="258" r:id="rId5"/>
    <p:sldId id="259" r:id="rId6"/>
    <p:sldId id="260" r:id="rId7"/>
    <p:sldId id="263" r:id="rId8"/>
    <p:sldId id="265" r:id="rId9"/>
    <p:sldId id="262" r:id="rId10"/>
    <p:sldId id="281" r:id="rId11"/>
  </p:sldIdLst>
  <p:sldSz cx="9144000" cy="5143500" type="screen16x9"/>
  <p:notesSz cx="6858000" cy="9144000"/>
  <p:embeddedFontLst>
    <p:embeddedFont>
      <p:font typeface="Amiko" panose="020B0604020202020204" charset="0"/>
      <p:regular r:id="rId13"/>
      <p:bold r:id="rId14"/>
    </p:embeddedFont>
    <p:embeddedFont>
      <p:font typeface="Francois One" panose="020B0604020202020204" charset="0"/>
      <p:regular r:id="rId15"/>
    </p:embeddedFont>
    <p:embeddedFont>
      <p:font typeface="Josefin Slab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assion One" panose="020B0604020202020204" charset="0"/>
      <p:regular r:id="rId24"/>
      <p:bold r:id="rId25"/>
    </p:embeddedFont>
    <p:embeddedFont>
      <p:font typeface="Yanone Kaffeesatz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CFFDC-BF69-41FA-B0DD-E72651D6440A}">
  <a:tblStyle styleId="{58ACFFDC-BF69-41FA-B0DD-E72651D64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6c80c96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6c80c96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063880aa67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063880aa67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98f7059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698f7059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98f7059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698f7059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5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698f7059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698f7059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6c80c96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6c80c96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c4eba5a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c4eba5a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c4eba5a6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c4eba5a6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d14a6df7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d14a6df7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698f70594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698f70594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675" y="534775"/>
            <a:ext cx="4923900" cy="19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2525" y="534777"/>
            <a:ext cx="2201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9250" y="4788200"/>
            <a:ext cx="9144000" cy="351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 flipH="1">
            <a:off x="-57150" y="4229100"/>
            <a:ext cx="9258300" cy="9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907975" y="2411425"/>
            <a:ext cx="4897200" cy="64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07975" y="1092275"/>
            <a:ext cx="4897200" cy="12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0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 flipH="1">
            <a:off x="-9250" y="4788200"/>
            <a:ext cx="9144000" cy="351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32"/>
          <p:cNvGrpSpPr/>
          <p:nvPr/>
        </p:nvGrpSpPr>
        <p:grpSpPr>
          <a:xfrm flipH="1">
            <a:off x="-9250" y="1375824"/>
            <a:ext cx="2190262" cy="3763094"/>
            <a:chOff x="6953775" y="1380524"/>
            <a:chExt cx="2190262" cy="3763094"/>
          </a:xfrm>
        </p:grpSpPr>
        <p:sp>
          <p:nvSpPr>
            <p:cNvPr id="187" name="Google Shape;187;p32"/>
            <p:cNvSpPr/>
            <p:nvPr/>
          </p:nvSpPr>
          <p:spPr>
            <a:xfrm>
              <a:off x="8735231" y="1380524"/>
              <a:ext cx="180137" cy="1267408"/>
            </a:xfrm>
            <a:custGeom>
              <a:avLst/>
              <a:gdLst/>
              <a:ahLst/>
              <a:cxnLst/>
              <a:rect l="l" t="t" r="r" b="b"/>
              <a:pathLst>
                <a:path w="3467" h="24392" extrusionOk="0">
                  <a:moveTo>
                    <a:pt x="1" y="1"/>
                  </a:moveTo>
                  <a:lnTo>
                    <a:pt x="1" y="24392"/>
                  </a:lnTo>
                  <a:lnTo>
                    <a:pt x="3466" y="24392"/>
                  </a:lnTo>
                  <a:lnTo>
                    <a:pt x="3466" y="14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8555875" y="1380524"/>
              <a:ext cx="179409" cy="1267408"/>
            </a:xfrm>
            <a:custGeom>
              <a:avLst/>
              <a:gdLst/>
              <a:ahLst/>
              <a:cxnLst/>
              <a:rect l="l" t="t" r="r" b="b"/>
              <a:pathLst>
                <a:path w="3453" h="24392" extrusionOk="0">
                  <a:moveTo>
                    <a:pt x="3453" y="1"/>
                  </a:moveTo>
                  <a:lnTo>
                    <a:pt x="0" y="1450"/>
                  </a:lnTo>
                  <a:lnTo>
                    <a:pt x="0" y="24392"/>
                  </a:lnTo>
                  <a:lnTo>
                    <a:pt x="3453" y="24392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6953775" y="1476385"/>
              <a:ext cx="1095472" cy="3667233"/>
            </a:xfrm>
            <a:custGeom>
              <a:avLst/>
              <a:gdLst/>
              <a:ahLst/>
              <a:cxnLst/>
              <a:rect l="l" t="t" r="r" b="b"/>
              <a:pathLst>
                <a:path w="21084" h="70578" extrusionOk="0">
                  <a:moveTo>
                    <a:pt x="21084" y="0"/>
                  </a:moveTo>
                  <a:lnTo>
                    <a:pt x="0" y="4204"/>
                  </a:lnTo>
                  <a:lnTo>
                    <a:pt x="0" y="70577"/>
                  </a:lnTo>
                  <a:lnTo>
                    <a:pt x="21084" y="70577"/>
                  </a:lnTo>
                  <a:lnTo>
                    <a:pt x="21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8049188" y="1476385"/>
              <a:ext cx="1094848" cy="3667233"/>
            </a:xfrm>
            <a:custGeom>
              <a:avLst/>
              <a:gdLst/>
              <a:ahLst/>
              <a:cxnLst/>
              <a:rect l="l" t="t" r="r" b="b"/>
              <a:pathLst>
                <a:path w="21072" h="70578" extrusionOk="0">
                  <a:moveTo>
                    <a:pt x="1" y="0"/>
                  </a:moveTo>
                  <a:lnTo>
                    <a:pt x="1" y="70577"/>
                  </a:lnTo>
                  <a:lnTo>
                    <a:pt x="21071" y="70577"/>
                  </a:lnTo>
                  <a:lnTo>
                    <a:pt x="21071" y="4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8197786" y="1848814"/>
              <a:ext cx="373211" cy="768281"/>
            </a:xfrm>
            <a:custGeom>
              <a:avLst/>
              <a:gdLst/>
              <a:ahLst/>
              <a:cxnLst/>
              <a:rect l="l" t="t" r="r" b="b"/>
              <a:pathLst>
                <a:path w="7183" h="14786" extrusionOk="0">
                  <a:moveTo>
                    <a:pt x="0" y="1"/>
                  </a:moveTo>
                  <a:lnTo>
                    <a:pt x="0" y="14548"/>
                  </a:lnTo>
                  <a:lnTo>
                    <a:pt x="7182" y="14786"/>
                  </a:lnTo>
                  <a:lnTo>
                    <a:pt x="7182" y="1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8197786" y="1848814"/>
              <a:ext cx="373211" cy="768281"/>
            </a:xfrm>
            <a:custGeom>
              <a:avLst/>
              <a:gdLst/>
              <a:ahLst/>
              <a:cxnLst/>
              <a:rect l="l" t="t" r="r" b="b"/>
              <a:pathLst>
                <a:path w="7183" h="14786" extrusionOk="0">
                  <a:moveTo>
                    <a:pt x="0" y="1"/>
                  </a:moveTo>
                  <a:lnTo>
                    <a:pt x="0" y="3519"/>
                  </a:lnTo>
                  <a:lnTo>
                    <a:pt x="4586" y="4441"/>
                  </a:lnTo>
                  <a:lnTo>
                    <a:pt x="4586" y="14693"/>
                  </a:lnTo>
                  <a:lnTo>
                    <a:pt x="7182" y="14786"/>
                  </a:lnTo>
                  <a:lnTo>
                    <a:pt x="7182" y="1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/>
          <p:nvPr/>
        </p:nvSpPr>
        <p:spPr>
          <a:xfrm>
            <a:off x="-57150" y="4229100"/>
            <a:ext cx="9258300" cy="9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33"/>
          <p:cNvGrpSpPr/>
          <p:nvPr/>
        </p:nvGrpSpPr>
        <p:grpSpPr>
          <a:xfrm>
            <a:off x="6055756" y="1006025"/>
            <a:ext cx="3781513" cy="4305316"/>
            <a:chOff x="5905456" y="981075"/>
            <a:chExt cx="3781513" cy="4305316"/>
          </a:xfrm>
        </p:grpSpPr>
        <p:sp>
          <p:nvSpPr>
            <p:cNvPr id="196" name="Google Shape;196;p33"/>
            <p:cNvSpPr/>
            <p:nvPr/>
          </p:nvSpPr>
          <p:spPr>
            <a:xfrm>
              <a:off x="8133080" y="981075"/>
              <a:ext cx="1137408" cy="3023830"/>
            </a:xfrm>
            <a:custGeom>
              <a:avLst/>
              <a:gdLst/>
              <a:ahLst/>
              <a:cxnLst/>
              <a:rect l="l" t="t" r="r" b="b"/>
              <a:pathLst>
                <a:path w="14909" h="39636" extrusionOk="0">
                  <a:moveTo>
                    <a:pt x="0" y="1"/>
                  </a:moveTo>
                  <a:lnTo>
                    <a:pt x="14909" y="39635"/>
                  </a:lnTo>
                  <a:lnTo>
                    <a:pt x="13482" y="9721"/>
                  </a:lnTo>
                  <a:cubicBezTo>
                    <a:pt x="13231" y="958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 flipH="1">
              <a:off x="5905456" y="2330306"/>
              <a:ext cx="1842251" cy="2956085"/>
            </a:xfrm>
            <a:custGeom>
              <a:avLst/>
              <a:gdLst/>
              <a:ahLst/>
              <a:cxnLst/>
              <a:rect l="l" t="t" r="r" b="b"/>
              <a:pathLst>
                <a:path w="24148" h="38748" extrusionOk="0">
                  <a:moveTo>
                    <a:pt x="9528" y="1"/>
                  </a:moveTo>
                  <a:lnTo>
                    <a:pt x="0" y="33251"/>
                  </a:lnTo>
                  <a:lnTo>
                    <a:pt x="984" y="38285"/>
                  </a:lnTo>
                  <a:lnTo>
                    <a:pt x="22489" y="38748"/>
                  </a:lnTo>
                  <a:lnTo>
                    <a:pt x="24147" y="10570"/>
                  </a:lnTo>
                  <a:lnTo>
                    <a:pt x="21486" y="6385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 flipH="1">
              <a:off x="7020813" y="2330306"/>
              <a:ext cx="819583" cy="2536795"/>
            </a:xfrm>
            <a:custGeom>
              <a:avLst/>
              <a:gdLst/>
              <a:ahLst/>
              <a:cxnLst/>
              <a:rect l="l" t="t" r="r" b="b"/>
              <a:pathLst>
                <a:path w="10743" h="33252" extrusionOk="0">
                  <a:moveTo>
                    <a:pt x="10743" y="1"/>
                  </a:moveTo>
                  <a:lnTo>
                    <a:pt x="0" y="15816"/>
                  </a:lnTo>
                  <a:lnTo>
                    <a:pt x="0" y="29432"/>
                  </a:lnTo>
                  <a:lnTo>
                    <a:pt x="1215" y="33251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7557792" y="2776133"/>
              <a:ext cx="282578" cy="2510246"/>
            </a:xfrm>
            <a:custGeom>
              <a:avLst/>
              <a:gdLst/>
              <a:ahLst/>
              <a:cxnLst/>
              <a:rect l="l" t="t" r="r" b="b"/>
              <a:pathLst>
                <a:path w="3704" h="32904" extrusionOk="0">
                  <a:moveTo>
                    <a:pt x="0" y="1"/>
                  </a:moveTo>
                  <a:lnTo>
                    <a:pt x="367" y="32884"/>
                  </a:lnTo>
                  <a:lnTo>
                    <a:pt x="2045" y="32904"/>
                  </a:lnTo>
                  <a:lnTo>
                    <a:pt x="3703" y="4726"/>
                  </a:lnTo>
                  <a:lnTo>
                    <a:pt x="1042" y="5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7600437" y="982601"/>
              <a:ext cx="2086532" cy="4236155"/>
            </a:xfrm>
            <a:custGeom>
              <a:avLst/>
              <a:gdLst/>
              <a:ahLst/>
              <a:cxnLst/>
              <a:rect l="l" t="t" r="r" b="b"/>
              <a:pathLst>
                <a:path w="27350" h="55527" extrusionOk="0">
                  <a:moveTo>
                    <a:pt x="6963" y="0"/>
                  </a:moveTo>
                  <a:lnTo>
                    <a:pt x="1" y="8949"/>
                  </a:lnTo>
                  <a:lnTo>
                    <a:pt x="1389" y="55527"/>
                  </a:lnTo>
                  <a:lnTo>
                    <a:pt x="27349" y="54504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 flipH="1">
            <a:off x="-9250" y="4788200"/>
            <a:ext cx="9144000" cy="351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497375" y="1632063"/>
            <a:ext cx="28638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1497527" y="2490538"/>
            <a:ext cx="2863500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782833" y="1632063"/>
            <a:ext cx="28638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783000" y="2490537"/>
            <a:ext cx="2863500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250" y="576072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3250" y="5748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 flipH="1">
            <a:off x="-9250" y="4788200"/>
            <a:ext cx="9144000" cy="351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 flipH="1">
            <a:off x="-9250" y="4788200"/>
            <a:ext cx="9144000" cy="351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865625" y="1708649"/>
            <a:ext cx="3858900" cy="22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65625" y="1158750"/>
            <a:ext cx="3858900" cy="5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veat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-57150" y="4229100"/>
            <a:ext cx="9258300" cy="9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737800" y="2524352"/>
            <a:ext cx="36684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737800" y="1589248"/>
            <a:ext cx="3668400" cy="102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 flipH="1">
            <a:off x="-9250" y="4788200"/>
            <a:ext cx="9144000" cy="351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4234650" y="1531513"/>
            <a:ext cx="4196100" cy="4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hasCustomPrompt="1"/>
          </p:nvPr>
        </p:nvSpPr>
        <p:spPr>
          <a:xfrm>
            <a:off x="3388650" y="1531525"/>
            <a:ext cx="734400" cy="36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234650" y="1892438"/>
            <a:ext cx="4196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/>
          </p:nvPr>
        </p:nvSpPr>
        <p:spPr>
          <a:xfrm>
            <a:off x="3388650" y="576075"/>
            <a:ext cx="50421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4234650" y="2539538"/>
            <a:ext cx="4196100" cy="4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3390150" y="2539625"/>
            <a:ext cx="731400" cy="4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234650" y="2900463"/>
            <a:ext cx="4196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4234650" y="3547563"/>
            <a:ext cx="4196100" cy="4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3390150" y="3546975"/>
            <a:ext cx="731400" cy="4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4234650" y="3908488"/>
            <a:ext cx="41961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7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57150" y="4229100"/>
            <a:ext cx="9258300" cy="9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hasCustomPrompt="1"/>
          </p:nvPr>
        </p:nvSpPr>
        <p:spPr>
          <a:xfrm>
            <a:off x="6016950" y="1086902"/>
            <a:ext cx="1225800" cy="10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2786555" y="2185800"/>
            <a:ext cx="4456200" cy="14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713218" y="539500"/>
            <a:ext cx="2688000" cy="6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-57150" y="4229100"/>
            <a:ext cx="9258300" cy="9621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866382" y="2763615"/>
            <a:ext cx="22950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2"/>
          </p:nvPr>
        </p:nvSpPr>
        <p:spPr>
          <a:xfrm>
            <a:off x="3344088" y="1422213"/>
            <a:ext cx="22950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3"/>
          </p:nvPr>
        </p:nvSpPr>
        <p:spPr>
          <a:xfrm>
            <a:off x="865625" y="1422213"/>
            <a:ext cx="22950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4"/>
          </p:nvPr>
        </p:nvSpPr>
        <p:spPr>
          <a:xfrm>
            <a:off x="866388" y="1866672"/>
            <a:ext cx="2295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5"/>
          </p:nvPr>
        </p:nvSpPr>
        <p:spPr>
          <a:xfrm>
            <a:off x="3344086" y="1866697"/>
            <a:ext cx="2295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6"/>
          </p:nvPr>
        </p:nvSpPr>
        <p:spPr>
          <a:xfrm>
            <a:off x="866388" y="3207962"/>
            <a:ext cx="2295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7"/>
          </p:nvPr>
        </p:nvSpPr>
        <p:spPr>
          <a:xfrm>
            <a:off x="3344811" y="2763662"/>
            <a:ext cx="22950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400"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8"/>
          </p:nvPr>
        </p:nvSpPr>
        <p:spPr>
          <a:xfrm>
            <a:off x="3345254" y="3207988"/>
            <a:ext cx="2292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713250" y="576075"/>
            <a:ext cx="4906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miko"/>
              <a:buNone/>
              <a:defRPr sz="3600">
                <a:solidFill>
                  <a:schemeClr val="accent3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Passion One"/>
              <a:buNone/>
              <a:defRPr sz="45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●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○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■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●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○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■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●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○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■"/>
              <a:def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7" r:id="rId9"/>
    <p:sldLayoutId id="2147483671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ubTitle" idx="1"/>
          </p:nvPr>
        </p:nvSpPr>
        <p:spPr>
          <a:xfrm>
            <a:off x="2823610" y="2319247"/>
            <a:ext cx="22017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 IMAS SUSANTI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FIBONACCI</a:t>
            </a:r>
            <a:endParaRPr dirty="0"/>
          </a:p>
        </p:txBody>
      </p:sp>
      <p:sp>
        <p:nvSpPr>
          <p:cNvPr id="212" name="Google Shape;212;p37"/>
          <p:cNvSpPr txBox="1">
            <a:spLocks noGrp="1"/>
          </p:cNvSpPr>
          <p:nvPr>
            <p:ph type="ctrTitle"/>
          </p:nvPr>
        </p:nvSpPr>
        <p:spPr>
          <a:xfrm>
            <a:off x="271211" y="391479"/>
            <a:ext cx="8357075" cy="135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solidFill>
                  <a:schemeClr val="accent3"/>
                </a:solidFill>
              </a:rPr>
              <a:t>Analisis</a:t>
            </a:r>
            <a:r>
              <a:rPr lang="en-ID" sz="2800" b="1" dirty="0">
                <a:solidFill>
                  <a:schemeClr val="accent3"/>
                </a:solidFill>
              </a:rPr>
              <a:t> </a:t>
            </a:r>
            <a:r>
              <a:rPr lang="en-ID" sz="2800" b="1" dirty="0" err="1">
                <a:solidFill>
                  <a:schemeClr val="accent3"/>
                </a:solidFill>
              </a:rPr>
              <a:t>Sentimen</a:t>
            </a:r>
            <a:r>
              <a:rPr lang="en-ID" sz="2800" b="1" dirty="0">
                <a:solidFill>
                  <a:schemeClr val="accent3"/>
                </a:solidFill>
              </a:rPr>
              <a:t> Twitter PILKADA DKI Jakarta </a:t>
            </a:r>
            <a:r>
              <a:rPr lang="en-ID" sz="2800" b="1" dirty="0" err="1">
                <a:solidFill>
                  <a:schemeClr val="accent3"/>
                </a:solidFill>
              </a:rPr>
              <a:t>Tahun</a:t>
            </a:r>
            <a:r>
              <a:rPr lang="en-ID" sz="2800" b="1" dirty="0">
                <a:solidFill>
                  <a:schemeClr val="accent3"/>
                </a:solidFill>
              </a:rPr>
              <a:t> 2017 </a:t>
            </a:r>
            <a:r>
              <a:rPr lang="en-ID" sz="2800" b="1" dirty="0" err="1">
                <a:solidFill>
                  <a:schemeClr val="accent3"/>
                </a:solidFill>
              </a:rPr>
              <a:t>Menggunakan</a:t>
            </a:r>
            <a:r>
              <a:rPr lang="en-ID" sz="2800" b="1" dirty="0">
                <a:solidFill>
                  <a:schemeClr val="accent3"/>
                </a:solidFill>
              </a:rPr>
              <a:t> </a:t>
            </a:r>
            <a:r>
              <a:rPr lang="en-ID" sz="2800" b="1" dirty="0" err="1">
                <a:solidFill>
                  <a:schemeClr val="accent3"/>
                </a:solidFill>
              </a:rPr>
              <a:t>Algoritma</a:t>
            </a:r>
            <a:r>
              <a:rPr lang="en-ID" sz="2800" b="1" dirty="0">
                <a:solidFill>
                  <a:schemeClr val="accent3"/>
                </a:solidFill>
              </a:rPr>
              <a:t> Naive Bayes </a:t>
            </a:r>
            <a:r>
              <a:rPr lang="en-ID" sz="2800" b="1" dirty="0" err="1">
                <a:solidFill>
                  <a:schemeClr val="accent3"/>
                </a:solidFill>
              </a:rPr>
              <a:t>dengan</a:t>
            </a:r>
            <a:r>
              <a:rPr lang="en-ID" sz="2800" b="1" dirty="0">
                <a:solidFill>
                  <a:schemeClr val="accent3"/>
                </a:solidFill>
              </a:rPr>
              <a:t> Machine Learning</a:t>
            </a:r>
            <a:br>
              <a:rPr lang="en-ID" sz="2800" b="1" dirty="0">
                <a:solidFill>
                  <a:schemeClr val="accent3"/>
                </a:solidFill>
              </a:rPr>
            </a:br>
            <a:br>
              <a:rPr lang="en-ID" sz="2600" b="1" dirty="0">
                <a:solidFill>
                  <a:schemeClr val="accent3"/>
                </a:solidFill>
              </a:rPr>
            </a:br>
            <a:r>
              <a:rPr lang="en-ID" sz="2600" b="1" dirty="0">
                <a:solidFill>
                  <a:schemeClr val="dk2"/>
                </a:solidFill>
              </a:rPr>
              <a:t>Natural Language Processing</a:t>
            </a:r>
            <a:endParaRPr lang="en-ID" sz="2600" dirty="0">
              <a:solidFill>
                <a:schemeClr val="dk2"/>
              </a:solidFill>
            </a:endParaRPr>
          </a:p>
        </p:txBody>
      </p:sp>
      <p:grpSp>
        <p:nvGrpSpPr>
          <p:cNvPr id="213" name="Google Shape;213;p37"/>
          <p:cNvGrpSpPr/>
          <p:nvPr/>
        </p:nvGrpSpPr>
        <p:grpSpPr>
          <a:xfrm>
            <a:off x="0" y="1541180"/>
            <a:ext cx="9144087" cy="3876354"/>
            <a:chOff x="-86" y="1262575"/>
            <a:chExt cx="9144087" cy="3876354"/>
          </a:xfrm>
        </p:grpSpPr>
        <p:sp>
          <p:nvSpPr>
            <p:cNvPr id="214" name="Google Shape;214;p37"/>
            <p:cNvSpPr/>
            <p:nvPr/>
          </p:nvSpPr>
          <p:spPr>
            <a:xfrm flipH="1">
              <a:off x="6671651" y="2871421"/>
              <a:ext cx="32832" cy="628664"/>
            </a:xfrm>
            <a:custGeom>
              <a:avLst/>
              <a:gdLst/>
              <a:ahLst/>
              <a:cxnLst/>
              <a:rect l="l" t="t" r="r" b="b"/>
              <a:pathLst>
                <a:path w="406" h="7774" extrusionOk="0">
                  <a:moveTo>
                    <a:pt x="1" y="1"/>
                  </a:moveTo>
                  <a:lnTo>
                    <a:pt x="1" y="7773"/>
                  </a:lnTo>
                  <a:lnTo>
                    <a:pt x="406" y="777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7"/>
            <p:cNvSpPr/>
            <p:nvPr/>
          </p:nvSpPr>
          <p:spPr>
            <a:xfrm flipH="1">
              <a:off x="6475965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7"/>
            <p:cNvSpPr/>
            <p:nvPr/>
          </p:nvSpPr>
          <p:spPr>
            <a:xfrm flipH="1">
              <a:off x="6280280" y="2871421"/>
              <a:ext cx="32832" cy="627127"/>
            </a:xfrm>
            <a:custGeom>
              <a:avLst/>
              <a:gdLst/>
              <a:ahLst/>
              <a:cxnLst/>
              <a:rect l="l" t="t" r="r" b="b"/>
              <a:pathLst>
                <a:path w="406" h="7755" extrusionOk="0">
                  <a:moveTo>
                    <a:pt x="1" y="1"/>
                  </a:moveTo>
                  <a:lnTo>
                    <a:pt x="1" y="7754"/>
                  </a:lnTo>
                  <a:lnTo>
                    <a:pt x="406" y="77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flipH="1">
              <a:off x="6083058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4" y="7773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flipH="1">
              <a:off x="5887373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flipH="1">
              <a:off x="5690151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flipH="1">
              <a:off x="5494466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flipH="1">
              <a:off x="5297244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flipH="1">
              <a:off x="5101559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flipH="1">
              <a:off x="4905874" y="2871421"/>
              <a:ext cx="32832" cy="628664"/>
            </a:xfrm>
            <a:custGeom>
              <a:avLst/>
              <a:gdLst/>
              <a:ahLst/>
              <a:cxnLst/>
              <a:rect l="l" t="t" r="r" b="b"/>
              <a:pathLst>
                <a:path w="406" h="7774" extrusionOk="0">
                  <a:moveTo>
                    <a:pt x="1" y="1"/>
                  </a:moveTo>
                  <a:lnTo>
                    <a:pt x="1" y="7773"/>
                  </a:lnTo>
                  <a:lnTo>
                    <a:pt x="406" y="777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flipH="1">
              <a:off x="4710189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flipH="1">
              <a:off x="4514503" y="2871421"/>
              <a:ext cx="32832" cy="627127"/>
            </a:xfrm>
            <a:custGeom>
              <a:avLst/>
              <a:gdLst/>
              <a:ahLst/>
              <a:cxnLst/>
              <a:rect l="l" t="t" r="r" b="b"/>
              <a:pathLst>
                <a:path w="406" h="7755" extrusionOk="0">
                  <a:moveTo>
                    <a:pt x="1" y="1"/>
                  </a:moveTo>
                  <a:lnTo>
                    <a:pt x="1" y="7754"/>
                  </a:lnTo>
                  <a:lnTo>
                    <a:pt x="406" y="77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flipH="1">
              <a:off x="4317282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4" y="7773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flipH="1">
              <a:off x="4121596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flipH="1">
              <a:off x="3924374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flipH="1">
              <a:off x="3728689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flipH="1">
              <a:off x="3531467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flipH="1">
              <a:off x="3335782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flipH="1">
              <a:off x="3140097" y="2871421"/>
              <a:ext cx="32832" cy="628664"/>
            </a:xfrm>
            <a:custGeom>
              <a:avLst/>
              <a:gdLst/>
              <a:ahLst/>
              <a:cxnLst/>
              <a:rect l="l" t="t" r="r" b="b"/>
              <a:pathLst>
                <a:path w="406" h="7774" extrusionOk="0">
                  <a:moveTo>
                    <a:pt x="1" y="1"/>
                  </a:moveTo>
                  <a:lnTo>
                    <a:pt x="1" y="7773"/>
                  </a:lnTo>
                  <a:lnTo>
                    <a:pt x="406" y="777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flipH="1">
              <a:off x="2944412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flipH="1">
              <a:off x="2748726" y="2871421"/>
              <a:ext cx="32832" cy="627127"/>
            </a:xfrm>
            <a:custGeom>
              <a:avLst/>
              <a:gdLst/>
              <a:ahLst/>
              <a:cxnLst/>
              <a:rect l="l" t="t" r="r" b="b"/>
              <a:pathLst>
                <a:path w="406" h="7755" extrusionOk="0">
                  <a:moveTo>
                    <a:pt x="1" y="1"/>
                  </a:moveTo>
                  <a:lnTo>
                    <a:pt x="1" y="7754"/>
                  </a:lnTo>
                  <a:lnTo>
                    <a:pt x="406" y="77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flipH="1">
              <a:off x="2551505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4" y="7773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flipH="1">
              <a:off x="2355819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flipH="1">
              <a:off x="2158598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flipH="1">
              <a:off x="1962912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flipH="1">
              <a:off x="1765691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flipH="1">
              <a:off x="1570005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flipH="1">
              <a:off x="1374320" y="2871421"/>
              <a:ext cx="32832" cy="628664"/>
            </a:xfrm>
            <a:custGeom>
              <a:avLst/>
              <a:gdLst/>
              <a:ahLst/>
              <a:cxnLst/>
              <a:rect l="l" t="t" r="r" b="b"/>
              <a:pathLst>
                <a:path w="406" h="7774" extrusionOk="0">
                  <a:moveTo>
                    <a:pt x="1" y="1"/>
                  </a:moveTo>
                  <a:lnTo>
                    <a:pt x="1" y="7773"/>
                  </a:lnTo>
                  <a:lnTo>
                    <a:pt x="406" y="777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flipH="1">
              <a:off x="1178635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0" y="0"/>
                  </a:moveTo>
                  <a:lnTo>
                    <a:pt x="0" y="7753"/>
                  </a:lnTo>
                  <a:lnTo>
                    <a:pt x="405" y="77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flipH="1">
              <a:off x="982950" y="2871421"/>
              <a:ext cx="32832" cy="627127"/>
            </a:xfrm>
            <a:custGeom>
              <a:avLst/>
              <a:gdLst/>
              <a:ahLst/>
              <a:cxnLst/>
              <a:rect l="l" t="t" r="r" b="b"/>
              <a:pathLst>
                <a:path w="406" h="7755" extrusionOk="0">
                  <a:moveTo>
                    <a:pt x="1" y="1"/>
                  </a:moveTo>
                  <a:lnTo>
                    <a:pt x="1" y="7754"/>
                  </a:lnTo>
                  <a:lnTo>
                    <a:pt x="406" y="77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flipH="1">
              <a:off x="785728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4" y="7773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flipH="1">
              <a:off x="590043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flipH="1">
              <a:off x="392821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flipH="1">
              <a:off x="197136" y="2873039"/>
              <a:ext cx="32832" cy="627047"/>
            </a:xfrm>
            <a:custGeom>
              <a:avLst/>
              <a:gdLst/>
              <a:ahLst/>
              <a:cxnLst/>
              <a:rect l="l" t="t" r="r" b="b"/>
              <a:pathLst>
                <a:path w="406" h="7754" extrusionOk="0">
                  <a:moveTo>
                    <a:pt x="1" y="0"/>
                  </a:moveTo>
                  <a:lnTo>
                    <a:pt x="1" y="7753"/>
                  </a:lnTo>
                  <a:lnTo>
                    <a:pt x="406" y="77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flipH="1">
              <a:off x="-86" y="2871421"/>
              <a:ext cx="34369" cy="628664"/>
            </a:xfrm>
            <a:custGeom>
              <a:avLst/>
              <a:gdLst/>
              <a:ahLst/>
              <a:cxnLst/>
              <a:rect l="l" t="t" r="r" b="b"/>
              <a:pathLst>
                <a:path w="425" h="7774" extrusionOk="0">
                  <a:moveTo>
                    <a:pt x="0" y="1"/>
                  </a:moveTo>
                  <a:lnTo>
                    <a:pt x="0" y="7773"/>
                  </a:lnTo>
                  <a:lnTo>
                    <a:pt x="425" y="77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flipH="1">
              <a:off x="6781214" y="1272401"/>
              <a:ext cx="1608157" cy="3866524"/>
            </a:xfrm>
            <a:custGeom>
              <a:avLst/>
              <a:gdLst/>
              <a:ahLst/>
              <a:cxnLst/>
              <a:rect l="l" t="t" r="r" b="b"/>
              <a:pathLst>
                <a:path w="22084" h="53097" extrusionOk="0">
                  <a:moveTo>
                    <a:pt x="0" y="1"/>
                  </a:moveTo>
                  <a:lnTo>
                    <a:pt x="0" y="53097"/>
                  </a:lnTo>
                  <a:lnTo>
                    <a:pt x="22083" y="44418"/>
                  </a:lnTo>
                  <a:lnTo>
                    <a:pt x="22083" y="1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flipH="1">
              <a:off x="7725041" y="3072942"/>
              <a:ext cx="148917" cy="1380594"/>
            </a:xfrm>
            <a:custGeom>
              <a:avLst/>
              <a:gdLst/>
              <a:ahLst/>
              <a:cxnLst/>
              <a:rect l="l" t="t" r="r" b="b"/>
              <a:pathLst>
                <a:path w="2045" h="18959" extrusionOk="0">
                  <a:moveTo>
                    <a:pt x="2045" y="0"/>
                  </a:moveTo>
                  <a:lnTo>
                    <a:pt x="0" y="1466"/>
                  </a:lnTo>
                  <a:lnTo>
                    <a:pt x="0" y="18959"/>
                  </a:lnTo>
                  <a:lnTo>
                    <a:pt x="2026" y="18959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flipH="1">
              <a:off x="7725041" y="3004128"/>
              <a:ext cx="148917" cy="494375"/>
            </a:xfrm>
            <a:custGeom>
              <a:avLst/>
              <a:gdLst/>
              <a:ahLst/>
              <a:cxnLst/>
              <a:rect l="l" t="t" r="r" b="b"/>
              <a:pathLst>
                <a:path w="2045" h="6789" extrusionOk="0">
                  <a:moveTo>
                    <a:pt x="0" y="0"/>
                  </a:moveTo>
                  <a:lnTo>
                    <a:pt x="0" y="6789"/>
                  </a:lnTo>
                  <a:lnTo>
                    <a:pt x="2045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flipH="1">
              <a:off x="6902041" y="2102474"/>
              <a:ext cx="92773" cy="316039"/>
            </a:xfrm>
            <a:custGeom>
              <a:avLst/>
              <a:gdLst/>
              <a:ahLst/>
              <a:cxnLst/>
              <a:rect l="l" t="t" r="r" b="b"/>
              <a:pathLst>
                <a:path w="1274" h="4340" extrusionOk="0">
                  <a:moveTo>
                    <a:pt x="1" y="0"/>
                  </a:moveTo>
                  <a:lnTo>
                    <a:pt x="1" y="3761"/>
                  </a:lnTo>
                  <a:lnTo>
                    <a:pt x="1274" y="4340"/>
                  </a:lnTo>
                  <a:lnTo>
                    <a:pt x="1274" y="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flipH="1">
              <a:off x="6902041" y="2102474"/>
              <a:ext cx="92773" cy="273876"/>
            </a:xfrm>
            <a:custGeom>
              <a:avLst/>
              <a:gdLst/>
              <a:ahLst/>
              <a:cxnLst/>
              <a:rect l="l" t="t" r="r" b="b"/>
              <a:pathLst>
                <a:path w="1274" h="3761" extrusionOk="0">
                  <a:moveTo>
                    <a:pt x="1" y="0"/>
                  </a:moveTo>
                  <a:lnTo>
                    <a:pt x="1" y="3761"/>
                  </a:lnTo>
                  <a:lnTo>
                    <a:pt x="1274" y="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flipH="1">
              <a:off x="45" y="2822970"/>
              <a:ext cx="6963548" cy="48450"/>
            </a:xfrm>
            <a:custGeom>
              <a:avLst/>
              <a:gdLst/>
              <a:ahLst/>
              <a:cxnLst/>
              <a:rect l="l" t="t" r="r" b="b"/>
              <a:pathLst>
                <a:path w="25035" h="599" extrusionOk="0">
                  <a:moveTo>
                    <a:pt x="0" y="0"/>
                  </a:moveTo>
                  <a:lnTo>
                    <a:pt x="0" y="598"/>
                  </a:lnTo>
                  <a:lnTo>
                    <a:pt x="25034" y="598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flipH="1">
              <a:off x="52" y="3169329"/>
              <a:ext cx="6963548" cy="1258237"/>
            </a:xfrm>
            <a:custGeom>
              <a:avLst/>
              <a:gdLst/>
              <a:ahLst/>
              <a:cxnLst/>
              <a:rect l="l" t="t" r="r" b="b"/>
              <a:pathLst>
                <a:path w="25035" h="18285" extrusionOk="0">
                  <a:moveTo>
                    <a:pt x="0" y="1"/>
                  </a:moveTo>
                  <a:lnTo>
                    <a:pt x="0" y="18284"/>
                  </a:lnTo>
                  <a:lnTo>
                    <a:pt x="25034" y="18284"/>
                  </a:lnTo>
                  <a:lnTo>
                    <a:pt x="25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flipH="1">
              <a:off x="5572252" y="3579300"/>
              <a:ext cx="134240" cy="436765"/>
            </a:xfrm>
            <a:custGeom>
              <a:avLst/>
              <a:gdLst/>
              <a:ahLst/>
              <a:cxnLst/>
              <a:rect l="l" t="t" r="r" b="b"/>
              <a:pathLst>
                <a:path w="1660" h="5401" extrusionOk="0">
                  <a:moveTo>
                    <a:pt x="1" y="0"/>
                  </a:moveTo>
                  <a:lnTo>
                    <a:pt x="1" y="5401"/>
                  </a:lnTo>
                  <a:lnTo>
                    <a:pt x="1659" y="540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flipH="1">
              <a:off x="5571637" y="3579300"/>
              <a:ext cx="137313" cy="438302"/>
            </a:xfrm>
            <a:custGeom>
              <a:avLst/>
              <a:gdLst/>
              <a:ahLst/>
              <a:cxnLst/>
              <a:rect l="l" t="t" r="r" b="b"/>
              <a:pathLst>
                <a:path w="1698" h="5420" extrusionOk="0">
                  <a:moveTo>
                    <a:pt x="1" y="0"/>
                  </a:moveTo>
                  <a:lnTo>
                    <a:pt x="1" y="5420"/>
                  </a:lnTo>
                  <a:lnTo>
                    <a:pt x="1698" y="5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3F35">
                <a:alpha val="67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flipH="1">
              <a:off x="6059356" y="4195095"/>
              <a:ext cx="1813218" cy="897506"/>
            </a:xfrm>
            <a:custGeom>
              <a:avLst/>
              <a:gdLst/>
              <a:ahLst/>
              <a:cxnLst/>
              <a:rect l="l" t="t" r="r" b="b"/>
              <a:pathLst>
                <a:path w="24900" h="12325" extrusionOk="0">
                  <a:moveTo>
                    <a:pt x="1" y="0"/>
                  </a:moveTo>
                  <a:lnTo>
                    <a:pt x="1" y="12324"/>
                  </a:lnTo>
                  <a:lnTo>
                    <a:pt x="24900" y="12324"/>
                  </a:lnTo>
                  <a:lnTo>
                    <a:pt x="24900" y="10511"/>
                  </a:lnTo>
                  <a:lnTo>
                    <a:pt x="21235" y="10492"/>
                  </a:lnTo>
                  <a:lnTo>
                    <a:pt x="21216" y="10492"/>
                  </a:lnTo>
                  <a:lnTo>
                    <a:pt x="21216" y="7850"/>
                  </a:lnTo>
                  <a:lnTo>
                    <a:pt x="17532" y="7850"/>
                  </a:lnTo>
                  <a:lnTo>
                    <a:pt x="17532" y="5246"/>
                  </a:lnTo>
                  <a:lnTo>
                    <a:pt x="13829" y="5246"/>
                  </a:lnTo>
                  <a:lnTo>
                    <a:pt x="13829" y="2623"/>
                  </a:lnTo>
                  <a:lnTo>
                    <a:pt x="10146" y="2623"/>
                  </a:lnTo>
                  <a:lnTo>
                    <a:pt x="10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flipH="1">
              <a:off x="6923074" y="4166986"/>
              <a:ext cx="949500" cy="28181"/>
            </a:xfrm>
            <a:custGeom>
              <a:avLst/>
              <a:gdLst/>
              <a:ahLst/>
              <a:cxnLst/>
              <a:rect l="l" t="t" r="r" b="b"/>
              <a:pathLst>
                <a:path w="13039" h="387" extrusionOk="0">
                  <a:moveTo>
                    <a:pt x="2894" y="0"/>
                  </a:moveTo>
                  <a:lnTo>
                    <a:pt x="1" y="386"/>
                  </a:lnTo>
                  <a:lnTo>
                    <a:pt x="10146" y="386"/>
                  </a:lnTo>
                  <a:lnTo>
                    <a:pt x="13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flipH="1">
              <a:off x="6654815" y="4357992"/>
              <a:ext cx="479010" cy="28181"/>
            </a:xfrm>
            <a:custGeom>
              <a:avLst/>
              <a:gdLst/>
              <a:ahLst/>
              <a:cxnLst/>
              <a:rect l="l" t="t" r="r" b="b"/>
              <a:pathLst>
                <a:path w="6578" h="387" extrusionOk="0">
                  <a:moveTo>
                    <a:pt x="2894" y="0"/>
                  </a:moveTo>
                  <a:lnTo>
                    <a:pt x="1" y="386"/>
                  </a:lnTo>
                  <a:lnTo>
                    <a:pt x="3684" y="386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flipH="1">
              <a:off x="6385166" y="4548999"/>
              <a:ext cx="480394" cy="28181"/>
            </a:xfrm>
            <a:custGeom>
              <a:avLst/>
              <a:gdLst/>
              <a:ahLst/>
              <a:cxnLst/>
              <a:rect l="l" t="t" r="r" b="b"/>
              <a:pathLst>
                <a:path w="6597" h="387" extrusionOk="0">
                  <a:moveTo>
                    <a:pt x="2893" y="0"/>
                  </a:moveTo>
                  <a:lnTo>
                    <a:pt x="0" y="386"/>
                  </a:lnTo>
                  <a:lnTo>
                    <a:pt x="3703" y="386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flipH="1">
              <a:off x="6116900" y="4741388"/>
              <a:ext cx="479010" cy="25341"/>
            </a:xfrm>
            <a:custGeom>
              <a:avLst/>
              <a:gdLst/>
              <a:ahLst/>
              <a:cxnLst/>
              <a:rect l="l" t="t" r="r" b="b"/>
              <a:pathLst>
                <a:path w="6578" h="348" extrusionOk="0">
                  <a:moveTo>
                    <a:pt x="2893" y="1"/>
                  </a:moveTo>
                  <a:lnTo>
                    <a:pt x="0" y="348"/>
                  </a:lnTo>
                  <a:lnTo>
                    <a:pt x="3684" y="348"/>
                  </a:lnTo>
                  <a:lnTo>
                    <a:pt x="6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flipH="1">
              <a:off x="5848708" y="4932395"/>
              <a:ext cx="480394" cy="28181"/>
            </a:xfrm>
            <a:custGeom>
              <a:avLst/>
              <a:gdLst/>
              <a:ahLst/>
              <a:cxnLst/>
              <a:rect l="l" t="t" r="r" b="b"/>
              <a:pathLst>
                <a:path w="6597" h="387" extrusionOk="0">
                  <a:moveTo>
                    <a:pt x="2894" y="1"/>
                  </a:moveTo>
                  <a:lnTo>
                    <a:pt x="1" y="386"/>
                  </a:lnTo>
                  <a:lnTo>
                    <a:pt x="3704" y="386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flipH="1">
              <a:off x="6923084" y="4166986"/>
              <a:ext cx="210741" cy="219188"/>
            </a:xfrm>
            <a:custGeom>
              <a:avLst/>
              <a:gdLst/>
              <a:ahLst/>
              <a:cxnLst/>
              <a:rect l="l" t="t" r="r" b="b"/>
              <a:pathLst>
                <a:path w="2894" h="3010" extrusionOk="0">
                  <a:moveTo>
                    <a:pt x="2894" y="0"/>
                  </a:moveTo>
                  <a:lnTo>
                    <a:pt x="1" y="386"/>
                  </a:lnTo>
                  <a:lnTo>
                    <a:pt x="1" y="3009"/>
                  </a:lnTo>
                  <a:lnTo>
                    <a:pt x="2894" y="2623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flipH="1">
              <a:off x="6654818" y="4357992"/>
              <a:ext cx="210741" cy="219188"/>
            </a:xfrm>
            <a:custGeom>
              <a:avLst/>
              <a:gdLst/>
              <a:ahLst/>
              <a:cxnLst/>
              <a:rect l="l" t="t" r="r" b="b"/>
              <a:pathLst>
                <a:path w="2894" h="3010" extrusionOk="0">
                  <a:moveTo>
                    <a:pt x="2893" y="0"/>
                  </a:moveTo>
                  <a:lnTo>
                    <a:pt x="0" y="386"/>
                  </a:lnTo>
                  <a:lnTo>
                    <a:pt x="0" y="3009"/>
                  </a:lnTo>
                  <a:lnTo>
                    <a:pt x="2893" y="262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flipH="1">
              <a:off x="6385169" y="4548999"/>
              <a:ext cx="210741" cy="220572"/>
            </a:xfrm>
            <a:custGeom>
              <a:avLst/>
              <a:gdLst/>
              <a:ahLst/>
              <a:cxnLst/>
              <a:rect l="l" t="t" r="r" b="b"/>
              <a:pathLst>
                <a:path w="2894" h="3029" extrusionOk="0">
                  <a:moveTo>
                    <a:pt x="2893" y="0"/>
                  </a:moveTo>
                  <a:lnTo>
                    <a:pt x="0" y="386"/>
                  </a:lnTo>
                  <a:lnTo>
                    <a:pt x="0" y="3028"/>
                  </a:lnTo>
                  <a:lnTo>
                    <a:pt x="2893" y="264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flipH="1">
              <a:off x="6116904" y="4741388"/>
              <a:ext cx="210741" cy="219188"/>
            </a:xfrm>
            <a:custGeom>
              <a:avLst/>
              <a:gdLst/>
              <a:ahLst/>
              <a:cxnLst/>
              <a:rect l="l" t="t" r="r" b="b"/>
              <a:pathLst>
                <a:path w="2894" h="3010" extrusionOk="0">
                  <a:moveTo>
                    <a:pt x="2893" y="1"/>
                  </a:moveTo>
                  <a:lnTo>
                    <a:pt x="0" y="386"/>
                  </a:lnTo>
                  <a:lnTo>
                    <a:pt x="0" y="3009"/>
                  </a:lnTo>
                  <a:lnTo>
                    <a:pt x="2893" y="262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flipH="1">
              <a:off x="5848711" y="4932395"/>
              <a:ext cx="210741" cy="160204"/>
            </a:xfrm>
            <a:custGeom>
              <a:avLst/>
              <a:gdLst/>
              <a:ahLst/>
              <a:cxnLst/>
              <a:rect l="l" t="t" r="r" b="b"/>
              <a:pathLst>
                <a:path w="2894" h="2200" extrusionOk="0">
                  <a:moveTo>
                    <a:pt x="2894" y="1"/>
                  </a:moveTo>
                  <a:lnTo>
                    <a:pt x="1" y="386"/>
                  </a:lnTo>
                  <a:lnTo>
                    <a:pt x="1" y="2199"/>
                  </a:lnTo>
                  <a:lnTo>
                    <a:pt x="2894" y="1563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flipH="1">
              <a:off x="8387927" y="1262575"/>
              <a:ext cx="756074" cy="3876354"/>
            </a:xfrm>
            <a:custGeom>
              <a:avLst/>
              <a:gdLst/>
              <a:ahLst/>
              <a:cxnLst/>
              <a:rect l="l" t="t" r="r" b="b"/>
              <a:pathLst>
                <a:path w="7465" h="53232" extrusionOk="0">
                  <a:moveTo>
                    <a:pt x="1" y="1"/>
                  </a:moveTo>
                  <a:lnTo>
                    <a:pt x="1" y="53232"/>
                  </a:lnTo>
                  <a:lnTo>
                    <a:pt x="7465" y="53232"/>
                  </a:lnTo>
                  <a:lnTo>
                    <a:pt x="7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flipH="1">
              <a:off x="7872495" y="4195095"/>
              <a:ext cx="516876" cy="943820"/>
            </a:xfrm>
            <a:custGeom>
              <a:avLst/>
              <a:gdLst/>
              <a:ahLst/>
              <a:cxnLst/>
              <a:rect l="l" t="t" r="r" b="b"/>
              <a:pathLst>
                <a:path w="7098" h="12961" extrusionOk="0">
                  <a:moveTo>
                    <a:pt x="7098" y="0"/>
                  </a:moveTo>
                  <a:lnTo>
                    <a:pt x="0" y="12961"/>
                  </a:lnTo>
                  <a:lnTo>
                    <a:pt x="7098" y="12324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flipH="1">
              <a:off x="3415002" y="3579300"/>
              <a:ext cx="134240" cy="436765"/>
            </a:xfrm>
            <a:custGeom>
              <a:avLst/>
              <a:gdLst/>
              <a:ahLst/>
              <a:cxnLst/>
              <a:rect l="l" t="t" r="r" b="b"/>
              <a:pathLst>
                <a:path w="1660" h="5401" extrusionOk="0">
                  <a:moveTo>
                    <a:pt x="1" y="0"/>
                  </a:moveTo>
                  <a:lnTo>
                    <a:pt x="1" y="5401"/>
                  </a:lnTo>
                  <a:lnTo>
                    <a:pt x="1659" y="540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flipH="1">
              <a:off x="3413158" y="3579300"/>
              <a:ext cx="137313" cy="438302"/>
            </a:xfrm>
            <a:custGeom>
              <a:avLst/>
              <a:gdLst/>
              <a:ahLst/>
              <a:cxnLst/>
              <a:rect l="l" t="t" r="r" b="b"/>
              <a:pathLst>
                <a:path w="1698" h="5420" extrusionOk="0">
                  <a:moveTo>
                    <a:pt x="1" y="0"/>
                  </a:moveTo>
                  <a:lnTo>
                    <a:pt x="1" y="5420"/>
                  </a:lnTo>
                  <a:lnTo>
                    <a:pt x="1698" y="5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3F35">
                <a:alpha val="67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flipH="1">
              <a:off x="1257752" y="3579300"/>
              <a:ext cx="134240" cy="436765"/>
            </a:xfrm>
            <a:custGeom>
              <a:avLst/>
              <a:gdLst/>
              <a:ahLst/>
              <a:cxnLst/>
              <a:rect l="l" t="t" r="r" b="b"/>
              <a:pathLst>
                <a:path w="1660" h="5401" extrusionOk="0">
                  <a:moveTo>
                    <a:pt x="1" y="0"/>
                  </a:moveTo>
                  <a:lnTo>
                    <a:pt x="1" y="5401"/>
                  </a:lnTo>
                  <a:lnTo>
                    <a:pt x="1659" y="540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flipH="1">
              <a:off x="1254679" y="3579300"/>
              <a:ext cx="137313" cy="438302"/>
            </a:xfrm>
            <a:custGeom>
              <a:avLst/>
              <a:gdLst/>
              <a:ahLst/>
              <a:cxnLst/>
              <a:rect l="l" t="t" r="r" b="b"/>
              <a:pathLst>
                <a:path w="1698" h="5420" extrusionOk="0">
                  <a:moveTo>
                    <a:pt x="1" y="0"/>
                  </a:moveTo>
                  <a:lnTo>
                    <a:pt x="1" y="5420"/>
                  </a:lnTo>
                  <a:lnTo>
                    <a:pt x="1698" y="5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3F35">
                <a:alpha val="67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5" name="Google Shape;275;p37"/>
          <p:cNvCxnSpPr/>
          <p:nvPr/>
        </p:nvCxnSpPr>
        <p:spPr>
          <a:xfrm>
            <a:off x="2738693" y="2415555"/>
            <a:ext cx="0" cy="478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2"/>
          <p:cNvSpPr txBox="1">
            <a:spLocks noGrp="1"/>
          </p:cNvSpPr>
          <p:nvPr>
            <p:ph type="title" idx="2"/>
          </p:nvPr>
        </p:nvSpPr>
        <p:spPr>
          <a:xfrm>
            <a:off x="2279401" y="1627000"/>
            <a:ext cx="5621638" cy="124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TERIMA </a:t>
            </a:r>
            <a:r>
              <a:rPr lang="en" dirty="0">
                <a:solidFill>
                  <a:schemeClr val="dk2"/>
                </a:solidFill>
              </a:rPr>
              <a:t>KASIH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3" name="Google Shape;1013;p62"/>
          <p:cNvSpPr txBox="1">
            <a:spLocks noGrp="1"/>
          </p:cNvSpPr>
          <p:nvPr>
            <p:ph type="subTitle" idx="1"/>
          </p:nvPr>
        </p:nvSpPr>
        <p:spPr>
          <a:xfrm>
            <a:off x="713218" y="539500"/>
            <a:ext cx="26880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 IMAS SUSANTI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FIBONACCI</a:t>
            </a:r>
            <a:endParaRPr dirty="0"/>
          </a:p>
        </p:txBody>
      </p:sp>
      <p:sp>
        <p:nvSpPr>
          <p:cNvPr id="1014" name="Google Shape;1014;p62"/>
          <p:cNvSpPr/>
          <p:nvPr/>
        </p:nvSpPr>
        <p:spPr>
          <a:xfrm>
            <a:off x="7749108" y="446679"/>
            <a:ext cx="545540" cy="1944626"/>
          </a:xfrm>
          <a:custGeom>
            <a:avLst/>
            <a:gdLst/>
            <a:ahLst/>
            <a:cxnLst/>
            <a:rect l="l" t="t" r="r" b="b"/>
            <a:pathLst>
              <a:path w="7099" h="25305" extrusionOk="0">
                <a:moveTo>
                  <a:pt x="7098" y="0"/>
                </a:moveTo>
                <a:lnTo>
                  <a:pt x="1" y="3954"/>
                </a:lnTo>
                <a:lnTo>
                  <a:pt x="1" y="25304"/>
                </a:lnTo>
                <a:lnTo>
                  <a:pt x="7098" y="21351"/>
                </a:lnTo>
                <a:lnTo>
                  <a:pt x="7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2"/>
          <p:cNvSpPr/>
          <p:nvPr/>
        </p:nvSpPr>
        <p:spPr>
          <a:xfrm>
            <a:off x="8294573" y="446679"/>
            <a:ext cx="542543" cy="2289979"/>
          </a:xfrm>
          <a:custGeom>
            <a:avLst/>
            <a:gdLst/>
            <a:ahLst/>
            <a:cxnLst/>
            <a:rect l="l" t="t" r="r" b="b"/>
            <a:pathLst>
              <a:path w="7060" h="29799" extrusionOk="0">
                <a:moveTo>
                  <a:pt x="0" y="0"/>
                </a:moveTo>
                <a:lnTo>
                  <a:pt x="0" y="25825"/>
                </a:lnTo>
                <a:lnTo>
                  <a:pt x="7059" y="29798"/>
                </a:lnTo>
                <a:lnTo>
                  <a:pt x="7059" y="3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2"/>
          <p:cNvSpPr/>
          <p:nvPr/>
        </p:nvSpPr>
        <p:spPr>
          <a:xfrm>
            <a:off x="8553935" y="817166"/>
            <a:ext cx="78615" cy="172062"/>
          </a:xfrm>
          <a:custGeom>
            <a:avLst/>
            <a:gdLst/>
            <a:ahLst/>
            <a:cxnLst/>
            <a:rect l="l" t="t" r="r" b="b"/>
            <a:pathLst>
              <a:path w="1023" h="2239" extrusionOk="0">
                <a:moveTo>
                  <a:pt x="1" y="1"/>
                </a:moveTo>
                <a:lnTo>
                  <a:pt x="1" y="1660"/>
                </a:lnTo>
                <a:lnTo>
                  <a:pt x="1023" y="2238"/>
                </a:lnTo>
                <a:lnTo>
                  <a:pt x="1023" y="579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2"/>
          <p:cNvSpPr/>
          <p:nvPr/>
        </p:nvSpPr>
        <p:spPr>
          <a:xfrm>
            <a:off x="8553935" y="861661"/>
            <a:ext cx="78615" cy="127567"/>
          </a:xfrm>
          <a:custGeom>
            <a:avLst/>
            <a:gdLst/>
            <a:ahLst/>
            <a:cxnLst/>
            <a:rect l="l" t="t" r="r" b="b"/>
            <a:pathLst>
              <a:path w="1023" h="1660" extrusionOk="0">
                <a:moveTo>
                  <a:pt x="1023" y="0"/>
                </a:moveTo>
                <a:lnTo>
                  <a:pt x="1" y="1081"/>
                </a:lnTo>
                <a:lnTo>
                  <a:pt x="1023" y="1659"/>
                </a:lnTo>
                <a:lnTo>
                  <a:pt x="10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2"/>
          <p:cNvSpPr/>
          <p:nvPr/>
        </p:nvSpPr>
        <p:spPr>
          <a:xfrm>
            <a:off x="7911643" y="1878444"/>
            <a:ext cx="1289501" cy="2811619"/>
          </a:xfrm>
          <a:custGeom>
            <a:avLst/>
            <a:gdLst/>
            <a:ahLst/>
            <a:cxnLst/>
            <a:rect l="l" t="t" r="r" b="b"/>
            <a:pathLst>
              <a:path w="16780" h="36587" extrusionOk="0">
                <a:moveTo>
                  <a:pt x="1" y="0"/>
                </a:moveTo>
                <a:lnTo>
                  <a:pt x="1" y="36587"/>
                </a:lnTo>
                <a:lnTo>
                  <a:pt x="16780" y="36587"/>
                </a:lnTo>
                <a:lnTo>
                  <a:pt x="1678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2"/>
          <p:cNvSpPr/>
          <p:nvPr/>
        </p:nvSpPr>
        <p:spPr>
          <a:xfrm>
            <a:off x="7727900" y="1876907"/>
            <a:ext cx="183819" cy="2814693"/>
          </a:xfrm>
          <a:custGeom>
            <a:avLst/>
            <a:gdLst/>
            <a:ahLst/>
            <a:cxnLst/>
            <a:rect l="l" t="t" r="r" b="b"/>
            <a:pathLst>
              <a:path w="2392" h="36627" extrusionOk="0">
                <a:moveTo>
                  <a:pt x="2392" y="1"/>
                </a:moveTo>
                <a:lnTo>
                  <a:pt x="0" y="2315"/>
                </a:lnTo>
                <a:lnTo>
                  <a:pt x="0" y="31245"/>
                </a:lnTo>
                <a:lnTo>
                  <a:pt x="2392" y="36626"/>
                </a:lnTo>
                <a:lnTo>
                  <a:pt x="23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62"/>
          <p:cNvSpPr/>
          <p:nvPr/>
        </p:nvSpPr>
        <p:spPr>
          <a:xfrm>
            <a:off x="8498607" y="2883315"/>
            <a:ext cx="177902" cy="420971"/>
          </a:xfrm>
          <a:custGeom>
            <a:avLst/>
            <a:gdLst/>
            <a:ahLst/>
            <a:cxnLst/>
            <a:rect l="l" t="t" r="r" b="b"/>
            <a:pathLst>
              <a:path w="2315" h="5478" extrusionOk="0">
                <a:moveTo>
                  <a:pt x="0" y="1"/>
                </a:moveTo>
                <a:lnTo>
                  <a:pt x="0" y="5478"/>
                </a:lnTo>
                <a:lnTo>
                  <a:pt x="2315" y="5478"/>
                </a:lnTo>
                <a:lnTo>
                  <a:pt x="23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62"/>
          <p:cNvSpPr/>
          <p:nvPr/>
        </p:nvSpPr>
        <p:spPr>
          <a:xfrm>
            <a:off x="8498607" y="2883315"/>
            <a:ext cx="177902" cy="422508"/>
          </a:xfrm>
          <a:custGeom>
            <a:avLst/>
            <a:gdLst/>
            <a:ahLst/>
            <a:cxnLst/>
            <a:rect l="l" t="t" r="r" b="b"/>
            <a:pathLst>
              <a:path w="2315" h="5498" extrusionOk="0">
                <a:moveTo>
                  <a:pt x="0" y="1"/>
                </a:moveTo>
                <a:lnTo>
                  <a:pt x="0" y="5497"/>
                </a:lnTo>
                <a:lnTo>
                  <a:pt x="2315" y="549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62"/>
          <p:cNvGrpSpPr/>
          <p:nvPr/>
        </p:nvGrpSpPr>
        <p:grpSpPr>
          <a:xfrm>
            <a:off x="-152400" y="539500"/>
            <a:ext cx="2453812" cy="4613418"/>
            <a:chOff x="-152400" y="539500"/>
            <a:chExt cx="2453812" cy="4613418"/>
          </a:xfrm>
        </p:grpSpPr>
        <p:sp>
          <p:nvSpPr>
            <p:cNvPr id="1023" name="Google Shape;1023;p62"/>
            <p:cNvSpPr/>
            <p:nvPr/>
          </p:nvSpPr>
          <p:spPr>
            <a:xfrm>
              <a:off x="-152400" y="539500"/>
              <a:ext cx="347170" cy="4613404"/>
            </a:xfrm>
            <a:custGeom>
              <a:avLst/>
              <a:gdLst/>
              <a:ahLst/>
              <a:cxnLst/>
              <a:rect l="l" t="t" r="r" b="b"/>
              <a:pathLst>
                <a:path w="4688" h="62297" extrusionOk="0">
                  <a:moveTo>
                    <a:pt x="0" y="1"/>
                  </a:moveTo>
                  <a:lnTo>
                    <a:pt x="0" y="62297"/>
                  </a:lnTo>
                  <a:lnTo>
                    <a:pt x="4687" y="50686"/>
                  </a:lnTo>
                  <a:lnTo>
                    <a:pt x="4687" y="11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194695" y="1397949"/>
              <a:ext cx="2106717" cy="2895180"/>
            </a:xfrm>
            <a:custGeom>
              <a:avLst/>
              <a:gdLst/>
              <a:ahLst/>
              <a:cxnLst/>
              <a:rect l="l" t="t" r="r" b="b"/>
              <a:pathLst>
                <a:path w="28448" h="39095" extrusionOk="0">
                  <a:moveTo>
                    <a:pt x="0" y="0"/>
                  </a:moveTo>
                  <a:lnTo>
                    <a:pt x="0" y="39094"/>
                  </a:lnTo>
                  <a:lnTo>
                    <a:pt x="28448" y="39094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-152400" y="3481792"/>
              <a:ext cx="347170" cy="1671125"/>
            </a:xfrm>
            <a:custGeom>
              <a:avLst/>
              <a:gdLst/>
              <a:ahLst/>
              <a:cxnLst/>
              <a:rect l="l" t="t" r="r" b="b"/>
              <a:pathLst>
                <a:path w="4688" h="22566" extrusionOk="0">
                  <a:moveTo>
                    <a:pt x="4687" y="0"/>
                  </a:moveTo>
                  <a:lnTo>
                    <a:pt x="0" y="3472"/>
                  </a:lnTo>
                  <a:lnTo>
                    <a:pt x="0" y="22566"/>
                  </a:lnTo>
                  <a:lnTo>
                    <a:pt x="4687" y="10955"/>
                  </a:lnTo>
                  <a:lnTo>
                    <a:pt x="46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194701" y="2150650"/>
              <a:ext cx="2106709" cy="2142485"/>
            </a:xfrm>
            <a:custGeom>
              <a:avLst/>
              <a:gdLst/>
              <a:ahLst/>
              <a:cxnLst/>
              <a:rect l="l" t="t" r="r" b="b"/>
              <a:pathLst>
                <a:path w="24553" h="28931" extrusionOk="0">
                  <a:moveTo>
                    <a:pt x="24552" y="0"/>
                  </a:moveTo>
                  <a:lnTo>
                    <a:pt x="0" y="17975"/>
                  </a:lnTo>
                  <a:lnTo>
                    <a:pt x="0" y="28930"/>
                  </a:lnTo>
                  <a:lnTo>
                    <a:pt x="24552" y="28930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423155" y="3558884"/>
              <a:ext cx="1589813" cy="735662"/>
            </a:xfrm>
            <a:custGeom>
              <a:avLst/>
              <a:gdLst/>
              <a:ahLst/>
              <a:cxnLst/>
              <a:rect l="l" t="t" r="r" b="b"/>
              <a:pathLst>
                <a:path w="21468" h="9934" extrusionOk="0">
                  <a:moveTo>
                    <a:pt x="1" y="1"/>
                  </a:moveTo>
                  <a:lnTo>
                    <a:pt x="1" y="9934"/>
                  </a:lnTo>
                  <a:lnTo>
                    <a:pt x="21467" y="9934"/>
                  </a:lnTo>
                  <a:lnTo>
                    <a:pt x="21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423155" y="3558884"/>
              <a:ext cx="1589813" cy="734255"/>
            </a:xfrm>
            <a:custGeom>
              <a:avLst/>
              <a:gdLst/>
              <a:ahLst/>
              <a:cxnLst/>
              <a:rect l="l" t="t" r="r" b="b"/>
              <a:pathLst>
                <a:path w="21468" h="9915" extrusionOk="0">
                  <a:moveTo>
                    <a:pt x="1" y="1"/>
                  </a:moveTo>
                  <a:lnTo>
                    <a:pt x="1" y="9914"/>
                  </a:lnTo>
                  <a:lnTo>
                    <a:pt x="1486" y="9914"/>
                  </a:lnTo>
                  <a:lnTo>
                    <a:pt x="1486" y="1467"/>
                  </a:lnTo>
                  <a:lnTo>
                    <a:pt x="21467" y="1467"/>
                  </a:lnTo>
                  <a:lnTo>
                    <a:pt x="21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-28136" y="1899230"/>
              <a:ext cx="104343" cy="679973"/>
            </a:xfrm>
            <a:custGeom>
              <a:avLst/>
              <a:gdLst/>
              <a:ahLst/>
              <a:cxnLst/>
              <a:rect l="l" t="t" r="r" b="b"/>
              <a:pathLst>
                <a:path w="1409" h="9182" extrusionOk="0">
                  <a:moveTo>
                    <a:pt x="0" y="1"/>
                  </a:moveTo>
                  <a:lnTo>
                    <a:pt x="0" y="9181"/>
                  </a:lnTo>
                  <a:lnTo>
                    <a:pt x="1408" y="9181"/>
                  </a:lnTo>
                  <a:lnTo>
                    <a:pt x="1408" y="1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-28136" y="1899230"/>
              <a:ext cx="104343" cy="679973"/>
            </a:xfrm>
            <a:custGeom>
              <a:avLst/>
              <a:gdLst/>
              <a:ahLst/>
              <a:cxnLst/>
              <a:rect l="l" t="t" r="r" b="b"/>
              <a:pathLst>
                <a:path w="1409" h="9182" extrusionOk="0">
                  <a:moveTo>
                    <a:pt x="0" y="1"/>
                  </a:moveTo>
                  <a:lnTo>
                    <a:pt x="1408" y="9181"/>
                  </a:lnTo>
                  <a:lnTo>
                    <a:pt x="1408" y="1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1" name="Google Shape;1031;p62"/>
            <p:cNvCxnSpPr/>
            <p:nvPr/>
          </p:nvCxnSpPr>
          <p:spPr>
            <a:xfrm>
              <a:off x="712269" y="687724"/>
              <a:ext cx="0" cy="422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713250" y="13637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Masalah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357189" y="1054009"/>
            <a:ext cx="8358186" cy="365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Sentimen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pendapat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atau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pandangan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didasarkan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perasaan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berlebih-lebihan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Sentimen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analysis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proses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penggunaan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text analytics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mendapatkan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berbagai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sumber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internet dan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beragam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platform media social.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Tujuannya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memperoleh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opini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pengguna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pada platform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. Salah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satu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sentiment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Naïve Bayes,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Naïve Bayes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merupakan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suatu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mempelajari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probabilitas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suatu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objek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ciri-ciri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tertentu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termasuk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kelompok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kelas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tertentu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Sentiment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tentang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opini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Pilkada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DKI 2017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merupakan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suatu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opini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publik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aplikasi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twitter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dimana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dalamnya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dua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sentiment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yaitu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sentiment negative dan sentiment positive, pada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digunakan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mengetahui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seberapa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besar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sentiment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masyarakat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, dan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kita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mencari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sentiment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manakah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besar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seberapa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besar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pengujian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dilakukan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cara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pengklasifikasian</a:t>
            </a:r>
            <a:r>
              <a:rPr lang="en-US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.   </a:t>
            </a:r>
            <a:endParaRPr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/>
        </p:nvSpPr>
        <p:spPr>
          <a:xfrm>
            <a:off x="720000" y="200011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Rumusan</a:t>
            </a:r>
            <a:r>
              <a:rPr lang="en-US" sz="300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endParaRPr sz="3000" b="1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1671639" y="1050173"/>
            <a:ext cx="6041828" cy="115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Bagaimana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hasil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didapatkan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evaluasi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modelling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Apa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saja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parameter yang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digunakan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pengolahan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data pada tweet di twitter.</a:t>
            </a:r>
            <a:endParaRPr b="1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6136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subTitle" idx="1"/>
          </p:nvPr>
        </p:nvSpPr>
        <p:spPr>
          <a:xfrm>
            <a:off x="4864894" y="1471979"/>
            <a:ext cx="3980409" cy="586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Sentiment Tweet Twitter </a:t>
            </a:r>
            <a:r>
              <a:rPr lang="en-US" dirty="0" err="1"/>
              <a:t>Pilkada</a:t>
            </a:r>
            <a:r>
              <a:rPr lang="en-US" dirty="0"/>
              <a:t> DKI Jakarta pada </a:t>
            </a:r>
            <a:r>
              <a:rPr lang="en-US" dirty="0" err="1"/>
              <a:t>tahun</a:t>
            </a:r>
            <a:r>
              <a:rPr lang="en-US" dirty="0"/>
              <a:t> 2017</a:t>
            </a:r>
            <a:endParaRPr dirty="0"/>
          </a:p>
        </p:txBody>
      </p:sp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1293736" y="275196"/>
            <a:ext cx="6414369" cy="465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DATASET YANG DIGUNAKAN</a:t>
            </a:r>
            <a:endParaRPr sz="3000" dirty="0"/>
          </a:p>
        </p:txBody>
      </p:sp>
      <p:grpSp>
        <p:nvGrpSpPr>
          <p:cNvPr id="291" name="Google Shape;291;p39"/>
          <p:cNvGrpSpPr/>
          <p:nvPr/>
        </p:nvGrpSpPr>
        <p:grpSpPr>
          <a:xfrm flipH="1">
            <a:off x="5966756" y="1938383"/>
            <a:ext cx="3228057" cy="3284173"/>
            <a:chOff x="1477" y="1549550"/>
            <a:chExt cx="3228057" cy="3284173"/>
          </a:xfrm>
        </p:grpSpPr>
        <p:sp>
          <p:nvSpPr>
            <p:cNvPr id="292" name="Google Shape;292;p39"/>
            <p:cNvSpPr/>
            <p:nvPr/>
          </p:nvSpPr>
          <p:spPr>
            <a:xfrm flipH="1">
              <a:off x="1603955" y="2541190"/>
              <a:ext cx="383629" cy="568439"/>
            </a:xfrm>
            <a:custGeom>
              <a:avLst/>
              <a:gdLst/>
              <a:ahLst/>
              <a:cxnLst/>
              <a:rect l="l" t="t" r="r" b="b"/>
              <a:pathLst>
                <a:path w="5148" h="7628" extrusionOk="0">
                  <a:moveTo>
                    <a:pt x="93" y="1"/>
                  </a:moveTo>
                  <a:cubicBezTo>
                    <a:pt x="1" y="1"/>
                    <a:pt x="383" y="7292"/>
                    <a:pt x="287" y="7561"/>
                  </a:cubicBezTo>
                  <a:cubicBezTo>
                    <a:pt x="269" y="7609"/>
                    <a:pt x="430" y="7628"/>
                    <a:pt x="704" y="7628"/>
                  </a:cubicBezTo>
                  <a:cubicBezTo>
                    <a:pt x="1882" y="7628"/>
                    <a:pt x="5147" y="7272"/>
                    <a:pt x="5147" y="7272"/>
                  </a:cubicBezTo>
                  <a:lnTo>
                    <a:pt x="5147" y="252"/>
                  </a:lnTo>
                  <a:cubicBezTo>
                    <a:pt x="5147" y="252"/>
                    <a:pt x="210" y="59"/>
                    <a:pt x="94" y="1"/>
                  </a:cubicBezTo>
                  <a:cubicBezTo>
                    <a:pt x="94" y="1"/>
                    <a:pt x="93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 flipH="1">
              <a:off x="1595386" y="2595813"/>
              <a:ext cx="385194" cy="572090"/>
            </a:xfrm>
            <a:custGeom>
              <a:avLst/>
              <a:gdLst/>
              <a:ahLst/>
              <a:cxnLst/>
              <a:rect l="l" t="t" r="r" b="b"/>
              <a:pathLst>
                <a:path w="5169" h="7677" extrusionOk="0">
                  <a:moveTo>
                    <a:pt x="5169" y="1"/>
                  </a:moveTo>
                  <a:lnTo>
                    <a:pt x="0" y="97"/>
                  </a:lnTo>
                  <a:cubicBezTo>
                    <a:pt x="0" y="97"/>
                    <a:pt x="424" y="7021"/>
                    <a:pt x="482" y="7253"/>
                  </a:cubicBezTo>
                  <a:cubicBezTo>
                    <a:pt x="521" y="7523"/>
                    <a:pt x="3375" y="7677"/>
                    <a:pt x="3375" y="7677"/>
                  </a:cubicBezTo>
                  <a:lnTo>
                    <a:pt x="5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 flipH="1">
              <a:off x="1319364" y="2513916"/>
              <a:ext cx="587963" cy="142333"/>
            </a:xfrm>
            <a:custGeom>
              <a:avLst/>
              <a:gdLst/>
              <a:ahLst/>
              <a:cxnLst/>
              <a:rect l="l" t="t" r="r" b="b"/>
              <a:pathLst>
                <a:path w="7890" h="1910" extrusionOk="0">
                  <a:moveTo>
                    <a:pt x="7812" y="1"/>
                  </a:moveTo>
                  <a:lnTo>
                    <a:pt x="1" y="926"/>
                  </a:lnTo>
                  <a:lnTo>
                    <a:pt x="695" y="1331"/>
                  </a:lnTo>
                  <a:lnTo>
                    <a:pt x="4051" y="1910"/>
                  </a:lnTo>
                  <a:lnTo>
                    <a:pt x="7889" y="1775"/>
                  </a:lnTo>
                  <a:lnTo>
                    <a:pt x="7812" y="1"/>
                  </a:lnTo>
                  <a:close/>
                </a:path>
              </a:pathLst>
            </a:custGeom>
            <a:solidFill>
              <a:srgbClr val="E87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 flipH="1">
              <a:off x="1319364" y="2513916"/>
              <a:ext cx="587963" cy="142333"/>
            </a:xfrm>
            <a:custGeom>
              <a:avLst/>
              <a:gdLst/>
              <a:ahLst/>
              <a:cxnLst/>
              <a:rect l="l" t="t" r="r" b="b"/>
              <a:pathLst>
                <a:path w="7890" h="1910" extrusionOk="0">
                  <a:moveTo>
                    <a:pt x="7812" y="1"/>
                  </a:moveTo>
                  <a:lnTo>
                    <a:pt x="1" y="926"/>
                  </a:lnTo>
                  <a:lnTo>
                    <a:pt x="695" y="1331"/>
                  </a:lnTo>
                  <a:lnTo>
                    <a:pt x="4051" y="1910"/>
                  </a:lnTo>
                  <a:lnTo>
                    <a:pt x="7889" y="1775"/>
                  </a:ln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 flipH="1">
              <a:off x="1477" y="1986462"/>
              <a:ext cx="2601419" cy="2591433"/>
            </a:xfrm>
            <a:custGeom>
              <a:avLst/>
              <a:gdLst/>
              <a:ahLst/>
              <a:cxnLst/>
              <a:rect l="l" t="t" r="r" b="b"/>
              <a:pathLst>
                <a:path w="34909" h="34775" extrusionOk="0">
                  <a:moveTo>
                    <a:pt x="14851" y="8371"/>
                  </a:moveTo>
                  <a:lnTo>
                    <a:pt x="14909" y="13790"/>
                  </a:lnTo>
                  <a:lnTo>
                    <a:pt x="10203" y="13655"/>
                  </a:lnTo>
                  <a:lnTo>
                    <a:pt x="10048" y="8448"/>
                  </a:lnTo>
                  <a:lnTo>
                    <a:pt x="14851" y="8371"/>
                  </a:lnTo>
                  <a:close/>
                  <a:moveTo>
                    <a:pt x="34909" y="0"/>
                  </a:moveTo>
                  <a:lnTo>
                    <a:pt x="0" y="4533"/>
                  </a:lnTo>
                  <a:lnTo>
                    <a:pt x="0" y="28988"/>
                  </a:lnTo>
                  <a:lnTo>
                    <a:pt x="34909" y="34774"/>
                  </a:lnTo>
                  <a:lnTo>
                    <a:pt x="349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 flipH="1">
              <a:off x="1477" y="2321356"/>
              <a:ext cx="3228057" cy="2512367"/>
            </a:xfrm>
            <a:custGeom>
              <a:avLst/>
              <a:gdLst/>
              <a:ahLst/>
              <a:cxnLst/>
              <a:rect l="l" t="t" r="r" b="b"/>
              <a:pathLst>
                <a:path w="43318" h="33714" extrusionOk="0">
                  <a:moveTo>
                    <a:pt x="8409" y="0"/>
                  </a:moveTo>
                  <a:lnTo>
                    <a:pt x="0" y="25594"/>
                  </a:lnTo>
                  <a:lnTo>
                    <a:pt x="43318" y="33713"/>
                  </a:lnTo>
                  <a:lnTo>
                    <a:pt x="43318" y="32518"/>
                  </a:lnTo>
                  <a:lnTo>
                    <a:pt x="43318" y="31090"/>
                  </a:lnTo>
                  <a:lnTo>
                    <a:pt x="43318" y="30280"/>
                  </a:lnTo>
                  <a:lnTo>
                    <a:pt x="8409" y="24494"/>
                  </a:lnTo>
                  <a:lnTo>
                    <a:pt x="84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 flipH="1">
              <a:off x="208420" y="1549550"/>
              <a:ext cx="342121" cy="1226003"/>
            </a:xfrm>
            <a:custGeom>
              <a:avLst/>
              <a:gdLst/>
              <a:ahLst/>
              <a:cxnLst/>
              <a:rect l="l" t="t" r="r" b="b"/>
              <a:pathLst>
                <a:path w="4591" h="16452" extrusionOk="0">
                  <a:moveTo>
                    <a:pt x="0" y="0"/>
                  </a:moveTo>
                  <a:lnTo>
                    <a:pt x="0" y="16452"/>
                  </a:lnTo>
                  <a:lnTo>
                    <a:pt x="4591" y="16452"/>
                  </a:lnTo>
                  <a:lnTo>
                    <a:pt x="4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A33FCF-B13E-0864-07BE-BBB2C436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6" y="1086849"/>
            <a:ext cx="4535029" cy="3316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 idx="3"/>
          </p:nvPr>
        </p:nvSpPr>
        <p:spPr>
          <a:xfrm>
            <a:off x="1559366" y="206132"/>
            <a:ext cx="6025267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PREPROCESSING DATA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9"/>
          </p:nvPr>
        </p:nvSpPr>
        <p:spPr>
          <a:xfrm>
            <a:off x="3959885" y="1150859"/>
            <a:ext cx="4841213" cy="339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C</a:t>
            </a:r>
            <a:r>
              <a:rPr lang="en" dirty="0"/>
              <a:t>ase Folding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P</a:t>
            </a:r>
            <a:r>
              <a:rPr lang="en" dirty="0"/>
              <a:t>roses menyeragamkan karakter pada data, yaitu mengubah huruf menjadi huruf kecil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W</a:t>
            </a:r>
            <a:r>
              <a:rPr lang="en" dirty="0"/>
              <a:t>ord Normalization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P</a:t>
            </a:r>
            <a:r>
              <a:rPr lang="en" dirty="0"/>
              <a:t>roses menormalisasi kata yang ada di dataset.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F</a:t>
            </a:r>
            <a:r>
              <a:rPr lang="en" dirty="0"/>
              <a:t>iltering (Stopword Removal)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dirty="0"/>
              <a:t>S</a:t>
            </a:r>
            <a:r>
              <a:rPr lang="en" dirty="0"/>
              <a:t>topwords merupakan kata yang diabaikan dalam pemprosesan dan biasanya disimpan dalam stop lists. </a:t>
            </a:r>
            <a:r>
              <a:rPr lang="en-ID" dirty="0"/>
              <a:t>S</a:t>
            </a:r>
            <a:r>
              <a:rPr lang="en" dirty="0"/>
              <a:t>topword removal adalah proses filtering, pemilihan kata-kata penting dari hasil token yang akan digunakan dalam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/>
              <a:t>S</a:t>
            </a:r>
            <a:r>
              <a:rPr lang="en" dirty="0"/>
              <a:t>temming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Proses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imbuhan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kata</a:t>
            </a:r>
            <a:endParaRPr dirty="0"/>
          </a:p>
        </p:txBody>
      </p:sp>
      <p:grpSp>
        <p:nvGrpSpPr>
          <p:cNvPr id="315" name="Google Shape;315;p40"/>
          <p:cNvGrpSpPr/>
          <p:nvPr/>
        </p:nvGrpSpPr>
        <p:grpSpPr>
          <a:xfrm flipH="1">
            <a:off x="-580669" y="1009650"/>
            <a:ext cx="3781513" cy="4305316"/>
            <a:chOff x="5905456" y="981075"/>
            <a:chExt cx="3781513" cy="4305316"/>
          </a:xfrm>
        </p:grpSpPr>
        <p:sp>
          <p:nvSpPr>
            <p:cNvPr id="316" name="Google Shape;316;p40"/>
            <p:cNvSpPr/>
            <p:nvPr/>
          </p:nvSpPr>
          <p:spPr>
            <a:xfrm>
              <a:off x="5945217" y="1262120"/>
              <a:ext cx="2280690" cy="2280766"/>
            </a:xfrm>
            <a:custGeom>
              <a:avLst/>
              <a:gdLst/>
              <a:ahLst/>
              <a:cxnLst/>
              <a:rect l="l" t="t" r="r" b="b"/>
              <a:pathLst>
                <a:path w="29895" h="29896" extrusionOk="0">
                  <a:moveTo>
                    <a:pt x="14947" y="1"/>
                  </a:moveTo>
                  <a:cubicBezTo>
                    <a:pt x="6673" y="1"/>
                    <a:pt x="0" y="6693"/>
                    <a:pt x="0" y="14948"/>
                  </a:cubicBezTo>
                  <a:cubicBezTo>
                    <a:pt x="0" y="23203"/>
                    <a:pt x="6673" y="29895"/>
                    <a:pt x="14947" y="29895"/>
                  </a:cubicBezTo>
                  <a:cubicBezTo>
                    <a:pt x="23202" y="29895"/>
                    <a:pt x="29894" y="23203"/>
                    <a:pt x="29894" y="14948"/>
                  </a:cubicBezTo>
                  <a:cubicBezTo>
                    <a:pt x="29894" y="6693"/>
                    <a:pt x="23202" y="1"/>
                    <a:pt x="149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8133080" y="981075"/>
              <a:ext cx="1137408" cy="3023830"/>
            </a:xfrm>
            <a:custGeom>
              <a:avLst/>
              <a:gdLst/>
              <a:ahLst/>
              <a:cxnLst/>
              <a:rect l="l" t="t" r="r" b="b"/>
              <a:pathLst>
                <a:path w="14909" h="39636" extrusionOk="0">
                  <a:moveTo>
                    <a:pt x="0" y="1"/>
                  </a:moveTo>
                  <a:lnTo>
                    <a:pt x="14909" y="39635"/>
                  </a:lnTo>
                  <a:lnTo>
                    <a:pt x="13482" y="9721"/>
                  </a:lnTo>
                  <a:cubicBezTo>
                    <a:pt x="13231" y="958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 flipH="1">
              <a:off x="5905456" y="2330306"/>
              <a:ext cx="1842251" cy="2956085"/>
            </a:xfrm>
            <a:custGeom>
              <a:avLst/>
              <a:gdLst/>
              <a:ahLst/>
              <a:cxnLst/>
              <a:rect l="l" t="t" r="r" b="b"/>
              <a:pathLst>
                <a:path w="24148" h="38748" extrusionOk="0">
                  <a:moveTo>
                    <a:pt x="9528" y="1"/>
                  </a:moveTo>
                  <a:lnTo>
                    <a:pt x="0" y="33251"/>
                  </a:lnTo>
                  <a:lnTo>
                    <a:pt x="984" y="38285"/>
                  </a:lnTo>
                  <a:lnTo>
                    <a:pt x="22489" y="38748"/>
                  </a:lnTo>
                  <a:lnTo>
                    <a:pt x="24147" y="10570"/>
                  </a:lnTo>
                  <a:lnTo>
                    <a:pt x="21486" y="6385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 flipH="1">
              <a:off x="7020813" y="2330306"/>
              <a:ext cx="819583" cy="2536795"/>
            </a:xfrm>
            <a:custGeom>
              <a:avLst/>
              <a:gdLst/>
              <a:ahLst/>
              <a:cxnLst/>
              <a:rect l="l" t="t" r="r" b="b"/>
              <a:pathLst>
                <a:path w="10743" h="33252" extrusionOk="0">
                  <a:moveTo>
                    <a:pt x="10743" y="1"/>
                  </a:moveTo>
                  <a:lnTo>
                    <a:pt x="0" y="15816"/>
                  </a:lnTo>
                  <a:lnTo>
                    <a:pt x="0" y="29432"/>
                  </a:lnTo>
                  <a:lnTo>
                    <a:pt x="1215" y="33251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7557792" y="2776133"/>
              <a:ext cx="282578" cy="2510246"/>
            </a:xfrm>
            <a:custGeom>
              <a:avLst/>
              <a:gdLst/>
              <a:ahLst/>
              <a:cxnLst/>
              <a:rect l="l" t="t" r="r" b="b"/>
              <a:pathLst>
                <a:path w="3704" h="32904" extrusionOk="0">
                  <a:moveTo>
                    <a:pt x="0" y="1"/>
                  </a:moveTo>
                  <a:lnTo>
                    <a:pt x="367" y="32884"/>
                  </a:lnTo>
                  <a:lnTo>
                    <a:pt x="2045" y="32904"/>
                  </a:lnTo>
                  <a:lnTo>
                    <a:pt x="3703" y="4726"/>
                  </a:lnTo>
                  <a:lnTo>
                    <a:pt x="1042" y="5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7600437" y="982601"/>
              <a:ext cx="2086532" cy="4236155"/>
            </a:xfrm>
            <a:custGeom>
              <a:avLst/>
              <a:gdLst/>
              <a:ahLst/>
              <a:cxnLst/>
              <a:rect l="l" t="t" r="r" b="b"/>
              <a:pathLst>
                <a:path w="27350" h="55527" extrusionOk="0">
                  <a:moveTo>
                    <a:pt x="6963" y="0"/>
                  </a:moveTo>
                  <a:lnTo>
                    <a:pt x="1" y="8949"/>
                  </a:lnTo>
                  <a:lnTo>
                    <a:pt x="1389" y="55527"/>
                  </a:lnTo>
                  <a:lnTo>
                    <a:pt x="27349" y="54504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" name="Google Shape;322;p40"/>
          <p:cNvCxnSpPr/>
          <p:nvPr/>
        </p:nvCxnSpPr>
        <p:spPr>
          <a:xfrm>
            <a:off x="3761869" y="1474763"/>
            <a:ext cx="0" cy="268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D97C32-EB59-CFB3-AB97-A4161F10E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1" r="35631"/>
          <a:stretch/>
        </p:blipFill>
        <p:spPr>
          <a:xfrm>
            <a:off x="256640" y="691753"/>
            <a:ext cx="3028182" cy="1432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B87AC1-F4A0-12E4-613E-B5EEB1FBC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0" y="2131656"/>
            <a:ext cx="3028181" cy="684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03766C-8D20-F6AC-576D-4BD5E431A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40" y="2792828"/>
            <a:ext cx="2996350" cy="12886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F793A9-7C8E-583F-1FA0-6510FCD48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40" y="4037979"/>
            <a:ext cx="3050286" cy="965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subTitle" idx="1"/>
          </p:nvPr>
        </p:nvSpPr>
        <p:spPr>
          <a:xfrm>
            <a:off x="362357" y="892486"/>
            <a:ext cx="4881155" cy="1079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TF-IDF(Term Frequency Inverse Document Frequency) merupakan metode pembobotan untuk mengubah teks menjadi vector, TF-IDF digunakan untuk memilih fitur sebagai hasil ringkasan.</a:t>
            </a:r>
            <a:endParaRPr dirty="0"/>
          </a:p>
        </p:txBody>
      </p:sp>
      <p:sp>
        <p:nvSpPr>
          <p:cNvPr id="328" name="Google Shape;328;p41"/>
          <p:cNvSpPr txBox="1">
            <a:spLocks noGrp="1"/>
          </p:cNvSpPr>
          <p:nvPr>
            <p:ph type="title"/>
          </p:nvPr>
        </p:nvSpPr>
        <p:spPr>
          <a:xfrm>
            <a:off x="578821" y="171219"/>
            <a:ext cx="7857948" cy="705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EKSTRASI DATA </a:t>
            </a:r>
            <a:r>
              <a:rPr lang="en" dirty="0">
                <a:solidFill>
                  <a:schemeClr val="dk2"/>
                </a:solidFill>
              </a:rPr>
              <a:t>&amp; SELECTION DATA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29" name="Google Shape;329;p41"/>
          <p:cNvGrpSpPr/>
          <p:nvPr/>
        </p:nvGrpSpPr>
        <p:grpSpPr>
          <a:xfrm>
            <a:off x="6818087" y="1552454"/>
            <a:ext cx="2373544" cy="3308220"/>
            <a:chOff x="6818087" y="1552454"/>
            <a:chExt cx="2373544" cy="3308220"/>
          </a:xfrm>
        </p:grpSpPr>
        <p:sp>
          <p:nvSpPr>
            <p:cNvPr id="330" name="Google Shape;330;p41"/>
            <p:cNvSpPr/>
            <p:nvPr/>
          </p:nvSpPr>
          <p:spPr>
            <a:xfrm>
              <a:off x="8118815" y="1552454"/>
              <a:ext cx="1072816" cy="3308219"/>
            </a:xfrm>
            <a:custGeom>
              <a:avLst/>
              <a:gdLst/>
              <a:ahLst/>
              <a:cxnLst/>
              <a:rect l="l" t="t" r="r" b="b"/>
              <a:pathLst>
                <a:path w="9895" h="30513" extrusionOk="0">
                  <a:moveTo>
                    <a:pt x="9894" y="1"/>
                  </a:moveTo>
                  <a:lnTo>
                    <a:pt x="0" y="97"/>
                  </a:lnTo>
                  <a:lnTo>
                    <a:pt x="0" y="30512"/>
                  </a:lnTo>
                  <a:lnTo>
                    <a:pt x="9894" y="30512"/>
                  </a:lnTo>
                  <a:lnTo>
                    <a:pt x="9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818087" y="1562971"/>
              <a:ext cx="1309171" cy="3297703"/>
            </a:xfrm>
            <a:custGeom>
              <a:avLst/>
              <a:gdLst/>
              <a:ahLst/>
              <a:cxnLst/>
              <a:rect l="l" t="t" r="r" b="b"/>
              <a:pathLst>
                <a:path w="12075" h="30416" extrusionOk="0">
                  <a:moveTo>
                    <a:pt x="11997" y="0"/>
                  </a:moveTo>
                  <a:lnTo>
                    <a:pt x="116" y="6808"/>
                  </a:lnTo>
                  <a:lnTo>
                    <a:pt x="1" y="24687"/>
                  </a:lnTo>
                  <a:lnTo>
                    <a:pt x="12036" y="30415"/>
                  </a:lnTo>
                  <a:cubicBezTo>
                    <a:pt x="11997" y="30415"/>
                    <a:pt x="12074" y="58"/>
                    <a:pt x="11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41"/>
          <p:cNvGrpSpPr/>
          <p:nvPr/>
        </p:nvGrpSpPr>
        <p:grpSpPr>
          <a:xfrm>
            <a:off x="-425800" y="2600314"/>
            <a:ext cx="3115774" cy="1857018"/>
            <a:chOff x="-425800" y="2628889"/>
            <a:chExt cx="3115774" cy="1857018"/>
          </a:xfrm>
        </p:grpSpPr>
        <p:sp>
          <p:nvSpPr>
            <p:cNvPr id="333" name="Google Shape;333;p41"/>
            <p:cNvSpPr/>
            <p:nvPr/>
          </p:nvSpPr>
          <p:spPr>
            <a:xfrm flipH="1">
              <a:off x="578820" y="3007388"/>
              <a:ext cx="583516" cy="1286078"/>
            </a:xfrm>
            <a:custGeom>
              <a:avLst/>
              <a:gdLst/>
              <a:ahLst/>
              <a:cxnLst/>
              <a:rect l="l" t="t" r="r" b="b"/>
              <a:pathLst>
                <a:path w="5382" h="11862" extrusionOk="0">
                  <a:moveTo>
                    <a:pt x="1157" y="1"/>
                  </a:moveTo>
                  <a:cubicBezTo>
                    <a:pt x="752" y="1"/>
                    <a:pt x="367" y="39"/>
                    <a:pt x="0" y="97"/>
                  </a:cubicBezTo>
                  <a:lnTo>
                    <a:pt x="367" y="97"/>
                  </a:lnTo>
                  <a:cubicBezTo>
                    <a:pt x="2700" y="97"/>
                    <a:pt x="4571" y="1447"/>
                    <a:pt x="4571" y="3106"/>
                  </a:cubicBezTo>
                  <a:lnTo>
                    <a:pt x="4571" y="11322"/>
                  </a:lnTo>
                  <a:lnTo>
                    <a:pt x="5381" y="11862"/>
                  </a:lnTo>
                  <a:lnTo>
                    <a:pt x="5381" y="3009"/>
                  </a:lnTo>
                  <a:cubicBezTo>
                    <a:pt x="5381" y="1351"/>
                    <a:pt x="3491" y="1"/>
                    <a:pt x="1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 flipH="1">
              <a:off x="628463" y="4293374"/>
              <a:ext cx="108" cy="10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AD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 flipH="1">
              <a:off x="578820" y="3007388"/>
              <a:ext cx="583516" cy="336753"/>
            </a:xfrm>
            <a:custGeom>
              <a:avLst/>
              <a:gdLst/>
              <a:ahLst/>
              <a:cxnLst/>
              <a:rect l="l" t="t" r="r" b="b"/>
              <a:pathLst>
                <a:path w="5382" h="3106" extrusionOk="0">
                  <a:moveTo>
                    <a:pt x="1157" y="1"/>
                  </a:moveTo>
                  <a:cubicBezTo>
                    <a:pt x="752" y="1"/>
                    <a:pt x="367" y="39"/>
                    <a:pt x="0" y="97"/>
                  </a:cubicBezTo>
                  <a:lnTo>
                    <a:pt x="367" y="97"/>
                  </a:lnTo>
                  <a:cubicBezTo>
                    <a:pt x="2700" y="97"/>
                    <a:pt x="4571" y="1447"/>
                    <a:pt x="4571" y="3106"/>
                  </a:cubicBezTo>
                  <a:lnTo>
                    <a:pt x="5381" y="3009"/>
                  </a:lnTo>
                  <a:cubicBezTo>
                    <a:pt x="5381" y="1351"/>
                    <a:pt x="3491" y="1"/>
                    <a:pt x="11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 flipH="1">
              <a:off x="-40138" y="2628889"/>
              <a:ext cx="2354666" cy="1666741"/>
            </a:xfrm>
            <a:custGeom>
              <a:avLst/>
              <a:gdLst/>
              <a:ahLst/>
              <a:cxnLst/>
              <a:rect l="l" t="t" r="r" b="b"/>
              <a:pathLst>
                <a:path w="21718" h="15373" extrusionOk="0">
                  <a:moveTo>
                    <a:pt x="0" y="1"/>
                  </a:moveTo>
                  <a:lnTo>
                    <a:pt x="0" y="15353"/>
                  </a:lnTo>
                  <a:lnTo>
                    <a:pt x="7541" y="15353"/>
                  </a:lnTo>
                  <a:lnTo>
                    <a:pt x="7541" y="6500"/>
                  </a:lnTo>
                  <a:cubicBezTo>
                    <a:pt x="7541" y="4842"/>
                    <a:pt x="9412" y="3492"/>
                    <a:pt x="11765" y="3492"/>
                  </a:cubicBezTo>
                  <a:cubicBezTo>
                    <a:pt x="14099" y="3492"/>
                    <a:pt x="15970" y="4842"/>
                    <a:pt x="15970" y="6500"/>
                  </a:cubicBezTo>
                  <a:lnTo>
                    <a:pt x="15970" y="15372"/>
                  </a:lnTo>
                  <a:lnTo>
                    <a:pt x="21717" y="15372"/>
                  </a:lnTo>
                  <a:lnTo>
                    <a:pt x="21717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 flipH="1">
              <a:off x="-425800" y="2633117"/>
              <a:ext cx="3115774" cy="1852789"/>
            </a:xfrm>
            <a:custGeom>
              <a:avLst/>
              <a:gdLst/>
              <a:ahLst/>
              <a:cxnLst/>
              <a:rect l="l" t="t" r="r" b="b"/>
              <a:pathLst>
                <a:path w="28738" h="17089" extrusionOk="0">
                  <a:moveTo>
                    <a:pt x="25092" y="0"/>
                  </a:moveTo>
                  <a:cubicBezTo>
                    <a:pt x="25092" y="0"/>
                    <a:pt x="19808" y="1100"/>
                    <a:pt x="19595" y="1196"/>
                  </a:cubicBezTo>
                  <a:cubicBezTo>
                    <a:pt x="19345" y="1273"/>
                    <a:pt x="19403" y="15333"/>
                    <a:pt x="19403" y="15333"/>
                  </a:cubicBezTo>
                  <a:cubicBezTo>
                    <a:pt x="19403" y="15333"/>
                    <a:pt x="22488" y="15796"/>
                    <a:pt x="21871" y="16297"/>
                  </a:cubicBezTo>
                  <a:cubicBezTo>
                    <a:pt x="21621" y="16510"/>
                    <a:pt x="20502" y="16645"/>
                    <a:pt x="19058" y="16645"/>
                  </a:cubicBezTo>
                  <a:cubicBezTo>
                    <a:pt x="17614" y="16645"/>
                    <a:pt x="15844" y="16510"/>
                    <a:pt x="14292" y="16182"/>
                  </a:cubicBezTo>
                  <a:cubicBezTo>
                    <a:pt x="13462" y="16008"/>
                    <a:pt x="9123" y="14909"/>
                    <a:pt x="9123" y="14909"/>
                  </a:cubicBezTo>
                  <a:lnTo>
                    <a:pt x="0" y="14947"/>
                  </a:lnTo>
                  <a:lnTo>
                    <a:pt x="0" y="17069"/>
                  </a:lnTo>
                  <a:lnTo>
                    <a:pt x="28737" y="17088"/>
                  </a:lnTo>
                  <a:cubicBezTo>
                    <a:pt x="28737" y="17088"/>
                    <a:pt x="25555" y="1080"/>
                    <a:pt x="25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D30E7D7-D6F5-5B23-8277-2EE51769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00" y="1003179"/>
            <a:ext cx="3422843" cy="549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3A16F-7E3D-B0E4-5161-14294A180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88"/>
          <a:stretch/>
        </p:blipFill>
        <p:spPr>
          <a:xfrm>
            <a:off x="248033" y="2410038"/>
            <a:ext cx="3115774" cy="493102"/>
          </a:xfrm>
          <a:prstGeom prst="rect">
            <a:avLst/>
          </a:prstGeom>
        </p:spPr>
      </p:pic>
      <p:sp>
        <p:nvSpPr>
          <p:cNvPr id="6" name="Google Shape;327;p41">
            <a:extLst>
              <a:ext uri="{FF2B5EF4-FFF2-40B4-BE49-F238E27FC236}">
                <a16:creationId xmlns:a16="http://schemas.microsoft.com/office/drawing/2014/main" id="{2F893D09-5E06-7859-5495-C4B1C874C7AA}"/>
              </a:ext>
            </a:extLst>
          </p:cNvPr>
          <p:cNvSpPr txBox="1">
            <a:spLocks/>
          </p:cNvSpPr>
          <p:nvPr/>
        </p:nvSpPr>
        <p:spPr>
          <a:xfrm>
            <a:off x="3519367" y="2281141"/>
            <a:ext cx="3298720" cy="206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hi Square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adalah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uji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komparatif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nonparametric yang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dilakukan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pada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dua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variable,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dimana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skala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data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dari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kedua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variable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tersebut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ID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adalah</a:t>
            </a:r>
            <a:r>
              <a:rPr lang="en-ID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nominal.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713250" y="576072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MODEL Yang DIGUNAKAN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26" name="Google Shape;426;p44"/>
          <p:cNvSpPr txBox="1">
            <a:spLocks noGrp="1"/>
          </p:cNvSpPr>
          <p:nvPr>
            <p:ph type="subTitle" idx="4"/>
          </p:nvPr>
        </p:nvSpPr>
        <p:spPr>
          <a:xfrm>
            <a:off x="3605233" y="1716247"/>
            <a:ext cx="4076941" cy="2931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Naï</a:t>
            </a:r>
            <a:r>
              <a:rPr lang="en" dirty="0"/>
              <a:t>ve Bayes adalah algoritma pada Machine Learning yang digunakan untuk masalah klasifikasi. </a:t>
            </a:r>
            <a:r>
              <a:rPr lang="en-ID" dirty="0" err="1"/>
              <a:t>Naï</a:t>
            </a:r>
            <a:r>
              <a:rPr lang="en" dirty="0"/>
              <a:t>ve bayes merupakan metode yang sangat sesuai untuk klasifikasi, dengan menerapkan teknik supervised klasifikasi objek di masa depan dengan menetapkan label kelas ke instance / catatan menggunakan probabilitas bersyarat.</a:t>
            </a:r>
            <a:endParaRPr dirty="0"/>
          </a:p>
        </p:txBody>
      </p:sp>
      <p:cxnSp>
        <p:nvCxnSpPr>
          <p:cNvPr id="428" name="Google Shape;428;p44"/>
          <p:cNvCxnSpPr/>
          <p:nvPr/>
        </p:nvCxnSpPr>
        <p:spPr>
          <a:xfrm>
            <a:off x="3583858" y="1983125"/>
            <a:ext cx="0" cy="164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9" name="Google Shape;429;p44"/>
          <p:cNvGrpSpPr/>
          <p:nvPr/>
        </p:nvGrpSpPr>
        <p:grpSpPr>
          <a:xfrm>
            <a:off x="-533400" y="3334138"/>
            <a:ext cx="3474013" cy="1588823"/>
            <a:chOff x="0" y="3334138"/>
            <a:chExt cx="3474013" cy="1588823"/>
          </a:xfrm>
        </p:grpSpPr>
        <p:sp>
          <p:nvSpPr>
            <p:cNvPr id="430" name="Google Shape;430;p44"/>
            <p:cNvSpPr/>
            <p:nvPr/>
          </p:nvSpPr>
          <p:spPr>
            <a:xfrm>
              <a:off x="0" y="3382386"/>
              <a:ext cx="3112375" cy="1540563"/>
            </a:xfrm>
            <a:custGeom>
              <a:avLst/>
              <a:gdLst/>
              <a:ahLst/>
              <a:cxnLst/>
              <a:rect l="l" t="t" r="r" b="b"/>
              <a:pathLst>
                <a:path w="24900" h="12325" extrusionOk="0">
                  <a:moveTo>
                    <a:pt x="1" y="0"/>
                  </a:moveTo>
                  <a:lnTo>
                    <a:pt x="1" y="12324"/>
                  </a:lnTo>
                  <a:lnTo>
                    <a:pt x="24900" y="12324"/>
                  </a:lnTo>
                  <a:lnTo>
                    <a:pt x="24900" y="10511"/>
                  </a:lnTo>
                  <a:lnTo>
                    <a:pt x="21235" y="10492"/>
                  </a:lnTo>
                  <a:lnTo>
                    <a:pt x="21216" y="10492"/>
                  </a:lnTo>
                  <a:lnTo>
                    <a:pt x="21216" y="7850"/>
                  </a:lnTo>
                  <a:lnTo>
                    <a:pt x="17532" y="7850"/>
                  </a:lnTo>
                  <a:lnTo>
                    <a:pt x="17532" y="5246"/>
                  </a:lnTo>
                  <a:lnTo>
                    <a:pt x="13829" y="5246"/>
                  </a:lnTo>
                  <a:lnTo>
                    <a:pt x="13829" y="2623"/>
                  </a:lnTo>
                  <a:lnTo>
                    <a:pt x="10146" y="2623"/>
                  </a:lnTo>
                  <a:lnTo>
                    <a:pt x="10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0" y="3334138"/>
              <a:ext cx="1629810" cy="48373"/>
            </a:xfrm>
            <a:custGeom>
              <a:avLst/>
              <a:gdLst/>
              <a:ahLst/>
              <a:cxnLst/>
              <a:rect l="l" t="t" r="r" b="b"/>
              <a:pathLst>
                <a:path w="13039" h="387" extrusionOk="0">
                  <a:moveTo>
                    <a:pt x="2894" y="0"/>
                  </a:moveTo>
                  <a:lnTo>
                    <a:pt x="1" y="386"/>
                  </a:lnTo>
                  <a:lnTo>
                    <a:pt x="10146" y="386"/>
                  </a:lnTo>
                  <a:lnTo>
                    <a:pt x="13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1268085" y="3662002"/>
              <a:ext cx="822217" cy="48373"/>
            </a:xfrm>
            <a:custGeom>
              <a:avLst/>
              <a:gdLst/>
              <a:ahLst/>
              <a:cxnLst/>
              <a:rect l="l" t="t" r="r" b="b"/>
              <a:pathLst>
                <a:path w="6578" h="387" extrusionOk="0">
                  <a:moveTo>
                    <a:pt x="2894" y="0"/>
                  </a:moveTo>
                  <a:lnTo>
                    <a:pt x="1" y="386"/>
                  </a:lnTo>
                  <a:lnTo>
                    <a:pt x="3684" y="386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1728571" y="3989867"/>
              <a:ext cx="824592" cy="48373"/>
            </a:xfrm>
            <a:custGeom>
              <a:avLst/>
              <a:gdLst/>
              <a:ahLst/>
              <a:cxnLst/>
              <a:rect l="l" t="t" r="r" b="b"/>
              <a:pathLst>
                <a:path w="6597" h="387" extrusionOk="0">
                  <a:moveTo>
                    <a:pt x="2893" y="0"/>
                  </a:moveTo>
                  <a:lnTo>
                    <a:pt x="0" y="386"/>
                  </a:lnTo>
                  <a:lnTo>
                    <a:pt x="3703" y="386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2191431" y="4320107"/>
              <a:ext cx="822217" cy="43498"/>
            </a:xfrm>
            <a:custGeom>
              <a:avLst/>
              <a:gdLst/>
              <a:ahLst/>
              <a:cxnLst/>
              <a:rect l="l" t="t" r="r" b="b"/>
              <a:pathLst>
                <a:path w="6578" h="348" extrusionOk="0">
                  <a:moveTo>
                    <a:pt x="2893" y="1"/>
                  </a:moveTo>
                  <a:lnTo>
                    <a:pt x="0" y="348"/>
                  </a:lnTo>
                  <a:lnTo>
                    <a:pt x="3684" y="348"/>
                  </a:lnTo>
                  <a:lnTo>
                    <a:pt x="6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2649417" y="4647971"/>
              <a:ext cx="824592" cy="48373"/>
            </a:xfrm>
            <a:custGeom>
              <a:avLst/>
              <a:gdLst/>
              <a:ahLst/>
              <a:cxnLst/>
              <a:rect l="l" t="t" r="r" b="b"/>
              <a:pathLst>
                <a:path w="6597" h="387" extrusionOk="0">
                  <a:moveTo>
                    <a:pt x="2894" y="1"/>
                  </a:moveTo>
                  <a:lnTo>
                    <a:pt x="1" y="386"/>
                  </a:lnTo>
                  <a:lnTo>
                    <a:pt x="3704" y="386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1268085" y="3334138"/>
              <a:ext cx="361736" cy="376235"/>
            </a:xfrm>
            <a:custGeom>
              <a:avLst/>
              <a:gdLst/>
              <a:ahLst/>
              <a:cxnLst/>
              <a:rect l="l" t="t" r="r" b="b"/>
              <a:pathLst>
                <a:path w="2894" h="3010" extrusionOk="0">
                  <a:moveTo>
                    <a:pt x="2894" y="0"/>
                  </a:moveTo>
                  <a:lnTo>
                    <a:pt x="1" y="386"/>
                  </a:lnTo>
                  <a:lnTo>
                    <a:pt x="1" y="3009"/>
                  </a:lnTo>
                  <a:lnTo>
                    <a:pt x="2894" y="2623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1728571" y="3662002"/>
              <a:ext cx="361736" cy="376235"/>
            </a:xfrm>
            <a:custGeom>
              <a:avLst/>
              <a:gdLst/>
              <a:ahLst/>
              <a:cxnLst/>
              <a:rect l="l" t="t" r="r" b="b"/>
              <a:pathLst>
                <a:path w="2894" h="3010" extrusionOk="0">
                  <a:moveTo>
                    <a:pt x="2893" y="0"/>
                  </a:moveTo>
                  <a:lnTo>
                    <a:pt x="0" y="386"/>
                  </a:lnTo>
                  <a:lnTo>
                    <a:pt x="0" y="3009"/>
                  </a:lnTo>
                  <a:lnTo>
                    <a:pt x="2893" y="262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2191431" y="3989867"/>
              <a:ext cx="361736" cy="378610"/>
            </a:xfrm>
            <a:custGeom>
              <a:avLst/>
              <a:gdLst/>
              <a:ahLst/>
              <a:cxnLst/>
              <a:rect l="l" t="t" r="r" b="b"/>
              <a:pathLst>
                <a:path w="2894" h="3029" extrusionOk="0">
                  <a:moveTo>
                    <a:pt x="2893" y="0"/>
                  </a:moveTo>
                  <a:lnTo>
                    <a:pt x="0" y="386"/>
                  </a:lnTo>
                  <a:lnTo>
                    <a:pt x="0" y="3028"/>
                  </a:lnTo>
                  <a:lnTo>
                    <a:pt x="2893" y="264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2651917" y="4320107"/>
              <a:ext cx="361736" cy="376235"/>
            </a:xfrm>
            <a:custGeom>
              <a:avLst/>
              <a:gdLst/>
              <a:ahLst/>
              <a:cxnLst/>
              <a:rect l="l" t="t" r="r" b="b"/>
              <a:pathLst>
                <a:path w="2894" h="3010" extrusionOk="0">
                  <a:moveTo>
                    <a:pt x="2893" y="1"/>
                  </a:moveTo>
                  <a:lnTo>
                    <a:pt x="0" y="386"/>
                  </a:lnTo>
                  <a:lnTo>
                    <a:pt x="0" y="3009"/>
                  </a:lnTo>
                  <a:lnTo>
                    <a:pt x="2893" y="262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3112277" y="4647971"/>
              <a:ext cx="361736" cy="274989"/>
            </a:xfrm>
            <a:custGeom>
              <a:avLst/>
              <a:gdLst/>
              <a:ahLst/>
              <a:cxnLst/>
              <a:rect l="l" t="t" r="r" b="b"/>
              <a:pathLst>
                <a:path w="2894" h="2200" extrusionOk="0">
                  <a:moveTo>
                    <a:pt x="2894" y="1"/>
                  </a:moveTo>
                  <a:lnTo>
                    <a:pt x="1" y="386"/>
                  </a:lnTo>
                  <a:lnTo>
                    <a:pt x="1" y="2199"/>
                  </a:lnTo>
                  <a:lnTo>
                    <a:pt x="2894" y="1563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44"/>
          <p:cNvGrpSpPr/>
          <p:nvPr/>
        </p:nvGrpSpPr>
        <p:grpSpPr>
          <a:xfrm>
            <a:off x="7763475" y="2371925"/>
            <a:ext cx="3112372" cy="2551032"/>
            <a:chOff x="7763475" y="2371925"/>
            <a:chExt cx="3112372" cy="2551032"/>
          </a:xfrm>
        </p:grpSpPr>
        <p:sp>
          <p:nvSpPr>
            <p:cNvPr id="442" name="Google Shape;442;p44"/>
            <p:cNvSpPr/>
            <p:nvPr/>
          </p:nvSpPr>
          <p:spPr>
            <a:xfrm>
              <a:off x="7763475" y="2371925"/>
              <a:ext cx="2487470" cy="2551029"/>
            </a:xfrm>
            <a:custGeom>
              <a:avLst/>
              <a:gdLst/>
              <a:ahLst/>
              <a:cxnLst/>
              <a:rect l="l" t="t" r="r" b="b"/>
              <a:pathLst>
                <a:path w="24186" h="24804" extrusionOk="0">
                  <a:moveTo>
                    <a:pt x="0" y="1"/>
                  </a:moveTo>
                  <a:lnTo>
                    <a:pt x="0" y="24804"/>
                  </a:lnTo>
                  <a:lnTo>
                    <a:pt x="24186" y="24804"/>
                  </a:lnTo>
                  <a:lnTo>
                    <a:pt x="24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8178054" y="4292090"/>
              <a:ext cx="2697793" cy="630867"/>
            </a:xfrm>
            <a:custGeom>
              <a:avLst/>
              <a:gdLst/>
              <a:ahLst/>
              <a:cxnLst/>
              <a:rect l="l" t="t" r="r" b="b"/>
              <a:pathLst>
                <a:path w="26231" h="6134" extrusionOk="0">
                  <a:moveTo>
                    <a:pt x="0" y="0"/>
                  </a:moveTo>
                  <a:lnTo>
                    <a:pt x="0" y="6134"/>
                  </a:lnTo>
                  <a:lnTo>
                    <a:pt x="26230" y="6134"/>
                  </a:lnTo>
                  <a:lnTo>
                    <a:pt x="262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8178054" y="4260310"/>
              <a:ext cx="2697793" cy="33837"/>
            </a:xfrm>
            <a:custGeom>
              <a:avLst/>
              <a:gdLst/>
              <a:ahLst/>
              <a:cxnLst/>
              <a:rect l="l" t="t" r="r" b="b"/>
              <a:pathLst>
                <a:path w="26231" h="329" extrusionOk="0">
                  <a:moveTo>
                    <a:pt x="984" y="1"/>
                  </a:moveTo>
                  <a:lnTo>
                    <a:pt x="0" y="329"/>
                  </a:lnTo>
                  <a:lnTo>
                    <a:pt x="26230" y="329"/>
                  </a:lnTo>
                  <a:lnTo>
                    <a:pt x="26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8755235" y="3016677"/>
              <a:ext cx="238195" cy="769711"/>
            </a:xfrm>
            <a:custGeom>
              <a:avLst/>
              <a:gdLst/>
              <a:ahLst/>
              <a:cxnLst/>
              <a:rect l="l" t="t" r="r" b="b"/>
              <a:pathLst>
                <a:path w="2316" h="7484" extrusionOk="0">
                  <a:moveTo>
                    <a:pt x="1" y="0"/>
                  </a:moveTo>
                  <a:lnTo>
                    <a:pt x="1" y="7483"/>
                  </a:lnTo>
                  <a:lnTo>
                    <a:pt x="2315" y="7483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8755235" y="3016677"/>
              <a:ext cx="238195" cy="769711"/>
            </a:xfrm>
            <a:custGeom>
              <a:avLst/>
              <a:gdLst/>
              <a:ahLst/>
              <a:cxnLst/>
              <a:rect l="l" t="t" r="r" b="b"/>
              <a:pathLst>
                <a:path w="2316" h="7484" extrusionOk="0">
                  <a:moveTo>
                    <a:pt x="1" y="0"/>
                  </a:moveTo>
                  <a:lnTo>
                    <a:pt x="1" y="7483"/>
                  </a:lnTo>
                  <a:lnTo>
                    <a:pt x="2315" y="7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4C467A0-3C2F-7299-FA3F-8308FC98D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21" b="9332"/>
          <a:stretch/>
        </p:blipFill>
        <p:spPr>
          <a:xfrm>
            <a:off x="62855" y="1165549"/>
            <a:ext cx="3321899" cy="1472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>
            <a:spLocks noGrp="1"/>
          </p:cNvSpPr>
          <p:nvPr>
            <p:ph type="title"/>
          </p:nvPr>
        </p:nvSpPr>
        <p:spPr>
          <a:xfrm>
            <a:off x="1641937" y="283337"/>
            <a:ext cx="5587537" cy="57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PERFORMA </a:t>
            </a:r>
            <a:r>
              <a:rPr lang="en" b="1" dirty="0">
                <a:solidFill>
                  <a:schemeClr val="dk2"/>
                </a:solidFill>
              </a:rPr>
              <a:t>MODEL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6"/>
          </p:nvPr>
        </p:nvSpPr>
        <p:spPr>
          <a:xfrm>
            <a:off x="1094179" y="1727533"/>
            <a:ext cx="2990807" cy="137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etelah diketahui nilai x dan y yang disudah dilakukan proses train dan test kemudian diketahui nilai akurasinya.</a:t>
            </a:r>
            <a:endParaRPr dirty="0"/>
          </a:p>
        </p:txBody>
      </p:sp>
      <p:grpSp>
        <p:nvGrpSpPr>
          <p:cNvPr id="487" name="Google Shape;487;p46"/>
          <p:cNvGrpSpPr/>
          <p:nvPr/>
        </p:nvGrpSpPr>
        <p:grpSpPr>
          <a:xfrm>
            <a:off x="5733547" y="1377950"/>
            <a:ext cx="4739996" cy="3221510"/>
            <a:chOff x="5733547" y="1377950"/>
            <a:chExt cx="4739996" cy="3221510"/>
          </a:xfrm>
        </p:grpSpPr>
        <p:sp>
          <p:nvSpPr>
            <p:cNvPr id="488" name="Google Shape;488;p46"/>
            <p:cNvSpPr/>
            <p:nvPr/>
          </p:nvSpPr>
          <p:spPr>
            <a:xfrm flipH="1">
              <a:off x="5789197" y="1377950"/>
              <a:ext cx="2168897" cy="3219957"/>
            </a:xfrm>
            <a:custGeom>
              <a:avLst/>
              <a:gdLst/>
              <a:ahLst/>
              <a:cxnLst/>
              <a:rect l="l" t="t" r="r" b="b"/>
              <a:pathLst>
                <a:path w="26308" h="39057" extrusionOk="0">
                  <a:moveTo>
                    <a:pt x="0" y="1"/>
                  </a:moveTo>
                  <a:lnTo>
                    <a:pt x="0" y="39056"/>
                  </a:lnTo>
                  <a:lnTo>
                    <a:pt x="26308" y="39056"/>
                  </a:lnTo>
                  <a:lnTo>
                    <a:pt x="26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 flipH="1">
              <a:off x="7983449" y="2262050"/>
              <a:ext cx="2490093" cy="2335843"/>
            </a:xfrm>
            <a:custGeom>
              <a:avLst/>
              <a:gdLst/>
              <a:ahLst/>
              <a:cxnLst/>
              <a:rect l="l" t="t" r="r" b="b"/>
              <a:pathLst>
                <a:path w="30204" h="28333" extrusionOk="0">
                  <a:moveTo>
                    <a:pt x="1" y="0"/>
                  </a:moveTo>
                  <a:lnTo>
                    <a:pt x="1" y="28332"/>
                  </a:lnTo>
                  <a:lnTo>
                    <a:pt x="30204" y="28332"/>
                  </a:lnTo>
                  <a:lnTo>
                    <a:pt x="30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 flipH="1">
              <a:off x="7625686" y="2262050"/>
              <a:ext cx="357883" cy="2337410"/>
            </a:xfrm>
            <a:custGeom>
              <a:avLst/>
              <a:gdLst/>
              <a:ahLst/>
              <a:cxnLst/>
              <a:rect l="l" t="t" r="r" b="b"/>
              <a:pathLst>
                <a:path w="4341" h="28352" extrusionOk="0">
                  <a:moveTo>
                    <a:pt x="1" y="0"/>
                  </a:moveTo>
                  <a:lnTo>
                    <a:pt x="1" y="28352"/>
                  </a:lnTo>
                  <a:lnTo>
                    <a:pt x="4321" y="28352"/>
                  </a:lnTo>
                  <a:lnTo>
                    <a:pt x="4340" y="5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 flipH="1">
              <a:off x="5733554" y="4279718"/>
              <a:ext cx="1893787" cy="319712"/>
            </a:xfrm>
            <a:custGeom>
              <a:avLst/>
              <a:gdLst/>
              <a:ahLst/>
              <a:cxnLst/>
              <a:rect l="l" t="t" r="r" b="b"/>
              <a:pathLst>
                <a:path w="22971" h="3878" extrusionOk="0">
                  <a:moveTo>
                    <a:pt x="0" y="1"/>
                  </a:moveTo>
                  <a:lnTo>
                    <a:pt x="0" y="3878"/>
                  </a:lnTo>
                  <a:lnTo>
                    <a:pt x="22971" y="3878"/>
                  </a:lnTo>
                  <a:lnTo>
                    <a:pt x="22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 flipH="1">
              <a:off x="5733547" y="4522977"/>
              <a:ext cx="2141856" cy="76424"/>
            </a:xfrm>
            <a:custGeom>
              <a:avLst/>
              <a:gdLst/>
              <a:ahLst/>
              <a:cxnLst/>
              <a:rect l="l" t="t" r="r" b="b"/>
              <a:pathLst>
                <a:path w="2598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5980" y="927"/>
                  </a:lnTo>
                  <a:lnTo>
                    <a:pt x="259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 flipH="1">
              <a:off x="5733550" y="4494395"/>
              <a:ext cx="2141856" cy="30339"/>
            </a:xfrm>
            <a:custGeom>
              <a:avLst/>
              <a:gdLst/>
              <a:ahLst/>
              <a:cxnLst/>
              <a:rect l="l" t="t" r="r" b="b"/>
              <a:pathLst>
                <a:path w="25980" h="368" extrusionOk="0">
                  <a:moveTo>
                    <a:pt x="772" y="1"/>
                  </a:moveTo>
                  <a:lnTo>
                    <a:pt x="0" y="367"/>
                  </a:lnTo>
                  <a:lnTo>
                    <a:pt x="25980" y="367"/>
                  </a:lnTo>
                  <a:lnTo>
                    <a:pt x="25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 flipH="1">
              <a:off x="5733552" y="4418054"/>
              <a:ext cx="2036907" cy="76424"/>
            </a:xfrm>
            <a:custGeom>
              <a:avLst/>
              <a:gdLst/>
              <a:ahLst/>
              <a:cxnLst/>
              <a:rect l="l" t="t" r="r" b="b"/>
              <a:pathLst>
                <a:path w="24707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4707" y="927"/>
                  </a:lnTo>
                  <a:lnTo>
                    <a:pt x="24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 flipH="1">
              <a:off x="5733552" y="4389447"/>
              <a:ext cx="2036907" cy="28690"/>
            </a:xfrm>
            <a:custGeom>
              <a:avLst/>
              <a:gdLst/>
              <a:ahLst/>
              <a:cxnLst/>
              <a:rect l="l" t="t" r="r" b="b"/>
              <a:pathLst>
                <a:path w="24707" h="348" extrusionOk="0">
                  <a:moveTo>
                    <a:pt x="733" y="1"/>
                  </a:moveTo>
                  <a:lnTo>
                    <a:pt x="0" y="348"/>
                  </a:lnTo>
                  <a:lnTo>
                    <a:pt x="24707" y="348"/>
                  </a:lnTo>
                  <a:lnTo>
                    <a:pt x="24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 flipH="1">
              <a:off x="6679673" y="2088676"/>
              <a:ext cx="305367" cy="307016"/>
            </a:xfrm>
            <a:custGeom>
              <a:avLst/>
              <a:gdLst/>
              <a:ahLst/>
              <a:cxnLst/>
              <a:rect l="l" t="t" r="r" b="b"/>
              <a:pathLst>
                <a:path w="3704" h="3724" extrusionOk="0">
                  <a:moveTo>
                    <a:pt x="1" y="1"/>
                  </a:moveTo>
                  <a:lnTo>
                    <a:pt x="1" y="3723"/>
                  </a:lnTo>
                  <a:lnTo>
                    <a:pt x="3704" y="3723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 flipH="1">
              <a:off x="6679673" y="2088676"/>
              <a:ext cx="305367" cy="307016"/>
            </a:xfrm>
            <a:custGeom>
              <a:avLst/>
              <a:gdLst/>
              <a:ahLst/>
              <a:cxnLst/>
              <a:rect l="l" t="t" r="r" b="b"/>
              <a:pathLst>
                <a:path w="3704" h="3724" extrusionOk="0">
                  <a:moveTo>
                    <a:pt x="1" y="1"/>
                  </a:moveTo>
                  <a:lnTo>
                    <a:pt x="1" y="3723"/>
                  </a:lnTo>
                  <a:lnTo>
                    <a:pt x="3704" y="3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 flipH="1">
              <a:off x="6635071" y="3478389"/>
              <a:ext cx="394487" cy="909588"/>
            </a:xfrm>
            <a:custGeom>
              <a:avLst/>
              <a:gdLst/>
              <a:ahLst/>
              <a:cxnLst/>
              <a:rect l="l" t="t" r="r" b="b"/>
              <a:pathLst>
                <a:path w="4785" h="11033" extrusionOk="0">
                  <a:moveTo>
                    <a:pt x="1" y="0"/>
                  </a:moveTo>
                  <a:lnTo>
                    <a:pt x="1" y="11032"/>
                  </a:lnTo>
                  <a:lnTo>
                    <a:pt x="4784" y="11032"/>
                  </a:lnTo>
                  <a:lnTo>
                    <a:pt x="4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 flipH="1">
              <a:off x="6638287" y="3478389"/>
              <a:ext cx="391272" cy="911155"/>
            </a:xfrm>
            <a:custGeom>
              <a:avLst/>
              <a:gdLst/>
              <a:ahLst/>
              <a:cxnLst/>
              <a:rect l="l" t="t" r="r" b="b"/>
              <a:pathLst>
                <a:path w="4746" h="11052" extrusionOk="0">
                  <a:moveTo>
                    <a:pt x="1" y="0"/>
                  </a:moveTo>
                  <a:lnTo>
                    <a:pt x="1" y="11052"/>
                  </a:lnTo>
                  <a:lnTo>
                    <a:pt x="4745" y="110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 flipH="1">
              <a:off x="7746549" y="3052250"/>
              <a:ext cx="114595" cy="755338"/>
            </a:xfrm>
            <a:custGeom>
              <a:avLst/>
              <a:gdLst/>
              <a:ahLst/>
              <a:cxnLst/>
              <a:rect l="l" t="t" r="r" b="b"/>
              <a:pathLst>
                <a:path w="1390" h="9162" extrusionOk="0">
                  <a:moveTo>
                    <a:pt x="1" y="1"/>
                  </a:moveTo>
                  <a:lnTo>
                    <a:pt x="1" y="9162"/>
                  </a:lnTo>
                  <a:lnTo>
                    <a:pt x="1390" y="9162"/>
                  </a:lnTo>
                  <a:lnTo>
                    <a:pt x="1390" y="1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 flipH="1">
              <a:off x="7746549" y="3052250"/>
              <a:ext cx="114595" cy="755338"/>
            </a:xfrm>
            <a:custGeom>
              <a:avLst/>
              <a:gdLst/>
              <a:ahLst/>
              <a:cxnLst/>
              <a:rect l="l" t="t" r="r" b="b"/>
              <a:pathLst>
                <a:path w="1390" h="9162" extrusionOk="0">
                  <a:moveTo>
                    <a:pt x="1" y="1"/>
                  </a:moveTo>
                  <a:lnTo>
                    <a:pt x="1390" y="9162"/>
                  </a:lnTo>
                  <a:lnTo>
                    <a:pt x="1390" y="1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 flipH="1">
              <a:off x="8430233" y="3099983"/>
              <a:ext cx="190937" cy="618566"/>
            </a:xfrm>
            <a:custGeom>
              <a:avLst/>
              <a:gdLst/>
              <a:ahLst/>
              <a:cxnLst/>
              <a:rect l="l" t="t" r="r" b="b"/>
              <a:pathLst>
                <a:path w="2316" h="7503" extrusionOk="0">
                  <a:moveTo>
                    <a:pt x="1" y="0"/>
                  </a:moveTo>
                  <a:lnTo>
                    <a:pt x="1" y="7503"/>
                  </a:lnTo>
                  <a:lnTo>
                    <a:pt x="2315" y="7503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 flipH="1">
              <a:off x="8430233" y="3101550"/>
              <a:ext cx="190937" cy="617000"/>
            </a:xfrm>
            <a:custGeom>
              <a:avLst/>
              <a:gdLst/>
              <a:ahLst/>
              <a:cxnLst/>
              <a:rect l="l" t="t" r="r" b="b"/>
              <a:pathLst>
                <a:path w="2316" h="7484" extrusionOk="0">
                  <a:moveTo>
                    <a:pt x="1" y="1"/>
                  </a:moveTo>
                  <a:lnTo>
                    <a:pt x="1" y="7484"/>
                  </a:lnTo>
                  <a:lnTo>
                    <a:pt x="2315" y="74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4" name="Google Shape;504;p46"/>
          <p:cNvCxnSpPr/>
          <p:nvPr/>
        </p:nvCxnSpPr>
        <p:spPr>
          <a:xfrm>
            <a:off x="851338" y="1193889"/>
            <a:ext cx="0" cy="228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DCC30A4-0949-CFB0-0F82-903CF9F7A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96"/>
          <a:stretch/>
        </p:blipFill>
        <p:spPr>
          <a:xfrm>
            <a:off x="4193730" y="1373739"/>
            <a:ext cx="2956816" cy="5454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40A7D6-9821-45E9-6D2F-F9B6AE852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64" y="2221506"/>
            <a:ext cx="2941582" cy="11939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749847" y="247939"/>
            <a:ext cx="3858900" cy="5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388" name="Google Shape;388;p43"/>
          <p:cNvSpPr txBox="1">
            <a:spLocks noGrp="1"/>
          </p:cNvSpPr>
          <p:nvPr>
            <p:ph type="subTitle" idx="1"/>
          </p:nvPr>
        </p:nvSpPr>
        <p:spPr>
          <a:xfrm>
            <a:off x="865624" y="1708649"/>
            <a:ext cx="3711197" cy="287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classification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85%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sentiment positive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sentiment negative.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Classification Report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Nilai rata-rata </a:t>
            </a:r>
            <a:r>
              <a:rPr lang="en-US" dirty="0" err="1"/>
              <a:t>akurasi</a:t>
            </a:r>
            <a:r>
              <a:rPr lang="en-US" dirty="0"/>
              <a:t> pada cross validation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82%.</a:t>
            </a:r>
            <a:endParaRPr dirty="0"/>
          </a:p>
        </p:txBody>
      </p:sp>
      <p:grpSp>
        <p:nvGrpSpPr>
          <p:cNvPr id="389" name="Google Shape;389;p43"/>
          <p:cNvGrpSpPr/>
          <p:nvPr/>
        </p:nvGrpSpPr>
        <p:grpSpPr>
          <a:xfrm>
            <a:off x="4882940" y="189948"/>
            <a:ext cx="4927346" cy="5453330"/>
            <a:chOff x="4788175" y="556025"/>
            <a:chExt cx="3642601" cy="4031441"/>
          </a:xfrm>
        </p:grpSpPr>
        <p:sp>
          <p:nvSpPr>
            <p:cNvPr id="390" name="Google Shape;390;p43"/>
            <p:cNvSpPr/>
            <p:nvPr/>
          </p:nvSpPr>
          <p:spPr>
            <a:xfrm>
              <a:off x="4788175" y="3552331"/>
              <a:ext cx="3642574" cy="920181"/>
            </a:xfrm>
            <a:custGeom>
              <a:avLst/>
              <a:gdLst/>
              <a:ahLst/>
              <a:cxnLst/>
              <a:rect l="l" t="t" r="r" b="b"/>
              <a:pathLst>
                <a:path w="103211" h="26073" extrusionOk="0">
                  <a:moveTo>
                    <a:pt x="45100" y="0"/>
                  </a:moveTo>
                  <a:lnTo>
                    <a:pt x="1" y="11283"/>
                  </a:lnTo>
                  <a:lnTo>
                    <a:pt x="53591" y="26073"/>
                  </a:lnTo>
                  <a:lnTo>
                    <a:pt x="103210" y="3689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5063249" y="3707726"/>
              <a:ext cx="1885502" cy="610560"/>
            </a:xfrm>
            <a:custGeom>
              <a:avLst/>
              <a:gdLst/>
              <a:ahLst/>
              <a:cxnLst/>
              <a:rect l="l" t="t" r="r" b="b"/>
              <a:pathLst>
                <a:path w="53425" h="17300" extrusionOk="0">
                  <a:moveTo>
                    <a:pt x="41560" y="1"/>
                  </a:moveTo>
                  <a:lnTo>
                    <a:pt x="0" y="9390"/>
                  </a:lnTo>
                  <a:lnTo>
                    <a:pt x="24062" y="17299"/>
                  </a:lnTo>
                  <a:lnTo>
                    <a:pt x="53425" y="5917"/>
                  </a:lnTo>
                  <a:lnTo>
                    <a:pt x="4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4832150" y="2110788"/>
              <a:ext cx="333761" cy="236354"/>
            </a:xfrm>
            <a:custGeom>
              <a:avLst/>
              <a:gdLst/>
              <a:ahLst/>
              <a:cxnLst/>
              <a:rect l="l" t="t" r="r" b="b"/>
              <a:pathLst>
                <a:path w="9457" h="6697" extrusionOk="0">
                  <a:moveTo>
                    <a:pt x="5302" y="0"/>
                  </a:moveTo>
                  <a:lnTo>
                    <a:pt x="1" y="5733"/>
                  </a:lnTo>
                  <a:lnTo>
                    <a:pt x="151" y="5683"/>
                  </a:lnTo>
                  <a:lnTo>
                    <a:pt x="7462" y="6697"/>
                  </a:lnTo>
                  <a:lnTo>
                    <a:pt x="9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4826291" y="2015779"/>
              <a:ext cx="246942" cy="297375"/>
            </a:xfrm>
            <a:custGeom>
              <a:avLst/>
              <a:gdLst/>
              <a:ahLst/>
              <a:cxnLst/>
              <a:rect l="l" t="t" r="r" b="b"/>
              <a:pathLst>
                <a:path w="6997" h="8426" extrusionOk="0">
                  <a:moveTo>
                    <a:pt x="6631" y="0"/>
                  </a:moveTo>
                  <a:lnTo>
                    <a:pt x="1" y="5833"/>
                  </a:lnTo>
                  <a:lnTo>
                    <a:pt x="167" y="8425"/>
                  </a:lnTo>
                  <a:lnTo>
                    <a:pt x="6997" y="2775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7870665" y="2324240"/>
              <a:ext cx="330232" cy="1431605"/>
            </a:xfrm>
            <a:custGeom>
              <a:avLst/>
              <a:gdLst/>
              <a:ahLst/>
              <a:cxnLst/>
              <a:rect l="l" t="t" r="r" b="b"/>
              <a:pathLst>
                <a:path w="9357" h="40564" extrusionOk="0">
                  <a:moveTo>
                    <a:pt x="2660" y="1"/>
                  </a:moveTo>
                  <a:lnTo>
                    <a:pt x="1" y="7695"/>
                  </a:lnTo>
                  <a:lnTo>
                    <a:pt x="2660" y="40563"/>
                  </a:lnTo>
                  <a:lnTo>
                    <a:pt x="9323" y="37971"/>
                  </a:lnTo>
                  <a:lnTo>
                    <a:pt x="9356" y="4903"/>
                  </a:lnTo>
                  <a:lnTo>
                    <a:pt x="2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7132300" y="2324240"/>
              <a:ext cx="832232" cy="1431605"/>
            </a:xfrm>
            <a:custGeom>
              <a:avLst/>
              <a:gdLst/>
              <a:ahLst/>
              <a:cxnLst/>
              <a:rect l="l" t="t" r="r" b="b"/>
              <a:pathLst>
                <a:path w="23581" h="40564" extrusionOk="0">
                  <a:moveTo>
                    <a:pt x="23581" y="1"/>
                  </a:moveTo>
                  <a:lnTo>
                    <a:pt x="8509" y="3424"/>
                  </a:lnTo>
                  <a:lnTo>
                    <a:pt x="1" y="4122"/>
                  </a:lnTo>
                  <a:lnTo>
                    <a:pt x="1" y="40563"/>
                  </a:lnTo>
                  <a:lnTo>
                    <a:pt x="23581" y="40563"/>
                  </a:lnTo>
                  <a:lnTo>
                    <a:pt x="23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7318824" y="2541822"/>
              <a:ext cx="540752" cy="1218721"/>
            </a:xfrm>
            <a:custGeom>
              <a:avLst/>
              <a:gdLst/>
              <a:ahLst/>
              <a:cxnLst/>
              <a:rect l="l" t="t" r="r" b="b"/>
              <a:pathLst>
                <a:path w="15322" h="34532" extrusionOk="0">
                  <a:moveTo>
                    <a:pt x="15122" y="1"/>
                  </a:moveTo>
                  <a:lnTo>
                    <a:pt x="199" y="3474"/>
                  </a:lnTo>
                  <a:lnTo>
                    <a:pt x="0" y="33518"/>
                  </a:lnTo>
                  <a:lnTo>
                    <a:pt x="15321" y="3453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7524652" y="2612196"/>
              <a:ext cx="23505" cy="1127807"/>
            </a:xfrm>
            <a:custGeom>
              <a:avLst/>
              <a:gdLst/>
              <a:ahLst/>
              <a:cxnLst/>
              <a:rect l="l" t="t" r="r" b="b"/>
              <a:pathLst>
                <a:path w="666" h="31956" extrusionOk="0">
                  <a:moveTo>
                    <a:pt x="665" y="1"/>
                  </a:moveTo>
                  <a:lnTo>
                    <a:pt x="1" y="167"/>
                  </a:lnTo>
                  <a:lnTo>
                    <a:pt x="1" y="31906"/>
                  </a:lnTo>
                  <a:lnTo>
                    <a:pt x="665" y="3195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6593941" y="3664351"/>
              <a:ext cx="1372949" cy="347808"/>
            </a:xfrm>
            <a:custGeom>
              <a:avLst/>
              <a:gdLst/>
              <a:ahLst/>
              <a:cxnLst/>
              <a:rect l="l" t="t" r="r" b="b"/>
              <a:pathLst>
                <a:path w="38902" h="9855" extrusionOk="0">
                  <a:moveTo>
                    <a:pt x="8741" y="0"/>
                  </a:moveTo>
                  <a:lnTo>
                    <a:pt x="3540" y="848"/>
                  </a:lnTo>
                  <a:lnTo>
                    <a:pt x="0" y="6664"/>
                  </a:lnTo>
                  <a:lnTo>
                    <a:pt x="21403" y="9854"/>
                  </a:lnTo>
                  <a:lnTo>
                    <a:pt x="38901" y="2576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6830263" y="2816295"/>
              <a:ext cx="235789" cy="988825"/>
            </a:xfrm>
            <a:custGeom>
              <a:avLst/>
              <a:gdLst/>
              <a:ahLst/>
              <a:cxnLst/>
              <a:rect l="l" t="t" r="r" b="b"/>
              <a:pathLst>
                <a:path w="6681" h="28018" extrusionOk="0">
                  <a:moveTo>
                    <a:pt x="1" y="1"/>
                  </a:moveTo>
                  <a:lnTo>
                    <a:pt x="882" y="27286"/>
                  </a:lnTo>
                  <a:lnTo>
                    <a:pt x="6382" y="28017"/>
                  </a:lnTo>
                  <a:lnTo>
                    <a:pt x="6681" y="16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7055467" y="2928315"/>
              <a:ext cx="126135" cy="876807"/>
            </a:xfrm>
            <a:custGeom>
              <a:avLst/>
              <a:gdLst/>
              <a:ahLst/>
              <a:cxnLst/>
              <a:rect l="l" t="t" r="r" b="b"/>
              <a:pathLst>
                <a:path w="3574" h="24844" extrusionOk="0">
                  <a:moveTo>
                    <a:pt x="67" y="1"/>
                  </a:moveTo>
                  <a:lnTo>
                    <a:pt x="1" y="24843"/>
                  </a:lnTo>
                  <a:lnTo>
                    <a:pt x="1" y="24843"/>
                  </a:lnTo>
                  <a:lnTo>
                    <a:pt x="3574" y="23830"/>
                  </a:lnTo>
                  <a:lnTo>
                    <a:pt x="3540" y="98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6403923" y="2729510"/>
              <a:ext cx="510259" cy="1443887"/>
            </a:xfrm>
            <a:custGeom>
              <a:avLst/>
              <a:gdLst/>
              <a:ahLst/>
              <a:cxnLst/>
              <a:rect l="l" t="t" r="r" b="b"/>
              <a:pathLst>
                <a:path w="14458" h="40912" extrusionOk="0">
                  <a:moveTo>
                    <a:pt x="0" y="0"/>
                  </a:moveTo>
                  <a:lnTo>
                    <a:pt x="0" y="40912"/>
                  </a:lnTo>
                  <a:lnTo>
                    <a:pt x="14457" y="34498"/>
                  </a:lnTo>
                  <a:lnTo>
                    <a:pt x="14457" y="4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6239105" y="2602243"/>
              <a:ext cx="1246849" cy="368913"/>
            </a:xfrm>
            <a:custGeom>
              <a:avLst/>
              <a:gdLst/>
              <a:ahLst/>
              <a:cxnLst/>
              <a:rect l="l" t="t" r="r" b="b"/>
              <a:pathLst>
                <a:path w="35329" h="10453" extrusionOk="0">
                  <a:moveTo>
                    <a:pt x="12165" y="0"/>
                  </a:moveTo>
                  <a:lnTo>
                    <a:pt x="1" y="4254"/>
                  </a:lnTo>
                  <a:lnTo>
                    <a:pt x="2693" y="4720"/>
                  </a:lnTo>
                  <a:lnTo>
                    <a:pt x="4836" y="4055"/>
                  </a:lnTo>
                  <a:lnTo>
                    <a:pt x="26671" y="10453"/>
                  </a:lnTo>
                  <a:lnTo>
                    <a:pt x="35329" y="9140"/>
                  </a:lnTo>
                  <a:lnTo>
                    <a:pt x="121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5355298" y="2968196"/>
              <a:ext cx="989390" cy="1002872"/>
            </a:xfrm>
            <a:custGeom>
              <a:avLst/>
              <a:gdLst/>
              <a:ahLst/>
              <a:cxnLst/>
              <a:rect l="l" t="t" r="r" b="b"/>
              <a:pathLst>
                <a:path w="28034" h="28416" extrusionOk="0">
                  <a:moveTo>
                    <a:pt x="1" y="1"/>
                  </a:moveTo>
                  <a:lnTo>
                    <a:pt x="283" y="28416"/>
                  </a:lnTo>
                  <a:lnTo>
                    <a:pt x="28034" y="23531"/>
                  </a:lnTo>
                  <a:lnTo>
                    <a:pt x="28034" y="3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5035085" y="3001619"/>
              <a:ext cx="331961" cy="969450"/>
            </a:xfrm>
            <a:custGeom>
              <a:avLst/>
              <a:gdLst/>
              <a:ahLst/>
              <a:cxnLst/>
              <a:rect l="l" t="t" r="r" b="b"/>
              <a:pathLst>
                <a:path w="9406" h="27469" extrusionOk="0">
                  <a:moveTo>
                    <a:pt x="9406" y="1"/>
                  </a:moveTo>
                  <a:lnTo>
                    <a:pt x="1" y="2925"/>
                  </a:lnTo>
                  <a:lnTo>
                    <a:pt x="349" y="25076"/>
                  </a:lnTo>
                  <a:lnTo>
                    <a:pt x="9356" y="27469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4935982" y="556025"/>
              <a:ext cx="1735967" cy="2606281"/>
            </a:xfrm>
            <a:custGeom>
              <a:avLst/>
              <a:gdLst/>
              <a:ahLst/>
              <a:cxnLst/>
              <a:rect l="l" t="t" r="r" b="b"/>
              <a:pathLst>
                <a:path w="49188" h="73848" extrusionOk="0">
                  <a:moveTo>
                    <a:pt x="49187" y="1"/>
                  </a:moveTo>
                  <a:lnTo>
                    <a:pt x="2991" y="41777"/>
                  </a:lnTo>
                  <a:lnTo>
                    <a:pt x="2991" y="51232"/>
                  </a:lnTo>
                  <a:lnTo>
                    <a:pt x="0" y="53525"/>
                  </a:lnTo>
                  <a:lnTo>
                    <a:pt x="283" y="73848"/>
                  </a:lnTo>
                  <a:lnTo>
                    <a:pt x="12297" y="70126"/>
                  </a:lnTo>
                  <a:lnTo>
                    <a:pt x="49187" y="58244"/>
                  </a:lnTo>
                  <a:lnTo>
                    <a:pt x="49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6671938" y="556025"/>
              <a:ext cx="814022" cy="2368762"/>
            </a:xfrm>
            <a:custGeom>
              <a:avLst/>
              <a:gdLst/>
              <a:ahLst/>
              <a:cxnLst/>
              <a:rect l="l" t="t" r="r" b="b"/>
              <a:pathLst>
                <a:path w="23065" h="67118" extrusionOk="0">
                  <a:moveTo>
                    <a:pt x="0" y="1"/>
                  </a:moveTo>
                  <a:lnTo>
                    <a:pt x="0" y="58244"/>
                  </a:lnTo>
                  <a:lnTo>
                    <a:pt x="23065" y="67118"/>
                  </a:lnTo>
                  <a:lnTo>
                    <a:pt x="23065" y="298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4961781" y="2664394"/>
              <a:ext cx="1382901" cy="471578"/>
            </a:xfrm>
            <a:custGeom>
              <a:avLst/>
              <a:gdLst/>
              <a:ahLst/>
              <a:cxnLst/>
              <a:rect l="l" t="t" r="r" b="b"/>
              <a:pathLst>
                <a:path w="39184" h="13362" extrusionOk="0">
                  <a:moveTo>
                    <a:pt x="22816" y="1"/>
                  </a:moveTo>
                  <a:lnTo>
                    <a:pt x="0" y="8243"/>
                  </a:lnTo>
                  <a:lnTo>
                    <a:pt x="39184" y="13361"/>
                  </a:lnTo>
                  <a:lnTo>
                    <a:pt x="39184" y="4321"/>
                  </a:lnTo>
                  <a:lnTo>
                    <a:pt x="2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4958852" y="2622784"/>
              <a:ext cx="795281" cy="332526"/>
            </a:xfrm>
            <a:custGeom>
              <a:avLst/>
              <a:gdLst/>
              <a:ahLst/>
              <a:cxnLst/>
              <a:rect l="l" t="t" r="r" b="b"/>
              <a:pathLst>
                <a:path w="22534" h="9422" extrusionOk="0">
                  <a:moveTo>
                    <a:pt x="22533" y="0"/>
                  </a:moveTo>
                  <a:lnTo>
                    <a:pt x="0" y="7960"/>
                  </a:lnTo>
                  <a:lnTo>
                    <a:pt x="83" y="9422"/>
                  </a:lnTo>
                  <a:lnTo>
                    <a:pt x="22533" y="2027"/>
                  </a:lnTo>
                  <a:lnTo>
                    <a:pt x="22533" y="0"/>
                  </a:lnTo>
                  <a:close/>
                </a:path>
              </a:pathLst>
            </a:custGeom>
            <a:solidFill>
              <a:srgbClr val="CEB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5754109" y="2622784"/>
              <a:ext cx="590585" cy="206461"/>
            </a:xfrm>
            <a:custGeom>
              <a:avLst/>
              <a:gdLst/>
              <a:ahLst/>
              <a:cxnLst/>
              <a:rect l="l" t="t" r="r" b="b"/>
              <a:pathLst>
                <a:path w="16734" h="5850" extrusionOk="0">
                  <a:moveTo>
                    <a:pt x="0" y="0"/>
                  </a:moveTo>
                  <a:lnTo>
                    <a:pt x="0" y="2027"/>
                  </a:lnTo>
                  <a:lnTo>
                    <a:pt x="16734" y="5849"/>
                  </a:lnTo>
                  <a:lnTo>
                    <a:pt x="16734" y="4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5524775" y="3096063"/>
              <a:ext cx="563057" cy="845714"/>
            </a:xfrm>
            <a:custGeom>
              <a:avLst/>
              <a:gdLst/>
              <a:ahLst/>
              <a:cxnLst/>
              <a:rect l="l" t="t" r="r" b="b"/>
              <a:pathLst>
                <a:path w="15954" h="23963" extrusionOk="0">
                  <a:moveTo>
                    <a:pt x="1" y="0"/>
                  </a:moveTo>
                  <a:lnTo>
                    <a:pt x="184" y="23846"/>
                  </a:lnTo>
                  <a:lnTo>
                    <a:pt x="234" y="23962"/>
                  </a:lnTo>
                  <a:lnTo>
                    <a:pt x="15953" y="21237"/>
                  </a:lnTo>
                  <a:lnTo>
                    <a:pt x="15953" y="18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6337643" y="2746521"/>
              <a:ext cx="67479" cy="1426876"/>
            </a:xfrm>
            <a:custGeom>
              <a:avLst/>
              <a:gdLst/>
              <a:ahLst/>
              <a:cxnLst/>
              <a:rect l="l" t="t" r="r" b="b"/>
              <a:pathLst>
                <a:path w="1912" h="40430" extrusionOk="0">
                  <a:moveTo>
                    <a:pt x="1911" y="0"/>
                  </a:moveTo>
                  <a:lnTo>
                    <a:pt x="200" y="565"/>
                  </a:lnTo>
                  <a:lnTo>
                    <a:pt x="0" y="39965"/>
                  </a:lnTo>
                  <a:lnTo>
                    <a:pt x="1878" y="40430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5443284" y="1792339"/>
              <a:ext cx="256894" cy="910794"/>
            </a:xfrm>
            <a:custGeom>
              <a:avLst/>
              <a:gdLst/>
              <a:ahLst/>
              <a:cxnLst/>
              <a:rect l="l" t="t" r="r" b="b"/>
              <a:pathLst>
                <a:path w="7279" h="25807" extrusionOk="0">
                  <a:moveTo>
                    <a:pt x="7278" y="0"/>
                  </a:moveTo>
                  <a:lnTo>
                    <a:pt x="0" y="5201"/>
                  </a:lnTo>
                  <a:lnTo>
                    <a:pt x="166" y="25807"/>
                  </a:lnTo>
                  <a:lnTo>
                    <a:pt x="7278" y="23364"/>
                  </a:lnTo>
                  <a:lnTo>
                    <a:pt x="7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5750580" y="1555382"/>
              <a:ext cx="258659" cy="537822"/>
            </a:xfrm>
            <a:custGeom>
              <a:avLst/>
              <a:gdLst/>
              <a:ahLst/>
              <a:cxnLst/>
              <a:rect l="l" t="t" r="r" b="b"/>
              <a:pathLst>
                <a:path w="7329" h="15239" extrusionOk="0">
                  <a:moveTo>
                    <a:pt x="7312" y="1"/>
                  </a:moveTo>
                  <a:lnTo>
                    <a:pt x="1" y="5767"/>
                  </a:lnTo>
                  <a:lnTo>
                    <a:pt x="100" y="15239"/>
                  </a:lnTo>
                  <a:lnTo>
                    <a:pt x="7329" y="11051"/>
                  </a:lnTo>
                  <a:lnTo>
                    <a:pt x="7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6764583" y="857498"/>
              <a:ext cx="187121" cy="968285"/>
            </a:xfrm>
            <a:custGeom>
              <a:avLst/>
              <a:gdLst/>
              <a:ahLst/>
              <a:cxnLst/>
              <a:rect l="l" t="t" r="r" b="b"/>
              <a:pathLst>
                <a:path w="5302" h="27436" extrusionOk="0">
                  <a:moveTo>
                    <a:pt x="1" y="0"/>
                  </a:moveTo>
                  <a:lnTo>
                    <a:pt x="1" y="25341"/>
                  </a:lnTo>
                  <a:lnTo>
                    <a:pt x="5302" y="27435"/>
                  </a:lnTo>
                  <a:lnTo>
                    <a:pt x="5302" y="73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5812166" y="3130050"/>
              <a:ext cx="19976" cy="763024"/>
            </a:xfrm>
            <a:custGeom>
              <a:avLst/>
              <a:gdLst/>
              <a:ahLst/>
              <a:cxnLst/>
              <a:rect l="l" t="t" r="r" b="b"/>
              <a:pathLst>
                <a:path w="566" h="21620" extrusionOk="0">
                  <a:moveTo>
                    <a:pt x="0" y="1"/>
                  </a:moveTo>
                  <a:lnTo>
                    <a:pt x="0" y="21620"/>
                  </a:lnTo>
                  <a:lnTo>
                    <a:pt x="565" y="21520"/>
                  </a:lnTo>
                  <a:lnTo>
                    <a:pt x="56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4788175" y="3950542"/>
              <a:ext cx="1891396" cy="636924"/>
            </a:xfrm>
            <a:custGeom>
              <a:avLst/>
              <a:gdLst/>
              <a:ahLst/>
              <a:cxnLst/>
              <a:rect l="l" t="t" r="r" b="b"/>
              <a:pathLst>
                <a:path w="53592" h="18047" extrusionOk="0">
                  <a:moveTo>
                    <a:pt x="1" y="0"/>
                  </a:moveTo>
                  <a:lnTo>
                    <a:pt x="1" y="2028"/>
                  </a:lnTo>
                  <a:lnTo>
                    <a:pt x="53591" y="18047"/>
                  </a:lnTo>
                  <a:lnTo>
                    <a:pt x="53591" y="14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6679562" y="3682527"/>
              <a:ext cx="1751214" cy="904935"/>
            </a:xfrm>
            <a:custGeom>
              <a:avLst/>
              <a:gdLst/>
              <a:ahLst/>
              <a:cxnLst/>
              <a:rect l="l" t="t" r="r" b="b"/>
              <a:pathLst>
                <a:path w="49620" h="25641" extrusionOk="0">
                  <a:moveTo>
                    <a:pt x="49619" y="0"/>
                  </a:moveTo>
                  <a:lnTo>
                    <a:pt x="0" y="22384"/>
                  </a:lnTo>
                  <a:lnTo>
                    <a:pt x="0" y="25641"/>
                  </a:lnTo>
                  <a:lnTo>
                    <a:pt x="49619" y="2742"/>
                  </a:lnTo>
                  <a:lnTo>
                    <a:pt x="49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43"/>
          <p:cNvCxnSpPr/>
          <p:nvPr/>
        </p:nvCxnSpPr>
        <p:spPr>
          <a:xfrm>
            <a:off x="298887" y="1236616"/>
            <a:ext cx="0" cy="266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C27851C-392F-67B4-0294-23CCD4CBE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96"/>
          <a:stretch/>
        </p:blipFill>
        <p:spPr>
          <a:xfrm>
            <a:off x="5024853" y="1137276"/>
            <a:ext cx="2956816" cy="545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C49286-2DDF-706F-274B-6F9DE5E94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7" y="1857537"/>
            <a:ext cx="2941582" cy="1193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976B7-90FA-930D-79D7-5E3866E5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87" y="3617133"/>
            <a:ext cx="4142926" cy="498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idge Construction &amp; Architecture Major for College by Slidesgo">
  <a:themeElements>
    <a:clrScheme name="Simple Light">
      <a:dk1>
        <a:srgbClr val="6B8CA6"/>
      </a:dk1>
      <a:lt1>
        <a:srgbClr val="9AABB6"/>
      </a:lt1>
      <a:dk2>
        <a:srgbClr val="803F35"/>
      </a:dk2>
      <a:lt2>
        <a:srgbClr val="A05043"/>
      </a:lt2>
      <a:accent1>
        <a:srgbClr val="CEB497"/>
      </a:accent1>
      <a:accent2>
        <a:srgbClr val="E0D4C1"/>
      </a:accent2>
      <a:accent3>
        <a:srgbClr val="F2E4D3"/>
      </a:accent3>
      <a:accent4>
        <a:srgbClr val="695040"/>
      </a:accent4>
      <a:accent5>
        <a:srgbClr val="87725F"/>
      </a:accent5>
      <a:accent6>
        <a:srgbClr val="CFA75D"/>
      </a:accent6>
      <a:hlink>
        <a:srgbClr val="F2E4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453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Yanone Kaffeesatz</vt:lpstr>
      <vt:lpstr>Caveat</vt:lpstr>
      <vt:lpstr>Amiko</vt:lpstr>
      <vt:lpstr>Anaheim</vt:lpstr>
      <vt:lpstr>Advent Pro</vt:lpstr>
      <vt:lpstr>Josefin Slab</vt:lpstr>
      <vt:lpstr>Passion One</vt:lpstr>
      <vt:lpstr>Open Sans</vt:lpstr>
      <vt:lpstr>Francois One</vt:lpstr>
      <vt:lpstr>Bridge Construction &amp; Architecture Major for College by Slidesgo</vt:lpstr>
      <vt:lpstr>Analisis Sentimen Twitter PILKADA DKI Jakarta Tahun 2017 Menggunakan Algoritma Naive Bayes dengan Machine Learning  Natural Language Processing</vt:lpstr>
      <vt:lpstr>Latar Belakang Masalah </vt:lpstr>
      <vt:lpstr>PowerPoint Presentation</vt:lpstr>
      <vt:lpstr>DATASET YANG DIGUNAKAN</vt:lpstr>
      <vt:lpstr>PREPROCESSING DATA</vt:lpstr>
      <vt:lpstr>EKSTRASI DATA &amp; SELECTION DATA</vt:lpstr>
      <vt:lpstr>MODEL Yang DIGUNAKAN</vt:lpstr>
      <vt:lpstr>PERFORMA MODEL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TWITTER PILKADA DKI JAKARTA Tahun 2017 Natural Language Processing</dc:title>
  <dc:creator>Ayu Imas Susanti</dc:creator>
  <cp:lastModifiedBy>Ayu Imas Susanti</cp:lastModifiedBy>
  <cp:revision>6</cp:revision>
  <dcterms:modified xsi:type="dcterms:W3CDTF">2022-10-05T14:47:12Z</dcterms:modified>
</cp:coreProperties>
</file>