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7" r:id="rId3"/>
    <p:sldId id="313" r:id="rId4"/>
    <p:sldId id="259" r:id="rId5"/>
    <p:sldId id="258" r:id="rId6"/>
    <p:sldId id="260" r:id="rId7"/>
    <p:sldId id="265" r:id="rId8"/>
    <p:sldId id="266" r:id="rId9"/>
    <p:sldId id="314" r:id="rId10"/>
    <p:sldId id="268" r:id="rId11"/>
    <p:sldId id="269" r:id="rId12"/>
    <p:sldId id="28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97835F-994A-4EA0-A72D-8F80EE79E9D2}">
  <a:tblStyle styleId="{3A97835F-994A-4EA0-A72D-8F80EE79E9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bc5f470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ebc5f470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ebe001a9e9_2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ebe001a9e9_2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eee4c5f6c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eee4c5f6cb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geee4c5f6c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8" name="Google Shape;2628;geee4c5f6c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ebe001a9e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ebe001a9e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ebe001a9e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ebe001a9e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505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ebe001a9e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ebe001a9e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bc5f4718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bc5f4718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032a47c5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032a47c5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f032a47c5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f032a47c5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eee4c5f6c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eee4c5f6c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eee4c5f6c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eee4c5f6c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03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14900" y="114900"/>
            <a:ext cx="8914200" cy="4913800"/>
            <a:chOff x="114900" y="114900"/>
            <a:chExt cx="8914200" cy="4913800"/>
          </a:xfrm>
        </p:grpSpPr>
        <p:sp>
          <p:nvSpPr>
            <p:cNvPr id="10" name="Google Shape;10;p2"/>
            <p:cNvSpPr/>
            <p:nvPr/>
          </p:nvSpPr>
          <p:spPr>
            <a:xfrm>
              <a:off x="413400" y="417000"/>
              <a:ext cx="8317200" cy="4309500"/>
            </a:xfrm>
            <a:prstGeom prst="rect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87700" y="587700"/>
              <a:ext cx="7968600" cy="39681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49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8455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49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455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48600" y="823675"/>
            <a:ext cx="5272200" cy="24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948600" y="3668988"/>
            <a:ext cx="3444300" cy="52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3"/>
          <p:cNvGrpSpPr/>
          <p:nvPr/>
        </p:nvGrpSpPr>
        <p:grpSpPr>
          <a:xfrm>
            <a:off x="114900" y="114900"/>
            <a:ext cx="8914200" cy="4913800"/>
            <a:chOff x="114900" y="114900"/>
            <a:chExt cx="8914200" cy="4913800"/>
          </a:xfrm>
        </p:grpSpPr>
        <p:sp>
          <p:nvSpPr>
            <p:cNvPr id="112" name="Google Shape;112;p13"/>
            <p:cNvSpPr/>
            <p:nvPr/>
          </p:nvSpPr>
          <p:spPr>
            <a:xfrm>
              <a:off x="413400" y="417000"/>
              <a:ext cx="8317200" cy="4309500"/>
            </a:xfrm>
            <a:prstGeom prst="rect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87700" y="587700"/>
              <a:ext cx="7968600" cy="39681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149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88455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149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88455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3"/>
          <p:cNvSpPr txBox="1">
            <a:spLocks noGrp="1"/>
          </p:cNvSpPr>
          <p:nvPr>
            <p:ph type="title"/>
          </p:nvPr>
        </p:nvSpPr>
        <p:spPr>
          <a:xfrm>
            <a:off x="5983700" y="1668000"/>
            <a:ext cx="23259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Xanh Mono"/>
              <a:buNone/>
              <a:defRPr sz="30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"/>
          </p:nvPr>
        </p:nvSpPr>
        <p:spPr>
          <a:xfrm>
            <a:off x="5983700" y="2082674"/>
            <a:ext cx="23259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Yanone Kaffeesatz"/>
              <a:buNone/>
              <a:defRPr sz="1400">
                <a:solidFill>
                  <a:schemeClr val="accent4"/>
                </a:solidFill>
                <a:highlight>
                  <a:schemeClr val="dk2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2"/>
          </p:nvPr>
        </p:nvSpPr>
        <p:spPr>
          <a:xfrm>
            <a:off x="1754575" y="1668000"/>
            <a:ext cx="23259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Xanh Mono"/>
              <a:buNone/>
              <a:defRPr sz="30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3"/>
          </p:nvPr>
        </p:nvSpPr>
        <p:spPr>
          <a:xfrm>
            <a:off x="1754595" y="2082674"/>
            <a:ext cx="23259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Yanone Kaffeesatz"/>
              <a:buNone/>
              <a:defRPr sz="1400">
                <a:solidFill>
                  <a:schemeClr val="accent4"/>
                </a:solidFill>
                <a:highlight>
                  <a:schemeClr val="dk2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4"/>
          </p:nvPr>
        </p:nvSpPr>
        <p:spPr>
          <a:xfrm>
            <a:off x="5983700" y="3175106"/>
            <a:ext cx="23259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Xanh Mono"/>
              <a:buNone/>
              <a:defRPr sz="30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5"/>
          </p:nvPr>
        </p:nvSpPr>
        <p:spPr>
          <a:xfrm>
            <a:off x="5983700" y="3582563"/>
            <a:ext cx="23259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Yanone Kaffeesatz"/>
              <a:buNone/>
              <a:defRPr sz="1400">
                <a:solidFill>
                  <a:schemeClr val="accent4"/>
                </a:solidFill>
                <a:highlight>
                  <a:schemeClr val="dk2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6"/>
          </p:nvPr>
        </p:nvSpPr>
        <p:spPr>
          <a:xfrm>
            <a:off x="1754595" y="3175106"/>
            <a:ext cx="23259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Xanh Mono"/>
              <a:buNone/>
              <a:defRPr sz="30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7"/>
          </p:nvPr>
        </p:nvSpPr>
        <p:spPr>
          <a:xfrm>
            <a:off x="1754595" y="3582563"/>
            <a:ext cx="23259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Yanone Kaffeesatz"/>
              <a:buNone/>
              <a:defRPr sz="1400">
                <a:solidFill>
                  <a:schemeClr val="accent4"/>
                </a:solidFill>
                <a:highlight>
                  <a:schemeClr val="dk2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8" hasCustomPrompt="1"/>
          </p:nvPr>
        </p:nvSpPr>
        <p:spPr>
          <a:xfrm>
            <a:off x="834400" y="1875338"/>
            <a:ext cx="920400" cy="52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9" hasCustomPrompt="1"/>
          </p:nvPr>
        </p:nvSpPr>
        <p:spPr>
          <a:xfrm>
            <a:off x="834400" y="3378838"/>
            <a:ext cx="920400" cy="52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13" hasCustomPrompt="1"/>
          </p:nvPr>
        </p:nvSpPr>
        <p:spPr>
          <a:xfrm>
            <a:off x="5063300" y="1875338"/>
            <a:ext cx="920400" cy="52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14" hasCustomPrompt="1"/>
          </p:nvPr>
        </p:nvSpPr>
        <p:spPr>
          <a:xfrm>
            <a:off x="5063300" y="3378838"/>
            <a:ext cx="920400" cy="52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0"/>
          <p:cNvGrpSpPr/>
          <p:nvPr/>
        </p:nvGrpSpPr>
        <p:grpSpPr>
          <a:xfrm>
            <a:off x="114900" y="114900"/>
            <a:ext cx="8914200" cy="4913800"/>
            <a:chOff x="114900" y="114900"/>
            <a:chExt cx="8914200" cy="4913800"/>
          </a:xfrm>
        </p:grpSpPr>
        <p:sp>
          <p:nvSpPr>
            <p:cNvPr id="220" name="Google Shape;220;p20"/>
            <p:cNvSpPr/>
            <p:nvPr/>
          </p:nvSpPr>
          <p:spPr>
            <a:xfrm>
              <a:off x="413400" y="417000"/>
              <a:ext cx="8317200" cy="4309500"/>
            </a:xfrm>
            <a:prstGeom prst="rect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587700" y="587700"/>
              <a:ext cx="7968600" cy="39681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1149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88455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149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88455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0"/>
          <p:cNvSpPr txBox="1">
            <a:spLocks noGrp="1"/>
          </p:cNvSpPr>
          <p:nvPr>
            <p:ph type="title"/>
          </p:nvPr>
        </p:nvSpPr>
        <p:spPr>
          <a:xfrm>
            <a:off x="3285641" y="3162306"/>
            <a:ext cx="25728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Xanh Mono"/>
              <a:buNone/>
              <a:defRPr sz="30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subTitle" idx="1"/>
          </p:nvPr>
        </p:nvSpPr>
        <p:spPr>
          <a:xfrm>
            <a:off x="3285573" y="3651028"/>
            <a:ext cx="2572800" cy="6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Yanone Kaffeesatz"/>
              <a:buNone/>
              <a:defRPr sz="140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 idx="2"/>
          </p:nvPr>
        </p:nvSpPr>
        <p:spPr>
          <a:xfrm>
            <a:off x="718013" y="3162303"/>
            <a:ext cx="25728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Xanh Mono"/>
              <a:buNone/>
              <a:defRPr sz="30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3"/>
          </p:nvPr>
        </p:nvSpPr>
        <p:spPr>
          <a:xfrm>
            <a:off x="717913" y="3651025"/>
            <a:ext cx="2572800" cy="6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Yanone Kaffeesatz"/>
              <a:buNone/>
              <a:defRPr sz="140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title" idx="4"/>
          </p:nvPr>
        </p:nvSpPr>
        <p:spPr>
          <a:xfrm>
            <a:off x="720000" y="539496"/>
            <a:ext cx="7704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title" idx="5"/>
          </p:nvPr>
        </p:nvSpPr>
        <p:spPr>
          <a:xfrm>
            <a:off x="5853269" y="3162306"/>
            <a:ext cx="25728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Xanh Mono"/>
              <a:buNone/>
              <a:defRPr sz="30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subTitle" idx="6"/>
          </p:nvPr>
        </p:nvSpPr>
        <p:spPr>
          <a:xfrm>
            <a:off x="5853234" y="3651028"/>
            <a:ext cx="2572800" cy="6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Yanone Kaffeesatz"/>
              <a:buNone/>
              <a:defRPr sz="140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title" idx="7"/>
          </p:nvPr>
        </p:nvSpPr>
        <p:spPr>
          <a:xfrm>
            <a:off x="3285641" y="1815100"/>
            <a:ext cx="25728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Xanh Mono"/>
              <a:buNone/>
              <a:defRPr sz="30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8"/>
          </p:nvPr>
        </p:nvSpPr>
        <p:spPr>
          <a:xfrm>
            <a:off x="3285640" y="2303802"/>
            <a:ext cx="2572800" cy="6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Yanone Kaffeesatz"/>
              <a:buNone/>
              <a:defRPr sz="140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title" idx="9"/>
          </p:nvPr>
        </p:nvSpPr>
        <p:spPr>
          <a:xfrm>
            <a:off x="718013" y="1815100"/>
            <a:ext cx="25728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Xanh Mono"/>
              <a:buNone/>
              <a:defRPr sz="30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13"/>
          </p:nvPr>
        </p:nvSpPr>
        <p:spPr>
          <a:xfrm>
            <a:off x="717988" y="2303802"/>
            <a:ext cx="2572800" cy="6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Yanone Kaffeesatz"/>
              <a:buNone/>
              <a:defRPr sz="140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title" idx="14"/>
          </p:nvPr>
        </p:nvSpPr>
        <p:spPr>
          <a:xfrm>
            <a:off x="5853269" y="1815100"/>
            <a:ext cx="25728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Xanh Mono"/>
              <a:buNone/>
              <a:defRPr sz="30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15"/>
          </p:nvPr>
        </p:nvSpPr>
        <p:spPr>
          <a:xfrm>
            <a:off x="5853292" y="2303802"/>
            <a:ext cx="2572800" cy="6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Yanone Kaffeesatz"/>
              <a:buNone/>
              <a:defRPr sz="140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26"/>
          <p:cNvGrpSpPr/>
          <p:nvPr/>
        </p:nvGrpSpPr>
        <p:grpSpPr>
          <a:xfrm>
            <a:off x="114900" y="114900"/>
            <a:ext cx="8914200" cy="4913800"/>
            <a:chOff x="114900" y="114900"/>
            <a:chExt cx="8914200" cy="4913800"/>
          </a:xfrm>
        </p:grpSpPr>
        <p:sp>
          <p:nvSpPr>
            <p:cNvPr id="300" name="Google Shape;300;p26"/>
            <p:cNvSpPr/>
            <p:nvPr/>
          </p:nvSpPr>
          <p:spPr>
            <a:xfrm>
              <a:off x="413400" y="417000"/>
              <a:ext cx="8317200" cy="4309500"/>
            </a:xfrm>
            <a:prstGeom prst="rect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587700" y="587700"/>
              <a:ext cx="7968600" cy="39681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1149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88455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1149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88455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6"/>
          <p:cNvGrpSpPr/>
          <p:nvPr/>
        </p:nvGrpSpPr>
        <p:grpSpPr>
          <a:xfrm rot="-1526559" flipH="1">
            <a:off x="6472524" y="3045931"/>
            <a:ext cx="2130622" cy="1059107"/>
            <a:chOff x="-2015749" y="2042247"/>
            <a:chExt cx="2130659" cy="1059126"/>
          </a:xfrm>
        </p:grpSpPr>
        <p:sp>
          <p:nvSpPr>
            <p:cNvPr id="307" name="Google Shape;307;p26"/>
            <p:cNvSpPr/>
            <p:nvPr/>
          </p:nvSpPr>
          <p:spPr>
            <a:xfrm rot="-4500040">
              <a:off x="-903906" y="2204635"/>
              <a:ext cx="182645" cy="316641"/>
            </a:xfrm>
            <a:custGeom>
              <a:avLst/>
              <a:gdLst/>
              <a:ahLst/>
              <a:cxnLst/>
              <a:rect l="l" t="t" r="r" b="b"/>
              <a:pathLst>
                <a:path w="7306" h="12666" extrusionOk="0">
                  <a:moveTo>
                    <a:pt x="6480" y="1"/>
                  </a:moveTo>
                  <a:cubicBezTo>
                    <a:pt x="6480" y="1"/>
                    <a:pt x="5349" y="334"/>
                    <a:pt x="3827" y="1755"/>
                  </a:cubicBezTo>
                  <a:cubicBezTo>
                    <a:pt x="1261" y="4146"/>
                    <a:pt x="0" y="10829"/>
                    <a:pt x="3697" y="12525"/>
                  </a:cubicBezTo>
                  <a:cubicBezTo>
                    <a:pt x="3905" y="12620"/>
                    <a:pt x="4100" y="12665"/>
                    <a:pt x="4280" y="12665"/>
                  </a:cubicBezTo>
                  <a:cubicBezTo>
                    <a:pt x="7306" y="12665"/>
                    <a:pt x="6480" y="1"/>
                    <a:pt x="6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-4500040">
              <a:off x="-907812" y="2127620"/>
              <a:ext cx="197069" cy="341765"/>
            </a:xfrm>
            <a:custGeom>
              <a:avLst/>
              <a:gdLst/>
              <a:ahLst/>
              <a:cxnLst/>
              <a:rect l="l" t="t" r="r" b="b"/>
              <a:pathLst>
                <a:path w="7883" h="13671" extrusionOk="0">
                  <a:moveTo>
                    <a:pt x="3949" y="1"/>
                  </a:moveTo>
                  <a:cubicBezTo>
                    <a:pt x="3304" y="1"/>
                    <a:pt x="3323" y="1519"/>
                    <a:pt x="3186" y="1753"/>
                  </a:cubicBezTo>
                  <a:cubicBezTo>
                    <a:pt x="3041" y="1999"/>
                    <a:pt x="721" y="4406"/>
                    <a:pt x="417" y="7319"/>
                  </a:cubicBezTo>
                  <a:cubicBezTo>
                    <a:pt x="155" y="9828"/>
                    <a:pt x="0" y="13671"/>
                    <a:pt x="1980" y="13671"/>
                  </a:cubicBezTo>
                  <a:cubicBezTo>
                    <a:pt x="2300" y="13671"/>
                    <a:pt x="2674" y="13571"/>
                    <a:pt x="3113" y="13349"/>
                  </a:cubicBezTo>
                  <a:cubicBezTo>
                    <a:pt x="3113" y="13349"/>
                    <a:pt x="6143" y="11740"/>
                    <a:pt x="6853" y="8609"/>
                  </a:cubicBezTo>
                  <a:cubicBezTo>
                    <a:pt x="7549" y="5464"/>
                    <a:pt x="6896" y="3507"/>
                    <a:pt x="7491" y="2260"/>
                  </a:cubicBezTo>
                  <a:cubicBezTo>
                    <a:pt x="7883" y="1427"/>
                    <a:pt x="7308" y="1230"/>
                    <a:pt x="6890" y="1230"/>
                  </a:cubicBezTo>
                  <a:cubicBezTo>
                    <a:pt x="6689" y="1230"/>
                    <a:pt x="6524" y="1276"/>
                    <a:pt x="6520" y="1318"/>
                  </a:cubicBezTo>
                  <a:cubicBezTo>
                    <a:pt x="6520" y="1324"/>
                    <a:pt x="6519" y="1327"/>
                    <a:pt x="6519" y="1327"/>
                  </a:cubicBezTo>
                  <a:cubicBezTo>
                    <a:pt x="6514" y="1327"/>
                    <a:pt x="6450" y="254"/>
                    <a:pt x="5895" y="254"/>
                  </a:cubicBezTo>
                  <a:cubicBezTo>
                    <a:pt x="5872" y="254"/>
                    <a:pt x="5849" y="256"/>
                    <a:pt x="5824" y="260"/>
                  </a:cubicBezTo>
                  <a:cubicBezTo>
                    <a:pt x="5186" y="347"/>
                    <a:pt x="4519" y="811"/>
                    <a:pt x="4519" y="811"/>
                  </a:cubicBezTo>
                  <a:cubicBezTo>
                    <a:pt x="4519" y="811"/>
                    <a:pt x="4809" y="187"/>
                    <a:pt x="4055" y="13"/>
                  </a:cubicBezTo>
                  <a:cubicBezTo>
                    <a:pt x="4018" y="5"/>
                    <a:pt x="3983" y="1"/>
                    <a:pt x="3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 rot="-4500040">
              <a:off x="-815785" y="2268392"/>
              <a:ext cx="168220" cy="173295"/>
            </a:xfrm>
            <a:custGeom>
              <a:avLst/>
              <a:gdLst/>
              <a:ahLst/>
              <a:cxnLst/>
              <a:rect l="l" t="t" r="r" b="b"/>
              <a:pathLst>
                <a:path w="6729" h="6932" extrusionOk="0">
                  <a:moveTo>
                    <a:pt x="2481" y="0"/>
                  </a:moveTo>
                  <a:cubicBezTo>
                    <a:pt x="2415" y="0"/>
                    <a:pt x="2303" y="51"/>
                    <a:pt x="2134" y="163"/>
                  </a:cubicBezTo>
                  <a:cubicBezTo>
                    <a:pt x="1598" y="511"/>
                    <a:pt x="1598" y="642"/>
                    <a:pt x="1395" y="1903"/>
                  </a:cubicBezTo>
                  <a:cubicBezTo>
                    <a:pt x="1177" y="3164"/>
                    <a:pt x="1192" y="2917"/>
                    <a:pt x="815" y="3019"/>
                  </a:cubicBezTo>
                  <a:cubicBezTo>
                    <a:pt x="791" y="3025"/>
                    <a:pt x="769" y="3028"/>
                    <a:pt x="748" y="3028"/>
                  </a:cubicBezTo>
                  <a:cubicBezTo>
                    <a:pt x="413" y="3028"/>
                    <a:pt x="332" y="2306"/>
                    <a:pt x="264" y="1584"/>
                  </a:cubicBezTo>
                  <a:cubicBezTo>
                    <a:pt x="247" y="1432"/>
                    <a:pt x="225" y="1364"/>
                    <a:pt x="202" y="1364"/>
                  </a:cubicBezTo>
                  <a:cubicBezTo>
                    <a:pt x="110" y="1364"/>
                    <a:pt x="0" y="2485"/>
                    <a:pt x="105" y="3671"/>
                  </a:cubicBezTo>
                  <a:cubicBezTo>
                    <a:pt x="235" y="5135"/>
                    <a:pt x="627" y="6063"/>
                    <a:pt x="1482" y="6628"/>
                  </a:cubicBezTo>
                  <a:cubicBezTo>
                    <a:pt x="1802" y="6840"/>
                    <a:pt x="2220" y="6932"/>
                    <a:pt x="2639" y="6932"/>
                  </a:cubicBezTo>
                  <a:cubicBezTo>
                    <a:pt x="3340" y="6932"/>
                    <a:pt x="4046" y="6676"/>
                    <a:pt x="4308" y="6295"/>
                  </a:cubicBezTo>
                  <a:cubicBezTo>
                    <a:pt x="4729" y="5672"/>
                    <a:pt x="5222" y="5962"/>
                    <a:pt x="6033" y="5121"/>
                  </a:cubicBezTo>
                  <a:cubicBezTo>
                    <a:pt x="6611" y="4533"/>
                    <a:pt x="6728" y="4165"/>
                    <a:pt x="6593" y="4165"/>
                  </a:cubicBezTo>
                  <a:cubicBezTo>
                    <a:pt x="6535" y="4165"/>
                    <a:pt x="6430" y="4233"/>
                    <a:pt x="6294" y="4382"/>
                  </a:cubicBezTo>
                  <a:cubicBezTo>
                    <a:pt x="5961" y="4736"/>
                    <a:pt x="5306" y="5120"/>
                    <a:pt x="4974" y="5120"/>
                  </a:cubicBezTo>
                  <a:cubicBezTo>
                    <a:pt x="4844" y="5120"/>
                    <a:pt x="4764" y="5061"/>
                    <a:pt x="4772" y="4918"/>
                  </a:cubicBezTo>
                  <a:cubicBezTo>
                    <a:pt x="4801" y="4411"/>
                    <a:pt x="5222" y="3802"/>
                    <a:pt x="5497" y="3425"/>
                  </a:cubicBezTo>
                  <a:cubicBezTo>
                    <a:pt x="5715" y="3138"/>
                    <a:pt x="5733" y="2358"/>
                    <a:pt x="5645" y="2358"/>
                  </a:cubicBezTo>
                  <a:cubicBezTo>
                    <a:pt x="5622" y="2358"/>
                    <a:pt x="5591" y="2411"/>
                    <a:pt x="5555" y="2541"/>
                  </a:cubicBezTo>
                  <a:cubicBezTo>
                    <a:pt x="5396" y="3164"/>
                    <a:pt x="5019" y="3019"/>
                    <a:pt x="4859" y="3512"/>
                  </a:cubicBezTo>
                  <a:cubicBezTo>
                    <a:pt x="4700" y="4019"/>
                    <a:pt x="3772" y="4729"/>
                    <a:pt x="3772" y="4729"/>
                  </a:cubicBezTo>
                  <a:cubicBezTo>
                    <a:pt x="3641" y="4844"/>
                    <a:pt x="3543" y="4895"/>
                    <a:pt x="3475" y="4895"/>
                  </a:cubicBezTo>
                  <a:cubicBezTo>
                    <a:pt x="3118" y="4895"/>
                    <a:pt x="3524" y="3545"/>
                    <a:pt x="3888" y="2816"/>
                  </a:cubicBezTo>
                  <a:cubicBezTo>
                    <a:pt x="4185" y="2231"/>
                    <a:pt x="3914" y="2080"/>
                    <a:pt x="3628" y="2080"/>
                  </a:cubicBezTo>
                  <a:cubicBezTo>
                    <a:pt x="3497" y="2080"/>
                    <a:pt x="3362" y="2113"/>
                    <a:pt x="3279" y="2149"/>
                  </a:cubicBezTo>
                  <a:cubicBezTo>
                    <a:pt x="3091" y="2233"/>
                    <a:pt x="2745" y="2768"/>
                    <a:pt x="2491" y="2768"/>
                  </a:cubicBezTo>
                  <a:cubicBezTo>
                    <a:pt x="2392" y="2768"/>
                    <a:pt x="2307" y="2687"/>
                    <a:pt x="2250" y="2468"/>
                  </a:cubicBezTo>
                  <a:cubicBezTo>
                    <a:pt x="2033" y="1685"/>
                    <a:pt x="2076" y="1048"/>
                    <a:pt x="2366" y="555"/>
                  </a:cubicBezTo>
                  <a:cubicBezTo>
                    <a:pt x="2552" y="221"/>
                    <a:pt x="2619" y="0"/>
                    <a:pt x="2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-4500040">
              <a:off x="-1354909" y="2651574"/>
              <a:ext cx="275542" cy="291091"/>
            </a:xfrm>
            <a:custGeom>
              <a:avLst/>
              <a:gdLst/>
              <a:ahLst/>
              <a:cxnLst/>
              <a:rect l="l" t="t" r="r" b="b"/>
              <a:pathLst>
                <a:path w="11022" h="11644" extrusionOk="0">
                  <a:moveTo>
                    <a:pt x="1498" y="0"/>
                  </a:moveTo>
                  <a:cubicBezTo>
                    <a:pt x="1498" y="0"/>
                    <a:pt x="817" y="957"/>
                    <a:pt x="498" y="3015"/>
                  </a:cubicBezTo>
                  <a:cubicBezTo>
                    <a:pt x="1" y="6240"/>
                    <a:pt x="2667" y="11644"/>
                    <a:pt x="6210" y="11644"/>
                  </a:cubicBezTo>
                  <a:cubicBezTo>
                    <a:pt x="6490" y="11644"/>
                    <a:pt x="6775" y="11610"/>
                    <a:pt x="7064" y="11539"/>
                  </a:cubicBezTo>
                  <a:cubicBezTo>
                    <a:pt x="11022" y="10582"/>
                    <a:pt x="1498" y="0"/>
                    <a:pt x="1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 rot="-4500040">
              <a:off x="-1363550" y="2641775"/>
              <a:ext cx="240268" cy="332865"/>
            </a:xfrm>
            <a:custGeom>
              <a:avLst/>
              <a:gdLst/>
              <a:ahLst/>
              <a:cxnLst/>
              <a:rect l="l" t="t" r="r" b="b"/>
              <a:pathLst>
                <a:path w="9611" h="13315" extrusionOk="0">
                  <a:moveTo>
                    <a:pt x="2530" y="1"/>
                  </a:moveTo>
                  <a:cubicBezTo>
                    <a:pt x="2422" y="1"/>
                    <a:pt x="2320" y="37"/>
                    <a:pt x="2232" y="127"/>
                  </a:cubicBezTo>
                  <a:cubicBezTo>
                    <a:pt x="1783" y="606"/>
                    <a:pt x="1551" y="1374"/>
                    <a:pt x="1551" y="1374"/>
                  </a:cubicBezTo>
                  <a:cubicBezTo>
                    <a:pt x="1551" y="1374"/>
                    <a:pt x="1458" y="947"/>
                    <a:pt x="1058" y="947"/>
                  </a:cubicBezTo>
                  <a:cubicBezTo>
                    <a:pt x="957" y="947"/>
                    <a:pt x="838" y="974"/>
                    <a:pt x="696" y="1040"/>
                  </a:cubicBezTo>
                  <a:cubicBezTo>
                    <a:pt x="0" y="1374"/>
                    <a:pt x="1044" y="2664"/>
                    <a:pt x="1087" y="2939"/>
                  </a:cubicBezTo>
                  <a:cubicBezTo>
                    <a:pt x="1131" y="3229"/>
                    <a:pt x="812" y="6549"/>
                    <a:pt x="2377" y="9028"/>
                  </a:cubicBezTo>
                  <a:cubicBezTo>
                    <a:pt x="3515" y="10819"/>
                    <a:pt x="5304" y="13314"/>
                    <a:pt x="6769" y="13314"/>
                  </a:cubicBezTo>
                  <a:cubicBezTo>
                    <a:pt x="7320" y="13314"/>
                    <a:pt x="7826" y="12961"/>
                    <a:pt x="8234" y="12086"/>
                  </a:cubicBezTo>
                  <a:cubicBezTo>
                    <a:pt x="8234" y="12086"/>
                    <a:pt x="9611" y="8955"/>
                    <a:pt x="8219" y="6041"/>
                  </a:cubicBezTo>
                  <a:cubicBezTo>
                    <a:pt x="6813" y="3142"/>
                    <a:pt x="5103" y="2012"/>
                    <a:pt x="4784" y="678"/>
                  </a:cubicBezTo>
                  <a:cubicBezTo>
                    <a:pt x="4670" y="180"/>
                    <a:pt x="4445" y="19"/>
                    <a:pt x="4211" y="19"/>
                  </a:cubicBezTo>
                  <a:cubicBezTo>
                    <a:pt x="3820" y="19"/>
                    <a:pt x="3405" y="470"/>
                    <a:pt x="3450" y="533"/>
                  </a:cubicBezTo>
                  <a:cubicBezTo>
                    <a:pt x="3454" y="538"/>
                    <a:pt x="3455" y="541"/>
                    <a:pt x="3454" y="541"/>
                  </a:cubicBezTo>
                  <a:cubicBezTo>
                    <a:pt x="3442" y="541"/>
                    <a:pt x="2947" y="1"/>
                    <a:pt x="2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 rot="-4500040">
              <a:off x="-1226448" y="2740923"/>
              <a:ext cx="177570" cy="148796"/>
            </a:xfrm>
            <a:custGeom>
              <a:avLst/>
              <a:gdLst/>
              <a:ahLst/>
              <a:cxnLst/>
              <a:rect l="l" t="t" r="r" b="b"/>
              <a:pathLst>
                <a:path w="7103" h="5952" extrusionOk="0">
                  <a:moveTo>
                    <a:pt x="5008" y="0"/>
                  </a:moveTo>
                  <a:cubicBezTo>
                    <a:pt x="4977" y="0"/>
                    <a:pt x="4981" y="58"/>
                    <a:pt x="5043" y="201"/>
                  </a:cubicBezTo>
                  <a:cubicBezTo>
                    <a:pt x="5304" y="795"/>
                    <a:pt x="4927" y="911"/>
                    <a:pt x="5101" y="1404"/>
                  </a:cubicBezTo>
                  <a:cubicBezTo>
                    <a:pt x="5290" y="1897"/>
                    <a:pt x="5000" y="3028"/>
                    <a:pt x="5000" y="3028"/>
                  </a:cubicBezTo>
                  <a:cubicBezTo>
                    <a:pt x="4957" y="3271"/>
                    <a:pt x="4887" y="3373"/>
                    <a:pt x="4803" y="3373"/>
                  </a:cubicBezTo>
                  <a:cubicBezTo>
                    <a:pt x="4515" y="3373"/>
                    <a:pt x="4058" y="2201"/>
                    <a:pt x="3913" y="1462"/>
                  </a:cubicBezTo>
                  <a:cubicBezTo>
                    <a:pt x="3826" y="1058"/>
                    <a:pt x="3675" y="926"/>
                    <a:pt x="3521" y="926"/>
                  </a:cubicBezTo>
                  <a:cubicBezTo>
                    <a:pt x="3315" y="926"/>
                    <a:pt x="3103" y="1162"/>
                    <a:pt x="3029" y="1303"/>
                  </a:cubicBezTo>
                  <a:cubicBezTo>
                    <a:pt x="2908" y="1507"/>
                    <a:pt x="3007" y="2318"/>
                    <a:pt x="2674" y="2318"/>
                  </a:cubicBezTo>
                  <a:cubicBezTo>
                    <a:pt x="2605" y="2318"/>
                    <a:pt x="2517" y="2283"/>
                    <a:pt x="2405" y="2201"/>
                  </a:cubicBezTo>
                  <a:cubicBezTo>
                    <a:pt x="1767" y="1723"/>
                    <a:pt x="1390" y="1201"/>
                    <a:pt x="1318" y="636"/>
                  </a:cubicBezTo>
                  <a:cubicBezTo>
                    <a:pt x="1268" y="308"/>
                    <a:pt x="1198" y="103"/>
                    <a:pt x="1109" y="103"/>
                  </a:cubicBezTo>
                  <a:cubicBezTo>
                    <a:pt x="1044" y="103"/>
                    <a:pt x="969" y="212"/>
                    <a:pt x="883" y="462"/>
                  </a:cubicBezTo>
                  <a:cubicBezTo>
                    <a:pt x="695" y="1071"/>
                    <a:pt x="767" y="1172"/>
                    <a:pt x="1390" y="2288"/>
                  </a:cubicBezTo>
                  <a:cubicBezTo>
                    <a:pt x="1999" y="3404"/>
                    <a:pt x="1854" y="3201"/>
                    <a:pt x="1622" y="3520"/>
                  </a:cubicBezTo>
                  <a:cubicBezTo>
                    <a:pt x="1572" y="3585"/>
                    <a:pt x="1510" y="3614"/>
                    <a:pt x="1438" y="3614"/>
                  </a:cubicBezTo>
                  <a:cubicBezTo>
                    <a:pt x="1157" y="3614"/>
                    <a:pt x="730" y="3176"/>
                    <a:pt x="303" y="2738"/>
                  </a:cubicBezTo>
                  <a:cubicBezTo>
                    <a:pt x="209" y="2643"/>
                    <a:pt x="151" y="2601"/>
                    <a:pt x="125" y="2601"/>
                  </a:cubicBezTo>
                  <a:cubicBezTo>
                    <a:pt x="1" y="2601"/>
                    <a:pt x="622" y="3589"/>
                    <a:pt x="1463" y="4477"/>
                  </a:cubicBezTo>
                  <a:cubicBezTo>
                    <a:pt x="2400" y="5467"/>
                    <a:pt x="3225" y="5951"/>
                    <a:pt x="4157" y="5951"/>
                  </a:cubicBezTo>
                  <a:cubicBezTo>
                    <a:pt x="4234" y="5951"/>
                    <a:pt x="4312" y="5948"/>
                    <a:pt x="4391" y="5941"/>
                  </a:cubicBezTo>
                  <a:cubicBezTo>
                    <a:pt x="5406" y="5840"/>
                    <a:pt x="6449" y="4666"/>
                    <a:pt x="6392" y="3926"/>
                  </a:cubicBezTo>
                  <a:cubicBezTo>
                    <a:pt x="6348" y="3187"/>
                    <a:pt x="6913" y="3100"/>
                    <a:pt x="7029" y="1926"/>
                  </a:cubicBezTo>
                  <a:cubicBezTo>
                    <a:pt x="7103" y="1193"/>
                    <a:pt x="7002" y="825"/>
                    <a:pt x="6904" y="825"/>
                  </a:cubicBezTo>
                  <a:cubicBezTo>
                    <a:pt x="6846" y="825"/>
                    <a:pt x="6790" y="950"/>
                    <a:pt x="6768" y="1201"/>
                  </a:cubicBezTo>
                  <a:cubicBezTo>
                    <a:pt x="6719" y="1766"/>
                    <a:pt x="6348" y="2642"/>
                    <a:pt x="6059" y="2642"/>
                  </a:cubicBezTo>
                  <a:cubicBezTo>
                    <a:pt x="6007" y="2642"/>
                    <a:pt x="5958" y="2614"/>
                    <a:pt x="5913" y="2549"/>
                  </a:cubicBezTo>
                  <a:cubicBezTo>
                    <a:pt x="5623" y="2129"/>
                    <a:pt x="5565" y="1390"/>
                    <a:pt x="5551" y="940"/>
                  </a:cubicBezTo>
                  <a:cubicBezTo>
                    <a:pt x="5551" y="587"/>
                    <a:pt x="5107" y="0"/>
                    <a:pt x="5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 rot="-4500040">
              <a:off x="-1639281" y="2122079"/>
              <a:ext cx="202944" cy="303941"/>
            </a:xfrm>
            <a:custGeom>
              <a:avLst/>
              <a:gdLst/>
              <a:ahLst/>
              <a:cxnLst/>
              <a:rect l="l" t="t" r="r" b="b"/>
              <a:pathLst>
                <a:path w="8118" h="12158" extrusionOk="0">
                  <a:moveTo>
                    <a:pt x="8118" y="1"/>
                  </a:moveTo>
                  <a:lnTo>
                    <a:pt x="8118" y="1"/>
                  </a:lnTo>
                  <a:cubicBezTo>
                    <a:pt x="8117" y="1"/>
                    <a:pt x="6958" y="146"/>
                    <a:pt x="5218" y="1305"/>
                  </a:cubicBezTo>
                  <a:cubicBezTo>
                    <a:pt x="2305" y="3262"/>
                    <a:pt x="0" y="9655"/>
                    <a:pt x="3392" y="11916"/>
                  </a:cubicBezTo>
                  <a:cubicBezTo>
                    <a:pt x="3641" y="12081"/>
                    <a:pt x="3879" y="12158"/>
                    <a:pt x="4107" y="12158"/>
                  </a:cubicBezTo>
                  <a:cubicBezTo>
                    <a:pt x="6973" y="12158"/>
                    <a:pt x="8118" y="1"/>
                    <a:pt x="81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 rot="-4500040">
              <a:off x="-1657148" y="2039065"/>
              <a:ext cx="246818" cy="330240"/>
            </a:xfrm>
            <a:custGeom>
              <a:avLst/>
              <a:gdLst/>
              <a:ahLst/>
              <a:cxnLst/>
              <a:rect l="l" t="t" r="r" b="b"/>
              <a:pathLst>
                <a:path w="9873" h="13210" extrusionOk="0">
                  <a:moveTo>
                    <a:pt x="6062" y="0"/>
                  </a:moveTo>
                  <a:cubicBezTo>
                    <a:pt x="5475" y="0"/>
                    <a:pt x="5254" y="1414"/>
                    <a:pt x="5094" y="1614"/>
                  </a:cubicBezTo>
                  <a:cubicBezTo>
                    <a:pt x="4920" y="1832"/>
                    <a:pt x="2253" y="3847"/>
                    <a:pt x="1485" y="6673"/>
                  </a:cubicBezTo>
                  <a:cubicBezTo>
                    <a:pt x="807" y="9215"/>
                    <a:pt x="0" y="13210"/>
                    <a:pt x="2300" y="13210"/>
                  </a:cubicBezTo>
                  <a:cubicBezTo>
                    <a:pt x="2558" y="13210"/>
                    <a:pt x="2854" y="13160"/>
                    <a:pt x="3195" y="13052"/>
                  </a:cubicBezTo>
                  <a:cubicBezTo>
                    <a:pt x="3195" y="13052"/>
                    <a:pt x="6442" y="11950"/>
                    <a:pt x="7631" y="8964"/>
                  </a:cubicBezTo>
                  <a:cubicBezTo>
                    <a:pt x="8819" y="5963"/>
                    <a:pt x="8486" y="3934"/>
                    <a:pt x="9269" y="2803"/>
                  </a:cubicBezTo>
                  <a:cubicBezTo>
                    <a:pt x="9873" y="1914"/>
                    <a:pt x="9042" y="1670"/>
                    <a:pt x="8646" y="1670"/>
                  </a:cubicBezTo>
                  <a:cubicBezTo>
                    <a:pt x="8539" y="1670"/>
                    <a:pt x="8463" y="1688"/>
                    <a:pt x="8457" y="1716"/>
                  </a:cubicBezTo>
                  <a:cubicBezTo>
                    <a:pt x="8456" y="1721"/>
                    <a:pt x="8455" y="1723"/>
                    <a:pt x="8454" y="1723"/>
                  </a:cubicBezTo>
                  <a:cubicBezTo>
                    <a:pt x="8440" y="1723"/>
                    <a:pt x="8559" y="570"/>
                    <a:pt x="7935" y="556"/>
                  </a:cubicBezTo>
                  <a:cubicBezTo>
                    <a:pt x="7922" y="556"/>
                    <a:pt x="7909" y="556"/>
                    <a:pt x="7896" y="556"/>
                  </a:cubicBezTo>
                  <a:cubicBezTo>
                    <a:pt x="7267" y="556"/>
                    <a:pt x="6558" y="890"/>
                    <a:pt x="6558" y="890"/>
                  </a:cubicBezTo>
                  <a:cubicBezTo>
                    <a:pt x="6558" y="890"/>
                    <a:pt x="6949" y="324"/>
                    <a:pt x="6225" y="34"/>
                  </a:cubicBezTo>
                  <a:cubicBezTo>
                    <a:pt x="6168" y="11"/>
                    <a:pt x="6114" y="0"/>
                    <a:pt x="6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 rot="-4500040">
              <a:off x="-1547323" y="2185421"/>
              <a:ext cx="164670" cy="172620"/>
            </a:xfrm>
            <a:custGeom>
              <a:avLst/>
              <a:gdLst/>
              <a:ahLst/>
              <a:cxnLst/>
              <a:rect l="l" t="t" r="r" b="b"/>
              <a:pathLst>
                <a:path w="6587" h="6905" extrusionOk="0">
                  <a:moveTo>
                    <a:pt x="3012" y="1"/>
                  </a:moveTo>
                  <a:cubicBezTo>
                    <a:pt x="2943" y="1"/>
                    <a:pt x="2830" y="34"/>
                    <a:pt x="2667" y="107"/>
                  </a:cubicBezTo>
                  <a:cubicBezTo>
                    <a:pt x="2087" y="368"/>
                    <a:pt x="2058" y="499"/>
                    <a:pt x="1653" y="1716"/>
                  </a:cubicBezTo>
                  <a:cubicBezTo>
                    <a:pt x="1347" y="2656"/>
                    <a:pt x="1315" y="2712"/>
                    <a:pt x="1123" y="2712"/>
                  </a:cubicBezTo>
                  <a:cubicBezTo>
                    <a:pt x="1097" y="2712"/>
                    <a:pt x="1068" y="2711"/>
                    <a:pt x="1035" y="2711"/>
                  </a:cubicBezTo>
                  <a:cubicBezTo>
                    <a:pt x="1000" y="2711"/>
                    <a:pt x="960" y="2712"/>
                    <a:pt x="913" y="2717"/>
                  </a:cubicBezTo>
                  <a:cubicBezTo>
                    <a:pt x="902" y="2718"/>
                    <a:pt x="892" y="2718"/>
                    <a:pt x="881" y="2718"/>
                  </a:cubicBezTo>
                  <a:cubicBezTo>
                    <a:pt x="510" y="2718"/>
                    <a:pt x="552" y="1971"/>
                    <a:pt x="594" y="1209"/>
                  </a:cubicBezTo>
                  <a:cubicBezTo>
                    <a:pt x="603" y="1054"/>
                    <a:pt x="592" y="985"/>
                    <a:pt x="569" y="985"/>
                  </a:cubicBezTo>
                  <a:cubicBezTo>
                    <a:pt x="476" y="985"/>
                    <a:pt x="183" y="2073"/>
                    <a:pt x="102" y="3253"/>
                  </a:cubicBezTo>
                  <a:cubicBezTo>
                    <a:pt x="0" y="4717"/>
                    <a:pt x="246" y="5703"/>
                    <a:pt x="1000" y="6384"/>
                  </a:cubicBezTo>
                  <a:cubicBezTo>
                    <a:pt x="1396" y="6742"/>
                    <a:pt x="2002" y="6905"/>
                    <a:pt x="2567" y="6905"/>
                  </a:cubicBezTo>
                  <a:cubicBezTo>
                    <a:pt x="3100" y="6905"/>
                    <a:pt x="3595" y="6760"/>
                    <a:pt x="3841" y="6500"/>
                  </a:cubicBezTo>
                  <a:cubicBezTo>
                    <a:pt x="4363" y="5964"/>
                    <a:pt x="4798" y="6326"/>
                    <a:pt x="5740" y="5616"/>
                  </a:cubicBezTo>
                  <a:cubicBezTo>
                    <a:pt x="6419" y="5115"/>
                    <a:pt x="6586" y="4764"/>
                    <a:pt x="6426" y="4764"/>
                  </a:cubicBezTo>
                  <a:cubicBezTo>
                    <a:pt x="6364" y="4764"/>
                    <a:pt x="6253" y="4817"/>
                    <a:pt x="6103" y="4935"/>
                  </a:cubicBezTo>
                  <a:cubicBezTo>
                    <a:pt x="5758" y="5203"/>
                    <a:pt x="5134" y="5459"/>
                    <a:pt x="4780" y="5459"/>
                  </a:cubicBezTo>
                  <a:cubicBezTo>
                    <a:pt x="4599" y="5459"/>
                    <a:pt x="4488" y="5391"/>
                    <a:pt x="4523" y="5224"/>
                  </a:cubicBezTo>
                  <a:cubicBezTo>
                    <a:pt x="4639" y="4717"/>
                    <a:pt x="5146" y="4181"/>
                    <a:pt x="5479" y="3862"/>
                  </a:cubicBezTo>
                  <a:cubicBezTo>
                    <a:pt x="5747" y="3617"/>
                    <a:pt x="5884" y="2831"/>
                    <a:pt x="5785" y="2831"/>
                  </a:cubicBezTo>
                  <a:cubicBezTo>
                    <a:pt x="5761" y="2831"/>
                    <a:pt x="5722" y="2878"/>
                    <a:pt x="5668" y="2992"/>
                  </a:cubicBezTo>
                  <a:cubicBezTo>
                    <a:pt x="5407" y="3586"/>
                    <a:pt x="5059" y="3383"/>
                    <a:pt x="4827" y="3847"/>
                  </a:cubicBezTo>
                  <a:cubicBezTo>
                    <a:pt x="4595" y="4326"/>
                    <a:pt x="3566" y="4877"/>
                    <a:pt x="3566" y="4877"/>
                  </a:cubicBezTo>
                  <a:cubicBezTo>
                    <a:pt x="3434" y="4960"/>
                    <a:pt x="3337" y="4997"/>
                    <a:pt x="3269" y="4997"/>
                  </a:cubicBezTo>
                  <a:cubicBezTo>
                    <a:pt x="2866" y="4997"/>
                    <a:pt x="3488" y="3689"/>
                    <a:pt x="3972" y="3007"/>
                  </a:cubicBezTo>
                  <a:cubicBezTo>
                    <a:pt x="4423" y="2382"/>
                    <a:pt x="4025" y="2228"/>
                    <a:pt x="3706" y="2228"/>
                  </a:cubicBezTo>
                  <a:cubicBezTo>
                    <a:pt x="3625" y="2228"/>
                    <a:pt x="3549" y="2238"/>
                    <a:pt x="3494" y="2253"/>
                  </a:cubicBezTo>
                  <a:cubicBezTo>
                    <a:pt x="3304" y="2303"/>
                    <a:pt x="2900" y="2738"/>
                    <a:pt x="2644" y="2738"/>
                  </a:cubicBezTo>
                  <a:cubicBezTo>
                    <a:pt x="2529" y="2738"/>
                    <a:pt x="2443" y="2650"/>
                    <a:pt x="2421" y="2398"/>
                  </a:cubicBezTo>
                  <a:cubicBezTo>
                    <a:pt x="2334" y="1601"/>
                    <a:pt x="2479" y="977"/>
                    <a:pt x="2827" y="542"/>
                  </a:cubicBezTo>
                  <a:cubicBezTo>
                    <a:pt x="3087" y="219"/>
                    <a:pt x="3191" y="1"/>
                    <a:pt x="30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 rot="-4500040">
              <a:off x="-1931889" y="2227993"/>
              <a:ext cx="256967" cy="306616"/>
            </a:xfrm>
            <a:custGeom>
              <a:avLst/>
              <a:gdLst/>
              <a:ahLst/>
              <a:cxnLst/>
              <a:rect l="l" t="t" r="r" b="b"/>
              <a:pathLst>
                <a:path w="10279" h="12265" extrusionOk="0">
                  <a:moveTo>
                    <a:pt x="2466" y="1"/>
                  </a:moveTo>
                  <a:cubicBezTo>
                    <a:pt x="2466" y="1"/>
                    <a:pt x="1639" y="842"/>
                    <a:pt x="1016" y="2827"/>
                  </a:cubicBezTo>
                  <a:cubicBezTo>
                    <a:pt x="1" y="6085"/>
                    <a:pt x="2045" y="12264"/>
                    <a:pt x="5893" y="12264"/>
                  </a:cubicBezTo>
                  <a:cubicBezTo>
                    <a:pt x="6001" y="12264"/>
                    <a:pt x="6110" y="12260"/>
                    <a:pt x="6220" y="12250"/>
                  </a:cubicBezTo>
                  <a:cubicBezTo>
                    <a:pt x="10279" y="11902"/>
                    <a:pt x="2466" y="1"/>
                    <a:pt x="24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 rot="-4500040">
              <a:off x="-1926225" y="2201503"/>
              <a:ext cx="208744" cy="345540"/>
            </a:xfrm>
            <a:custGeom>
              <a:avLst/>
              <a:gdLst/>
              <a:ahLst/>
              <a:cxnLst/>
              <a:rect l="l" t="t" r="r" b="b"/>
              <a:pathLst>
                <a:path w="8350" h="13822" extrusionOk="0">
                  <a:moveTo>
                    <a:pt x="2641" y="1"/>
                  </a:moveTo>
                  <a:cubicBezTo>
                    <a:pt x="2556" y="1"/>
                    <a:pt x="2472" y="26"/>
                    <a:pt x="2392" y="86"/>
                  </a:cubicBezTo>
                  <a:cubicBezTo>
                    <a:pt x="1885" y="492"/>
                    <a:pt x="1537" y="1217"/>
                    <a:pt x="1537" y="1217"/>
                  </a:cubicBezTo>
                  <a:cubicBezTo>
                    <a:pt x="1537" y="1217"/>
                    <a:pt x="1494" y="719"/>
                    <a:pt x="1021" y="719"/>
                  </a:cubicBezTo>
                  <a:cubicBezTo>
                    <a:pt x="940" y="719"/>
                    <a:pt x="847" y="734"/>
                    <a:pt x="739" y="768"/>
                  </a:cubicBezTo>
                  <a:cubicBezTo>
                    <a:pt x="0" y="985"/>
                    <a:pt x="841" y="2406"/>
                    <a:pt x="841" y="2695"/>
                  </a:cubicBezTo>
                  <a:cubicBezTo>
                    <a:pt x="841" y="2985"/>
                    <a:pt x="15" y="6218"/>
                    <a:pt x="1189" y="8900"/>
                  </a:cubicBezTo>
                  <a:cubicBezTo>
                    <a:pt x="2079" y="10932"/>
                    <a:pt x="3551" y="13821"/>
                    <a:pt x="5064" y="13821"/>
                  </a:cubicBezTo>
                  <a:cubicBezTo>
                    <a:pt x="5547" y="13821"/>
                    <a:pt x="6035" y="13526"/>
                    <a:pt x="6509" y="12813"/>
                  </a:cubicBezTo>
                  <a:cubicBezTo>
                    <a:pt x="6509" y="12813"/>
                    <a:pt x="8350" y="9929"/>
                    <a:pt x="7407" y="6841"/>
                  </a:cubicBezTo>
                  <a:cubicBezTo>
                    <a:pt x="6465" y="3768"/>
                    <a:pt x="4943" y="2391"/>
                    <a:pt x="4842" y="1014"/>
                  </a:cubicBezTo>
                  <a:cubicBezTo>
                    <a:pt x="4799" y="442"/>
                    <a:pt x="4552" y="268"/>
                    <a:pt x="4284" y="268"/>
                  </a:cubicBezTo>
                  <a:cubicBezTo>
                    <a:pt x="3914" y="268"/>
                    <a:pt x="3503" y="599"/>
                    <a:pt x="3537" y="666"/>
                  </a:cubicBezTo>
                  <a:cubicBezTo>
                    <a:pt x="3540" y="672"/>
                    <a:pt x="3541" y="675"/>
                    <a:pt x="3540" y="675"/>
                  </a:cubicBezTo>
                  <a:cubicBezTo>
                    <a:pt x="3528" y="675"/>
                    <a:pt x="3078" y="1"/>
                    <a:pt x="2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 rot="-4500040">
              <a:off x="-1810430" y="2319745"/>
              <a:ext cx="180520" cy="156845"/>
            </a:xfrm>
            <a:custGeom>
              <a:avLst/>
              <a:gdLst/>
              <a:ahLst/>
              <a:cxnLst/>
              <a:rect l="l" t="t" r="r" b="b"/>
              <a:pathLst>
                <a:path w="7221" h="6274" extrusionOk="0">
                  <a:moveTo>
                    <a:pt x="1454" y="1"/>
                  </a:moveTo>
                  <a:cubicBezTo>
                    <a:pt x="1393" y="1"/>
                    <a:pt x="1307" y="99"/>
                    <a:pt x="1191" y="326"/>
                  </a:cubicBezTo>
                  <a:cubicBezTo>
                    <a:pt x="901" y="906"/>
                    <a:pt x="959" y="1008"/>
                    <a:pt x="1393" y="2211"/>
                  </a:cubicBezTo>
                  <a:cubicBezTo>
                    <a:pt x="1843" y="3414"/>
                    <a:pt x="1727" y="3182"/>
                    <a:pt x="1451" y="3457"/>
                  </a:cubicBezTo>
                  <a:cubicBezTo>
                    <a:pt x="1401" y="3508"/>
                    <a:pt x="1346" y="3531"/>
                    <a:pt x="1287" y="3531"/>
                  </a:cubicBezTo>
                  <a:cubicBezTo>
                    <a:pt x="1006" y="3531"/>
                    <a:pt x="634" y="3013"/>
                    <a:pt x="263" y="2486"/>
                  </a:cubicBezTo>
                  <a:cubicBezTo>
                    <a:pt x="183" y="2375"/>
                    <a:pt x="133" y="2325"/>
                    <a:pt x="109" y="2325"/>
                  </a:cubicBezTo>
                  <a:cubicBezTo>
                    <a:pt x="0" y="2325"/>
                    <a:pt x="456" y="3385"/>
                    <a:pt x="1147" y="4385"/>
                  </a:cubicBezTo>
                  <a:cubicBezTo>
                    <a:pt x="1988" y="5588"/>
                    <a:pt x="2785" y="6212"/>
                    <a:pt x="3814" y="6270"/>
                  </a:cubicBezTo>
                  <a:cubicBezTo>
                    <a:pt x="3849" y="6272"/>
                    <a:pt x="3885" y="6273"/>
                    <a:pt x="3920" y="6273"/>
                  </a:cubicBezTo>
                  <a:cubicBezTo>
                    <a:pt x="4924" y="6273"/>
                    <a:pt x="6049" y="5302"/>
                    <a:pt x="6105" y="4588"/>
                  </a:cubicBezTo>
                  <a:cubicBezTo>
                    <a:pt x="6163" y="3849"/>
                    <a:pt x="6742" y="3849"/>
                    <a:pt x="7032" y="2718"/>
                  </a:cubicBezTo>
                  <a:cubicBezTo>
                    <a:pt x="7220" y="1976"/>
                    <a:pt x="7171" y="1593"/>
                    <a:pt x="7069" y="1593"/>
                  </a:cubicBezTo>
                  <a:cubicBezTo>
                    <a:pt x="7014" y="1593"/>
                    <a:pt x="6943" y="1706"/>
                    <a:pt x="6887" y="1935"/>
                  </a:cubicBezTo>
                  <a:cubicBezTo>
                    <a:pt x="6756" y="2485"/>
                    <a:pt x="6280" y="3270"/>
                    <a:pt x="5987" y="3270"/>
                  </a:cubicBezTo>
                  <a:cubicBezTo>
                    <a:pt x="5924" y="3270"/>
                    <a:pt x="5870" y="3235"/>
                    <a:pt x="5829" y="3153"/>
                  </a:cubicBezTo>
                  <a:cubicBezTo>
                    <a:pt x="5612" y="2704"/>
                    <a:pt x="5670" y="1964"/>
                    <a:pt x="5728" y="1500"/>
                  </a:cubicBezTo>
                  <a:cubicBezTo>
                    <a:pt x="5772" y="1155"/>
                    <a:pt x="5422" y="500"/>
                    <a:pt x="5331" y="500"/>
                  </a:cubicBezTo>
                  <a:cubicBezTo>
                    <a:pt x="5304" y="500"/>
                    <a:pt x="5300" y="559"/>
                    <a:pt x="5336" y="703"/>
                  </a:cubicBezTo>
                  <a:cubicBezTo>
                    <a:pt x="5496" y="1327"/>
                    <a:pt x="5104" y="1385"/>
                    <a:pt x="5220" y="1906"/>
                  </a:cubicBezTo>
                  <a:cubicBezTo>
                    <a:pt x="5322" y="2414"/>
                    <a:pt x="4858" y="3486"/>
                    <a:pt x="4858" y="3486"/>
                  </a:cubicBezTo>
                  <a:cubicBezTo>
                    <a:pt x="4784" y="3706"/>
                    <a:pt x="4706" y="3798"/>
                    <a:pt x="4628" y="3798"/>
                  </a:cubicBezTo>
                  <a:cubicBezTo>
                    <a:pt x="4342" y="3798"/>
                    <a:pt x="4063" y="2540"/>
                    <a:pt x="4017" y="1776"/>
                  </a:cubicBezTo>
                  <a:cubicBezTo>
                    <a:pt x="3997" y="1321"/>
                    <a:pt x="3846" y="1178"/>
                    <a:pt x="3674" y="1178"/>
                  </a:cubicBezTo>
                  <a:cubicBezTo>
                    <a:pt x="3478" y="1178"/>
                    <a:pt x="3254" y="1363"/>
                    <a:pt x="3162" y="1486"/>
                  </a:cubicBezTo>
                  <a:cubicBezTo>
                    <a:pt x="3034" y="1672"/>
                    <a:pt x="2999" y="2440"/>
                    <a:pt x="2697" y="2440"/>
                  </a:cubicBezTo>
                  <a:cubicBezTo>
                    <a:pt x="2623" y="2440"/>
                    <a:pt x="2534" y="2394"/>
                    <a:pt x="2423" y="2283"/>
                  </a:cubicBezTo>
                  <a:cubicBezTo>
                    <a:pt x="1857" y="1703"/>
                    <a:pt x="1582" y="1138"/>
                    <a:pt x="1582" y="558"/>
                  </a:cubicBezTo>
                  <a:cubicBezTo>
                    <a:pt x="1582" y="220"/>
                    <a:pt x="1546" y="1"/>
                    <a:pt x="1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 rot="-4500040">
              <a:off x="-1781218" y="2547191"/>
              <a:ext cx="294641" cy="266267"/>
            </a:xfrm>
            <a:custGeom>
              <a:avLst/>
              <a:gdLst/>
              <a:ahLst/>
              <a:cxnLst/>
              <a:rect l="l" t="t" r="r" b="b"/>
              <a:pathLst>
                <a:path w="11786" h="10651" extrusionOk="0">
                  <a:moveTo>
                    <a:pt x="493" y="0"/>
                  </a:moveTo>
                  <a:cubicBezTo>
                    <a:pt x="493" y="0"/>
                    <a:pt x="1" y="1073"/>
                    <a:pt x="59" y="3160"/>
                  </a:cubicBezTo>
                  <a:cubicBezTo>
                    <a:pt x="160" y="6213"/>
                    <a:pt x="3346" y="10650"/>
                    <a:pt x="6617" y="10650"/>
                  </a:cubicBezTo>
                  <a:cubicBezTo>
                    <a:pt x="7104" y="10650"/>
                    <a:pt x="7594" y="10552"/>
                    <a:pt x="8075" y="10336"/>
                  </a:cubicBezTo>
                  <a:cubicBezTo>
                    <a:pt x="11786" y="8669"/>
                    <a:pt x="493" y="0"/>
                    <a:pt x="4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 rot="-4500040">
              <a:off x="-1807995" y="2551185"/>
              <a:ext cx="271092" cy="316041"/>
            </a:xfrm>
            <a:custGeom>
              <a:avLst/>
              <a:gdLst/>
              <a:ahLst/>
              <a:cxnLst/>
              <a:rect l="l" t="t" r="r" b="b"/>
              <a:pathLst>
                <a:path w="10844" h="12642" extrusionOk="0">
                  <a:moveTo>
                    <a:pt x="3986" y="1"/>
                  </a:moveTo>
                  <a:cubicBezTo>
                    <a:pt x="3563" y="1"/>
                    <a:pt x="3175" y="591"/>
                    <a:pt x="3233" y="650"/>
                  </a:cubicBezTo>
                  <a:cubicBezTo>
                    <a:pt x="3239" y="654"/>
                    <a:pt x="3241" y="656"/>
                    <a:pt x="3241" y="656"/>
                  </a:cubicBezTo>
                  <a:cubicBezTo>
                    <a:pt x="3234" y="656"/>
                    <a:pt x="2743" y="289"/>
                    <a:pt x="2346" y="289"/>
                  </a:cubicBezTo>
                  <a:cubicBezTo>
                    <a:pt x="2199" y="289"/>
                    <a:pt x="2065" y="339"/>
                    <a:pt x="1972" y="476"/>
                  </a:cubicBezTo>
                  <a:cubicBezTo>
                    <a:pt x="1624" y="1012"/>
                    <a:pt x="1537" y="1824"/>
                    <a:pt x="1537" y="1824"/>
                  </a:cubicBezTo>
                  <a:cubicBezTo>
                    <a:pt x="1537" y="1824"/>
                    <a:pt x="1389" y="1487"/>
                    <a:pt x="1062" y="1487"/>
                  </a:cubicBezTo>
                  <a:cubicBezTo>
                    <a:pt x="945" y="1487"/>
                    <a:pt x="804" y="1531"/>
                    <a:pt x="639" y="1650"/>
                  </a:cubicBezTo>
                  <a:cubicBezTo>
                    <a:pt x="1" y="2114"/>
                    <a:pt x="1277" y="3186"/>
                    <a:pt x="1363" y="3447"/>
                  </a:cubicBezTo>
                  <a:cubicBezTo>
                    <a:pt x="1450" y="3723"/>
                    <a:pt x="1740" y="7042"/>
                    <a:pt x="3741" y="9188"/>
                  </a:cubicBezTo>
                  <a:cubicBezTo>
                    <a:pt x="5101" y="10667"/>
                    <a:pt x="7140" y="12642"/>
                    <a:pt x="8575" y="12642"/>
                  </a:cubicBezTo>
                  <a:cubicBezTo>
                    <a:pt x="9235" y="12642"/>
                    <a:pt x="9768" y="12223"/>
                    <a:pt x="10046" y="11145"/>
                  </a:cubicBezTo>
                  <a:cubicBezTo>
                    <a:pt x="10046" y="11145"/>
                    <a:pt x="10844" y="7811"/>
                    <a:pt x="8930" y="5201"/>
                  </a:cubicBezTo>
                  <a:cubicBezTo>
                    <a:pt x="7031" y="2607"/>
                    <a:pt x="5132" y="1809"/>
                    <a:pt x="4582" y="548"/>
                  </a:cubicBezTo>
                  <a:cubicBezTo>
                    <a:pt x="4406" y="140"/>
                    <a:pt x="4192" y="1"/>
                    <a:pt x="3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 rot="-4500040">
              <a:off x="-1653847" y="2617484"/>
              <a:ext cx="172520" cy="151095"/>
            </a:xfrm>
            <a:custGeom>
              <a:avLst/>
              <a:gdLst/>
              <a:ahLst/>
              <a:cxnLst/>
              <a:rect l="l" t="t" r="r" b="b"/>
              <a:pathLst>
                <a:path w="6901" h="6044" extrusionOk="0">
                  <a:moveTo>
                    <a:pt x="4474" y="1"/>
                  </a:moveTo>
                  <a:cubicBezTo>
                    <a:pt x="4436" y="1"/>
                    <a:pt x="4446" y="56"/>
                    <a:pt x="4538" y="193"/>
                  </a:cubicBezTo>
                  <a:cubicBezTo>
                    <a:pt x="4900" y="729"/>
                    <a:pt x="4552" y="903"/>
                    <a:pt x="4813" y="1352"/>
                  </a:cubicBezTo>
                  <a:cubicBezTo>
                    <a:pt x="5089" y="1802"/>
                    <a:pt x="5002" y="2976"/>
                    <a:pt x="5002" y="2976"/>
                  </a:cubicBezTo>
                  <a:cubicBezTo>
                    <a:pt x="5005" y="3237"/>
                    <a:pt x="4949" y="3344"/>
                    <a:pt x="4856" y="3344"/>
                  </a:cubicBezTo>
                  <a:cubicBezTo>
                    <a:pt x="4567" y="3344"/>
                    <a:pt x="3928" y="2308"/>
                    <a:pt x="3654" y="1628"/>
                  </a:cubicBezTo>
                  <a:cubicBezTo>
                    <a:pt x="3515" y="1283"/>
                    <a:pt x="3363" y="1165"/>
                    <a:pt x="3224" y="1165"/>
                  </a:cubicBezTo>
                  <a:cubicBezTo>
                    <a:pt x="3000" y="1165"/>
                    <a:pt x="2809" y="1472"/>
                    <a:pt x="2755" y="1642"/>
                  </a:cubicBezTo>
                  <a:cubicBezTo>
                    <a:pt x="2680" y="1867"/>
                    <a:pt x="2937" y="2701"/>
                    <a:pt x="2551" y="2701"/>
                  </a:cubicBezTo>
                  <a:cubicBezTo>
                    <a:pt x="2488" y="2701"/>
                    <a:pt x="2407" y="2679"/>
                    <a:pt x="2306" y="2628"/>
                  </a:cubicBezTo>
                  <a:cubicBezTo>
                    <a:pt x="1581" y="2280"/>
                    <a:pt x="1131" y="1831"/>
                    <a:pt x="943" y="1294"/>
                  </a:cubicBezTo>
                  <a:cubicBezTo>
                    <a:pt x="846" y="987"/>
                    <a:pt x="745" y="797"/>
                    <a:pt x="659" y="797"/>
                  </a:cubicBezTo>
                  <a:cubicBezTo>
                    <a:pt x="591" y="797"/>
                    <a:pt x="532" y="917"/>
                    <a:pt x="494" y="1193"/>
                  </a:cubicBezTo>
                  <a:cubicBezTo>
                    <a:pt x="407" y="1831"/>
                    <a:pt x="508" y="1918"/>
                    <a:pt x="1320" y="2903"/>
                  </a:cubicBezTo>
                  <a:cubicBezTo>
                    <a:pt x="2132" y="3889"/>
                    <a:pt x="1958" y="3715"/>
                    <a:pt x="1769" y="4078"/>
                  </a:cubicBezTo>
                  <a:cubicBezTo>
                    <a:pt x="1725" y="4170"/>
                    <a:pt x="1651" y="4210"/>
                    <a:pt x="1555" y="4210"/>
                  </a:cubicBezTo>
                  <a:cubicBezTo>
                    <a:pt x="1275" y="4210"/>
                    <a:pt x="809" y="3876"/>
                    <a:pt x="334" y="3541"/>
                  </a:cubicBezTo>
                  <a:cubicBezTo>
                    <a:pt x="230" y="3468"/>
                    <a:pt x="168" y="3435"/>
                    <a:pt x="141" y="3435"/>
                  </a:cubicBezTo>
                  <a:cubicBezTo>
                    <a:pt x="1" y="3435"/>
                    <a:pt x="803" y="4306"/>
                    <a:pt x="1798" y="5034"/>
                  </a:cubicBezTo>
                  <a:cubicBezTo>
                    <a:pt x="2709" y="5701"/>
                    <a:pt x="3484" y="6044"/>
                    <a:pt x="4240" y="6044"/>
                  </a:cubicBezTo>
                  <a:cubicBezTo>
                    <a:pt x="4470" y="6044"/>
                    <a:pt x="4699" y="6012"/>
                    <a:pt x="4929" y="5947"/>
                  </a:cubicBezTo>
                  <a:cubicBezTo>
                    <a:pt x="5930" y="5672"/>
                    <a:pt x="6727" y="4309"/>
                    <a:pt x="6538" y="3599"/>
                  </a:cubicBezTo>
                  <a:cubicBezTo>
                    <a:pt x="6364" y="2874"/>
                    <a:pt x="6901" y="2700"/>
                    <a:pt x="6799" y="1526"/>
                  </a:cubicBezTo>
                  <a:cubicBezTo>
                    <a:pt x="6737" y="801"/>
                    <a:pt x="6575" y="458"/>
                    <a:pt x="6477" y="458"/>
                  </a:cubicBezTo>
                  <a:cubicBezTo>
                    <a:pt x="6416" y="458"/>
                    <a:pt x="6380" y="590"/>
                    <a:pt x="6408" y="845"/>
                  </a:cubicBezTo>
                  <a:cubicBezTo>
                    <a:pt x="6471" y="1427"/>
                    <a:pt x="6248" y="2405"/>
                    <a:pt x="5949" y="2405"/>
                  </a:cubicBezTo>
                  <a:cubicBezTo>
                    <a:pt x="5905" y="2405"/>
                    <a:pt x="5860" y="2384"/>
                    <a:pt x="5814" y="2338"/>
                  </a:cubicBezTo>
                  <a:cubicBezTo>
                    <a:pt x="5451" y="1976"/>
                    <a:pt x="5263" y="1265"/>
                    <a:pt x="5176" y="816"/>
                  </a:cubicBezTo>
                  <a:cubicBezTo>
                    <a:pt x="5111" y="481"/>
                    <a:pt x="4586" y="1"/>
                    <a:pt x="4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 rot="-4500040">
              <a:off x="-1540063" y="2315588"/>
              <a:ext cx="337415" cy="561008"/>
            </a:xfrm>
            <a:custGeom>
              <a:avLst/>
              <a:gdLst/>
              <a:ahLst/>
              <a:cxnLst/>
              <a:rect l="l" t="t" r="r" b="b"/>
              <a:pathLst>
                <a:path w="13497" h="22441" fill="none" extrusionOk="0">
                  <a:moveTo>
                    <a:pt x="1" y="1"/>
                  </a:moveTo>
                  <a:cubicBezTo>
                    <a:pt x="1" y="1"/>
                    <a:pt x="73" y="4813"/>
                    <a:pt x="4103" y="7249"/>
                  </a:cubicBezTo>
                  <a:cubicBezTo>
                    <a:pt x="8133" y="9684"/>
                    <a:pt x="12568" y="14569"/>
                    <a:pt x="13496" y="22440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 rot="-4500040">
              <a:off x="-1283492" y="2208778"/>
              <a:ext cx="100047" cy="397938"/>
            </a:xfrm>
            <a:custGeom>
              <a:avLst/>
              <a:gdLst/>
              <a:ahLst/>
              <a:cxnLst/>
              <a:rect l="l" t="t" r="r" b="b"/>
              <a:pathLst>
                <a:path w="4002" h="15918" fill="none" extrusionOk="0">
                  <a:moveTo>
                    <a:pt x="4001" y="1"/>
                  </a:moveTo>
                  <a:cubicBezTo>
                    <a:pt x="4001" y="1"/>
                    <a:pt x="638" y="7452"/>
                    <a:pt x="392" y="11380"/>
                  </a:cubicBezTo>
                  <a:cubicBezTo>
                    <a:pt x="145" y="15308"/>
                    <a:pt x="1" y="15917"/>
                    <a:pt x="1" y="15917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rot="-4500040">
              <a:off x="-956597" y="2466243"/>
              <a:ext cx="175770" cy="625856"/>
            </a:xfrm>
            <a:custGeom>
              <a:avLst/>
              <a:gdLst/>
              <a:ahLst/>
              <a:cxnLst/>
              <a:rect l="l" t="t" r="r" b="b"/>
              <a:pathLst>
                <a:path w="7031" h="25035" fill="none" extrusionOk="0">
                  <a:moveTo>
                    <a:pt x="768" y="0"/>
                  </a:moveTo>
                  <a:cubicBezTo>
                    <a:pt x="768" y="0"/>
                    <a:pt x="0" y="7567"/>
                    <a:pt x="2479" y="13728"/>
                  </a:cubicBezTo>
                  <a:cubicBezTo>
                    <a:pt x="4958" y="19874"/>
                    <a:pt x="7031" y="25034"/>
                    <a:pt x="7031" y="25034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rot="-4500040">
              <a:off x="-729285" y="2312046"/>
              <a:ext cx="450462" cy="669705"/>
            </a:xfrm>
            <a:custGeom>
              <a:avLst/>
              <a:gdLst/>
              <a:ahLst/>
              <a:cxnLst/>
              <a:rect l="l" t="t" r="r" b="b"/>
              <a:pathLst>
                <a:path w="18019" h="26789" fill="none" extrusionOk="0">
                  <a:moveTo>
                    <a:pt x="18018" y="0"/>
                  </a:moveTo>
                  <a:cubicBezTo>
                    <a:pt x="18018" y="0"/>
                    <a:pt x="16235" y="15453"/>
                    <a:pt x="8480" y="18990"/>
                  </a:cubicBezTo>
                  <a:cubicBezTo>
                    <a:pt x="739" y="22527"/>
                    <a:pt x="0" y="26788"/>
                    <a:pt x="0" y="26788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rot="-4500040">
              <a:off x="-991627" y="1769087"/>
              <a:ext cx="325440" cy="1867019"/>
            </a:xfrm>
            <a:custGeom>
              <a:avLst/>
              <a:gdLst/>
              <a:ahLst/>
              <a:cxnLst/>
              <a:rect l="l" t="t" r="r" b="b"/>
              <a:pathLst>
                <a:path w="13018" h="74683" fill="none" extrusionOk="0">
                  <a:moveTo>
                    <a:pt x="9321" y="1"/>
                  </a:moveTo>
                  <a:cubicBezTo>
                    <a:pt x="9321" y="1"/>
                    <a:pt x="13017" y="12699"/>
                    <a:pt x="11452" y="31457"/>
                  </a:cubicBezTo>
                  <a:cubicBezTo>
                    <a:pt x="9901" y="50214"/>
                    <a:pt x="0" y="52388"/>
                    <a:pt x="3827" y="74683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rot="-4500040">
              <a:off x="-1537981" y="2415930"/>
              <a:ext cx="155745" cy="213969"/>
            </a:xfrm>
            <a:custGeom>
              <a:avLst/>
              <a:gdLst/>
              <a:ahLst/>
              <a:cxnLst/>
              <a:rect l="l" t="t" r="r" b="b"/>
              <a:pathLst>
                <a:path w="6230" h="8559" extrusionOk="0">
                  <a:moveTo>
                    <a:pt x="3587" y="0"/>
                  </a:moveTo>
                  <a:cubicBezTo>
                    <a:pt x="3371" y="0"/>
                    <a:pt x="2454" y="1346"/>
                    <a:pt x="1518" y="2567"/>
                  </a:cubicBezTo>
                  <a:cubicBezTo>
                    <a:pt x="436" y="3964"/>
                    <a:pt x="1" y="8558"/>
                    <a:pt x="2929" y="8558"/>
                  </a:cubicBezTo>
                  <a:cubicBezTo>
                    <a:pt x="3099" y="8558"/>
                    <a:pt x="3281" y="8543"/>
                    <a:pt x="3475" y="8510"/>
                  </a:cubicBezTo>
                  <a:cubicBezTo>
                    <a:pt x="3475" y="8510"/>
                    <a:pt x="6229" y="6451"/>
                    <a:pt x="4895" y="3973"/>
                  </a:cubicBezTo>
                  <a:cubicBezTo>
                    <a:pt x="3475" y="1363"/>
                    <a:pt x="3446" y="1030"/>
                    <a:pt x="3620" y="218"/>
                  </a:cubicBezTo>
                  <a:cubicBezTo>
                    <a:pt x="3649" y="67"/>
                    <a:pt x="3636" y="0"/>
                    <a:pt x="3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rot="-4500040">
              <a:off x="-1459806" y="2433459"/>
              <a:ext cx="43149" cy="187369"/>
            </a:xfrm>
            <a:custGeom>
              <a:avLst/>
              <a:gdLst/>
              <a:ahLst/>
              <a:cxnLst/>
              <a:rect l="l" t="t" r="r" b="b"/>
              <a:pathLst>
                <a:path w="1726" h="7495" fill="none" extrusionOk="0">
                  <a:moveTo>
                    <a:pt x="1232" y="7495"/>
                  </a:moveTo>
                  <a:cubicBezTo>
                    <a:pt x="1232" y="7495"/>
                    <a:pt x="0" y="5016"/>
                    <a:pt x="855" y="3363"/>
                  </a:cubicBezTo>
                  <a:cubicBezTo>
                    <a:pt x="1725" y="1696"/>
                    <a:pt x="913" y="0"/>
                    <a:pt x="913" y="0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rot="-4500040">
              <a:off x="-945597" y="2669835"/>
              <a:ext cx="155770" cy="214244"/>
            </a:xfrm>
            <a:custGeom>
              <a:avLst/>
              <a:gdLst/>
              <a:ahLst/>
              <a:cxnLst/>
              <a:rect l="l" t="t" r="r" b="b"/>
              <a:pathLst>
                <a:path w="6231" h="8570" extrusionOk="0">
                  <a:moveTo>
                    <a:pt x="3581" y="1"/>
                  </a:moveTo>
                  <a:cubicBezTo>
                    <a:pt x="3374" y="1"/>
                    <a:pt x="2456" y="1356"/>
                    <a:pt x="1519" y="2566"/>
                  </a:cubicBezTo>
                  <a:cubicBezTo>
                    <a:pt x="435" y="3965"/>
                    <a:pt x="1" y="8570"/>
                    <a:pt x="2941" y="8570"/>
                  </a:cubicBezTo>
                  <a:cubicBezTo>
                    <a:pt x="3109" y="8570"/>
                    <a:pt x="3287" y="8555"/>
                    <a:pt x="3476" y="8524"/>
                  </a:cubicBezTo>
                  <a:cubicBezTo>
                    <a:pt x="3476" y="8524"/>
                    <a:pt x="6230" y="6451"/>
                    <a:pt x="4897" y="3987"/>
                  </a:cubicBezTo>
                  <a:cubicBezTo>
                    <a:pt x="3476" y="1363"/>
                    <a:pt x="3447" y="1044"/>
                    <a:pt x="3606" y="218"/>
                  </a:cubicBezTo>
                  <a:cubicBezTo>
                    <a:pt x="3638" y="68"/>
                    <a:pt x="3627" y="1"/>
                    <a:pt x="3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rot="-4500040">
              <a:off x="-867201" y="2687545"/>
              <a:ext cx="43149" cy="187369"/>
            </a:xfrm>
            <a:custGeom>
              <a:avLst/>
              <a:gdLst/>
              <a:ahLst/>
              <a:cxnLst/>
              <a:rect l="l" t="t" r="r" b="b"/>
              <a:pathLst>
                <a:path w="1726" h="7495" fill="none" extrusionOk="0">
                  <a:moveTo>
                    <a:pt x="1232" y="7495"/>
                  </a:moveTo>
                  <a:cubicBezTo>
                    <a:pt x="1232" y="7495"/>
                    <a:pt x="0" y="5016"/>
                    <a:pt x="856" y="3349"/>
                  </a:cubicBezTo>
                  <a:cubicBezTo>
                    <a:pt x="1725" y="1682"/>
                    <a:pt x="914" y="0"/>
                    <a:pt x="914" y="0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 rot="-4500040">
              <a:off x="-1335958" y="2297836"/>
              <a:ext cx="255417" cy="122596"/>
            </a:xfrm>
            <a:custGeom>
              <a:avLst/>
              <a:gdLst/>
              <a:ahLst/>
              <a:cxnLst/>
              <a:rect l="l" t="t" r="r" b="b"/>
              <a:pathLst>
                <a:path w="10217" h="4904" extrusionOk="0">
                  <a:moveTo>
                    <a:pt x="5739" y="0"/>
                  </a:moveTo>
                  <a:cubicBezTo>
                    <a:pt x="3648" y="0"/>
                    <a:pt x="0" y="1651"/>
                    <a:pt x="1780" y="4315"/>
                  </a:cubicBezTo>
                  <a:cubicBezTo>
                    <a:pt x="1780" y="4315"/>
                    <a:pt x="2854" y="4903"/>
                    <a:pt x="4084" y="4903"/>
                  </a:cubicBezTo>
                  <a:cubicBezTo>
                    <a:pt x="4915" y="4903"/>
                    <a:pt x="5816" y="4635"/>
                    <a:pt x="6506" y="3735"/>
                  </a:cubicBezTo>
                  <a:cubicBezTo>
                    <a:pt x="8289" y="1358"/>
                    <a:pt x="8579" y="1198"/>
                    <a:pt x="9405" y="1010"/>
                  </a:cubicBezTo>
                  <a:cubicBezTo>
                    <a:pt x="10217" y="821"/>
                    <a:pt x="8216" y="502"/>
                    <a:pt x="6390" y="67"/>
                  </a:cubicBezTo>
                  <a:cubicBezTo>
                    <a:pt x="6201" y="22"/>
                    <a:pt x="5980" y="0"/>
                    <a:pt x="5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 rot="-4500040">
              <a:off x="-1284246" y="2327040"/>
              <a:ext cx="167095" cy="84822"/>
            </a:xfrm>
            <a:custGeom>
              <a:avLst/>
              <a:gdLst/>
              <a:ahLst/>
              <a:cxnLst/>
              <a:rect l="l" t="t" r="r" b="b"/>
              <a:pathLst>
                <a:path w="6684" h="3393" fill="none" extrusionOk="0">
                  <a:moveTo>
                    <a:pt x="1" y="3393"/>
                  </a:moveTo>
                  <a:cubicBezTo>
                    <a:pt x="1" y="3393"/>
                    <a:pt x="1740" y="1247"/>
                    <a:pt x="3610" y="1334"/>
                  </a:cubicBezTo>
                  <a:cubicBezTo>
                    <a:pt x="5480" y="1436"/>
                    <a:pt x="6683" y="1"/>
                    <a:pt x="6683" y="1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 rot="-4500040">
              <a:off x="-546672" y="2483663"/>
              <a:ext cx="255717" cy="122546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5746" y="1"/>
                  </a:moveTo>
                  <a:cubicBezTo>
                    <a:pt x="3653" y="1"/>
                    <a:pt x="0" y="1641"/>
                    <a:pt x="1792" y="4316"/>
                  </a:cubicBezTo>
                  <a:cubicBezTo>
                    <a:pt x="1792" y="4316"/>
                    <a:pt x="2861" y="4901"/>
                    <a:pt x="4084" y="4901"/>
                  </a:cubicBezTo>
                  <a:cubicBezTo>
                    <a:pt x="4915" y="4901"/>
                    <a:pt x="5817" y="4631"/>
                    <a:pt x="6504" y="3721"/>
                  </a:cubicBezTo>
                  <a:cubicBezTo>
                    <a:pt x="8301" y="1358"/>
                    <a:pt x="8591" y="1199"/>
                    <a:pt x="9403" y="1011"/>
                  </a:cubicBezTo>
                  <a:cubicBezTo>
                    <a:pt x="10229" y="808"/>
                    <a:pt x="8229" y="489"/>
                    <a:pt x="6402" y="68"/>
                  </a:cubicBezTo>
                  <a:cubicBezTo>
                    <a:pt x="6212" y="23"/>
                    <a:pt x="5989" y="1"/>
                    <a:pt x="57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 rot="-4500040">
              <a:off x="-494944" y="2512879"/>
              <a:ext cx="167445" cy="84822"/>
            </a:xfrm>
            <a:custGeom>
              <a:avLst/>
              <a:gdLst/>
              <a:ahLst/>
              <a:cxnLst/>
              <a:rect l="l" t="t" r="r" b="b"/>
              <a:pathLst>
                <a:path w="6698" h="3393" fill="none" extrusionOk="0">
                  <a:moveTo>
                    <a:pt x="1" y="3393"/>
                  </a:moveTo>
                  <a:cubicBezTo>
                    <a:pt x="1" y="3393"/>
                    <a:pt x="1755" y="1233"/>
                    <a:pt x="3625" y="1334"/>
                  </a:cubicBezTo>
                  <a:cubicBezTo>
                    <a:pt x="5494" y="1436"/>
                    <a:pt x="6698" y="1"/>
                    <a:pt x="6698" y="1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 rot="-4500040">
              <a:off x="-691904" y="2389105"/>
              <a:ext cx="161695" cy="211819"/>
            </a:xfrm>
            <a:custGeom>
              <a:avLst/>
              <a:gdLst/>
              <a:ahLst/>
              <a:cxnLst/>
              <a:rect l="l" t="t" r="r" b="b"/>
              <a:pathLst>
                <a:path w="6468" h="8473" extrusionOk="0">
                  <a:moveTo>
                    <a:pt x="4483" y="1"/>
                  </a:moveTo>
                  <a:cubicBezTo>
                    <a:pt x="4258" y="1"/>
                    <a:pt x="3210" y="1241"/>
                    <a:pt x="2162" y="2348"/>
                  </a:cubicBezTo>
                  <a:cubicBezTo>
                    <a:pt x="901" y="3665"/>
                    <a:pt x="0" y="8473"/>
                    <a:pt x="3290" y="8473"/>
                  </a:cubicBezTo>
                  <a:cubicBezTo>
                    <a:pt x="3366" y="8473"/>
                    <a:pt x="3444" y="8470"/>
                    <a:pt x="3525" y="8465"/>
                  </a:cubicBezTo>
                  <a:cubicBezTo>
                    <a:pt x="3525" y="8465"/>
                    <a:pt x="6468" y="6682"/>
                    <a:pt x="5395" y="4087"/>
                  </a:cubicBezTo>
                  <a:cubicBezTo>
                    <a:pt x="4250" y="1347"/>
                    <a:pt x="4250" y="1014"/>
                    <a:pt x="4496" y="217"/>
                  </a:cubicBezTo>
                  <a:cubicBezTo>
                    <a:pt x="4542" y="67"/>
                    <a:pt x="4534" y="1"/>
                    <a:pt x="4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 rot="-4500040">
              <a:off x="-613021" y="2398290"/>
              <a:ext cx="51473" cy="187369"/>
            </a:xfrm>
            <a:custGeom>
              <a:avLst/>
              <a:gdLst/>
              <a:ahLst/>
              <a:cxnLst/>
              <a:rect l="l" t="t" r="r" b="b"/>
              <a:pathLst>
                <a:path w="2059" h="7495" fill="none" extrusionOk="0">
                  <a:moveTo>
                    <a:pt x="986" y="7495"/>
                  </a:moveTo>
                  <a:cubicBezTo>
                    <a:pt x="986" y="7495"/>
                    <a:pt x="0" y="4900"/>
                    <a:pt x="1029" y="3334"/>
                  </a:cubicBezTo>
                  <a:cubicBezTo>
                    <a:pt x="2059" y="1769"/>
                    <a:pt x="1421" y="0"/>
                    <a:pt x="1421" y="0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 rot="-4500040">
              <a:off x="-1022085" y="2413095"/>
              <a:ext cx="255392" cy="122521"/>
            </a:xfrm>
            <a:custGeom>
              <a:avLst/>
              <a:gdLst/>
              <a:ahLst/>
              <a:cxnLst/>
              <a:rect l="l" t="t" r="r" b="b"/>
              <a:pathLst>
                <a:path w="10216" h="4901" extrusionOk="0">
                  <a:moveTo>
                    <a:pt x="5733" y="1"/>
                  </a:moveTo>
                  <a:cubicBezTo>
                    <a:pt x="3642" y="1"/>
                    <a:pt x="0" y="1640"/>
                    <a:pt x="1779" y="4315"/>
                  </a:cubicBezTo>
                  <a:cubicBezTo>
                    <a:pt x="1779" y="4315"/>
                    <a:pt x="2848" y="4901"/>
                    <a:pt x="4073" y="4901"/>
                  </a:cubicBezTo>
                  <a:cubicBezTo>
                    <a:pt x="4907" y="4901"/>
                    <a:pt x="5813" y="4630"/>
                    <a:pt x="6505" y="3721"/>
                  </a:cubicBezTo>
                  <a:cubicBezTo>
                    <a:pt x="8302" y="1358"/>
                    <a:pt x="8578" y="1199"/>
                    <a:pt x="9404" y="1010"/>
                  </a:cubicBezTo>
                  <a:cubicBezTo>
                    <a:pt x="10216" y="822"/>
                    <a:pt x="8215" y="488"/>
                    <a:pt x="6389" y="68"/>
                  </a:cubicBezTo>
                  <a:cubicBezTo>
                    <a:pt x="6198" y="23"/>
                    <a:pt x="5976" y="1"/>
                    <a:pt x="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 rot="-4500040">
              <a:off x="-970328" y="2442290"/>
              <a:ext cx="167095" cy="84822"/>
            </a:xfrm>
            <a:custGeom>
              <a:avLst/>
              <a:gdLst/>
              <a:ahLst/>
              <a:cxnLst/>
              <a:rect l="l" t="t" r="r" b="b"/>
              <a:pathLst>
                <a:path w="6684" h="3393" fill="none" extrusionOk="0">
                  <a:moveTo>
                    <a:pt x="1" y="3392"/>
                  </a:moveTo>
                  <a:cubicBezTo>
                    <a:pt x="1" y="3392"/>
                    <a:pt x="1740" y="1232"/>
                    <a:pt x="3610" y="1334"/>
                  </a:cubicBezTo>
                  <a:cubicBezTo>
                    <a:pt x="5480" y="1435"/>
                    <a:pt x="6683" y="0"/>
                    <a:pt x="6683" y="0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 rot="-4500040">
              <a:off x="-846732" y="2560031"/>
              <a:ext cx="159220" cy="212944"/>
            </a:xfrm>
            <a:custGeom>
              <a:avLst/>
              <a:gdLst/>
              <a:ahLst/>
              <a:cxnLst/>
              <a:rect l="l" t="t" r="r" b="b"/>
              <a:pathLst>
                <a:path w="6369" h="8518" extrusionOk="0">
                  <a:moveTo>
                    <a:pt x="4055" y="0"/>
                  </a:moveTo>
                  <a:cubicBezTo>
                    <a:pt x="3834" y="0"/>
                    <a:pt x="2852" y="1292"/>
                    <a:pt x="1860" y="2450"/>
                  </a:cubicBezTo>
                  <a:cubicBezTo>
                    <a:pt x="689" y="3816"/>
                    <a:pt x="1" y="8518"/>
                    <a:pt x="3106" y="8518"/>
                  </a:cubicBezTo>
                  <a:cubicBezTo>
                    <a:pt x="3230" y="8518"/>
                    <a:pt x="3361" y="8510"/>
                    <a:pt x="3498" y="8495"/>
                  </a:cubicBezTo>
                  <a:cubicBezTo>
                    <a:pt x="3498" y="8495"/>
                    <a:pt x="6368" y="6581"/>
                    <a:pt x="5165" y="4044"/>
                  </a:cubicBezTo>
                  <a:cubicBezTo>
                    <a:pt x="3889" y="1363"/>
                    <a:pt x="3875" y="1029"/>
                    <a:pt x="4078" y="217"/>
                  </a:cubicBezTo>
                  <a:cubicBezTo>
                    <a:pt x="4115" y="67"/>
                    <a:pt x="4105" y="0"/>
                    <a:pt x="40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 rot="-4500040">
              <a:off x="-767680" y="2573175"/>
              <a:ext cx="47499" cy="187719"/>
            </a:xfrm>
            <a:custGeom>
              <a:avLst/>
              <a:gdLst/>
              <a:ahLst/>
              <a:cxnLst/>
              <a:rect l="l" t="t" r="r" b="b"/>
              <a:pathLst>
                <a:path w="1900" h="7509" fill="none" extrusionOk="0">
                  <a:moveTo>
                    <a:pt x="1102" y="7509"/>
                  </a:moveTo>
                  <a:cubicBezTo>
                    <a:pt x="1102" y="7509"/>
                    <a:pt x="0" y="4958"/>
                    <a:pt x="942" y="3349"/>
                  </a:cubicBezTo>
                  <a:cubicBezTo>
                    <a:pt x="1899" y="1725"/>
                    <a:pt x="1174" y="0"/>
                    <a:pt x="1174" y="0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 rot="-4500040">
              <a:off x="-1360322" y="2492501"/>
              <a:ext cx="171795" cy="167220"/>
            </a:xfrm>
            <a:custGeom>
              <a:avLst/>
              <a:gdLst/>
              <a:ahLst/>
              <a:cxnLst/>
              <a:rect l="l" t="t" r="r" b="b"/>
              <a:pathLst>
                <a:path w="6872" h="6689" extrusionOk="0">
                  <a:moveTo>
                    <a:pt x="221" y="1"/>
                  </a:moveTo>
                  <a:cubicBezTo>
                    <a:pt x="1" y="1"/>
                    <a:pt x="508" y="1659"/>
                    <a:pt x="885" y="3242"/>
                  </a:cubicBezTo>
                  <a:cubicBezTo>
                    <a:pt x="1195" y="4534"/>
                    <a:pt x="3149" y="6688"/>
                    <a:pt x="4885" y="6688"/>
                  </a:cubicBezTo>
                  <a:cubicBezTo>
                    <a:pt x="5584" y="6688"/>
                    <a:pt x="6248" y="6339"/>
                    <a:pt x="6756" y="5445"/>
                  </a:cubicBezTo>
                  <a:cubicBezTo>
                    <a:pt x="6756" y="5445"/>
                    <a:pt x="6871" y="2010"/>
                    <a:pt x="4103" y="1488"/>
                  </a:cubicBezTo>
                  <a:cubicBezTo>
                    <a:pt x="1189" y="952"/>
                    <a:pt x="914" y="763"/>
                    <a:pt x="377" y="125"/>
                  </a:cubicBezTo>
                  <a:cubicBezTo>
                    <a:pt x="306" y="40"/>
                    <a:pt x="255" y="1"/>
                    <a:pt x="2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 rot="-4500040">
              <a:off x="-1343821" y="2505045"/>
              <a:ext cx="151120" cy="111297"/>
            </a:xfrm>
            <a:custGeom>
              <a:avLst/>
              <a:gdLst/>
              <a:ahLst/>
              <a:cxnLst/>
              <a:rect l="l" t="t" r="r" b="b"/>
              <a:pathLst>
                <a:path w="6045" h="4452" fill="none" extrusionOk="0">
                  <a:moveTo>
                    <a:pt x="6045" y="4451"/>
                  </a:moveTo>
                  <a:cubicBezTo>
                    <a:pt x="6045" y="4451"/>
                    <a:pt x="3334" y="3857"/>
                    <a:pt x="2580" y="2132"/>
                  </a:cubicBezTo>
                  <a:cubicBezTo>
                    <a:pt x="1827" y="421"/>
                    <a:pt x="0" y="1"/>
                    <a:pt x="0" y="1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 rot="-4500040">
              <a:off x="-606781" y="2733069"/>
              <a:ext cx="155070" cy="214444"/>
            </a:xfrm>
            <a:custGeom>
              <a:avLst/>
              <a:gdLst/>
              <a:ahLst/>
              <a:cxnLst/>
              <a:rect l="l" t="t" r="r" b="b"/>
              <a:pathLst>
                <a:path w="6203" h="8578" extrusionOk="0">
                  <a:moveTo>
                    <a:pt x="3472" y="1"/>
                  </a:moveTo>
                  <a:cubicBezTo>
                    <a:pt x="3258" y="1"/>
                    <a:pt x="2360" y="1370"/>
                    <a:pt x="1434" y="2594"/>
                  </a:cubicBezTo>
                  <a:cubicBezTo>
                    <a:pt x="383" y="3999"/>
                    <a:pt x="0" y="8577"/>
                    <a:pt x="2897" y="8577"/>
                  </a:cubicBezTo>
                  <a:cubicBezTo>
                    <a:pt x="3078" y="8577"/>
                    <a:pt x="3271" y="8560"/>
                    <a:pt x="3478" y="8522"/>
                  </a:cubicBezTo>
                  <a:cubicBezTo>
                    <a:pt x="3478" y="8522"/>
                    <a:pt x="6203" y="6420"/>
                    <a:pt x="4840" y="3956"/>
                  </a:cubicBezTo>
                  <a:cubicBezTo>
                    <a:pt x="3391" y="1376"/>
                    <a:pt x="3347" y="1042"/>
                    <a:pt x="3507" y="216"/>
                  </a:cubicBezTo>
                  <a:cubicBezTo>
                    <a:pt x="3533" y="67"/>
                    <a:pt x="3519" y="1"/>
                    <a:pt x="34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 rot="-4500040">
              <a:off x="-528560" y="2751688"/>
              <a:ext cx="42074" cy="187394"/>
            </a:xfrm>
            <a:custGeom>
              <a:avLst/>
              <a:gdLst/>
              <a:ahLst/>
              <a:cxnLst/>
              <a:rect l="l" t="t" r="r" b="b"/>
              <a:pathLst>
                <a:path w="1683" h="7496" fill="none" extrusionOk="0">
                  <a:moveTo>
                    <a:pt x="1277" y="7495"/>
                  </a:moveTo>
                  <a:cubicBezTo>
                    <a:pt x="1277" y="7495"/>
                    <a:pt x="1" y="5031"/>
                    <a:pt x="842" y="3349"/>
                  </a:cubicBezTo>
                  <a:cubicBezTo>
                    <a:pt x="1682" y="1682"/>
                    <a:pt x="842" y="1"/>
                    <a:pt x="842" y="1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 rot="-4500040">
              <a:off x="-1040020" y="2807924"/>
              <a:ext cx="171795" cy="167220"/>
            </a:xfrm>
            <a:custGeom>
              <a:avLst/>
              <a:gdLst/>
              <a:ahLst/>
              <a:cxnLst/>
              <a:rect l="l" t="t" r="r" b="b"/>
              <a:pathLst>
                <a:path w="6872" h="6689" extrusionOk="0">
                  <a:moveTo>
                    <a:pt x="220" y="1"/>
                  </a:moveTo>
                  <a:cubicBezTo>
                    <a:pt x="0" y="1"/>
                    <a:pt x="508" y="1659"/>
                    <a:pt x="884" y="3242"/>
                  </a:cubicBezTo>
                  <a:cubicBezTo>
                    <a:pt x="1195" y="4534"/>
                    <a:pt x="3148" y="6688"/>
                    <a:pt x="4885" y="6688"/>
                  </a:cubicBezTo>
                  <a:cubicBezTo>
                    <a:pt x="5584" y="6688"/>
                    <a:pt x="6248" y="6339"/>
                    <a:pt x="6755" y="5445"/>
                  </a:cubicBezTo>
                  <a:cubicBezTo>
                    <a:pt x="6755" y="5445"/>
                    <a:pt x="6871" y="2010"/>
                    <a:pt x="4117" y="1502"/>
                  </a:cubicBezTo>
                  <a:cubicBezTo>
                    <a:pt x="1189" y="951"/>
                    <a:pt x="913" y="777"/>
                    <a:pt x="377" y="125"/>
                  </a:cubicBezTo>
                  <a:cubicBezTo>
                    <a:pt x="305" y="40"/>
                    <a:pt x="254" y="1"/>
                    <a:pt x="2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 rot="-4500040">
              <a:off x="-1023535" y="2820480"/>
              <a:ext cx="151145" cy="111297"/>
            </a:xfrm>
            <a:custGeom>
              <a:avLst/>
              <a:gdLst/>
              <a:ahLst/>
              <a:cxnLst/>
              <a:rect l="l" t="t" r="r" b="b"/>
              <a:pathLst>
                <a:path w="6046" h="4452" fill="none" extrusionOk="0">
                  <a:moveTo>
                    <a:pt x="6046" y="4451"/>
                  </a:moveTo>
                  <a:cubicBezTo>
                    <a:pt x="6046" y="4451"/>
                    <a:pt x="3335" y="3857"/>
                    <a:pt x="2581" y="2146"/>
                  </a:cubicBezTo>
                  <a:cubicBezTo>
                    <a:pt x="1827" y="421"/>
                    <a:pt x="1" y="1"/>
                    <a:pt x="1" y="1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solidFill>
          <a:schemeClr val="lt2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/>
          <p:nvPr/>
        </p:nvSpPr>
        <p:spPr>
          <a:xfrm>
            <a:off x="413400" y="417000"/>
            <a:ext cx="8317200" cy="43095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587700" y="587700"/>
            <a:ext cx="7968600" cy="39681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114900" y="114900"/>
            <a:ext cx="183600" cy="1836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7"/>
          <p:cNvSpPr/>
          <p:nvPr/>
        </p:nvSpPr>
        <p:spPr>
          <a:xfrm>
            <a:off x="8845500" y="114900"/>
            <a:ext cx="183600" cy="1836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7"/>
          <p:cNvSpPr/>
          <p:nvPr/>
        </p:nvSpPr>
        <p:spPr>
          <a:xfrm>
            <a:off x="114900" y="4845100"/>
            <a:ext cx="183600" cy="1836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7"/>
          <p:cNvSpPr/>
          <p:nvPr/>
        </p:nvSpPr>
        <p:spPr>
          <a:xfrm>
            <a:off x="8845500" y="4845100"/>
            <a:ext cx="183600" cy="1836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27"/>
          <p:cNvGrpSpPr/>
          <p:nvPr/>
        </p:nvGrpSpPr>
        <p:grpSpPr>
          <a:xfrm rot="-2700000">
            <a:off x="1545950" y="503803"/>
            <a:ext cx="415399" cy="766295"/>
            <a:chOff x="61662" y="1977920"/>
            <a:chExt cx="415344" cy="766194"/>
          </a:xfrm>
        </p:grpSpPr>
        <p:sp>
          <p:nvSpPr>
            <p:cNvPr id="355" name="Google Shape;355;p27"/>
            <p:cNvSpPr/>
            <p:nvPr/>
          </p:nvSpPr>
          <p:spPr>
            <a:xfrm rot="-1201159">
              <a:off x="215461" y="2022749"/>
              <a:ext cx="86712" cy="728525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 rot="-1201506">
              <a:off x="365276" y="2474106"/>
              <a:ext cx="64677" cy="193012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 rot="-1201159">
              <a:off x="111195" y="1988142"/>
              <a:ext cx="70453" cy="60818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 rot="-1201159">
              <a:off x="136792" y="2068428"/>
              <a:ext cx="47303" cy="77513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 rot="-1201159">
              <a:off x="73549" y="1992241"/>
              <a:ext cx="43687" cy="77153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 rot="-1201159">
              <a:off x="101405" y="2094491"/>
              <a:ext cx="43971" cy="77229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 rot="-1201159">
              <a:off x="151781" y="2132990"/>
              <a:ext cx="70623" cy="60742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 rot="-1201159">
              <a:off x="180217" y="2195517"/>
              <a:ext cx="47208" cy="77551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 rot="-1201159">
              <a:off x="114762" y="2139878"/>
              <a:ext cx="43801" cy="76964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 rot="-1201159">
              <a:off x="144897" y="2221383"/>
              <a:ext cx="43801" cy="77153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 rot="-1201159">
              <a:off x="240783" y="2326306"/>
              <a:ext cx="64093" cy="66023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 rot="-1201159">
              <a:off x="294948" y="2386419"/>
              <a:ext cx="40716" cy="807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 rot="-1201159">
              <a:off x="196443" y="2335673"/>
              <a:ext cx="50615" cy="73008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 rot="-1201159">
              <a:off x="250653" y="2406715"/>
              <a:ext cx="50634" cy="73273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 rot="-1201159">
              <a:off x="379870" y="2428424"/>
              <a:ext cx="94246" cy="33523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 rot="-1201159">
              <a:off x="368049" y="2504617"/>
              <a:ext cx="74352" cy="56957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 rot="-1201159">
              <a:off x="363312" y="2396528"/>
              <a:ext cx="29150" cy="85804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 rot="-1201159">
              <a:off x="351570" y="2489006"/>
              <a:ext cx="29131" cy="85880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27"/>
          <p:cNvGrpSpPr/>
          <p:nvPr/>
        </p:nvGrpSpPr>
        <p:grpSpPr>
          <a:xfrm rot="2700000" flipH="1">
            <a:off x="7182650" y="503803"/>
            <a:ext cx="415399" cy="766295"/>
            <a:chOff x="61662" y="1977920"/>
            <a:chExt cx="415344" cy="766194"/>
          </a:xfrm>
        </p:grpSpPr>
        <p:sp>
          <p:nvSpPr>
            <p:cNvPr id="374" name="Google Shape;374;p27"/>
            <p:cNvSpPr/>
            <p:nvPr/>
          </p:nvSpPr>
          <p:spPr>
            <a:xfrm rot="-1201159">
              <a:off x="215461" y="2022749"/>
              <a:ext cx="86712" cy="728525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 rot="-1201506">
              <a:off x="365276" y="2474106"/>
              <a:ext cx="64677" cy="193012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 rot="-1201159">
              <a:off x="111195" y="1988142"/>
              <a:ext cx="70453" cy="60818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 rot="-1201159">
              <a:off x="136792" y="2068428"/>
              <a:ext cx="47303" cy="77513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 rot="-1201159">
              <a:off x="73549" y="1992241"/>
              <a:ext cx="43687" cy="77153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 rot="-1201159">
              <a:off x="101405" y="2094491"/>
              <a:ext cx="43971" cy="77229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 rot="-1201159">
              <a:off x="151781" y="2132990"/>
              <a:ext cx="70623" cy="60742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 rot="-1201159">
              <a:off x="180217" y="2195517"/>
              <a:ext cx="47208" cy="77551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 rot="-1201159">
              <a:off x="114762" y="2139878"/>
              <a:ext cx="43801" cy="76964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 rot="-1201159">
              <a:off x="144897" y="2221383"/>
              <a:ext cx="43801" cy="77153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 rot="-1201159">
              <a:off x="240783" y="2326306"/>
              <a:ext cx="64093" cy="66023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 rot="-1201159">
              <a:off x="294948" y="2386419"/>
              <a:ext cx="40716" cy="807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 rot="-1201159">
              <a:off x="196443" y="2335673"/>
              <a:ext cx="50615" cy="73008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 rot="-1201159">
              <a:off x="250653" y="2406715"/>
              <a:ext cx="50634" cy="73273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 rot="-1201159">
              <a:off x="379870" y="2428424"/>
              <a:ext cx="94246" cy="33523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 rot="-1201159">
              <a:off x="368049" y="2504617"/>
              <a:ext cx="74352" cy="56957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 rot="-1201159">
              <a:off x="363312" y="2396528"/>
              <a:ext cx="29150" cy="85804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 rot="-1201159">
              <a:off x="351570" y="2489006"/>
              <a:ext cx="29131" cy="85880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14900" y="114900"/>
            <a:ext cx="8914200" cy="4913800"/>
            <a:chOff x="114900" y="114900"/>
            <a:chExt cx="8914200" cy="4913800"/>
          </a:xfrm>
        </p:grpSpPr>
        <p:sp>
          <p:nvSpPr>
            <p:cNvPr id="20" name="Google Shape;20;p3"/>
            <p:cNvSpPr/>
            <p:nvPr/>
          </p:nvSpPr>
          <p:spPr>
            <a:xfrm>
              <a:off x="413400" y="417000"/>
              <a:ext cx="8317200" cy="4309500"/>
            </a:xfrm>
            <a:prstGeom prst="rect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87700" y="587700"/>
              <a:ext cx="7968600" cy="39681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49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8455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149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8455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606088" y="1295925"/>
            <a:ext cx="4484400" cy="15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1262088" y="1968975"/>
            <a:ext cx="1437000" cy="12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3606088" y="3004574"/>
            <a:ext cx="34944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114900" y="114900"/>
            <a:ext cx="8914200" cy="4913800"/>
            <a:chOff x="114900" y="114900"/>
            <a:chExt cx="8914200" cy="4913800"/>
          </a:xfrm>
        </p:grpSpPr>
        <p:sp>
          <p:nvSpPr>
            <p:cNvPr id="31" name="Google Shape;31;p4"/>
            <p:cNvSpPr/>
            <p:nvPr/>
          </p:nvSpPr>
          <p:spPr>
            <a:xfrm>
              <a:off x="413400" y="417000"/>
              <a:ext cx="8317200" cy="4309500"/>
            </a:xfrm>
            <a:prstGeom prst="rect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587700" y="587700"/>
              <a:ext cx="7968600" cy="39681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1149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88455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149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8455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099500"/>
            <a:ext cx="7704000" cy="3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chemeClr val="accent4"/>
                </a:solidFill>
                <a:highlight>
                  <a:schemeClr val="accent5"/>
                </a:highlight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5"/>
          <p:cNvGrpSpPr/>
          <p:nvPr/>
        </p:nvGrpSpPr>
        <p:grpSpPr>
          <a:xfrm>
            <a:off x="114900" y="114900"/>
            <a:ext cx="8914200" cy="4913800"/>
            <a:chOff x="114900" y="114900"/>
            <a:chExt cx="8914200" cy="4913800"/>
          </a:xfrm>
        </p:grpSpPr>
        <p:sp>
          <p:nvSpPr>
            <p:cNvPr id="41" name="Google Shape;41;p5"/>
            <p:cNvSpPr/>
            <p:nvPr/>
          </p:nvSpPr>
          <p:spPr>
            <a:xfrm>
              <a:off x="413400" y="417000"/>
              <a:ext cx="8317200" cy="4309500"/>
            </a:xfrm>
            <a:prstGeom prst="rect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587700" y="587700"/>
              <a:ext cx="7968600" cy="39681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1149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88455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149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88455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41112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897724" y="1834148"/>
            <a:ext cx="3425100" cy="7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Prime"/>
              <a:buChar char="●"/>
              <a:defRPr sz="140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Prime"/>
              <a:buChar char="○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Prime"/>
              <a:buChar char="■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Prime"/>
              <a:buChar char="●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Prime"/>
              <a:buChar char="○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Prime"/>
              <a:buChar char="■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Prime"/>
              <a:buChar char="●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Prime"/>
              <a:buChar char="○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Prime"/>
              <a:buChar char="■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897724" y="3525366"/>
            <a:ext cx="3425100" cy="7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Prime"/>
              <a:buChar char="●"/>
              <a:defRPr sz="140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Prime"/>
              <a:buChar char="○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Prime"/>
              <a:buChar char="■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Prime"/>
              <a:buChar char="●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Prime"/>
              <a:buChar char="○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Prime"/>
              <a:buChar char="■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Prime"/>
              <a:buChar char="●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Prime"/>
              <a:buChar char="○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urier Prime"/>
              <a:buChar char="■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 idx="3"/>
          </p:nvPr>
        </p:nvSpPr>
        <p:spPr>
          <a:xfrm>
            <a:off x="897724" y="1345441"/>
            <a:ext cx="34251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 idx="4"/>
          </p:nvPr>
        </p:nvSpPr>
        <p:spPr>
          <a:xfrm>
            <a:off x="897724" y="3036658"/>
            <a:ext cx="34251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114900" y="114900"/>
            <a:ext cx="8914200" cy="4913800"/>
            <a:chOff x="114900" y="114900"/>
            <a:chExt cx="8914200" cy="4913800"/>
          </a:xfrm>
        </p:grpSpPr>
        <p:sp>
          <p:nvSpPr>
            <p:cNvPr id="54" name="Google Shape;54;p6"/>
            <p:cNvSpPr/>
            <p:nvPr/>
          </p:nvSpPr>
          <p:spPr>
            <a:xfrm>
              <a:off x="413400" y="417000"/>
              <a:ext cx="8317200" cy="4309500"/>
            </a:xfrm>
            <a:prstGeom prst="rect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587700" y="587700"/>
              <a:ext cx="7968600" cy="39681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149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88455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1149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88455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8"/>
          <p:cNvGrpSpPr/>
          <p:nvPr/>
        </p:nvGrpSpPr>
        <p:grpSpPr>
          <a:xfrm>
            <a:off x="114900" y="114900"/>
            <a:ext cx="8914200" cy="4913800"/>
            <a:chOff x="114900" y="114900"/>
            <a:chExt cx="8914200" cy="4913800"/>
          </a:xfrm>
        </p:grpSpPr>
        <p:sp>
          <p:nvSpPr>
            <p:cNvPr id="73" name="Google Shape;73;p8"/>
            <p:cNvSpPr/>
            <p:nvPr/>
          </p:nvSpPr>
          <p:spPr>
            <a:xfrm>
              <a:off x="413400" y="417000"/>
              <a:ext cx="8317200" cy="4309500"/>
            </a:xfrm>
            <a:prstGeom prst="rect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587700" y="587700"/>
              <a:ext cx="7968600" cy="39681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149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88455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149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88455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 flipH="1">
            <a:off x="3710625" y="1560150"/>
            <a:ext cx="46986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9"/>
          <p:cNvGrpSpPr/>
          <p:nvPr/>
        </p:nvGrpSpPr>
        <p:grpSpPr>
          <a:xfrm>
            <a:off x="114900" y="114900"/>
            <a:ext cx="8914200" cy="4913800"/>
            <a:chOff x="114900" y="114900"/>
            <a:chExt cx="8914200" cy="4913800"/>
          </a:xfrm>
        </p:grpSpPr>
        <p:sp>
          <p:nvSpPr>
            <p:cNvPr id="82" name="Google Shape;82;p9"/>
            <p:cNvSpPr/>
            <p:nvPr/>
          </p:nvSpPr>
          <p:spPr>
            <a:xfrm>
              <a:off x="413400" y="417000"/>
              <a:ext cx="8317200" cy="4309500"/>
            </a:xfrm>
            <a:prstGeom prst="rect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587700" y="587700"/>
              <a:ext cx="7968600" cy="39681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149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88455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1149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8455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20006" y="733825"/>
            <a:ext cx="4743900" cy="5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719950" y="1788650"/>
            <a:ext cx="3422400" cy="20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1"/>
          <p:cNvGrpSpPr/>
          <p:nvPr/>
        </p:nvGrpSpPr>
        <p:grpSpPr>
          <a:xfrm>
            <a:off x="114900" y="114900"/>
            <a:ext cx="8914200" cy="4913800"/>
            <a:chOff x="114900" y="114900"/>
            <a:chExt cx="8914200" cy="4913800"/>
          </a:xfrm>
        </p:grpSpPr>
        <p:sp>
          <p:nvSpPr>
            <p:cNvPr id="101" name="Google Shape;101;p11"/>
            <p:cNvSpPr/>
            <p:nvPr/>
          </p:nvSpPr>
          <p:spPr>
            <a:xfrm>
              <a:off x="413400" y="417000"/>
              <a:ext cx="8317200" cy="4309500"/>
            </a:xfrm>
            <a:prstGeom prst="rect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587700" y="587700"/>
              <a:ext cx="7968600" cy="39681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1149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88455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149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88455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 flipH="1">
            <a:off x="3615017" y="1151025"/>
            <a:ext cx="4803600" cy="11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accent6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1"/>
          </p:nvPr>
        </p:nvSpPr>
        <p:spPr>
          <a:xfrm flipH="1">
            <a:off x="4207192" y="2245950"/>
            <a:ext cx="3619200" cy="7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Abhaya Libre"/>
              <a:buNone/>
              <a:defRPr sz="35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1157"/>
            <a:ext cx="7704000" cy="3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6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1"/>
          <p:cNvGrpSpPr/>
          <p:nvPr/>
        </p:nvGrpSpPr>
        <p:grpSpPr>
          <a:xfrm rot="1039048" flipH="1">
            <a:off x="6171297" y="2481051"/>
            <a:ext cx="676713" cy="1505874"/>
            <a:chOff x="3195375" y="670975"/>
            <a:chExt cx="893675" cy="1988675"/>
          </a:xfrm>
        </p:grpSpPr>
        <p:sp>
          <p:nvSpPr>
            <p:cNvPr id="403" name="Google Shape;403;p31"/>
            <p:cNvSpPr/>
            <p:nvPr/>
          </p:nvSpPr>
          <p:spPr>
            <a:xfrm>
              <a:off x="3555600" y="848750"/>
              <a:ext cx="114525" cy="1810900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3599075" y="1386525"/>
              <a:ext cx="288500" cy="360625"/>
            </a:xfrm>
            <a:custGeom>
              <a:avLst/>
              <a:gdLst/>
              <a:ahLst/>
              <a:cxnLst/>
              <a:rect l="l" t="t" r="r" b="b"/>
              <a:pathLst>
                <a:path w="11540" h="14425" fill="none" extrusionOk="0">
                  <a:moveTo>
                    <a:pt x="1" y="14424"/>
                  </a:moveTo>
                  <a:cubicBezTo>
                    <a:pt x="1" y="14424"/>
                    <a:pt x="276" y="10916"/>
                    <a:pt x="3682" y="8872"/>
                  </a:cubicBezTo>
                  <a:cubicBezTo>
                    <a:pt x="7103" y="6828"/>
                    <a:pt x="10858" y="4089"/>
                    <a:pt x="11539" y="1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3354100" y="972675"/>
              <a:ext cx="226150" cy="367500"/>
            </a:xfrm>
            <a:custGeom>
              <a:avLst/>
              <a:gdLst/>
              <a:ahLst/>
              <a:cxnLst/>
              <a:rect l="l" t="t" r="r" b="b"/>
              <a:pathLst>
                <a:path w="9046" h="14700" fill="none" extrusionOk="0">
                  <a:moveTo>
                    <a:pt x="0" y="1"/>
                  </a:moveTo>
                  <a:cubicBezTo>
                    <a:pt x="0" y="1"/>
                    <a:pt x="348" y="4770"/>
                    <a:pt x="3074" y="6147"/>
                  </a:cubicBezTo>
                  <a:cubicBezTo>
                    <a:pt x="5813" y="7510"/>
                    <a:pt x="8872" y="10293"/>
                    <a:pt x="9046" y="14699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3665025" y="1842800"/>
              <a:ext cx="252250" cy="431975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3345775" y="1825750"/>
              <a:ext cx="331250" cy="516450"/>
            </a:xfrm>
            <a:custGeom>
              <a:avLst/>
              <a:gdLst/>
              <a:ahLst/>
              <a:cxnLst/>
              <a:rect l="l" t="t" r="r" b="b"/>
              <a:pathLst>
                <a:path w="13250" h="20658" fill="none" extrusionOk="0">
                  <a:moveTo>
                    <a:pt x="0" y="1"/>
                  </a:moveTo>
                  <a:cubicBezTo>
                    <a:pt x="0" y="1"/>
                    <a:pt x="3754" y="682"/>
                    <a:pt x="4088" y="5466"/>
                  </a:cubicBezTo>
                  <a:cubicBezTo>
                    <a:pt x="4436" y="10235"/>
                    <a:pt x="13249" y="9930"/>
                    <a:pt x="12771" y="20657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3589300" y="941175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0" y="1"/>
                  </a:moveTo>
                  <a:cubicBezTo>
                    <a:pt x="3289" y="1"/>
                    <a:pt x="3176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64" y="1"/>
                    <a:pt x="33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3580600" y="1018000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4" y="1"/>
                  </a:moveTo>
                  <a:cubicBezTo>
                    <a:pt x="3292" y="1"/>
                    <a:pt x="3178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76" y="1"/>
                    <a:pt x="3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3545425" y="913025"/>
              <a:ext cx="42075" cy="108250"/>
            </a:xfrm>
            <a:custGeom>
              <a:avLst/>
              <a:gdLst/>
              <a:ahLst/>
              <a:cxnLst/>
              <a:rect l="l" t="t" r="r" b="b"/>
              <a:pathLst>
                <a:path w="1683" h="4330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3545425" y="1023925"/>
              <a:ext cx="42075" cy="108225"/>
            </a:xfrm>
            <a:custGeom>
              <a:avLst/>
              <a:gdLst/>
              <a:ahLst/>
              <a:cxnLst/>
              <a:rect l="l" t="t" r="r" b="b"/>
              <a:pathLst>
                <a:path w="1683" h="4329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3430200" y="1023000"/>
              <a:ext cx="40675" cy="113150"/>
            </a:xfrm>
            <a:custGeom>
              <a:avLst/>
              <a:gdLst/>
              <a:ahLst/>
              <a:cxnLst/>
              <a:rect l="l" t="t" r="r" b="b"/>
              <a:pathLst>
                <a:path w="1627" h="4526" extrusionOk="0">
                  <a:moveTo>
                    <a:pt x="865" y="1"/>
                  </a:moveTo>
                  <a:cubicBezTo>
                    <a:pt x="685" y="1"/>
                    <a:pt x="489" y="195"/>
                    <a:pt x="377" y="496"/>
                  </a:cubicBezTo>
                  <a:cubicBezTo>
                    <a:pt x="1" y="1510"/>
                    <a:pt x="493" y="4525"/>
                    <a:pt x="493" y="4525"/>
                  </a:cubicBezTo>
                  <a:cubicBezTo>
                    <a:pt x="1627" y="1106"/>
                    <a:pt x="1293" y="1"/>
                    <a:pt x="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3488175" y="1087750"/>
              <a:ext cx="37725" cy="109650"/>
            </a:xfrm>
            <a:custGeom>
              <a:avLst/>
              <a:gdLst/>
              <a:ahLst/>
              <a:cxnLst/>
              <a:rect l="l" t="t" r="r" b="b"/>
              <a:pathLst>
                <a:path w="1509" h="4386" extrusionOk="0">
                  <a:moveTo>
                    <a:pt x="370" y="0"/>
                  </a:moveTo>
                  <a:cubicBezTo>
                    <a:pt x="157" y="0"/>
                    <a:pt x="1" y="278"/>
                    <a:pt x="1" y="645"/>
                  </a:cubicBezTo>
                  <a:cubicBezTo>
                    <a:pt x="1" y="1732"/>
                    <a:pt x="1508" y="4385"/>
                    <a:pt x="1508" y="4385"/>
                  </a:cubicBezTo>
                  <a:cubicBezTo>
                    <a:pt x="1394" y="1021"/>
                    <a:pt x="779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3341125" y="1091325"/>
              <a:ext cx="110475" cy="45900"/>
            </a:xfrm>
            <a:custGeom>
              <a:avLst/>
              <a:gdLst/>
              <a:ahLst/>
              <a:cxnLst/>
              <a:rect l="l" t="t" r="r" b="b"/>
              <a:pathLst>
                <a:path w="4419" h="1836" extrusionOk="0">
                  <a:moveTo>
                    <a:pt x="617" y="1"/>
                  </a:moveTo>
                  <a:cubicBezTo>
                    <a:pt x="0" y="1"/>
                    <a:pt x="71" y="492"/>
                    <a:pt x="519" y="821"/>
                  </a:cubicBezTo>
                  <a:cubicBezTo>
                    <a:pt x="1375" y="1473"/>
                    <a:pt x="4419" y="1836"/>
                    <a:pt x="4419" y="1836"/>
                  </a:cubicBezTo>
                  <a:cubicBezTo>
                    <a:pt x="2377" y="433"/>
                    <a:pt x="1195" y="1"/>
                    <a:pt x="6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3427350" y="1160950"/>
              <a:ext cx="110500" cy="45875"/>
            </a:xfrm>
            <a:custGeom>
              <a:avLst/>
              <a:gdLst/>
              <a:ahLst/>
              <a:cxnLst/>
              <a:rect l="l" t="t" r="r" b="b"/>
              <a:pathLst>
                <a:path w="4420" h="1835" extrusionOk="0">
                  <a:moveTo>
                    <a:pt x="621" y="1"/>
                  </a:moveTo>
                  <a:cubicBezTo>
                    <a:pt x="1" y="1"/>
                    <a:pt x="71" y="497"/>
                    <a:pt x="520" y="834"/>
                  </a:cubicBezTo>
                  <a:cubicBezTo>
                    <a:pt x="1376" y="1472"/>
                    <a:pt x="4420" y="1834"/>
                    <a:pt x="4420" y="1834"/>
                  </a:cubicBezTo>
                  <a:cubicBezTo>
                    <a:pt x="2382" y="434"/>
                    <a:pt x="1200" y="1"/>
                    <a:pt x="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3581675" y="1307325"/>
              <a:ext cx="93050" cy="80325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3586025" y="1411750"/>
              <a:ext cx="62475" cy="102375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3521475" y="1309300"/>
              <a:ext cx="57700" cy="101900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3530525" y="1427350"/>
              <a:ext cx="58075" cy="102000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3581675" y="1486450"/>
              <a:ext cx="93275" cy="80225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3594375" y="1574050"/>
              <a:ext cx="62350" cy="102425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3530025" y="1471550"/>
              <a:ext cx="57850" cy="101650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3539075" y="1589425"/>
              <a:ext cx="57850" cy="101900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3614650" y="1788225"/>
              <a:ext cx="84650" cy="87200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3637850" y="1876775"/>
              <a:ext cx="53775" cy="1066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3554350" y="1776475"/>
              <a:ext cx="66850" cy="96425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3575000" y="1884475"/>
              <a:ext cx="66875" cy="96775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3473325" y="1914400"/>
              <a:ext cx="42525" cy="111425"/>
            </a:xfrm>
            <a:custGeom>
              <a:avLst/>
              <a:gdLst/>
              <a:ahLst/>
              <a:cxnLst/>
              <a:rect l="l" t="t" r="r" b="b"/>
              <a:pathLst>
                <a:path w="1701" h="4457" extrusionOk="0">
                  <a:moveTo>
                    <a:pt x="1013" y="1"/>
                  </a:moveTo>
                  <a:cubicBezTo>
                    <a:pt x="840" y="1"/>
                    <a:pt x="635" y="169"/>
                    <a:pt x="493" y="441"/>
                  </a:cubicBezTo>
                  <a:cubicBezTo>
                    <a:pt x="1" y="1398"/>
                    <a:pt x="145" y="4456"/>
                    <a:pt x="145" y="4456"/>
                  </a:cubicBezTo>
                  <a:cubicBezTo>
                    <a:pt x="1701" y="1116"/>
                    <a:pt x="1460" y="1"/>
                    <a:pt x="10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3520800" y="1978825"/>
              <a:ext cx="36800" cy="112225"/>
            </a:xfrm>
            <a:custGeom>
              <a:avLst/>
              <a:gdLst/>
              <a:ahLst/>
              <a:cxnLst/>
              <a:rect l="l" t="t" r="r" b="b"/>
              <a:pathLst>
                <a:path w="1472" h="4489" extrusionOk="0">
                  <a:moveTo>
                    <a:pt x="540" y="0"/>
                  </a:moveTo>
                  <a:cubicBezTo>
                    <a:pt x="341" y="0"/>
                    <a:pt x="169" y="252"/>
                    <a:pt x="131" y="604"/>
                  </a:cubicBezTo>
                  <a:cubicBezTo>
                    <a:pt x="0" y="1662"/>
                    <a:pt x="1189" y="4489"/>
                    <a:pt x="1189" y="4489"/>
                  </a:cubicBezTo>
                  <a:cubicBezTo>
                    <a:pt x="1472" y="1059"/>
                    <a:pt x="949" y="0"/>
                    <a:pt x="5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3360125" y="1946375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1"/>
                  </a:moveTo>
                  <a:cubicBezTo>
                    <a:pt x="1" y="1"/>
                    <a:pt x="34" y="458"/>
                    <a:pt x="412" y="815"/>
                  </a:cubicBezTo>
                  <a:cubicBezTo>
                    <a:pt x="1209" y="1554"/>
                    <a:pt x="4181" y="2279"/>
                    <a:pt x="4181" y="2279"/>
                  </a:cubicBezTo>
                  <a:cubicBezTo>
                    <a:pt x="2183" y="529"/>
                    <a:pt x="1034" y="1"/>
                    <a:pt x="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3448550" y="2030100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0"/>
                  </a:moveTo>
                  <a:cubicBezTo>
                    <a:pt x="1" y="0"/>
                    <a:pt x="34" y="458"/>
                    <a:pt x="412" y="814"/>
                  </a:cubicBezTo>
                  <a:cubicBezTo>
                    <a:pt x="1194" y="1553"/>
                    <a:pt x="4181" y="2278"/>
                    <a:pt x="4181" y="2278"/>
                  </a:cubicBezTo>
                  <a:cubicBezTo>
                    <a:pt x="2183" y="529"/>
                    <a:pt x="1034" y="0"/>
                    <a:pt x="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3753450" y="1968850"/>
              <a:ext cx="124475" cy="44275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3703450" y="2060400"/>
              <a:ext cx="98200" cy="75225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3720475" y="1917925"/>
              <a:ext cx="38500" cy="113325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3685325" y="2022200"/>
              <a:ext cx="38475" cy="113425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860725" y="1234125"/>
              <a:ext cx="98950" cy="76225"/>
            </a:xfrm>
            <a:custGeom>
              <a:avLst/>
              <a:gdLst/>
              <a:ahLst/>
              <a:cxnLst/>
              <a:rect l="l" t="t" r="r" b="b"/>
              <a:pathLst>
                <a:path w="3958" h="3049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0" y="152"/>
                    <a:pt x="1609" y="644"/>
                    <a:pt x="1184" y="644"/>
                  </a:cubicBezTo>
                  <a:cubicBezTo>
                    <a:pt x="1129" y="644"/>
                    <a:pt x="1068" y="636"/>
                    <a:pt x="1001" y="618"/>
                  </a:cubicBezTo>
                  <a:cubicBezTo>
                    <a:pt x="940" y="600"/>
                    <a:pt x="882" y="592"/>
                    <a:pt x="827" y="592"/>
                  </a:cubicBezTo>
                  <a:cubicBezTo>
                    <a:pt x="333" y="592"/>
                    <a:pt x="26" y="1218"/>
                    <a:pt x="0" y="1270"/>
                  </a:cubicBezTo>
                  <a:cubicBezTo>
                    <a:pt x="0" y="1270"/>
                    <a:pt x="348" y="1661"/>
                    <a:pt x="522" y="1864"/>
                  </a:cubicBezTo>
                  <a:cubicBezTo>
                    <a:pt x="711" y="2067"/>
                    <a:pt x="2030" y="2908"/>
                    <a:pt x="2421" y="3024"/>
                  </a:cubicBezTo>
                  <a:cubicBezTo>
                    <a:pt x="2485" y="3040"/>
                    <a:pt x="2554" y="3049"/>
                    <a:pt x="2627" y="3049"/>
                  </a:cubicBezTo>
                  <a:cubicBezTo>
                    <a:pt x="3005" y="3049"/>
                    <a:pt x="3478" y="2824"/>
                    <a:pt x="3697" y="2314"/>
                  </a:cubicBezTo>
                  <a:cubicBezTo>
                    <a:pt x="3958" y="1705"/>
                    <a:pt x="3639" y="1009"/>
                    <a:pt x="3233" y="806"/>
                  </a:cubicBezTo>
                  <a:cubicBezTo>
                    <a:pt x="2866" y="623"/>
                    <a:pt x="2795" y="1"/>
                    <a:pt x="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781350" y="1253250"/>
              <a:ext cx="81550" cy="80300"/>
            </a:xfrm>
            <a:custGeom>
              <a:avLst/>
              <a:gdLst/>
              <a:ahLst/>
              <a:cxnLst/>
              <a:rect l="l" t="t" r="r" b="b"/>
              <a:pathLst>
                <a:path w="3262" h="3212" extrusionOk="0">
                  <a:moveTo>
                    <a:pt x="1621" y="1"/>
                  </a:moveTo>
                  <a:cubicBezTo>
                    <a:pt x="1297" y="1"/>
                    <a:pt x="833" y="335"/>
                    <a:pt x="552" y="519"/>
                  </a:cubicBezTo>
                  <a:cubicBezTo>
                    <a:pt x="131" y="780"/>
                    <a:pt x="1" y="1317"/>
                    <a:pt x="1" y="1317"/>
                  </a:cubicBezTo>
                  <a:cubicBezTo>
                    <a:pt x="1" y="1317"/>
                    <a:pt x="1146" y="2737"/>
                    <a:pt x="2262" y="3129"/>
                  </a:cubicBezTo>
                  <a:cubicBezTo>
                    <a:pt x="2433" y="3186"/>
                    <a:pt x="2568" y="3212"/>
                    <a:pt x="2675" y="3212"/>
                  </a:cubicBezTo>
                  <a:cubicBezTo>
                    <a:pt x="3262" y="3212"/>
                    <a:pt x="2961" y="2434"/>
                    <a:pt x="2900" y="2041"/>
                  </a:cubicBezTo>
                  <a:cubicBezTo>
                    <a:pt x="2813" y="1592"/>
                    <a:pt x="2248" y="1433"/>
                    <a:pt x="1958" y="302"/>
                  </a:cubicBezTo>
                  <a:cubicBezTo>
                    <a:pt x="1905" y="82"/>
                    <a:pt x="1780" y="1"/>
                    <a:pt x="1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3944075" y="1280525"/>
              <a:ext cx="81900" cy="80200"/>
            </a:xfrm>
            <a:custGeom>
              <a:avLst/>
              <a:gdLst/>
              <a:ahLst/>
              <a:cxnLst/>
              <a:rect l="l" t="t" r="r" b="b"/>
              <a:pathLst>
                <a:path w="3276" h="3208" extrusionOk="0">
                  <a:moveTo>
                    <a:pt x="1633" y="0"/>
                  </a:moveTo>
                  <a:cubicBezTo>
                    <a:pt x="1309" y="0"/>
                    <a:pt x="849" y="340"/>
                    <a:pt x="566" y="516"/>
                  </a:cubicBezTo>
                  <a:cubicBezTo>
                    <a:pt x="145" y="776"/>
                    <a:pt x="0" y="1327"/>
                    <a:pt x="0" y="1327"/>
                  </a:cubicBezTo>
                  <a:cubicBezTo>
                    <a:pt x="0" y="1327"/>
                    <a:pt x="1160" y="2748"/>
                    <a:pt x="2276" y="3125"/>
                  </a:cubicBezTo>
                  <a:cubicBezTo>
                    <a:pt x="2447" y="3183"/>
                    <a:pt x="2583" y="3208"/>
                    <a:pt x="2689" y="3208"/>
                  </a:cubicBezTo>
                  <a:cubicBezTo>
                    <a:pt x="3275" y="3208"/>
                    <a:pt x="2973" y="2433"/>
                    <a:pt x="2900" y="2052"/>
                  </a:cubicBezTo>
                  <a:cubicBezTo>
                    <a:pt x="2813" y="1603"/>
                    <a:pt x="2262" y="1443"/>
                    <a:pt x="1972" y="298"/>
                  </a:cubicBezTo>
                  <a:cubicBezTo>
                    <a:pt x="1915" y="80"/>
                    <a:pt x="1790" y="0"/>
                    <a:pt x="1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3916500" y="1320900"/>
              <a:ext cx="121100" cy="114250"/>
            </a:xfrm>
            <a:custGeom>
              <a:avLst/>
              <a:gdLst/>
              <a:ahLst/>
              <a:cxnLst/>
              <a:rect l="l" t="t" r="r" b="b"/>
              <a:pathLst>
                <a:path w="4844" h="4570" extrusionOk="0">
                  <a:moveTo>
                    <a:pt x="4212" y="1"/>
                  </a:moveTo>
                  <a:cubicBezTo>
                    <a:pt x="3988" y="1"/>
                    <a:pt x="3546" y="323"/>
                    <a:pt x="3192" y="323"/>
                  </a:cubicBezTo>
                  <a:cubicBezTo>
                    <a:pt x="3177" y="323"/>
                    <a:pt x="3162" y="322"/>
                    <a:pt x="3147" y="321"/>
                  </a:cubicBezTo>
                  <a:cubicBezTo>
                    <a:pt x="3143" y="321"/>
                    <a:pt x="3139" y="321"/>
                    <a:pt x="3134" y="321"/>
                  </a:cubicBezTo>
                  <a:cubicBezTo>
                    <a:pt x="2589" y="321"/>
                    <a:pt x="420" y="2880"/>
                    <a:pt x="176" y="3815"/>
                  </a:cubicBezTo>
                  <a:cubicBezTo>
                    <a:pt x="0" y="4474"/>
                    <a:pt x="456" y="4570"/>
                    <a:pt x="733" y="4570"/>
                  </a:cubicBezTo>
                  <a:cubicBezTo>
                    <a:pt x="846" y="4570"/>
                    <a:pt x="929" y="4554"/>
                    <a:pt x="929" y="4554"/>
                  </a:cubicBezTo>
                  <a:cubicBezTo>
                    <a:pt x="929" y="4554"/>
                    <a:pt x="1422" y="4423"/>
                    <a:pt x="2002" y="4264"/>
                  </a:cubicBezTo>
                  <a:cubicBezTo>
                    <a:pt x="2582" y="4119"/>
                    <a:pt x="3771" y="2727"/>
                    <a:pt x="4307" y="1829"/>
                  </a:cubicBezTo>
                  <a:cubicBezTo>
                    <a:pt x="4843" y="944"/>
                    <a:pt x="4292" y="944"/>
                    <a:pt x="4350" y="278"/>
                  </a:cubicBezTo>
                  <a:cubicBezTo>
                    <a:pt x="4373" y="71"/>
                    <a:pt x="4316" y="1"/>
                    <a:pt x="4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3883700" y="1253100"/>
              <a:ext cx="116200" cy="168425"/>
            </a:xfrm>
            <a:custGeom>
              <a:avLst/>
              <a:gdLst/>
              <a:ahLst/>
              <a:cxnLst/>
              <a:rect l="l" t="t" r="r" b="b"/>
              <a:pathLst>
                <a:path w="4648" h="6737" extrusionOk="0">
                  <a:moveTo>
                    <a:pt x="2983" y="1"/>
                  </a:moveTo>
                  <a:cubicBezTo>
                    <a:pt x="2517" y="1"/>
                    <a:pt x="2363" y="411"/>
                    <a:pt x="1879" y="453"/>
                  </a:cubicBezTo>
                  <a:cubicBezTo>
                    <a:pt x="1372" y="511"/>
                    <a:pt x="1111" y="873"/>
                    <a:pt x="821" y="1642"/>
                  </a:cubicBezTo>
                  <a:cubicBezTo>
                    <a:pt x="545" y="2395"/>
                    <a:pt x="285" y="4497"/>
                    <a:pt x="125" y="5410"/>
                  </a:cubicBezTo>
                  <a:cubicBezTo>
                    <a:pt x="1" y="6135"/>
                    <a:pt x="469" y="6736"/>
                    <a:pt x="1011" y="6736"/>
                  </a:cubicBezTo>
                  <a:cubicBezTo>
                    <a:pt x="1163" y="6736"/>
                    <a:pt x="1321" y="6689"/>
                    <a:pt x="1473" y="6585"/>
                  </a:cubicBezTo>
                  <a:cubicBezTo>
                    <a:pt x="2169" y="6121"/>
                    <a:pt x="3532" y="4367"/>
                    <a:pt x="3778" y="3903"/>
                  </a:cubicBezTo>
                  <a:cubicBezTo>
                    <a:pt x="3778" y="3903"/>
                    <a:pt x="4648" y="2526"/>
                    <a:pt x="3937" y="1482"/>
                  </a:cubicBezTo>
                  <a:cubicBezTo>
                    <a:pt x="3227" y="438"/>
                    <a:pt x="3575" y="47"/>
                    <a:pt x="3053" y="3"/>
                  </a:cubicBezTo>
                  <a:cubicBezTo>
                    <a:pt x="3029" y="1"/>
                    <a:pt x="3006" y="1"/>
                    <a:pt x="2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3815050" y="1254100"/>
              <a:ext cx="110925" cy="167800"/>
            </a:xfrm>
            <a:custGeom>
              <a:avLst/>
              <a:gdLst/>
              <a:ahLst/>
              <a:cxnLst/>
              <a:rect l="l" t="t" r="r" b="b"/>
              <a:pathLst>
                <a:path w="4437" h="6712" extrusionOk="0">
                  <a:moveTo>
                    <a:pt x="1436" y="0"/>
                  </a:moveTo>
                  <a:cubicBezTo>
                    <a:pt x="1261" y="0"/>
                    <a:pt x="1096" y="96"/>
                    <a:pt x="958" y="340"/>
                  </a:cubicBezTo>
                  <a:cubicBezTo>
                    <a:pt x="639" y="920"/>
                    <a:pt x="131" y="1196"/>
                    <a:pt x="102" y="1573"/>
                  </a:cubicBezTo>
                  <a:cubicBezTo>
                    <a:pt x="88" y="1949"/>
                    <a:pt x="1" y="3008"/>
                    <a:pt x="856" y="4863"/>
                  </a:cubicBezTo>
                  <a:cubicBezTo>
                    <a:pt x="1460" y="6164"/>
                    <a:pt x="2275" y="6712"/>
                    <a:pt x="2844" y="6712"/>
                  </a:cubicBezTo>
                  <a:cubicBezTo>
                    <a:pt x="3080" y="6712"/>
                    <a:pt x="3274" y="6617"/>
                    <a:pt x="3393" y="6443"/>
                  </a:cubicBezTo>
                  <a:cubicBezTo>
                    <a:pt x="3799" y="5863"/>
                    <a:pt x="4437" y="2979"/>
                    <a:pt x="3958" y="1616"/>
                  </a:cubicBezTo>
                  <a:cubicBezTo>
                    <a:pt x="3958" y="1616"/>
                    <a:pt x="3451" y="964"/>
                    <a:pt x="3349" y="659"/>
                  </a:cubicBezTo>
                  <a:cubicBezTo>
                    <a:pt x="3312" y="543"/>
                    <a:pt x="3192" y="519"/>
                    <a:pt x="3035" y="519"/>
                  </a:cubicBezTo>
                  <a:cubicBezTo>
                    <a:pt x="2928" y="519"/>
                    <a:pt x="2805" y="530"/>
                    <a:pt x="2679" y="530"/>
                  </a:cubicBezTo>
                  <a:cubicBezTo>
                    <a:pt x="2484" y="530"/>
                    <a:pt x="2283" y="504"/>
                    <a:pt x="2132" y="369"/>
                  </a:cubicBezTo>
                  <a:cubicBezTo>
                    <a:pt x="1910" y="164"/>
                    <a:pt x="1665" y="0"/>
                    <a:pt x="1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3737875" y="1274825"/>
              <a:ext cx="136650" cy="146500"/>
            </a:xfrm>
            <a:custGeom>
              <a:avLst/>
              <a:gdLst/>
              <a:ahLst/>
              <a:cxnLst/>
              <a:rect l="l" t="t" r="r" b="b"/>
              <a:pathLst>
                <a:path w="5466" h="5860" extrusionOk="0">
                  <a:moveTo>
                    <a:pt x="1485" y="0"/>
                  </a:moveTo>
                  <a:cubicBezTo>
                    <a:pt x="1465" y="0"/>
                    <a:pt x="1444" y="2"/>
                    <a:pt x="1421" y="4"/>
                  </a:cubicBezTo>
                  <a:cubicBezTo>
                    <a:pt x="914" y="48"/>
                    <a:pt x="1001" y="497"/>
                    <a:pt x="551" y="903"/>
                  </a:cubicBezTo>
                  <a:cubicBezTo>
                    <a:pt x="116" y="1309"/>
                    <a:pt x="0" y="2744"/>
                    <a:pt x="870" y="3657"/>
                  </a:cubicBezTo>
                  <a:cubicBezTo>
                    <a:pt x="1740" y="4570"/>
                    <a:pt x="2682" y="5382"/>
                    <a:pt x="3421" y="5571"/>
                  </a:cubicBezTo>
                  <a:cubicBezTo>
                    <a:pt x="3859" y="5682"/>
                    <a:pt x="4200" y="5860"/>
                    <a:pt x="4493" y="5860"/>
                  </a:cubicBezTo>
                  <a:cubicBezTo>
                    <a:pt x="4695" y="5860"/>
                    <a:pt x="4873" y="5775"/>
                    <a:pt x="5045" y="5527"/>
                  </a:cubicBezTo>
                  <a:cubicBezTo>
                    <a:pt x="5465" y="4918"/>
                    <a:pt x="5306" y="3875"/>
                    <a:pt x="3363" y="1425"/>
                  </a:cubicBezTo>
                  <a:cubicBezTo>
                    <a:pt x="3363" y="1425"/>
                    <a:pt x="2856" y="903"/>
                    <a:pt x="2262" y="729"/>
                  </a:cubicBezTo>
                  <a:cubicBezTo>
                    <a:pt x="1694" y="563"/>
                    <a:pt x="1906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3784975" y="1357400"/>
              <a:ext cx="204425" cy="80050"/>
            </a:xfrm>
            <a:custGeom>
              <a:avLst/>
              <a:gdLst/>
              <a:ahLst/>
              <a:cxnLst/>
              <a:rect l="l" t="t" r="r" b="b"/>
              <a:pathLst>
                <a:path w="8177" h="3202" extrusionOk="0">
                  <a:moveTo>
                    <a:pt x="3314" y="1"/>
                  </a:moveTo>
                  <a:cubicBezTo>
                    <a:pt x="2398" y="1"/>
                    <a:pt x="2299" y="1219"/>
                    <a:pt x="1693" y="1219"/>
                  </a:cubicBezTo>
                  <a:cubicBezTo>
                    <a:pt x="1586" y="1219"/>
                    <a:pt x="1464" y="1181"/>
                    <a:pt x="1320" y="1093"/>
                  </a:cubicBezTo>
                  <a:cubicBezTo>
                    <a:pt x="1054" y="932"/>
                    <a:pt x="836" y="872"/>
                    <a:pt x="660" y="872"/>
                  </a:cubicBezTo>
                  <a:cubicBezTo>
                    <a:pt x="173" y="872"/>
                    <a:pt x="1" y="1325"/>
                    <a:pt x="1" y="1325"/>
                  </a:cubicBezTo>
                  <a:cubicBezTo>
                    <a:pt x="740" y="2340"/>
                    <a:pt x="2740" y="2934"/>
                    <a:pt x="3741" y="2992"/>
                  </a:cubicBezTo>
                  <a:cubicBezTo>
                    <a:pt x="4632" y="3032"/>
                    <a:pt x="5322" y="3201"/>
                    <a:pt x="5992" y="3201"/>
                  </a:cubicBezTo>
                  <a:cubicBezTo>
                    <a:pt x="6063" y="3201"/>
                    <a:pt x="6134" y="3199"/>
                    <a:pt x="6205" y="3195"/>
                  </a:cubicBezTo>
                  <a:cubicBezTo>
                    <a:pt x="6944" y="3152"/>
                    <a:pt x="7263" y="2804"/>
                    <a:pt x="7712" y="2543"/>
                  </a:cubicBezTo>
                  <a:cubicBezTo>
                    <a:pt x="8176" y="2282"/>
                    <a:pt x="7495" y="1543"/>
                    <a:pt x="7423" y="1180"/>
                  </a:cubicBezTo>
                  <a:cubicBezTo>
                    <a:pt x="7365" y="818"/>
                    <a:pt x="6901" y="905"/>
                    <a:pt x="5625" y="818"/>
                  </a:cubicBezTo>
                  <a:cubicBezTo>
                    <a:pt x="4350" y="717"/>
                    <a:pt x="4610" y="108"/>
                    <a:pt x="3422" y="6"/>
                  </a:cubicBezTo>
                  <a:cubicBezTo>
                    <a:pt x="3385" y="3"/>
                    <a:pt x="3349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3831450" y="1387450"/>
              <a:ext cx="143100" cy="52900"/>
            </a:xfrm>
            <a:custGeom>
              <a:avLst/>
              <a:gdLst/>
              <a:ahLst/>
              <a:cxnLst/>
              <a:rect l="l" t="t" r="r" b="b"/>
              <a:pathLst>
                <a:path w="5724" h="2116" extrusionOk="0">
                  <a:moveTo>
                    <a:pt x="1510" y="0"/>
                  </a:moveTo>
                  <a:cubicBezTo>
                    <a:pt x="934" y="0"/>
                    <a:pt x="1279" y="1223"/>
                    <a:pt x="831" y="1223"/>
                  </a:cubicBezTo>
                  <a:cubicBezTo>
                    <a:pt x="778" y="1223"/>
                    <a:pt x="713" y="1205"/>
                    <a:pt x="635" y="1167"/>
                  </a:cubicBezTo>
                  <a:cubicBezTo>
                    <a:pt x="462" y="1085"/>
                    <a:pt x="345" y="1054"/>
                    <a:pt x="267" y="1054"/>
                  </a:cubicBezTo>
                  <a:cubicBezTo>
                    <a:pt x="0" y="1054"/>
                    <a:pt x="200" y="1428"/>
                    <a:pt x="200" y="1428"/>
                  </a:cubicBezTo>
                  <a:cubicBezTo>
                    <a:pt x="1453" y="1947"/>
                    <a:pt x="2534" y="2116"/>
                    <a:pt x="3379" y="2116"/>
                  </a:cubicBezTo>
                  <a:cubicBezTo>
                    <a:pt x="4305" y="2116"/>
                    <a:pt x="4950" y="1914"/>
                    <a:pt x="5230" y="1747"/>
                  </a:cubicBezTo>
                  <a:cubicBezTo>
                    <a:pt x="5724" y="1440"/>
                    <a:pt x="5407" y="1146"/>
                    <a:pt x="4958" y="1146"/>
                  </a:cubicBezTo>
                  <a:cubicBezTo>
                    <a:pt x="4919" y="1146"/>
                    <a:pt x="4879" y="1148"/>
                    <a:pt x="4839" y="1153"/>
                  </a:cubicBezTo>
                  <a:cubicBezTo>
                    <a:pt x="4670" y="1167"/>
                    <a:pt x="4533" y="1188"/>
                    <a:pt x="4421" y="1188"/>
                  </a:cubicBezTo>
                  <a:cubicBezTo>
                    <a:pt x="4205" y="1188"/>
                    <a:pt x="4079" y="1114"/>
                    <a:pt x="3984" y="790"/>
                  </a:cubicBezTo>
                  <a:cubicBezTo>
                    <a:pt x="3913" y="523"/>
                    <a:pt x="3833" y="371"/>
                    <a:pt x="3679" y="371"/>
                  </a:cubicBezTo>
                  <a:cubicBezTo>
                    <a:pt x="3548" y="371"/>
                    <a:pt x="3363" y="479"/>
                    <a:pt x="3085" y="718"/>
                  </a:cubicBezTo>
                  <a:cubicBezTo>
                    <a:pt x="2967" y="821"/>
                    <a:pt x="2868" y="864"/>
                    <a:pt x="2780" y="864"/>
                  </a:cubicBezTo>
                  <a:cubicBezTo>
                    <a:pt x="2411" y="864"/>
                    <a:pt x="2223" y="124"/>
                    <a:pt x="1592" y="7"/>
                  </a:cubicBezTo>
                  <a:cubicBezTo>
                    <a:pt x="1563" y="2"/>
                    <a:pt x="1536" y="0"/>
                    <a:pt x="1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3322925" y="815950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5" y="0"/>
                  </a:moveTo>
                  <a:cubicBezTo>
                    <a:pt x="2309" y="0"/>
                    <a:pt x="2259" y="7"/>
                    <a:pt x="2204" y="22"/>
                  </a:cubicBezTo>
                  <a:cubicBezTo>
                    <a:pt x="1696" y="162"/>
                    <a:pt x="1622" y="647"/>
                    <a:pt x="1211" y="647"/>
                  </a:cubicBezTo>
                  <a:cubicBezTo>
                    <a:pt x="1153" y="647"/>
                    <a:pt x="1089" y="638"/>
                    <a:pt x="1016" y="616"/>
                  </a:cubicBezTo>
                  <a:cubicBezTo>
                    <a:pt x="955" y="599"/>
                    <a:pt x="897" y="591"/>
                    <a:pt x="842" y="591"/>
                  </a:cubicBezTo>
                  <a:cubicBezTo>
                    <a:pt x="348" y="591"/>
                    <a:pt x="40" y="1217"/>
                    <a:pt x="1" y="1269"/>
                  </a:cubicBezTo>
                  <a:cubicBezTo>
                    <a:pt x="1" y="1269"/>
                    <a:pt x="363" y="1675"/>
                    <a:pt x="537" y="1878"/>
                  </a:cubicBezTo>
                  <a:cubicBezTo>
                    <a:pt x="711" y="2081"/>
                    <a:pt x="2045" y="2907"/>
                    <a:pt x="2436" y="3023"/>
                  </a:cubicBezTo>
                  <a:cubicBezTo>
                    <a:pt x="2506" y="3043"/>
                    <a:pt x="2582" y="3054"/>
                    <a:pt x="2663" y="3054"/>
                  </a:cubicBezTo>
                  <a:cubicBezTo>
                    <a:pt x="3037" y="3054"/>
                    <a:pt x="3497" y="2828"/>
                    <a:pt x="3712" y="2327"/>
                  </a:cubicBezTo>
                  <a:cubicBezTo>
                    <a:pt x="3973" y="1704"/>
                    <a:pt x="3654" y="1022"/>
                    <a:pt x="3248" y="819"/>
                  </a:cubicBezTo>
                  <a:cubicBezTo>
                    <a:pt x="2867" y="636"/>
                    <a:pt x="2796" y="0"/>
                    <a:pt x="2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3243925" y="835125"/>
              <a:ext cx="81550" cy="80225"/>
            </a:xfrm>
            <a:custGeom>
              <a:avLst/>
              <a:gdLst/>
              <a:ahLst/>
              <a:cxnLst/>
              <a:rect l="l" t="t" r="r" b="b"/>
              <a:pathLst>
                <a:path w="3262" h="3209" extrusionOk="0">
                  <a:moveTo>
                    <a:pt x="1619" y="1"/>
                  </a:moveTo>
                  <a:cubicBezTo>
                    <a:pt x="1295" y="1"/>
                    <a:pt x="835" y="341"/>
                    <a:pt x="552" y="516"/>
                  </a:cubicBezTo>
                  <a:cubicBezTo>
                    <a:pt x="131" y="777"/>
                    <a:pt x="1" y="1314"/>
                    <a:pt x="1" y="1314"/>
                  </a:cubicBezTo>
                  <a:cubicBezTo>
                    <a:pt x="1" y="1314"/>
                    <a:pt x="1146" y="2749"/>
                    <a:pt x="2262" y="3126"/>
                  </a:cubicBezTo>
                  <a:cubicBezTo>
                    <a:pt x="2433" y="3183"/>
                    <a:pt x="2569" y="3209"/>
                    <a:pt x="2675" y="3209"/>
                  </a:cubicBezTo>
                  <a:cubicBezTo>
                    <a:pt x="3261" y="3209"/>
                    <a:pt x="2959" y="2433"/>
                    <a:pt x="2885" y="2053"/>
                  </a:cubicBezTo>
                  <a:cubicBezTo>
                    <a:pt x="2813" y="1603"/>
                    <a:pt x="2248" y="1444"/>
                    <a:pt x="1958" y="299"/>
                  </a:cubicBezTo>
                  <a:cubicBezTo>
                    <a:pt x="1901" y="81"/>
                    <a:pt x="1776" y="1"/>
                    <a:pt x="1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3406650" y="862575"/>
              <a:ext cx="81825" cy="80100"/>
            </a:xfrm>
            <a:custGeom>
              <a:avLst/>
              <a:gdLst/>
              <a:ahLst/>
              <a:cxnLst/>
              <a:rect l="l" t="t" r="r" b="b"/>
              <a:pathLst>
                <a:path w="3273" h="3204" extrusionOk="0">
                  <a:moveTo>
                    <a:pt x="1623" y="1"/>
                  </a:moveTo>
                  <a:cubicBezTo>
                    <a:pt x="1297" y="1"/>
                    <a:pt x="837" y="331"/>
                    <a:pt x="566" y="505"/>
                  </a:cubicBezTo>
                  <a:cubicBezTo>
                    <a:pt x="145" y="781"/>
                    <a:pt x="0" y="1317"/>
                    <a:pt x="0" y="1317"/>
                  </a:cubicBezTo>
                  <a:cubicBezTo>
                    <a:pt x="0" y="1317"/>
                    <a:pt x="1160" y="2738"/>
                    <a:pt x="2276" y="3115"/>
                  </a:cubicBezTo>
                  <a:cubicBezTo>
                    <a:pt x="2452" y="3176"/>
                    <a:pt x="2591" y="3204"/>
                    <a:pt x="2698" y="3204"/>
                  </a:cubicBezTo>
                  <a:cubicBezTo>
                    <a:pt x="3272" y="3204"/>
                    <a:pt x="2973" y="2433"/>
                    <a:pt x="2899" y="2042"/>
                  </a:cubicBezTo>
                  <a:cubicBezTo>
                    <a:pt x="2812" y="1593"/>
                    <a:pt x="2262" y="1433"/>
                    <a:pt x="1972" y="303"/>
                  </a:cubicBezTo>
                  <a:cubicBezTo>
                    <a:pt x="1914" y="82"/>
                    <a:pt x="1785" y="1"/>
                    <a:pt x="1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3378975" y="903000"/>
              <a:ext cx="121200" cy="114250"/>
            </a:xfrm>
            <a:custGeom>
              <a:avLst/>
              <a:gdLst/>
              <a:ahLst/>
              <a:cxnLst/>
              <a:rect l="l" t="t" r="r" b="b"/>
              <a:pathLst>
                <a:path w="4848" h="4570" extrusionOk="0">
                  <a:moveTo>
                    <a:pt x="4201" y="0"/>
                  </a:moveTo>
                  <a:cubicBezTo>
                    <a:pt x="3972" y="0"/>
                    <a:pt x="3534" y="311"/>
                    <a:pt x="3183" y="311"/>
                  </a:cubicBezTo>
                  <a:cubicBezTo>
                    <a:pt x="3167" y="311"/>
                    <a:pt x="3152" y="310"/>
                    <a:pt x="3137" y="309"/>
                  </a:cubicBezTo>
                  <a:cubicBezTo>
                    <a:pt x="3132" y="309"/>
                    <a:pt x="3128" y="309"/>
                    <a:pt x="3123" y="309"/>
                  </a:cubicBezTo>
                  <a:cubicBezTo>
                    <a:pt x="2579" y="309"/>
                    <a:pt x="424" y="2868"/>
                    <a:pt x="180" y="3803"/>
                  </a:cubicBezTo>
                  <a:cubicBezTo>
                    <a:pt x="0" y="4477"/>
                    <a:pt x="481" y="4569"/>
                    <a:pt x="756" y="4569"/>
                  </a:cubicBezTo>
                  <a:cubicBezTo>
                    <a:pt x="859" y="4569"/>
                    <a:pt x="933" y="4556"/>
                    <a:pt x="933" y="4556"/>
                  </a:cubicBezTo>
                  <a:cubicBezTo>
                    <a:pt x="933" y="4556"/>
                    <a:pt x="1412" y="4411"/>
                    <a:pt x="1992" y="4266"/>
                  </a:cubicBezTo>
                  <a:cubicBezTo>
                    <a:pt x="2571" y="4107"/>
                    <a:pt x="3775" y="2715"/>
                    <a:pt x="4311" y="1831"/>
                  </a:cubicBezTo>
                  <a:cubicBezTo>
                    <a:pt x="4847" y="932"/>
                    <a:pt x="4282" y="947"/>
                    <a:pt x="4354" y="280"/>
                  </a:cubicBezTo>
                  <a:cubicBezTo>
                    <a:pt x="4373" y="71"/>
                    <a:pt x="4311" y="0"/>
                    <a:pt x="4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3345900" y="835250"/>
              <a:ext cx="116225" cy="168400"/>
            </a:xfrm>
            <a:custGeom>
              <a:avLst/>
              <a:gdLst/>
              <a:ahLst/>
              <a:cxnLst/>
              <a:rect l="l" t="t" r="r" b="b"/>
              <a:pathLst>
                <a:path w="4649" h="6736" extrusionOk="0">
                  <a:moveTo>
                    <a:pt x="2998" y="1"/>
                  </a:moveTo>
                  <a:cubicBezTo>
                    <a:pt x="2531" y="1"/>
                    <a:pt x="2364" y="412"/>
                    <a:pt x="1894" y="453"/>
                  </a:cubicBezTo>
                  <a:cubicBezTo>
                    <a:pt x="1387" y="497"/>
                    <a:pt x="1126" y="874"/>
                    <a:pt x="836" y="1627"/>
                  </a:cubicBezTo>
                  <a:cubicBezTo>
                    <a:pt x="560" y="2381"/>
                    <a:pt x="285" y="4483"/>
                    <a:pt x="126" y="5411"/>
                  </a:cubicBezTo>
                  <a:cubicBezTo>
                    <a:pt x="1" y="6126"/>
                    <a:pt x="481" y="6735"/>
                    <a:pt x="1029" y="6735"/>
                  </a:cubicBezTo>
                  <a:cubicBezTo>
                    <a:pt x="1181" y="6735"/>
                    <a:pt x="1337" y="6689"/>
                    <a:pt x="1488" y="6585"/>
                  </a:cubicBezTo>
                  <a:cubicBezTo>
                    <a:pt x="2184" y="6107"/>
                    <a:pt x="3547" y="4353"/>
                    <a:pt x="3778" y="3889"/>
                  </a:cubicBezTo>
                  <a:cubicBezTo>
                    <a:pt x="3778" y="3889"/>
                    <a:pt x="4648" y="2512"/>
                    <a:pt x="3952" y="1482"/>
                  </a:cubicBezTo>
                  <a:cubicBezTo>
                    <a:pt x="3242" y="439"/>
                    <a:pt x="3590" y="47"/>
                    <a:pt x="3068" y="4"/>
                  </a:cubicBezTo>
                  <a:cubicBezTo>
                    <a:pt x="3044" y="2"/>
                    <a:pt x="3021" y="1"/>
                    <a:pt x="2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3277275" y="836075"/>
              <a:ext cx="111275" cy="167825"/>
            </a:xfrm>
            <a:custGeom>
              <a:avLst/>
              <a:gdLst/>
              <a:ahLst/>
              <a:cxnLst/>
              <a:rect l="l" t="t" r="r" b="b"/>
              <a:pathLst>
                <a:path w="4451" h="6713" extrusionOk="0">
                  <a:moveTo>
                    <a:pt x="1450" y="1"/>
                  </a:moveTo>
                  <a:cubicBezTo>
                    <a:pt x="1275" y="1"/>
                    <a:pt x="1110" y="97"/>
                    <a:pt x="972" y="348"/>
                  </a:cubicBezTo>
                  <a:cubicBezTo>
                    <a:pt x="653" y="913"/>
                    <a:pt x="145" y="1203"/>
                    <a:pt x="116" y="1580"/>
                  </a:cubicBezTo>
                  <a:cubicBezTo>
                    <a:pt x="87" y="1957"/>
                    <a:pt x="0" y="3001"/>
                    <a:pt x="856" y="4856"/>
                  </a:cubicBezTo>
                  <a:cubicBezTo>
                    <a:pt x="1461" y="6169"/>
                    <a:pt x="2284" y="6713"/>
                    <a:pt x="2857" y="6713"/>
                  </a:cubicBezTo>
                  <a:cubicBezTo>
                    <a:pt x="3094" y="6713"/>
                    <a:pt x="3288" y="6620"/>
                    <a:pt x="3407" y="6451"/>
                  </a:cubicBezTo>
                  <a:cubicBezTo>
                    <a:pt x="3813" y="5856"/>
                    <a:pt x="4451" y="2972"/>
                    <a:pt x="3958" y="1623"/>
                  </a:cubicBezTo>
                  <a:cubicBezTo>
                    <a:pt x="3958" y="1623"/>
                    <a:pt x="3465" y="957"/>
                    <a:pt x="3363" y="652"/>
                  </a:cubicBezTo>
                  <a:cubicBezTo>
                    <a:pt x="3326" y="540"/>
                    <a:pt x="3204" y="518"/>
                    <a:pt x="3045" y="518"/>
                  </a:cubicBezTo>
                  <a:cubicBezTo>
                    <a:pt x="2945" y="518"/>
                    <a:pt x="2831" y="527"/>
                    <a:pt x="2714" y="527"/>
                  </a:cubicBezTo>
                  <a:cubicBezTo>
                    <a:pt x="2512" y="527"/>
                    <a:pt x="2302" y="501"/>
                    <a:pt x="2146" y="362"/>
                  </a:cubicBezTo>
                  <a:cubicBezTo>
                    <a:pt x="1924" y="165"/>
                    <a:pt x="1679" y="1"/>
                    <a:pt x="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3200450" y="856650"/>
              <a:ext cx="136275" cy="146600"/>
            </a:xfrm>
            <a:custGeom>
              <a:avLst/>
              <a:gdLst/>
              <a:ahLst/>
              <a:cxnLst/>
              <a:rect l="l" t="t" r="r" b="b"/>
              <a:pathLst>
                <a:path w="5451" h="5864" extrusionOk="0">
                  <a:moveTo>
                    <a:pt x="1470" y="1"/>
                  </a:moveTo>
                  <a:cubicBezTo>
                    <a:pt x="1455" y="1"/>
                    <a:pt x="1438" y="2"/>
                    <a:pt x="1421" y="3"/>
                  </a:cubicBezTo>
                  <a:cubicBezTo>
                    <a:pt x="914" y="47"/>
                    <a:pt x="986" y="496"/>
                    <a:pt x="551" y="916"/>
                  </a:cubicBezTo>
                  <a:cubicBezTo>
                    <a:pt x="116" y="1322"/>
                    <a:pt x="0" y="2743"/>
                    <a:pt x="870" y="3656"/>
                  </a:cubicBezTo>
                  <a:cubicBezTo>
                    <a:pt x="1740" y="4569"/>
                    <a:pt x="2682" y="5381"/>
                    <a:pt x="3421" y="5570"/>
                  </a:cubicBezTo>
                  <a:cubicBezTo>
                    <a:pt x="3856" y="5689"/>
                    <a:pt x="4195" y="5863"/>
                    <a:pt x="4483" y="5863"/>
                  </a:cubicBezTo>
                  <a:cubicBezTo>
                    <a:pt x="4686" y="5863"/>
                    <a:pt x="4863" y="5777"/>
                    <a:pt x="5030" y="5526"/>
                  </a:cubicBezTo>
                  <a:cubicBezTo>
                    <a:pt x="5451" y="4917"/>
                    <a:pt x="5306" y="3874"/>
                    <a:pt x="3363" y="1424"/>
                  </a:cubicBezTo>
                  <a:cubicBezTo>
                    <a:pt x="3363" y="1424"/>
                    <a:pt x="2841" y="902"/>
                    <a:pt x="2247" y="742"/>
                  </a:cubicBezTo>
                  <a:cubicBezTo>
                    <a:pt x="1673" y="574"/>
                    <a:pt x="1910" y="1"/>
                    <a:pt x="1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3247550" y="939250"/>
              <a:ext cx="204425" cy="80000"/>
            </a:xfrm>
            <a:custGeom>
              <a:avLst/>
              <a:gdLst/>
              <a:ahLst/>
              <a:cxnLst/>
              <a:rect l="l" t="t" r="r" b="b"/>
              <a:pathLst>
                <a:path w="8177" h="3200" extrusionOk="0">
                  <a:moveTo>
                    <a:pt x="3326" y="0"/>
                  </a:moveTo>
                  <a:cubicBezTo>
                    <a:pt x="2400" y="0"/>
                    <a:pt x="2301" y="1218"/>
                    <a:pt x="1695" y="1218"/>
                  </a:cubicBezTo>
                  <a:cubicBezTo>
                    <a:pt x="1588" y="1218"/>
                    <a:pt x="1465" y="1180"/>
                    <a:pt x="1320" y="1091"/>
                  </a:cubicBezTo>
                  <a:cubicBezTo>
                    <a:pt x="1054" y="930"/>
                    <a:pt x="836" y="870"/>
                    <a:pt x="660" y="870"/>
                  </a:cubicBezTo>
                  <a:cubicBezTo>
                    <a:pt x="173" y="870"/>
                    <a:pt x="1" y="1323"/>
                    <a:pt x="1" y="1323"/>
                  </a:cubicBezTo>
                  <a:cubicBezTo>
                    <a:pt x="740" y="2338"/>
                    <a:pt x="2740" y="2947"/>
                    <a:pt x="3726" y="2990"/>
                  </a:cubicBezTo>
                  <a:cubicBezTo>
                    <a:pt x="4624" y="3042"/>
                    <a:pt x="5312" y="3200"/>
                    <a:pt x="5979" y="3200"/>
                  </a:cubicBezTo>
                  <a:cubicBezTo>
                    <a:pt x="6054" y="3200"/>
                    <a:pt x="6130" y="3198"/>
                    <a:pt x="6205" y="3193"/>
                  </a:cubicBezTo>
                  <a:cubicBezTo>
                    <a:pt x="6944" y="3150"/>
                    <a:pt x="7249" y="2816"/>
                    <a:pt x="7712" y="2555"/>
                  </a:cubicBezTo>
                  <a:cubicBezTo>
                    <a:pt x="8176" y="2295"/>
                    <a:pt x="7495" y="1555"/>
                    <a:pt x="7423" y="1193"/>
                  </a:cubicBezTo>
                  <a:cubicBezTo>
                    <a:pt x="7365" y="830"/>
                    <a:pt x="6901" y="917"/>
                    <a:pt x="5625" y="816"/>
                  </a:cubicBezTo>
                  <a:cubicBezTo>
                    <a:pt x="4349" y="729"/>
                    <a:pt x="4610" y="120"/>
                    <a:pt x="3422" y="4"/>
                  </a:cubicBezTo>
                  <a:cubicBezTo>
                    <a:pt x="3389" y="1"/>
                    <a:pt x="3357" y="0"/>
                    <a:pt x="3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3294100" y="969550"/>
              <a:ext cx="142875" cy="52750"/>
            </a:xfrm>
            <a:custGeom>
              <a:avLst/>
              <a:gdLst/>
              <a:ahLst/>
              <a:cxnLst/>
              <a:rect l="l" t="t" r="r" b="b"/>
              <a:pathLst>
                <a:path w="5715" h="2110" extrusionOk="0">
                  <a:moveTo>
                    <a:pt x="1499" y="1"/>
                  </a:moveTo>
                  <a:cubicBezTo>
                    <a:pt x="932" y="1"/>
                    <a:pt x="1277" y="1221"/>
                    <a:pt x="822" y="1221"/>
                  </a:cubicBezTo>
                  <a:cubicBezTo>
                    <a:pt x="770" y="1221"/>
                    <a:pt x="708" y="1205"/>
                    <a:pt x="632" y="1169"/>
                  </a:cubicBezTo>
                  <a:cubicBezTo>
                    <a:pt x="454" y="1082"/>
                    <a:pt x="335" y="1048"/>
                    <a:pt x="257" y="1048"/>
                  </a:cubicBezTo>
                  <a:cubicBezTo>
                    <a:pt x="1" y="1048"/>
                    <a:pt x="197" y="1416"/>
                    <a:pt x="197" y="1416"/>
                  </a:cubicBezTo>
                  <a:cubicBezTo>
                    <a:pt x="1444" y="1939"/>
                    <a:pt x="2517" y="2109"/>
                    <a:pt x="3358" y="2109"/>
                  </a:cubicBezTo>
                  <a:cubicBezTo>
                    <a:pt x="4286" y="2109"/>
                    <a:pt x="4931" y="1902"/>
                    <a:pt x="5213" y="1735"/>
                  </a:cubicBezTo>
                  <a:cubicBezTo>
                    <a:pt x="5714" y="1423"/>
                    <a:pt x="5391" y="1136"/>
                    <a:pt x="4932" y="1136"/>
                  </a:cubicBezTo>
                  <a:cubicBezTo>
                    <a:pt x="4901" y="1136"/>
                    <a:pt x="4868" y="1138"/>
                    <a:pt x="4836" y="1141"/>
                  </a:cubicBezTo>
                  <a:cubicBezTo>
                    <a:pt x="4662" y="1155"/>
                    <a:pt x="4522" y="1175"/>
                    <a:pt x="4408" y="1175"/>
                  </a:cubicBezTo>
                  <a:cubicBezTo>
                    <a:pt x="4189" y="1175"/>
                    <a:pt x="4066" y="1102"/>
                    <a:pt x="3980" y="778"/>
                  </a:cubicBezTo>
                  <a:cubicBezTo>
                    <a:pt x="3902" y="519"/>
                    <a:pt x="3819" y="366"/>
                    <a:pt x="3665" y="366"/>
                  </a:cubicBezTo>
                  <a:cubicBezTo>
                    <a:pt x="3535" y="366"/>
                    <a:pt x="3354" y="475"/>
                    <a:pt x="3082" y="720"/>
                  </a:cubicBezTo>
                  <a:cubicBezTo>
                    <a:pt x="2966" y="819"/>
                    <a:pt x="2869" y="860"/>
                    <a:pt x="2781" y="860"/>
                  </a:cubicBezTo>
                  <a:cubicBezTo>
                    <a:pt x="2406" y="860"/>
                    <a:pt x="2211" y="116"/>
                    <a:pt x="1589" y="10"/>
                  </a:cubicBezTo>
                  <a:cubicBezTo>
                    <a:pt x="1557" y="4"/>
                    <a:pt x="1527" y="1"/>
                    <a:pt x="1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3570450" y="670975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4" y="150"/>
                    <a:pt x="1610" y="648"/>
                    <a:pt x="1193" y="648"/>
                  </a:cubicBezTo>
                  <a:cubicBezTo>
                    <a:pt x="1136" y="648"/>
                    <a:pt x="1072" y="638"/>
                    <a:pt x="1001" y="617"/>
                  </a:cubicBezTo>
                  <a:cubicBezTo>
                    <a:pt x="940" y="600"/>
                    <a:pt x="883" y="592"/>
                    <a:pt x="827" y="592"/>
                  </a:cubicBezTo>
                  <a:cubicBezTo>
                    <a:pt x="336" y="592"/>
                    <a:pt x="39" y="1217"/>
                    <a:pt x="0" y="1270"/>
                  </a:cubicBezTo>
                  <a:cubicBezTo>
                    <a:pt x="0" y="1270"/>
                    <a:pt x="363" y="1675"/>
                    <a:pt x="537" y="1864"/>
                  </a:cubicBezTo>
                  <a:cubicBezTo>
                    <a:pt x="711" y="2067"/>
                    <a:pt x="2030" y="2908"/>
                    <a:pt x="2436" y="3023"/>
                  </a:cubicBezTo>
                  <a:cubicBezTo>
                    <a:pt x="2503" y="3043"/>
                    <a:pt x="2577" y="3053"/>
                    <a:pt x="2654" y="3053"/>
                  </a:cubicBezTo>
                  <a:cubicBezTo>
                    <a:pt x="3030" y="3053"/>
                    <a:pt x="3495" y="2818"/>
                    <a:pt x="3711" y="2313"/>
                  </a:cubicBezTo>
                  <a:cubicBezTo>
                    <a:pt x="3972" y="1704"/>
                    <a:pt x="3653" y="1023"/>
                    <a:pt x="3247" y="806"/>
                  </a:cubicBezTo>
                  <a:cubicBezTo>
                    <a:pt x="2867" y="622"/>
                    <a:pt x="2795" y="1"/>
                    <a:pt x="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3491075" y="690100"/>
              <a:ext cx="81900" cy="80300"/>
            </a:xfrm>
            <a:custGeom>
              <a:avLst/>
              <a:gdLst/>
              <a:ahLst/>
              <a:cxnLst/>
              <a:rect l="l" t="t" r="r" b="b"/>
              <a:pathLst>
                <a:path w="3276" h="3212" extrusionOk="0">
                  <a:moveTo>
                    <a:pt x="1625" y="0"/>
                  </a:moveTo>
                  <a:cubicBezTo>
                    <a:pt x="1299" y="0"/>
                    <a:pt x="838" y="334"/>
                    <a:pt x="566" y="519"/>
                  </a:cubicBezTo>
                  <a:cubicBezTo>
                    <a:pt x="146" y="780"/>
                    <a:pt x="1" y="1316"/>
                    <a:pt x="1" y="1316"/>
                  </a:cubicBezTo>
                  <a:cubicBezTo>
                    <a:pt x="1" y="1316"/>
                    <a:pt x="1160" y="2751"/>
                    <a:pt x="2277" y="3128"/>
                  </a:cubicBezTo>
                  <a:cubicBezTo>
                    <a:pt x="2448" y="3186"/>
                    <a:pt x="2583" y="3211"/>
                    <a:pt x="2689" y="3211"/>
                  </a:cubicBezTo>
                  <a:cubicBezTo>
                    <a:pt x="3276" y="3211"/>
                    <a:pt x="2974" y="2436"/>
                    <a:pt x="2900" y="2056"/>
                  </a:cubicBezTo>
                  <a:cubicBezTo>
                    <a:pt x="2813" y="1592"/>
                    <a:pt x="2262" y="1447"/>
                    <a:pt x="1972" y="302"/>
                  </a:cubicBezTo>
                  <a:cubicBezTo>
                    <a:pt x="1915" y="81"/>
                    <a:pt x="1786" y="0"/>
                    <a:pt x="1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3654150" y="7174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1623" y="0"/>
                  </a:moveTo>
                  <a:cubicBezTo>
                    <a:pt x="1296" y="0"/>
                    <a:pt x="833" y="337"/>
                    <a:pt x="552" y="511"/>
                  </a:cubicBezTo>
                  <a:cubicBezTo>
                    <a:pt x="131" y="772"/>
                    <a:pt x="1" y="1323"/>
                    <a:pt x="1" y="1323"/>
                  </a:cubicBezTo>
                  <a:cubicBezTo>
                    <a:pt x="1" y="1323"/>
                    <a:pt x="1146" y="2744"/>
                    <a:pt x="2262" y="3120"/>
                  </a:cubicBezTo>
                  <a:cubicBezTo>
                    <a:pt x="2433" y="3178"/>
                    <a:pt x="2569" y="3204"/>
                    <a:pt x="2676" y="3204"/>
                  </a:cubicBezTo>
                  <a:cubicBezTo>
                    <a:pt x="3266" y="3204"/>
                    <a:pt x="2974" y="2428"/>
                    <a:pt x="2900" y="2048"/>
                  </a:cubicBezTo>
                  <a:cubicBezTo>
                    <a:pt x="2813" y="1598"/>
                    <a:pt x="2262" y="1439"/>
                    <a:pt x="1972" y="308"/>
                  </a:cubicBezTo>
                  <a:cubicBezTo>
                    <a:pt x="1915" y="83"/>
                    <a:pt x="1786" y="0"/>
                    <a:pt x="1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3626475" y="757750"/>
              <a:ext cx="121200" cy="114525"/>
            </a:xfrm>
            <a:custGeom>
              <a:avLst/>
              <a:gdLst/>
              <a:ahLst/>
              <a:cxnLst/>
              <a:rect l="l" t="t" r="r" b="b"/>
              <a:pathLst>
                <a:path w="4848" h="4581" extrusionOk="0">
                  <a:moveTo>
                    <a:pt x="4206" y="1"/>
                  </a:moveTo>
                  <a:cubicBezTo>
                    <a:pt x="3978" y="1"/>
                    <a:pt x="3536" y="323"/>
                    <a:pt x="3182" y="323"/>
                  </a:cubicBezTo>
                  <a:cubicBezTo>
                    <a:pt x="3167" y="323"/>
                    <a:pt x="3152" y="322"/>
                    <a:pt x="3137" y="321"/>
                  </a:cubicBezTo>
                  <a:cubicBezTo>
                    <a:pt x="3133" y="320"/>
                    <a:pt x="3128" y="320"/>
                    <a:pt x="3124" y="320"/>
                  </a:cubicBezTo>
                  <a:cubicBezTo>
                    <a:pt x="2579" y="320"/>
                    <a:pt x="425" y="2880"/>
                    <a:pt x="180" y="3814"/>
                  </a:cubicBezTo>
                  <a:cubicBezTo>
                    <a:pt x="1" y="4489"/>
                    <a:pt x="473" y="4581"/>
                    <a:pt x="744" y="4581"/>
                  </a:cubicBezTo>
                  <a:cubicBezTo>
                    <a:pt x="846" y="4581"/>
                    <a:pt x="919" y="4568"/>
                    <a:pt x="919" y="4568"/>
                  </a:cubicBezTo>
                  <a:cubicBezTo>
                    <a:pt x="919" y="4568"/>
                    <a:pt x="1412" y="4423"/>
                    <a:pt x="1992" y="4278"/>
                  </a:cubicBezTo>
                  <a:cubicBezTo>
                    <a:pt x="2572" y="4119"/>
                    <a:pt x="3775" y="2727"/>
                    <a:pt x="4311" y="1828"/>
                  </a:cubicBezTo>
                  <a:cubicBezTo>
                    <a:pt x="4848" y="944"/>
                    <a:pt x="4282" y="944"/>
                    <a:pt x="4355" y="277"/>
                  </a:cubicBezTo>
                  <a:cubicBezTo>
                    <a:pt x="4373" y="71"/>
                    <a:pt x="4313" y="1"/>
                    <a:pt x="4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3593400" y="689950"/>
              <a:ext cx="116225" cy="168575"/>
            </a:xfrm>
            <a:custGeom>
              <a:avLst/>
              <a:gdLst/>
              <a:ahLst/>
              <a:cxnLst/>
              <a:rect l="l" t="t" r="r" b="b"/>
              <a:pathLst>
                <a:path w="4649" h="6743" extrusionOk="0">
                  <a:moveTo>
                    <a:pt x="2999" y="0"/>
                  </a:moveTo>
                  <a:cubicBezTo>
                    <a:pt x="2531" y="0"/>
                    <a:pt x="2364" y="412"/>
                    <a:pt x="1880" y="467"/>
                  </a:cubicBezTo>
                  <a:cubicBezTo>
                    <a:pt x="1373" y="511"/>
                    <a:pt x="1126" y="887"/>
                    <a:pt x="836" y="1641"/>
                  </a:cubicBezTo>
                  <a:cubicBezTo>
                    <a:pt x="561" y="2395"/>
                    <a:pt x="286" y="4497"/>
                    <a:pt x="126" y="5410"/>
                  </a:cubicBezTo>
                  <a:cubicBezTo>
                    <a:pt x="1" y="6139"/>
                    <a:pt x="484" y="6743"/>
                    <a:pt x="1035" y="6743"/>
                  </a:cubicBezTo>
                  <a:cubicBezTo>
                    <a:pt x="1185" y="6743"/>
                    <a:pt x="1340" y="6698"/>
                    <a:pt x="1489" y="6599"/>
                  </a:cubicBezTo>
                  <a:cubicBezTo>
                    <a:pt x="2170" y="6120"/>
                    <a:pt x="3533" y="4366"/>
                    <a:pt x="3779" y="3902"/>
                  </a:cubicBezTo>
                  <a:cubicBezTo>
                    <a:pt x="3779" y="3902"/>
                    <a:pt x="4649" y="2525"/>
                    <a:pt x="3938" y="1482"/>
                  </a:cubicBezTo>
                  <a:cubicBezTo>
                    <a:pt x="3243" y="453"/>
                    <a:pt x="3591" y="61"/>
                    <a:pt x="3069" y="3"/>
                  </a:cubicBezTo>
                  <a:cubicBezTo>
                    <a:pt x="3045" y="1"/>
                    <a:pt x="3021" y="0"/>
                    <a:pt x="2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3524775" y="691050"/>
              <a:ext cx="111300" cy="167900"/>
            </a:xfrm>
            <a:custGeom>
              <a:avLst/>
              <a:gdLst/>
              <a:ahLst/>
              <a:cxnLst/>
              <a:rect l="l" t="t" r="r" b="b"/>
              <a:pathLst>
                <a:path w="4452" h="6716" extrusionOk="0">
                  <a:moveTo>
                    <a:pt x="1433" y="1"/>
                  </a:moveTo>
                  <a:cubicBezTo>
                    <a:pt x="1262" y="1"/>
                    <a:pt x="1103" y="94"/>
                    <a:pt x="972" y="336"/>
                  </a:cubicBezTo>
                  <a:cubicBezTo>
                    <a:pt x="653" y="916"/>
                    <a:pt x="146" y="1191"/>
                    <a:pt x="117" y="1568"/>
                  </a:cubicBezTo>
                  <a:cubicBezTo>
                    <a:pt x="88" y="1960"/>
                    <a:pt x="1" y="3003"/>
                    <a:pt x="856" y="4859"/>
                  </a:cubicBezTo>
                  <a:cubicBezTo>
                    <a:pt x="1461" y="6172"/>
                    <a:pt x="2277" y="6715"/>
                    <a:pt x="2846" y="6715"/>
                  </a:cubicBezTo>
                  <a:cubicBezTo>
                    <a:pt x="3081" y="6715"/>
                    <a:pt x="3274" y="6623"/>
                    <a:pt x="3393" y="6453"/>
                  </a:cubicBezTo>
                  <a:cubicBezTo>
                    <a:pt x="3799" y="5859"/>
                    <a:pt x="4451" y="2974"/>
                    <a:pt x="3958" y="1612"/>
                  </a:cubicBezTo>
                  <a:cubicBezTo>
                    <a:pt x="3958" y="1612"/>
                    <a:pt x="3465" y="959"/>
                    <a:pt x="3364" y="655"/>
                  </a:cubicBezTo>
                  <a:cubicBezTo>
                    <a:pt x="3327" y="538"/>
                    <a:pt x="3204" y="515"/>
                    <a:pt x="3045" y="515"/>
                  </a:cubicBezTo>
                  <a:cubicBezTo>
                    <a:pt x="2937" y="515"/>
                    <a:pt x="2811" y="526"/>
                    <a:pt x="2684" y="526"/>
                  </a:cubicBezTo>
                  <a:cubicBezTo>
                    <a:pt x="2486" y="526"/>
                    <a:pt x="2283" y="499"/>
                    <a:pt x="2132" y="365"/>
                  </a:cubicBezTo>
                  <a:cubicBezTo>
                    <a:pt x="1908" y="166"/>
                    <a:pt x="1661" y="1"/>
                    <a:pt x="1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3447950" y="711675"/>
              <a:ext cx="136300" cy="146500"/>
            </a:xfrm>
            <a:custGeom>
              <a:avLst/>
              <a:gdLst/>
              <a:ahLst/>
              <a:cxnLst/>
              <a:rect l="l" t="t" r="r" b="b"/>
              <a:pathLst>
                <a:path w="5452" h="5860" extrusionOk="0">
                  <a:moveTo>
                    <a:pt x="1470" y="0"/>
                  </a:moveTo>
                  <a:cubicBezTo>
                    <a:pt x="1450" y="0"/>
                    <a:pt x="1429" y="1"/>
                    <a:pt x="1407" y="4"/>
                  </a:cubicBezTo>
                  <a:cubicBezTo>
                    <a:pt x="900" y="47"/>
                    <a:pt x="987" y="497"/>
                    <a:pt x="552" y="903"/>
                  </a:cubicBezTo>
                  <a:cubicBezTo>
                    <a:pt x="117" y="1309"/>
                    <a:pt x="1" y="2744"/>
                    <a:pt x="871" y="3657"/>
                  </a:cubicBezTo>
                  <a:cubicBezTo>
                    <a:pt x="1740" y="4570"/>
                    <a:pt x="2683" y="5382"/>
                    <a:pt x="3422" y="5570"/>
                  </a:cubicBezTo>
                  <a:cubicBezTo>
                    <a:pt x="3860" y="5682"/>
                    <a:pt x="4196" y="5859"/>
                    <a:pt x="4484" y="5859"/>
                  </a:cubicBezTo>
                  <a:cubicBezTo>
                    <a:pt x="4683" y="5859"/>
                    <a:pt x="4859" y="5775"/>
                    <a:pt x="5031" y="5527"/>
                  </a:cubicBezTo>
                  <a:cubicBezTo>
                    <a:pt x="5451" y="4918"/>
                    <a:pt x="5306" y="3874"/>
                    <a:pt x="3364" y="1424"/>
                  </a:cubicBezTo>
                  <a:cubicBezTo>
                    <a:pt x="3364" y="1424"/>
                    <a:pt x="2842" y="903"/>
                    <a:pt x="2248" y="729"/>
                  </a:cubicBezTo>
                  <a:cubicBezTo>
                    <a:pt x="1680" y="576"/>
                    <a:pt x="1893" y="0"/>
                    <a:pt x="1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3494700" y="794275"/>
              <a:ext cx="204425" cy="80025"/>
            </a:xfrm>
            <a:custGeom>
              <a:avLst/>
              <a:gdLst/>
              <a:ahLst/>
              <a:cxnLst/>
              <a:rect l="l" t="t" r="r" b="b"/>
              <a:pathLst>
                <a:path w="8177" h="3201" extrusionOk="0">
                  <a:moveTo>
                    <a:pt x="3326" y="1"/>
                  </a:moveTo>
                  <a:cubicBezTo>
                    <a:pt x="2401" y="1"/>
                    <a:pt x="2312" y="1218"/>
                    <a:pt x="1708" y="1218"/>
                  </a:cubicBezTo>
                  <a:cubicBezTo>
                    <a:pt x="1602" y="1218"/>
                    <a:pt x="1480" y="1181"/>
                    <a:pt x="1334" y="1092"/>
                  </a:cubicBezTo>
                  <a:cubicBezTo>
                    <a:pt x="1069" y="930"/>
                    <a:pt x="850" y="871"/>
                    <a:pt x="672" y="871"/>
                  </a:cubicBezTo>
                  <a:cubicBezTo>
                    <a:pt x="180" y="871"/>
                    <a:pt x="1" y="1324"/>
                    <a:pt x="1" y="1324"/>
                  </a:cubicBezTo>
                  <a:cubicBezTo>
                    <a:pt x="740" y="2339"/>
                    <a:pt x="2755" y="2933"/>
                    <a:pt x="3741" y="2991"/>
                  </a:cubicBezTo>
                  <a:cubicBezTo>
                    <a:pt x="4632" y="3030"/>
                    <a:pt x="5322" y="3200"/>
                    <a:pt x="5992" y="3200"/>
                  </a:cubicBezTo>
                  <a:cubicBezTo>
                    <a:pt x="6063" y="3200"/>
                    <a:pt x="6134" y="3198"/>
                    <a:pt x="6205" y="3194"/>
                  </a:cubicBezTo>
                  <a:cubicBezTo>
                    <a:pt x="6959" y="3150"/>
                    <a:pt x="7263" y="2817"/>
                    <a:pt x="7727" y="2542"/>
                  </a:cubicBezTo>
                  <a:cubicBezTo>
                    <a:pt x="8176" y="2281"/>
                    <a:pt x="7495" y="1556"/>
                    <a:pt x="7437" y="1194"/>
                  </a:cubicBezTo>
                  <a:cubicBezTo>
                    <a:pt x="7365" y="831"/>
                    <a:pt x="6915" y="904"/>
                    <a:pt x="5640" y="817"/>
                  </a:cubicBezTo>
                  <a:cubicBezTo>
                    <a:pt x="4349" y="730"/>
                    <a:pt x="4610" y="121"/>
                    <a:pt x="3422" y="5"/>
                  </a:cubicBezTo>
                  <a:cubicBezTo>
                    <a:pt x="3389" y="2"/>
                    <a:pt x="3357" y="1"/>
                    <a:pt x="3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3541525" y="824600"/>
              <a:ext cx="142950" cy="52750"/>
            </a:xfrm>
            <a:custGeom>
              <a:avLst/>
              <a:gdLst/>
              <a:ahLst/>
              <a:cxnLst/>
              <a:rect l="l" t="t" r="r" b="b"/>
              <a:pathLst>
                <a:path w="5718" h="2110" extrusionOk="0">
                  <a:moveTo>
                    <a:pt x="1501" y="1"/>
                  </a:moveTo>
                  <a:cubicBezTo>
                    <a:pt x="925" y="1"/>
                    <a:pt x="1275" y="1210"/>
                    <a:pt x="831" y="1210"/>
                  </a:cubicBezTo>
                  <a:cubicBezTo>
                    <a:pt x="778" y="1210"/>
                    <a:pt x="714" y="1193"/>
                    <a:pt x="636" y="1155"/>
                  </a:cubicBezTo>
                  <a:cubicBezTo>
                    <a:pt x="462" y="1073"/>
                    <a:pt x="345" y="1041"/>
                    <a:pt x="268" y="1041"/>
                  </a:cubicBezTo>
                  <a:cubicBezTo>
                    <a:pt x="1" y="1041"/>
                    <a:pt x="201" y="1416"/>
                    <a:pt x="201" y="1416"/>
                  </a:cubicBezTo>
                  <a:cubicBezTo>
                    <a:pt x="1448" y="1939"/>
                    <a:pt x="2521" y="2109"/>
                    <a:pt x="3362" y="2109"/>
                  </a:cubicBezTo>
                  <a:cubicBezTo>
                    <a:pt x="4290" y="2109"/>
                    <a:pt x="4935" y="1902"/>
                    <a:pt x="5216" y="1735"/>
                  </a:cubicBezTo>
                  <a:cubicBezTo>
                    <a:pt x="5718" y="1423"/>
                    <a:pt x="5395" y="1136"/>
                    <a:pt x="4936" y="1136"/>
                  </a:cubicBezTo>
                  <a:cubicBezTo>
                    <a:pt x="4904" y="1136"/>
                    <a:pt x="4872" y="1137"/>
                    <a:pt x="4839" y="1140"/>
                  </a:cubicBezTo>
                  <a:cubicBezTo>
                    <a:pt x="4665" y="1155"/>
                    <a:pt x="4525" y="1175"/>
                    <a:pt x="4411" y="1175"/>
                  </a:cubicBezTo>
                  <a:cubicBezTo>
                    <a:pt x="4193" y="1175"/>
                    <a:pt x="4070" y="1102"/>
                    <a:pt x="3984" y="778"/>
                  </a:cubicBezTo>
                  <a:cubicBezTo>
                    <a:pt x="3905" y="510"/>
                    <a:pt x="3823" y="358"/>
                    <a:pt x="3666" y="358"/>
                  </a:cubicBezTo>
                  <a:cubicBezTo>
                    <a:pt x="3534" y="358"/>
                    <a:pt x="3349" y="467"/>
                    <a:pt x="3071" y="705"/>
                  </a:cubicBezTo>
                  <a:cubicBezTo>
                    <a:pt x="2956" y="809"/>
                    <a:pt x="2859" y="852"/>
                    <a:pt x="2771" y="852"/>
                  </a:cubicBezTo>
                  <a:cubicBezTo>
                    <a:pt x="2407" y="852"/>
                    <a:pt x="2212" y="115"/>
                    <a:pt x="1592" y="10"/>
                  </a:cubicBezTo>
                  <a:cubicBezTo>
                    <a:pt x="1559" y="3"/>
                    <a:pt x="1529" y="1"/>
                    <a:pt x="1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3271825" y="1665775"/>
              <a:ext cx="97150" cy="66675"/>
            </a:xfrm>
            <a:custGeom>
              <a:avLst/>
              <a:gdLst/>
              <a:ahLst/>
              <a:cxnLst/>
              <a:rect l="l" t="t" r="r" b="b"/>
              <a:pathLst>
                <a:path w="3886" h="2667" extrusionOk="0">
                  <a:moveTo>
                    <a:pt x="1630" y="0"/>
                  </a:moveTo>
                  <a:cubicBezTo>
                    <a:pt x="1515" y="0"/>
                    <a:pt x="1402" y="44"/>
                    <a:pt x="1291" y="167"/>
                  </a:cubicBezTo>
                  <a:cubicBezTo>
                    <a:pt x="871" y="601"/>
                    <a:pt x="1190" y="1138"/>
                    <a:pt x="595" y="1312"/>
                  </a:cubicBezTo>
                  <a:cubicBezTo>
                    <a:pt x="1" y="1486"/>
                    <a:pt x="88" y="2326"/>
                    <a:pt x="88" y="2399"/>
                  </a:cubicBezTo>
                  <a:cubicBezTo>
                    <a:pt x="88" y="2399"/>
                    <a:pt x="610" y="2544"/>
                    <a:pt x="871" y="2616"/>
                  </a:cubicBezTo>
                  <a:cubicBezTo>
                    <a:pt x="979" y="2648"/>
                    <a:pt x="1345" y="2666"/>
                    <a:pt x="1755" y="2666"/>
                  </a:cubicBezTo>
                  <a:cubicBezTo>
                    <a:pt x="2273" y="2666"/>
                    <a:pt x="2862" y="2638"/>
                    <a:pt x="3089" y="2573"/>
                  </a:cubicBezTo>
                  <a:cubicBezTo>
                    <a:pt x="3480" y="2457"/>
                    <a:pt x="3886" y="1950"/>
                    <a:pt x="3784" y="1297"/>
                  </a:cubicBezTo>
                  <a:cubicBezTo>
                    <a:pt x="3688" y="676"/>
                    <a:pt x="3104" y="265"/>
                    <a:pt x="2648" y="265"/>
                  </a:cubicBezTo>
                  <a:cubicBezTo>
                    <a:pt x="2626" y="265"/>
                    <a:pt x="2603" y="266"/>
                    <a:pt x="2581" y="268"/>
                  </a:cubicBezTo>
                  <a:cubicBezTo>
                    <a:pt x="2560" y="271"/>
                    <a:pt x="2540" y="272"/>
                    <a:pt x="2519" y="272"/>
                  </a:cubicBezTo>
                  <a:cubicBezTo>
                    <a:pt x="2214" y="272"/>
                    <a:pt x="1916" y="0"/>
                    <a:pt x="1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3213850" y="1734425"/>
              <a:ext cx="104750" cy="60600"/>
            </a:xfrm>
            <a:custGeom>
              <a:avLst/>
              <a:gdLst/>
              <a:ahLst/>
              <a:cxnLst/>
              <a:rect l="l" t="t" r="r" b="b"/>
              <a:pathLst>
                <a:path w="4190" h="2424" extrusionOk="0">
                  <a:moveTo>
                    <a:pt x="1015" y="1"/>
                  </a:moveTo>
                  <a:cubicBezTo>
                    <a:pt x="650" y="1"/>
                    <a:pt x="379" y="696"/>
                    <a:pt x="204" y="1059"/>
                  </a:cubicBezTo>
                  <a:cubicBezTo>
                    <a:pt x="1" y="1508"/>
                    <a:pt x="175" y="2045"/>
                    <a:pt x="175" y="2045"/>
                  </a:cubicBezTo>
                  <a:cubicBezTo>
                    <a:pt x="175" y="2045"/>
                    <a:pt x="1301" y="2423"/>
                    <a:pt x="2338" y="2423"/>
                  </a:cubicBezTo>
                  <a:cubicBezTo>
                    <a:pt x="2584" y="2423"/>
                    <a:pt x="2825" y="2402"/>
                    <a:pt x="3045" y="2349"/>
                  </a:cubicBezTo>
                  <a:cubicBezTo>
                    <a:pt x="4190" y="2074"/>
                    <a:pt x="3320" y="1436"/>
                    <a:pt x="3001" y="1102"/>
                  </a:cubicBezTo>
                  <a:cubicBezTo>
                    <a:pt x="2697" y="769"/>
                    <a:pt x="2132" y="929"/>
                    <a:pt x="1291" y="131"/>
                  </a:cubicBezTo>
                  <a:cubicBezTo>
                    <a:pt x="1194" y="40"/>
                    <a:pt x="1102" y="1"/>
                    <a:pt x="10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3366050" y="1670100"/>
              <a:ext cx="105125" cy="60750"/>
            </a:xfrm>
            <a:custGeom>
              <a:avLst/>
              <a:gdLst/>
              <a:ahLst/>
              <a:cxnLst/>
              <a:rect l="l" t="t" r="r" b="b"/>
              <a:pathLst>
                <a:path w="4205" h="2430" extrusionOk="0">
                  <a:moveTo>
                    <a:pt x="1022" y="0"/>
                  </a:moveTo>
                  <a:cubicBezTo>
                    <a:pt x="653" y="0"/>
                    <a:pt x="381" y="701"/>
                    <a:pt x="204" y="1066"/>
                  </a:cubicBezTo>
                  <a:cubicBezTo>
                    <a:pt x="1" y="1516"/>
                    <a:pt x="175" y="2037"/>
                    <a:pt x="175" y="2037"/>
                  </a:cubicBezTo>
                  <a:cubicBezTo>
                    <a:pt x="175" y="2037"/>
                    <a:pt x="1321" y="2429"/>
                    <a:pt x="2366" y="2429"/>
                  </a:cubicBezTo>
                  <a:cubicBezTo>
                    <a:pt x="2608" y="2429"/>
                    <a:pt x="2844" y="2408"/>
                    <a:pt x="3059" y="2356"/>
                  </a:cubicBezTo>
                  <a:cubicBezTo>
                    <a:pt x="4205" y="2081"/>
                    <a:pt x="3320" y="1443"/>
                    <a:pt x="3016" y="1110"/>
                  </a:cubicBezTo>
                  <a:cubicBezTo>
                    <a:pt x="2697" y="776"/>
                    <a:pt x="2146" y="936"/>
                    <a:pt x="1291" y="124"/>
                  </a:cubicBezTo>
                  <a:cubicBezTo>
                    <a:pt x="1196" y="37"/>
                    <a:pt x="1106" y="0"/>
                    <a:pt x="1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3398300" y="1685300"/>
              <a:ext cx="68900" cy="146950"/>
            </a:xfrm>
            <a:custGeom>
              <a:avLst/>
              <a:gdLst/>
              <a:ahLst/>
              <a:cxnLst/>
              <a:rect l="l" t="t" r="r" b="b"/>
              <a:pathLst>
                <a:path w="2756" h="5878" extrusionOk="0">
                  <a:moveTo>
                    <a:pt x="1737" y="1"/>
                  </a:moveTo>
                  <a:cubicBezTo>
                    <a:pt x="1512" y="1"/>
                    <a:pt x="1291" y="672"/>
                    <a:pt x="929" y="864"/>
                  </a:cubicBezTo>
                  <a:cubicBezTo>
                    <a:pt x="465" y="1111"/>
                    <a:pt x="1" y="4474"/>
                    <a:pt x="291" y="5401"/>
                  </a:cubicBezTo>
                  <a:cubicBezTo>
                    <a:pt x="407" y="5768"/>
                    <a:pt x="598" y="5877"/>
                    <a:pt x="785" y="5877"/>
                  </a:cubicBezTo>
                  <a:cubicBezTo>
                    <a:pt x="1064" y="5877"/>
                    <a:pt x="1335" y="5633"/>
                    <a:pt x="1335" y="5633"/>
                  </a:cubicBezTo>
                  <a:cubicBezTo>
                    <a:pt x="1335" y="5633"/>
                    <a:pt x="1668" y="5256"/>
                    <a:pt x="2074" y="4807"/>
                  </a:cubicBezTo>
                  <a:cubicBezTo>
                    <a:pt x="2480" y="4372"/>
                    <a:pt x="2755" y="2560"/>
                    <a:pt x="2726" y="1516"/>
                  </a:cubicBezTo>
                  <a:cubicBezTo>
                    <a:pt x="2697" y="473"/>
                    <a:pt x="2233" y="777"/>
                    <a:pt x="1929" y="183"/>
                  </a:cubicBezTo>
                  <a:cubicBezTo>
                    <a:pt x="1862" y="53"/>
                    <a:pt x="1799" y="1"/>
                    <a:pt x="1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3322200" y="1660375"/>
              <a:ext cx="97525" cy="173800"/>
            </a:xfrm>
            <a:custGeom>
              <a:avLst/>
              <a:gdLst/>
              <a:ahLst/>
              <a:cxnLst/>
              <a:rect l="l" t="t" r="r" b="b"/>
              <a:pathLst>
                <a:path w="3901" h="6952" extrusionOk="0">
                  <a:moveTo>
                    <a:pt x="1379" y="1"/>
                  </a:moveTo>
                  <a:cubicBezTo>
                    <a:pt x="1322" y="1"/>
                    <a:pt x="1257" y="20"/>
                    <a:pt x="1175" y="64"/>
                  </a:cubicBezTo>
                  <a:cubicBezTo>
                    <a:pt x="711" y="296"/>
                    <a:pt x="813" y="759"/>
                    <a:pt x="421" y="1078"/>
                  </a:cubicBezTo>
                  <a:cubicBezTo>
                    <a:pt x="15" y="1383"/>
                    <a:pt x="1" y="1832"/>
                    <a:pt x="160" y="2629"/>
                  </a:cubicBezTo>
                  <a:cubicBezTo>
                    <a:pt x="320" y="3412"/>
                    <a:pt x="1233" y="5340"/>
                    <a:pt x="1581" y="6195"/>
                  </a:cubicBezTo>
                  <a:cubicBezTo>
                    <a:pt x="1787" y="6681"/>
                    <a:pt x="2226" y="6952"/>
                    <a:pt x="2628" y="6952"/>
                  </a:cubicBezTo>
                  <a:cubicBezTo>
                    <a:pt x="2935" y="6952"/>
                    <a:pt x="3220" y="6795"/>
                    <a:pt x="3364" y="6456"/>
                  </a:cubicBezTo>
                  <a:cubicBezTo>
                    <a:pt x="3697" y="5688"/>
                    <a:pt x="3900" y="3485"/>
                    <a:pt x="3857" y="2963"/>
                  </a:cubicBezTo>
                  <a:cubicBezTo>
                    <a:pt x="3857" y="2963"/>
                    <a:pt x="3857" y="1339"/>
                    <a:pt x="2712" y="832"/>
                  </a:cubicBezTo>
                  <a:cubicBezTo>
                    <a:pt x="1757" y="426"/>
                    <a:pt x="1647" y="1"/>
                    <a:pt x="1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3248275" y="1708125"/>
              <a:ext cx="139925" cy="140400"/>
            </a:xfrm>
            <a:custGeom>
              <a:avLst/>
              <a:gdLst/>
              <a:ahLst/>
              <a:cxnLst/>
              <a:rect l="l" t="t" r="r" b="b"/>
              <a:pathLst>
                <a:path w="5597" h="5616" extrusionOk="0">
                  <a:moveTo>
                    <a:pt x="2318" y="1"/>
                  </a:moveTo>
                  <a:cubicBezTo>
                    <a:pt x="2083" y="1"/>
                    <a:pt x="1739" y="452"/>
                    <a:pt x="1325" y="452"/>
                  </a:cubicBezTo>
                  <a:cubicBezTo>
                    <a:pt x="1294" y="452"/>
                    <a:pt x="1264" y="449"/>
                    <a:pt x="1233" y="444"/>
                  </a:cubicBezTo>
                  <a:cubicBezTo>
                    <a:pt x="1120" y="425"/>
                    <a:pt x="1006" y="412"/>
                    <a:pt x="898" y="412"/>
                  </a:cubicBezTo>
                  <a:cubicBezTo>
                    <a:pt x="520" y="412"/>
                    <a:pt x="210" y="560"/>
                    <a:pt x="233" y="1067"/>
                  </a:cubicBezTo>
                  <a:cubicBezTo>
                    <a:pt x="276" y="1720"/>
                    <a:pt x="1" y="2227"/>
                    <a:pt x="175" y="2560"/>
                  </a:cubicBezTo>
                  <a:cubicBezTo>
                    <a:pt x="363" y="2894"/>
                    <a:pt x="856" y="3821"/>
                    <a:pt x="2566" y="4923"/>
                  </a:cubicBezTo>
                  <a:cubicBezTo>
                    <a:pt x="3327" y="5420"/>
                    <a:pt x="4000" y="5615"/>
                    <a:pt x="4514" y="5615"/>
                  </a:cubicBezTo>
                  <a:cubicBezTo>
                    <a:pt x="5155" y="5615"/>
                    <a:pt x="5551" y="5311"/>
                    <a:pt x="5567" y="4909"/>
                  </a:cubicBezTo>
                  <a:cubicBezTo>
                    <a:pt x="5596" y="4198"/>
                    <a:pt x="4596" y="1415"/>
                    <a:pt x="3451" y="531"/>
                  </a:cubicBezTo>
                  <a:cubicBezTo>
                    <a:pt x="3451" y="531"/>
                    <a:pt x="2682" y="241"/>
                    <a:pt x="2422" y="38"/>
                  </a:cubicBezTo>
                  <a:cubicBezTo>
                    <a:pt x="2390" y="12"/>
                    <a:pt x="2355" y="1"/>
                    <a:pt x="2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3195375" y="1777900"/>
              <a:ext cx="160925" cy="95500"/>
            </a:xfrm>
            <a:custGeom>
              <a:avLst/>
              <a:gdLst/>
              <a:ahLst/>
              <a:cxnLst/>
              <a:rect l="l" t="t" r="r" b="b"/>
              <a:pathLst>
                <a:path w="6437" h="3820" extrusionOk="0">
                  <a:moveTo>
                    <a:pt x="603" y="1"/>
                  </a:moveTo>
                  <a:cubicBezTo>
                    <a:pt x="541" y="1"/>
                    <a:pt x="472" y="25"/>
                    <a:pt x="392" y="88"/>
                  </a:cubicBezTo>
                  <a:cubicBezTo>
                    <a:pt x="0" y="393"/>
                    <a:pt x="305" y="726"/>
                    <a:pt x="160" y="1306"/>
                  </a:cubicBezTo>
                  <a:cubicBezTo>
                    <a:pt x="0" y="1886"/>
                    <a:pt x="667" y="3161"/>
                    <a:pt x="1899" y="3466"/>
                  </a:cubicBezTo>
                  <a:cubicBezTo>
                    <a:pt x="2727" y="3673"/>
                    <a:pt x="3561" y="3819"/>
                    <a:pt x="4238" y="3819"/>
                  </a:cubicBezTo>
                  <a:cubicBezTo>
                    <a:pt x="4557" y="3819"/>
                    <a:pt x="4841" y="3787"/>
                    <a:pt x="5074" y="3712"/>
                  </a:cubicBezTo>
                  <a:cubicBezTo>
                    <a:pt x="5799" y="3480"/>
                    <a:pt x="6393" y="3553"/>
                    <a:pt x="6422" y="2813"/>
                  </a:cubicBezTo>
                  <a:cubicBezTo>
                    <a:pt x="6436" y="2074"/>
                    <a:pt x="5755" y="1262"/>
                    <a:pt x="2798" y="248"/>
                  </a:cubicBezTo>
                  <a:cubicBezTo>
                    <a:pt x="2798" y="248"/>
                    <a:pt x="2501" y="181"/>
                    <a:pt x="2130" y="181"/>
                  </a:cubicBezTo>
                  <a:cubicBezTo>
                    <a:pt x="1927" y="181"/>
                    <a:pt x="1703" y="201"/>
                    <a:pt x="1493" y="262"/>
                  </a:cubicBezTo>
                  <a:cubicBezTo>
                    <a:pt x="1423" y="283"/>
                    <a:pt x="1359" y="292"/>
                    <a:pt x="1301" y="292"/>
                  </a:cubicBezTo>
                  <a:cubicBezTo>
                    <a:pt x="967" y="292"/>
                    <a:pt x="820" y="1"/>
                    <a:pt x="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3272550" y="1766725"/>
              <a:ext cx="189925" cy="109025"/>
            </a:xfrm>
            <a:custGeom>
              <a:avLst/>
              <a:gdLst/>
              <a:ahLst/>
              <a:cxnLst/>
              <a:rect l="l" t="t" r="r" b="b"/>
              <a:pathLst>
                <a:path w="7597" h="4361" extrusionOk="0">
                  <a:moveTo>
                    <a:pt x="6169" y="0"/>
                  </a:moveTo>
                  <a:cubicBezTo>
                    <a:pt x="5919" y="0"/>
                    <a:pt x="5520" y="294"/>
                    <a:pt x="4669" y="753"/>
                  </a:cubicBezTo>
                  <a:cubicBezTo>
                    <a:pt x="4240" y="983"/>
                    <a:pt x="3957" y="1031"/>
                    <a:pt x="3714" y="1031"/>
                  </a:cubicBezTo>
                  <a:cubicBezTo>
                    <a:pt x="3543" y="1031"/>
                    <a:pt x="3392" y="1008"/>
                    <a:pt x="3224" y="1008"/>
                  </a:cubicBezTo>
                  <a:cubicBezTo>
                    <a:pt x="2997" y="1008"/>
                    <a:pt x="2740" y="1050"/>
                    <a:pt x="2364" y="1246"/>
                  </a:cubicBezTo>
                  <a:cubicBezTo>
                    <a:pt x="1306" y="1796"/>
                    <a:pt x="2349" y="3260"/>
                    <a:pt x="1175" y="3289"/>
                  </a:cubicBezTo>
                  <a:cubicBezTo>
                    <a:pt x="1" y="3304"/>
                    <a:pt x="175" y="4188"/>
                    <a:pt x="175" y="4188"/>
                  </a:cubicBezTo>
                  <a:cubicBezTo>
                    <a:pt x="483" y="4310"/>
                    <a:pt x="848" y="4361"/>
                    <a:pt x="1236" y="4361"/>
                  </a:cubicBezTo>
                  <a:cubicBezTo>
                    <a:pt x="2327" y="4361"/>
                    <a:pt x="3592" y="3958"/>
                    <a:pt x="4234" y="3594"/>
                  </a:cubicBezTo>
                  <a:cubicBezTo>
                    <a:pt x="5089" y="3101"/>
                    <a:pt x="5814" y="2869"/>
                    <a:pt x="6423" y="2449"/>
                  </a:cubicBezTo>
                  <a:cubicBezTo>
                    <a:pt x="7017" y="2014"/>
                    <a:pt x="7104" y="1550"/>
                    <a:pt x="7350" y="1086"/>
                  </a:cubicBezTo>
                  <a:cubicBezTo>
                    <a:pt x="7597" y="622"/>
                    <a:pt x="6625" y="361"/>
                    <a:pt x="6379" y="100"/>
                  </a:cubicBezTo>
                  <a:cubicBezTo>
                    <a:pt x="6318" y="32"/>
                    <a:pt x="6252" y="0"/>
                    <a:pt x="6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3322575" y="1798600"/>
              <a:ext cx="129925" cy="72850"/>
            </a:xfrm>
            <a:custGeom>
              <a:avLst/>
              <a:gdLst/>
              <a:ahLst/>
              <a:cxnLst/>
              <a:rect l="l" t="t" r="r" b="b"/>
              <a:pathLst>
                <a:path w="5197" h="2914" extrusionOk="0">
                  <a:moveTo>
                    <a:pt x="4870" y="1"/>
                  </a:moveTo>
                  <a:cubicBezTo>
                    <a:pt x="4732" y="1"/>
                    <a:pt x="4554" y="67"/>
                    <a:pt x="4393" y="188"/>
                  </a:cubicBezTo>
                  <a:cubicBezTo>
                    <a:pt x="4138" y="379"/>
                    <a:pt x="3992" y="530"/>
                    <a:pt x="3825" y="530"/>
                  </a:cubicBezTo>
                  <a:cubicBezTo>
                    <a:pt x="3726" y="530"/>
                    <a:pt x="3620" y="477"/>
                    <a:pt x="3479" y="347"/>
                  </a:cubicBezTo>
                  <a:cubicBezTo>
                    <a:pt x="3327" y="213"/>
                    <a:pt x="3203" y="130"/>
                    <a:pt x="3095" y="130"/>
                  </a:cubicBezTo>
                  <a:cubicBezTo>
                    <a:pt x="2936" y="130"/>
                    <a:pt x="2812" y="310"/>
                    <a:pt x="2682" y="768"/>
                  </a:cubicBezTo>
                  <a:cubicBezTo>
                    <a:pt x="2606" y="1025"/>
                    <a:pt x="2481" y="1104"/>
                    <a:pt x="2322" y="1104"/>
                  </a:cubicBezTo>
                  <a:cubicBezTo>
                    <a:pt x="2072" y="1104"/>
                    <a:pt x="1737" y="909"/>
                    <a:pt x="1373" y="909"/>
                  </a:cubicBezTo>
                  <a:cubicBezTo>
                    <a:pt x="1266" y="909"/>
                    <a:pt x="1155" y="926"/>
                    <a:pt x="1044" y="971"/>
                  </a:cubicBezTo>
                  <a:cubicBezTo>
                    <a:pt x="319" y="1275"/>
                    <a:pt x="1696" y="2362"/>
                    <a:pt x="856" y="2464"/>
                  </a:cubicBezTo>
                  <a:cubicBezTo>
                    <a:pt x="0" y="2565"/>
                    <a:pt x="624" y="2913"/>
                    <a:pt x="624" y="2913"/>
                  </a:cubicBezTo>
                  <a:cubicBezTo>
                    <a:pt x="3421" y="2435"/>
                    <a:pt x="4755" y="1043"/>
                    <a:pt x="5030" y="492"/>
                  </a:cubicBezTo>
                  <a:cubicBezTo>
                    <a:pt x="5196" y="152"/>
                    <a:pt x="5078" y="1"/>
                    <a:pt x="48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999875" y="1717125"/>
              <a:ext cx="75775" cy="88625"/>
            </a:xfrm>
            <a:custGeom>
              <a:avLst/>
              <a:gdLst/>
              <a:ahLst/>
              <a:cxnLst/>
              <a:rect l="l" t="t" r="r" b="b"/>
              <a:pathLst>
                <a:path w="3031" h="3545" extrusionOk="0">
                  <a:moveTo>
                    <a:pt x="600" y="0"/>
                  </a:moveTo>
                  <a:cubicBezTo>
                    <a:pt x="345" y="0"/>
                    <a:pt x="117" y="77"/>
                    <a:pt x="88" y="84"/>
                  </a:cubicBezTo>
                  <a:lnTo>
                    <a:pt x="30" y="881"/>
                  </a:lnTo>
                  <a:cubicBezTo>
                    <a:pt x="1" y="1142"/>
                    <a:pt x="334" y="2679"/>
                    <a:pt x="537" y="3041"/>
                  </a:cubicBezTo>
                  <a:cubicBezTo>
                    <a:pt x="679" y="3313"/>
                    <a:pt x="1041" y="3545"/>
                    <a:pt x="1477" y="3545"/>
                  </a:cubicBezTo>
                  <a:cubicBezTo>
                    <a:pt x="1621" y="3545"/>
                    <a:pt x="1774" y="3519"/>
                    <a:pt x="1929" y="3461"/>
                  </a:cubicBezTo>
                  <a:cubicBezTo>
                    <a:pt x="2552" y="3215"/>
                    <a:pt x="2813" y="2505"/>
                    <a:pt x="2682" y="2070"/>
                  </a:cubicBezTo>
                  <a:cubicBezTo>
                    <a:pt x="2537" y="1635"/>
                    <a:pt x="3030" y="1084"/>
                    <a:pt x="2523" y="780"/>
                  </a:cubicBezTo>
                  <a:cubicBezTo>
                    <a:pt x="2001" y="475"/>
                    <a:pt x="1552" y="881"/>
                    <a:pt x="1247" y="330"/>
                  </a:cubicBezTo>
                  <a:cubicBezTo>
                    <a:pt x="1106" y="69"/>
                    <a:pt x="841" y="0"/>
                    <a:pt x="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3926675" y="1671775"/>
              <a:ext cx="66700" cy="89050"/>
            </a:xfrm>
            <a:custGeom>
              <a:avLst/>
              <a:gdLst/>
              <a:ahLst/>
              <a:cxnLst/>
              <a:rect l="l" t="t" r="r" b="b"/>
              <a:pathLst>
                <a:path w="2668" h="3562" extrusionOk="0">
                  <a:moveTo>
                    <a:pt x="932" y="1"/>
                  </a:moveTo>
                  <a:cubicBezTo>
                    <a:pt x="536" y="1"/>
                    <a:pt x="204" y="202"/>
                    <a:pt x="204" y="202"/>
                  </a:cubicBezTo>
                  <a:cubicBezTo>
                    <a:pt x="204" y="202"/>
                    <a:pt x="1" y="2014"/>
                    <a:pt x="508" y="3087"/>
                  </a:cubicBezTo>
                  <a:cubicBezTo>
                    <a:pt x="675" y="3435"/>
                    <a:pt x="834" y="3562"/>
                    <a:pt x="982" y="3562"/>
                  </a:cubicBezTo>
                  <a:cubicBezTo>
                    <a:pt x="1283" y="3562"/>
                    <a:pt x="1536" y="3035"/>
                    <a:pt x="1711" y="2782"/>
                  </a:cubicBezTo>
                  <a:cubicBezTo>
                    <a:pt x="1972" y="2405"/>
                    <a:pt x="1697" y="1898"/>
                    <a:pt x="2305" y="883"/>
                  </a:cubicBezTo>
                  <a:cubicBezTo>
                    <a:pt x="2668" y="303"/>
                    <a:pt x="1653" y="144"/>
                    <a:pt x="1175" y="28"/>
                  </a:cubicBezTo>
                  <a:cubicBezTo>
                    <a:pt x="1093" y="9"/>
                    <a:pt x="1011" y="1"/>
                    <a:pt x="9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4021250" y="1807325"/>
              <a:ext cx="66725" cy="89050"/>
            </a:xfrm>
            <a:custGeom>
              <a:avLst/>
              <a:gdLst/>
              <a:ahLst/>
              <a:cxnLst/>
              <a:rect l="l" t="t" r="r" b="b"/>
              <a:pathLst>
                <a:path w="2669" h="3562" extrusionOk="0">
                  <a:moveTo>
                    <a:pt x="932" y="0"/>
                  </a:moveTo>
                  <a:cubicBezTo>
                    <a:pt x="536" y="0"/>
                    <a:pt x="204" y="201"/>
                    <a:pt x="204" y="201"/>
                  </a:cubicBezTo>
                  <a:cubicBezTo>
                    <a:pt x="204" y="201"/>
                    <a:pt x="1" y="2013"/>
                    <a:pt x="508" y="3086"/>
                  </a:cubicBezTo>
                  <a:cubicBezTo>
                    <a:pt x="675" y="3434"/>
                    <a:pt x="834" y="3561"/>
                    <a:pt x="982" y="3561"/>
                  </a:cubicBezTo>
                  <a:cubicBezTo>
                    <a:pt x="1283" y="3561"/>
                    <a:pt x="1536" y="3034"/>
                    <a:pt x="1711" y="2782"/>
                  </a:cubicBezTo>
                  <a:cubicBezTo>
                    <a:pt x="1972" y="2405"/>
                    <a:pt x="1697" y="1897"/>
                    <a:pt x="2306" y="883"/>
                  </a:cubicBezTo>
                  <a:cubicBezTo>
                    <a:pt x="2668" y="303"/>
                    <a:pt x="1653" y="143"/>
                    <a:pt x="1175" y="27"/>
                  </a:cubicBezTo>
                  <a:cubicBezTo>
                    <a:pt x="1093" y="8"/>
                    <a:pt x="1011" y="0"/>
                    <a:pt x="9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3915800" y="1854075"/>
              <a:ext cx="170000" cy="58525"/>
            </a:xfrm>
            <a:custGeom>
              <a:avLst/>
              <a:gdLst/>
              <a:ahLst/>
              <a:cxnLst/>
              <a:rect l="l" t="t" r="r" b="b"/>
              <a:pathLst>
                <a:path w="6800" h="2341" extrusionOk="0">
                  <a:moveTo>
                    <a:pt x="4205" y="1"/>
                  </a:moveTo>
                  <a:cubicBezTo>
                    <a:pt x="3041" y="1"/>
                    <a:pt x="1393" y="221"/>
                    <a:pt x="841" y="535"/>
                  </a:cubicBezTo>
                  <a:cubicBezTo>
                    <a:pt x="1" y="1013"/>
                    <a:pt x="827" y="1593"/>
                    <a:pt x="827" y="1593"/>
                  </a:cubicBezTo>
                  <a:cubicBezTo>
                    <a:pt x="827" y="1593"/>
                    <a:pt x="1276" y="1854"/>
                    <a:pt x="1784" y="2158"/>
                  </a:cubicBezTo>
                  <a:cubicBezTo>
                    <a:pt x="2005" y="2287"/>
                    <a:pt x="2461" y="2341"/>
                    <a:pt x="2990" y="2341"/>
                  </a:cubicBezTo>
                  <a:cubicBezTo>
                    <a:pt x="3709" y="2341"/>
                    <a:pt x="4562" y="2242"/>
                    <a:pt x="5147" y="2100"/>
                  </a:cubicBezTo>
                  <a:cubicBezTo>
                    <a:pt x="6161" y="1854"/>
                    <a:pt x="5756" y="1462"/>
                    <a:pt x="6277" y="1042"/>
                  </a:cubicBezTo>
                  <a:cubicBezTo>
                    <a:pt x="6799" y="622"/>
                    <a:pt x="5741" y="607"/>
                    <a:pt x="5408" y="201"/>
                  </a:cubicBezTo>
                  <a:cubicBezTo>
                    <a:pt x="5293" y="62"/>
                    <a:pt x="4816" y="1"/>
                    <a:pt x="42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3913275" y="1762825"/>
              <a:ext cx="175775" cy="106975"/>
            </a:xfrm>
            <a:custGeom>
              <a:avLst/>
              <a:gdLst/>
              <a:ahLst/>
              <a:cxnLst/>
              <a:rect l="l" t="t" r="r" b="b"/>
              <a:pathLst>
                <a:path w="7031" h="4279" extrusionOk="0">
                  <a:moveTo>
                    <a:pt x="4980" y="1"/>
                  </a:moveTo>
                  <a:cubicBezTo>
                    <a:pt x="4709" y="1"/>
                    <a:pt x="4386" y="107"/>
                    <a:pt x="3972" y="285"/>
                  </a:cubicBezTo>
                  <a:cubicBezTo>
                    <a:pt x="3233" y="619"/>
                    <a:pt x="1537" y="1894"/>
                    <a:pt x="769" y="2431"/>
                  </a:cubicBezTo>
                  <a:cubicBezTo>
                    <a:pt x="0" y="2967"/>
                    <a:pt x="58" y="4069"/>
                    <a:pt x="885" y="4228"/>
                  </a:cubicBezTo>
                  <a:cubicBezTo>
                    <a:pt x="1067" y="4263"/>
                    <a:pt x="1316" y="4278"/>
                    <a:pt x="1600" y="4278"/>
                  </a:cubicBezTo>
                  <a:cubicBezTo>
                    <a:pt x="2600" y="4278"/>
                    <a:pt x="4023" y="4095"/>
                    <a:pt x="4407" y="3982"/>
                  </a:cubicBezTo>
                  <a:cubicBezTo>
                    <a:pt x="4407" y="3982"/>
                    <a:pt x="6001" y="3634"/>
                    <a:pt x="6248" y="2402"/>
                  </a:cubicBezTo>
                  <a:cubicBezTo>
                    <a:pt x="6494" y="1170"/>
                    <a:pt x="7031" y="1141"/>
                    <a:pt x="6683" y="749"/>
                  </a:cubicBezTo>
                  <a:cubicBezTo>
                    <a:pt x="6349" y="343"/>
                    <a:pt x="5929" y="546"/>
                    <a:pt x="5538" y="213"/>
                  </a:cubicBezTo>
                  <a:cubicBezTo>
                    <a:pt x="5372" y="66"/>
                    <a:pt x="5192" y="1"/>
                    <a:pt x="4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3889475" y="1700575"/>
              <a:ext cx="139775" cy="151500"/>
            </a:xfrm>
            <a:custGeom>
              <a:avLst/>
              <a:gdLst/>
              <a:ahLst/>
              <a:cxnLst/>
              <a:rect l="l" t="t" r="r" b="b"/>
              <a:pathLst>
                <a:path w="5591" h="6060" extrusionOk="0">
                  <a:moveTo>
                    <a:pt x="4213" y="1"/>
                  </a:moveTo>
                  <a:cubicBezTo>
                    <a:pt x="4144" y="1"/>
                    <a:pt x="4067" y="12"/>
                    <a:pt x="3982" y="36"/>
                  </a:cubicBezTo>
                  <a:cubicBezTo>
                    <a:pt x="3359" y="210"/>
                    <a:pt x="2793" y="50"/>
                    <a:pt x="2503" y="297"/>
                  </a:cubicBezTo>
                  <a:cubicBezTo>
                    <a:pt x="2213" y="543"/>
                    <a:pt x="1416" y="1210"/>
                    <a:pt x="691" y="3123"/>
                  </a:cubicBezTo>
                  <a:cubicBezTo>
                    <a:pt x="0" y="4934"/>
                    <a:pt x="561" y="6059"/>
                    <a:pt x="1231" y="6059"/>
                  </a:cubicBezTo>
                  <a:cubicBezTo>
                    <a:pt x="1263" y="6059"/>
                    <a:pt x="1296" y="6057"/>
                    <a:pt x="1329" y="6051"/>
                  </a:cubicBezTo>
                  <a:cubicBezTo>
                    <a:pt x="2025" y="5921"/>
                    <a:pt x="4533" y="4370"/>
                    <a:pt x="5171" y="3065"/>
                  </a:cubicBezTo>
                  <a:cubicBezTo>
                    <a:pt x="5171" y="3065"/>
                    <a:pt x="5286" y="2254"/>
                    <a:pt x="5446" y="1964"/>
                  </a:cubicBezTo>
                  <a:cubicBezTo>
                    <a:pt x="5591" y="1674"/>
                    <a:pt x="4808" y="1413"/>
                    <a:pt x="4794" y="891"/>
                  </a:cubicBezTo>
                  <a:cubicBezTo>
                    <a:pt x="4769" y="440"/>
                    <a:pt x="4646" y="1"/>
                    <a:pt x="4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3858550" y="1659575"/>
              <a:ext cx="85550" cy="165225"/>
            </a:xfrm>
            <a:custGeom>
              <a:avLst/>
              <a:gdLst/>
              <a:ahLst/>
              <a:cxnLst/>
              <a:rect l="l" t="t" r="r" b="b"/>
              <a:pathLst>
                <a:path w="3422" h="6609" extrusionOk="0">
                  <a:moveTo>
                    <a:pt x="2696" y="1"/>
                  </a:moveTo>
                  <a:cubicBezTo>
                    <a:pt x="2465" y="1"/>
                    <a:pt x="2221" y="155"/>
                    <a:pt x="1849" y="155"/>
                  </a:cubicBezTo>
                  <a:cubicBezTo>
                    <a:pt x="1828" y="155"/>
                    <a:pt x="1806" y="155"/>
                    <a:pt x="1783" y="154"/>
                  </a:cubicBezTo>
                  <a:cubicBezTo>
                    <a:pt x="1774" y="153"/>
                    <a:pt x="1765" y="153"/>
                    <a:pt x="1756" y="153"/>
                  </a:cubicBezTo>
                  <a:cubicBezTo>
                    <a:pt x="1156" y="153"/>
                    <a:pt x="87" y="1072"/>
                    <a:pt x="44" y="2313"/>
                  </a:cubicBezTo>
                  <a:cubicBezTo>
                    <a:pt x="0" y="3575"/>
                    <a:pt x="87" y="4821"/>
                    <a:pt x="464" y="5474"/>
                  </a:cubicBezTo>
                  <a:cubicBezTo>
                    <a:pt x="805" y="6076"/>
                    <a:pt x="885" y="6608"/>
                    <a:pt x="1433" y="6608"/>
                  </a:cubicBezTo>
                  <a:cubicBezTo>
                    <a:pt x="1491" y="6608"/>
                    <a:pt x="1554" y="6602"/>
                    <a:pt x="1624" y="6590"/>
                  </a:cubicBezTo>
                  <a:cubicBezTo>
                    <a:pt x="2349" y="6474"/>
                    <a:pt x="3001" y="5633"/>
                    <a:pt x="3378" y="2516"/>
                  </a:cubicBezTo>
                  <a:cubicBezTo>
                    <a:pt x="3378" y="2516"/>
                    <a:pt x="3392" y="1792"/>
                    <a:pt x="3102" y="1255"/>
                  </a:cubicBezTo>
                  <a:cubicBezTo>
                    <a:pt x="2798" y="704"/>
                    <a:pt x="3421" y="473"/>
                    <a:pt x="3030" y="139"/>
                  </a:cubicBezTo>
                  <a:cubicBezTo>
                    <a:pt x="2913" y="36"/>
                    <a:pt x="2806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3854550" y="1750950"/>
              <a:ext cx="143175" cy="161075"/>
            </a:xfrm>
            <a:custGeom>
              <a:avLst/>
              <a:gdLst/>
              <a:ahLst/>
              <a:cxnLst/>
              <a:rect l="l" t="t" r="r" b="b"/>
              <a:pathLst>
                <a:path w="5727" h="6443" extrusionOk="0">
                  <a:moveTo>
                    <a:pt x="497" y="0"/>
                  </a:moveTo>
                  <a:cubicBezTo>
                    <a:pt x="336" y="0"/>
                    <a:pt x="218" y="50"/>
                    <a:pt x="218" y="50"/>
                  </a:cubicBezTo>
                  <a:cubicBezTo>
                    <a:pt x="1" y="1297"/>
                    <a:pt x="987" y="3152"/>
                    <a:pt x="1639" y="3891"/>
                  </a:cubicBezTo>
                  <a:cubicBezTo>
                    <a:pt x="2306" y="4631"/>
                    <a:pt x="2683" y="5298"/>
                    <a:pt x="3234" y="5790"/>
                  </a:cubicBezTo>
                  <a:cubicBezTo>
                    <a:pt x="3770" y="6298"/>
                    <a:pt x="4234" y="6283"/>
                    <a:pt x="4741" y="6428"/>
                  </a:cubicBezTo>
                  <a:cubicBezTo>
                    <a:pt x="4775" y="6438"/>
                    <a:pt x="4807" y="6442"/>
                    <a:pt x="4837" y="6442"/>
                  </a:cubicBezTo>
                  <a:cubicBezTo>
                    <a:pt x="5257" y="6442"/>
                    <a:pt x="5320" y="5553"/>
                    <a:pt x="5509" y="5269"/>
                  </a:cubicBezTo>
                  <a:cubicBezTo>
                    <a:pt x="5727" y="4964"/>
                    <a:pt x="5350" y="4703"/>
                    <a:pt x="4524" y="3717"/>
                  </a:cubicBezTo>
                  <a:cubicBezTo>
                    <a:pt x="3683" y="2746"/>
                    <a:pt x="4306" y="2500"/>
                    <a:pt x="3552" y="1572"/>
                  </a:cubicBezTo>
                  <a:cubicBezTo>
                    <a:pt x="3330" y="1298"/>
                    <a:pt x="3067" y="1223"/>
                    <a:pt x="2800" y="1223"/>
                  </a:cubicBezTo>
                  <a:cubicBezTo>
                    <a:pt x="2470" y="1223"/>
                    <a:pt x="2134" y="1338"/>
                    <a:pt x="1859" y="1338"/>
                  </a:cubicBezTo>
                  <a:cubicBezTo>
                    <a:pt x="1603" y="1338"/>
                    <a:pt x="1399" y="1237"/>
                    <a:pt x="1306" y="847"/>
                  </a:cubicBezTo>
                  <a:cubicBezTo>
                    <a:pt x="1143" y="135"/>
                    <a:pt x="76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3872675" y="1805300"/>
              <a:ext cx="97050" cy="102650"/>
            </a:xfrm>
            <a:custGeom>
              <a:avLst/>
              <a:gdLst/>
              <a:ahLst/>
              <a:cxnLst/>
              <a:rect l="l" t="t" r="r" b="b"/>
              <a:pathLst>
                <a:path w="3882" h="4106" extrusionOk="0">
                  <a:moveTo>
                    <a:pt x="218" y="0"/>
                  </a:moveTo>
                  <a:cubicBezTo>
                    <a:pt x="86" y="0"/>
                    <a:pt x="1" y="268"/>
                    <a:pt x="1" y="268"/>
                  </a:cubicBezTo>
                  <a:cubicBezTo>
                    <a:pt x="1059" y="2906"/>
                    <a:pt x="2682" y="3921"/>
                    <a:pt x="3291" y="4080"/>
                  </a:cubicBezTo>
                  <a:cubicBezTo>
                    <a:pt x="3364" y="4098"/>
                    <a:pt x="3428" y="4106"/>
                    <a:pt x="3483" y="4106"/>
                  </a:cubicBezTo>
                  <a:cubicBezTo>
                    <a:pt x="3881" y="4106"/>
                    <a:pt x="3795" y="3678"/>
                    <a:pt x="3451" y="3384"/>
                  </a:cubicBezTo>
                  <a:cubicBezTo>
                    <a:pt x="3059" y="3066"/>
                    <a:pt x="2856" y="2964"/>
                    <a:pt x="3103" y="2529"/>
                  </a:cubicBezTo>
                  <a:cubicBezTo>
                    <a:pt x="3364" y="2080"/>
                    <a:pt x="3320" y="1891"/>
                    <a:pt x="2523" y="1833"/>
                  </a:cubicBezTo>
                  <a:cubicBezTo>
                    <a:pt x="1726" y="1775"/>
                    <a:pt x="2436" y="920"/>
                    <a:pt x="1987" y="268"/>
                  </a:cubicBezTo>
                  <a:cubicBezTo>
                    <a:pt x="1908" y="156"/>
                    <a:pt x="1819" y="112"/>
                    <a:pt x="1724" y="112"/>
                  </a:cubicBezTo>
                  <a:cubicBezTo>
                    <a:pt x="1397" y="112"/>
                    <a:pt x="1004" y="636"/>
                    <a:pt x="730" y="636"/>
                  </a:cubicBezTo>
                  <a:cubicBezTo>
                    <a:pt x="634" y="636"/>
                    <a:pt x="552" y="572"/>
                    <a:pt x="494" y="398"/>
                  </a:cubicBezTo>
                  <a:cubicBezTo>
                    <a:pt x="391" y="95"/>
                    <a:pt x="296" y="0"/>
                    <a:pt x="2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31"/>
          <p:cNvGrpSpPr/>
          <p:nvPr/>
        </p:nvGrpSpPr>
        <p:grpSpPr>
          <a:xfrm rot="-286675">
            <a:off x="666835" y="1576216"/>
            <a:ext cx="415375" cy="766251"/>
            <a:chOff x="61662" y="1977920"/>
            <a:chExt cx="415344" cy="766194"/>
          </a:xfrm>
        </p:grpSpPr>
        <p:sp>
          <p:nvSpPr>
            <p:cNvPr id="482" name="Google Shape;482;p31"/>
            <p:cNvSpPr/>
            <p:nvPr/>
          </p:nvSpPr>
          <p:spPr>
            <a:xfrm rot="-1201159">
              <a:off x="215461" y="2022749"/>
              <a:ext cx="86712" cy="728525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 rot="-1201506">
              <a:off x="365276" y="2474106"/>
              <a:ext cx="64677" cy="193012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 rot="-1201159">
              <a:off x="111195" y="1988142"/>
              <a:ext cx="70453" cy="60818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 rot="-1201159">
              <a:off x="136792" y="2068428"/>
              <a:ext cx="47303" cy="77513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 rot="-1201159">
              <a:off x="73549" y="1992241"/>
              <a:ext cx="43687" cy="77153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 rot="-1201159">
              <a:off x="101405" y="2094491"/>
              <a:ext cx="43971" cy="77229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 rot="-1201159">
              <a:off x="151781" y="2132990"/>
              <a:ext cx="70623" cy="60742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 rot="-1201159">
              <a:off x="180217" y="2195517"/>
              <a:ext cx="47208" cy="77551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 rot="-1201159">
              <a:off x="114762" y="2139878"/>
              <a:ext cx="43801" cy="76964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 rot="-1201159">
              <a:off x="144897" y="2221383"/>
              <a:ext cx="43801" cy="77153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 rot="-1201159">
              <a:off x="240783" y="2326306"/>
              <a:ext cx="64093" cy="66023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 rot="-1201159">
              <a:off x="294948" y="2386419"/>
              <a:ext cx="40716" cy="807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 rot="-1201159">
              <a:off x="196443" y="2335673"/>
              <a:ext cx="50615" cy="73008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 rot="-1201159">
              <a:off x="250653" y="2406715"/>
              <a:ext cx="50634" cy="73273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 rot="-1201159">
              <a:off x="379870" y="2428424"/>
              <a:ext cx="94246" cy="33523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 rot="-1201159">
              <a:off x="368049" y="2504617"/>
              <a:ext cx="74352" cy="56957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 rot="-1201159">
              <a:off x="363312" y="2396528"/>
              <a:ext cx="29150" cy="85804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 rot="-1201159">
              <a:off x="351570" y="2489006"/>
              <a:ext cx="29131" cy="85880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31"/>
          <p:cNvSpPr txBox="1">
            <a:spLocks noGrp="1"/>
          </p:cNvSpPr>
          <p:nvPr>
            <p:ph type="ctrTitle"/>
          </p:nvPr>
        </p:nvSpPr>
        <p:spPr>
          <a:xfrm>
            <a:off x="948599" y="823675"/>
            <a:ext cx="7305001" cy="16480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Menentukan</a:t>
            </a:r>
            <a:r>
              <a:rPr lang="en-US" sz="4000" dirty="0"/>
              <a:t> Jalur </a:t>
            </a:r>
            <a:r>
              <a:rPr lang="en-US" sz="4000" dirty="0" err="1"/>
              <a:t>Efektif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Menggunakan</a:t>
            </a:r>
            <a:r>
              <a:rPr lang="en-US" sz="4000" dirty="0"/>
              <a:t> </a:t>
            </a:r>
            <a:r>
              <a:rPr lang="en-US" sz="4000" dirty="0" err="1"/>
              <a:t>Metode</a:t>
            </a:r>
            <a:r>
              <a:rPr lang="en-US" sz="4000" dirty="0"/>
              <a:t> Q-Learning</a:t>
            </a:r>
            <a:endParaRPr lang="en-ID" sz="4000" dirty="0"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2833516" y="3219397"/>
            <a:ext cx="3444300" cy="835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/>
              <a:t>AYU IMAS SUSANTI FIBONACCI</a:t>
            </a:r>
            <a:endParaRPr sz="2200" dirty="0"/>
          </a:p>
        </p:txBody>
      </p:sp>
      <p:sp>
        <p:nvSpPr>
          <p:cNvPr id="504" name="Google Shape;504;p31"/>
          <p:cNvSpPr/>
          <p:nvPr/>
        </p:nvSpPr>
        <p:spPr>
          <a:xfrm rot="1885177">
            <a:off x="8136799" y="406284"/>
            <a:ext cx="837219" cy="330453"/>
          </a:xfrm>
          <a:prstGeom prst="rect">
            <a:avLst/>
          </a:prstGeom>
          <a:solidFill>
            <a:srgbClr val="F5C6A6">
              <a:alpha val="66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43"/>
          <p:cNvGrpSpPr/>
          <p:nvPr/>
        </p:nvGrpSpPr>
        <p:grpSpPr>
          <a:xfrm rot="2306543" flipH="1">
            <a:off x="1071020" y="514614"/>
            <a:ext cx="676731" cy="1505915"/>
            <a:chOff x="3195375" y="670975"/>
            <a:chExt cx="893675" cy="1988675"/>
          </a:xfrm>
        </p:grpSpPr>
        <p:sp>
          <p:nvSpPr>
            <p:cNvPr id="1291" name="Google Shape;1291;p43"/>
            <p:cNvSpPr/>
            <p:nvPr/>
          </p:nvSpPr>
          <p:spPr>
            <a:xfrm>
              <a:off x="3555600" y="848750"/>
              <a:ext cx="114525" cy="1810900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3599075" y="1386525"/>
              <a:ext cx="288500" cy="360625"/>
            </a:xfrm>
            <a:custGeom>
              <a:avLst/>
              <a:gdLst/>
              <a:ahLst/>
              <a:cxnLst/>
              <a:rect l="l" t="t" r="r" b="b"/>
              <a:pathLst>
                <a:path w="11540" h="14425" fill="none" extrusionOk="0">
                  <a:moveTo>
                    <a:pt x="1" y="14424"/>
                  </a:moveTo>
                  <a:cubicBezTo>
                    <a:pt x="1" y="14424"/>
                    <a:pt x="276" y="10916"/>
                    <a:pt x="3682" y="8872"/>
                  </a:cubicBezTo>
                  <a:cubicBezTo>
                    <a:pt x="7103" y="6828"/>
                    <a:pt x="10858" y="4089"/>
                    <a:pt x="11539" y="1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3354100" y="972675"/>
              <a:ext cx="226150" cy="367500"/>
            </a:xfrm>
            <a:custGeom>
              <a:avLst/>
              <a:gdLst/>
              <a:ahLst/>
              <a:cxnLst/>
              <a:rect l="l" t="t" r="r" b="b"/>
              <a:pathLst>
                <a:path w="9046" h="14700" fill="none" extrusionOk="0">
                  <a:moveTo>
                    <a:pt x="0" y="1"/>
                  </a:moveTo>
                  <a:cubicBezTo>
                    <a:pt x="0" y="1"/>
                    <a:pt x="348" y="4770"/>
                    <a:pt x="3074" y="6147"/>
                  </a:cubicBezTo>
                  <a:cubicBezTo>
                    <a:pt x="5813" y="7510"/>
                    <a:pt x="8872" y="10293"/>
                    <a:pt x="9046" y="14699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3665025" y="1842800"/>
              <a:ext cx="252250" cy="431975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345775" y="1825750"/>
              <a:ext cx="331250" cy="516450"/>
            </a:xfrm>
            <a:custGeom>
              <a:avLst/>
              <a:gdLst/>
              <a:ahLst/>
              <a:cxnLst/>
              <a:rect l="l" t="t" r="r" b="b"/>
              <a:pathLst>
                <a:path w="13250" h="20658" fill="none" extrusionOk="0">
                  <a:moveTo>
                    <a:pt x="0" y="1"/>
                  </a:moveTo>
                  <a:cubicBezTo>
                    <a:pt x="0" y="1"/>
                    <a:pt x="3754" y="682"/>
                    <a:pt x="4088" y="5466"/>
                  </a:cubicBezTo>
                  <a:cubicBezTo>
                    <a:pt x="4436" y="10235"/>
                    <a:pt x="13249" y="9930"/>
                    <a:pt x="12771" y="20657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3589300" y="941175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0" y="1"/>
                  </a:moveTo>
                  <a:cubicBezTo>
                    <a:pt x="3289" y="1"/>
                    <a:pt x="3176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64" y="1"/>
                    <a:pt x="33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3580600" y="1018000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4" y="1"/>
                  </a:moveTo>
                  <a:cubicBezTo>
                    <a:pt x="3292" y="1"/>
                    <a:pt x="3178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76" y="1"/>
                    <a:pt x="3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3545425" y="913025"/>
              <a:ext cx="42075" cy="108250"/>
            </a:xfrm>
            <a:custGeom>
              <a:avLst/>
              <a:gdLst/>
              <a:ahLst/>
              <a:cxnLst/>
              <a:rect l="l" t="t" r="r" b="b"/>
              <a:pathLst>
                <a:path w="1683" h="4330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3545425" y="1023925"/>
              <a:ext cx="42075" cy="108225"/>
            </a:xfrm>
            <a:custGeom>
              <a:avLst/>
              <a:gdLst/>
              <a:ahLst/>
              <a:cxnLst/>
              <a:rect l="l" t="t" r="r" b="b"/>
              <a:pathLst>
                <a:path w="1683" h="4329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3430200" y="1023000"/>
              <a:ext cx="40675" cy="113150"/>
            </a:xfrm>
            <a:custGeom>
              <a:avLst/>
              <a:gdLst/>
              <a:ahLst/>
              <a:cxnLst/>
              <a:rect l="l" t="t" r="r" b="b"/>
              <a:pathLst>
                <a:path w="1627" h="4526" extrusionOk="0">
                  <a:moveTo>
                    <a:pt x="865" y="1"/>
                  </a:moveTo>
                  <a:cubicBezTo>
                    <a:pt x="685" y="1"/>
                    <a:pt x="489" y="195"/>
                    <a:pt x="377" y="496"/>
                  </a:cubicBezTo>
                  <a:cubicBezTo>
                    <a:pt x="1" y="1510"/>
                    <a:pt x="493" y="4525"/>
                    <a:pt x="493" y="4525"/>
                  </a:cubicBezTo>
                  <a:cubicBezTo>
                    <a:pt x="1627" y="1106"/>
                    <a:pt x="1293" y="1"/>
                    <a:pt x="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3488175" y="1087750"/>
              <a:ext cx="37725" cy="109650"/>
            </a:xfrm>
            <a:custGeom>
              <a:avLst/>
              <a:gdLst/>
              <a:ahLst/>
              <a:cxnLst/>
              <a:rect l="l" t="t" r="r" b="b"/>
              <a:pathLst>
                <a:path w="1509" h="4386" extrusionOk="0">
                  <a:moveTo>
                    <a:pt x="370" y="0"/>
                  </a:moveTo>
                  <a:cubicBezTo>
                    <a:pt x="157" y="0"/>
                    <a:pt x="1" y="278"/>
                    <a:pt x="1" y="645"/>
                  </a:cubicBezTo>
                  <a:cubicBezTo>
                    <a:pt x="1" y="1732"/>
                    <a:pt x="1508" y="4385"/>
                    <a:pt x="1508" y="4385"/>
                  </a:cubicBezTo>
                  <a:cubicBezTo>
                    <a:pt x="1394" y="1021"/>
                    <a:pt x="779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3341125" y="1091325"/>
              <a:ext cx="110475" cy="45900"/>
            </a:xfrm>
            <a:custGeom>
              <a:avLst/>
              <a:gdLst/>
              <a:ahLst/>
              <a:cxnLst/>
              <a:rect l="l" t="t" r="r" b="b"/>
              <a:pathLst>
                <a:path w="4419" h="1836" extrusionOk="0">
                  <a:moveTo>
                    <a:pt x="617" y="1"/>
                  </a:moveTo>
                  <a:cubicBezTo>
                    <a:pt x="0" y="1"/>
                    <a:pt x="71" y="492"/>
                    <a:pt x="519" y="821"/>
                  </a:cubicBezTo>
                  <a:cubicBezTo>
                    <a:pt x="1375" y="1473"/>
                    <a:pt x="4419" y="1836"/>
                    <a:pt x="4419" y="1836"/>
                  </a:cubicBezTo>
                  <a:cubicBezTo>
                    <a:pt x="2377" y="433"/>
                    <a:pt x="1195" y="1"/>
                    <a:pt x="6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3427350" y="1160950"/>
              <a:ext cx="110500" cy="45875"/>
            </a:xfrm>
            <a:custGeom>
              <a:avLst/>
              <a:gdLst/>
              <a:ahLst/>
              <a:cxnLst/>
              <a:rect l="l" t="t" r="r" b="b"/>
              <a:pathLst>
                <a:path w="4420" h="1835" extrusionOk="0">
                  <a:moveTo>
                    <a:pt x="621" y="1"/>
                  </a:moveTo>
                  <a:cubicBezTo>
                    <a:pt x="1" y="1"/>
                    <a:pt x="71" y="497"/>
                    <a:pt x="520" y="834"/>
                  </a:cubicBezTo>
                  <a:cubicBezTo>
                    <a:pt x="1376" y="1472"/>
                    <a:pt x="4420" y="1834"/>
                    <a:pt x="4420" y="1834"/>
                  </a:cubicBezTo>
                  <a:cubicBezTo>
                    <a:pt x="2382" y="434"/>
                    <a:pt x="1200" y="1"/>
                    <a:pt x="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3581675" y="1307325"/>
              <a:ext cx="93050" cy="80325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3586025" y="1411750"/>
              <a:ext cx="62475" cy="102375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3521475" y="1309300"/>
              <a:ext cx="57700" cy="101900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3530525" y="1427350"/>
              <a:ext cx="58075" cy="102000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3581675" y="1486450"/>
              <a:ext cx="93275" cy="80225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3594375" y="1574050"/>
              <a:ext cx="62350" cy="102425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3530025" y="1471550"/>
              <a:ext cx="57850" cy="101650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3539075" y="1589425"/>
              <a:ext cx="57850" cy="101900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3614650" y="1788225"/>
              <a:ext cx="84650" cy="87200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3637850" y="1876775"/>
              <a:ext cx="53775" cy="1066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3554350" y="1776475"/>
              <a:ext cx="66850" cy="96425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3575000" y="1884475"/>
              <a:ext cx="66875" cy="96775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3473325" y="1914400"/>
              <a:ext cx="42525" cy="111425"/>
            </a:xfrm>
            <a:custGeom>
              <a:avLst/>
              <a:gdLst/>
              <a:ahLst/>
              <a:cxnLst/>
              <a:rect l="l" t="t" r="r" b="b"/>
              <a:pathLst>
                <a:path w="1701" h="4457" extrusionOk="0">
                  <a:moveTo>
                    <a:pt x="1013" y="1"/>
                  </a:moveTo>
                  <a:cubicBezTo>
                    <a:pt x="840" y="1"/>
                    <a:pt x="635" y="169"/>
                    <a:pt x="493" y="441"/>
                  </a:cubicBezTo>
                  <a:cubicBezTo>
                    <a:pt x="1" y="1398"/>
                    <a:pt x="145" y="4456"/>
                    <a:pt x="145" y="4456"/>
                  </a:cubicBezTo>
                  <a:cubicBezTo>
                    <a:pt x="1701" y="1116"/>
                    <a:pt x="1460" y="1"/>
                    <a:pt x="10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3520800" y="1978825"/>
              <a:ext cx="36800" cy="112225"/>
            </a:xfrm>
            <a:custGeom>
              <a:avLst/>
              <a:gdLst/>
              <a:ahLst/>
              <a:cxnLst/>
              <a:rect l="l" t="t" r="r" b="b"/>
              <a:pathLst>
                <a:path w="1472" h="4489" extrusionOk="0">
                  <a:moveTo>
                    <a:pt x="540" y="0"/>
                  </a:moveTo>
                  <a:cubicBezTo>
                    <a:pt x="341" y="0"/>
                    <a:pt x="169" y="252"/>
                    <a:pt x="131" y="604"/>
                  </a:cubicBezTo>
                  <a:cubicBezTo>
                    <a:pt x="0" y="1662"/>
                    <a:pt x="1189" y="4489"/>
                    <a:pt x="1189" y="4489"/>
                  </a:cubicBezTo>
                  <a:cubicBezTo>
                    <a:pt x="1472" y="1059"/>
                    <a:pt x="949" y="0"/>
                    <a:pt x="5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3360125" y="1946375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1"/>
                  </a:moveTo>
                  <a:cubicBezTo>
                    <a:pt x="1" y="1"/>
                    <a:pt x="34" y="458"/>
                    <a:pt x="412" y="815"/>
                  </a:cubicBezTo>
                  <a:cubicBezTo>
                    <a:pt x="1209" y="1554"/>
                    <a:pt x="4181" y="2279"/>
                    <a:pt x="4181" y="2279"/>
                  </a:cubicBezTo>
                  <a:cubicBezTo>
                    <a:pt x="2183" y="529"/>
                    <a:pt x="1034" y="1"/>
                    <a:pt x="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3448550" y="2030100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0"/>
                  </a:moveTo>
                  <a:cubicBezTo>
                    <a:pt x="1" y="0"/>
                    <a:pt x="34" y="458"/>
                    <a:pt x="412" y="814"/>
                  </a:cubicBezTo>
                  <a:cubicBezTo>
                    <a:pt x="1194" y="1553"/>
                    <a:pt x="4181" y="2278"/>
                    <a:pt x="4181" y="2278"/>
                  </a:cubicBezTo>
                  <a:cubicBezTo>
                    <a:pt x="2183" y="529"/>
                    <a:pt x="1034" y="0"/>
                    <a:pt x="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3753450" y="1968850"/>
              <a:ext cx="124475" cy="44275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3703450" y="2060400"/>
              <a:ext cx="98200" cy="75225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3720475" y="1917925"/>
              <a:ext cx="38500" cy="113325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3"/>
            <p:cNvSpPr/>
            <p:nvPr/>
          </p:nvSpPr>
          <p:spPr>
            <a:xfrm>
              <a:off x="3685325" y="2022200"/>
              <a:ext cx="38475" cy="113425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3860725" y="1234125"/>
              <a:ext cx="98950" cy="76225"/>
            </a:xfrm>
            <a:custGeom>
              <a:avLst/>
              <a:gdLst/>
              <a:ahLst/>
              <a:cxnLst/>
              <a:rect l="l" t="t" r="r" b="b"/>
              <a:pathLst>
                <a:path w="3958" h="3049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0" y="152"/>
                    <a:pt x="1609" y="644"/>
                    <a:pt x="1184" y="644"/>
                  </a:cubicBezTo>
                  <a:cubicBezTo>
                    <a:pt x="1129" y="644"/>
                    <a:pt x="1068" y="636"/>
                    <a:pt x="1001" y="618"/>
                  </a:cubicBezTo>
                  <a:cubicBezTo>
                    <a:pt x="940" y="600"/>
                    <a:pt x="882" y="592"/>
                    <a:pt x="827" y="592"/>
                  </a:cubicBezTo>
                  <a:cubicBezTo>
                    <a:pt x="333" y="592"/>
                    <a:pt x="26" y="1218"/>
                    <a:pt x="0" y="1270"/>
                  </a:cubicBezTo>
                  <a:cubicBezTo>
                    <a:pt x="0" y="1270"/>
                    <a:pt x="348" y="1661"/>
                    <a:pt x="522" y="1864"/>
                  </a:cubicBezTo>
                  <a:cubicBezTo>
                    <a:pt x="711" y="2067"/>
                    <a:pt x="2030" y="2908"/>
                    <a:pt x="2421" y="3024"/>
                  </a:cubicBezTo>
                  <a:cubicBezTo>
                    <a:pt x="2485" y="3040"/>
                    <a:pt x="2554" y="3049"/>
                    <a:pt x="2627" y="3049"/>
                  </a:cubicBezTo>
                  <a:cubicBezTo>
                    <a:pt x="3005" y="3049"/>
                    <a:pt x="3478" y="2824"/>
                    <a:pt x="3697" y="2314"/>
                  </a:cubicBezTo>
                  <a:cubicBezTo>
                    <a:pt x="3958" y="1705"/>
                    <a:pt x="3639" y="1009"/>
                    <a:pt x="3233" y="806"/>
                  </a:cubicBezTo>
                  <a:cubicBezTo>
                    <a:pt x="2866" y="623"/>
                    <a:pt x="2795" y="1"/>
                    <a:pt x="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3781350" y="1253250"/>
              <a:ext cx="81550" cy="80300"/>
            </a:xfrm>
            <a:custGeom>
              <a:avLst/>
              <a:gdLst/>
              <a:ahLst/>
              <a:cxnLst/>
              <a:rect l="l" t="t" r="r" b="b"/>
              <a:pathLst>
                <a:path w="3262" h="3212" extrusionOk="0">
                  <a:moveTo>
                    <a:pt x="1621" y="1"/>
                  </a:moveTo>
                  <a:cubicBezTo>
                    <a:pt x="1297" y="1"/>
                    <a:pt x="833" y="335"/>
                    <a:pt x="552" y="519"/>
                  </a:cubicBezTo>
                  <a:cubicBezTo>
                    <a:pt x="131" y="780"/>
                    <a:pt x="1" y="1317"/>
                    <a:pt x="1" y="1317"/>
                  </a:cubicBezTo>
                  <a:cubicBezTo>
                    <a:pt x="1" y="1317"/>
                    <a:pt x="1146" y="2737"/>
                    <a:pt x="2262" y="3129"/>
                  </a:cubicBezTo>
                  <a:cubicBezTo>
                    <a:pt x="2433" y="3186"/>
                    <a:pt x="2568" y="3212"/>
                    <a:pt x="2675" y="3212"/>
                  </a:cubicBezTo>
                  <a:cubicBezTo>
                    <a:pt x="3262" y="3212"/>
                    <a:pt x="2961" y="2434"/>
                    <a:pt x="2900" y="2041"/>
                  </a:cubicBezTo>
                  <a:cubicBezTo>
                    <a:pt x="2813" y="1592"/>
                    <a:pt x="2248" y="1433"/>
                    <a:pt x="1958" y="302"/>
                  </a:cubicBezTo>
                  <a:cubicBezTo>
                    <a:pt x="1905" y="82"/>
                    <a:pt x="1780" y="1"/>
                    <a:pt x="1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3944075" y="1280525"/>
              <a:ext cx="81900" cy="80200"/>
            </a:xfrm>
            <a:custGeom>
              <a:avLst/>
              <a:gdLst/>
              <a:ahLst/>
              <a:cxnLst/>
              <a:rect l="l" t="t" r="r" b="b"/>
              <a:pathLst>
                <a:path w="3276" h="3208" extrusionOk="0">
                  <a:moveTo>
                    <a:pt x="1633" y="0"/>
                  </a:moveTo>
                  <a:cubicBezTo>
                    <a:pt x="1309" y="0"/>
                    <a:pt x="849" y="340"/>
                    <a:pt x="566" y="516"/>
                  </a:cubicBezTo>
                  <a:cubicBezTo>
                    <a:pt x="145" y="776"/>
                    <a:pt x="0" y="1327"/>
                    <a:pt x="0" y="1327"/>
                  </a:cubicBezTo>
                  <a:cubicBezTo>
                    <a:pt x="0" y="1327"/>
                    <a:pt x="1160" y="2748"/>
                    <a:pt x="2276" y="3125"/>
                  </a:cubicBezTo>
                  <a:cubicBezTo>
                    <a:pt x="2447" y="3183"/>
                    <a:pt x="2583" y="3208"/>
                    <a:pt x="2689" y="3208"/>
                  </a:cubicBezTo>
                  <a:cubicBezTo>
                    <a:pt x="3275" y="3208"/>
                    <a:pt x="2973" y="2433"/>
                    <a:pt x="2900" y="2052"/>
                  </a:cubicBezTo>
                  <a:cubicBezTo>
                    <a:pt x="2813" y="1603"/>
                    <a:pt x="2262" y="1443"/>
                    <a:pt x="1972" y="298"/>
                  </a:cubicBezTo>
                  <a:cubicBezTo>
                    <a:pt x="1915" y="80"/>
                    <a:pt x="1790" y="0"/>
                    <a:pt x="1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3916500" y="1320900"/>
              <a:ext cx="121100" cy="114250"/>
            </a:xfrm>
            <a:custGeom>
              <a:avLst/>
              <a:gdLst/>
              <a:ahLst/>
              <a:cxnLst/>
              <a:rect l="l" t="t" r="r" b="b"/>
              <a:pathLst>
                <a:path w="4844" h="4570" extrusionOk="0">
                  <a:moveTo>
                    <a:pt x="4212" y="1"/>
                  </a:moveTo>
                  <a:cubicBezTo>
                    <a:pt x="3988" y="1"/>
                    <a:pt x="3546" y="323"/>
                    <a:pt x="3192" y="323"/>
                  </a:cubicBezTo>
                  <a:cubicBezTo>
                    <a:pt x="3177" y="323"/>
                    <a:pt x="3162" y="322"/>
                    <a:pt x="3147" y="321"/>
                  </a:cubicBezTo>
                  <a:cubicBezTo>
                    <a:pt x="3143" y="321"/>
                    <a:pt x="3139" y="321"/>
                    <a:pt x="3134" y="321"/>
                  </a:cubicBezTo>
                  <a:cubicBezTo>
                    <a:pt x="2589" y="321"/>
                    <a:pt x="420" y="2880"/>
                    <a:pt x="176" y="3815"/>
                  </a:cubicBezTo>
                  <a:cubicBezTo>
                    <a:pt x="0" y="4474"/>
                    <a:pt x="456" y="4570"/>
                    <a:pt x="733" y="4570"/>
                  </a:cubicBezTo>
                  <a:cubicBezTo>
                    <a:pt x="846" y="4570"/>
                    <a:pt x="929" y="4554"/>
                    <a:pt x="929" y="4554"/>
                  </a:cubicBezTo>
                  <a:cubicBezTo>
                    <a:pt x="929" y="4554"/>
                    <a:pt x="1422" y="4423"/>
                    <a:pt x="2002" y="4264"/>
                  </a:cubicBezTo>
                  <a:cubicBezTo>
                    <a:pt x="2582" y="4119"/>
                    <a:pt x="3771" y="2727"/>
                    <a:pt x="4307" y="1829"/>
                  </a:cubicBezTo>
                  <a:cubicBezTo>
                    <a:pt x="4843" y="944"/>
                    <a:pt x="4292" y="944"/>
                    <a:pt x="4350" y="278"/>
                  </a:cubicBezTo>
                  <a:cubicBezTo>
                    <a:pt x="4373" y="71"/>
                    <a:pt x="4316" y="1"/>
                    <a:pt x="4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3883700" y="1253100"/>
              <a:ext cx="116200" cy="168425"/>
            </a:xfrm>
            <a:custGeom>
              <a:avLst/>
              <a:gdLst/>
              <a:ahLst/>
              <a:cxnLst/>
              <a:rect l="l" t="t" r="r" b="b"/>
              <a:pathLst>
                <a:path w="4648" h="6737" extrusionOk="0">
                  <a:moveTo>
                    <a:pt x="2983" y="1"/>
                  </a:moveTo>
                  <a:cubicBezTo>
                    <a:pt x="2517" y="1"/>
                    <a:pt x="2363" y="411"/>
                    <a:pt x="1879" y="453"/>
                  </a:cubicBezTo>
                  <a:cubicBezTo>
                    <a:pt x="1372" y="511"/>
                    <a:pt x="1111" y="873"/>
                    <a:pt x="821" y="1642"/>
                  </a:cubicBezTo>
                  <a:cubicBezTo>
                    <a:pt x="545" y="2395"/>
                    <a:pt x="285" y="4497"/>
                    <a:pt x="125" y="5410"/>
                  </a:cubicBezTo>
                  <a:cubicBezTo>
                    <a:pt x="1" y="6135"/>
                    <a:pt x="469" y="6736"/>
                    <a:pt x="1011" y="6736"/>
                  </a:cubicBezTo>
                  <a:cubicBezTo>
                    <a:pt x="1163" y="6736"/>
                    <a:pt x="1321" y="6689"/>
                    <a:pt x="1473" y="6585"/>
                  </a:cubicBezTo>
                  <a:cubicBezTo>
                    <a:pt x="2169" y="6121"/>
                    <a:pt x="3532" y="4367"/>
                    <a:pt x="3778" y="3903"/>
                  </a:cubicBezTo>
                  <a:cubicBezTo>
                    <a:pt x="3778" y="3903"/>
                    <a:pt x="4648" y="2526"/>
                    <a:pt x="3937" y="1482"/>
                  </a:cubicBezTo>
                  <a:cubicBezTo>
                    <a:pt x="3227" y="438"/>
                    <a:pt x="3575" y="47"/>
                    <a:pt x="3053" y="3"/>
                  </a:cubicBezTo>
                  <a:cubicBezTo>
                    <a:pt x="3029" y="1"/>
                    <a:pt x="3006" y="1"/>
                    <a:pt x="2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3815050" y="1254100"/>
              <a:ext cx="110925" cy="167800"/>
            </a:xfrm>
            <a:custGeom>
              <a:avLst/>
              <a:gdLst/>
              <a:ahLst/>
              <a:cxnLst/>
              <a:rect l="l" t="t" r="r" b="b"/>
              <a:pathLst>
                <a:path w="4437" h="6712" extrusionOk="0">
                  <a:moveTo>
                    <a:pt x="1436" y="0"/>
                  </a:moveTo>
                  <a:cubicBezTo>
                    <a:pt x="1261" y="0"/>
                    <a:pt x="1096" y="96"/>
                    <a:pt x="958" y="340"/>
                  </a:cubicBezTo>
                  <a:cubicBezTo>
                    <a:pt x="639" y="920"/>
                    <a:pt x="131" y="1196"/>
                    <a:pt x="102" y="1573"/>
                  </a:cubicBezTo>
                  <a:cubicBezTo>
                    <a:pt x="88" y="1949"/>
                    <a:pt x="1" y="3008"/>
                    <a:pt x="856" y="4863"/>
                  </a:cubicBezTo>
                  <a:cubicBezTo>
                    <a:pt x="1460" y="6164"/>
                    <a:pt x="2275" y="6712"/>
                    <a:pt x="2844" y="6712"/>
                  </a:cubicBezTo>
                  <a:cubicBezTo>
                    <a:pt x="3080" y="6712"/>
                    <a:pt x="3274" y="6617"/>
                    <a:pt x="3393" y="6443"/>
                  </a:cubicBezTo>
                  <a:cubicBezTo>
                    <a:pt x="3799" y="5863"/>
                    <a:pt x="4437" y="2979"/>
                    <a:pt x="3958" y="1616"/>
                  </a:cubicBezTo>
                  <a:cubicBezTo>
                    <a:pt x="3958" y="1616"/>
                    <a:pt x="3451" y="964"/>
                    <a:pt x="3349" y="659"/>
                  </a:cubicBezTo>
                  <a:cubicBezTo>
                    <a:pt x="3312" y="543"/>
                    <a:pt x="3192" y="519"/>
                    <a:pt x="3035" y="519"/>
                  </a:cubicBezTo>
                  <a:cubicBezTo>
                    <a:pt x="2928" y="519"/>
                    <a:pt x="2805" y="530"/>
                    <a:pt x="2679" y="530"/>
                  </a:cubicBezTo>
                  <a:cubicBezTo>
                    <a:pt x="2484" y="530"/>
                    <a:pt x="2283" y="504"/>
                    <a:pt x="2132" y="369"/>
                  </a:cubicBezTo>
                  <a:cubicBezTo>
                    <a:pt x="1910" y="164"/>
                    <a:pt x="1665" y="0"/>
                    <a:pt x="1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3737875" y="1274825"/>
              <a:ext cx="136650" cy="146500"/>
            </a:xfrm>
            <a:custGeom>
              <a:avLst/>
              <a:gdLst/>
              <a:ahLst/>
              <a:cxnLst/>
              <a:rect l="l" t="t" r="r" b="b"/>
              <a:pathLst>
                <a:path w="5466" h="5860" extrusionOk="0">
                  <a:moveTo>
                    <a:pt x="1485" y="0"/>
                  </a:moveTo>
                  <a:cubicBezTo>
                    <a:pt x="1465" y="0"/>
                    <a:pt x="1444" y="2"/>
                    <a:pt x="1421" y="4"/>
                  </a:cubicBezTo>
                  <a:cubicBezTo>
                    <a:pt x="914" y="48"/>
                    <a:pt x="1001" y="497"/>
                    <a:pt x="551" y="903"/>
                  </a:cubicBezTo>
                  <a:cubicBezTo>
                    <a:pt x="116" y="1309"/>
                    <a:pt x="0" y="2744"/>
                    <a:pt x="870" y="3657"/>
                  </a:cubicBezTo>
                  <a:cubicBezTo>
                    <a:pt x="1740" y="4570"/>
                    <a:pt x="2682" y="5382"/>
                    <a:pt x="3421" y="5571"/>
                  </a:cubicBezTo>
                  <a:cubicBezTo>
                    <a:pt x="3859" y="5682"/>
                    <a:pt x="4200" y="5860"/>
                    <a:pt x="4493" y="5860"/>
                  </a:cubicBezTo>
                  <a:cubicBezTo>
                    <a:pt x="4695" y="5860"/>
                    <a:pt x="4873" y="5775"/>
                    <a:pt x="5045" y="5527"/>
                  </a:cubicBezTo>
                  <a:cubicBezTo>
                    <a:pt x="5465" y="4918"/>
                    <a:pt x="5306" y="3875"/>
                    <a:pt x="3363" y="1425"/>
                  </a:cubicBezTo>
                  <a:cubicBezTo>
                    <a:pt x="3363" y="1425"/>
                    <a:pt x="2856" y="903"/>
                    <a:pt x="2262" y="729"/>
                  </a:cubicBezTo>
                  <a:cubicBezTo>
                    <a:pt x="1694" y="563"/>
                    <a:pt x="1906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3784975" y="1357400"/>
              <a:ext cx="204425" cy="80050"/>
            </a:xfrm>
            <a:custGeom>
              <a:avLst/>
              <a:gdLst/>
              <a:ahLst/>
              <a:cxnLst/>
              <a:rect l="l" t="t" r="r" b="b"/>
              <a:pathLst>
                <a:path w="8177" h="3202" extrusionOk="0">
                  <a:moveTo>
                    <a:pt x="3314" y="1"/>
                  </a:moveTo>
                  <a:cubicBezTo>
                    <a:pt x="2398" y="1"/>
                    <a:pt x="2299" y="1219"/>
                    <a:pt x="1693" y="1219"/>
                  </a:cubicBezTo>
                  <a:cubicBezTo>
                    <a:pt x="1586" y="1219"/>
                    <a:pt x="1464" y="1181"/>
                    <a:pt x="1320" y="1093"/>
                  </a:cubicBezTo>
                  <a:cubicBezTo>
                    <a:pt x="1054" y="932"/>
                    <a:pt x="836" y="872"/>
                    <a:pt x="660" y="872"/>
                  </a:cubicBezTo>
                  <a:cubicBezTo>
                    <a:pt x="173" y="872"/>
                    <a:pt x="1" y="1325"/>
                    <a:pt x="1" y="1325"/>
                  </a:cubicBezTo>
                  <a:cubicBezTo>
                    <a:pt x="740" y="2340"/>
                    <a:pt x="2740" y="2934"/>
                    <a:pt x="3741" y="2992"/>
                  </a:cubicBezTo>
                  <a:cubicBezTo>
                    <a:pt x="4632" y="3032"/>
                    <a:pt x="5322" y="3201"/>
                    <a:pt x="5992" y="3201"/>
                  </a:cubicBezTo>
                  <a:cubicBezTo>
                    <a:pt x="6063" y="3201"/>
                    <a:pt x="6134" y="3199"/>
                    <a:pt x="6205" y="3195"/>
                  </a:cubicBezTo>
                  <a:cubicBezTo>
                    <a:pt x="6944" y="3152"/>
                    <a:pt x="7263" y="2804"/>
                    <a:pt x="7712" y="2543"/>
                  </a:cubicBezTo>
                  <a:cubicBezTo>
                    <a:pt x="8176" y="2282"/>
                    <a:pt x="7495" y="1543"/>
                    <a:pt x="7423" y="1180"/>
                  </a:cubicBezTo>
                  <a:cubicBezTo>
                    <a:pt x="7365" y="818"/>
                    <a:pt x="6901" y="905"/>
                    <a:pt x="5625" y="818"/>
                  </a:cubicBezTo>
                  <a:cubicBezTo>
                    <a:pt x="4350" y="717"/>
                    <a:pt x="4610" y="108"/>
                    <a:pt x="3422" y="6"/>
                  </a:cubicBezTo>
                  <a:cubicBezTo>
                    <a:pt x="3385" y="3"/>
                    <a:pt x="3349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3831450" y="1387450"/>
              <a:ext cx="143100" cy="52900"/>
            </a:xfrm>
            <a:custGeom>
              <a:avLst/>
              <a:gdLst/>
              <a:ahLst/>
              <a:cxnLst/>
              <a:rect l="l" t="t" r="r" b="b"/>
              <a:pathLst>
                <a:path w="5724" h="2116" extrusionOk="0">
                  <a:moveTo>
                    <a:pt x="1510" y="0"/>
                  </a:moveTo>
                  <a:cubicBezTo>
                    <a:pt x="934" y="0"/>
                    <a:pt x="1279" y="1223"/>
                    <a:pt x="831" y="1223"/>
                  </a:cubicBezTo>
                  <a:cubicBezTo>
                    <a:pt x="778" y="1223"/>
                    <a:pt x="713" y="1205"/>
                    <a:pt x="635" y="1167"/>
                  </a:cubicBezTo>
                  <a:cubicBezTo>
                    <a:pt x="462" y="1085"/>
                    <a:pt x="345" y="1054"/>
                    <a:pt x="267" y="1054"/>
                  </a:cubicBezTo>
                  <a:cubicBezTo>
                    <a:pt x="0" y="1054"/>
                    <a:pt x="200" y="1428"/>
                    <a:pt x="200" y="1428"/>
                  </a:cubicBezTo>
                  <a:cubicBezTo>
                    <a:pt x="1453" y="1947"/>
                    <a:pt x="2534" y="2116"/>
                    <a:pt x="3379" y="2116"/>
                  </a:cubicBezTo>
                  <a:cubicBezTo>
                    <a:pt x="4305" y="2116"/>
                    <a:pt x="4950" y="1914"/>
                    <a:pt x="5230" y="1747"/>
                  </a:cubicBezTo>
                  <a:cubicBezTo>
                    <a:pt x="5724" y="1440"/>
                    <a:pt x="5407" y="1146"/>
                    <a:pt x="4958" y="1146"/>
                  </a:cubicBezTo>
                  <a:cubicBezTo>
                    <a:pt x="4919" y="1146"/>
                    <a:pt x="4879" y="1148"/>
                    <a:pt x="4839" y="1153"/>
                  </a:cubicBezTo>
                  <a:cubicBezTo>
                    <a:pt x="4670" y="1167"/>
                    <a:pt x="4533" y="1188"/>
                    <a:pt x="4421" y="1188"/>
                  </a:cubicBezTo>
                  <a:cubicBezTo>
                    <a:pt x="4205" y="1188"/>
                    <a:pt x="4079" y="1114"/>
                    <a:pt x="3984" y="790"/>
                  </a:cubicBezTo>
                  <a:cubicBezTo>
                    <a:pt x="3913" y="523"/>
                    <a:pt x="3833" y="371"/>
                    <a:pt x="3679" y="371"/>
                  </a:cubicBezTo>
                  <a:cubicBezTo>
                    <a:pt x="3548" y="371"/>
                    <a:pt x="3363" y="479"/>
                    <a:pt x="3085" y="718"/>
                  </a:cubicBezTo>
                  <a:cubicBezTo>
                    <a:pt x="2967" y="821"/>
                    <a:pt x="2868" y="864"/>
                    <a:pt x="2780" y="864"/>
                  </a:cubicBezTo>
                  <a:cubicBezTo>
                    <a:pt x="2411" y="864"/>
                    <a:pt x="2223" y="124"/>
                    <a:pt x="1592" y="7"/>
                  </a:cubicBezTo>
                  <a:cubicBezTo>
                    <a:pt x="1563" y="2"/>
                    <a:pt x="1536" y="0"/>
                    <a:pt x="1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3322925" y="815950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5" y="0"/>
                  </a:moveTo>
                  <a:cubicBezTo>
                    <a:pt x="2309" y="0"/>
                    <a:pt x="2259" y="7"/>
                    <a:pt x="2204" y="22"/>
                  </a:cubicBezTo>
                  <a:cubicBezTo>
                    <a:pt x="1696" y="162"/>
                    <a:pt x="1622" y="647"/>
                    <a:pt x="1211" y="647"/>
                  </a:cubicBezTo>
                  <a:cubicBezTo>
                    <a:pt x="1153" y="647"/>
                    <a:pt x="1089" y="638"/>
                    <a:pt x="1016" y="616"/>
                  </a:cubicBezTo>
                  <a:cubicBezTo>
                    <a:pt x="955" y="599"/>
                    <a:pt x="897" y="591"/>
                    <a:pt x="842" y="591"/>
                  </a:cubicBezTo>
                  <a:cubicBezTo>
                    <a:pt x="348" y="591"/>
                    <a:pt x="40" y="1217"/>
                    <a:pt x="1" y="1269"/>
                  </a:cubicBezTo>
                  <a:cubicBezTo>
                    <a:pt x="1" y="1269"/>
                    <a:pt x="363" y="1675"/>
                    <a:pt x="537" y="1878"/>
                  </a:cubicBezTo>
                  <a:cubicBezTo>
                    <a:pt x="711" y="2081"/>
                    <a:pt x="2045" y="2907"/>
                    <a:pt x="2436" y="3023"/>
                  </a:cubicBezTo>
                  <a:cubicBezTo>
                    <a:pt x="2506" y="3043"/>
                    <a:pt x="2582" y="3054"/>
                    <a:pt x="2663" y="3054"/>
                  </a:cubicBezTo>
                  <a:cubicBezTo>
                    <a:pt x="3037" y="3054"/>
                    <a:pt x="3497" y="2828"/>
                    <a:pt x="3712" y="2327"/>
                  </a:cubicBezTo>
                  <a:cubicBezTo>
                    <a:pt x="3973" y="1704"/>
                    <a:pt x="3654" y="1022"/>
                    <a:pt x="3248" y="819"/>
                  </a:cubicBezTo>
                  <a:cubicBezTo>
                    <a:pt x="2867" y="636"/>
                    <a:pt x="2796" y="0"/>
                    <a:pt x="2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3243925" y="835125"/>
              <a:ext cx="81550" cy="80225"/>
            </a:xfrm>
            <a:custGeom>
              <a:avLst/>
              <a:gdLst/>
              <a:ahLst/>
              <a:cxnLst/>
              <a:rect l="l" t="t" r="r" b="b"/>
              <a:pathLst>
                <a:path w="3262" h="3209" extrusionOk="0">
                  <a:moveTo>
                    <a:pt x="1619" y="1"/>
                  </a:moveTo>
                  <a:cubicBezTo>
                    <a:pt x="1295" y="1"/>
                    <a:pt x="835" y="341"/>
                    <a:pt x="552" y="516"/>
                  </a:cubicBezTo>
                  <a:cubicBezTo>
                    <a:pt x="131" y="777"/>
                    <a:pt x="1" y="1314"/>
                    <a:pt x="1" y="1314"/>
                  </a:cubicBezTo>
                  <a:cubicBezTo>
                    <a:pt x="1" y="1314"/>
                    <a:pt x="1146" y="2749"/>
                    <a:pt x="2262" y="3126"/>
                  </a:cubicBezTo>
                  <a:cubicBezTo>
                    <a:pt x="2433" y="3183"/>
                    <a:pt x="2569" y="3209"/>
                    <a:pt x="2675" y="3209"/>
                  </a:cubicBezTo>
                  <a:cubicBezTo>
                    <a:pt x="3261" y="3209"/>
                    <a:pt x="2959" y="2433"/>
                    <a:pt x="2885" y="2053"/>
                  </a:cubicBezTo>
                  <a:cubicBezTo>
                    <a:pt x="2813" y="1603"/>
                    <a:pt x="2248" y="1444"/>
                    <a:pt x="1958" y="299"/>
                  </a:cubicBezTo>
                  <a:cubicBezTo>
                    <a:pt x="1901" y="81"/>
                    <a:pt x="1776" y="1"/>
                    <a:pt x="1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3406650" y="862575"/>
              <a:ext cx="81825" cy="80100"/>
            </a:xfrm>
            <a:custGeom>
              <a:avLst/>
              <a:gdLst/>
              <a:ahLst/>
              <a:cxnLst/>
              <a:rect l="l" t="t" r="r" b="b"/>
              <a:pathLst>
                <a:path w="3273" h="3204" extrusionOk="0">
                  <a:moveTo>
                    <a:pt x="1623" y="1"/>
                  </a:moveTo>
                  <a:cubicBezTo>
                    <a:pt x="1297" y="1"/>
                    <a:pt x="837" y="331"/>
                    <a:pt x="566" y="505"/>
                  </a:cubicBezTo>
                  <a:cubicBezTo>
                    <a:pt x="145" y="781"/>
                    <a:pt x="0" y="1317"/>
                    <a:pt x="0" y="1317"/>
                  </a:cubicBezTo>
                  <a:cubicBezTo>
                    <a:pt x="0" y="1317"/>
                    <a:pt x="1160" y="2738"/>
                    <a:pt x="2276" y="3115"/>
                  </a:cubicBezTo>
                  <a:cubicBezTo>
                    <a:pt x="2452" y="3176"/>
                    <a:pt x="2591" y="3204"/>
                    <a:pt x="2698" y="3204"/>
                  </a:cubicBezTo>
                  <a:cubicBezTo>
                    <a:pt x="3272" y="3204"/>
                    <a:pt x="2973" y="2433"/>
                    <a:pt x="2899" y="2042"/>
                  </a:cubicBezTo>
                  <a:cubicBezTo>
                    <a:pt x="2812" y="1593"/>
                    <a:pt x="2262" y="1433"/>
                    <a:pt x="1972" y="303"/>
                  </a:cubicBezTo>
                  <a:cubicBezTo>
                    <a:pt x="1914" y="82"/>
                    <a:pt x="1785" y="1"/>
                    <a:pt x="1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3378975" y="903000"/>
              <a:ext cx="121200" cy="114250"/>
            </a:xfrm>
            <a:custGeom>
              <a:avLst/>
              <a:gdLst/>
              <a:ahLst/>
              <a:cxnLst/>
              <a:rect l="l" t="t" r="r" b="b"/>
              <a:pathLst>
                <a:path w="4848" h="4570" extrusionOk="0">
                  <a:moveTo>
                    <a:pt x="4201" y="0"/>
                  </a:moveTo>
                  <a:cubicBezTo>
                    <a:pt x="3972" y="0"/>
                    <a:pt x="3534" y="311"/>
                    <a:pt x="3183" y="311"/>
                  </a:cubicBezTo>
                  <a:cubicBezTo>
                    <a:pt x="3167" y="311"/>
                    <a:pt x="3152" y="310"/>
                    <a:pt x="3137" y="309"/>
                  </a:cubicBezTo>
                  <a:cubicBezTo>
                    <a:pt x="3132" y="309"/>
                    <a:pt x="3128" y="309"/>
                    <a:pt x="3123" y="309"/>
                  </a:cubicBezTo>
                  <a:cubicBezTo>
                    <a:pt x="2579" y="309"/>
                    <a:pt x="424" y="2868"/>
                    <a:pt x="180" y="3803"/>
                  </a:cubicBezTo>
                  <a:cubicBezTo>
                    <a:pt x="0" y="4477"/>
                    <a:pt x="481" y="4569"/>
                    <a:pt x="756" y="4569"/>
                  </a:cubicBezTo>
                  <a:cubicBezTo>
                    <a:pt x="859" y="4569"/>
                    <a:pt x="933" y="4556"/>
                    <a:pt x="933" y="4556"/>
                  </a:cubicBezTo>
                  <a:cubicBezTo>
                    <a:pt x="933" y="4556"/>
                    <a:pt x="1412" y="4411"/>
                    <a:pt x="1992" y="4266"/>
                  </a:cubicBezTo>
                  <a:cubicBezTo>
                    <a:pt x="2571" y="4107"/>
                    <a:pt x="3775" y="2715"/>
                    <a:pt x="4311" y="1831"/>
                  </a:cubicBezTo>
                  <a:cubicBezTo>
                    <a:pt x="4847" y="932"/>
                    <a:pt x="4282" y="947"/>
                    <a:pt x="4354" y="280"/>
                  </a:cubicBezTo>
                  <a:cubicBezTo>
                    <a:pt x="4373" y="71"/>
                    <a:pt x="4311" y="0"/>
                    <a:pt x="4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3345900" y="835250"/>
              <a:ext cx="116225" cy="168400"/>
            </a:xfrm>
            <a:custGeom>
              <a:avLst/>
              <a:gdLst/>
              <a:ahLst/>
              <a:cxnLst/>
              <a:rect l="l" t="t" r="r" b="b"/>
              <a:pathLst>
                <a:path w="4649" h="6736" extrusionOk="0">
                  <a:moveTo>
                    <a:pt x="2998" y="1"/>
                  </a:moveTo>
                  <a:cubicBezTo>
                    <a:pt x="2531" y="1"/>
                    <a:pt x="2364" y="412"/>
                    <a:pt x="1894" y="453"/>
                  </a:cubicBezTo>
                  <a:cubicBezTo>
                    <a:pt x="1387" y="497"/>
                    <a:pt x="1126" y="874"/>
                    <a:pt x="836" y="1627"/>
                  </a:cubicBezTo>
                  <a:cubicBezTo>
                    <a:pt x="560" y="2381"/>
                    <a:pt x="285" y="4483"/>
                    <a:pt x="126" y="5411"/>
                  </a:cubicBezTo>
                  <a:cubicBezTo>
                    <a:pt x="1" y="6126"/>
                    <a:pt x="481" y="6735"/>
                    <a:pt x="1029" y="6735"/>
                  </a:cubicBezTo>
                  <a:cubicBezTo>
                    <a:pt x="1181" y="6735"/>
                    <a:pt x="1337" y="6689"/>
                    <a:pt x="1488" y="6585"/>
                  </a:cubicBezTo>
                  <a:cubicBezTo>
                    <a:pt x="2184" y="6107"/>
                    <a:pt x="3547" y="4353"/>
                    <a:pt x="3778" y="3889"/>
                  </a:cubicBezTo>
                  <a:cubicBezTo>
                    <a:pt x="3778" y="3889"/>
                    <a:pt x="4648" y="2512"/>
                    <a:pt x="3952" y="1482"/>
                  </a:cubicBezTo>
                  <a:cubicBezTo>
                    <a:pt x="3242" y="439"/>
                    <a:pt x="3590" y="47"/>
                    <a:pt x="3068" y="4"/>
                  </a:cubicBezTo>
                  <a:cubicBezTo>
                    <a:pt x="3044" y="2"/>
                    <a:pt x="3021" y="1"/>
                    <a:pt x="2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3"/>
            <p:cNvSpPr/>
            <p:nvPr/>
          </p:nvSpPr>
          <p:spPr>
            <a:xfrm>
              <a:off x="3277275" y="836075"/>
              <a:ext cx="111275" cy="167825"/>
            </a:xfrm>
            <a:custGeom>
              <a:avLst/>
              <a:gdLst/>
              <a:ahLst/>
              <a:cxnLst/>
              <a:rect l="l" t="t" r="r" b="b"/>
              <a:pathLst>
                <a:path w="4451" h="6713" extrusionOk="0">
                  <a:moveTo>
                    <a:pt x="1450" y="1"/>
                  </a:moveTo>
                  <a:cubicBezTo>
                    <a:pt x="1275" y="1"/>
                    <a:pt x="1110" y="97"/>
                    <a:pt x="972" y="348"/>
                  </a:cubicBezTo>
                  <a:cubicBezTo>
                    <a:pt x="653" y="913"/>
                    <a:pt x="145" y="1203"/>
                    <a:pt x="116" y="1580"/>
                  </a:cubicBezTo>
                  <a:cubicBezTo>
                    <a:pt x="87" y="1957"/>
                    <a:pt x="0" y="3001"/>
                    <a:pt x="856" y="4856"/>
                  </a:cubicBezTo>
                  <a:cubicBezTo>
                    <a:pt x="1461" y="6169"/>
                    <a:pt x="2284" y="6713"/>
                    <a:pt x="2857" y="6713"/>
                  </a:cubicBezTo>
                  <a:cubicBezTo>
                    <a:pt x="3094" y="6713"/>
                    <a:pt x="3288" y="6620"/>
                    <a:pt x="3407" y="6451"/>
                  </a:cubicBezTo>
                  <a:cubicBezTo>
                    <a:pt x="3813" y="5856"/>
                    <a:pt x="4451" y="2972"/>
                    <a:pt x="3958" y="1623"/>
                  </a:cubicBezTo>
                  <a:cubicBezTo>
                    <a:pt x="3958" y="1623"/>
                    <a:pt x="3465" y="957"/>
                    <a:pt x="3363" y="652"/>
                  </a:cubicBezTo>
                  <a:cubicBezTo>
                    <a:pt x="3326" y="540"/>
                    <a:pt x="3204" y="518"/>
                    <a:pt x="3045" y="518"/>
                  </a:cubicBezTo>
                  <a:cubicBezTo>
                    <a:pt x="2945" y="518"/>
                    <a:pt x="2831" y="527"/>
                    <a:pt x="2714" y="527"/>
                  </a:cubicBezTo>
                  <a:cubicBezTo>
                    <a:pt x="2512" y="527"/>
                    <a:pt x="2302" y="501"/>
                    <a:pt x="2146" y="362"/>
                  </a:cubicBezTo>
                  <a:cubicBezTo>
                    <a:pt x="1924" y="165"/>
                    <a:pt x="1679" y="1"/>
                    <a:pt x="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3200450" y="856650"/>
              <a:ext cx="136275" cy="146600"/>
            </a:xfrm>
            <a:custGeom>
              <a:avLst/>
              <a:gdLst/>
              <a:ahLst/>
              <a:cxnLst/>
              <a:rect l="l" t="t" r="r" b="b"/>
              <a:pathLst>
                <a:path w="5451" h="5864" extrusionOk="0">
                  <a:moveTo>
                    <a:pt x="1470" y="1"/>
                  </a:moveTo>
                  <a:cubicBezTo>
                    <a:pt x="1455" y="1"/>
                    <a:pt x="1438" y="2"/>
                    <a:pt x="1421" y="3"/>
                  </a:cubicBezTo>
                  <a:cubicBezTo>
                    <a:pt x="914" y="47"/>
                    <a:pt x="986" y="496"/>
                    <a:pt x="551" y="916"/>
                  </a:cubicBezTo>
                  <a:cubicBezTo>
                    <a:pt x="116" y="1322"/>
                    <a:pt x="0" y="2743"/>
                    <a:pt x="870" y="3656"/>
                  </a:cubicBezTo>
                  <a:cubicBezTo>
                    <a:pt x="1740" y="4569"/>
                    <a:pt x="2682" y="5381"/>
                    <a:pt x="3421" y="5570"/>
                  </a:cubicBezTo>
                  <a:cubicBezTo>
                    <a:pt x="3856" y="5689"/>
                    <a:pt x="4195" y="5863"/>
                    <a:pt x="4483" y="5863"/>
                  </a:cubicBezTo>
                  <a:cubicBezTo>
                    <a:pt x="4686" y="5863"/>
                    <a:pt x="4863" y="5777"/>
                    <a:pt x="5030" y="5526"/>
                  </a:cubicBezTo>
                  <a:cubicBezTo>
                    <a:pt x="5451" y="4917"/>
                    <a:pt x="5306" y="3874"/>
                    <a:pt x="3363" y="1424"/>
                  </a:cubicBezTo>
                  <a:cubicBezTo>
                    <a:pt x="3363" y="1424"/>
                    <a:pt x="2841" y="902"/>
                    <a:pt x="2247" y="742"/>
                  </a:cubicBezTo>
                  <a:cubicBezTo>
                    <a:pt x="1673" y="574"/>
                    <a:pt x="1910" y="1"/>
                    <a:pt x="1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3247550" y="939250"/>
              <a:ext cx="204425" cy="80000"/>
            </a:xfrm>
            <a:custGeom>
              <a:avLst/>
              <a:gdLst/>
              <a:ahLst/>
              <a:cxnLst/>
              <a:rect l="l" t="t" r="r" b="b"/>
              <a:pathLst>
                <a:path w="8177" h="3200" extrusionOk="0">
                  <a:moveTo>
                    <a:pt x="3326" y="0"/>
                  </a:moveTo>
                  <a:cubicBezTo>
                    <a:pt x="2400" y="0"/>
                    <a:pt x="2301" y="1218"/>
                    <a:pt x="1695" y="1218"/>
                  </a:cubicBezTo>
                  <a:cubicBezTo>
                    <a:pt x="1588" y="1218"/>
                    <a:pt x="1465" y="1180"/>
                    <a:pt x="1320" y="1091"/>
                  </a:cubicBezTo>
                  <a:cubicBezTo>
                    <a:pt x="1054" y="930"/>
                    <a:pt x="836" y="870"/>
                    <a:pt x="660" y="870"/>
                  </a:cubicBezTo>
                  <a:cubicBezTo>
                    <a:pt x="173" y="870"/>
                    <a:pt x="1" y="1323"/>
                    <a:pt x="1" y="1323"/>
                  </a:cubicBezTo>
                  <a:cubicBezTo>
                    <a:pt x="740" y="2338"/>
                    <a:pt x="2740" y="2947"/>
                    <a:pt x="3726" y="2990"/>
                  </a:cubicBezTo>
                  <a:cubicBezTo>
                    <a:pt x="4624" y="3042"/>
                    <a:pt x="5312" y="3200"/>
                    <a:pt x="5979" y="3200"/>
                  </a:cubicBezTo>
                  <a:cubicBezTo>
                    <a:pt x="6054" y="3200"/>
                    <a:pt x="6130" y="3198"/>
                    <a:pt x="6205" y="3193"/>
                  </a:cubicBezTo>
                  <a:cubicBezTo>
                    <a:pt x="6944" y="3150"/>
                    <a:pt x="7249" y="2816"/>
                    <a:pt x="7712" y="2555"/>
                  </a:cubicBezTo>
                  <a:cubicBezTo>
                    <a:pt x="8176" y="2295"/>
                    <a:pt x="7495" y="1555"/>
                    <a:pt x="7423" y="1193"/>
                  </a:cubicBezTo>
                  <a:cubicBezTo>
                    <a:pt x="7365" y="830"/>
                    <a:pt x="6901" y="917"/>
                    <a:pt x="5625" y="816"/>
                  </a:cubicBezTo>
                  <a:cubicBezTo>
                    <a:pt x="4349" y="729"/>
                    <a:pt x="4610" y="120"/>
                    <a:pt x="3422" y="4"/>
                  </a:cubicBezTo>
                  <a:cubicBezTo>
                    <a:pt x="3389" y="1"/>
                    <a:pt x="3357" y="0"/>
                    <a:pt x="3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3294100" y="969550"/>
              <a:ext cx="142875" cy="52750"/>
            </a:xfrm>
            <a:custGeom>
              <a:avLst/>
              <a:gdLst/>
              <a:ahLst/>
              <a:cxnLst/>
              <a:rect l="l" t="t" r="r" b="b"/>
              <a:pathLst>
                <a:path w="5715" h="2110" extrusionOk="0">
                  <a:moveTo>
                    <a:pt x="1499" y="1"/>
                  </a:moveTo>
                  <a:cubicBezTo>
                    <a:pt x="932" y="1"/>
                    <a:pt x="1277" y="1221"/>
                    <a:pt x="822" y="1221"/>
                  </a:cubicBezTo>
                  <a:cubicBezTo>
                    <a:pt x="770" y="1221"/>
                    <a:pt x="708" y="1205"/>
                    <a:pt x="632" y="1169"/>
                  </a:cubicBezTo>
                  <a:cubicBezTo>
                    <a:pt x="454" y="1082"/>
                    <a:pt x="335" y="1048"/>
                    <a:pt x="257" y="1048"/>
                  </a:cubicBezTo>
                  <a:cubicBezTo>
                    <a:pt x="1" y="1048"/>
                    <a:pt x="197" y="1416"/>
                    <a:pt x="197" y="1416"/>
                  </a:cubicBezTo>
                  <a:cubicBezTo>
                    <a:pt x="1444" y="1939"/>
                    <a:pt x="2517" y="2109"/>
                    <a:pt x="3358" y="2109"/>
                  </a:cubicBezTo>
                  <a:cubicBezTo>
                    <a:pt x="4286" y="2109"/>
                    <a:pt x="4931" y="1902"/>
                    <a:pt x="5213" y="1735"/>
                  </a:cubicBezTo>
                  <a:cubicBezTo>
                    <a:pt x="5714" y="1423"/>
                    <a:pt x="5391" y="1136"/>
                    <a:pt x="4932" y="1136"/>
                  </a:cubicBezTo>
                  <a:cubicBezTo>
                    <a:pt x="4901" y="1136"/>
                    <a:pt x="4868" y="1138"/>
                    <a:pt x="4836" y="1141"/>
                  </a:cubicBezTo>
                  <a:cubicBezTo>
                    <a:pt x="4662" y="1155"/>
                    <a:pt x="4522" y="1175"/>
                    <a:pt x="4408" y="1175"/>
                  </a:cubicBezTo>
                  <a:cubicBezTo>
                    <a:pt x="4189" y="1175"/>
                    <a:pt x="4066" y="1102"/>
                    <a:pt x="3980" y="778"/>
                  </a:cubicBezTo>
                  <a:cubicBezTo>
                    <a:pt x="3902" y="519"/>
                    <a:pt x="3819" y="366"/>
                    <a:pt x="3665" y="366"/>
                  </a:cubicBezTo>
                  <a:cubicBezTo>
                    <a:pt x="3535" y="366"/>
                    <a:pt x="3354" y="475"/>
                    <a:pt x="3082" y="720"/>
                  </a:cubicBezTo>
                  <a:cubicBezTo>
                    <a:pt x="2966" y="819"/>
                    <a:pt x="2869" y="860"/>
                    <a:pt x="2781" y="860"/>
                  </a:cubicBezTo>
                  <a:cubicBezTo>
                    <a:pt x="2406" y="860"/>
                    <a:pt x="2211" y="116"/>
                    <a:pt x="1589" y="10"/>
                  </a:cubicBezTo>
                  <a:cubicBezTo>
                    <a:pt x="1557" y="4"/>
                    <a:pt x="1527" y="1"/>
                    <a:pt x="1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3570450" y="670975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4" y="150"/>
                    <a:pt x="1610" y="648"/>
                    <a:pt x="1193" y="648"/>
                  </a:cubicBezTo>
                  <a:cubicBezTo>
                    <a:pt x="1136" y="648"/>
                    <a:pt x="1072" y="638"/>
                    <a:pt x="1001" y="617"/>
                  </a:cubicBezTo>
                  <a:cubicBezTo>
                    <a:pt x="940" y="600"/>
                    <a:pt x="883" y="592"/>
                    <a:pt x="827" y="592"/>
                  </a:cubicBezTo>
                  <a:cubicBezTo>
                    <a:pt x="336" y="592"/>
                    <a:pt x="39" y="1217"/>
                    <a:pt x="0" y="1270"/>
                  </a:cubicBezTo>
                  <a:cubicBezTo>
                    <a:pt x="0" y="1270"/>
                    <a:pt x="363" y="1675"/>
                    <a:pt x="537" y="1864"/>
                  </a:cubicBezTo>
                  <a:cubicBezTo>
                    <a:pt x="711" y="2067"/>
                    <a:pt x="2030" y="2908"/>
                    <a:pt x="2436" y="3023"/>
                  </a:cubicBezTo>
                  <a:cubicBezTo>
                    <a:pt x="2503" y="3043"/>
                    <a:pt x="2577" y="3053"/>
                    <a:pt x="2654" y="3053"/>
                  </a:cubicBezTo>
                  <a:cubicBezTo>
                    <a:pt x="3030" y="3053"/>
                    <a:pt x="3495" y="2818"/>
                    <a:pt x="3711" y="2313"/>
                  </a:cubicBezTo>
                  <a:cubicBezTo>
                    <a:pt x="3972" y="1704"/>
                    <a:pt x="3653" y="1023"/>
                    <a:pt x="3247" y="806"/>
                  </a:cubicBezTo>
                  <a:cubicBezTo>
                    <a:pt x="2867" y="622"/>
                    <a:pt x="2795" y="1"/>
                    <a:pt x="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3491075" y="690100"/>
              <a:ext cx="81900" cy="80300"/>
            </a:xfrm>
            <a:custGeom>
              <a:avLst/>
              <a:gdLst/>
              <a:ahLst/>
              <a:cxnLst/>
              <a:rect l="l" t="t" r="r" b="b"/>
              <a:pathLst>
                <a:path w="3276" h="3212" extrusionOk="0">
                  <a:moveTo>
                    <a:pt x="1625" y="0"/>
                  </a:moveTo>
                  <a:cubicBezTo>
                    <a:pt x="1299" y="0"/>
                    <a:pt x="838" y="334"/>
                    <a:pt x="566" y="519"/>
                  </a:cubicBezTo>
                  <a:cubicBezTo>
                    <a:pt x="146" y="780"/>
                    <a:pt x="1" y="1316"/>
                    <a:pt x="1" y="1316"/>
                  </a:cubicBezTo>
                  <a:cubicBezTo>
                    <a:pt x="1" y="1316"/>
                    <a:pt x="1160" y="2751"/>
                    <a:pt x="2277" y="3128"/>
                  </a:cubicBezTo>
                  <a:cubicBezTo>
                    <a:pt x="2448" y="3186"/>
                    <a:pt x="2583" y="3211"/>
                    <a:pt x="2689" y="3211"/>
                  </a:cubicBezTo>
                  <a:cubicBezTo>
                    <a:pt x="3276" y="3211"/>
                    <a:pt x="2974" y="2436"/>
                    <a:pt x="2900" y="2056"/>
                  </a:cubicBezTo>
                  <a:cubicBezTo>
                    <a:pt x="2813" y="1592"/>
                    <a:pt x="2262" y="1447"/>
                    <a:pt x="1972" y="302"/>
                  </a:cubicBezTo>
                  <a:cubicBezTo>
                    <a:pt x="1915" y="81"/>
                    <a:pt x="1786" y="0"/>
                    <a:pt x="1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3654150" y="7174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1623" y="0"/>
                  </a:moveTo>
                  <a:cubicBezTo>
                    <a:pt x="1296" y="0"/>
                    <a:pt x="833" y="337"/>
                    <a:pt x="552" y="511"/>
                  </a:cubicBezTo>
                  <a:cubicBezTo>
                    <a:pt x="131" y="772"/>
                    <a:pt x="1" y="1323"/>
                    <a:pt x="1" y="1323"/>
                  </a:cubicBezTo>
                  <a:cubicBezTo>
                    <a:pt x="1" y="1323"/>
                    <a:pt x="1146" y="2744"/>
                    <a:pt x="2262" y="3120"/>
                  </a:cubicBezTo>
                  <a:cubicBezTo>
                    <a:pt x="2433" y="3178"/>
                    <a:pt x="2569" y="3204"/>
                    <a:pt x="2676" y="3204"/>
                  </a:cubicBezTo>
                  <a:cubicBezTo>
                    <a:pt x="3266" y="3204"/>
                    <a:pt x="2974" y="2428"/>
                    <a:pt x="2900" y="2048"/>
                  </a:cubicBezTo>
                  <a:cubicBezTo>
                    <a:pt x="2813" y="1598"/>
                    <a:pt x="2262" y="1439"/>
                    <a:pt x="1972" y="308"/>
                  </a:cubicBezTo>
                  <a:cubicBezTo>
                    <a:pt x="1915" y="83"/>
                    <a:pt x="1786" y="0"/>
                    <a:pt x="1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3626475" y="757750"/>
              <a:ext cx="121200" cy="114525"/>
            </a:xfrm>
            <a:custGeom>
              <a:avLst/>
              <a:gdLst/>
              <a:ahLst/>
              <a:cxnLst/>
              <a:rect l="l" t="t" r="r" b="b"/>
              <a:pathLst>
                <a:path w="4848" h="4581" extrusionOk="0">
                  <a:moveTo>
                    <a:pt x="4206" y="1"/>
                  </a:moveTo>
                  <a:cubicBezTo>
                    <a:pt x="3978" y="1"/>
                    <a:pt x="3536" y="323"/>
                    <a:pt x="3182" y="323"/>
                  </a:cubicBezTo>
                  <a:cubicBezTo>
                    <a:pt x="3167" y="323"/>
                    <a:pt x="3152" y="322"/>
                    <a:pt x="3137" y="321"/>
                  </a:cubicBezTo>
                  <a:cubicBezTo>
                    <a:pt x="3133" y="320"/>
                    <a:pt x="3128" y="320"/>
                    <a:pt x="3124" y="320"/>
                  </a:cubicBezTo>
                  <a:cubicBezTo>
                    <a:pt x="2579" y="320"/>
                    <a:pt x="425" y="2880"/>
                    <a:pt x="180" y="3814"/>
                  </a:cubicBezTo>
                  <a:cubicBezTo>
                    <a:pt x="1" y="4489"/>
                    <a:pt x="473" y="4581"/>
                    <a:pt x="744" y="4581"/>
                  </a:cubicBezTo>
                  <a:cubicBezTo>
                    <a:pt x="846" y="4581"/>
                    <a:pt x="919" y="4568"/>
                    <a:pt x="919" y="4568"/>
                  </a:cubicBezTo>
                  <a:cubicBezTo>
                    <a:pt x="919" y="4568"/>
                    <a:pt x="1412" y="4423"/>
                    <a:pt x="1992" y="4278"/>
                  </a:cubicBezTo>
                  <a:cubicBezTo>
                    <a:pt x="2572" y="4119"/>
                    <a:pt x="3775" y="2727"/>
                    <a:pt x="4311" y="1828"/>
                  </a:cubicBezTo>
                  <a:cubicBezTo>
                    <a:pt x="4848" y="944"/>
                    <a:pt x="4282" y="944"/>
                    <a:pt x="4355" y="277"/>
                  </a:cubicBezTo>
                  <a:cubicBezTo>
                    <a:pt x="4373" y="71"/>
                    <a:pt x="4313" y="1"/>
                    <a:pt x="4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3593400" y="689950"/>
              <a:ext cx="116225" cy="168575"/>
            </a:xfrm>
            <a:custGeom>
              <a:avLst/>
              <a:gdLst/>
              <a:ahLst/>
              <a:cxnLst/>
              <a:rect l="l" t="t" r="r" b="b"/>
              <a:pathLst>
                <a:path w="4649" h="6743" extrusionOk="0">
                  <a:moveTo>
                    <a:pt x="2999" y="0"/>
                  </a:moveTo>
                  <a:cubicBezTo>
                    <a:pt x="2531" y="0"/>
                    <a:pt x="2364" y="412"/>
                    <a:pt x="1880" y="467"/>
                  </a:cubicBezTo>
                  <a:cubicBezTo>
                    <a:pt x="1373" y="511"/>
                    <a:pt x="1126" y="887"/>
                    <a:pt x="836" y="1641"/>
                  </a:cubicBezTo>
                  <a:cubicBezTo>
                    <a:pt x="561" y="2395"/>
                    <a:pt x="286" y="4497"/>
                    <a:pt x="126" y="5410"/>
                  </a:cubicBezTo>
                  <a:cubicBezTo>
                    <a:pt x="1" y="6139"/>
                    <a:pt x="484" y="6743"/>
                    <a:pt x="1035" y="6743"/>
                  </a:cubicBezTo>
                  <a:cubicBezTo>
                    <a:pt x="1185" y="6743"/>
                    <a:pt x="1340" y="6698"/>
                    <a:pt x="1489" y="6599"/>
                  </a:cubicBezTo>
                  <a:cubicBezTo>
                    <a:pt x="2170" y="6120"/>
                    <a:pt x="3533" y="4366"/>
                    <a:pt x="3779" y="3902"/>
                  </a:cubicBezTo>
                  <a:cubicBezTo>
                    <a:pt x="3779" y="3902"/>
                    <a:pt x="4649" y="2525"/>
                    <a:pt x="3938" y="1482"/>
                  </a:cubicBezTo>
                  <a:cubicBezTo>
                    <a:pt x="3243" y="453"/>
                    <a:pt x="3591" y="61"/>
                    <a:pt x="3069" y="3"/>
                  </a:cubicBezTo>
                  <a:cubicBezTo>
                    <a:pt x="3045" y="1"/>
                    <a:pt x="3021" y="0"/>
                    <a:pt x="2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3524775" y="691050"/>
              <a:ext cx="111300" cy="167900"/>
            </a:xfrm>
            <a:custGeom>
              <a:avLst/>
              <a:gdLst/>
              <a:ahLst/>
              <a:cxnLst/>
              <a:rect l="l" t="t" r="r" b="b"/>
              <a:pathLst>
                <a:path w="4452" h="6716" extrusionOk="0">
                  <a:moveTo>
                    <a:pt x="1433" y="1"/>
                  </a:moveTo>
                  <a:cubicBezTo>
                    <a:pt x="1262" y="1"/>
                    <a:pt x="1103" y="94"/>
                    <a:pt x="972" y="336"/>
                  </a:cubicBezTo>
                  <a:cubicBezTo>
                    <a:pt x="653" y="916"/>
                    <a:pt x="146" y="1191"/>
                    <a:pt x="117" y="1568"/>
                  </a:cubicBezTo>
                  <a:cubicBezTo>
                    <a:pt x="88" y="1960"/>
                    <a:pt x="1" y="3003"/>
                    <a:pt x="856" y="4859"/>
                  </a:cubicBezTo>
                  <a:cubicBezTo>
                    <a:pt x="1461" y="6172"/>
                    <a:pt x="2277" y="6715"/>
                    <a:pt x="2846" y="6715"/>
                  </a:cubicBezTo>
                  <a:cubicBezTo>
                    <a:pt x="3081" y="6715"/>
                    <a:pt x="3274" y="6623"/>
                    <a:pt x="3393" y="6453"/>
                  </a:cubicBezTo>
                  <a:cubicBezTo>
                    <a:pt x="3799" y="5859"/>
                    <a:pt x="4451" y="2974"/>
                    <a:pt x="3958" y="1612"/>
                  </a:cubicBezTo>
                  <a:cubicBezTo>
                    <a:pt x="3958" y="1612"/>
                    <a:pt x="3465" y="959"/>
                    <a:pt x="3364" y="655"/>
                  </a:cubicBezTo>
                  <a:cubicBezTo>
                    <a:pt x="3327" y="538"/>
                    <a:pt x="3204" y="515"/>
                    <a:pt x="3045" y="515"/>
                  </a:cubicBezTo>
                  <a:cubicBezTo>
                    <a:pt x="2937" y="515"/>
                    <a:pt x="2811" y="526"/>
                    <a:pt x="2684" y="526"/>
                  </a:cubicBezTo>
                  <a:cubicBezTo>
                    <a:pt x="2486" y="526"/>
                    <a:pt x="2283" y="499"/>
                    <a:pt x="2132" y="365"/>
                  </a:cubicBezTo>
                  <a:cubicBezTo>
                    <a:pt x="1908" y="166"/>
                    <a:pt x="1661" y="1"/>
                    <a:pt x="1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3447950" y="711675"/>
              <a:ext cx="136300" cy="146500"/>
            </a:xfrm>
            <a:custGeom>
              <a:avLst/>
              <a:gdLst/>
              <a:ahLst/>
              <a:cxnLst/>
              <a:rect l="l" t="t" r="r" b="b"/>
              <a:pathLst>
                <a:path w="5452" h="5860" extrusionOk="0">
                  <a:moveTo>
                    <a:pt x="1470" y="0"/>
                  </a:moveTo>
                  <a:cubicBezTo>
                    <a:pt x="1450" y="0"/>
                    <a:pt x="1429" y="1"/>
                    <a:pt x="1407" y="4"/>
                  </a:cubicBezTo>
                  <a:cubicBezTo>
                    <a:pt x="900" y="47"/>
                    <a:pt x="987" y="497"/>
                    <a:pt x="552" y="903"/>
                  </a:cubicBezTo>
                  <a:cubicBezTo>
                    <a:pt x="117" y="1309"/>
                    <a:pt x="1" y="2744"/>
                    <a:pt x="871" y="3657"/>
                  </a:cubicBezTo>
                  <a:cubicBezTo>
                    <a:pt x="1740" y="4570"/>
                    <a:pt x="2683" y="5382"/>
                    <a:pt x="3422" y="5570"/>
                  </a:cubicBezTo>
                  <a:cubicBezTo>
                    <a:pt x="3860" y="5682"/>
                    <a:pt x="4196" y="5859"/>
                    <a:pt x="4484" y="5859"/>
                  </a:cubicBezTo>
                  <a:cubicBezTo>
                    <a:pt x="4683" y="5859"/>
                    <a:pt x="4859" y="5775"/>
                    <a:pt x="5031" y="5527"/>
                  </a:cubicBezTo>
                  <a:cubicBezTo>
                    <a:pt x="5451" y="4918"/>
                    <a:pt x="5306" y="3874"/>
                    <a:pt x="3364" y="1424"/>
                  </a:cubicBezTo>
                  <a:cubicBezTo>
                    <a:pt x="3364" y="1424"/>
                    <a:pt x="2842" y="903"/>
                    <a:pt x="2248" y="729"/>
                  </a:cubicBezTo>
                  <a:cubicBezTo>
                    <a:pt x="1680" y="576"/>
                    <a:pt x="1893" y="0"/>
                    <a:pt x="1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3494700" y="794275"/>
              <a:ext cx="204425" cy="80025"/>
            </a:xfrm>
            <a:custGeom>
              <a:avLst/>
              <a:gdLst/>
              <a:ahLst/>
              <a:cxnLst/>
              <a:rect l="l" t="t" r="r" b="b"/>
              <a:pathLst>
                <a:path w="8177" h="3201" extrusionOk="0">
                  <a:moveTo>
                    <a:pt x="3326" y="1"/>
                  </a:moveTo>
                  <a:cubicBezTo>
                    <a:pt x="2401" y="1"/>
                    <a:pt x="2312" y="1218"/>
                    <a:pt x="1708" y="1218"/>
                  </a:cubicBezTo>
                  <a:cubicBezTo>
                    <a:pt x="1602" y="1218"/>
                    <a:pt x="1480" y="1181"/>
                    <a:pt x="1334" y="1092"/>
                  </a:cubicBezTo>
                  <a:cubicBezTo>
                    <a:pt x="1069" y="930"/>
                    <a:pt x="850" y="871"/>
                    <a:pt x="672" y="871"/>
                  </a:cubicBezTo>
                  <a:cubicBezTo>
                    <a:pt x="180" y="871"/>
                    <a:pt x="1" y="1324"/>
                    <a:pt x="1" y="1324"/>
                  </a:cubicBezTo>
                  <a:cubicBezTo>
                    <a:pt x="740" y="2339"/>
                    <a:pt x="2755" y="2933"/>
                    <a:pt x="3741" y="2991"/>
                  </a:cubicBezTo>
                  <a:cubicBezTo>
                    <a:pt x="4632" y="3030"/>
                    <a:pt x="5322" y="3200"/>
                    <a:pt x="5992" y="3200"/>
                  </a:cubicBezTo>
                  <a:cubicBezTo>
                    <a:pt x="6063" y="3200"/>
                    <a:pt x="6134" y="3198"/>
                    <a:pt x="6205" y="3194"/>
                  </a:cubicBezTo>
                  <a:cubicBezTo>
                    <a:pt x="6959" y="3150"/>
                    <a:pt x="7263" y="2817"/>
                    <a:pt x="7727" y="2542"/>
                  </a:cubicBezTo>
                  <a:cubicBezTo>
                    <a:pt x="8176" y="2281"/>
                    <a:pt x="7495" y="1556"/>
                    <a:pt x="7437" y="1194"/>
                  </a:cubicBezTo>
                  <a:cubicBezTo>
                    <a:pt x="7365" y="831"/>
                    <a:pt x="6915" y="904"/>
                    <a:pt x="5640" y="817"/>
                  </a:cubicBezTo>
                  <a:cubicBezTo>
                    <a:pt x="4349" y="730"/>
                    <a:pt x="4610" y="121"/>
                    <a:pt x="3422" y="5"/>
                  </a:cubicBezTo>
                  <a:cubicBezTo>
                    <a:pt x="3389" y="2"/>
                    <a:pt x="3357" y="1"/>
                    <a:pt x="3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3541525" y="824600"/>
              <a:ext cx="142950" cy="52750"/>
            </a:xfrm>
            <a:custGeom>
              <a:avLst/>
              <a:gdLst/>
              <a:ahLst/>
              <a:cxnLst/>
              <a:rect l="l" t="t" r="r" b="b"/>
              <a:pathLst>
                <a:path w="5718" h="2110" extrusionOk="0">
                  <a:moveTo>
                    <a:pt x="1501" y="1"/>
                  </a:moveTo>
                  <a:cubicBezTo>
                    <a:pt x="925" y="1"/>
                    <a:pt x="1275" y="1210"/>
                    <a:pt x="831" y="1210"/>
                  </a:cubicBezTo>
                  <a:cubicBezTo>
                    <a:pt x="778" y="1210"/>
                    <a:pt x="714" y="1193"/>
                    <a:pt x="636" y="1155"/>
                  </a:cubicBezTo>
                  <a:cubicBezTo>
                    <a:pt x="462" y="1073"/>
                    <a:pt x="345" y="1041"/>
                    <a:pt x="268" y="1041"/>
                  </a:cubicBezTo>
                  <a:cubicBezTo>
                    <a:pt x="1" y="1041"/>
                    <a:pt x="201" y="1416"/>
                    <a:pt x="201" y="1416"/>
                  </a:cubicBezTo>
                  <a:cubicBezTo>
                    <a:pt x="1448" y="1939"/>
                    <a:pt x="2521" y="2109"/>
                    <a:pt x="3362" y="2109"/>
                  </a:cubicBezTo>
                  <a:cubicBezTo>
                    <a:pt x="4290" y="2109"/>
                    <a:pt x="4935" y="1902"/>
                    <a:pt x="5216" y="1735"/>
                  </a:cubicBezTo>
                  <a:cubicBezTo>
                    <a:pt x="5718" y="1423"/>
                    <a:pt x="5395" y="1136"/>
                    <a:pt x="4936" y="1136"/>
                  </a:cubicBezTo>
                  <a:cubicBezTo>
                    <a:pt x="4904" y="1136"/>
                    <a:pt x="4872" y="1137"/>
                    <a:pt x="4839" y="1140"/>
                  </a:cubicBezTo>
                  <a:cubicBezTo>
                    <a:pt x="4665" y="1155"/>
                    <a:pt x="4525" y="1175"/>
                    <a:pt x="4411" y="1175"/>
                  </a:cubicBezTo>
                  <a:cubicBezTo>
                    <a:pt x="4193" y="1175"/>
                    <a:pt x="4070" y="1102"/>
                    <a:pt x="3984" y="778"/>
                  </a:cubicBezTo>
                  <a:cubicBezTo>
                    <a:pt x="3905" y="510"/>
                    <a:pt x="3823" y="358"/>
                    <a:pt x="3666" y="358"/>
                  </a:cubicBezTo>
                  <a:cubicBezTo>
                    <a:pt x="3534" y="358"/>
                    <a:pt x="3349" y="467"/>
                    <a:pt x="3071" y="705"/>
                  </a:cubicBezTo>
                  <a:cubicBezTo>
                    <a:pt x="2956" y="809"/>
                    <a:pt x="2859" y="852"/>
                    <a:pt x="2771" y="852"/>
                  </a:cubicBezTo>
                  <a:cubicBezTo>
                    <a:pt x="2407" y="852"/>
                    <a:pt x="2212" y="115"/>
                    <a:pt x="1592" y="10"/>
                  </a:cubicBezTo>
                  <a:cubicBezTo>
                    <a:pt x="1559" y="3"/>
                    <a:pt x="1529" y="1"/>
                    <a:pt x="1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3271825" y="1665775"/>
              <a:ext cx="97150" cy="66675"/>
            </a:xfrm>
            <a:custGeom>
              <a:avLst/>
              <a:gdLst/>
              <a:ahLst/>
              <a:cxnLst/>
              <a:rect l="l" t="t" r="r" b="b"/>
              <a:pathLst>
                <a:path w="3886" h="2667" extrusionOk="0">
                  <a:moveTo>
                    <a:pt x="1630" y="0"/>
                  </a:moveTo>
                  <a:cubicBezTo>
                    <a:pt x="1515" y="0"/>
                    <a:pt x="1402" y="44"/>
                    <a:pt x="1291" y="167"/>
                  </a:cubicBezTo>
                  <a:cubicBezTo>
                    <a:pt x="871" y="601"/>
                    <a:pt x="1190" y="1138"/>
                    <a:pt x="595" y="1312"/>
                  </a:cubicBezTo>
                  <a:cubicBezTo>
                    <a:pt x="1" y="1486"/>
                    <a:pt x="88" y="2326"/>
                    <a:pt x="88" y="2399"/>
                  </a:cubicBezTo>
                  <a:cubicBezTo>
                    <a:pt x="88" y="2399"/>
                    <a:pt x="610" y="2544"/>
                    <a:pt x="871" y="2616"/>
                  </a:cubicBezTo>
                  <a:cubicBezTo>
                    <a:pt x="979" y="2648"/>
                    <a:pt x="1345" y="2666"/>
                    <a:pt x="1755" y="2666"/>
                  </a:cubicBezTo>
                  <a:cubicBezTo>
                    <a:pt x="2273" y="2666"/>
                    <a:pt x="2862" y="2638"/>
                    <a:pt x="3089" y="2573"/>
                  </a:cubicBezTo>
                  <a:cubicBezTo>
                    <a:pt x="3480" y="2457"/>
                    <a:pt x="3886" y="1950"/>
                    <a:pt x="3784" y="1297"/>
                  </a:cubicBezTo>
                  <a:cubicBezTo>
                    <a:pt x="3688" y="676"/>
                    <a:pt x="3104" y="265"/>
                    <a:pt x="2648" y="265"/>
                  </a:cubicBezTo>
                  <a:cubicBezTo>
                    <a:pt x="2626" y="265"/>
                    <a:pt x="2603" y="266"/>
                    <a:pt x="2581" y="268"/>
                  </a:cubicBezTo>
                  <a:cubicBezTo>
                    <a:pt x="2560" y="271"/>
                    <a:pt x="2540" y="272"/>
                    <a:pt x="2519" y="272"/>
                  </a:cubicBezTo>
                  <a:cubicBezTo>
                    <a:pt x="2214" y="272"/>
                    <a:pt x="1916" y="0"/>
                    <a:pt x="1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3213850" y="1734425"/>
              <a:ext cx="104750" cy="60600"/>
            </a:xfrm>
            <a:custGeom>
              <a:avLst/>
              <a:gdLst/>
              <a:ahLst/>
              <a:cxnLst/>
              <a:rect l="l" t="t" r="r" b="b"/>
              <a:pathLst>
                <a:path w="4190" h="2424" extrusionOk="0">
                  <a:moveTo>
                    <a:pt x="1015" y="1"/>
                  </a:moveTo>
                  <a:cubicBezTo>
                    <a:pt x="650" y="1"/>
                    <a:pt x="379" y="696"/>
                    <a:pt x="204" y="1059"/>
                  </a:cubicBezTo>
                  <a:cubicBezTo>
                    <a:pt x="1" y="1508"/>
                    <a:pt x="175" y="2045"/>
                    <a:pt x="175" y="2045"/>
                  </a:cubicBezTo>
                  <a:cubicBezTo>
                    <a:pt x="175" y="2045"/>
                    <a:pt x="1301" y="2423"/>
                    <a:pt x="2338" y="2423"/>
                  </a:cubicBezTo>
                  <a:cubicBezTo>
                    <a:pt x="2584" y="2423"/>
                    <a:pt x="2825" y="2402"/>
                    <a:pt x="3045" y="2349"/>
                  </a:cubicBezTo>
                  <a:cubicBezTo>
                    <a:pt x="4190" y="2074"/>
                    <a:pt x="3320" y="1436"/>
                    <a:pt x="3001" y="1102"/>
                  </a:cubicBezTo>
                  <a:cubicBezTo>
                    <a:pt x="2697" y="769"/>
                    <a:pt x="2132" y="929"/>
                    <a:pt x="1291" y="131"/>
                  </a:cubicBezTo>
                  <a:cubicBezTo>
                    <a:pt x="1194" y="40"/>
                    <a:pt x="1102" y="1"/>
                    <a:pt x="10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3366050" y="1670100"/>
              <a:ext cx="105125" cy="60750"/>
            </a:xfrm>
            <a:custGeom>
              <a:avLst/>
              <a:gdLst/>
              <a:ahLst/>
              <a:cxnLst/>
              <a:rect l="l" t="t" r="r" b="b"/>
              <a:pathLst>
                <a:path w="4205" h="2430" extrusionOk="0">
                  <a:moveTo>
                    <a:pt x="1022" y="0"/>
                  </a:moveTo>
                  <a:cubicBezTo>
                    <a:pt x="653" y="0"/>
                    <a:pt x="381" y="701"/>
                    <a:pt x="204" y="1066"/>
                  </a:cubicBezTo>
                  <a:cubicBezTo>
                    <a:pt x="1" y="1516"/>
                    <a:pt x="175" y="2037"/>
                    <a:pt x="175" y="2037"/>
                  </a:cubicBezTo>
                  <a:cubicBezTo>
                    <a:pt x="175" y="2037"/>
                    <a:pt x="1321" y="2429"/>
                    <a:pt x="2366" y="2429"/>
                  </a:cubicBezTo>
                  <a:cubicBezTo>
                    <a:pt x="2608" y="2429"/>
                    <a:pt x="2844" y="2408"/>
                    <a:pt x="3059" y="2356"/>
                  </a:cubicBezTo>
                  <a:cubicBezTo>
                    <a:pt x="4205" y="2081"/>
                    <a:pt x="3320" y="1443"/>
                    <a:pt x="3016" y="1110"/>
                  </a:cubicBezTo>
                  <a:cubicBezTo>
                    <a:pt x="2697" y="776"/>
                    <a:pt x="2146" y="936"/>
                    <a:pt x="1291" y="124"/>
                  </a:cubicBezTo>
                  <a:cubicBezTo>
                    <a:pt x="1196" y="37"/>
                    <a:pt x="1106" y="0"/>
                    <a:pt x="1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3398300" y="1685300"/>
              <a:ext cx="68900" cy="146950"/>
            </a:xfrm>
            <a:custGeom>
              <a:avLst/>
              <a:gdLst/>
              <a:ahLst/>
              <a:cxnLst/>
              <a:rect l="l" t="t" r="r" b="b"/>
              <a:pathLst>
                <a:path w="2756" h="5878" extrusionOk="0">
                  <a:moveTo>
                    <a:pt x="1737" y="1"/>
                  </a:moveTo>
                  <a:cubicBezTo>
                    <a:pt x="1512" y="1"/>
                    <a:pt x="1291" y="672"/>
                    <a:pt x="929" y="864"/>
                  </a:cubicBezTo>
                  <a:cubicBezTo>
                    <a:pt x="465" y="1111"/>
                    <a:pt x="1" y="4474"/>
                    <a:pt x="291" y="5401"/>
                  </a:cubicBezTo>
                  <a:cubicBezTo>
                    <a:pt x="407" y="5768"/>
                    <a:pt x="598" y="5877"/>
                    <a:pt x="785" y="5877"/>
                  </a:cubicBezTo>
                  <a:cubicBezTo>
                    <a:pt x="1064" y="5877"/>
                    <a:pt x="1335" y="5633"/>
                    <a:pt x="1335" y="5633"/>
                  </a:cubicBezTo>
                  <a:cubicBezTo>
                    <a:pt x="1335" y="5633"/>
                    <a:pt x="1668" y="5256"/>
                    <a:pt x="2074" y="4807"/>
                  </a:cubicBezTo>
                  <a:cubicBezTo>
                    <a:pt x="2480" y="4372"/>
                    <a:pt x="2755" y="2560"/>
                    <a:pt x="2726" y="1516"/>
                  </a:cubicBezTo>
                  <a:cubicBezTo>
                    <a:pt x="2697" y="473"/>
                    <a:pt x="2233" y="777"/>
                    <a:pt x="1929" y="183"/>
                  </a:cubicBezTo>
                  <a:cubicBezTo>
                    <a:pt x="1862" y="53"/>
                    <a:pt x="1799" y="1"/>
                    <a:pt x="1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3322200" y="1660375"/>
              <a:ext cx="97525" cy="173800"/>
            </a:xfrm>
            <a:custGeom>
              <a:avLst/>
              <a:gdLst/>
              <a:ahLst/>
              <a:cxnLst/>
              <a:rect l="l" t="t" r="r" b="b"/>
              <a:pathLst>
                <a:path w="3901" h="6952" extrusionOk="0">
                  <a:moveTo>
                    <a:pt x="1379" y="1"/>
                  </a:moveTo>
                  <a:cubicBezTo>
                    <a:pt x="1322" y="1"/>
                    <a:pt x="1257" y="20"/>
                    <a:pt x="1175" y="64"/>
                  </a:cubicBezTo>
                  <a:cubicBezTo>
                    <a:pt x="711" y="296"/>
                    <a:pt x="813" y="759"/>
                    <a:pt x="421" y="1078"/>
                  </a:cubicBezTo>
                  <a:cubicBezTo>
                    <a:pt x="15" y="1383"/>
                    <a:pt x="1" y="1832"/>
                    <a:pt x="160" y="2629"/>
                  </a:cubicBezTo>
                  <a:cubicBezTo>
                    <a:pt x="320" y="3412"/>
                    <a:pt x="1233" y="5340"/>
                    <a:pt x="1581" y="6195"/>
                  </a:cubicBezTo>
                  <a:cubicBezTo>
                    <a:pt x="1787" y="6681"/>
                    <a:pt x="2226" y="6952"/>
                    <a:pt x="2628" y="6952"/>
                  </a:cubicBezTo>
                  <a:cubicBezTo>
                    <a:pt x="2935" y="6952"/>
                    <a:pt x="3220" y="6795"/>
                    <a:pt x="3364" y="6456"/>
                  </a:cubicBezTo>
                  <a:cubicBezTo>
                    <a:pt x="3697" y="5688"/>
                    <a:pt x="3900" y="3485"/>
                    <a:pt x="3857" y="2963"/>
                  </a:cubicBezTo>
                  <a:cubicBezTo>
                    <a:pt x="3857" y="2963"/>
                    <a:pt x="3857" y="1339"/>
                    <a:pt x="2712" y="832"/>
                  </a:cubicBezTo>
                  <a:cubicBezTo>
                    <a:pt x="1757" y="426"/>
                    <a:pt x="1647" y="1"/>
                    <a:pt x="1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3248275" y="1708125"/>
              <a:ext cx="139925" cy="140400"/>
            </a:xfrm>
            <a:custGeom>
              <a:avLst/>
              <a:gdLst/>
              <a:ahLst/>
              <a:cxnLst/>
              <a:rect l="l" t="t" r="r" b="b"/>
              <a:pathLst>
                <a:path w="5597" h="5616" extrusionOk="0">
                  <a:moveTo>
                    <a:pt x="2318" y="1"/>
                  </a:moveTo>
                  <a:cubicBezTo>
                    <a:pt x="2083" y="1"/>
                    <a:pt x="1739" y="452"/>
                    <a:pt x="1325" y="452"/>
                  </a:cubicBezTo>
                  <a:cubicBezTo>
                    <a:pt x="1294" y="452"/>
                    <a:pt x="1264" y="449"/>
                    <a:pt x="1233" y="444"/>
                  </a:cubicBezTo>
                  <a:cubicBezTo>
                    <a:pt x="1120" y="425"/>
                    <a:pt x="1006" y="412"/>
                    <a:pt x="898" y="412"/>
                  </a:cubicBezTo>
                  <a:cubicBezTo>
                    <a:pt x="520" y="412"/>
                    <a:pt x="210" y="560"/>
                    <a:pt x="233" y="1067"/>
                  </a:cubicBezTo>
                  <a:cubicBezTo>
                    <a:pt x="276" y="1720"/>
                    <a:pt x="1" y="2227"/>
                    <a:pt x="175" y="2560"/>
                  </a:cubicBezTo>
                  <a:cubicBezTo>
                    <a:pt x="363" y="2894"/>
                    <a:pt x="856" y="3821"/>
                    <a:pt x="2566" y="4923"/>
                  </a:cubicBezTo>
                  <a:cubicBezTo>
                    <a:pt x="3327" y="5420"/>
                    <a:pt x="4000" y="5615"/>
                    <a:pt x="4514" y="5615"/>
                  </a:cubicBezTo>
                  <a:cubicBezTo>
                    <a:pt x="5155" y="5615"/>
                    <a:pt x="5551" y="5311"/>
                    <a:pt x="5567" y="4909"/>
                  </a:cubicBezTo>
                  <a:cubicBezTo>
                    <a:pt x="5596" y="4198"/>
                    <a:pt x="4596" y="1415"/>
                    <a:pt x="3451" y="531"/>
                  </a:cubicBezTo>
                  <a:cubicBezTo>
                    <a:pt x="3451" y="531"/>
                    <a:pt x="2682" y="241"/>
                    <a:pt x="2422" y="38"/>
                  </a:cubicBezTo>
                  <a:cubicBezTo>
                    <a:pt x="2390" y="12"/>
                    <a:pt x="2355" y="1"/>
                    <a:pt x="2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3195375" y="1777900"/>
              <a:ext cx="160925" cy="95500"/>
            </a:xfrm>
            <a:custGeom>
              <a:avLst/>
              <a:gdLst/>
              <a:ahLst/>
              <a:cxnLst/>
              <a:rect l="l" t="t" r="r" b="b"/>
              <a:pathLst>
                <a:path w="6437" h="3820" extrusionOk="0">
                  <a:moveTo>
                    <a:pt x="603" y="1"/>
                  </a:moveTo>
                  <a:cubicBezTo>
                    <a:pt x="541" y="1"/>
                    <a:pt x="472" y="25"/>
                    <a:pt x="392" y="88"/>
                  </a:cubicBezTo>
                  <a:cubicBezTo>
                    <a:pt x="0" y="393"/>
                    <a:pt x="305" y="726"/>
                    <a:pt x="160" y="1306"/>
                  </a:cubicBezTo>
                  <a:cubicBezTo>
                    <a:pt x="0" y="1886"/>
                    <a:pt x="667" y="3161"/>
                    <a:pt x="1899" y="3466"/>
                  </a:cubicBezTo>
                  <a:cubicBezTo>
                    <a:pt x="2727" y="3673"/>
                    <a:pt x="3561" y="3819"/>
                    <a:pt x="4238" y="3819"/>
                  </a:cubicBezTo>
                  <a:cubicBezTo>
                    <a:pt x="4557" y="3819"/>
                    <a:pt x="4841" y="3787"/>
                    <a:pt x="5074" y="3712"/>
                  </a:cubicBezTo>
                  <a:cubicBezTo>
                    <a:pt x="5799" y="3480"/>
                    <a:pt x="6393" y="3553"/>
                    <a:pt x="6422" y="2813"/>
                  </a:cubicBezTo>
                  <a:cubicBezTo>
                    <a:pt x="6436" y="2074"/>
                    <a:pt x="5755" y="1262"/>
                    <a:pt x="2798" y="248"/>
                  </a:cubicBezTo>
                  <a:cubicBezTo>
                    <a:pt x="2798" y="248"/>
                    <a:pt x="2501" y="181"/>
                    <a:pt x="2130" y="181"/>
                  </a:cubicBezTo>
                  <a:cubicBezTo>
                    <a:pt x="1927" y="181"/>
                    <a:pt x="1703" y="201"/>
                    <a:pt x="1493" y="262"/>
                  </a:cubicBezTo>
                  <a:cubicBezTo>
                    <a:pt x="1423" y="283"/>
                    <a:pt x="1359" y="292"/>
                    <a:pt x="1301" y="292"/>
                  </a:cubicBezTo>
                  <a:cubicBezTo>
                    <a:pt x="967" y="292"/>
                    <a:pt x="820" y="1"/>
                    <a:pt x="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3272550" y="1766725"/>
              <a:ext cx="189925" cy="109025"/>
            </a:xfrm>
            <a:custGeom>
              <a:avLst/>
              <a:gdLst/>
              <a:ahLst/>
              <a:cxnLst/>
              <a:rect l="l" t="t" r="r" b="b"/>
              <a:pathLst>
                <a:path w="7597" h="4361" extrusionOk="0">
                  <a:moveTo>
                    <a:pt x="6169" y="0"/>
                  </a:moveTo>
                  <a:cubicBezTo>
                    <a:pt x="5919" y="0"/>
                    <a:pt x="5520" y="294"/>
                    <a:pt x="4669" y="753"/>
                  </a:cubicBezTo>
                  <a:cubicBezTo>
                    <a:pt x="4240" y="983"/>
                    <a:pt x="3957" y="1031"/>
                    <a:pt x="3714" y="1031"/>
                  </a:cubicBezTo>
                  <a:cubicBezTo>
                    <a:pt x="3543" y="1031"/>
                    <a:pt x="3392" y="1008"/>
                    <a:pt x="3224" y="1008"/>
                  </a:cubicBezTo>
                  <a:cubicBezTo>
                    <a:pt x="2997" y="1008"/>
                    <a:pt x="2740" y="1050"/>
                    <a:pt x="2364" y="1246"/>
                  </a:cubicBezTo>
                  <a:cubicBezTo>
                    <a:pt x="1306" y="1796"/>
                    <a:pt x="2349" y="3260"/>
                    <a:pt x="1175" y="3289"/>
                  </a:cubicBezTo>
                  <a:cubicBezTo>
                    <a:pt x="1" y="3304"/>
                    <a:pt x="175" y="4188"/>
                    <a:pt x="175" y="4188"/>
                  </a:cubicBezTo>
                  <a:cubicBezTo>
                    <a:pt x="483" y="4310"/>
                    <a:pt x="848" y="4361"/>
                    <a:pt x="1236" y="4361"/>
                  </a:cubicBezTo>
                  <a:cubicBezTo>
                    <a:pt x="2327" y="4361"/>
                    <a:pt x="3592" y="3958"/>
                    <a:pt x="4234" y="3594"/>
                  </a:cubicBezTo>
                  <a:cubicBezTo>
                    <a:pt x="5089" y="3101"/>
                    <a:pt x="5814" y="2869"/>
                    <a:pt x="6423" y="2449"/>
                  </a:cubicBezTo>
                  <a:cubicBezTo>
                    <a:pt x="7017" y="2014"/>
                    <a:pt x="7104" y="1550"/>
                    <a:pt x="7350" y="1086"/>
                  </a:cubicBezTo>
                  <a:cubicBezTo>
                    <a:pt x="7597" y="622"/>
                    <a:pt x="6625" y="361"/>
                    <a:pt x="6379" y="100"/>
                  </a:cubicBezTo>
                  <a:cubicBezTo>
                    <a:pt x="6318" y="32"/>
                    <a:pt x="6252" y="0"/>
                    <a:pt x="6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3"/>
            <p:cNvSpPr/>
            <p:nvPr/>
          </p:nvSpPr>
          <p:spPr>
            <a:xfrm>
              <a:off x="3322575" y="1798600"/>
              <a:ext cx="129925" cy="72850"/>
            </a:xfrm>
            <a:custGeom>
              <a:avLst/>
              <a:gdLst/>
              <a:ahLst/>
              <a:cxnLst/>
              <a:rect l="l" t="t" r="r" b="b"/>
              <a:pathLst>
                <a:path w="5197" h="2914" extrusionOk="0">
                  <a:moveTo>
                    <a:pt x="4870" y="1"/>
                  </a:moveTo>
                  <a:cubicBezTo>
                    <a:pt x="4732" y="1"/>
                    <a:pt x="4554" y="67"/>
                    <a:pt x="4393" y="188"/>
                  </a:cubicBezTo>
                  <a:cubicBezTo>
                    <a:pt x="4138" y="379"/>
                    <a:pt x="3992" y="530"/>
                    <a:pt x="3825" y="530"/>
                  </a:cubicBezTo>
                  <a:cubicBezTo>
                    <a:pt x="3726" y="530"/>
                    <a:pt x="3620" y="477"/>
                    <a:pt x="3479" y="347"/>
                  </a:cubicBezTo>
                  <a:cubicBezTo>
                    <a:pt x="3327" y="213"/>
                    <a:pt x="3203" y="130"/>
                    <a:pt x="3095" y="130"/>
                  </a:cubicBezTo>
                  <a:cubicBezTo>
                    <a:pt x="2936" y="130"/>
                    <a:pt x="2812" y="310"/>
                    <a:pt x="2682" y="768"/>
                  </a:cubicBezTo>
                  <a:cubicBezTo>
                    <a:pt x="2606" y="1025"/>
                    <a:pt x="2481" y="1104"/>
                    <a:pt x="2322" y="1104"/>
                  </a:cubicBezTo>
                  <a:cubicBezTo>
                    <a:pt x="2072" y="1104"/>
                    <a:pt x="1737" y="909"/>
                    <a:pt x="1373" y="909"/>
                  </a:cubicBezTo>
                  <a:cubicBezTo>
                    <a:pt x="1266" y="909"/>
                    <a:pt x="1155" y="926"/>
                    <a:pt x="1044" y="971"/>
                  </a:cubicBezTo>
                  <a:cubicBezTo>
                    <a:pt x="319" y="1275"/>
                    <a:pt x="1696" y="2362"/>
                    <a:pt x="856" y="2464"/>
                  </a:cubicBezTo>
                  <a:cubicBezTo>
                    <a:pt x="0" y="2565"/>
                    <a:pt x="624" y="2913"/>
                    <a:pt x="624" y="2913"/>
                  </a:cubicBezTo>
                  <a:cubicBezTo>
                    <a:pt x="3421" y="2435"/>
                    <a:pt x="4755" y="1043"/>
                    <a:pt x="5030" y="492"/>
                  </a:cubicBezTo>
                  <a:cubicBezTo>
                    <a:pt x="5196" y="152"/>
                    <a:pt x="5078" y="1"/>
                    <a:pt x="48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3999875" y="1717125"/>
              <a:ext cx="75775" cy="88625"/>
            </a:xfrm>
            <a:custGeom>
              <a:avLst/>
              <a:gdLst/>
              <a:ahLst/>
              <a:cxnLst/>
              <a:rect l="l" t="t" r="r" b="b"/>
              <a:pathLst>
                <a:path w="3031" h="3545" extrusionOk="0">
                  <a:moveTo>
                    <a:pt x="600" y="0"/>
                  </a:moveTo>
                  <a:cubicBezTo>
                    <a:pt x="345" y="0"/>
                    <a:pt x="117" y="77"/>
                    <a:pt x="88" y="84"/>
                  </a:cubicBezTo>
                  <a:lnTo>
                    <a:pt x="30" y="881"/>
                  </a:lnTo>
                  <a:cubicBezTo>
                    <a:pt x="1" y="1142"/>
                    <a:pt x="334" y="2679"/>
                    <a:pt x="537" y="3041"/>
                  </a:cubicBezTo>
                  <a:cubicBezTo>
                    <a:pt x="679" y="3313"/>
                    <a:pt x="1041" y="3545"/>
                    <a:pt x="1477" y="3545"/>
                  </a:cubicBezTo>
                  <a:cubicBezTo>
                    <a:pt x="1621" y="3545"/>
                    <a:pt x="1774" y="3519"/>
                    <a:pt x="1929" y="3461"/>
                  </a:cubicBezTo>
                  <a:cubicBezTo>
                    <a:pt x="2552" y="3215"/>
                    <a:pt x="2813" y="2505"/>
                    <a:pt x="2682" y="2070"/>
                  </a:cubicBezTo>
                  <a:cubicBezTo>
                    <a:pt x="2537" y="1635"/>
                    <a:pt x="3030" y="1084"/>
                    <a:pt x="2523" y="780"/>
                  </a:cubicBezTo>
                  <a:cubicBezTo>
                    <a:pt x="2001" y="475"/>
                    <a:pt x="1552" y="881"/>
                    <a:pt x="1247" y="330"/>
                  </a:cubicBezTo>
                  <a:cubicBezTo>
                    <a:pt x="1106" y="69"/>
                    <a:pt x="841" y="0"/>
                    <a:pt x="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3926675" y="1671775"/>
              <a:ext cx="66700" cy="89050"/>
            </a:xfrm>
            <a:custGeom>
              <a:avLst/>
              <a:gdLst/>
              <a:ahLst/>
              <a:cxnLst/>
              <a:rect l="l" t="t" r="r" b="b"/>
              <a:pathLst>
                <a:path w="2668" h="3562" extrusionOk="0">
                  <a:moveTo>
                    <a:pt x="932" y="1"/>
                  </a:moveTo>
                  <a:cubicBezTo>
                    <a:pt x="536" y="1"/>
                    <a:pt x="204" y="202"/>
                    <a:pt x="204" y="202"/>
                  </a:cubicBezTo>
                  <a:cubicBezTo>
                    <a:pt x="204" y="202"/>
                    <a:pt x="1" y="2014"/>
                    <a:pt x="508" y="3087"/>
                  </a:cubicBezTo>
                  <a:cubicBezTo>
                    <a:pt x="675" y="3435"/>
                    <a:pt x="834" y="3562"/>
                    <a:pt x="982" y="3562"/>
                  </a:cubicBezTo>
                  <a:cubicBezTo>
                    <a:pt x="1283" y="3562"/>
                    <a:pt x="1536" y="3035"/>
                    <a:pt x="1711" y="2782"/>
                  </a:cubicBezTo>
                  <a:cubicBezTo>
                    <a:pt x="1972" y="2405"/>
                    <a:pt x="1697" y="1898"/>
                    <a:pt x="2305" y="883"/>
                  </a:cubicBezTo>
                  <a:cubicBezTo>
                    <a:pt x="2668" y="303"/>
                    <a:pt x="1653" y="144"/>
                    <a:pt x="1175" y="28"/>
                  </a:cubicBezTo>
                  <a:cubicBezTo>
                    <a:pt x="1093" y="9"/>
                    <a:pt x="1011" y="1"/>
                    <a:pt x="9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4021250" y="1807325"/>
              <a:ext cx="66725" cy="89050"/>
            </a:xfrm>
            <a:custGeom>
              <a:avLst/>
              <a:gdLst/>
              <a:ahLst/>
              <a:cxnLst/>
              <a:rect l="l" t="t" r="r" b="b"/>
              <a:pathLst>
                <a:path w="2669" h="3562" extrusionOk="0">
                  <a:moveTo>
                    <a:pt x="932" y="0"/>
                  </a:moveTo>
                  <a:cubicBezTo>
                    <a:pt x="536" y="0"/>
                    <a:pt x="204" y="201"/>
                    <a:pt x="204" y="201"/>
                  </a:cubicBezTo>
                  <a:cubicBezTo>
                    <a:pt x="204" y="201"/>
                    <a:pt x="1" y="2013"/>
                    <a:pt x="508" y="3086"/>
                  </a:cubicBezTo>
                  <a:cubicBezTo>
                    <a:pt x="675" y="3434"/>
                    <a:pt x="834" y="3561"/>
                    <a:pt x="982" y="3561"/>
                  </a:cubicBezTo>
                  <a:cubicBezTo>
                    <a:pt x="1283" y="3561"/>
                    <a:pt x="1536" y="3034"/>
                    <a:pt x="1711" y="2782"/>
                  </a:cubicBezTo>
                  <a:cubicBezTo>
                    <a:pt x="1972" y="2405"/>
                    <a:pt x="1697" y="1897"/>
                    <a:pt x="2306" y="883"/>
                  </a:cubicBezTo>
                  <a:cubicBezTo>
                    <a:pt x="2668" y="303"/>
                    <a:pt x="1653" y="143"/>
                    <a:pt x="1175" y="27"/>
                  </a:cubicBezTo>
                  <a:cubicBezTo>
                    <a:pt x="1093" y="8"/>
                    <a:pt x="1011" y="0"/>
                    <a:pt x="9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3915800" y="1854075"/>
              <a:ext cx="170000" cy="58525"/>
            </a:xfrm>
            <a:custGeom>
              <a:avLst/>
              <a:gdLst/>
              <a:ahLst/>
              <a:cxnLst/>
              <a:rect l="l" t="t" r="r" b="b"/>
              <a:pathLst>
                <a:path w="6800" h="2341" extrusionOk="0">
                  <a:moveTo>
                    <a:pt x="4205" y="1"/>
                  </a:moveTo>
                  <a:cubicBezTo>
                    <a:pt x="3041" y="1"/>
                    <a:pt x="1393" y="221"/>
                    <a:pt x="841" y="535"/>
                  </a:cubicBezTo>
                  <a:cubicBezTo>
                    <a:pt x="1" y="1013"/>
                    <a:pt x="827" y="1593"/>
                    <a:pt x="827" y="1593"/>
                  </a:cubicBezTo>
                  <a:cubicBezTo>
                    <a:pt x="827" y="1593"/>
                    <a:pt x="1276" y="1854"/>
                    <a:pt x="1784" y="2158"/>
                  </a:cubicBezTo>
                  <a:cubicBezTo>
                    <a:pt x="2005" y="2287"/>
                    <a:pt x="2461" y="2341"/>
                    <a:pt x="2990" y="2341"/>
                  </a:cubicBezTo>
                  <a:cubicBezTo>
                    <a:pt x="3709" y="2341"/>
                    <a:pt x="4562" y="2242"/>
                    <a:pt x="5147" y="2100"/>
                  </a:cubicBezTo>
                  <a:cubicBezTo>
                    <a:pt x="6161" y="1854"/>
                    <a:pt x="5756" y="1462"/>
                    <a:pt x="6277" y="1042"/>
                  </a:cubicBezTo>
                  <a:cubicBezTo>
                    <a:pt x="6799" y="622"/>
                    <a:pt x="5741" y="607"/>
                    <a:pt x="5408" y="201"/>
                  </a:cubicBezTo>
                  <a:cubicBezTo>
                    <a:pt x="5293" y="62"/>
                    <a:pt x="4816" y="1"/>
                    <a:pt x="42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3913275" y="1762825"/>
              <a:ext cx="175775" cy="106975"/>
            </a:xfrm>
            <a:custGeom>
              <a:avLst/>
              <a:gdLst/>
              <a:ahLst/>
              <a:cxnLst/>
              <a:rect l="l" t="t" r="r" b="b"/>
              <a:pathLst>
                <a:path w="7031" h="4279" extrusionOk="0">
                  <a:moveTo>
                    <a:pt x="4980" y="1"/>
                  </a:moveTo>
                  <a:cubicBezTo>
                    <a:pt x="4709" y="1"/>
                    <a:pt x="4386" y="107"/>
                    <a:pt x="3972" y="285"/>
                  </a:cubicBezTo>
                  <a:cubicBezTo>
                    <a:pt x="3233" y="619"/>
                    <a:pt x="1537" y="1894"/>
                    <a:pt x="769" y="2431"/>
                  </a:cubicBezTo>
                  <a:cubicBezTo>
                    <a:pt x="0" y="2967"/>
                    <a:pt x="58" y="4069"/>
                    <a:pt x="885" y="4228"/>
                  </a:cubicBezTo>
                  <a:cubicBezTo>
                    <a:pt x="1067" y="4263"/>
                    <a:pt x="1316" y="4278"/>
                    <a:pt x="1600" y="4278"/>
                  </a:cubicBezTo>
                  <a:cubicBezTo>
                    <a:pt x="2600" y="4278"/>
                    <a:pt x="4023" y="4095"/>
                    <a:pt x="4407" y="3982"/>
                  </a:cubicBezTo>
                  <a:cubicBezTo>
                    <a:pt x="4407" y="3982"/>
                    <a:pt x="6001" y="3634"/>
                    <a:pt x="6248" y="2402"/>
                  </a:cubicBezTo>
                  <a:cubicBezTo>
                    <a:pt x="6494" y="1170"/>
                    <a:pt x="7031" y="1141"/>
                    <a:pt x="6683" y="749"/>
                  </a:cubicBezTo>
                  <a:cubicBezTo>
                    <a:pt x="6349" y="343"/>
                    <a:pt x="5929" y="546"/>
                    <a:pt x="5538" y="213"/>
                  </a:cubicBezTo>
                  <a:cubicBezTo>
                    <a:pt x="5372" y="66"/>
                    <a:pt x="5192" y="1"/>
                    <a:pt x="4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3889475" y="1700575"/>
              <a:ext cx="139775" cy="151500"/>
            </a:xfrm>
            <a:custGeom>
              <a:avLst/>
              <a:gdLst/>
              <a:ahLst/>
              <a:cxnLst/>
              <a:rect l="l" t="t" r="r" b="b"/>
              <a:pathLst>
                <a:path w="5591" h="6060" extrusionOk="0">
                  <a:moveTo>
                    <a:pt x="4213" y="1"/>
                  </a:moveTo>
                  <a:cubicBezTo>
                    <a:pt x="4144" y="1"/>
                    <a:pt x="4067" y="12"/>
                    <a:pt x="3982" y="36"/>
                  </a:cubicBezTo>
                  <a:cubicBezTo>
                    <a:pt x="3359" y="210"/>
                    <a:pt x="2793" y="50"/>
                    <a:pt x="2503" y="297"/>
                  </a:cubicBezTo>
                  <a:cubicBezTo>
                    <a:pt x="2213" y="543"/>
                    <a:pt x="1416" y="1210"/>
                    <a:pt x="691" y="3123"/>
                  </a:cubicBezTo>
                  <a:cubicBezTo>
                    <a:pt x="0" y="4934"/>
                    <a:pt x="561" y="6059"/>
                    <a:pt x="1231" y="6059"/>
                  </a:cubicBezTo>
                  <a:cubicBezTo>
                    <a:pt x="1263" y="6059"/>
                    <a:pt x="1296" y="6057"/>
                    <a:pt x="1329" y="6051"/>
                  </a:cubicBezTo>
                  <a:cubicBezTo>
                    <a:pt x="2025" y="5921"/>
                    <a:pt x="4533" y="4370"/>
                    <a:pt x="5171" y="3065"/>
                  </a:cubicBezTo>
                  <a:cubicBezTo>
                    <a:pt x="5171" y="3065"/>
                    <a:pt x="5286" y="2254"/>
                    <a:pt x="5446" y="1964"/>
                  </a:cubicBezTo>
                  <a:cubicBezTo>
                    <a:pt x="5591" y="1674"/>
                    <a:pt x="4808" y="1413"/>
                    <a:pt x="4794" y="891"/>
                  </a:cubicBezTo>
                  <a:cubicBezTo>
                    <a:pt x="4769" y="440"/>
                    <a:pt x="4646" y="1"/>
                    <a:pt x="4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3858550" y="1659575"/>
              <a:ext cx="85550" cy="165225"/>
            </a:xfrm>
            <a:custGeom>
              <a:avLst/>
              <a:gdLst/>
              <a:ahLst/>
              <a:cxnLst/>
              <a:rect l="l" t="t" r="r" b="b"/>
              <a:pathLst>
                <a:path w="3422" h="6609" extrusionOk="0">
                  <a:moveTo>
                    <a:pt x="2696" y="1"/>
                  </a:moveTo>
                  <a:cubicBezTo>
                    <a:pt x="2465" y="1"/>
                    <a:pt x="2221" y="155"/>
                    <a:pt x="1849" y="155"/>
                  </a:cubicBezTo>
                  <a:cubicBezTo>
                    <a:pt x="1828" y="155"/>
                    <a:pt x="1806" y="155"/>
                    <a:pt x="1783" y="154"/>
                  </a:cubicBezTo>
                  <a:cubicBezTo>
                    <a:pt x="1774" y="153"/>
                    <a:pt x="1765" y="153"/>
                    <a:pt x="1756" y="153"/>
                  </a:cubicBezTo>
                  <a:cubicBezTo>
                    <a:pt x="1156" y="153"/>
                    <a:pt x="87" y="1072"/>
                    <a:pt x="44" y="2313"/>
                  </a:cubicBezTo>
                  <a:cubicBezTo>
                    <a:pt x="0" y="3575"/>
                    <a:pt x="87" y="4821"/>
                    <a:pt x="464" y="5474"/>
                  </a:cubicBezTo>
                  <a:cubicBezTo>
                    <a:pt x="805" y="6076"/>
                    <a:pt x="885" y="6608"/>
                    <a:pt x="1433" y="6608"/>
                  </a:cubicBezTo>
                  <a:cubicBezTo>
                    <a:pt x="1491" y="6608"/>
                    <a:pt x="1554" y="6602"/>
                    <a:pt x="1624" y="6590"/>
                  </a:cubicBezTo>
                  <a:cubicBezTo>
                    <a:pt x="2349" y="6474"/>
                    <a:pt x="3001" y="5633"/>
                    <a:pt x="3378" y="2516"/>
                  </a:cubicBezTo>
                  <a:cubicBezTo>
                    <a:pt x="3378" y="2516"/>
                    <a:pt x="3392" y="1792"/>
                    <a:pt x="3102" y="1255"/>
                  </a:cubicBezTo>
                  <a:cubicBezTo>
                    <a:pt x="2798" y="704"/>
                    <a:pt x="3421" y="473"/>
                    <a:pt x="3030" y="139"/>
                  </a:cubicBezTo>
                  <a:cubicBezTo>
                    <a:pt x="2913" y="36"/>
                    <a:pt x="2806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3854550" y="1750950"/>
              <a:ext cx="143175" cy="161075"/>
            </a:xfrm>
            <a:custGeom>
              <a:avLst/>
              <a:gdLst/>
              <a:ahLst/>
              <a:cxnLst/>
              <a:rect l="l" t="t" r="r" b="b"/>
              <a:pathLst>
                <a:path w="5727" h="6443" extrusionOk="0">
                  <a:moveTo>
                    <a:pt x="497" y="0"/>
                  </a:moveTo>
                  <a:cubicBezTo>
                    <a:pt x="336" y="0"/>
                    <a:pt x="218" y="50"/>
                    <a:pt x="218" y="50"/>
                  </a:cubicBezTo>
                  <a:cubicBezTo>
                    <a:pt x="1" y="1297"/>
                    <a:pt x="987" y="3152"/>
                    <a:pt x="1639" y="3891"/>
                  </a:cubicBezTo>
                  <a:cubicBezTo>
                    <a:pt x="2306" y="4631"/>
                    <a:pt x="2683" y="5298"/>
                    <a:pt x="3234" y="5790"/>
                  </a:cubicBezTo>
                  <a:cubicBezTo>
                    <a:pt x="3770" y="6298"/>
                    <a:pt x="4234" y="6283"/>
                    <a:pt x="4741" y="6428"/>
                  </a:cubicBezTo>
                  <a:cubicBezTo>
                    <a:pt x="4775" y="6438"/>
                    <a:pt x="4807" y="6442"/>
                    <a:pt x="4837" y="6442"/>
                  </a:cubicBezTo>
                  <a:cubicBezTo>
                    <a:pt x="5257" y="6442"/>
                    <a:pt x="5320" y="5553"/>
                    <a:pt x="5509" y="5269"/>
                  </a:cubicBezTo>
                  <a:cubicBezTo>
                    <a:pt x="5727" y="4964"/>
                    <a:pt x="5350" y="4703"/>
                    <a:pt x="4524" y="3717"/>
                  </a:cubicBezTo>
                  <a:cubicBezTo>
                    <a:pt x="3683" y="2746"/>
                    <a:pt x="4306" y="2500"/>
                    <a:pt x="3552" y="1572"/>
                  </a:cubicBezTo>
                  <a:cubicBezTo>
                    <a:pt x="3330" y="1298"/>
                    <a:pt x="3067" y="1223"/>
                    <a:pt x="2800" y="1223"/>
                  </a:cubicBezTo>
                  <a:cubicBezTo>
                    <a:pt x="2470" y="1223"/>
                    <a:pt x="2134" y="1338"/>
                    <a:pt x="1859" y="1338"/>
                  </a:cubicBezTo>
                  <a:cubicBezTo>
                    <a:pt x="1603" y="1338"/>
                    <a:pt x="1399" y="1237"/>
                    <a:pt x="1306" y="847"/>
                  </a:cubicBezTo>
                  <a:cubicBezTo>
                    <a:pt x="1143" y="135"/>
                    <a:pt x="76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3872675" y="1805300"/>
              <a:ext cx="97050" cy="102650"/>
            </a:xfrm>
            <a:custGeom>
              <a:avLst/>
              <a:gdLst/>
              <a:ahLst/>
              <a:cxnLst/>
              <a:rect l="l" t="t" r="r" b="b"/>
              <a:pathLst>
                <a:path w="3882" h="4106" extrusionOk="0">
                  <a:moveTo>
                    <a:pt x="218" y="0"/>
                  </a:moveTo>
                  <a:cubicBezTo>
                    <a:pt x="86" y="0"/>
                    <a:pt x="1" y="268"/>
                    <a:pt x="1" y="268"/>
                  </a:cubicBezTo>
                  <a:cubicBezTo>
                    <a:pt x="1059" y="2906"/>
                    <a:pt x="2682" y="3921"/>
                    <a:pt x="3291" y="4080"/>
                  </a:cubicBezTo>
                  <a:cubicBezTo>
                    <a:pt x="3364" y="4098"/>
                    <a:pt x="3428" y="4106"/>
                    <a:pt x="3483" y="4106"/>
                  </a:cubicBezTo>
                  <a:cubicBezTo>
                    <a:pt x="3881" y="4106"/>
                    <a:pt x="3795" y="3678"/>
                    <a:pt x="3451" y="3384"/>
                  </a:cubicBezTo>
                  <a:cubicBezTo>
                    <a:pt x="3059" y="3066"/>
                    <a:pt x="2856" y="2964"/>
                    <a:pt x="3103" y="2529"/>
                  </a:cubicBezTo>
                  <a:cubicBezTo>
                    <a:pt x="3364" y="2080"/>
                    <a:pt x="3320" y="1891"/>
                    <a:pt x="2523" y="1833"/>
                  </a:cubicBezTo>
                  <a:cubicBezTo>
                    <a:pt x="1726" y="1775"/>
                    <a:pt x="2436" y="920"/>
                    <a:pt x="1987" y="268"/>
                  </a:cubicBezTo>
                  <a:cubicBezTo>
                    <a:pt x="1908" y="156"/>
                    <a:pt x="1819" y="112"/>
                    <a:pt x="1724" y="112"/>
                  </a:cubicBezTo>
                  <a:cubicBezTo>
                    <a:pt x="1397" y="112"/>
                    <a:pt x="1004" y="636"/>
                    <a:pt x="730" y="636"/>
                  </a:cubicBezTo>
                  <a:cubicBezTo>
                    <a:pt x="634" y="636"/>
                    <a:pt x="552" y="572"/>
                    <a:pt x="494" y="398"/>
                  </a:cubicBezTo>
                  <a:cubicBezTo>
                    <a:pt x="391" y="95"/>
                    <a:pt x="296" y="0"/>
                    <a:pt x="2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3"/>
          <p:cNvSpPr/>
          <p:nvPr/>
        </p:nvSpPr>
        <p:spPr>
          <a:xfrm rot="2746399">
            <a:off x="723564" y="1567011"/>
            <a:ext cx="550108" cy="284922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0" name="Google Shape;1370;p43"/>
          <p:cNvGrpSpPr/>
          <p:nvPr/>
        </p:nvGrpSpPr>
        <p:grpSpPr>
          <a:xfrm rot="-2306543">
            <a:off x="7340476" y="514614"/>
            <a:ext cx="676731" cy="1505915"/>
            <a:chOff x="3195375" y="670975"/>
            <a:chExt cx="893675" cy="1988675"/>
          </a:xfrm>
        </p:grpSpPr>
        <p:sp>
          <p:nvSpPr>
            <p:cNvPr id="1371" name="Google Shape;1371;p43"/>
            <p:cNvSpPr/>
            <p:nvPr/>
          </p:nvSpPr>
          <p:spPr>
            <a:xfrm>
              <a:off x="3555600" y="848750"/>
              <a:ext cx="114525" cy="1810900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3599075" y="1386525"/>
              <a:ext cx="288500" cy="360625"/>
            </a:xfrm>
            <a:custGeom>
              <a:avLst/>
              <a:gdLst/>
              <a:ahLst/>
              <a:cxnLst/>
              <a:rect l="l" t="t" r="r" b="b"/>
              <a:pathLst>
                <a:path w="11540" h="14425" fill="none" extrusionOk="0">
                  <a:moveTo>
                    <a:pt x="1" y="14424"/>
                  </a:moveTo>
                  <a:cubicBezTo>
                    <a:pt x="1" y="14424"/>
                    <a:pt x="276" y="10916"/>
                    <a:pt x="3682" y="8872"/>
                  </a:cubicBezTo>
                  <a:cubicBezTo>
                    <a:pt x="7103" y="6828"/>
                    <a:pt x="10858" y="4089"/>
                    <a:pt x="11539" y="1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3"/>
            <p:cNvSpPr/>
            <p:nvPr/>
          </p:nvSpPr>
          <p:spPr>
            <a:xfrm>
              <a:off x="3354100" y="972675"/>
              <a:ext cx="226150" cy="367500"/>
            </a:xfrm>
            <a:custGeom>
              <a:avLst/>
              <a:gdLst/>
              <a:ahLst/>
              <a:cxnLst/>
              <a:rect l="l" t="t" r="r" b="b"/>
              <a:pathLst>
                <a:path w="9046" h="14700" fill="none" extrusionOk="0">
                  <a:moveTo>
                    <a:pt x="0" y="1"/>
                  </a:moveTo>
                  <a:cubicBezTo>
                    <a:pt x="0" y="1"/>
                    <a:pt x="348" y="4770"/>
                    <a:pt x="3074" y="6147"/>
                  </a:cubicBezTo>
                  <a:cubicBezTo>
                    <a:pt x="5813" y="7510"/>
                    <a:pt x="8872" y="10293"/>
                    <a:pt x="9046" y="14699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3"/>
            <p:cNvSpPr/>
            <p:nvPr/>
          </p:nvSpPr>
          <p:spPr>
            <a:xfrm>
              <a:off x="3665025" y="1842800"/>
              <a:ext cx="252250" cy="431975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3345775" y="1825750"/>
              <a:ext cx="331250" cy="516450"/>
            </a:xfrm>
            <a:custGeom>
              <a:avLst/>
              <a:gdLst/>
              <a:ahLst/>
              <a:cxnLst/>
              <a:rect l="l" t="t" r="r" b="b"/>
              <a:pathLst>
                <a:path w="13250" h="20658" fill="none" extrusionOk="0">
                  <a:moveTo>
                    <a:pt x="0" y="1"/>
                  </a:moveTo>
                  <a:cubicBezTo>
                    <a:pt x="0" y="1"/>
                    <a:pt x="3754" y="682"/>
                    <a:pt x="4088" y="5466"/>
                  </a:cubicBezTo>
                  <a:cubicBezTo>
                    <a:pt x="4436" y="10235"/>
                    <a:pt x="13249" y="9930"/>
                    <a:pt x="12771" y="20657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3"/>
            <p:cNvSpPr/>
            <p:nvPr/>
          </p:nvSpPr>
          <p:spPr>
            <a:xfrm>
              <a:off x="3589300" y="941175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0" y="1"/>
                  </a:moveTo>
                  <a:cubicBezTo>
                    <a:pt x="3289" y="1"/>
                    <a:pt x="3176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64" y="1"/>
                    <a:pt x="33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3"/>
            <p:cNvSpPr/>
            <p:nvPr/>
          </p:nvSpPr>
          <p:spPr>
            <a:xfrm>
              <a:off x="3580600" y="1018000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4" y="1"/>
                  </a:moveTo>
                  <a:cubicBezTo>
                    <a:pt x="3292" y="1"/>
                    <a:pt x="3178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76" y="1"/>
                    <a:pt x="3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3"/>
            <p:cNvSpPr/>
            <p:nvPr/>
          </p:nvSpPr>
          <p:spPr>
            <a:xfrm>
              <a:off x="3545425" y="913025"/>
              <a:ext cx="42075" cy="108250"/>
            </a:xfrm>
            <a:custGeom>
              <a:avLst/>
              <a:gdLst/>
              <a:ahLst/>
              <a:cxnLst/>
              <a:rect l="l" t="t" r="r" b="b"/>
              <a:pathLst>
                <a:path w="1683" h="4330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3545425" y="1023925"/>
              <a:ext cx="42075" cy="108225"/>
            </a:xfrm>
            <a:custGeom>
              <a:avLst/>
              <a:gdLst/>
              <a:ahLst/>
              <a:cxnLst/>
              <a:rect l="l" t="t" r="r" b="b"/>
              <a:pathLst>
                <a:path w="1683" h="4329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3"/>
            <p:cNvSpPr/>
            <p:nvPr/>
          </p:nvSpPr>
          <p:spPr>
            <a:xfrm>
              <a:off x="3430200" y="1023000"/>
              <a:ext cx="40675" cy="113150"/>
            </a:xfrm>
            <a:custGeom>
              <a:avLst/>
              <a:gdLst/>
              <a:ahLst/>
              <a:cxnLst/>
              <a:rect l="l" t="t" r="r" b="b"/>
              <a:pathLst>
                <a:path w="1627" h="4526" extrusionOk="0">
                  <a:moveTo>
                    <a:pt x="865" y="1"/>
                  </a:moveTo>
                  <a:cubicBezTo>
                    <a:pt x="685" y="1"/>
                    <a:pt x="489" y="195"/>
                    <a:pt x="377" y="496"/>
                  </a:cubicBezTo>
                  <a:cubicBezTo>
                    <a:pt x="1" y="1510"/>
                    <a:pt x="493" y="4525"/>
                    <a:pt x="493" y="4525"/>
                  </a:cubicBezTo>
                  <a:cubicBezTo>
                    <a:pt x="1627" y="1106"/>
                    <a:pt x="1293" y="1"/>
                    <a:pt x="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3"/>
            <p:cNvSpPr/>
            <p:nvPr/>
          </p:nvSpPr>
          <p:spPr>
            <a:xfrm>
              <a:off x="3488175" y="1087750"/>
              <a:ext cx="37725" cy="109650"/>
            </a:xfrm>
            <a:custGeom>
              <a:avLst/>
              <a:gdLst/>
              <a:ahLst/>
              <a:cxnLst/>
              <a:rect l="l" t="t" r="r" b="b"/>
              <a:pathLst>
                <a:path w="1509" h="4386" extrusionOk="0">
                  <a:moveTo>
                    <a:pt x="370" y="0"/>
                  </a:moveTo>
                  <a:cubicBezTo>
                    <a:pt x="157" y="0"/>
                    <a:pt x="1" y="278"/>
                    <a:pt x="1" y="645"/>
                  </a:cubicBezTo>
                  <a:cubicBezTo>
                    <a:pt x="1" y="1732"/>
                    <a:pt x="1508" y="4385"/>
                    <a:pt x="1508" y="4385"/>
                  </a:cubicBezTo>
                  <a:cubicBezTo>
                    <a:pt x="1394" y="1021"/>
                    <a:pt x="779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3341125" y="1091325"/>
              <a:ext cx="110475" cy="45900"/>
            </a:xfrm>
            <a:custGeom>
              <a:avLst/>
              <a:gdLst/>
              <a:ahLst/>
              <a:cxnLst/>
              <a:rect l="l" t="t" r="r" b="b"/>
              <a:pathLst>
                <a:path w="4419" h="1836" extrusionOk="0">
                  <a:moveTo>
                    <a:pt x="617" y="1"/>
                  </a:moveTo>
                  <a:cubicBezTo>
                    <a:pt x="0" y="1"/>
                    <a:pt x="71" y="492"/>
                    <a:pt x="519" y="821"/>
                  </a:cubicBezTo>
                  <a:cubicBezTo>
                    <a:pt x="1375" y="1473"/>
                    <a:pt x="4419" y="1836"/>
                    <a:pt x="4419" y="1836"/>
                  </a:cubicBezTo>
                  <a:cubicBezTo>
                    <a:pt x="2377" y="433"/>
                    <a:pt x="1195" y="1"/>
                    <a:pt x="6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3427350" y="1160950"/>
              <a:ext cx="110500" cy="45875"/>
            </a:xfrm>
            <a:custGeom>
              <a:avLst/>
              <a:gdLst/>
              <a:ahLst/>
              <a:cxnLst/>
              <a:rect l="l" t="t" r="r" b="b"/>
              <a:pathLst>
                <a:path w="4420" h="1835" extrusionOk="0">
                  <a:moveTo>
                    <a:pt x="621" y="1"/>
                  </a:moveTo>
                  <a:cubicBezTo>
                    <a:pt x="1" y="1"/>
                    <a:pt x="71" y="497"/>
                    <a:pt x="520" y="834"/>
                  </a:cubicBezTo>
                  <a:cubicBezTo>
                    <a:pt x="1376" y="1472"/>
                    <a:pt x="4420" y="1834"/>
                    <a:pt x="4420" y="1834"/>
                  </a:cubicBezTo>
                  <a:cubicBezTo>
                    <a:pt x="2382" y="434"/>
                    <a:pt x="1200" y="1"/>
                    <a:pt x="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3581675" y="1307325"/>
              <a:ext cx="93050" cy="80325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3586025" y="1411750"/>
              <a:ext cx="62475" cy="102375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3521475" y="1309300"/>
              <a:ext cx="57700" cy="101900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3530525" y="1427350"/>
              <a:ext cx="58075" cy="102000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3581675" y="1486450"/>
              <a:ext cx="93275" cy="80225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3594375" y="1574050"/>
              <a:ext cx="62350" cy="102425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3530025" y="1471550"/>
              <a:ext cx="57850" cy="101650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3539075" y="1589425"/>
              <a:ext cx="57850" cy="101900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3614650" y="1788225"/>
              <a:ext cx="84650" cy="87200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3637850" y="1876775"/>
              <a:ext cx="53775" cy="1066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3554350" y="1776475"/>
              <a:ext cx="66850" cy="96425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3575000" y="1884475"/>
              <a:ext cx="66875" cy="96775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3473325" y="1914400"/>
              <a:ext cx="42525" cy="111425"/>
            </a:xfrm>
            <a:custGeom>
              <a:avLst/>
              <a:gdLst/>
              <a:ahLst/>
              <a:cxnLst/>
              <a:rect l="l" t="t" r="r" b="b"/>
              <a:pathLst>
                <a:path w="1701" h="4457" extrusionOk="0">
                  <a:moveTo>
                    <a:pt x="1013" y="1"/>
                  </a:moveTo>
                  <a:cubicBezTo>
                    <a:pt x="840" y="1"/>
                    <a:pt x="635" y="169"/>
                    <a:pt x="493" y="441"/>
                  </a:cubicBezTo>
                  <a:cubicBezTo>
                    <a:pt x="1" y="1398"/>
                    <a:pt x="145" y="4456"/>
                    <a:pt x="145" y="4456"/>
                  </a:cubicBezTo>
                  <a:cubicBezTo>
                    <a:pt x="1701" y="1116"/>
                    <a:pt x="1460" y="1"/>
                    <a:pt x="10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3520800" y="1978825"/>
              <a:ext cx="36800" cy="112225"/>
            </a:xfrm>
            <a:custGeom>
              <a:avLst/>
              <a:gdLst/>
              <a:ahLst/>
              <a:cxnLst/>
              <a:rect l="l" t="t" r="r" b="b"/>
              <a:pathLst>
                <a:path w="1472" h="4489" extrusionOk="0">
                  <a:moveTo>
                    <a:pt x="540" y="0"/>
                  </a:moveTo>
                  <a:cubicBezTo>
                    <a:pt x="341" y="0"/>
                    <a:pt x="169" y="252"/>
                    <a:pt x="131" y="604"/>
                  </a:cubicBezTo>
                  <a:cubicBezTo>
                    <a:pt x="0" y="1662"/>
                    <a:pt x="1189" y="4489"/>
                    <a:pt x="1189" y="4489"/>
                  </a:cubicBezTo>
                  <a:cubicBezTo>
                    <a:pt x="1472" y="1059"/>
                    <a:pt x="949" y="0"/>
                    <a:pt x="5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3360125" y="1946375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1"/>
                  </a:moveTo>
                  <a:cubicBezTo>
                    <a:pt x="1" y="1"/>
                    <a:pt x="34" y="458"/>
                    <a:pt x="412" y="815"/>
                  </a:cubicBezTo>
                  <a:cubicBezTo>
                    <a:pt x="1209" y="1554"/>
                    <a:pt x="4181" y="2279"/>
                    <a:pt x="4181" y="2279"/>
                  </a:cubicBezTo>
                  <a:cubicBezTo>
                    <a:pt x="2183" y="529"/>
                    <a:pt x="1034" y="1"/>
                    <a:pt x="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3448550" y="2030100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0"/>
                  </a:moveTo>
                  <a:cubicBezTo>
                    <a:pt x="1" y="0"/>
                    <a:pt x="34" y="458"/>
                    <a:pt x="412" y="814"/>
                  </a:cubicBezTo>
                  <a:cubicBezTo>
                    <a:pt x="1194" y="1553"/>
                    <a:pt x="4181" y="2278"/>
                    <a:pt x="4181" y="2278"/>
                  </a:cubicBezTo>
                  <a:cubicBezTo>
                    <a:pt x="2183" y="529"/>
                    <a:pt x="1034" y="0"/>
                    <a:pt x="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3753450" y="1968850"/>
              <a:ext cx="124475" cy="44275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3"/>
            <p:cNvSpPr/>
            <p:nvPr/>
          </p:nvSpPr>
          <p:spPr>
            <a:xfrm>
              <a:off x="3703450" y="2060400"/>
              <a:ext cx="98200" cy="75225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3"/>
            <p:cNvSpPr/>
            <p:nvPr/>
          </p:nvSpPr>
          <p:spPr>
            <a:xfrm>
              <a:off x="3720475" y="1917925"/>
              <a:ext cx="38500" cy="113325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3"/>
            <p:cNvSpPr/>
            <p:nvPr/>
          </p:nvSpPr>
          <p:spPr>
            <a:xfrm>
              <a:off x="3685325" y="2022200"/>
              <a:ext cx="38475" cy="113425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3"/>
            <p:cNvSpPr/>
            <p:nvPr/>
          </p:nvSpPr>
          <p:spPr>
            <a:xfrm>
              <a:off x="3860725" y="1234125"/>
              <a:ext cx="98950" cy="76225"/>
            </a:xfrm>
            <a:custGeom>
              <a:avLst/>
              <a:gdLst/>
              <a:ahLst/>
              <a:cxnLst/>
              <a:rect l="l" t="t" r="r" b="b"/>
              <a:pathLst>
                <a:path w="3958" h="3049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0" y="152"/>
                    <a:pt x="1609" y="644"/>
                    <a:pt x="1184" y="644"/>
                  </a:cubicBezTo>
                  <a:cubicBezTo>
                    <a:pt x="1129" y="644"/>
                    <a:pt x="1068" y="636"/>
                    <a:pt x="1001" y="618"/>
                  </a:cubicBezTo>
                  <a:cubicBezTo>
                    <a:pt x="940" y="600"/>
                    <a:pt x="882" y="592"/>
                    <a:pt x="827" y="592"/>
                  </a:cubicBezTo>
                  <a:cubicBezTo>
                    <a:pt x="333" y="592"/>
                    <a:pt x="26" y="1218"/>
                    <a:pt x="0" y="1270"/>
                  </a:cubicBezTo>
                  <a:cubicBezTo>
                    <a:pt x="0" y="1270"/>
                    <a:pt x="348" y="1661"/>
                    <a:pt x="522" y="1864"/>
                  </a:cubicBezTo>
                  <a:cubicBezTo>
                    <a:pt x="711" y="2067"/>
                    <a:pt x="2030" y="2908"/>
                    <a:pt x="2421" y="3024"/>
                  </a:cubicBezTo>
                  <a:cubicBezTo>
                    <a:pt x="2485" y="3040"/>
                    <a:pt x="2554" y="3049"/>
                    <a:pt x="2627" y="3049"/>
                  </a:cubicBezTo>
                  <a:cubicBezTo>
                    <a:pt x="3005" y="3049"/>
                    <a:pt x="3478" y="2824"/>
                    <a:pt x="3697" y="2314"/>
                  </a:cubicBezTo>
                  <a:cubicBezTo>
                    <a:pt x="3958" y="1705"/>
                    <a:pt x="3639" y="1009"/>
                    <a:pt x="3233" y="806"/>
                  </a:cubicBezTo>
                  <a:cubicBezTo>
                    <a:pt x="2866" y="623"/>
                    <a:pt x="2795" y="1"/>
                    <a:pt x="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3"/>
            <p:cNvSpPr/>
            <p:nvPr/>
          </p:nvSpPr>
          <p:spPr>
            <a:xfrm>
              <a:off x="3781350" y="1253250"/>
              <a:ext cx="81550" cy="80300"/>
            </a:xfrm>
            <a:custGeom>
              <a:avLst/>
              <a:gdLst/>
              <a:ahLst/>
              <a:cxnLst/>
              <a:rect l="l" t="t" r="r" b="b"/>
              <a:pathLst>
                <a:path w="3262" h="3212" extrusionOk="0">
                  <a:moveTo>
                    <a:pt x="1621" y="1"/>
                  </a:moveTo>
                  <a:cubicBezTo>
                    <a:pt x="1297" y="1"/>
                    <a:pt x="833" y="335"/>
                    <a:pt x="552" y="519"/>
                  </a:cubicBezTo>
                  <a:cubicBezTo>
                    <a:pt x="131" y="780"/>
                    <a:pt x="1" y="1317"/>
                    <a:pt x="1" y="1317"/>
                  </a:cubicBezTo>
                  <a:cubicBezTo>
                    <a:pt x="1" y="1317"/>
                    <a:pt x="1146" y="2737"/>
                    <a:pt x="2262" y="3129"/>
                  </a:cubicBezTo>
                  <a:cubicBezTo>
                    <a:pt x="2433" y="3186"/>
                    <a:pt x="2568" y="3212"/>
                    <a:pt x="2675" y="3212"/>
                  </a:cubicBezTo>
                  <a:cubicBezTo>
                    <a:pt x="3262" y="3212"/>
                    <a:pt x="2961" y="2434"/>
                    <a:pt x="2900" y="2041"/>
                  </a:cubicBezTo>
                  <a:cubicBezTo>
                    <a:pt x="2813" y="1592"/>
                    <a:pt x="2248" y="1433"/>
                    <a:pt x="1958" y="302"/>
                  </a:cubicBezTo>
                  <a:cubicBezTo>
                    <a:pt x="1905" y="82"/>
                    <a:pt x="1780" y="1"/>
                    <a:pt x="1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3944075" y="1280525"/>
              <a:ext cx="81900" cy="80200"/>
            </a:xfrm>
            <a:custGeom>
              <a:avLst/>
              <a:gdLst/>
              <a:ahLst/>
              <a:cxnLst/>
              <a:rect l="l" t="t" r="r" b="b"/>
              <a:pathLst>
                <a:path w="3276" h="3208" extrusionOk="0">
                  <a:moveTo>
                    <a:pt x="1633" y="0"/>
                  </a:moveTo>
                  <a:cubicBezTo>
                    <a:pt x="1309" y="0"/>
                    <a:pt x="849" y="340"/>
                    <a:pt x="566" y="516"/>
                  </a:cubicBezTo>
                  <a:cubicBezTo>
                    <a:pt x="145" y="776"/>
                    <a:pt x="0" y="1327"/>
                    <a:pt x="0" y="1327"/>
                  </a:cubicBezTo>
                  <a:cubicBezTo>
                    <a:pt x="0" y="1327"/>
                    <a:pt x="1160" y="2748"/>
                    <a:pt x="2276" y="3125"/>
                  </a:cubicBezTo>
                  <a:cubicBezTo>
                    <a:pt x="2447" y="3183"/>
                    <a:pt x="2583" y="3208"/>
                    <a:pt x="2689" y="3208"/>
                  </a:cubicBezTo>
                  <a:cubicBezTo>
                    <a:pt x="3275" y="3208"/>
                    <a:pt x="2973" y="2433"/>
                    <a:pt x="2900" y="2052"/>
                  </a:cubicBezTo>
                  <a:cubicBezTo>
                    <a:pt x="2813" y="1603"/>
                    <a:pt x="2262" y="1443"/>
                    <a:pt x="1972" y="298"/>
                  </a:cubicBezTo>
                  <a:cubicBezTo>
                    <a:pt x="1915" y="80"/>
                    <a:pt x="1790" y="0"/>
                    <a:pt x="1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3916500" y="1320900"/>
              <a:ext cx="121100" cy="114250"/>
            </a:xfrm>
            <a:custGeom>
              <a:avLst/>
              <a:gdLst/>
              <a:ahLst/>
              <a:cxnLst/>
              <a:rect l="l" t="t" r="r" b="b"/>
              <a:pathLst>
                <a:path w="4844" h="4570" extrusionOk="0">
                  <a:moveTo>
                    <a:pt x="4212" y="1"/>
                  </a:moveTo>
                  <a:cubicBezTo>
                    <a:pt x="3988" y="1"/>
                    <a:pt x="3546" y="323"/>
                    <a:pt x="3192" y="323"/>
                  </a:cubicBezTo>
                  <a:cubicBezTo>
                    <a:pt x="3177" y="323"/>
                    <a:pt x="3162" y="322"/>
                    <a:pt x="3147" y="321"/>
                  </a:cubicBezTo>
                  <a:cubicBezTo>
                    <a:pt x="3143" y="321"/>
                    <a:pt x="3139" y="321"/>
                    <a:pt x="3134" y="321"/>
                  </a:cubicBezTo>
                  <a:cubicBezTo>
                    <a:pt x="2589" y="321"/>
                    <a:pt x="420" y="2880"/>
                    <a:pt x="176" y="3815"/>
                  </a:cubicBezTo>
                  <a:cubicBezTo>
                    <a:pt x="0" y="4474"/>
                    <a:pt x="456" y="4570"/>
                    <a:pt x="733" y="4570"/>
                  </a:cubicBezTo>
                  <a:cubicBezTo>
                    <a:pt x="846" y="4570"/>
                    <a:pt x="929" y="4554"/>
                    <a:pt x="929" y="4554"/>
                  </a:cubicBezTo>
                  <a:cubicBezTo>
                    <a:pt x="929" y="4554"/>
                    <a:pt x="1422" y="4423"/>
                    <a:pt x="2002" y="4264"/>
                  </a:cubicBezTo>
                  <a:cubicBezTo>
                    <a:pt x="2582" y="4119"/>
                    <a:pt x="3771" y="2727"/>
                    <a:pt x="4307" y="1829"/>
                  </a:cubicBezTo>
                  <a:cubicBezTo>
                    <a:pt x="4843" y="944"/>
                    <a:pt x="4292" y="944"/>
                    <a:pt x="4350" y="278"/>
                  </a:cubicBezTo>
                  <a:cubicBezTo>
                    <a:pt x="4373" y="71"/>
                    <a:pt x="4316" y="1"/>
                    <a:pt x="4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3883700" y="1253100"/>
              <a:ext cx="116200" cy="168425"/>
            </a:xfrm>
            <a:custGeom>
              <a:avLst/>
              <a:gdLst/>
              <a:ahLst/>
              <a:cxnLst/>
              <a:rect l="l" t="t" r="r" b="b"/>
              <a:pathLst>
                <a:path w="4648" h="6737" extrusionOk="0">
                  <a:moveTo>
                    <a:pt x="2983" y="1"/>
                  </a:moveTo>
                  <a:cubicBezTo>
                    <a:pt x="2517" y="1"/>
                    <a:pt x="2363" y="411"/>
                    <a:pt x="1879" y="453"/>
                  </a:cubicBezTo>
                  <a:cubicBezTo>
                    <a:pt x="1372" y="511"/>
                    <a:pt x="1111" y="873"/>
                    <a:pt x="821" y="1642"/>
                  </a:cubicBezTo>
                  <a:cubicBezTo>
                    <a:pt x="545" y="2395"/>
                    <a:pt x="285" y="4497"/>
                    <a:pt x="125" y="5410"/>
                  </a:cubicBezTo>
                  <a:cubicBezTo>
                    <a:pt x="1" y="6135"/>
                    <a:pt x="469" y="6736"/>
                    <a:pt x="1011" y="6736"/>
                  </a:cubicBezTo>
                  <a:cubicBezTo>
                    <a:pt x="1163" y="6736"/>
                    <a:pt x="1321" y="6689"/>
                    <a:pt x="1473" y="6585"/>
                  </a:cubicBezTo>
                  <a:cubicBezTo>
                    <a:pt x="2169" y="6121"/>
                    <a:pt x="3532" y="4367"/>
                    <a:pt x="3778" y="3903"/>
                  </a:cubicBezTo>
                  <a:cubicBezTo>
                    <a:pt x="3778" y="3903"/>
                    <a:pt x="4648" y="2526"/>
                    <a:pt x="3937" y="1482"/>
                  </a:cubicBezTo>
                  <a:cubicBezTo>
                    <a:pt x="3227" y="438"/>
                    <a:pt x="3575" y="47"/>
                    <a:pt x="3053" y="3"/>
                  </a:cubicBezTo>
                  <a:cubicBezTo>
                    <a:pt x="3029" y="1"/>
                    <a:pt x="3006" y="1"/>
                    <a:pt x="2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3815050" y="1254100"/>
              <a:ext cx="110925" cy="167800"/>
            </a:xfrm>
            <a:custGeom>
              <a:avLst/>
              <a:gdLst/>
              <a:ahLst/>
              <a:cxnLst/>
              <a:rect l="l" t="t" r="r" b="b"/>
              <a:pathLst>
                <a:path w="4437" h="6712" extrusionOk="0">
                  <a:moveTo>
                    <a:pt x="1436" y="0"/>
                  </a:moveTo>
                  <a:cubicBezTo>
                    <a:pt x="1261" y="0"/>
                    <a:pt x="1096" y="96"/>
                    <a:pt x="958" y="340"/>
                  </a:cubicBezTo>
                  <a:cubicBezTo>
                    <a:pt x="639" y="920"/>
                    <a:pt x="131" y="1196"/>
                    <a:pt x="102" y="1573"/>
                  </a:cubicBezTo>
                  <a:cubicBezTo>
                    <a:pt x="88" y="1949"/>
                    <a:pt x="1" y="3008"/>
                    <a:pt x="856" y="4863"/>
                  </a:cubicBezTo>
                  <a:cubicBezTo>
                    <a:pt x="1460" y="6164"/>
                    <a:pt x="2275" y="6712"/>
                    <a:pt x="2844" y="6712"/>
                  </a:cubicBezTo>
                  <a:cubicBezTo>
                    <a:pt x="3080" y="6712"/>
                    <a:pt x="3274" y="6617"/>
                    <a:pt x="3393" y="6443"/>
                  </a:cubicBezTo>
                  <a:cubicBezTo>
                    <a:pt x="3799" y="5863"/>
                    <a:pt x="4437" y="2979"/>
                    <a:pt x="3958" y="1616"/>
                  </a:cubicBezTo>
                  <a:cubicBezTo>
                    <a:pt x="3958" y="1616"/>
                    <a:pt x="3451" y="964"/>
                    <a:pt x="3349" y="659"/>
                  </a:cubicBezTo>
                  <a:cubicBezTo>
                    <a:pt x="3312" y="543"/>
                    <a:pt x="3192" y="519"/>
                    <a:pt x="3035" y="519"/>
                  </a:cubicBezTo>
                  <a:cubicBezTo>
                    <a:pt x="2928" y="519"/>
                    <a:pt x="2805" y="530"/>
                    <a:pt x="2679" y="530"/>
                  </a:cubicBezTo>
                  <a:cubicBezTo>
                    <a:pt x="2484" y="530"/>
                    <a:pt x="2283" y="504"/>
                    <a:pt x="2132" y="369"/>
                  </a:cubicBezTo>
                  <a:cubicBezTo>
                    <a:pt x="1910" y="164"/>
                    <a:pt x="1665" y="0"/>
                    <a:pt x="1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3737875" y="1274825"/>
              <a:ext cx="136650" cy="146500"/>
            </a:xfrm>
            <a:custGeom>
              <a:avLst/>
              <a:gdLst/>
              <a:ahLst/>
              <a:cxnLst/>
              <a:rect l="l" t="t" r="r" b="b"/>
              <a:pathLst>
                <a:path w="5466" h="5860" extrusionOk="0">
                  <a:moveTo>
                    <a:pt x="1485" y="0"/>
                  </a:moveTo>
                  <a:cubicBezTo>
                    <a:pt x="1465" y="0"/>
                    <a:pt x="1444" y="2"/>
                    <a:pt x="1421" y="4"/>
                  </a:cubicBezTo>
                  <a:cubicBezTo>
                    <a:pt x="914" y="48"/>
                    <a:pt x="1001" y="497"/>
                    <a:pt x="551" y="903"/>
                  </a:cubicBezTo>
                  <a:cubicBezTo>
                    <a:pt x="116" y="1309"/>
                    <a:pt x="0" y="2744"/>
                    <a:pt x="870" y="3657"/>
                  </a:cubicBezTo>
                  <a:cubicBezTo>
                    <a:pt x="1740" y="4570"/>
                    <a:pt x="2682" y="5382"/>
                    <a:pt x="3421" y="5571"/>
                  </a:cubicBezTo>
                  <a:cubicBezTo>
                    <a:pt x="3859" y="5682"/>
                    <a:pt x="4200" y="5860"/>
                    <a:pt x="4493" y="5860"/>
                  </a:cubicBezTo>
                  <a:cubicBezTo>
                    <a:pt x="4695" y="5860"/>
                    <a:pt x="4873" y="5775"/>
                    <a:pt x="5045" y="5527"/>
                  </a:cubicBezTo>
                  <a:cubicBezTo>
                    <a:pt x="5465" y="4918"/>
                    <a:pt x="5306" y="3875"/>
                    <a:pt x="3363" y="1425"/>
                  </a:cubicBezTo>
                  <a:cubicBezTo>
                    <a:pt x="3363" y="1425"/>
                    <a:pt x="2856" y="903"/>
                    <a:pt x="2262" y="729"/>
                  </a:cubicBezTo>
                  <a:cubicBezTo>
                    <a:pt x="1694" y="563"/>
                    <a:pt x="1906" y="0"/>
                    <a:pt x="1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>
              <a:off x="3784975" y="1357400"/>
              <a:ext cx="204425" cy="80050"/>
            </a:xfrm>
            <a:custGeom>
              <a:avLst/>
              <a:gdLst/>
              <a:ahLst/>
              <a:cxnLst/>
              <a:rect l="l" t="t" r="r" b="b"/>
              <a:pathLst>
                <a:path w="8177" h="3202" extrusionOk="0">
                  <a:moveTo>
                    <a:pt x="3314" y="1"/>
                  </a:moveTo>
                  <a:cubicBezTo>
                    <a:pt x="2398" y="1"/>
                    <a:pt x="2299" y="1219"/>
                    <a:pt x="1693" y="1219"/>
                  </a:cubicBezTo>
                  <a:cubicBezTo>
                    <a:pt x="1586" y="1219"/>
                    <a:pt x="1464" y="1181"/>
                    <a:pt x="1320" y="1093"/>
                  </a:cubicBezTo>
                  <a:cubicBezTo>
                    <a:pt x="1054" y="932"/>
                    <a:pt x="836" y="872"/>
                    <a:pt x="660" y="872"/>
                  </a:cubicBezTo>
                  <a:cubicBezTo>
                    <a:pt x="173" y="872"/>
                    <a:pt x="1" y="1325"/>
                    <a:pt x="1" y="1325"/>
                  </a:cubicBezTo>
                  <a:cubicBezTo>
                    <a:pt x="740" y="2340"/>
                    <a:pt x="2740" y="2934"/>
                    <a:pt x="3741" y="2992"/>
                  </a:cubicBezTo>
                  <a:cubicBezTo>
                    <a:pt x="4632" y="3032"/>
                    <a:pt x="5322" y="3201"/>
                    <a:pt x="5992" y="3201"/>
                  </a:cubicBezTo>
                  <a:cubicBezTo>
                    <a:pt x="6063" y="3201"/>
                    <a:pt x="6134" y="3199"/>
                    <a:pt x="6205" y="3195"/>
                  </a:cubicBezTo>
                  <a:cubicBezTo>
                    <a:pt x="6944" y="3152"/>
                    <a:pt x="7263" y="2804"/>
                    <a:pt x="7712" y="2543"/>
                  </a:cubicBezTo>
                  <a:cubicBezTo>
                    <a:pt x="8176" y="2282"/>
                    <a:pt x="7495" y="1543"/>
                    <a:pt x="7423" y="1180"/>
                  </a:cubicBezTo>
                  <a:cubicBezTo>
                    <a:pt x="7365" y="818"/>
                    <a:pt x="6901" y="905"/>
                    <a:pt x="5625" y="818"/>
                  </a:cubicBezTo>
                  <a:cubicBezTo>
                    <a:pt x="4350" y="717"/>
                    <a:pt x="4610" y="108"/>
                    <a:pt x="3422" y="6"/>
                  </a:cubicBezTo>
                  <a:cubicBezTo>
                    <a:pt x="3385" y="3"/>
                    <a:pt x="3349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>
              <a:off x="3831450" y="1387450"/>
              <a:ext cx="143100" cy="52900"/>
            </a:xfrm>
            <a:custGeom>
              <a:avLst/>
              <a:gdLst/>
              <a:ahLst/>
              <a:cxnLst/>
              <a:rect l="l" t="t" r="r" b="b"/>
              <a:pathLst>
                <a:path w="5724" h="2116" extrusionOk="0">
                  <a:moveTo>
                    <a:pt x="1510" y="0"/>
                  </a:moveTo>
                  <a:cubicBezTo>
                    <a:pt x="934" y="0"/>
                    <a:pt x="1279" y="1223"/>
                    <a:pt x="831" y="1223"/>
                  </a:cubicBezTo>
                  <a:cubicBezTo>
                    <a:pt x="778" y="1223"/>
                    <a:pt x="713" y="1205"/>
                    <a:pt x="635" y="1167"/>
                  </a:cubicBezTo>
                  <a:cubicBezTo>
                    <a:pt x="462" y="1085"/>
                    <a:pt x="345" y="1054"/>
                    <a:pt x="267" y="1054"/>
                  </a:cubicBezTo>
                  <a:cubicBezTo>
                    <a:pt x="0" y="1054"/>
                    <a:pt x="200" y="1428"/>
                    <a:pt x="200" y="1428"/>
                  </a:cubicBezTo>
                  <a:cubicBezTo>
                    <a:pt x="1453" y="1947"/>
                    <a:pt x="2534" y="2116"/>
                    <a:pt x="3379" y="2116"/>
                  </a:cubicBezTo>
                  <a:cubicBezTo>
                    <a:pt x="4305" y="2116"/>
                    <a:pt x="4950" y="1914"/>
                    <a:pt x="5230" y="1747"/>
                  </a:cubicBezTo>
                  <a:cubicBezTo>
                    <a:pt x="5724" y="1440"/>
                    <a:pt x="5407" y="1146"/>
                    <a:pt x="4958" y="1146"/>
                  </a:cubicBezTo>
                  <a:cubicBezTo>
                    <a:pt x="4919" y="1146"/>
                    <a:pt x="4879" y="1148"/>
                    <a:pt x="4839" y="1153"/>
                  </a:cubicBezTo>
                  <a:cubicBezTo>
                    <a:pt x="4670" y="1167"/>
                    <a:pt x="4533" y="1188"/>
                    <a:pt x="4421" y="1188"/>
                  </a:cubicBezTo>
                  <a:cubicBezTo>
                    <a:pt x="4205" y="1188"/>
                    <a:pt x="4079" y="1114"/>
                    <a:pt x="3984" y="790"/>
                  </a:cubicBezTo>
                  <a:cubicBezTo>
                    <a:pt x="3913" y="523"/>
                    <a:pt x="3833" y="371"/>
                    <a:pt x="3679" y="371"/>
                  </a:cubicBezTo>
                  <a:cubicBezTo>
                    <a:pt x="3548" y="371"/>
                    <a:pt x="3363" y="479"/>
                    <a:pt x="3085" y="718"/>
                  </a:cubicBezTo>
                  <a:cubicBezTo>
                    <a:pt x="2967" y="821"/>
                    <a:pt x="2868" y="864"/>
                    <a:pt x="2780" y="864"/>
                  </a:cubicBezTo>
                  <a:cubicBezTo>
                    <a:pt x="2411" y="864"/>
                    <a:pt x="2223" y="124"/>
                    <a:pt x="1592" y="7"/>
                  </a:cubicBezTo>
                  <a:cubicBezTo>
                    <a:pt x="1563" y="2"/>
                    <a:pt x="1536" y="0"/>
                    <a:pt x="1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3322925" y="815950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5" y="0"/>
                  </a:moveTo>
                  <a:cubicBezTo>
                    <a:pt x="2309" y="0"/>
                    <a:pt x="2259" y="7"/>
                    <a:pt x="2204" y="22"/>
                  </a:cubicBezTo>
                  <a:cubicBezTo>
                    <a:pt x="1696" y="162"/>
                    <a:pt x="1622" y="647"/>
                    <a:pt x="1211" y="647"/>
                  </a:cubicBezTo>
                  <a:cubicBezTo>
                    <a:pt x="1153" y="647"/>
                    <a:pt x="1089" y="638"/>
                    <a:pt x="1016" y="616"/>
                  </a:cubicBezTo>
                  <a:cubicBezTo>
                    <a:pt x="955" y="599"/>
                    <a:pt x="897" y="591"/>
                    <a:pt x="842" y="591"/>
                  </a:cubicBezTo>
                  <a:cubicBezTo>
                    <a:pt x="348" y="591"/>
                    <a:pt x="40" y="1217"/>
                    <a:pt x="1" y="1269"/>
                  </a:cubicBezTo>
                  <a:cubicBezTo>
                    <a:pt x="1" y="1269"/>
                    <a:pt x="363" y="1675"/>
                    <a:pt x="537" y="1878"/>
                  </a:cubicBezTo>
                  <a:cubicBezTo>
                    <a:pt x="711" y="2081"/>
                    <a:pt x="2045" y="2907"/>
                    <a:pt x="2436" y="3023"/>
                  </a:cubicBezTo>
                  <a:cubicBezTo>
                    <a:pt x="2506" y="3043"/>
                    <a:pt x="2582" y="3054"/>
                    <a:pt x="2663" y="3054"/>
                  </a:cubicBezTo>
                  <a:cubicBezTo>
                    <a:pt x="3037" y="3054"/>
                    <a:pt x="3497" y="2828"/>
                    <a:pt x="3712" y="2327"/>
                  </a:cubicBezTo>
                  <a:cubicBezTo>
                    <a:pt x="3973" y="1704"/>
                    <a:pt x="3654" y="1022"/>
                    <a:pt x="3248" y="819"/>
                  </a:cubicBezTo>
                  <a:cubicBezTo>
                    <a:pt x="2867" y="636"/>
                    <a:pt x="2796" y="0"/>
                    <a:pt x="2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3243925" y="835125"/>
              <a:ext cx="81550" cy="80225"/>
            </a:xfrm>
            <a:custGeom>
              <a:avLst/>
              <a:gdLst/>
              <a:ahLst/>
              <a:cxnLst/>
              <a:rect l="l" t="t" r="r" b="b"/>
              <a:pathLst>
                <a:path w="3262" h="3209" extrusionOk="0">
                  <a:moveTo>
                    <a:pt x="1619" y="1"/>
                  </a:moveTo>
                  <a:cubicBezTo>
                    <a:pt x="1295" y="1"/>
                    <a:pt x="835" y="341"/>
                    <a:pt x="552" y="516"/>
                  </a:cubicBezTo>
                  <a:cubicBezTo>
                    <a:pt x="131" y="777"/>
                    <a:pt x="1" y="1314"/>
                    <a:pt x="1" y="1314"/>
                  </a:cubicBezTo>
                  <a:cubicBezTo>
                    <a:pt x="1" y="1314"/>
                    <a:pt x="1146" y="2749"/>
                    <a:pt x="2262" y="3126"/>
                  </a:cubicBezTo>
                  <a:cubicBezTo>
                    <a:pt x="2433" y="3183"/>
                    <a:pt x="2569" y="3209"/>
                    <a:pt x="2675" y="3209"/>
                  </a:cubicBezTo>
                  <a:cubicBezTo>
                    <a:pt x="3261" y="3209"/>
                    <a:pt x="2959" y="2433"/>
                    <a:pt x="2885" y="2053"/>
                  </a:cubicBezTo>
                  <a:cubicBezTo>
                    <a:pt x="2813" y="1603"/>
                    <a:pt x="2248" y="1444"/>
                    <a:pt x="1958" y="299"/>
                  </a:cubicBezTo>
                  <a:cubicBezTo>
                    <a:pt x="1901" y="81"/>
                    <a:pt x="1776" y="1"/>
                    <a:pt x="1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3406650" y="862575"/>
              <a:ext cx="81825" cy="80100"/>
            </a:xfrm>
            <a:custGeom>
              <a:avLst/>
              <a:gdLst/>
              <a:ahLst/>
              <a:cxnLst/>
              <a:rect l="l" t="t" r="r" b="b"/>
              <a:pathLst>
                <a:path w="3273" h="3204" extrusionOk="0">
                  <a:moveTo>
                    <a:pt x="1623" y="1"/>
                  </a:moveTo>
                  <a:cubicBezTo>
                    <a:pt x="1297" y="1"/>
                    <a:pt x="837" y="331"/>
                    <a:pt x="566" y="505"/>
                  </a:cubicBezTo>
                  <a:cubicBezTo>
                    <a:pt x="145" y="781"/>
                    <a:pt x="0" y="1317"/>
                    <a:pt x="0" y="1317"/>
                  </a:cubicBezTo>
                  <a:cubicBezTo>
                    <a:pt x="0" y="1317"/>
                    <a:pt x="1160" y="2738"/>
                    <a:pt x="2276" y="3115"/>
                  </a:cubicBezTo>
                  <a:cubicBezTo>
                    <a:pt x="2452" y="3176"/>
                    <a:pt x="2591" y="3204"/>
                    <a:pt x="2698" y="3204"/>
                  </a:cubicBezTo>
                  <a:cubicBezTo>
                    <a:pt x="3272" y="3204"/>
                    <a:pt x="2973" y="2433"/>
                    <a:pt x="2899" y="2042"/>
                  </a:cubicBezTo>
                  <a:cubicBezTo>
                    <a:pt x="2812" y="1593"/>
                    <a:pt x="2262" y="1433"/>
                    <a:pt x="1972" y="303"/>
                  </a:cubicBezTo>
                  <a:cubicBezTo>
                    <a:pt x="1914" y="82"/>
                    <a:pt x="1785" y="1"/>
                    <a:pt x="1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>
              <a:off x="3378975" y="903000"/>
              <a:ext cx="121200" cy="114250"/>
            </a:xfrm>
            <a:custGeom>
              <a:avLst/>
              <a:gdLst/>
              <a:ahLst/>
              <a:cxnLst/>
              <a:rect l="l" t="t" r="r" b="b"/>
              <a:pathLst>
                <a:path w="4848" h="4570" extrusionOk="0">
                  <a:moveTo>
                    <a:pt x="4201" y="0"/>
                  </a:moveTo>
                  <a:cubicBezTo>
                    <a:pt x="3972" y="0"/>
                    <a:pt x="3534" y="311"/>
                    <a:pt x="3183" y="311"/>
                  </a:cubicBezTo>
                  <a:cubicBezTo>
                    <a:pt x="3167" y="311"/>
                    <a:pt x="3152" y="310"/>
                    <a:pt x="3137" y="309"/>
                  </a:cubicBezTo>
                  <a:cubicBezTo>
                    <a:pt x="3132" y="309"/>
                    <a:pt x="3128" y="309"/>
                    <a:pt x="3123" y="309"/>
                  </a:cubicBezTo>
                  <a:cubicBezTo>
                    <a:pt x="2579" y="309"/>
                    <a:pt x="424" y="2868"/>
                    <a:pt x="180" y="3803"/>
                  </a:cubicBezTo>
                  <a:cubicBezTo>
                    <a:pt x="0" y="4477"/>
                    <a:pt x="481" y="4569"/>
                    <a:pt x="756" y="4569"/>
                  </a:cubicBezTo>
                  <a:cubicBezTo>
                    <a:pt x="859" y="4569"/>
                    <a:pt x="933" y="4556"/>
                    <a:pt x="933" y="4556"/>
                  </a:cubicBezTo>
                  <a:cubicBezTo>
                    <a:pt x="933" y="4556"/>
                    <a:pt x="1412" y="4411"/>
                    <a:pt x="1992" y="4266"/>
                  </a:cubicBezTo>
                  <a:cubicBezTo>
                    <a:pt x="2571" y="4107"/>
                    <a:pt x="3775" y="2715"/>
                    <a:pt x="4311" y="1831"/>
                  </a:cubicBezTo>
                  <a:cubicBezTo>
                    <a:pt x="4847" y="932"/>
                    <a:pt x="4282" y="947"/>
                    <a:pt x="4354" y="280"/>
                  </a:cubicBezTo>
                  <a:cubicBezTo>
                    <a:pt x="4373" y="71"/>
                    <a:pt x="4311" y="0"/>
                    <a:pt x="4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>
              <a:off x="3345900" y="835250"/>
              <a:ext cx="116225" cy="168400"/>
            </a:xfrm>
            <a:custGeom>
              <a:avLst/>
              <a:gdLst/>
              <a:ahLst/>
              <a:cxnLst/>
              <a:rect l="l" t="t" r="r" b="b"/>
              <a:pathLst>
                <a:path w="4649" h="6736" extrusionOk="0">
                  <a:moveTo>
                    <a:pt x="2998" y="1"/>
                  </a:moveTo>
                  <a:cubicBezTo>
                    <a:pt x="2531" y="1"/>
                    <a:pt x="2364" y="412"/>
                    <a:pt x="1894" y="453"/>
                  </a:cubicBezTo>
                  <a:cubicBezTo>
                    <a:pt x="1387" y="497"/>
                    <a:pt x="1126" y="874"/>
                    <a:pt x="836" y="1627"/>
                  </a:cubicBezTo>
                  <a:cubicBezTo>
                    <a:pt x="560" y="2381"/>
                    <a:pt x="285" y="4483"/>
                    <a:pt x="126" y="5411"/>
                  </a:cubicBezTo>
                  <a:cubicBezTo>
                    <a:pt x="1" y="6126"/>
                    <a:pt x="481" y="6735"/>
                    <a:pt x="1029" y="6735"/>
                  </a:cubicBezTo>
                  <a:cubicBezTo>
                    <a:pt x="1181" y="6735"/>
                    <a:pt x="1337" y="6689"/>
                    <a:pt x="1488" y="6585"/>
                  </a:cubicBezTo>
                  <a:cubicBezTo>
                    <a:pt x="2184" y="6107"/>
                    <a:pt x="3547" y="4353"/>
                    <a:pt x="3778" y="3889"/>
                  </a:cubicBezTo>
                  <a:cubicBezTo>
                    <a:pt x="3778" y="3889"/>
                    <a:pt x="4648" y="2512"/>
                    <a:pt x="3952" y="1482"/>
                  </a:cubicBezTo>
                  <a:cubicBezTo>
                    <a:pt x="3242" y="439"/>
                    <a:pt x="3590" y="47"/>
                    <a:pt x="3068" y="4"/>
                  </a:cubicBezTo>
                  <a:cubicBezTo>
                    <a:pt x="3044" y="2"/>
                    <a:pt x="3021" y="1"/>
                    <a:pt x="2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3277275" y="836075"/>
              <a:ext cx="111275" cy="167825"/>
            </a:xfrm>
            <a:custGeom>
              <a:avLst/>
              <a:gdLst/>
              <a:ahLst/>
              <a:cxnLst/>
              <a:rect l="l" t="t" r="r" b="b"/>
              <a:pathLst>
                <a:path w="4451" h="6713" extrusionOk="0">
                  <a:moveTo>
                    <a:pt x="1450" y="1"/>
                  </a:moveTo>
                  <a:cubicBezTo>
                    <a:pt x="1275" y="1"/>
                    <a:pt x="1110" y="97"/>
                    <a:pt x="972" y="348"/>
                  </a:cubicBezTo>
                  <a:cubicBezTo>
                    <a:pt x="653" y="913"/>
                    <a:pt x="145" y="1203"/>
                    <a:pt x="116" y="1580"/>
                  </a:cubicBezTo>
                  <a:cubicBezTo>
                    <a:pt x="87" y="1957"/>
                    <a:pt x="0" y="3001"/>
                    <a:pt x="856" y="4856"/>
                  </a:cubicBezTo>
                  <a:cubicBezTo>
                    <a:pt x="1461" y="6169"/>
                    <a:pt x="2284" y="6713"/>
                    <a:pt x="2857" y="6713"/>
                  </a:cubicBezTo>
                  <a:cubicBezTo>
                    <a:pt x="3094" y="6713"/>
                    <a:pt x="3288" y="6620"/>
                    <a:pt x="3407" y="6451"/>
                  </a:cubicBezTo>
                  <a:cubicBezTo>
                    <a:pt x="3813" y="5856"/>
                    <a:pt x="4451" y="2972"/>
                    <a:pt x="3958" y="1623"/>
                  </a:cubicBezTo>
                  <a:cubicBezTo>
                    <a:pt x="3958" y="1623"/>
                    <a:pt x="3465" y="957"/>
                    <a:pt x="3363" y="652"/>
                  </a:cubicBezTo>
                  <a:cubicBezTo>
                    <a:pt x="3326" y="540"/>
                    <a:pt x="3204" y="518"/>
                    <a:pt x="3045" y="518"/>
                  </a:cubicBezTo>
                  <a:cubicBezTo>
                    <a:pt x="2945" y="518"/>
                    <a:pt x="2831" y="527"/>
                    <a:pt x="2714" y="527"/>
                  </a:cubicBezTo>
                  <a:cubicBezTo>
                    <a:pt x="2512" y="527"/>
                    <a:pt x="2302" y="501"/>
                    <a:pt x="2146" y="362"/>
                  </a:cubicBezTo>
                  <a:cubicBezTo>
                    <a:pt x="1924" y="165"/>
                    <a:pt x="1679" y="1"/>
                    <a:pt x="1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3200450" y="856650"/>
              <a:ext cx="136275" cy="146600"/>
            </a:xfrm>
            <a:custGeom>
              <a:avLst/>
              <a:gdLst/>
              <a:ahLst/>
              <a:cxnLst/>
              <a:rect l="l" t="t" r="r" b="b"/>
              <a:pathLst>
                <a:path w="5451" h="5864" extrusionOk="0">
                  <a:moveTo>
                    <a:pt x="1470" y="1"/>
                  </a:moveTo>
                  <a:cubicBezTo>
                    <a:pt x="1455" y="1"/>
                    <a:pt x="1438" y="2"/>
                    <a:pt x="1421" y="3"/>
                  </a:cubicBezTo>
                  <a:cubicBezTo>
                    <a:pt x="914" y="47"/>
                    <a:pt x="986" y="496"/>
                    <a:pt x="551" y="916"/>
                  </a:cubicBezTo>
                  <a:cubicBezTo>
                    <a:pt x="116" y="1322"/>
                    <a:pt x="0" y="2743"/>
                    <a:pt x="870" y="3656"/>
                  </a:cubicBezTo>
                  <a:cubicBezTo>
                    <a:pt x="1740" y="4569"/>
                    <a:pt x="2682" y="5381"/>
                    <a:pt x="3421" y="5570"/>
                  </a:cubicBezTo>
                  <a:cubicBezTo>
                    <a:pt x="3856" y="5689"/>
                    <a:pt x="4195" y="5863"/>
                    <a:pt x="4483" y="5863"/>
                  </a:cubicBezTo>
                  <a:cubicBezTo>
                    <a:pt x="4686" y="5863"/>
                    <a:pt x="4863" y="5777"/>
                    <a:pt x="5030" y="5526"/>
                  </a:cubicBezTo>
                  <a:cubicBezTo>
                    <a:pt x="5451" y="4917"/>
                    <a:pt x="5306" y="3874"/>
                    <a:pt x="3363" y="1424"/>
                  </a:cubicBezTo>
                  <a:cubicBezTo>
                    <a:pt x="3363" y="1424"/>
                    <a:pt x="2841" y="902"/>
                    <a:pt x="2247" y="742"/>
                  </a:cubicBezTo>
                  <a:cubicBezTo>
                    <a:pt x="1673" y="574"/>
                    <a:pt x="1910" y="1"/>
                    <a:pt x="1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3247550" y="939250"/>
              <a:ext cx="204425" cy="80000"/>
            </a:xfrm>
            <a:custGeom>
              <a:avLst/>
              <a:gdLst/>
              <a:ahLst/>
              <a:cxnLst/>
              <a:rect l="l" t="t" r="r" b="b"/>
              <a:pathLst>
                <a:path w="8177" h="3200" extrusionOk="0">
                  <a:moveTo>
                    <a:pt x="3326" y="0"/>
                  </a:moveTo>
                  <a:cubicBezTo>
                    <a:pt x="2400" y="0"/>
                    <a:pt x="2301" y="1218"/>
                    <a:pt x="1695" y="1218"/>
                  </a:cubicBezTo>
                  <a:cubicBezTo>
                    <a:pt x="1588" y="1218"/>
                    <a:pt x="1465" y="1180"/>
                    <a:pt x="1320" y="1091"/>
                  </a:cubicBezTo>
                  <a:cubicBezTo>
                    <a:pt x="1054" y="930"/>
                    <a:pt x="836" y="870"/>
                    <a:pt x="660" y="870"/>
                  </a:cubicBezTo>
                  <a:cubicBezTo>
                    <a:pt x="173" y="870"/>
                    <a:pt x="1" y="1323"/>
                    <a:pt x="1" y="1323"/>
                  </a:cubicBezTo>
                  <a:cubicBezTo>
                    <a:pt x="740" y="2338"/>
                    <a:pt x="2740" y="2947"/>
                    <a:pt x="3726" y="2990"/>
                  </a:cubicBezTo>
                  <a:cubicBezTo>
                    <a:pt x="4624" y="3042"/>
                    <a:pt x="5312" y="3200"/>
                    <a:pt x="5979" y="3200"/>
                  </a:cubicBezTo>
                  <a:cubicBezTo>
                    <a:pt x="6054" y="3200"/>
                    <a:pt x="6130" y="3198"/>
                    <a:pt x="6205" y="3193"/>
                  </a:cubicBezTo>
                  <a:cubicBezTo>
                    <a:pt x="6944" y="3150"/>
                    <a:pt x="7249" y="2816"/>
                    <a:pt x="7712" y="2555"/>
                  </a:cubicBezTo>
                  <a:cubicBezTo>
                    <a:pt x="8176" y="2295"/>
                    <a:pt x="7495" y="1555"/>
                    <a:pt x="7423" y="1193"/>
                  </a:cubicBezTo>
                  <a:cubicBezTo>
                    <a:pt x="7365" y="830"/>
                    <a:pt x="6901" y="917"/>
                    <a:pt x="5625" y="816"/>
                  </a:cubicBezTo>
                  <a:cubicBezTo>
                    <a:pt x="4349" y="729"/>
                    <a:pt x="4610" y="120"/>
                    <a:pt x="3422" y="4"/>
                  </a:cubicBezTo>
                  <a:cubicBezTo>
                    <a:pt x="3389" y="1"/>
                    <a:pt x="3357" y="0"/>
                    <a:pt x="3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>
              <a:off x="3294100" y="969550"/>
              <a:ext cx="142875" cy="52750"/>
            </a:xfrm>
            <a:custGeom>
              <a:avLst/>
              <a:gdLst/>
              <a:ahLst/>
              <a:cxnLst/>
              <a:rect l="l" t="t" r="r" b="b"/>
              <a:pathLst>
                <a:path w="5715" h="2110" extrusionOk="0">
                  <a:moveTo>
                    <a:pt x="1499" y="1"/>
                  </a:moveTo>
                  <a:cubicBezTo>
                    <a:pt x="932" y="1"/>
                    <a:pt x="1277" y="1221"/>
                    <a:pt x="822" y="1221"/>
                  </a:cubicBezTo>
                  <a:cubicBezTo>
                    <a:pt x="770" y="1221"/>
                    <a:pt x="708" y="1205"/>
                    <a:pt x="632" y="1169"/>
                  </a:cubicBezTo>
                  <a:cubicBezTo>
                    <a:pt x="454" y="1082"/>
                    <a:pt x="335" y="1048"/>
                    <a:pt x="257" y="1048"/>
                  </a:cubicBezTo>
                  <a:cubicBezTo>
                    <a:pt x="1" y="1048"/>
                    <a:pt x="197" y="1416"/>
                    <a:pt x="197" y="1416"/>
                  </a:cubicBezTo>
                  <a:cubicBezTo>
                    <a:pt x="1444" y="1939"/>
                    <a:pt x="2517" y="2109"/>
                    <a:pt x="3358" y="2109"/>
                  </a:cubicBezTo>
                  <a:cubicBezTo>
                    <a:pt x="4286" y="2109"/>
                    <a:pt x="4931" y="1902"/>
                    <a:pt x="5213" y="1735"/>
                  </a:cubicBezTo>
                  <a:cubicBezTo>
                    <a:pt x="5714" y="1423"/>
                    <a:pt x="5391" y="1136"/>
                    <a:pt x="4932" y="1136"/>
                  </a:cubicBezTo>
                  <a:cubicBezTo>
                    <a:pt x="4901" y="1136"/>
                    <a:pt x="4868" y="1138"/>
                    <a:pt x="4836" y="1141"/>
                  </a:cubicBezTo>
                  <a:cubicBezTo>
                    <a:pt x="4662" y="1155"/>
                    <a:pt x="4522" y="1175"/>
                    <a:pt x="4408" y="1175"/>
                  </a:cubicBezTo>
                  <a:cubicBezTo>
                    <a:pt x="4189" y="1175"/>
                    <a:pt x="4066" y="1102"/>
                    <a:pt x="3980" y="778"/>
                  </a:cubicBezTo>
                  <a:cubicBezTo>
                    <a:pt x="3902" y="519"/>
                    <a:pt x="3819" y="366"/>
                    <a:pt x="3665" y="366"/>
                  </a:cubicBezTo>
                  <a:cubicBezTo>
                    <a:pt x="3535" y="366"/>
                    <a:pt x="3354" y="475"/>
                    <a:pt x="3082" y="720"/>
                  </a:cubicBezTo>
                  <a:cubicBezTo>
                    <a:pt x="2966" y="819"/>
                    <a:pt x="2869" y="860"/>
                    <a:pt x="2781" y="860"/>
                  </a:cubicBezTo>
                  <a:cubicBezTo>
                    <a:pt x="2406" y="860"/>
                    <a:pt x="2211" y="116"/>
                    <a:pt x="1589" y="10"/>
                  </a:cubicBezTo>
                  <a:cubicBezTo>
                    <a:pt x="1557" y="4"/>
                    <a:pt x="1527" y="1"/>
                    <a:pt x="1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>
              <a:off x="3570450" y="670975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4" y="150"/>
                    <a:pt x="1610" y="648"/>
                    <a:pt x="1193" y="648"/>
                  </a:cubicBezTo>
                  <a:cubicBezTo>
                    <a:pt x="1136" y="648"/>
                    <a:pt x="1072" y="638"/>
                    <a:pt x="1001" y="617"/>
                  </a:cubicBezTo>
                  <a:cubicBezTo>
                    <a:pt x="940" y="600"/>
                    <a:pt x="883" y="592"/>
                    <a:pt x="827" y="592"/>
                  </a:cubicBezTo>
                  <a:cubicBezTo>
                    <a:pt x="336" y="592"/>
                    <a:pt x="39" y="1217"/>
                    <a:pt x="0" y="1270"/>
                  </a:cubicBezTo>
                  <a:cubicBezTo>
                    <a:pt x="0" y="1270"/>
                    <a:pt x="363" y="1675"/>
                    <a:pt x="537" y="1864"/>
                  </a:cubicBezTo>
                  <a:cubicBezTo>
                    <a:pt x="711" y="2067"/>
                    <a:pt x="2030" y="2908"/>
                    <a:pt x="2436" y="3023"/>
                  </a:cubicBezTo>
                  <a:cubicBezTo>
                    <a:pt x="2503" y="3043"/>
                    <a:pt x="2577" y="3053"/>
                    <a:pt x="2654" y="3053"/>
                  </a:cubicBezTo>
                  <a:cubicBezTo>
                    <a:pt x="3030" y="3053"/>
                    <a:pt x="3495" y="2818"/>
                    <a:pt x="3711" y="2313"/>
                  </a:cubicBezTo>
                  <a:cubicBezTo>
                    <a:pt x="3972" y="1704"/>
                    <a:pt x="3653" y="1023"/>
                    <a:pt x="3247" y="806"/>
                  </a:cubicBezTo>
                  <a:cubicBezTo>
                    <a:pt x="2867" y="622"/>
                    <a:pt x="2795" y="1"/>
                    <a:pt x="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>
              <a:off x="3491075" y="690100"/>
              <a:ext cx="81900" cy="80300"/>
            </a:xfrm>
            <a:custGeom>
              <a:avLst/>
              <a:gdLst/>
              <a:ahLst/>
              <a:cxnLst/>
              <a:rect l="l" t="t" r="r" b="b"/>
              <a:pathLst>
                <a:path w="3276" h="3212" extrusionOk="0">
                  <a:moveTo>
                    <a:pt x="1625" y="0"/>
                  </a:moveTo>
                  <a:cubicBezTo>
                    <a:pt x="1299" y="0"/>
                    <a:pt x="838" y="334"/>
                    <a:pt x="566" y="519"/>
                  </a:cubicBezTo>
                  <a:cubicBezTo>
                    <a:pt x="146" y="780"/>
                    <a:pt x="1" y="1316"/>
                    <a:pt x="1" y="1316"/>
                  </a:cubicBezTo>
                  <a:cubicBezTo>
                    <a:pt x="1" y="1316"/>
                    <a:pt x="1160" y="2751"/>
                    <a:pt x="2277" y="3128"/>
                  </a:cubicBezTo>
                  <a:cubicBezTo>
                    <a:pt x="2448" y="3186"/>
                    <a:pt x="2583" y="3211"/>
                    <a:pt x="2689" y="3211"/>
                  </a:cubicBezTo>
                  <a:cubicBezTo>
                    <a:pt x="3276" y="3211"/>
                    <a:pt x="2974" y="2436"/>
                    <a:pt x="2900" y="2056"/>
                  </a:cubicBezTo>
                  <a:cubicBezTo>
                    <a:pt x="2813" y="1592"/>
                    <a:pt x="2262" y="1447"/>
                    <a:pt x="1972" y="302"/>
                  </a:cubicBezTo>
                  <a:cubicBezTo>
                    <a:pt x="1915" y="81"/>
                    <a:pt x="1786" y="0"/>
                    <a:pt x="1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3654150" y="7174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1623" y="0"/>
                  </a:moveTo>
                  <a:cubicBezTo>
                    <a:pt x="1296" y="0"/>
                    <a:pt x="833" y="337"/>
                    <a:pt x="552" y="511"/>
                  </a:cubicBezTo>
                  <a:cubicBezTo>
                    <a:pt x="131" y="772"/>
                    <a:pt x="1" y="1323"/>
                    <a:pt x="1" y="1323"/>
                  </a:cubicBezTo>
                  <a:cubicBezTo>
                    <a:pt x="1" y="1323"/>
                    <a:pt x="1146" y="2744"/>
                    <a:pt x="2262" y="3120"/>
                  </a:cubicBezTo>
                  <a:cubicBezTo>
                    <a:pt x="2433" y="3178"/>
                    <a:pt x="2569" y="3204"/>
                    <a:pt x="2676" y="3204"/>
                  </a:cubicBezTo>
                  <a:cubicBezTo>
                    <a:pt x="3266" y="3204"/>
                    <a:pt x="2974" y="2428"/>
                    <a:pt x="2900" y="2048"/>
                  </a:cubicBezTo>
                  <a:cubicBezTo>
                    <a:pt x="2813" y="1598"/>
                    <a:pt x="2262" y="1439"/>
                    <a:pt x="1972" y="308"/>
                  </a:cubicBezTo>
                  <a:cubicBezTo>
                    <a:pt x="1915" y="83"/>
                    <a:pt x="1786" y="0"/>
                    <a:pt x="1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3626475" y="757750"/>
              <a:ext cx="121200" cy="114525"/>
            </a:xfrm>
            <a:custGeom>
              <a:avLst/>
              <a:gdLst/>
              <a:ahLst/>
              <a:cxnLst/>
              <a:rect l="l" t="t" r="r" b="b"/>
              <a:pathLst>
                <a:path w="4848" h="4581" extrusionOk="0">
                  <a:moveTo>
                    <a:pt x="4206" y="1"/>
                  </a:moveTo>
                  <a:cubicBezTo>
                    <a:pt x="3978" y="1"/>
                    <a:pt x="3536" y="323"/>
                    <a:pt x="3182" y="323"/>
                  </a:cubicBezTo>
                  <a:cubicBezTo>
                    <a:pt x="3167" y="323"/>
                    <a:pt x="3152" y="322"/>
                    <a:pt x="3137" y="321"/>
                  </a:cubicBezTo>
                  <a:cubicBezTo>
                    <a:pt x="3133" y="320"/>
                    <a:pt x="3128" y="320"/>
                    <a:pt x="3124" y="320"/>
                  </a:cubicBezTo>
                  <a:cubicBezTo>
                    <a:pt x="2579" y="320"/>
                    <a:pt x="425" y="2880"/>
                    <a:pt x="180" y="3814"/>
                  </a:cubicBezTo>
                  <a:cubicBezTo>
                    <a:pt x="1" y="4489"/>
                    <a:pt x="473" y="4581"/>
                    <a:pt x="744" y="4581"/>
                  </a:cubicBezTo>
                  <a:cubicBezTo>
                    <a:pt x="846" y="4581"/>
                    <a:pt x="919" y="4568"/>
                    <a:pt x="919" y="4568"/>
                  </a:cubicBezTo>
                  <a:cubicBezTo>
                    <a:pt x="919" y="4568"/>
                    <a:pt x="1412" y="4423"/>
                    <a:pt x="1992" y="4278"/>
                  </a:cubicBezTo>
                  <a:cubicBezTo>
                    <a:pt x="2572" y="4119"/>
                    <a:pt x="3775" y="2727"/>
                    <a:pt x="4311" y="1828"/>
                  </a:cubicBezTo>
                  <a:cubicBezTo>
                    <a:pt x="4848" y="944"/>
                    <a:pt x="4282" y="944"/>
                    <a:pt x="4355" y="277"/>
                  </a:cubicBezTo>
                  <a:cubicBezTo>
                    <a:pt x="4373" y="71"/>
                    <a:pt x="4313" y="1"/>
                    <a:pt x="4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>
              <a:off x="3593400" y="689950"/>
              <a:ext cx="116225" cy="168575"/>
            </a:xfrm>
            <a:custGeom>
              <a:avLst/>
              <a:gdLst/>
              <a:ahLst/>
              <a:cxnLst/>
              <a:rect l="l" t="t" r="r" b="b"/>
              <a:pathLst>
                <a:path w="4649" h="6743" extrusionOk="0">
                  <a:moveTo>
                    <a:pt x="2999" y="0"/>
                  </a:moveTo>
                  <a:cubicBezTo>
                    <a:pt x="2531" y="0"/>
                    <a:pt x="2364" y="412"/>
                    <a:pt x="1880" y="467"/>
                  </a:cubicBezTo>
                  <a:cubicBezTo>
                    <a:pt x="1373" y="511"/>
                    <a:pt x="1126" y="887"/>
                    <a:pt x="836" y="1641"/>
                  </a:cubicBezTo>
                  <a:cubicBezTo>
                    <a:pt x="561" y="2395"/>
                    <a:pt x="286" y="4497"/>
                    <a:pt x="126" y="5410"/>
                  </a:cubicBezTo>
                  <a:cubicBezTo>
                    <a:pt x="1" y="6139"/>
                    <a:pt x="484" y="6743"/>
                    <a:pt x="1035" y="6743"/>
                  </a:cubicBezTo>
                  <a:cubicBezTo>
                    <a:pt x="1185" y="6743"/>
                    <a:pt x="1340" y="6698"/>
                    <a:pt x="1489" y="6599"/>
                  </a:cubicBezTo>
                  <a:cubicBezTo>
                    <a:pt x="2170" y="6120"/>
                    <a:pt x="3533" y="4366"/>
                    <a:pt x="3779" y="3902"/>
                  </a:cubicBezTo>
                  <a:cubicBezTo>
                    <a:pt x="3779" y="3902"/>
                    <a:pt x="4649" y="2525"/>
                    <a:pt x="3938" y="1482"/>
                  </a:cubicBezTo>
                  <a:cubicBezTo>
                    <a:pt x="3243" y="453"/>
                    <a:pt x="3591" y="61"/>
                    <a:pt x="3069" y="3"/>
                  </a:cubicBezTo>
                  <a:cubicBezTo>
                    <a:pt x="3045" y="1"/>
                    <a:pt x="3021" y="0"/>
                    <a:pt x="2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3524775" y="691050"/>
              <a:ext cx="111300" cy="167900"/>
            </a:xfrm>
            <a:custGeom>
              <a:avLst/>
              <a:gdLst/>
              <a:ahLst/>
              <a:cxnLst/>
              <a:rect l="l" t="t" r="r" b="b"/>
              <a:pathLst>
                <a:path w="4452" h="6716" extrusionOk="0">
                  <a:moveTo>
                    <a:pt x="1433" y="1"/>
                  </a:moveTo>
                  <a:cubicBezTo>
                    <a:pt x="1262" y="1"/>
                    <a:pt x="1103" y="94"/>
                    <a:pt x="972" y="336"/>
                  </a:cubicBezTo>
                  <a:cubicBezTo>
                    <a:pt x="653" y="916"/>
                    <a:pt x="146" y="1191"/>
                    <a:pt x="117" y="1568"/>
                  </a:cubicBezTo>
                  <a:cubicBezTo>
                    <a:pt x="88" y="1960"/>
                    <a:pt x="1" y="3003"/>
                    <a:pt x="856" y="4859"/>
                  </a:cubicBezTo>
                  <a:cubicBezTo>
                    <a:pt x="1461" y="6172"/>
                    <a:pt x="2277" y="6715"/>
                    <a:pt x="2846" y="6715"/>
                  </a:cubicBezTo>
                  <a:cubicBezTo>
                    <a:pt x="3081" y="6715"/>
                    <a:pt x="3274" y="6623"/>
                    <a:pt x="3393" y="6453"/>
                  </a:cubicBezTo>
                  <a:cubicBezTo>
                    <a:pt x="3799" y="5859"/>
                    <a:pt x="4451" y="2974"/>
                    <a:pt x="3958" y="1612"/>
                  </a:cubicBezTo>
                  <a:cubicBezTo>
                    <a:pt x="3958" y="1612"/>
                    <a:pt x="3465" y="959"/>
                    <a:pt x="3364" y="655"/>
                  </a:cubicBezTo>
                  <a:cubicBezTo>
                    <a:pt x="3327" y="538"/>
                    <a:pt x="3204" y="515"/>
                    <a:pt x="3045" y="515"/>
                  </a:cubicBezTo>
                  <a:cubicBezTo>
                    <a:pt x="2937" y="515"/>
                    <a:pt x="2811" y="526"/>
                    <a:pt x="2684" y="526"/>
                  </a:cubicBezTo>
                  <a:cubicBezTo>
                    <a:pt x="2486" y="526"/>
                    <a:pt x="2283" y="499"/>
                    <a:pt x="2132" y="365"/>
                  </a:cubicBezTo>
                  <a:cubicBezTo>
                    <a:pt x="1908" y="166"/>
                    <a:pt x="1661" y="1"/>
                    <a:pt x="1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3447950" y="711675"/>
              <a:ext cx="136300" cy="146500"/>
            </a:xfrm>
            <a:custGeom>
              <a:avLst/>
              <a:gdLst/>
              <a:ahLst/>
              <a:cxnLst/>
              <a:rect l="l" t="t" r="r" b="b"/>
              <a:pathLst>
                <a:path w="5452" h="5860" extrusionOk="0">
                  <a:moveTo>
                    <a:pt x="1470" y="0"/>
                  </a:moveTo>
                  <a:cubicBezTo>
                    <a:pt x="1450" y="0"/>
                    <a:pt x="1429" y="1"/>
                    <a:pt x="1407" y="4"/>
                  </a:cubicBezTo>
                  <a:cubicBezTo>
                    <a:pt x="900" y="47"/>
                    <a:pt x="987" y="497"/>
                    <a:pt x="552" y="903"/>
                  </a:cubicBezTo>
                  <a:cubicBezTo>
                    <a:pt x="117" y="1309"/>
                    <a:pt x="1" y="2744"/>
                    <a:pt x="871" y="3657"/>
                  </a:cubicBezTo>
                  <a:cubicBezTo>
                    <a:pt x="1740" y="4570"/>
                    <a:pt x="2683" y="5382"/>
                    <a:pt x="3422" y="5570"/>
                  </a:cubicBezTo>
                  <a:cubicBezTo>
                    <a:pt x="3860" y="5682"/>
                    <a:pt x="4196" y="5859"/>
                    <a:pt x="4484" y="5859"/>
                  </a:cubicBezTo>
                  <a:cubicBezTo>
                    <a:pt x="4683" y="5859"/>
                    <a:pt x="4859" y="5775"/>
                    <a:pt x="5031" y="5527"/>
                  </a:cubicBezTo>
                  <a:cubicBezTo>
                    <a:pt x="5451" y="4918"/>
                    <a:pt x="5306" y="3874"/>
                    <a:pt x="3364" y="1424"/>
                  </a:cubicBezTo>
                  <a:cubicBezTo>
                    <a:pt x="3364" y="1424"/>
                    <a:pt x="2842" y="903"/>
                    <a:pt x="2248" y="729"/>
                  </a:cubicBezTo>
                  <a:cubicBezTo>
                    <a:pt x="1680" y="576"/>
                    <a:pt x="1893" y="0"/>
                    <a:pt x="1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3"/>
            <p:cNvSpPr/>
            <p:nvPr/>
          </p:nvSpPr>
          <p:spPr>
            <a:xfrm>
              <a:off x="3494700" y="794275"/>
              <a:ext cx="204425" cy="80025"/>
            </a:xfrm>
            <a:custGeom>
              <a:avLst/>
              <a:gdLst/>
              <a:ahLst/>
              <a:cxnLst/>
              <a:rect l="l" t="t" r="r" b="b"/>
              <a:pathLst>
                <a:path w="8177" h="3201" extrusionOk="0">
                  <a:moveTo>
                    <a:pt x="3326" y="1"/>
                  </a:moveTo>
                  <a:cubicBezTo>
                    <a:pt x="2401" y="1"/>
                    <a:pt x="2312" y="1218"/>
                    <a:pt x="1708" y="1218"/>
                  </a:cubicBezTo>
                  <a:cubicBezTo>
                    <a:pt x="1602" y="1218"/>
                    <a:pt x="1480" y="1181"/>
                    <a:pt x="1334" y="1092"/>
                  </a:cubicBezTo>
                  <a:cubicBezTo>
                    <a:pt x="1069" y="930"/>
                    <a:pt x="850" y="871"/>
                    <a:pt x="672" y="871"/>
                  </a:cubicBezTo>
                  <a:cubicBezTo>
                    <a:pt x="180" y="871"/>
                    <a:pt x="1" y="1324"/>
                    <a:pt x="1" y="1324"/>
                  </a:cubicBezTo>
                  <a:cubicBezTo>
                    <a:pt x="740" y="2339"/>
                    <a:pt x="2755" y="2933"/>
                    <a:pt x="3741" y="2991"/>
                  </a:cubicBezTo>
                  <a:cubicBezTo>
                    <a:pt x="4632" y="3030"/>
                    <a:pt x="5322" y="3200"/>
                    <a:pt x="5992" y="3200"/>
                  </a:cubicBezTo>
                  <a:cubicBezTo>
                    <a:pt x="6063" y="3200"/>
                    <a:pt x="6134" y="3198"/>
                    <a:pt x="6205" y="3194"/>
                  </a:cubicBezTo>
                  <a:cubicBezTo>
                    <a:pt x="6959" y="3150"/>
                    <a:pt x="7263" y="2817"/>
                    <a:pt x="7727" y="2542"/>
                  </a:cubicBezTo>
                  <a:cubicBezTo>
                    <a:pt x="8176" y="2281"/>
                    <a:pt x="7495" y="1556"/>
                    <a:pt x="7437" y="1194"/>
                  </a:cubicBezTo>
                  <a:cubicBezTo>
                    <a:pt x="7365" y="831"/>
                    <a:pt x="6915" y="904"/>
                    <a:pt x="5640" y="817"/>
                  </a:cubicBezTo>
                  <a:cubicBezTo>
                    <a:pt x="4349" y="730"/>
                    <a:pt x="4610" y="121"/>
                    <a:pt x="3422" y="5"/>
                  </a:cubicBezTo>
                  <a:cubicBezTo>
                    <a:pt x="3389" y="2"/>
                    <a:pt x="3357" y="1"/>
                    <a:pt x="3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3541525" y="824600"/>
              <a:ext cx="142950" cy="52750"/>
            </a:xfrm>
            <a:custGeom>
              <a:avLst/>
              <a:gdLst/>
              <a:ahLst/>
              <a:cxnLst/>
              <a:rect l="l" t="t" r="r" b="b"/>
              <a:pathLst>
                <a:path w="5718" h="2110" extrusionOk="0">
                  <a:moveTo>
                    <a:pt x="1501" y="1"/>
                  </a:moveTo>
                  <a:cubicBezTo>
                    <a:pt x="925" y="1"/>
                    <a:pt x="1275" y="1210"/>
                    <a:pt x="831" y="1210"/>
                  </a:cubicBezTo>
                  <a:cubicBezTo>
                    <a:pt x="778" y="1210"/>
                    <a:pt x="714" y="1193"/>
                    <a:pt x="636" y="1155"/>
                  </a:cubicBezTo>
                  <a:cubicBezTo>
                    <a:pt x="462" y="1073"/>
                    <a:pt x="345" y="1041"/>
                    <a:pt x="268" y="1041"/>
                  </a:cubicBezTo>
                  <a:cubicBezTo>
                    <a:pt x="1" y="1041"/>
                    <a:pt x="201" y="1416"/>
                    <a:pt x="201" y="1416"/>
                  </a:cubicBezTo>
                  <a:cubicBezTo>
                    <a:pt x="1448" y="1939"/>
                    <a:pt x="2521" y="2109"/>
                    <a:pt x="3362" y="2109"/>
                  </a:cubicBezTo>
                  <a:cubicBezTo>
                    <a:pt x="4290" y="2109"/>
                    <a:pt x="4935" y="1902"/>
                    <a:pt x="5216" y="1735"/>
                  </a:cubicBezTo>
                  <a:cubicBezTo>
                    <a:pt x="5718" y="1423"/>
                    <a:pt x="5395" y="1136"/>
                    <a:pt x="4936" y="1136"/>
                  </a:cubicBezTo>
                  <a:cubicBezTo>
                    <a:pt x="4904" y="1136"/>
                    <a:pt x="4872" y="1137"/>
                    <a:pt x="4839" y="1140"/>
                  </a:cubicBezTo>
                  <a:cubicBezTo>
                    <a:pt x="4665" y="1155"/>
                    <a:pt x="4525" y="1175"/>
                    <a:pt x="4411" y="1175"/>
                  </a:cubicBezTo>
                  <a:cubicBezTo>
                    <a:pt x="4193" y="1175"/>
                    <a:pt x="4070" y="1102"/>
                    <a:pt x="3984" y="778"/>
                  </a:cubicBezTo>
                  <a:cubicBezTo>
                    <a:pt x="3905" y="510"/>
                    <a:pt x="3823" y="358"/>
                    <a:pt x="3666" y="358"/>
                  </a:cubicBezTo>
                  <a:cubicBezTo>
                    <a:pt x="3534" y="358"/>
                    <a:pt x="3349" y="467"/>
                    <a:pt x="3071" y="705"/>
                  </a:cubicBezTo>
                  <a:cubicBezTo>
                    <a:pt x="2956" y="809"/>
                    <a:pt x="2859" y="852"/>
                    <a:pt x="2771" y="852"/>
                  </a:cubicBezTo>
                  <a:cubicBezTo>
                    <a:pt x="2407" y="852"/>
                    <a:pt x="2212" y="115"/>
                    <a:pt x="1592" y="10"/>
                  </a:cubicBezTo>
                  <a:cubicBezTo>
                    <a:pt x="1559" y="3"/>
                    <a:pt x="1529" y="1"/>
                    <a:pt x="1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3271825" y="1665775"/>
              <a:ext cx="97150" cy="66675"/>
            </a:xfrm>
            <a:custGeom>
              <a:avLst/>
              <a:gdLst/>
              <a:ahLst/>
              <a:cxnLst/>
              <a:rect l="l" t="t" r="r" b="b"/>
              <a:pathLst>
                <a:path w="3886" h="2667" extrusionOk="0">
                  <a:moveTo>
                    <a:pt x="1630" y="0"/>
                  </a:moveTo>
                  <a:cubicBezTo>
                    <a:pt x="1515" y="0"/>
                    <a:pt x="1402" y="44"/>
                    <a:pt x="1291" y="167"/>
                  </a:cubicBezTo>
                  <a:cubicBezTo>
                    <a:pt x="871" y="601"/>
                    <a:pt x="1190" y="1138"/>
                    <a:pt x="595" y="1312"/>
                  </a:cubicBezTo>
                  <a:cubicBezTo>
                    <a:pt x="1" y="1486"/>
                    <a:pt x="88" y="2326"/>
                    <a:pt x="88" y="2399"/>
                  </a:cubicBezTo>
                  <a:cubicBezTo>
                    <a:pt x="88" y="2399"/>
                    <a:pt x="610" y="2544"/>
                    <a:pt x="871" y="2616"/>
                  </a:cubicBezTo>
                  <a:cubicBezTo>
                    <a:pt x="979" y="2648"/>
                    <a:pt x="1345" y="2666"/>
                    <a:pt x="1755" y="2666"/>
                  </a:cubicBezTo>
                  <a:cubicBezTo>
                    <a:pt x="2273" y="2666"/>
                    <a:pt x="2862" y="2638"/>
                    <a:pt x="3089" y="2573"/>
                  </a:cubicBezTo>
                  <a:cubicBezTo>
                    <a:pt x="3480" y="2457"/>
                    <a:pt x="3886" y="1950"/>
                    <a:pt x="3784" y="1297"/>
                  </a:cubicBezTo>
                  <a:cubicBezTo>
                    <a:pt x="3688" y="676"/>
                    <a:pt x="3104" y="265"/>
                    <a:pt x="2648" y="265"/>
                  </a:cubicBezTo>
                  <a:cubicBezTo>
                    <a:pt x="2626" y="265"/>
                    <a:pt x="2603" y="266"/>
                    <a:pt x="2581" y="268"/>
                  </a:cubicBezTo>
                  <a:cubicBezTo>
                    <a:pt x="2560" y="271"/>
                    <a:pt x="2540" y="272"/>
                    <a:pt x="2519" y="272"/>
                  </a:cubicBezTo>
                  <a:cubicBezTo>
                    <a:pt x="2214" y="272"/>
                    <a:pt x="1916" y="0"/>
                    <a:pt x="1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3213850" y="1734425"/>
              <a:ext cx="104750" cy="60600"/>
            </a:xfrm>
            <a:custGeom>
              <a:avLst/>
              <a:gdLst/>
              <a:ahLst/>
              <a:cxnLst/>
              <a:rect l="l" t="t" r="r" b="b"/>
              <a:pathLst>
                <a:path w="4190" h="2424" extrusionOk="0">
                  <a:moveTo>
                    <a:pt x="1015" y="1"/>
                  </a:moveTo>
                  <a:cubicBezTo>
                    <a:pt x="650" y="1"/>
                    <a:pt x="379" y="696"/>
                    <a:pt x="204" y="1059"/>
                  </a:cubicBezTo>
                  <a:cubicBezTo>
                    <a:pt x="1" y="1508"/>
                    <a:pt x="175" y="2045"/>
                    <a:pt x="175" y="2045"/>
                  </a:cubicBezTo>
                  <a:cubicBezTo>
                    <a:pt x="175" y="2045"/>
                    <a:pt x="1301" y="2423"/>
                    <a:pt x="2338" y="2423"/>
                  </a:cubicBezTo>
                  <a:cubicBezTo>
                    <a:pt x="2584" y="2423"/>
                    <a:pt x="2825" y="2402"/>
                    <a:pt x="3045" y="2349"/>
                  </a:cubicBezTo>
                  <a:cubicBezTo>
                    <a:pt x="4190" y="2074"/>
                    <a:pt x="3320" y="1436"/>
                    <a:pt x="3001" y="1102"/>
                  </a:cubicBezTo>
                  <a:cubicBezTo>
                    <a:pt x="2697" y="769"/>
                    <a:pt x="2132" y="929"/>
                    <a:pt x="1291" y="131"/>
                  </a:cubicBezTo>
                  <a:cubicBezTo>
                    <a:pt x="1194" y="40"/>
                    <a:pt x="1102" y="1"/>
                    <a:pt x="10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3366050" y="1670100"/>
              <a:ext cx="105125" cy="60750"/>
            </a:xfrm>
            <a:custGeom>
              <a:avLst/>
              <a:gdLst/>
              <a:ahLst/>
              <a:cxnLst/>
              <a:rect l="l" t="t" r="r" b="b"/>
              <a:pathLst>
                <a:path w="4205" h="2430" extrusionOk="0">
                  <a:moveTo>
                    <a:pt x="1022" y="0"/>
                  </a:moveTo>
                  <a:cubicBezTo>
                    <a:pt x="653" y="0"/>
                    <a:pt x="381" y="701"/>
                    <a:pt x="204" y="1066"/>
                  </a:cubicBezTo>
                  <a:cubicBezTo>
                    <a:pt x="1" y="1516"/>
                    <a:pt x="175" y="2037"/>
                    <a:pt x="175" y="2037"/>
                  </a:cubicBezTo>
                  <a:cubicBezTo>
                    <a:pt x="175" y="2037"/>
                    <a:pt x="1321" y="2429"/>
                    <a:pt x="2366" y="2429"/>
                  </a:cubicBezTo>
                  <a:cubicBezTo>
                    <a:pt x="2608" y="2429"/>
                    <a:pt x="2844" y="2408"/>
                    <a:pt x="3059" y="2356"/>
                  </a:cubicBezTo>
                  <a:cubicBezTo>
                    <a:pt x="4205" y="2081"/>
                    <a:pt x="3320" y="1443"/>
                    <a:pt x="3016" y="1110"/>
                  </a:cubicBezTo>
                  <a:cubicBezTo>
                    <a:pt x="2697" y="776"/>
                    <a:pt x="2146" y="936"/>
                    <a:pt x="1291" y="124"/>
                  </a:cubicBezTo>
                  <a:cubicBezTo>
                    <a:pt x="1196" y="37"/>
                    <a:pt x="1106" y="0"/>
                    <a:pt x="1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3398300" y="1685300"/>
              <a:ext cx="68900" cy="146950"/>
            </a:xfrm>
            <a:custGeom>
              <a:avLst/>
              <a:gdLst/>
              <a:ahLst/>
              <a:cxnLst/>
              <a:rect l="l" t="t" r="r" b="b"/>
              <a:pathLst>
                <a:path w="2756" h="5878" extrusionOk="0">
                  <a:moveTo>
                    <a:pt x="1737" y="1"/>
                  </a:moveTo>
                  <a:cubicBezTo>
                    <a:pt x="1512" y="1"/>
                    <a:pt x="1291" y="672"/>
                    <a:pt x="929" y="864"/>
                  </a:cubicBezTo>
                  <a:cubicBezTo>
                    <a:pt x="465" y="1111"/>
                    <a:pt x="1" y="4474"/>
                    <a:pt x="291" y="5401"/>
                  </a:cubicBezTo>
                  <a:cubicBezTo>
                    <a:pt x="407" y="5768"/>
                    <a:pt x="598" y="5877"/>
                    <a:pt x="785" y="5877"/>
                  </a:cubicBezTo>
                  <a:cubicBezTo>
                    <a:pt x="1064" y="5877"/>
                    <a:pt x="1335" y="5633"/>
                    <a:pt x="1335" y="5633"/>
                  </a:cubicBezTo>
                  <a:cubicBezTo>
                    <a:pt x="1335" y="5633"/>
                    <a:pt x="1668" y="5256"/>
                    <a:pt x="2074" y="4807"/>
                  </a:cubicBezTo>
                  <a:cubicBezTo>
                    <a:pt x="2480" y="4372"/>
                    <a:pt x="2755" y="2560"/>
                    <a:pt x="2726" y="1516"/>
                  </a:cubicBezTo>
                  <a:cubicBezTo>
                    <a:pt x="2697" y="473"/>
                    <a:pt x="2233" y="777"/>
                    <a:pt x="1929" y="183"/>
                  </a:cubicBezTo>
                  <a:cubicBezTo>
                    <a:pt x="1862" y="53"/>
                    <a:pt x="1799" y="1"/>
                    <a:pt x="1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3322200" y="1660375"/>
              <a:ext cx="97525" cy="173800"/>
            </a:xfrm>
            <a:custGeom>
              <a:avLst/>
              <a:gdLst/>
              <a:ahLst/>
              <a:cxnLst/>
              <a:rect l="l" t="t" r="r" b="b"/>
              <a:pathLst>
                <a:path w="3901" h="6952" extrusionOk="0">
                  <a:moveTo>
                    <a:pt x="1379" y="1"/>
                  </a:moveTo>
                  <a:cubicBezTo>
                    <a:pt x="1322" y="1"/>
                    <a:pt x="1257" y="20"/>
                    <a:pt x="1175" y="64"/>
                  </a:cubicBezTo>
                  <a:cubicBezTo>
                    <a:pt x="711" y="296"/>
                    <a:pt x="813" y="759"/>
                    <a:pt x="421" y="1078"/>
                  </a:cubicBezTo>
                  <a:cubicBezTo>
                    <a:pt x="15" y="1383"/>
                    <a:pt x="1" y="1832"/>
                    <a:pt x="160" y="2629"/>
                  </a:cubicBezTo>
                  <a:cubicBezTo>
                    <a:pt x="320" y="3412"/>
                    <a:pt x="1233" y="5340"/>
                    <a:pt x="1581" y="6195"/>
                  </a:cubicBezTo>
                  <a:cubicBezTo>
                    <a:pt x="1787" y="6681"/>
                    <a:pt x="2226" y="6952"/>
                    <a:pt x="2628" y="6952"/>
                  </a:cubicBezTo>
                  <a:cubicBezTo>
                    <a:pt x="2935" y="6952"/>
                    <a:pt x="3220" y="6795"/>
                    <a:pt x="3364" y="6456"/>
                  </a:cubicBezTo>
                  <a:cubicBezTo>
                    <a:pt x="3697" y="5688"/>
                    <a:pt x="3900" y="3485"/>
                    <a:pt x="3857" y="2963"/>
                  </a:cubicBezTo>
                  <a:cubicBezTo>
                    <a:pt x="3857" y="2963"/>
                    <a:pt x="3857" y="1339"/>
                    <a:pt x="2712" y="832"/>
                  </a:cubicBezTo>
                  <a:cubicBezTo>
                    <a:pt x="1757" y="426"/>
                    <a:pt x="1647" y="1"/>
                    <a:pt x="1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3248275" y="1708125"/>
              <a:ext cx="139925" cy="140400"/>
            </a:xfrm>
            <a:custGeom>
              <a:avLst/>
              <a:gdLst/>
              <a:ahLst/>
              <a:cxnLst/>
              <a:rect l="l" t="t" r="r" b="b"/>
              <a:pathLst>
                <a:path w="5597" h="5616" extrusionOk="0">
                  <a:moveTo>
                    <a:pt x="2318" y="1"/>
                  </a:moveTo>
                  <a:cubicBezTo>
                    <a:pt x="2083" y="1"/>
                    <a:pt x="1739" y="452"/>
                    <a:pt x="1325" y="452"/>
                  </a:cubicBezTo>
                  <a:cubicBezTo>
                    <a:pt x="1294" y="452"/>
                    <a:pt x="1264" y="449"/>
                    <a:pt x="1233" y="444"/>
                  </a:cubicBezTo>
                  <a:cubicBezTo>
                    <a:pt x="1120" y="425"/>
                    <a:pt x="1006" y="412"/>
                    <a:pt x="898" y="412"/>
                  </a:cubicBezTo>
                  <a:cubicBezTo>
                    <a:pt x="520" y="412"/>
                    <a:pt x="210" y="560"/>
                    <a:pt x="233" y="1067"/>
                  </a:cubicBezTo>
                  <a:cubicBezTo>
                    <a:pt x="276" y="1720"/>
                    <a:pt x="1" y="2227"/>
                    <a:pt x="175" y="2560"/>
                  </a:cubicBezTo>
                  <a:cubicBezTo>
                    <a:pt x="363" y="2894"/>
                    <a:pt x="856" y="3821"/>
                    <a:pt x="2566" y="4923"/>
                  </a:cubicBezTo>
                  <a:cubicBezTo>
                    <a:pt x="3327" y="5420"/>
                    <a:pt x="4000" y="5615"/>
                    <a:pt x="4514" y="5615"/>
                  </a:cubicBezTo>
                  <a:cubicBezTo>
                    <a:pt x="5155" y="5615"/>
                    <a:pt x="5551" y="5311"/>
                    <a:pt x="5567" y="4909"/>
                  </a:cubicBezTo>
                  <a:cubicBezTo>
                    <a:pt x="5596" y="4198"/>
                    <a:pt x="4596" y="1415"/>
                    <a:pt x="3451" y="531"/>
                  </a:cubicBezTo>
                  <a:cubicBezTo>
                    <a:pt x="3451" y="531"/>
                    <a:pt x="2682" y="241"/>
                    <a:pt x="2422" y="38"/>
                  </a:cubicBezTo>
                  <a:cubicBezTo>
                    <a:pt x="2390" y="12"/>
                    <a:pt x="2355" y="1"/>
                    <a:pt x="2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3195375" y="1777900"/>
              <a:ext cx="160925" cy="95500"/>
            </a:xfrm>
            <a:custGeom>
              <a:avLst/>
              <a:gdLst/>
              <a:ahLst/>
              <a:cxnLst/>
              <a:rect l="l" t="t" r="r" b="b"/>
              <a:pathLst>
                <a:path w="6437" h="3820" extrusionOk="0">
                  <a:moveTo>
                    <a:pt x="603" y="1"/>
                  </a:moveTo>
                  <a:cubicBezTo>
                    <a:pt x="541" y="1"/>
                    <a:pt x="472" y="25"/>
                    <a:pt x="392" y="88"/>
                  </a:cubicBezTo>
                  <a:cubicBezTo>
                    <a:pt x="0" y="393"/>
                    <a:pt x="305" y="726"/>
                    <a:pt x="160" y="1306"/>
                  </a:cubicBezTo>
                  <a:cubicBezTo>
                    <a:pt x="0" y="1886"/>
                    <a:pt x="667" y="3161"/>
                    <a:pt x="1899" y="3466"/>
                  </a:cubicBezTo>
                  <a:cubicBezTo>
                    <a:pt x="2727" y="3673"/>
                    <a:pt x="3561" y="3819"/>
                    <a:pt x="4238" y="3819"/>
                  </a:cubicBezTo>
                  <a:cubicBezTo>
                    <a:pt x="4557" y="3819"/>
                    <a:pt x="4841" y="3787"/>
                    <a:pt x="5074" y="3712"/>
                  </a:cubicBezTo>
                  <a:cubicBezTo>
                    <a:pt x="5799" y="3480"/>
                    <a:pt x="6393" y="3553"/>
                    <a:pt x="6422" y="2813"/>
                  </a:cubicBezTo>
                  <a:cubicBezTo>
                    <a:pt x="6436" y="2074"/>
                    <a:pt x="5755" y="1262"/>
                    <a:pt x="2798" y="248"/>
                  </a:cubicBezTo>
                  <a:cubicBezTo>
                    <a:pt x="2798" y="248"/>
                    <a:pt x="2501" y="181"/>
                    <a:pt x="2130" y="181"/>
                  </a:cubicBezTo>
                  <a:cubicBezTo>
                    <a:pt x="1927" y="181"/>
                    <a:pt x="1703" y="201"/>
                    <a:pt x="1493" y="262"/>
                  </a:cubicBezTo>
                  <a:cubicBezTo>
                    <a:pt x="1423" y="283"/>
                    <a:pt x="1359" y="292"/>
                    <a:pt x="1301" y="292"/>
                  </a:cubicBezTo>
                  <a:cubicBezTo>
                    <a:pt x="967" y="292"/>
                    <a:pt x="820" y="1"/>
                    <a:pt x="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3272550" y="1766725"/>
              <a:ext cx="189925" cy="109025"/>
            </a:xfrm>
            <a:custGeom>
              <a:avLst/>
              <a:gdLst/>
              <a:ahLst/>
              <a:cxnLst/>
              <a:rect l="l" t="t" r="r" b="b"/>
              <a:pathLst>
                <a:path w="7597" h="4361" extrusionOk="0">
                  <a:moveTo>
                    <a:pt x="6169" y="0"/>
                  </a:moveTo>
                  <a:cubicBezTo>
                    <a:pt x="5919" y="0"/>
                    <a:pt x="5520" y="294"/>
                    <a:pt x="4669" y="753"/>
                  </a:cubicBezTo>
                  <a:cubicBezTo>
                    <a:pt x="4240" y="983"/>
                    <a:pt x="3957" y="1031"/>
                    <a:pt x="3714" y="1031"/>
                  </a:cubicBezTo>
                  <a:cubicBezTo>
                    <a:pt x="3543" y="1031"/>
                    <a:pt x="3392" y="1008"/>
                    <a:pt x="3224" y="1008"/>
                  </a:cubicBezTo>
                  <a:cubicBezTo>
                    <a:pt x="2997" y="1008"/>
                    <a:pt x="2740" y="1050"/>
                    <a:pt x="2364" y="1246"/>
                  </a:cubicBezTo>
                  <a:cubicBezTo>
                    <a:pt x="1306" y="1796"/>
                    <a:pt x="2349" y="3260"/>
                    <a:pt x="1175" y="3289"/>
                  </a:cubicBezTo>
                  <a:cubicBezTo>
                    <a:pt x="1" y="3304"/>
                    <a:pt x="175" y="4188"/>
                    <a:pt x="175" y="4188"/>
                  </a:cubicBezTo>
                  <a:cubicBezTo>
                    <a:pt x="483" y="4310"/>
                    <a:pt x="848" y="4361"/>
                    <a:pt x="1236" y="4361"/>
                  </a:cubicBezTo>
                  <a:cubicBezTo>
                    <a:pt x="2327" y="4361"/>
                    <a:pt x="3592" y="3958"/>
                    <a:pt x="4234" y="3594"/>
                  </a:cubicBezTo>
                  <a:cubicBezTo>
                    <a:pt x="5089" y="3101"/>
                    <a:pt x="5814" y="2869"/>
                    <a:pt x="6423" y="2449"/>
                  </a:cubicBezTo>
                  <a:cubicBezTo>
                    <a:pt x="7017" y="2014"/>
                    <a:pt x="7104" y="1550"/>
                    <a:pt x="7350" y="1086"/>
                  </a:cubicBezTo>
                  <a:cubicBezTo>
                    <a:pt x="7597" y="622"/>
                    <a:pt x="6625" y="361"/>
                    <a:pt x="6379" y="100"/>
                  </a:cubicBezTo>
                  <a:cubicBezTo>
                    <a:pt x="6318" y="32"/>
                    <a:pt x="6252" y="0"/>
                    <a:pt x="6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3322575" y="1798600"/>
              <a:ext cx="129925" cy="72850"/>
            </a:xfrm>
            <a:custGeom>
              <a:avLst/>
              <a:gdLst/>
              <a:ahLst/>
              <a:cxnLst/>
              <a:rect l="l" t="t" r="r" b="b"/>
              <a:pathLst>
                <a:path w="5197" h="2914" extrusionOk="0">
                  <a:moveTo>
                    <a:pt x="4870" y="1"/>
                  </a:moveTo>
                  <a:cubicBezTo>
                    <a:pt x="4732" y="1"/>
                    <a:pt x="4554" y="67"/>
                    <a:pt x="4393" y="188"/>
                  </a:cubicBezTo>
                  <a:cubicBezTo>
                    <a:pt x="4138" y="379"/>
                    <a:pt x="3992" y="530"/>
                    <a:pt x="3825" y="530"/>
                  </a:cubicBezTo>
                  <a:cubicBezTo>
                    <a:pt x="3726" y="530"/>
                    <a:pt x="3620" y="477"/>
                    <a:pt x="3479" y="347"/>
                  </a:cubicBezTo>
                  <a:cubicBezTo>
                    <a:pt x="3327" y="213"/>
                    <a:pt x="3203" y="130"/>
                    <a:pt x="3095" y="130"/>
                  </a:cubicBezTo>
                  <a:cubicBezTo>
                    <a:pt x="2936" y="130"/>
                    <a:pt x="2812" y="310"/>
                    <a:pt x="2682" y="768"/>
                  </a:cubicBezTo>
                  <a:cubicBezTo>
                    <a:pt x="2606" y="1025"/>
                    <a:pt x="2481" y="1104"/>
                    <a:pt x="2322" y="1104"/>
                  </a:cubicBezTo>
                  <a:cubicBezTo>
                    <a:pt x="2072" y="1104"/>
                    <a:pt x="1737" y="909"/>
                    <a:pt x="1373" y="909"/>
                  </a:cubicBezTo>
                  <a:cubicBezTo>
                    <a:pt x="1266" y="909"/>
                    <a:pt x="1155" y="926"/>
                    <a:pt x="1044" y="971"/>
                  </a:cubicBezTo>
                  <a:cubicBezTo>
                    <a:pt x="319" y="1275"/>
                    <a:pt x="1696" y="2362"/>
                    <a:pt x="856" y="2464"/>
                  </a:cubicBezTo>
                  <a:cubicBezTo>
                    <a:pt x="0" y="2565"/>
                    <a:pt x="624" y="2913"/>
                    <a:pt x="624" y="2913"/>
                  </a:cubicBezTo>
                  <a:cubicBezTo>
                    <a:pt x="3421" y="2435"/>
                    <a:pt x="4755" y="1043"/>
                    <a:pt x="5030" y="492"/>
                  </a:cubicBezTo>
                  <a:cubicBezTo>
                    <a:pt x="5196" y="152"/>
                    <a:pt x="5078" y="1"/>
                    <a:pt x="48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3999875" y="1717125"/>
              <a:ext cx="75775" cy="88625"/>
            </a:xfrm>
            <a:custGeom>
              <a:avLst/>
              <a:gdLst/>
              <a:ahLst/>
              <a:cxnLst/>
              <a:rect l="l" t="t" r="r" b="b"/>
              <a:pathLst>
                <a:path w="3031" h="3545" extrusionOk="0">
                  <a:moveTo>
                    <a:pt x="600" y="0"/>
                  </a:moveTo>
                  <a:cubicBezTo>
                    <a:pt x="345" y="0"/>
                    <a:pt x="117" y="77"/>
                    <a:pt x="88" y="84"/>
                  </a:cubicBezTo>
                  <a:lnTo>
                    <a:pt x="30" y="881"/>
                  </a:lnTo>
                  <a:cubicBezTo>
                    <a:pt x="1" y="1142"/>
                    <a:pt x="334" y="2679"/>
                    <a:pt x="537" y="3041"/>
                  </a:cubicBezTo>
                  <a:cubicBezTo>
                    <a:pt x="679" y="3313"/>
                    <a:pt x="1041" y="3545"/>
                    <a:pt x="1477" y="3545"/>
                  </a:cubicBezTo>
                  <a:cubicBezTo>
                    <a:pt x="1621" y="3545"/>
                    <a:pt x="1774" y="3519"/>
                    <a:pt x="1929" y="3461"/>
                  </a:cubicBezTo>
                  <a:cubicBezTo>
                    <a:pt x="2552" y="3215"/>
                    <a:pt x="2813" y="2505"/>
                    <a:pt x="2682" y="2070"/>
                  </a:cubicBezTo>
                  <a:cubicBezTo>
                    <a:pt x="2537" y="1635"/>
                    <a:pt x="3030" y="1084"/>
                    <a:pt x="2523" y="780"/>
                  </a:cubicBezTo>
                  <a:cubicBezTo>
                    <a:pt x="2001" y="475"/>
                    <a:pt x="1552" y="881"/>
                    <a:pt x="1247" y="330"/>
                  </a:cubicBezTo>
                  <a:cubicBezTo>
                    <a:pt x="1106" y="69"/>
                    <a:pt x="841" y="0"/>
                    <a:pt x="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3926675" y="1671775"/>
              <a:ext cx="66700" cy="89050"/>
            </a:xfrm>
            <a:custGeom>
              <a:avLst/>
              <a:gdLst/>
              <a:ahLst/>
              <a:cxnLst/>
              <a:rect l="l" t="t" r="r" b="b"/>
              <a:pathLst>
                <a:path w="2668" h="3562" extrusionOk="0">
                  <a:moveTo>
                    <a:pt x="932" y="1"/>
                  </a:moveTo>
                  <a:cubicBezTo>
                    <a:pt x="536" y="1"/>
                    <a:pt x="204" y="202"/>
                    <a:pt x="204" y="202"/>
                  </a:cubicBezTo>
                  <a:cubicBezTo>
                    <a:pt x="204" y="202"/>
                    <a:pt x="1" y="2014"/>
                    <a:pt x="508" y="3087"/>
                  </a:cubicBezTo>
                  <a:cubicBezTo>
                    <a:pt x="675" y="3435"/>
                    <a:pt x="834" y="3562"/>
                    <a:pt x="982" y="3562"/>
                  </a:cubicBezTo>
                  <a:cubicBezTo>
                    <a:pt x="1283" y="3562"/>
                    <a:pt x="1536" y="3035"/>
                    <a:pt x="1711" y="2782"/>
                  </a:cubicBezTo>
                  <a:cubicBezTo>
                    <a:pt x="1972" y="2405"/>
                    <a:pt x="1697" y="1898"/>
                    <a:pt x="2305" y="883"/>
                  </a:cubicBezTo>
                  <a:cubicBezTo>
                    <a:pt x="2668" y="303"/>
                    <a:pt x="1653" y="144"/>
                    <a:pt x="1175" y="28"/>
                  </a:cubicBezTo>
                  <a:cubicBezTo>
                    <a:pt x="1093" y="9"/>
                    <a:pt x="1011" y="1"/>
                    <a:pt x="9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3"/>
            <p:cNvSpPr/>
            <p:nvPr/>
          </p:nvSpPr>
          <p:spPr>
            <a:xfrm>
              <a:off x="4021250" y="1807325"/>
              <a:ext cx="66725" cy="89050"/>
            </a:xfrm>
            <a:custGeom>
              <a:avLst/>
              <a:gdLst/>
              <a:ahLst/>
              <a:cxnLst/>
              <a:rect l="l" t="t" r="r" b="b"/>
              <a:pathLst>
                <a:path w="2669" h="3562" extrusionOk="0">
                  <a:moveTo>
                    <a:pt x="932" y="0"/>
                  </a:moveTo>
                  <a:cubicBezTo>
                    <a:pt x="536" y="0"/>
                    <a:pt x="204" y="201"/>
                    <a:pt x="204" y="201"/>
                  </a:cubicBezTo>
                  <a:cubicBezTo>
                    <a:pt x="204" y="201"/>
                    <a:pt x="1" y="2013"/>
                    <a:pt x="508" y="3086"/>
                  </a:cubicBezTo>
                  <a:cubicBezTo>
                    <a:pt x="675" y="3434"/>
                    <a:pt x="834" y="3561"/>
                    <a:pt x="982" y="3561"/>
                  </a:cubicBezTo>
                  <a:cubicBezTo>
                    <a:pt x="1283" y="3561"/>
                    <a:pt x="1536" y="3034"/>
                    <a:pt x="1711" y="2782"/>
                  </a:cubicBezTo>
                  <a:cubicBezTo>
                    <a:pt x="1972" y="2405"/>
                    <a:pt x="1697" y="1897"/>
                    <a:pt x="2306" y="883"/>
                  </a:cubicBezTo>
                  <a:cubicBezTo>
                    <a:pt x="2668" y="303"/>
                    <a:pt x="1653" y="143"/>
                    <a:pt x="1175" y="27"/>
                  </a:cubicBezTo>
                  <a:cubicBezTo>
                    <a:pt x="1093" y="8"/>
                    <a:pt x="1011" y="0"/>
                    <a:pt x="9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3"/>
            <p:cNvSpPr/>
            <p:nvPr/>
          </p:nvSpPr>
          <p:spPr>
            <a:xfrm>
              <a:off x="3915800" y="1854075"/>
              <a:ext cx="170000" cy="58525"/>
            </a:xfrm>
            <a:custGeom>
              <a:avLst/>
              <a:gdLst/>
              <a:ahLst/>
              <a:cxnLst/>
              <a:rect l="l" t="t" r="r" b="b"/>
              <a:pathLst>
                <a:path w="6800" h="2341" extrusionOk="0">
                  <a:moveTo>
                    <a:pt x="4205" y="1"/>
                  </a:moveTo>
                  <a:cubicBezTo>
                    <a:pt x="3041" y="1"/>
                    <a:pt x="1393" y="221"/>
                    <a:pt x="841" y="535"/>
                  </a:cubicBezTo>
                  <a:cubicBezTo>
                    <a:pt x="1" y="1013"/>
                    <a:pt x="827" y="1593"/>
                    <a:pt x="827" y="1593"/>
                  </a:cubicBezTo>
                  <a:cubicBezTo>
                    <a:pt x="827" y="1593"/>
                    <a:pt x="1276" y="1854"/>
                    <a:pt x="1784" y="2158"/>
                  </a:cubicBezTo>
                  <a:cubicBezTo>
                    <a:pt x="2005" y="2287"/>
                    <a:pt x="2461" y="2341"/>
                    <a:pt x="2990" y="2341"/>
                  </a:cubicBezTo>
                  <a:cubicBezTo>
                    <a:pt x="3709" y="2341"/>
                    <a:pt x="4562" y="2242"/>
                    <a:pt x="5147" y="2100"/>
                  </a:cubicBezTo>
                  <a:cubicBezTo>
                    <a:pt x="6161" y="1854"/>
                    <a:pt x="5756" y="1462"/>
                    <a:pt x="6277" y="1042"/>
                  </a:cubicBezTo>
                  <a:cubicBezTo>
                    <a:pt x="6799" y="622"/>
                    <a:pt x="5741" y="607"/>
                    <a:pt x="5408" y="201"/>
                  </a:cubicBezTo>
                  <a:cubicBezTo>
                    <a:pt x="5293" y="62"/>
                    <a:pt x="4816" y="1"/>
                    <a:pt x="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3"/>
            <p:cNvSpPr/>
            <p:nvPr/>
          </p:nvSpPr>
          <p:spPr>
            <a:xfrm>
              <a:off x="3913275" y="1762825"/>
              <a:ext cx="175775" cy="106975"/>
            </a:xfrm>
            <a:custGeom>
              <a:avLst/>
              <a:gdLst/>
              <a:ahLst/>
              <a:cxnLst/>
              <a:rect l="l" t="t" r="r" b="b"/>
              <a:pathLst>
                <a:path w="7031" h="4279" extrusionOk="0">
                  <a:moveTo>
                    <a:pt x="4980" y="1"/>
                  </a:moveTo>
                  <a:cubicBezTo>
                    <a:pt x="4709" y="1"/>
                    <a:pt x="4386" y="107"/>
                    <a:pt x="3972" y="285"/>
                  </a:cubicBezTo>
                  <a:cubicBezTo>
                    <a:pt x="3233" y="619"/>
                    <a:pt x="1537" y="1894"/>
                    <a:pt x="769" y="2431"/>
                  </a:cubicBezTo>
                  <a:cubicBezTo>
                    <a:pt x="0" y="2967"/>
                    <a:pt x="58" y="4069"/>
                    <a:pt x="885" y="4228"/>
                  </a:cubicBezTo>
                  <a:cubicBezTo>
                    <a:pt x="1067" y="4263"/>
                    <a:pt x="1316" y="4278"/>
                    <a:pt x="1600" y="4278"/>
                  </a:cubicBezTo>
                  <a:cubicBezTo>
                    <a:pt x="2600" y="4278"/>
                    <a:pt x="4023" y="4095"/>
                    <a:pt x="4407" y="3982"/>
                  </a:cubicBezTo>
                  <a:cubicBezTo>
                    <a:pt x="4407" y="3982"/>
                    <a:pt x="6001" y="3634"/>
                    <a:pt x="6248" y="2402"/>
                  </a:cubicBezTo>
                  <a:cubicBezTo>
                    <a:pt x="6494" y="1170"/>
                    <a:pt x="7031" y="1141"/>
                    <a:pt x="6683" y="749"/>
                  </a:cubicBezTo>
                  <a:cubicBezTo>
                    <a:pt x="6349" y="343"/>
                    <a:pt x="5929" y="546"/>
                    <a:pt x="5538" y="213"/>
                  </a:cubicBezTo>
                  <a:cubicBezTo>
                    <a:pt x="5372" y="66"/>
                    <a:pt x="5192" y="1"/>
                    <a:pt x="4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3"/>
            <p:cNvSpPr/>
            <p:nvPr/>
          </p:nvSpPr>
          <p:spPr>
            <a:xfrm>
              <a:off x="3889475" y="1700575"/>
              <a:ext cx="139775" cy="151500"/>
            </a:xfrm>
            <a:custGeom>
              <a:avLst/>
              <a:gdLst/>
              <a:ahLst/>
              <a:cxnLst/>
              <a:rect l="l" t="t" r="r" b="b"/>
              <a:pathLst>
                <a:path w="5591" h="6060" extrusionOk="0">
                  <a:moveTo>
                    <a:pt x="4213" y="1"/>
                  </a:moveTo>
                  <a:cubicBezTo>
                    <a:pt x="4144" y="1"/>
                    <a:pt x="4067" y="12"/>
                    <a:pt x="3982" y="36"/>
                  </a:cubicBezTo>
                  <a:cubicBezTo>
                    <a:pt x="3359" y="210"/>
                    <a:pt x="2793" y="50"/>
                    <a:pt x="2503" y="297"/>
                  </a:cubicBezTo>
                  <a:cubicBezTo>
                    <a:pt x="2213" y="543"/>
                    <a:pt x="1416" y="1210"/>
                    <a:pt x="691" y="3123"/>
                  </a:cubicBezTo>
                  <a:cubicBezTo>
                    <a:pt x="0" y="4934"/>
                    <a:pt x="561" y="6059"/>
                    <a:pt x="1231" y="6059"/>
                  </a:cubicBezTo>
                  <a:cubicBezTo>
                    <a:pt x="1263" y="6059"/>
                    <a:pt x="1296" y="6057"/>
                    <a:pt x="1329" y="6051"/>
                  </a:cubicBezTo>
                  <a:cubicBezTo>
                    <a:pt x="2025" y="5921"/>
                    <a:pt x="4533" y="4370"/>
                    <a:pt x="5171" y="3065"/>
                  </a:cubicBezTo>
                  <a:cubicBezTo>
                    <a:pt x="5171" y="3065"/>
                    <a:pt x="5286" y="2254"/>
                    <a:pt x="5446" y="1964"/>
                  </a:cubicBezTo>
                  <a:cubicBezTo>
                    <a:pt x="5591" y="1674"/>
                    <a:pt x="4808" y="1413"/>
                    <a:pt x="4794" y="891"/>
                  </a:cubicBezTo>
                  <a:cubicBezTo>
                    <a:pt x="4769" y="440"/>
                    <a:pt x="4646" y="1"/>
                    <a:pt x="4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3"/>
            <p:cNvSpPr/>
            <p:nvPr/>
          </p:nvSpPr>
          <p:spPr>
            <a:xfrm>
              <a:off x="3858550" y="1659575"/>
              <a:ext cx="85550" cy="165225"/>
            </a:xfrm>
            <a:custGeom>
              <a:avLst/>
              <a:gdLst/>
              <a:ahLst/>
              <a:cxnLst/>
              <a:rect l="l" t="t" r="r" b="b"/>
              <a:pathLst>
                <a:path w="3422" h="6609" extrusionOk="0">
                  <a:moveTo>
                    <a:pt x="2696" y="1"/>
                  </a:moveTo>
                  <a:cubicBezTo>
                    <a:pt x="2465" y="1"/>
                    <a:pt x="2221" y="155"/>
                    <a:pt x="1849" y="155"/>
                  </a:cubicBezTo>
                  <a:cubicBezTo>
                    <a:pt x="1828" y="155"/>
                    <a:pt x="1806" y="155"/>
                    <a:pt x="1783" y="154"/>
                  </a:cubicBezTo>
                  <a:cubicBezTo>
                    <a:pt x="1774" y="153"/>
                    <a:pt x="1765" y="153"/>
                    <a:pt x="1756" y="153"/>
                  </a:cubicBezTo>
                  <a:cubicBezTo>
                    <a:pt x="1156" y="153"/>
                    <a:pt x="87" y="1072"/>
                    <a:pt x="44" y="2313"/>
                  </a:cubicBezTo>
                  <a:cubicBezTo>
                    <a:pt x="0" y="3575"/>
                    <a:pt x="87" y="4821"/>
                    <a:pt x="464" y="5474"/>
                  </a:cubicBezTo>
                  <a:cubicBezTo>
                    <a:pt x="805" y="6076"/>
                    <a:pt x="885" y="6608"/>
                    <a:pt x="1433" y="6608"/>
                  </a:cubicBezTo>
                  <a:cubicBezTo>
                    <a:pt x="1491" y="6608"/>
                    <a:pt x="1554" y="6602"/>
                    <a:pt x="1624" y="6590"/>
                  </a:cubicBezTo>
                  <a:cubicBezTo>
                    <a:pt x="2349" y="6474"/>
                    <a:pt x="3001" y="5633"/>
                    <a:pt x="3378" y="2516"/>
                  </a:cubicBezTo>
                  <a:cubicBezTo>
                    <a:pt x="3378" y="2516"/>
                    <a:pt x="3392" y="1792"/>
                    <a:pt x="3102" y="1255"/>
                  </a:cubicBezTo>
                  <a:cubicBezTo>
                    <a:pt x="2798" y="704"/>
                    <a:pt x="3421" y="473"/>
                    <a:pt x="3030" y="139"/>
                  </a:cubicBezTo>
                  <a:cubicBezTo>
                    <a:pt x="2913" y="36"/>
                    <a:pt x="2806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3"/>
            <p:cNvSpPr/>
            <p:nvPr/>
          </p:nvSpPr>
          <p:spPr>
            <a:xfrm>
              <a:off x="3854550" y="1750950"/>
              <a:ext cx="143175" cy="161075"/>
            </a:xfrm>
            <a:custGeom>
              <a:avLst/>
              <a:gdLst/>
              <a:ahLst/>
              <a:cxnLst/>
              <a:rect l="l" t="t" r="r" b="b"/>
              <a:pathLst>
                <a:path w="5727" h="6443" extrusionOk="0">
                  <a:moveTo>
                    <a:pt x="497" y="0"/>
                  </a:moveTo>
                  <a:cubicBezTo>
                    <a:pt x="336" y="0"/>
                    <a:pt x="218" y="50"/>
                    <a:pt x="218" y="50"/>
                  </a:cubicBezTo>
                  <a:cubicBezTo>
                    <a:pt x="1" y="1297"/>
                    <a:pt x="987" y="3152"/>
                    <a:pt x="1639" y="3891"/>
                  </a:cubicBezTo>
                  <a:cubicBezTo>
                    <a:pt x="2306" y="4631"/>
                    <a:pt x="2683" y="5298"/>
                    <a:pt x="3234" y="5790"/>
                  </a:cubicBezTo>
                  <a:cubicBezTo>
                    <a:pt x="3770" y="6298"/>
                    <a:pt x="4234" y="6283"/>
                    <a:pt x="4741" y="6428"/>
                  </a:cubicBezTo>
                  <a:cubicBezTo>
                    <a:pt x="4775" y="6438"/>
                    <a:pt x="4807" y="6442"/>
                    <a:pt x="4837" y="6442"/>
                  </a:cubicBezTo>
                  <a:cubicBezTo>
                    <a:pt x="5257" y="6442"/>
                    <a:pt x="5320" y="5553"/>
                    <a:pt x="5509" y="5269"/>
                  </a:cubicBezTo>
                  <a:cubicBezTo>
                    <a:pt x="5727" y="4964"/>
                    <a:pt x="5350" y="4703"/>
                    <a:pt x="4524" y="3717"/>
                  </a:cubicBezTo>
                  <a:cubicBezTo>
                    <a:pt x="3683" y="2746"/>
                    <a:pt x="4306" y="2500"/>
                    <a:pt x="3552" y="1572"/>
                  </a:cubicBezTo>
                  <a:cubicBezTo>
                    <a:pt x="3330" y="1298"/>
                    <a:pt x="3067" y="1223"/>
                    <a:pt x="2800" y="1223"/>
                  </a:cubicBezTo>
                  <a:cubicBezTo>
                    <a:pt x="2470" y="1223"/>
                    <a:pt x="2134" y="1338"/>
                    <a:pt x="1859" y="1338"/>
                  </a:cubicBezTo>
                  <a:cubicBezTo>
                    <a:pt x="1603" y="1338"/>
                    <a:pt x="1399" y="1237"/>
                    <a:pt x="1306" y="847"/>
                  </a:cubicBezTo>
                  <a:cubicBezTo>
                    <a:pt x="1143" y="135"/>
                    <a:pt x="76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3"/>
            <p:cNvSpPr/>
            <p:nvPr/>
          </p:nvSpPr>
          <p:spPr>
            <a:xfrm>
              <a:off x="3872675" y="1805300"/>
              <a:ext cx="97050" cy="102650"/>
            </a:xfrm>
            <a:custGeom>
              <a:avLst/>
              <a:gdLst/>
              <a:ahLst/>
              <a:cxnLst/>
              <a:rect l="l" t="t" r="r" b="b"/>
              <a:pathLst>
                <a:path w="3882" h="4106" extrusionOk="0">
                  <a:moveTo>
                    <a:pt x="218" y="0"/>
                  </a:moveTo>
                  <a:cubicBezTo>
                    <a:pt x="86" y="0"/>
                    <a:pt x="1" y="268"/>
                    <a:pt x="1" y="268"/>
                  </a:cubicBezTo>
                  <a:cubicBezTo>
                    <a:pt x="1059" y="2906"/>
                    <a:pt x="2682" y="3921"/>
                    <a:pt x="3291" y="4080"/>
                  </a:cubicBezTo>
                  <a:cubicBezTo>
                    <a:pt x="3364" y="4098"/>
                    <a:pt x="3428" y="4106"/>
                    <a:pt x="3483" y="4106"/>
                  </a:cubicBezTo>
                  <a:cubicBezTo>
                    <a:pt x="3881" y="4106"/>
                    <a:pt x="3795" y="3678"/>
                    <a:pt x="3451" y="3384"/>
                  </a:cubicBezTo>
                  <a:cubicBezTo>
                    <a:pt x="3059" y="3066"/>
                    <a:pt x="2856" y="2964"/>
                    <a:pt x="3103" y="2529"/>
                  </a:cubicBezTo>
                  <a:cubicBezTo>
                    <a:pt x="3364" y="2080"/>
                    <a:pt x="3320" y="1891"/>
                    <a:pt x="2523" y="1833"/>
                  </a:cubicBezTo>
                  <a:cubicBezTo>
                    <a:pt x="1726" y="1775"/>
                    <a:pt x="2436" y="920"/>
                    <a:pt x="1987" y="268"/>
                  </a:cubicBezTo>
                  <a:cubicBezTo>
                    <a:pt x="1908" y="156"/>
                    <a:pt x="1819" y="112"/>
                    <a:pt x="1724" y="112"/>
                  </a:cubicBezTo>
                  <a:cubicBezTo>
                    <a:pt x="1397" y="112"/>
                    <a:pt x="1004" y="636"/>
                    <a:pt x="730" y="636"/>
                  </a:cubicBezTo>
                  <a:cubicBezTo>
                    <a:pt x="634" y="636"/>
                    <a:pt x="552" y="572"/>
                    <a:pt x="494" y="398"/>
                  </a:cubicBezTo>
                  <a:cubicBezTo>
                    <a:pt x="391" y="95"/>
                    <a:pt x="296" y="0"/>
                    <a:pt x="2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9" name="Google Shape;1449;p43"/>
          <p:cNvSpPr/>
          <p:nvPr/>
        </p:nvSpPr>
        <p:spPr>
          <a:xfrm rot="-2746399" flipH="1">
            <a:off x="7814554" y="1567011"/>
            <a:ext cx="550108" cy="284922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88;p30">
            <a:extLst>
              <a:ext uri="{FF2B5EF4-FFF2-40B4-BE49-F238E27FC236}">
                <a16:creationId xmlns:a16="http://schemas.microsoft.com/office/drawing/2014/main" id="{2DE70EA5-A63A-0A36-A773-195D8577D13C}"/>
              </a:ext>
            </a:extLst>
          </p:cNvPr>
          <p:cNvSpPr txBox="1">
            <a:spLocks/>
          </p:cNvSpPr>
          <p:nvPr/>
        </p:nvSpPr>
        <p:spPr>
          <a:xfrm>
            <a:off x="1289863" y="462477"/>
            <a:ext cx="6412200" cy="58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Xanh Mono"/>
              <a:buNone/>
              <a:defRPr sz="3000" b="0" i="0" u="none" strike="noStrike" cap="none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Performa Model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B42E26E-BC22-7D1E-DF1F-5EAA4F198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17" y="1106077"/>
            <a:ext cx="1492912" cy="161901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F51022A-5DDD-CA02-CACC-C63A675AD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832" y="1146075"/>
            <a:ext cx="2082867" cy="15621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3ECEF92-0D3E-F5B1-63F2-D507E635E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538" y="2812686"/>
            <a:ext cx="2221281" cy="166596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22470D6-78B2-8BEF-49C6-0165A6B16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1961" y="2811442"/>
            <a:ext cx="2221281" cy="16659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44"/>
          <p:cNvSpPr txBox="1">
            <a:spLocks noGrp="1"/>
          </p:cNvSpPr>
          <p:nvPr>
            <p:ph type="body" idx="1"/>
          </p:nvPr>
        </p:nvSpPr>
        <p:spPr>
          <a:xfrm>
            <a:off x="999750" y="1769882"/>
            <a:ext cx="7144499" cy="13962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rgbClr val="202124"/>
                </a:solidFill>
                <a:effectLst/>
              </a:rPr>
              <a:t>Berdasarkan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gambar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plot yang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dihasilkan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terlihat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bahwa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dalam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700 episode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nilai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steps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sudah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konvergen</a:t>
            </a:r>
            <a:r>
              <a:rPr lang="en-ID" b="0" i="0" dirty="0">
                <a:solidFill>
                  <a:srgbClr val="202124"/>
                </a:solidFill>
                <a:effectLst/>
              </a:rPr>
              <a:t>. </a:t>
            </a:r>
            <a:r>
              <a:rPr lang="en-ID" dirty="0" err="1">
                <a:solidFill>
                  <a:srgbClr val="202124"/>
                </a:solidFill>
              </a:rPr>
              <a:t>K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emudian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dapat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disimpulkan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bahwa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model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dapat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mencapai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konvergen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pada episode 630.</a:t>
            </a:r>
            <a:endParaRPr lang="en-ID" dirty="0"/>
          </a:p>
        </p:txBody>
      </p:sp>
      <p:sp>
        <p:nvSpPr>
          <p:cNvPr id="1460" name="Google Shape;1460;p44"/>
          <p:cNvSpPr txBox="1">
            <a:spLocks noGrp="1"/>
          </p:cNvSpPr>
          <p:nvPr>
            <p:ph type="title"/>
          </p:nvPr>
        </p:nvSpPr>
        <p:spPr>
          <a:xfrm>
            <a:off x="2366498" y="750013"/>
            <a:ext cx="4581444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Analisa dan Kesimpulan </a:t>
            </a:r>
            <a:endParaRPr dirty="0"/>
          </a:p>
        </p:txBody>
      </p:sp>
      <p:sp>
        <p:nvSpPr>
          <p:cNvPr id="1461" name="Google Shape;1461;p44"/>
          <p:cNvSpPr/>
          <p:nvPr/>
        </p:nvSpPr>
        <p:spPr>
          <a:xfrm rot="3262523">
            <a:off x="8263620" y="449051"/>
            <a:ext cx="845071" cy="287529"/>
          </a:xfrm>
          <a:prstGeom prst="rect">
            <a:avLst/>
          </a:prstGeom>
          <a:solidFill>
            <a:srgbClr val="F5C6A6">
              <a:alpha val="66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2" name="Google Shape;1462;p44"/>
          <p:cNvGrpSpPr/>
          <p:nvPr/>
        </p:nvGrpSpPr>
        <p:grpSpPr>
          <a:xfrm rot="2819782">
            <a:off x="435937" y="3807654"/>
            <a:ext cx="415392" cy="766281"/>
            <a:chOff x="61662" y="1977920"/>
            <a:chExt cx="415344" cy="766194"/>
          </a:xfrm>
        </p:grpSpPr>
        <p:sp>
          <p:nvSpPr>
            <p:cNvPr id="1463" name="Google Shape;1463;p44"/>
            <p:cNvSpPr/>
            <p:nvPr/>
          </p:nvSpPr>
          <p:spPr>
            <a:xfrm rot="-1201159">
              <a:off x="215461" y="2022749"/>
              <a:ext cx="86712" cy="728525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 rot="-1201506">
              <a:off x="365276" y="2474106"/>
              <a:ext cx="64677" cy="193012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 rot="-1201159">
              <a:off x="111195" y="1988142"/>
              <a:ext cx="70453" cy="60818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 rot="-1201159">
              <a:off x="136792" y="2068428"/>
              <a:ext cx="47303" cy="77513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4"/>
            <p:cNvSpPr/>
            <p:nvPr/>
          </p:nvSpPr>
          <p:spPr>
            <a:xfrm rot="-1201159">
              <a:off x="73549" y="1992241"/>
              <a:ext cx="43687" cy="77153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 rot="-1201159">
              <a:off x="101405" y="2094491"/>
              <a:ext cx="43971" cy="77229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 rot="-1201159">
              <a:off x="151781" y="2132990"/>
              <a:ext cx="70623" cy="60742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4"/>
            <p:cNvSpPr/>
            <p:nvPr/>
          </p:nvSpPr>
          <p:spPr>
            <a:xfrm rot="-1201159">
              <a:off x="180217" y="2195517"/>
              <a:ext cx="47208" cy="77551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4"/>
            <p:cNvSpPr/>
            <p:nvPr/>
          </p:nvSpPr>
          <p:spPr>
            <a:xfrm rot="-1201159">
              <a:off x="114762" y="2139878"/>
              <a:ext cx="43801" cy="76964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4"/>
            <p:cNvSpPr/>
            <p:nvPr/>
          </p:nvSpPr>
          <p:spPr>
            <a:xfrm rot="-1201159">
              <a:off x="144897" y="2221383"/>
              <a:ext cx="43801" cy="77153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4"/>
            <p:cNvSpPr/>
            <p:nvPr/>
          </p:nvSpPr>
          <p:spPr>
            <a:xfrm rot="-1201159">
              <a:off x="240783" y="2326306"/>
              <a:ext cx="64093" cy="66023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4"/>
            <p:cNvSpPr/>
            <p:nvPr/>
          </p:nvSpPr>
          <p:spPr>
            <a:xfrm rot="-1201159">
              <a:off x="294948" y="2386419"/>
              <a:ext cx="40716" cy="807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4"/>
            <p:cNvSpPr/>
            <p:nvPr/>
          </p:nvSpPr>
          <p:spPr>
            <a:xfrm rot="-1201159">
              <a:off x="196443" y="2335673"/>
              <a:ext cx="50615" cy="73008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4"/>
            <p:cNvSpPr/>
            <p:nvPr/>
          </p:nvSpPr>
          <p:spPr>
            <a:xfrm rot="-1201159">
              <a:off x="250653" y="2406715"/>
              <a:ext cx="50634" cy="73273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4"/>
            <p:cNvSpPr/>
            <p:nvPr/>
          </p:nvSpPr>
          <p:spPr>
            <a:xfrm rot="-1201159">
              <a:off x="379870" y="2428424"/>
              <a:ext cx="94246" cy="33523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4"/>
            <p:cNvSpPr/>
            <p:nvPr/>
          </p:nvSpPr>
          <p:spPr>
            <a:xfrm rot="-1201159">
              <a:off x="368049" y="2504617"/>
              <a:ext cx="74352" cy="56957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4"/>
            <p:cNvSpPr/>
            <p:nvPr/>
          </p:nvSpPr>
          <p:spPr>
            <a:xfrm rot="-1201159">
              <a:off x="363312" y="2396528"/>
              <a:ext cx="29150" cy="85804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4"/>
            <p:cNvSpPr/>
            <p:nvPr/>
          </p:nvSpPr>
          <p:spPr>
            <a:xfrm rot="-1201159">
              <a:off x="351570" y="2489006"/>
              <a:ext cx="29131" cy="85880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1" name="Google Shape;1481;p44"/>
          <p:cNvSpPr/>
          <p:nvPr/>
        </p:nvSpPr>
        <p:spPr>
          <a:xfrm rot="3075879">
            <a:off x="151306" y="4380431"/>
            <a:ext cx="845071" cy="287529"/>
          </a:xfrm>
          <a:prstGeom prst="rect">
            <a:avLst/>
          </a:prstGeom>
          <a:solidFill>
            <a:srgbClr val="F5C6A6">
              <a:alpha val="66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58"/>
          <p:cNvGrpSpPr/>
          <p:nvPr/>
        </p:nvGrpSpPr>
        <p:grpSpPr>
          <a:xfrm>
            <a:off x="7875268" y="291743"/>
            <a:ext cx="1255255" cy="1054787"/>
            <a:chOff x="2208089" y="1813496"/>
            <a:chExt cx="1255255" cy="1054787"/>
          </a:xfrm>
        </p:grpSpPr>
        <p:sp>
          <p:nvSpPr>
            <p:cNvPr id="2667" name="Google Shape;2667;p58"/>
            <p:cNvSpPr/>
            <p:nvPr/>
          </p:nvSpPr>
          <p:spPr>
            <a:xfrm>
              <a:off x="3234952" y="1813496"/>
              <a:ext cx="199328" cy="226044"/>
            </a:xfrm>
            <a:custGeom>
              <a:avLst/>
              <a:gdLst/>
              <a:ahLst/>
              <a:cxnLst/>
              <a:rect l="l" t="t" r="r" b="b"/>
              <a:pathLst>
                <a:path w="11117" h="12607" extrusionOk="0">
                  <a:moveTo>
                    <a:pt x="6453" y="1"/>
                  </a:moveTo>
                  <a:cubicBezTo>
                    <a:pt x="5661" y="1"/>
                    <a:pt x="2782" y="1541"/>
                    <a:pt x="1416" y="3613"/>
                  </a:cubicBezTo>
                  <a:cubicBezTo>
                    <a:pt x="1" y="5782"/>
                    <a:pt x="1" y="8452"/>
                    <a:pt x="754" y="10073"/>
                  </a:cubicBezTo>
                  <a:cubicBezTo>
                    <a:pt x="1530" y="11671"/>
                    <a:pt x="2968" y="12606"/>
                    <a:pt x="2968" y="12606"/>
                  </a:cubicBezTo>
                  <a:cubicBezTo>
                    <a:pt x="2968" y="12606"/>
                    <a:pt x="4794" y="11374"/>
                    <a:pt x="5456" y="11100"/>
                  </a:cubicBezTo>
                  <a:cubicBezTo>
                    <a:pt x="6095" y="10849"/>
                    <a:pt x="8606" y="10529"/>
                    <a:pt x="9747" y="9799"/>
                  </a:cubicBezTo>
                  <a:cubicBezTo>
                    <a:pt x="10888" y="9091"/>
                    <a:pt x="11116" y="7402"/>
                    <a:pt x="10957" y="6375"/>
                  </a:cubicBezTo>
                  <a:cubicBezTo>
                    <a:pt x="10797" y="5325"/>
                    <a:pt x="8720" y="2221"/>
                    <a:pt x="8332" y="1696"/>
                  </a:cubicBezTo>
                  <a:cubicBezTo>
                    <a:pt x="7944" y="1194"/>
                    <a:pt x="7190" y="144"/>
                    <a:pt x="6529" y="7"/>
                  </a:cubicBezTo>
                  <a:cubicBezTo>
                    <a:pt x="6506" y="3"/>
                    <a:pt x="6481" y="1"/>
                    <a:pt x="64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8"/>
            <p:cNvSpPr/>
            <p:nvPr/>
          </p:nvSpPr>
          <p:spPr>
            <a:xfrm>
              <a:off x="3235777" y="1813496"/>
              <a:ext cx="138348" cy="166785"/>
            </a:xfrm>
            <a:custGeom>
              <a:avLst/>
              <a:gdLst/>
              <a:ahLst/>
              <a:cxnLst/>
              <a:rect l="l" t="t" r="r" b="b"/>
              <a:pathLst>
                <a:path w="7716" h="9302" extrusionOk="0">
                  <a:moveTo>
                    <a:pt x="6407" y="1"/>
                  </a:moveTo>
                  <a:cubicBezTo>
                    <a:pt x="5615" y="1"/>
                    <a:pt x="2736" y="1541"/>
                    <a:pt x="1370" y="3613"/>
                  </a:cubicBezTo>
                  <a:cubicBezTo>
                    <a:pt x="206" y="5394"/>
                    <a:pt x="0" y="7516"/>
                    <a:pt x="388" y="9114"/>
                  </a:cubicBezTo>
                  <a:cubicBezTo>
                    <a:pt x="827" y="9234"/>
                    <a:pt x="1300" y="9301"/>
                    <a:pt x="1777" y="9301"/>
                  </a:cubicBezTo>
                  <a:cubicBezTo>
                    <a:pt x="1847" y="9301"/>
                    <a:pt x="1916" y="9300"/>
                    <a:pt x="1986" y="9297"/>
                  </a:cubicBezTo>
                  <a:cubicBezTo>
                    <a:pt x="3264" y="9205"/>
                    <a:pt x="4451" y="8566"/>
                    <a:pt x="5364" y="7653"/>
                  </a:cubicBezTo>
                  <a:cubicBezTo>
                    <a:pt x="6254" y="6763"/>
                    <a:pt x="6916" y="5645"/>
                    <a:pt x="7281" y="4435"/>
                  </a:cubicBezTo>
                  <a:cubicBezTo>
                    <a:pt x="7647" y="3225"/>
                    <a:pt x="7715" y="1970"/>
                    <a:pt x="7510" y="737"/>
                  </a:cubicBezTo>
                  <a:cubicBezTo>
                    <a:pt x="7190" y="372"/>
                    <a:pt x="6825" y="75"/>
                    <a:pt x="6483" y="7"/>
                  </a:cubicBezTo>
                  <a:cubicBezTo>
                    <a:pt x="6460" y="3"/>
                    <a:pt x="6435" y="1"/>
                    <a:pt x="64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8"/>
            <p:cNvSpPr/>
            <p:nvPr/>
          </p:nvSpPr>
          <p:spPr>
            <a:xfrm>
              <a:off x="3069614" y="1954950"/>
              <a:ext cx="152656" cy="200009"/>
            </a:xfrm>
            <a:custGeom>
              <a:avLst/>
              <a:gdLst/>
              <a:ahLst/>
              <a:cxnLst/>
              <a:rect l="l" t="t" r="r" b="b"/>
              <a:pathLst>
                <a:path w="8514" h="11155" extrusionOk="0">
                  <a:moveTo>
                    <a:pt x="4997" y="1"/>
                  </a:moveTo>
                  <a:cubicBezTo>
                    <a:pt x="4944" y="1"/>
                    <a:pt x="4892" y="6"/>
                    <a:pt x="4839" y="15"/>
                  </a:cubicBezTo>
                  <a:cubicBezTo>
                    <a:pt x="3218" y="335"/>
                    <a:pt x="1872" y="2549"/>
                    <a:pt x="1233" y="3645"/>
                  </a:cubicBezTo>
                  <a:cubicBezTo>
                    <a:pt x="23" y="5699"/>
                    <a:pt x="0" y="8050"/>
                    <a:pt x="1598" y="9693"/>
                  </a:cubicBezTo>
                  <a:cubicBezTo>
                    <a:pt x="2796" y="10926"/>
                    <a:pt x="4277" y="11080"/>
                    <a:pt x="4942" y="11080"/>
                  </a:cubicBezTo>
                  <a:cubicBezTo>
                    <a:pt x="5164" y="11080"/>
                    <a:pt x="5296" y="11063"/>
                    <a:pt x="5296" y="11063"/>
                  </a:cubicBezTo>
                  <a:cubicBezTo>
                    <a:pt x="5478" y="11040"/>
                    <a:pt x="5843" y="11154"/>
                    <a:pt x="7030" y="10081"/>
                  </a:cubicBezTo>
                  <a:cubicBezTo>
                    <a:pt x="8240" y="8986"/>
                    <a:pt x="8514" y="7023"/>
                    <a:pt x="8286" y="5539"/>
                  </a:cubicBezTo>
                  <a:cubicBezTo>
                    <a:pt x="8065" y="4104"/>
                    <a:pt x="6542" y="1"/>
                    <a:pt x="49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8"/>
            <p:cNvSpPr/>
            <p:nvPr/>
          </p:nvSpPr>
          <p:spPr>
            <a:xfrm>
              <a:off x="3070009" y="1954986"/>
              <a:ext cx="113802" cy="159703"/>
            </a:xfrm>
            <a:custGeom>
              <a:avLst/>
              <a:gdLst/>
              <a:ahLst/>
              <a:cxnLst/>
              <a:rect l="l" t="t" r="r" b="b"/>
              <a:pathLst>
                <a:path w="6347" h="8907" extrusionOk="0">
                  <a:moveTo>
                    <a:pt x="4947" y="1"/>
                  </a:moveTo>
                  <a:cubicBezTo>
                    <a:pt x="4896" y="1"/>
                    <a:pt x="4845" y="5"/>
                    <a:pt x="4794" y="13"/>
                  </a:cubicBezTo>
                  <a:cubicBezTo>
                    <a:pt x="3196" y="333"/>
                    <a:pt x="1850" y="2547"/>
                    <a:pt x="1188" y="3643"/>
                  </a:cubicBezTo>
                  <a:cubicBezTo>
                    <a:pt x="184" y="5400"/>
                    <a:pt x="1" y="7340"/>
                    <a:pt x="960" y="8892"/>
                  </a:cubicBezTo>
                  <a:cubicBezTo>
                    <a:pt x="1068" y="8901"/>
                    <a:pt x="1177" y="8906"/>
                    <a:pt x="1285" y="8906"/>
                  </a:cubicBezTo>
                  <a:cubicBezTo>
                    <a:pt x="1474" y="8906"/>
                    <a:pt x="1662" y="8890"/>
                    <a:pt x="1850" y="8847"/>
                  </a:cubicBezTo>
                  <a:cubicBezTo>
                    <a:pt x="2968" y="8618"/>
                    <a:pt x="3836" y="7820"/>
                    <a:pt x="4224" y="6747"/>
                  </a:cubicBezTo>
                  <a:cubicBezTo>
                    <a:pt x="4406" y="6222"/>
                    <a:pt x="4498" y="5674"/>
                    <a:pt x="4612" y="5126"/>
                  </a:cubicBezTo>
                  <a:cubicBezTo>
                    <a:pt x="4749" y="4533"/>
                    <a:pt x="4954" y="3962"/>
                    <a:pt x="5205" y="3391"/>
                  </a:cubicBezTo>
                  <a:cubicBezTo>
                    <a:pt x="5570" y="2570"/>
                    <a:pt x="6004" y="1794"/>
                    <a:pt x="6346" y="972"/>
                  </a:cubicBezTo>
                  <a:cubicBezTo>
                    <a:pt x="5912" y="393"/>
                    <a:pt x="5440" y="1"/>
                    <a:pt x="49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8"/>
            <p:cNvSpPr/>
            <p:nvPr/>
          </p:nvSpPr>
          <p:spPr>
            <a:xfrm>
              <a:off x="2910409" y="2164737"/>
              <a:ext cx="143655" cy="170765"/>
            </a:xfrm>
            <a:custGeom>
              <a:avLst/>
              <a:gdLst/>
              <a:ahLst/>
              <a:cxnLst/>
              <a:rect l="l" t="t" r="r" b="b"/>
              <a:pathLst>
                <a:path w="8012" h="9524" extrusionOk="0">
                  <a:moveTo>
                    <a:pt x="2384" y="1"/>
                  </a:moveTo>
                  <a:cubicBezTo>
                    <a:pt x="2083" y="1"/>
                    <a:pt x="1821" y="60"/>
                    <a:pt x="1621" y="184"/>
                  </a:cubicBezTo>
                  <a:cubicBezTo>
                    <a:pt x="434" y="938"/>
                    <a:pt x="91" y="1896"/>
                    <a:pt x="46" y="2901"/>
                  </a:cubicBezTo>
                  <a:cubicBezTo>
                    <a:pt x="0" y="3928"/>
                    <a:pt x="571" y="8014"/>
                    <a:pt x="2191" y="8995"/>
                  </a:cubicBezTo>
                  <a:cubicBezTo>
                    <a:pt x="2896" y="9406"/>
                    <a:pt x="3495" y="9523"/>
                    <a:pt x="3950" y="9523"/>
                  </a:cubicBezTo>
                  <a:cubicBezTo>
                    <a:pt x="4557" y="9523"/>
                    <a:pt x="4907" y="9315"/>
                    <a:pt x="4907" y="9315"/>
                  </a:cubicBezTo>
                  <a:cubicBezTo>
                    <a:pt x="4907" y="9315"/>
                    <a:pt x="5410" y="9178"/>
                    <a:pt x="6072" y="8675"/>
                  </a:cubicBezTo>
                  <a:cubicBezTo>
                    <a:pt x="6756" y="8151"/>
                    <a:pt x="8012" y="6210"/>
                    <a:pt x="7144" y="3631"/>
                  </a:cubicBezTo>
                  <a:cubicBezTo>
                    <a:pt x="6421" y="1498"/>
                    <a:pt x="3901" y="1"/>
                    <a:pt x="23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8"/>
            <p:cNvSpPr/>
            <p:nvPr/>
          </p:nvSpPr>
          <p:spPr>
            <a:xfrm>
              <a:off x="2919411" y="2164737"/>
              <a:ext cx="127285" cy="127088"/>
            </a:xfrm>
            <a:custGeom>
              <a:avLst/>
              <a:gdLst/>
              <a:ahLst/>
              <a:cxnLst/>
              <a:rect l="l" t="t" r="r" b="b"/>
              <a:pathLst>
                <a:path w="7099" h="7088" extrusionOk="0">
                  <a:moveTo>
                    <a:pt x="1882" y="1"/>
                  </a:moveTo>
                  <a:cubicBezTo>
                    <a:pt x="1581" y="1"/>
                    <a:pt x="1319" y="60"/>
                    <a:pt x="1119" y="184"/>
                  </a:cubicBezTo>
                  <a:cubicBezTo>
                    <a:pt x="594" y="527"/>
                    <a:pt x="251" y="892"/>
                    <a:pt x="0" y="1280"/>
                  </a:cubicBezTo>
                  <a:cubicBezTo>
                    <a:pt x="206" y="1782"/>
                    <a:pt x="411" y="2262"/>
                    <a:pt x="662" y="2741"/>
                  </a:cubicBezTo>
                  <a:cubicBezTo>
                    <a:pt x="1096" y="3700"/>
                    <a:pt x="1644" y="4613"/>
                    <a:pt x="2374" y="5366"/>
                  </a:cubicBezTo>
                  <a:cubicBezTo>
                    <a:pt x="3320" y="6371"/>
                    <a:pt x="4624" y="7087"/>
                    <a:pt x="5992" y="7087"/>
                  </a:cubicBezTo>
                  <a:cubicBezTo>
                    <a:pt x="6207" y="7087"/>
                    <a:pt x="6425" y="7069"/>
                    <a:pt x="6642" y="7032"/>
                  </a:cubicBezTo>
                  <a:cubicBezTo>
                    <a:pt x="6962" y="6142"/>
                    <a:pt x="7099" y="4978"/>
                    <a:pt x="6642" y="3631"/>
                  </a:cubicBezTo>
                  <a:cubicBezTo>
                    <a:pt x="5919" y="1498"/>
                    <a:pt x="3399" y="1"/>
                    <a:pt x="1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8"/>
            <p:cNvSpPr/>
            <p:nvPr/>
          </p:nvSpPr>
          <p:spPr>
            <a:xfrm>
              <a:off x="2678747" y="2297602"/>
              <a:ext cx="156780" cy="138294"/>
            </a:xfrm>
            <a:custGeom>
              <a:avLst/>
              <a:gdLst/>
              <a:ahLst/>
              <a:cxnLst/>
              <a:rect l="l" t="t" r="r" b="b"/>
              <a:pathLst>
                <a:path w="8744" h="7713" extrusionOk="0">
                  <a:moveTo>
                    <a:pt x="5885" y="0"/>
                  </a:moveTo>
                  <a:cubicBezTo>
                    <a:pt x="4903" y="0"/>
                    <a:pt x="3794" y="466"/>
                    <a:pt x="2945" y="1014"/>
                  </a:cubicBezTo>
                  <a:cubicBezTo>
                    <a:pt x="1485" y="1950"/>
                    <a:pt x="435" y="3274"/>
                    <a:pt x="275" y="3890"/>
                  </a:cubicBezTo>
                  <a:cubicBezTo>
                    <a:pt x="92" y="4507"/>
                    <a:pt x="1" y="4689"/>
                    <a:pt x="1" y="4689"/>
                  </a:cubicBezTo>
                  <a:lnTo>
                    <a:pt x="435" y="4415"/>
                  </a:lnTo>
                  <a:cubicBezTo>
                    <a:pt x="435" y="4415"/>
                    <a:pt x="891" y="5648"/>
                    <a:pt x="1370" y="6470"/>
                  </a:cubicBezTo>
                  <a:cubicBezTo>
                    <a:pt x="1680" y="7001"/>
                    <a:pt x="2362" y="7713"/>
                    <a:pt x="3360" y="7713"/>
                  </a:cubicBezTo>
                  <a:cubicBezTo>
                    <a:pt x="3906" y="7713"/>
                    <a:pt x="4547" y="7499"/>
                    <a:pt x="5274" y="6926"/>
                  </a:cubicBezTo>
                  <a:cubicBezTo>
                    <a:pt x="7305" y="5306"/>
                    <a:pt x="8743" y="2521"/>
                    <a:pt x="7716" y="946"/>
                  </a:cubicBezTo>
                  <a:cubicBezTo>
                    <a:pt x="7286" y="262"/>
                    <a:pt x="6621" y="0"/>
                    <a:pt x="5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8"/>
            <p:cNvSpPr/>
            <p:nvPr/>
          </p:nvSpPr>
          <p:spPr>
            <a:xfrm>
              <a:off x="2698399" y="2297602"/>
              <a:ext cx="126066" cy="53718"/>
            </a:xfrm>
            <a:custGeom>
              <a:avLst/>
              <a:gdLst/>
              <a:ahLst/>
              <a:cxnLst/>
              <a:rect l="l" t="t" r="r" b="b"/>
              <a:pathLst>
                <a:path w="7031" h="2996" extrusionOk="0">
                  <a:moveTo>
                    <a:pt x="4789" y="0"/>
                  </a:moveTo>
                  <a:cubicBezTo>
                    <a:pt x="3807" y="0"/>
                    <a:pt x="2698" y="466"/>
                    <a:pt x="1849" y="1014"/>
                  </a:cubicBezTo>
                  <a:cubicBezTo>
                    <a:pt x="1119" y="1494"/>
                    <a:pt x="480" y="2064"/>
                    <a:pt x="1" y="2589"/>
                  </a:cubicBezTo>
                  <a:cubicBezTo>
                    <a:pt x="115" y="2681"/>
                    <a:pt x="229" y="2772"/>
                    <a:pt x="343" y="2818"/>
                  </a:cubicBezTo>
                  <a:cubicBezTo>
                    <a:pt x="588" y="2940"/>
                    <a:pt x="846" y="2996"/>
                    <a:pt x="1104" y="2996"/>
                  </a:cubicBezTo>
                  <a:cubicBezTo>
                    <a:pt x="1612" y="2996"/>
                    <a:pt x="2117" y="2778"/>
                    <a:pt x="2511" y="2430"/>
                  </a:cubicBezTo>
                  <a:cubicBezTo>
                    <a:pt x="2671" y="2293"/>
                    <a:pt x="2831" y="2110"/>
                    <a:pt x="3036" y="2042"/>
                  </a:cubicBezTo>
                  <a:cubicBezTo>
                    <a:pt x="3113" y="2009"/>
                    <a:pt x="3189" y="1995"/>
                    <a:pt x="3262" y="1995"/>
                  </a:cubicBezTo>
                  <a:cubicBezTo>
                    <a:pt x="3448" y="1995"/>
                    <a:pt x="3619" y="2087"/>
                    <a:pt x="3767" y="2201"/>
                  </a:cubicBezTo>
                  <a:cubicBezTo>
                    <a:pt x="4132" y="2430"/>
                    <a:pt x="4406" y="2772"/>
                    <a:pt x="4840" y="2886"/>
                  </a:cubicBezTo>
                  <a:cubicBezTo>
                    <a:pt x="5050" y="2949"/>
                    <a:pt x="5261" y="2974"/>
                    <a:pt x="5473" y="2974"/>
                  </a:cubicBezTo>
                  <a:cubicBezTo>
                    <a:pt x="5948" y="2974"/>
                    <a:pt x="6427" y="2851"/>
                    <a:pt x="6917" y="2772"/>
                  </a:cubicBezTo>
                  <a:cubicBezTo>
                    <a:pt x="7031" y="2087"/>
                    <a:pt x="6962" y="1448"/>
                    <a:pt x="6620" y="946"/>
                  </a:cubicBezTo>
                  <a:cubicBezTo>
                    <a:pt x="6190" y="262"/>
                    <a:pt x="5525" y="0"/>
                    <a:pt x="47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8"/>
            <p:cNvSpPr/>
            <p:nvPr/>
          </p:nvSpPr>
          <p:spPr>
            <a:xfrm>
              <a:off x="2531000" y="2169847"/>
              <a:ext cx="140804" cy="160581"/>
            </a:xfrm>
            <a:custGeom>
              <a:avLst/>
              <a:gdLst/>
              <a:ahLst/>
              <a:cxnLst/>
              <a:rect l="l" t="t" r="r" b="b"/>
              <a:pathLst>
                <a:path w="7853" h="8956" extrusionOk="0">
                  <a:moveTo>
                    <a:pt x="3249" y="0"/>
                  </a:moveTo>
                  <a:cubicBezTo>
                    <a:pt x="3093" y="0"/>
                    <a:pt x="2959" y="20"/>
                    <a:pt x="2854" y="59"/>
                  </a:cubicBezTo>
                  <a:cubicBezTo>
                    <a:pt x="2010" y="356"/>
                    <a:pt x="1142" y="1337"/>
                    <a:pt x="823" y="2479"/>
                  </a:cubicBezTo>
                  <a:cubicBezTo>
                    <a:pt x="503" y="3620"/>
                    <a:pt x="1" y="6336"/>
                    <a:pt x="1507" y="7934"/>
                  </a:cubicBezTo>
                  <a:cubicBezTo>
                    <a:pt x="2283" y="8756"/>
                    <a:pt x="3016" y="8956"/>
                    <a:pt x="3545" y="8956"/>
                  </a:cubicBezTo>
                  <a:cubicBezTo>
                    <a:pt x="4043" y="8956"/>
                    <a:pt x="4361" y="8779"/>
                    <a:pt x="4361" y="8779"/>
                  </a:cubicBezTo>
                  <a:cubicBezTo>
                    <a:pt x="4361" y="8779"/>
                    <a:pt x="5730" y="8459"/>
                    <a:pt x="6506" y="7592"/>
                  </a:cubicBezTo>
                  <a:cubicBezTo>
                    <a:pt x="7259" y="6701"/>
                    <a:pt x="7853" y="4099"/>
                    <a:pt x="7122" y="2433"/>
                  </a:cubicBezTo>
                  <a:cubicBezTo>
                    <a:pt x="6503" y="954"/>
                    <a:pt x="4344" y="0"/>
                    <a:pt x="3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8"/>
            <p:cNvSpPr/>
            <p:nvPr/>
          </p:nvSpPr>
          <p:spPr>
            <a:xfrm>
              <a:off x="2531000" y="2169955"/>
              <a:ext cx="86387" cy="154431"/>
            </a:xfrm>
            <a:custGeom>
              <a:avLst/>
              <a:gdLst/>
              <a:ahLst/>
              <a:cxnLst/>
              <a:rect l="l" t="t" r="r" b="b"/>
              <a:pathLst>
                <a:path w="4818" h="8613" extrusionOk="0">
                  <a:moveTo>
                    <a:pt x="3226" y="1"/>
                  </a:moveTo>
                  <a:cubicBezTo>
                    <a:pt x="3081" y="1"/>
                    <a:pt x="2954" y="18"/>
                    <a:pt x="2854" y="53"/>
                  </a:cubicBezTo>
                  <a:cubicBezTo>
                    <a:pt x="2010" y="350"/>
                    <a:pt x="1142" y="1331"/>
                    <a:pt x="823" y="2473"/>
                  </a:cubicBezTo>
                  <a:cubicBezTo>
                    <a:pt x="503" y="3614"/>
                    <a:pt x="1" y="6330"/>
                    <a:pt x="1507" y="7928"/>
                  </a:cubicBezTo>
                  <a:cubicBezTo>
                    <a:pt x="1781" y="8225"/>
                    <a:pt x="2055" y="8453"/>
                    <a:pt x="2329" y="8613"/>
                  </a:cubicBezTo>
                  <a:cubicBezTo>
                    <a:pt x="2489" y="7996"/>
                    <a:pt x="2489" y="7335"/>
                    <a:pt x="2443" y="6718"/>
                  </a:cubicBezTo>
                  <a:cubicBezTo>
                    <a:pt x="2398" y="6353"/>
                    <a:pt x="2352" y="5988"/>
                    <a:pt x="2284" y="5645"/>
                  </a:cubicBezTo>
                  <a:cubicBezTo>
                    <a:pt x="2238" y="5326"/>
                    <a:pt x="2124" y="5006"/>
                    <a:pt x="2192" y="4710"/>
                  </a:cubicBezTo>
                  <a:cubicBezTo>
                    <a:pt x="2238" y="4344"/>
                    <a:pt x="2535" y="4139"/>
                    <a:pt x="2809" y="3911"/>
                  </a:cubicBezTo>
                  <a:cubicBezTo>
                    <a:pt x="3060" y="3728"/>
                    <a:pt x="3265" y="3523"/>
                    <a:pt x="3493" y="3272"/>
                  </a:cubicBezTo>
                  <a:cubicBezTo>
                    <a:pt x="3904" y="2815"/>
                    <a:pt x="4224" y="2267"/>
                    <a:pt x="4452" y="1697"/>
                  </a:cubicBezTo>
                  <a:cubicBezTo>
                    <a:pt x="4612" y="1263"/>
                    <a:pt x="4749" y="829"/>
                    <a:pt x="4817" y="396"/>
                  </a:cubicBezTo>
                  <a:cubicBezTo>
                    <a:pt x="4225" y="142"/>
                    <a:pt x="3645" y="1"/>
                    <a:pt x="3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8"/>
            <p:cNvSpPr/>
            <p:nvPr/>
          </p:nvSpPr>
          <p:spPr>
            <a:xfrm>
              <a:off x="2694723" y="2044441"/>
              <a:ext cx="168219" cy="186705"/>
            </a:xfrm>
            <a:custGeom>
              <a:avLst/>
              <a:gdLst/>
              <a:ahLst/>
              <a:cxnLst/>
              <a:rect l="l" t="t" r="r" b="b"/>
              <a:pathLst>
                <a:path w="9382" h="10413" extrusionOk="0">
                  <a:moveTo>
                    <a:pt x="6009" y="0"/>
                  </a:moveTo>
                  <a:cubicBezTo>
                    <a:pt x="5882" y="0"/>
                    <a:pt x="5751" y="15"/>
                    <a:pt x="5615" y="46"/>
                  </a:cubicBezTo>
                  <a:cubicBezTo>
                    <a:pt x="3515" y="502"/>
                    <a:pt x="1415" y="2922"/>
                    <a:pt x="708" y="5775"/>
                  </a:cubicBezTo>
                  <a:cubicBezTo>
                    <a:pt x="0" y="8651"/>
                    <a:pt x="1073" y="10294"/>
                    <a:pt x="1073" y="10294"/>
                  </a:cubicBezTo>
                  <a:cubicBezTo>
                    <a:pt x="1073" y="10294"/>
                    <a:pt x="1392" y="10340"/>
                    <a:pt x="2671" y="10409"/>
                  </a:cubicBezTo>
                  <a:cubicBezTo>
                    <a:pt x="2721" y="10411"/>
                    <a:pt x="2773" y="10413"/>
                    <a:pt x="2827" y="10413"/>
                  </a:cubicBezTo>
                  <a:cubicBezTo>
                    <a:pt x="4139" y="10413"/>
                    <a:pt x="6675" y="9628"/>
                    <a:pt x="8012" y="8423"/>
                  </a:cubicBezTo>
                  <a:cubicBezTo>
                    <a:pt x="9381" y="7167"/>
                    <a:pt x="9085" y="4657"/>
                    <a:pt x="8925" y="3835"/>
                  </a:cubicBezTo>
                  <a:cubicBezTo>
                    <a:pt x="8775" y="3066"/>
                    <a:pt x="7847" y="0"/>
                    <a:pt x="6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8"/>
            <p:cNvSpPr/>
            <p:nvPr/>
          </p:nvSpPr>
          <p:spPr>
            <a:xfrm>
              <a:off x="2702900" y="2044477"/>
              <a:ext cx="142436" cy="138724"/>
            </a:xfrm>
            <a:custGeom>
              <a:avLst/>
              <a:gdLst/>
              <a:ahLst/>
              <a:cxnLst/>
              <a:rect l="l" t="t" r="r" b="b"/>
              <a:pathLst>
                <a:path w="7944" h="7737" extrusionOk="0">
                  <a:moveTo>
                    <a:pt x="5542" y="0"/>
                  </a:moveTo>
                  <a:cubicBezTo>
                    <a:pt x="5418" y="0"/>
                    <a:pt x="5291" y="14"/>
                    <a:pt x="5159" y="44"/>
                  </a:cubicBezTo>
                  <a:cubicBezTo>
                    <a:pt x="3059" y="500"/>
                    <a:pt x="959" y="2920"/>
                    <a:pt x="252" y="5773"/>
                  </a:cubicBezTo>
                  <a:cubicBezTo>
                    <a:pt x="69" y="6503"/>
                    <a:pt x="1" y="7165"/>
                    <a:pt x="1" y="7736"/>
                  </a:cubicBezTo>
                  <a:cubicBezTo>
                    <a:pt x="69" y="7713"/>
                    <a:pt x="138" y="7690"/>
                    <a:pt x="206" y="7668"/>
                  </a:cubicBezTo>
                  <a:cubicBezTo>
                    <a:pt x="754" y="7416"/>
                    <a:pt x="1233" y="6937"/>
                    <a:pt x="1644" y="6503"/>
                  </a:cubicBezTo>
                  <a:cubicBezTo>
                    <a:pt x="2511" y="5590"/>
                    <a:pt x="3265" y="4495"/>
                    <a:pt x="4383" y="3879"/>
                  </a:cubicBezTo>
                  <a:cubicBezTo>
                    <a:pt x="4977" y="3536"/>
                    <a:pt x="5638" y="3445"/>
                    <a:pt x="6278" y="3239"/>
                  </a:cubicBezTo>
                  <a:cubicBezTo>
                    <a:pt x="6871" y="3080"/>
                    <a:pt x="7396" y="2806"/>
                    <a:pt x="7830" y="2326"/>
                  </a:cubicBezTo>
                  <a:cubicBezTo>
                    <a:pt x="7875" y="2281"/>
                    <a:pt x="7898" y="2235"/>
                    <a:pt x="7944" y="2212"/>
                  </a:cubicBezTo>
                  <a:cubicBezTo>
                    <a:pt x="7450" y="1143"/>
                    <a:pt x="6661" y="0"/>
                    <a:pt x="5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8"/>
            <p:cNvSpPr/>
            <p:nvPr/>
          </p:nvSpPr>
          <p:spPr>
            <a:xfrm>
              <a:off x="2479450" y="2604286"/>
              <a:ext cx="187853" cy="133363"/>
            </a:xfrm>
            <a:custGeom>
              <a:avLst/>
              <a:gdLst/>
              <a:ahLst/>
              <a:cxnLst/>
              <a:rect l="l" t="t" r="r" b="b"/>
              <a:pathLst>
                <a:path w="10477" h="7438" extrusionOk="0">
                  <a:moveTo>
                    <a:pt x="6096" y="1"/>
                  </a:moveTo>
                  <a:cubicBezTo>
                    <a:pt x="5418" y="1"/>
                    <a:pt x="4735" y="55"/>
                    <a:pt x="4131" y="185"/>
                  </a:cubicBezTo>
                  <a:cubicBezTo>
                    <a:pt x="1986" y="641"/>
                    <a:pt x="890" y="1532"/>
                    <a:pt x="639" y="1805"/>
                  </a:cubicBezTo>
                  <a:cubicBezTo>
                    <a:pt x="388" y="2079"/>
                    <a:pt x="274" y="2353"/>
                    <a:pt x="274" y="2353"/>
                  </a:cubicBezTo>
                  <a:cubicBezTo>
                    <a:pt x="274" y="2353"/>
                    <a:pt x="0" y="3061"/>
                    <a:pt x="593" y="4681"/>
                  </a:cubicBezTo>
                  <a:cubicBezTo>
                    <a:pt x="1153" y="6154"/>
                    <a:pt x="2750" y="7438"/>
                    <a:pt x="4612" y="7438"/>
                  </a:cubicBezTo>
                  <a:cubicBezTo>
                    <a:pt x="4799" y="7438"/>
                    <a:pt x="4989" y="7425"/>
                    <a:pt x="5181" y="7398"/>
                  </a:cubicBezTo>
                  <a:cubicBezTo>
                    <a:pt x="7281" y="7101"/>
                    <a:pt x="8993" y="5754"/>
                    <a:pt x="9724" y="3905"/>
                  </a:cubicBezTo>
                  <a:cubicBezTo>
                    <a:pt x="10477" y="2056"/>
                    <a:pt x="10203" y="1189"/>
                    <a:pt x="9792" y="687"/>
                  </a:cubicBezTo>
                  <a:cubicBezTo>
                    <a:pt x="9482" y="344"/>
                    <a:pt x="7803" y="1"/>
                    <a:pt x="6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8"/>
            <p:cNvSpPr/>
            <p:nvPr/>
          </p:nvSpPr>
          <p:spPr>
            <a:xfrm>
              <a:off x="2536325" y="2604286"/>
              <a:ext cx="129759" cy="61446"/>
            </a:xfrm>
            <a:custGeom>
              <a:avLst/>
              <a:gdLst/>
              <a:ahLst/>
              <a:cxnLst/>
              <a:rect l="l" t="t" r="r" b="b"/>
              <a:pathLst>
                <a:path w="7237" h="3427" extrusionOk="0">
                  <a:moveTo>
                    <a:pt x="2924" y="1"/>
                  </a:moveTo>
                  <a:cubicBezTo>
                    <a:pt x="2246" y="1"/>
                    <a:pt x="1563" y="55"/>
                    <a:pt x="959" y="185"/>
                  </a:cubicBezTo>
                  <a:cubicBezTo>
                    <a:pt x="617" y="276"/>
                    <a:pt x="297" y="345"/>
                    <a:pt x="1" y="436"/>
                  </a:cubicBezTo>
                  <a:cubicBezTo>
                    <a:pt x="1210" y="1760"/>
                    <a:pt x="2785" y="2696"/>
                    <a:pt x="4520" y="3152"/>
                  </a:cubicBezTo>
                  <a:cubicBezTo>
                    <a:pt x="5251" y="3335"/>
                    <a:pt x="6004" y="3403"/>
                    <a:pt x="6734" y="3426"/>
                  </a:cubicBezTo>
                  <a:cubicBezTo>
                    <a:pt x="7236" y="1897"/>
                    <a:pt x="7008" y="1143"/>
                    <a:pt x="6620" y="687"/>
                  </a:cubicBezTo>
                  <a:cubicBezTo>
                    <a:pt x="6310" y="344"/>
                    <a:pt x="4631" y="1"/>
                    <a:pt x="2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8"/>
            <p:cNvSpPr/>
            <p:nvPr/>
          </p:nvSpPr>
          <p:spPr>
            <a:xfrm>
              <a:off x="2273984" y="2471492"/>
              <a:ext cx="119521" cy="181362"/>
            </a:xfrm>
            <a:custGeom>
              <a:avLst/>
              <a:gdLst/>
              <a:ahLst/>
              <a:cxnLst/>
              <a:rect l="l" t="t" r="r" b="b"/>
              <a:pathLst>
                <a:path w="6666" h="10115" extrusionOk="0">
                  <a:moveTo>
                    <a:pt x="4045" y="0"/>
                  </a:moveTo>
                  <a:cubicBezTo>
                    <a:pt x="2088" y="0"/>
                    <a:pt x="555" y="1981"/>
                    <a:pt x="343" y="2957"/>
                  </a:cubicBezTo>
                  <a:cubicBezTo>
                    <a:pt x="115" y="4007"/>
                    <a:pt x="1" y="6107"/>
                    <a:pt x="1347" y="8344"/>
                  </a:cubicBezTo>
                  <a:cubicBezTo>
                    <a:pt x="2254" y="9866"/>
                    <a:pt x="2882" y="10114"/>
                    <a:pt x="3195" y="10114"/>
                  </a:cubicBezTo>
                  <a:cubicBezTo>
                    <a:pt x="3347" y="10114"/>
                    <a:pt x="3424" y="10056"/>
                    <a:pt x="3424" y="10056"/>
                  </a:cubicBezTo>
                  <a:lnTo>
                    <a:pt x="3470" y="9759"/>
                  </a:lnTo>
                  <a:cubicBezTo>
                    <a:pt x="3470" y="9759"/>
                    <a:pt x="4360" y="9622"/>
                    <a:pt x="5022" y="8823"/>
                  </a:cubicBezTo>
                  <a:cubicBezTo>
                    <a:pt x="5639" y="8070"/>
                    <a:pt x="5844" y="7477"/>
                    <a:pt x="6255" y="5833"/>
                  </a:cubicBezTo>
                  <a:cubicBezTo>
                    <a:pt x="6666" y="4167"/>
                    <a:pt x="6666" y="378"/>
                    <a:pt x="4497" y="36"/>
                  </a:cubicBezTo>
                  <a:cubicBezTo>
                    <a:pt x="4344" y="11"/>
                    <a:pt x="4193" y="0"/>
                    <a:pt x="4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8"/>
            <p:cNvSpPr/>
            <p:nvPr/>
          </p:nvSpPr>
          <p:spPr>
            <a:xfrm>
              <a:off x="2274396" y="2471492"/>
              <a:ext cx="84325" cy="136931"/>
            </a:xfrm>
            <a:custGeom>
              <a:avLst/>
              <a:gdLst/>
              <a:ahLst/>
              <a:cxnLst/>
              <a:rect l="l" t="t" r="r" b="b"/>
              <a:pathLst>
                <a:path w="4703" h="7637" extrusionOk="0">
                  <a:moveTo>
                    <a:pt x="4022" y="0"/>
                  </a:moveTo>
                  <a:cubicBezTo>
                    <a:pt x="2065" y="0"/>
                    <a:pt x="532" y="1981"/>
                    <a:pt x="320" y="2957"/>
                  </a:cubicBezTo>
                  <a:cubicBezTo>
                    <a:pt x="115" y="3893"/>
                    <a:pt x="1" y="5673"/>
                    <a:pt x="936" y="7636"/>
                  </a:cubicBezTo>
                  <a:cubicBezTo>
                    <a:pt x="1347" y="7271"/>
                    <a:pt x="1690" y="6815"/>
                    <a:pt x="1986" y="6427"/>
                  </a:cubicBezTo>
                  <a:cubicBezTo>
                    <a:pt x="2740" y="5377"/>
                    <a:pt x="3333" y="4213"/>
                    <a:pt x="3767" y="3003"/>
                  </a:cubicBezTo>
                  <a:cubicBezTo>
                    <a:pt x="3995" y="2387"/>
                    <a:pt x="4178" y="1748"/>
                    <a:pt x="4360" y="1131"/>
                  </a:cubicBezTo>
                  <a:cubicBezTo>
                    <a:pt x="4451" y="766"/>
                    <a:pt x="4566" y="424"/>
                    <a:pt x="4703" y="81"/>
                  </a:cubicBezTo>
                  <a:cubicBezTo>
                    <a:pt x="4634" y="58"/>
                    <a:pt x="4566" y="36"/>
                    <a:pt x="4474" y="36"/>
                  </a:cubicBezTo>
                  <a:cubicBezTo>
                    <a:pt x="4321" y="11"/>
                    <a:pt x="4170" y="0"/>
                    <a:pt x="40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8"/>
            <p:cNvSpPr/>
            <p:nvPr/>
          </p:nvSpPr>
          <p:spPr>
            <a:xfrm>
              <a:off x="2811774" y="2567223"/>
              <a:ext cx="198091" cy="150235"/>
            </a:xfrm>
            <a:custGeom>
              <a:avLst/>
              <a:gdLst/>
              <a:ahLst/>
              <a:cxnLst/>
              <a:rect l="l" t="t" r="r" b="b"/>
              <a:pathLst>
                <a:path w="11048" h="8379" extrusionOk="0">
                  <a:moveTo>
                    <a:pt x="4973" y="1"/>
                  </a:moveTo>
                  <a:cubicBezTo>
                    <a:pt x="4664" y="1"/>
                    <a:pt x="4352" y="27"/>
                    <a:pt x="4040" y="83"/>
                  </a:cubicBezTo>
                  <a:cubicBezTo>
                    <a:pt x="2009" y="449"/>
                    <a:pt x="1392" y="882"/>
                    <a:pt x="1392" y="882"/>
                  </a:cubicBezTo>
                  <a:lnTo>
                    <a:pt x="1712" y="1156"/>
                  </a:lnTo>
                  <a:cubicBezTo>
                    <a:pt x="1712" y="1156"/>
                    <a:pt x="0" y="2937"/>
                    <a:pt x="251" y="4854"/>
                  </a:cubicBezTo>
                  <a:cubicBezTo>
                    <a:pt x="525" y="6771"/>
                    <a:pt x="2054" y="7912"/>
                    <a:pt x="4314" y="8301"/>
                  </a:cubicBezTo>
                  <a:cubicBezTo>
                    <a:pt x="4642" y="8353"/>
                    <a:pt x="4971" y="8378"/>
                    <a:pt x="5296" y="8378"/>
                  </a:cubicBezTo>
                  <a:cubicBezTo>
                    <a:pt x="7217" y="8378"/>
                    <a:pt x="9035" y="7522"/>
                    <a:pt x="9952" y="6566"/>
                  </a:cubicBezTo>
                  <a:cubicBezTo>
                    <a:pt x="11002" y="5470"/>
                    <a:pt x="11048" y="3142"/>
                    <a:pt x="9564" y="1887"/>
                  </a:cubicBezTo>
                  <a:cubicBezTo>
                    <a:pt x="8308" y="805"/>
                    <a:pt x="6676" y="1"/>
                    <a:pt x="4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8"/>
            <p:cNvSpPr/>
            <p:nvPr/>
          </p:nvSpPr>
          <p:spPr>
            <a:xfrm>
              <a:off x="2929236" y="2574037"/>
              <a:ext cx="80631" cy="128110"/>
            </a:xfrm>
            <a:custGeom>
              <a:avLst/>
              <a:gdLst/>
              <a:ahLst/>
              <a:cxnLst/>
              <a:rect l="l" t="t" r="r" b="b"/>
              <a:pathLst>
                <a:path w="4497" h="7145" extrusionOk="0">
                  <a:moveTo>
                    <a:pt x="502" y="0"/>
                  </a:moveTo>
                  <a:cubicBezTo>
                    <a:pt x="479" y="183"/>
                    <a:pt x="457" y="343"/>
                    <a:pt x="434" y="502"/>
                  </a:cubicBezTo>
                  <a:cubicBezTo>
                    <a:pt x="342" y="1050"/>
                    <a:pt x="228" y="1598"/>
                    <a:pt x="160" y="2146"/>
                  </a:cubicBezTo>
                  <a:cubicBezTo>
                    <a:pt x="0" y="3196"/>
                    <a:pt x="0" y="4246"/>
                    <a:pt x="365" y="5250"/>
                  </a:cubicBezTo>
                  <a:cubicBezTo>
                    <a:pt x="685" y="6117"/>
                    <a:pt x="1301" y="6779"/>
                    <a:pt x="2123" y="7144"/>
                  </a:cubicBezTo>
                  <a:cubicBezTo>
                    <a:pt x="2625" y="6848"/>
                    <a:pt x="3081" y="6528"/>
                    <a:pt x="3401" y="6186"/>
                  </a:cubicBezTo>
                  <a:cubicBezTo>
                    <a:pt x="4451" y="5090"/>
                    <a:pt x="4497" y="2762"/>
                    <a:pt x="3013" y="1507"/>
                  </a:cubicBezTo>
                  <a:cubicBezTo>
                    <a:pt x="2283" y="890"/>
                    <a:pt x="1438" y="343"/>
                    <a:pt x="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8"/>
            <p:cNvSpPr/>
            <p:nvPr/>
          </p:nvSpPr>
          <p:spPr>
            <a:xfrm>
              <a:off x="3058551" y="2416607"/>
              <a:ext cx="210785" cy="135479"/>
            </a:xfrm>
            <a:custGeom>
              <a:avLst/>
              <a:gdLst/>
              <a:ahLst/>
              <a:cxnLst/>
              <a:rect l="l" t="t" r="r" b="b"/>
              <a:pathLst>
                <a:path w="11756" h="7556" extrusionOk="0">
                  <a:moveTo>
                    <a:pt x="6065" y="1"/>
                  </a:moveTo>
                  <a:cubicBezTo>
                    <a:pt x="5122" y="1"/>
                    <a:pt x="4124" y="116"/>
                    <a:pt x="3151" y="403"/>
                  </a:cubicBezTo>
                  <a:cubicBezTo>
                    <a:pt x="1051" y="1042"/>
                    <a:pt x="46" y="2161"/>
                    <a:pt x="46" y="2161"/>
                  </a:cubicBezTo>
                  <a:lnTo>
                    <a:pt x="389" y="2161"/>
                  </a:lnTo>
                  <a:cubicBezTo>
                    <a:pt x="389" y="2161"/>
                    <a:pt x="1" y="3051"/>
                    <a:pt x="1096" y="4991"/>
                  </a:cubicBezTo>
                  <a:cubicBezTo>
                    <a:pt x="1949" y="6533"/>
                    <a:pt x="2902" y="7556"/>
                    <a:pt x="4667" y="7556"/>
                  </a:cubicBezTo>
                  <a:cubicBezTo>
                    <a:pt x="5123" y="7556"/>
                    <a:pt x="5633" y="7487"/>
                    <a:pt x="6209" y="7342"/>
                  </a:cubicBezTo>
                  <a:cubicBezTo>
                    <a:pt x="9017" y="6657"/>
                    <a:pt x="10843" y="4946"/>
                    <a:pt x="11299" y="3690"/>
                  </a:cubicBezTo>
                  <a:cubicBezTo>
                    <a:pt x="11756" y="2458"/>
                    <a:pt x="11573" y="1750"/>
                    <a:pt x="10729" y="1111"/>
                  </a:cubicBezTo>
                  <a:cubicBezTo>
                    <a:pt x="10048" y="589"/>
                    <a:pt x="8195" y="1"/>
                    <a:pt x="60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8"/>
            <p:cNvSpPr/>
            <p:nvPr/>
          </p:nvSpPr>
          <p:spPr>
            <a:xfrm>
              <a:off x="3128947" y="2416661"/>
              <a:ext cx="140392" cy="120543"/>
            </a:xfrm>
            <a:custGeom>
              <a:avLst/>
              <a:gdLst/>
              <a:ahLst/>
              <a:cxnLst/>
              <a:rect l="l" t="t" r="r" b="b"/>
              <a:pathLst>
                <a:path w="7830" h="6723" extrusionOk="0">
                  <a:moveTo>
                    <a:pt x="2150" y="0"/>
                  </a:moveTo>
                  <a:cubicBezTo>
                    <a:pt x="1452" y="0"/>
                    <a:pt x="725" y="65"/>
                    <a:pt x="1" y="218"/>
                  </a:cubicBezTo>
                  <a:cubicBezTo>
                    <a:pt x="937" y="1382"/>
                    <a:pt x="2877" y="1678"/>
                    <a:pt x="3493" y="3162"/>
                  </a:cubicBezTo>
                  <a:cubicBezTo>
                    <a:pt x="3813" y="3915"/>
                    <a:pt x="3562" y="4737"/>
                    <a:pt x="3584" y="5513"/>
                  </a:cubicBezTo>
                  <a:cubicBezTo>
                    <a:pt x="3607" y="5992"/>
                    <a:pt x="3767" y="6403"/>
                    <a:pt x="4064" y="6723"/>
                  </a:cubicBezTo>
                  <a:cubicBezTo>
                    <a:pt x="5867" y="5878"/>
                    <a:pt x="7008" y="4646"/>
                    <a:pt x="7373" y="3687"/>
                  </a:cubicBezTo>
                  <a:cubicBezTo>
                    <a:pt x="7830" y="2455"/>
                    <a:pt x="7647" y="1747"/>
                    <a:pt x="6803" y="1108"/>
                  </a:cubicBezTo>
                  <a:cubicBezTo>
                    <a:pt x="6116" y="593"/>
                    <a:pt x="4268" y="0"/>
                    <a:pt x="2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8"/>
            <p:cNvSpPr/>
            <p:nvPr/>
          </p:nvSpPr>
          <p:spPr>
            <a:xfrm>
              <a:off x="3245585" y="2102913"/>
              <a:ext cx="217760" cy="167789"/>
            </a:xfrm>
            <a:custGeom>
              <a:avLst/>
              <a:gdLst/>
              <a:ahLst/>
              <a:cxnLst/>
              <a:rect l="l" t="t" r="r" b="b"/>
              <a:pathLst>
                <a:path w="12145" h="9358" extrusionOk="0">
                  <a:moveTo>
                    <a:pt x="9203" y="1"/>
                  </a:moveTo>
                  <a:cubicBezTo>
                    <a:pt x="7670" y="1"/>
                    <a:pt x="5703" y="363"/>
                    <a:pt x="4292" y="1167"/>
                  </a:cubicBezTo>
                  <a:cubicBezTo>
                    <a:pt x="1827" y="2537"/>
                    <a:pt x="1348" y="2948"/>
                    <a:pt x="686" y="4317"/>
                  </a:cubicBezTo>
                  <a:cubicBezTo>
                    <a:pt x="24" y="5687"/>
                    <a:pt x="92" y="6508"/>
                    <a:pt x="92" y="6508"/>
                  </a:cubicBezTo>
                  <a:cubicBezTo>
                    <a:pt x="1" y="7262"/>
                    <a:pt x="138" y="9065"/>
                    <a:pt x="1895" y="9339"/>
                  </a:cubicBezTo>
                  <a:cubicBezTo>
                    <a:pt x="1977" y="9352"/>
                    <a:pt x="2064" y="9358"/>
                    <a:pt x="2157" y="9358"/>
                  </a:cubicBezTo>
                  <a:cubicBezTo>
                    <a:pt x="4056" y="9358"/>
                    <a:pt x="8326" y="6793"/>
                    <a:pt x="9588" y="5618"/>
                  </a:cubicBezTo>
                  <a:cubicBezTo>
                    <a:pt x="10911" y="4386"/>
                    <a:pt x="12144" y="1418"/>
                    <a:pt x="11482" y="551"/>
                  </a:cubicBezTo>
                  <a:cubicBezTo>
                    <a:pt x="11212" y="194"/>
                    <a:pt x="10323" y="1"/>
                    <a:pt x="92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8"/>
            <p:cNvSpPr/>
            <p:nvPr/>
          </p:nvSpPr>
          <p:spPr>
            <a:xfrm>
              <a:off x="3264017" y="2102913"/>
              <a:ext cx="193590" cy="65964"/>
            </a:xfrm>
            <a:custGeom>
              <a:avLst/>
              <a:gdLst/>
              <a:ahLst/>
              <a:cxnLst/>
              <a:rect l="l" t="t" r="r" b="b"/>
              <a:pathLst>
                <a:path w="10797" h="3679" extrusionOk="0">
                  <a:moveTo>
                    <a:pt x="8175" y="1"/>
                  </a:moveTo>
                  <a:cubicBezTo>
                    <a:pt x="6642" y="1"/>
                    <a:pt x="4675" y="363"/>
                    <a:pt x="3264" y="1167"/>
                  </a:cubicBezTo>
                  <a:cubicBezTo>
                    <a:pt x="1233" y="2286"/>
                    <a:pt x="548" y="2765"/>
                    <a:pt x="0" y="3678"/>
                  </a:cubicBezTo>
                  <a:cubicBezTo>
                    <a:pt x="936" y="3290"/>
                    <a:pt x="1917" y="3016"/>
                    <a:pt x="2945" y="2902"/>
                  </a:cubicBezTo>
                  <a:cubicBezTo>
                    <a:pt x="3343" y="2858"/>
                    <a:pt x="3737" y="2840"/>
                    <a:pt x="4129" y="2840"/>
                  </a:cubicBezTo>
                  <a:cubicBezTo>
                    <a:pt x="5155" y="2840"/>
                    <a:pt x="6167" y="2963"/>
                    <a:pt x="7190" y="3062"/>
                  </a:cubicBezTo>
                  <a:cubicBezTo>
                    <a:pt x="7727" y="3110"/>
                    <a:pt x="8257" y="3145"/>
                    <a:pt x="8784" y="3145"/>
                  </a:cubicBezTo>
                  <a:cubicBezTo>
                    <a:pt x="9267" y="3145"/>
                    <a:pt x="9746" y="3115"/>
                    <a:pt x="10226" y="3039"/>
                  </a:cubicBezTo>
                  <a:cubicBezTo>
                    <a:pt x="10637" y="1989"/>
                    <a:pt x="10796" y="1008"/>
                    <a:pt x="10454" y="551"/>
                  </a:cubicBezTo>
                  <a:cubicBezTo>
                    <a:pt x="10184" y="194"/>
                    <a:pt x="9295" y="1"/>
                    <a:pt x="8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8"/>
            <p:cNvSpPr/>
            <p:nvPr/>
          </p:nvSpPr>
          <p:spPr>
            <a:xfrm>
              <a:off x="2208089" y="1858628"/>
              <a:ext cx="1206097" cy="1009656"/>
            </a:xfrm>
            <a:custGeom>
              <a:avLst/>
              <a:gdLst/>
              <a:ahLst/>
              <a:cxnLst/>
              <a:rect l="l" t="t" r="r" b="b"/>
              <a:pathLst>
                <a:path w="67267" h="56311" extrusionOk="0">
                  <a:moveTo>
                    <a:pt x="64003" y="1"/>
                  </a:moveTo>
                  <a:cubicBezTo>
                    <a:pt x="62793" y="3904"/>
                    <a:pt x="61310" y="7716"/>
                    <a:pt x="59506" y="11345"/>
                  </a:cubicBezTo>
                  <a:cubicBezTo>
                    <a:pt x="58593" y="13171"/>
                    <a:pt x="57589" y="14928"/>
                    <a:pt x="56448" y="16617"/>
                  </a:cubicBezTo>
                  <a:cubicBezTo>
                    <a:pt x="55740" y="17690"/>
                    <a:pt x="55010" y="18763"/>
                    <a:pt x="54279" y="19813"/>
                  </a:cubicBezTo>
                  <a:cubicBezTo>
                    <a:pt x="53983" y="19037"/>
                    <a:pt x="53777" y="18215"/>
                    <a:pt x="53640" y="17371"/>
                  </a:cubicBezTo>
                  <a:cubicBezTo>
                    <a:pt x="53481" y="16412"/>
                    <a:pt x="53389" y="15453"/>
                    <a:pt x="53321" y="14472"/>
                  </a:cubicBezTo>
                  <a:cubicBezTo>
                    <a:pt x="53229" y="13490"/>
                    <a:pt x="53161" y="12509"/>
                    <a:pt x="53001" y="11550"/>
                  </a:cubicBezTo>
                  <a:cubicBezTo>
                    <a:pt x="52841" y="10569"/>
                    <a:pt x="52613" y="9610"/>
                    <a:pt x="52248" y="8697"/>
                  </a:cubicBezTo>
                  <a:lnTo>
                    <a:pt x="52111" y="8743"/>
                  </a:lnTo>
                  <a:cubicBezTo>
                    <a:pt x="52476" y="9656"/>
                    <a:pt x="52682" y="10614"/>
                    <a:pt x="52819" y="11573"/>
                  </a:cubicBezTo>
                  <a:cubicBezTo>
                    <a:pt x="52933" y="12532"/>
                    <a:pt x="53001" y="13513"/>
                    <a:pt x="53070" y="14495"/>
                  </a:cubicBezTo>
                  <a:cubicBezTo>
                    <a:pt x="53138" y="15476"/>
                    <a:pt x="53207" y="16458"/>
                    <a:pt x="53344" y="17416"/>
                  </a:cubicBezTo>
                  <a:cubicBezTo>
                    <a:pt x="53503" y="18352"/>
                    <a:pt x="53709" y="19265"/>
                    <a:pt x="54051" y="20132"/>
                  </a:cubicBezTo>
                  <a:cubicBezTo>
                    <a:pt x="53686" y="20657"/>
                    <a:pt x="53344" y="21160"/>
                    <a:pt x="52978" y="21662"/>
                  </a:cubicBezTo>
                  <a:cubicBezTo>
                    <a:pt x="50627" y="24994"/>
                    <a:pt x="48139" y="28235"/>
                    <a:pt x="45241" y="31089"/>
                  </a:cubicBezTo>
                  <a:cubicBezTo>
                    <a:pt x="45149" y="31180"/>
                    <a:pt x="45058" y="31271"/>
                    <a:pt x="44967" y="31340"/>
                  </a:cubicBezTo>
                  <a:cubicBezTo>
                    <a:pt x="44967" y="30518"/>
                    <a:pt x="44921" y="29673"/>
                    <a:pt x="44807" y="28829"/>
                  </a:cubicBezTo>
                  <a:cubicBezTo>
                    <a:pt x="44693" y="27802"/>
                    <a:pt x="44373" y="26820"/>
                    <a:pt x="44076" y="25862"/>
                  </a:cubicBezTo>
                  <a:cubicBezTo>
                    <a:pt x="43483" y="23921"/>
                    <a:pt x="42844" y="21981"/>
                    <a:pt x="41908" y="20155"/>
                  </a:cubicBezTo>
                  <a:lnTo>
                    <a:pt x="41748" y="20247"/>
                  </a:lnTo>
                  <a:cubicBezTo>
                    <a:pt x="42661" y="22050"/>
                    <a:pt x="43255" y="23990"/>
                    <a:pt x="43803" y="25930"/>
                  </a:cubicBezTo>
                  <a:cubicBezTo>
                    <a:pt x="44076" y="26912"/>
                    <a:pt x="44373" y="27870"/>
                    <a:pt x="44487" y="28875"/>
                  </a:cubicBezTo>
                  <a:cubicBezTo>
                    <a:pt x="44601" y="29810"/>
                    <a:pt x="44601" y="30769"/>
                    <a:pt x="44579" y="31705"/>
                  </a:cubicBezTo>
                  <a:cubicBezTo>
                    <a:pt x="44076" y="32184"/>
                    <a:pt x="43529" y="32641"/>
                    <a:pt x="42981" y="33074"/>
                  </a:cubicBezTo>
                  <a:cubicBezTo>
                    <a:pt x="42958" y="33074"/>
                    <a:pt x="42958" y="33097"/>
                    <a:pt x="42958" y="33097"/>
                  </a:cubicBezTo>
                  <a:cubicBezTo>
                    <a:pt x="42547" y="33394"/>
                    <a:pt x="42159" y="33691"/>
                    <a:pt x="41725" y="33965"/>
                  </a:cubicBezTo>
                  <a:cubicBezTo>
                    <a:pt x="41315" y="34238"/>
                    <a:pt x="40881" y="34535"/>
                    <a:pt x="40447" y="34786"/>
                  </a:cubicBezTo>
                  <a:cubicBezTo>
                    <a:pt x="39603" y="35334"/>
                    <a:pt x="38735" y="35859"/>
                    <a:pt x="37845" y="36361"/>
                  </a:cubicBezTo>
                  <a:cubicBezTo>
                    <a:pt x="37389" y="36612"/>
                    <a:pt x="36955" y="36841"/>
                    <a:pt x="36498" y="37069"/>
                  </a:cubicBezTo>
                  <a:cubicBezTo>
                    <a:pt x="36065" y="37274"/>
                    <a:pt x="35608" y="37502"/>
                    <a:pt x="35175" y="37617"/>
                  </a:cubicBezTo>
                  <a:cubicBezTo>
                    <a:pt x="33714" y="37343"/>
                    <a:pt x="32253" y="37183"/>
                    <a:pt x="30747" y="37137"/>
                  </a:cubicBezTo>
                  <a:cubicBezTo>
                    <a:pt x="30569" y="37132"/>
                    <a:pt x="30391" y="37129"/>
                    <a:pt x="30213" y="37129"/>
                  </a:cubicBezTo>
                  <a:cubicBezTo>
                    <a:pt x="29638" y="37129"/>
                    <a:pt x="29062" y="37159"/>
                    <a:pt x="28487" y="37229"/>
                  </a:cubicBezTo>
                  <a:cubicBezTo>
                    <a:pt x="27711" y="37297"/>
                    <a:pt x="26980" y="37434"/>
                    <a:pt x="26250" y="37525"/>
                  </a:cubicBezTo>
                  <a:cubicBezTo>
                    <a:pt x="24851" y="37719"/>
                    <a:pt x="23452" y="37892"/>
                    <a:pt x="22072" y="37892"/>
                  </a:cubicBezTo>
                  <a:cubicBezTo>
                    <a:pt x="21988" y="37892"/>
                    <a:pt x="21905" y="37892"/>
                    <a:pt x="21822" y="37891"/>
                  </a:cubicBezTo>
                  <a:cubicBezTo>
                    <a:pt x="21114" y="37868"/>
                    <a:pt x="20384" y="37754"/>
                    <a:pt x="19813" y="37434"/>
                  </a:cubicBezTo>
                  <a:cubicBezTo>
                    <a:pt x="19494" y="37251"/>
                    <a:pt x="19174" y="37046"/>
                    <a:pt x="18877" y="36841"/>
                  </a:cubicBezTo>
                  <a:cubicBezTo>
                    <a:pt x="18740" y="36749"/>
                    <a:pt x="18603" y="36635"/>
                    <a:pt x="18466" y="36521"/>
                  </a:cubicBezTo>
                  <a:cubicBezTo>
                    <a:pt x="18421" y="36475"/>
                    <a:pt x="18375" y="36430"/>
                    <a:pt x="18330" y="36384"/>
                  </a:cubicBezTo>
                  <a:cubicBezTo>
                    <a:pt x="19220" y="35928"/>
                    <a:pt x="20064" y="35357"/>
                    <a:pt x="20795" y="34672"/>
                  </a:cubicBezTo>
                  <a:cubicBezTo>
                    <a:pt x="21228" y="34284"/>
                    <a:pt x="21616" y="33850"/>
                    <a:pt x="21959" y="33371"/>
                  </a:cubicBezTo>
                  <a:cubicBezTo>
                    <a:pt x="22233" y="32960"/>
                    <a:pt x="22484" y="32504"/>
                    <a:pt x="22712" y="32070"/>
                  </a:cubicBezTo>
                  <a:cubicBezTo>
                    <a:pt x="23922" y="30974"/>
                    <a:pt x="25154" y="29947"/>
                    <a:pt x="26547" y="29148"/>
                  </a:cubicBezTo>
                  <a:cubicBezTo>
                    <a:pt x="27300" y="28715"/>
                    <a:pt x="28099" y="28395"/>
                    <a:pt x="28920" y="28121"/>
                  </a:cubicBezTo>
                  <a:cubicBezTo>
                    <a:pt x="29742" y="27870"/>
                    <a:pt x="30587" y="27642"/>
                    <a:pt x="31386" y="27277"/>
                  </a:cubicBezTo>
                  <a:lnTo>
                    <a:pt x="31340" y="27140"/>
                  </a:lnTo>
                  <a:cubicBezTo>
                    <a:pt x="30541" y="27482"/>
                    <a:pt x="29697" y="27688"/>
                    <a:pt x="28852" y="27939"/>
                  </a:cubicBezTo>
                  <a:cubicBezTo>
                    <a:pt x="28030" y="28167"/>
                    <a:pt x="27186" y="28509"/>
                    <a:pt x="26433" y="28943"/>
                  </a:cubicBezTo>
                  <a:cubicBezTo>
                    <a:pt x="25223" y="29605"/>
                    <a:pt x="24127" y="30427"/>
                    <a:pt x="23077" y="31317"/>
                  </a:cubicBezTo>
                  <a:cubicBezTo>
                    <a:pt x="23465" y="30495"/>
                    <a:pt x="23808" y="29651"/>
                    <a:pt x="24173" y="28852"/>
                  </a:cubicBezTo>
                  <a:cubicBezTo>
                    <a:pt x="24629" y="27825"/>
                    <a:pt x="25177" y="26866"/>
                    <a:pt x="25702" y="25884"/>
                  </a:cubicBezTo>
                  <a:cubicBezTo>
                    <a:pt x="26752" y="23899"/>
                    <a:pt x="27711" y="21867"/>
                    <a:pt x="28761" y="19904"/>
                  </a:cubicBezTo>
                  <a:cubicBezTo>
                    <a:pt x="29286" y="18923"/>
                    <a:pt x="29834" y="17964"/>
                    <a:pt x="30473" y="17051"/>
                  </a:cubicBezTo>
                  <a:cubicBezTo>
                    <a:pt x="31089" y="16115"/>
                    <a:pt x="31705" y="15202"/>
                    <a:pt x="32390" y="14335"/>
                  </a:cubicBezTo>
                  <a:lnTo>
                    <a:pt x="32230" y="14175"/>
                  </a:lnTo>
                  <a:cubicBezTo>
                    <a:pt x="31523" y="15065"/>
                    <a:pt x="30883" y="15978"/>
                    <a:pt x="30244" y="16891"/>
                  </a:cubicBezTo>
                  <a:cubicBezTo>
                    <a:pt x="29605" y="17827"/>
                    <a:pt x="29035" y="18786"/>
                    <a:pt x="28510" y="19767"/>
                  </a:cubicBezTo>
                  <a:cubicBezTo>
                    <a:pt x="27414" y="21730"/>
                    <a:pt x="26433" y="23739"/>
                    <a:pt x="25383" y="25702"/>
                  </a:cubicBezTo>
                  <a:cubicBezTo>
                    <a:pt x="24858" y="26683"/>
                    <a:pt x="24287" y="27665"/>
                    <a:pt x="23830" y="28669"/>
                  </a:cubicBezTo>
                  <a:cubicBezTo>
                    <a:pt x="23625" y="29080"/>
                    <a:pt x="23442" y="29491"/>
                    <a:pt x="23260" y="29902"/>
                  </a:cubicBezTo>
                  <a:cubicBezTo>
                    <a:pt x="22940" y="29285"/>
                    <a:pt x="22758" y="28601"/>
                    <a:pt x="22644" y="27916"/>
                  </a:cubicBezTo>
                  <a:cubicBezTo>
                    <a:pt x="22529" y="27071"/>
                    <a:pt x="22507" y="26227"/>
                    <a:pt x="22484" y="25359"/>
                  </a:cubicBezTo>
                  <a:cubicBezTo>
                    <a:pt x="22461" y="24515"/>
                    <a:pt x="22461" y="23648"/>
                    <a:pt x="22347" y="22780"/>
                  </a:cubicBezTo>
                  <a:cubicBezTo>
                    <a:pt x="22210" y="21936"/>
                    <a:pt x="22004" y="21091"/>
                    <a:pt x="21571" y="20315"/>
                  </a:cubicBezTo>
                  <a:lnTo>
                    <a:pt x="21457" y="20384"/>
                  </a:lnTo>
                  <a:cubicBezTo>
                    <a:pt x="21867" y="21137"/>
                    <a:pt x="22050" y="21981"/>
                    <a:pt x="22164" y="22803"/>
                  </a:cubicBezTo>
                  <a:cubicBezTo>
                    <a:pt x="22255" y="23648"/>
                    <a:pt x="22255" y="24515"/>
                    <a:pt x="22255" y="25359"/>
                  </a:cubicBezTo>
                  <a:cubicBezTo>
                    <a:pt x="22255" y="26227"/>
                    <a:pt x="22255" y="27094"/>
                    <a:pt x="22370" y="27962"/>
                  </a:cubicBezTo>
                  <a:cubicBezTo>
                    <a:pt x="22484" y="28760"/>
                    <a:pt x="22689" y="29559"/>
                    <a:pt x="23077" y="30267"/>
                  </a:cubicBezTo>
                  <a:cubicBezTo>
                    <a:pt x="22872" y="30769"/>
                    <a:pt x="22644" y="31248"/>
                    <a:pt x="22415" y="31705"/>
                  </a:cubicBezTo>
                  <a:cubicBezTo>
                    <a:pt x="22347" y="31819"/>
                    <a:pt x="22301" y="31933"/>
                    <a:pt x="22233" y="32047"/>
                  </a:cubicBezTo>
                  <a:lnTo>
                    <a:pt x="22233" y="32070"/>
                  </a:lnTo>
                  <a:cubicBezTo>
                    <a:pt x="22027" y="32435"/>
                    <a:pt x="21822" y="32778"/>
                    <a:pt x="21571" y="33120"/>
                  </a:cubicBezTo>
                  <a:cubicBezTo>
                    <a:pt x="21274" y="33554"/>
                    <a:pt x="20909" y="33942"/>
                    <a:pt x="20498" y="34307"/>
                  </a:cubicBezTo>
                  <a:cubicBezTo>
                    <a:pt x="19676" y="35037"/>
                    <a:pt x="17645" y="36133"/>
                    <a:pt x="17645" y="36133"/>
                  </a:cubicBezTo>
                  <a:lnTo>
                    <a:pt x="15956" y="37845"/>
                  </a:lnTo>
                  <a:lnTo>
                    <a:pt x="15933" y="37868"/>
                  </a:lnTo>
                  <a:lnTo>
                    <a:pt x="15910" y="37891"/>
                  </a:lnTo>
                  <a:cubicBezTo>
                    <a:pt x="14746" y="39511"/>
                    <a:pt x="13536" y="41109"/>
                    <a:pt x="12281" y="42661"/>
                  </a:cubicBezTo>
                  <a:cubicBezTo>
                    <a:pt x="11003" y="44213"/>
                    <a:pt x="9702" y="45742"/>
                    <a:pt x="8264" y="47089"/>
                  </a:cubicBezTo>
                  <a:cubicBezTo>
                    <a:pt x="7830" y="47477"/>
                    <a:pt x="7373" y="47888"/>
                    <a:pt x="6894" y="48299"/>
                  </a:cubicBezTo>
                  <a:lnTo>
                    <a:pt x="7396" y="43300"/>
                  </a:lnTo>
                  <a:cubicBezTo>
                    <a:pt x="7488" y="42341"/>
                    <a:pt x="7602" y="41360"/>
                    <a:pt x="7670" y="40401"/>
                  </a:cubicBezTo>
                  <a:cubicBezTo>
                    <a:pt x="7739" y="39420"/>
                    <a:pt x="7761" y="38416"/>
                    <a:pt x="7442" y="37480"/>
                  </a:cubicBezTo>
                  <a:lnTo>
                    <a:pt x="7328" y="37502"/>
                  </a:lnTo>
                  <a:cubicBezTo>
                    <a:pt x="7602" y="38438"/>
                    <a:pt x="7556" y="39420"/>
                    <a:pt x="7442" y="40378"/>
                  </a:cubicBezTo>
                  <a:cubicBezTo>
                    <a:pt x="7328" y="41337"/>
                    <a:pt x="7191" y="42296"/>
                    <a:pt x="7077" y="43254"/>
                  </a:cubicBezTo>
                  <a:lnTo>
                    <a:pt x="6323" y="48824"/>
                  </a:lnTo>
                  <a:cubicBezTo>
                    <a:pt x="6209" y="48915"/>
                    <a:pt x="6118" y="49006"/>
                    <a:pt x="6004" y="49121"/>
                  </a:cubicBezTo>
                  <a:cubicBezTo>
                    <a:pt x="5273" y="49828"/>
                    <a:pt x="4589" y="50559"/>
                    <a:pt x="3904" y="51289"/>
                  </a:cubicBezTo>
                  <a:cubicBezTo>
                    <a:pt x="2534" y="52795"/>
                    <a:pt x="1256" y="54348"/>
                    <a:pt x="1" y="55945"/>
                  </a:cubicBezTo>
                  <a:lnTo>
                    <a:pt x="663" y="56311"/>
                  </a:lnTo>
                  <a:cubicBezTo>
                    <a:pt x="1895" y="54736"/>
                    <a:pt x="3105" y="53275"/>
                    <a:pt x="4429" y="51791"/>
                  </a:cubicBezTo>
                  <a:cubicBezTo>
                    <a:pt x="5114" y="51038"/>
                    <a:pt x="5798" y="50307"/>
                    <a:pt x="6506" y="49623"/>
                  </a:cubicBezTo>
                  <a:cubicBezTo>
                    <a:pt x="7214" y="48915"/>
                    <a:pt x="7967" y="48299"/>
                    <a:pt x="8743" y="47591"/>
                  </a:cubicBezTo>
                  <a:cubicBezTo>
                    <a:pt x="9724" y="46655"/>
                    <a:pt x="10660" y="45628"/>
                    <a:pt x="11528" y="44601"/>
                  </a:cubicBezTo>
                  <a:cubicBezTo>
                    <a:pt x="11619" y="44578"/>
                    <a:pt x="11733" y="44578"/>
                    <a:pt x="11802" y="44556"/>
                  </a:cubicBezTo>
                  <a:cubicBezTo>
                    <a:pt x="12030" y="44510"/>
                    <a:pt x="12212" y="44441"/>
                    <a:pt x="12395" y="44350"/>
                  </a:cubicBezTo>
                  <a:cubicBezTo>
                    <a:pt x="12760" y="44190"/>
                    <a:pt x="13103" y="44099"/>
                    <a:pt x="13491" y="44053"/>
                  </a:cubicBezTo>
                  <a:cubicBezTo>
                    <a:pt x="13685" y="44042"/>
                    <a:pt x="13884" y="44036"/>
                    <a:pt x="14084" y="44036"/>
                  </a:cubicBezTo>
                  <a:cubicBezTo>
                    <a:pt x="14284" y="44036"/>
                    <a:pt x="14483" y="44042"/>
                    <a:pt x="14677" y="44053"/>
                  </a:cubicBezTo>
                  <a:lnTo>
                    <a:pt x="15864" y="44053"/>
                  </a:lnTo>
                  <a:lnTo>
                    <a:pt x="18238" y="44099"/>
                  </a:lnTo>
                  <a:cubicBezTo>
                    <a:pt x="19014" y="44122"/>
                    <a:pt x="19813" y="44167"/>
                    <a:pt x="20544" y="44464"/>
                  </a:cubicBezTo>
                  <a:lnTo>
                    <a:pt x="20589" y="44350"/>
                  </a:lnTo>
                  <a:cubicBezTo>
                    <a:pt x="19859" y="44008"/>
                    <a:pt x="19037" y="43939"/>
                    <a:pt x="18238" y="43894"/>
                  </a:cubicBezTo>
                  <a:lnTo>
                    <a:pt x="15864" y="43825"/>
                  </a:lnTo>
                  <a:lnTo>
                    <a:pt x="14677" y="43779"/>
                  </a:lnTo>
                  <a:cubicBezTo>
                    <a:pt x="14483" y="43768"/>
                    <a:pt x="14284" y="43762"/>
                    <a:pt x="14081" y="43762"/>
                  </a:cubicBezTo>
                  <a:cubicBezTo>
                    <a:pt x="13879" y="43762"/>
                    <a:pt x="13673" y="43768"/>
                    <a:pt x="13468" y="43779"/>
                  </a:cubicBezTo>
                  <a:cubicBezTo>
                    <a:pt x="13262" y="43779"/>
                    <a:pt x="13057" y="43825"/>
                    <a:pt x="12874" y="43871"/>
                  </a:cubicBezTo>
                  <a:cubicBezTo>
                    <a:pt x="12669" y="43916"/>
                    <a:pt x="12463" y="43985"/>
                    <a:pt x="12281" y="44076"/>
                  </a:cubicBezTo>
                  <a:cubicBezTo>
                    <a:pt x="12144" y="44122"/>
                    <a:pt x="12007" y="44167"/>
                    <a:pt x="11870" y="44213"/>
                  </a:cubicBezTo>
                  <a:cubicBezTo>
                    <a:pt x="12167" y="43825"/>
                    <a:pt x="12486" y="43460"/>
                    <a:pt x="12783" y="43072"/>
                  </a:cubicBezTo>
                  <a:cubicBezTo>
                    <a:pt x="14038" y="41520"/>
                    <a:pt x="15248" y="39922"/>
                    <a:pt x="16412" y="38279"/>
                  </a:cubicBezTo>
                  <a:lnTo>
                    <a:pt x="17850" y="36795"/>
                  </a:lnTo>
                  <a:cubicBezTo>
                    <a:pt x="17919" y="36863"/>
                    <a:pt x="17987" y="36932"/>
                    <a:pt x="18056" y="36978"/>
                  </a:cubicBezTo>
                  <a:cubicBezTo>
                    <a:pt x="18215" y="37114"/>
                    <a:pt x="18375" y="37229"/>
                    <a:pt x="18535" y="37343"/>
                  </a:cubicBezTo>
                  <a:cubicBezTo>
                    <a:pt x="18832" y="37571"/>
                    <a:pt x="19174" y="37776"/>
                    <a:pt x="19494" y="37959"/>
                  </a:cubicBezTo>
                  <a:cubicBezTo>
                    <a:pt x="20247" y="38370"/>
                    <a:pt x="21046" y="38461"/>
                    <a:pt x="21799" y="38484"/>
                  </a:cubicBezTo>
                  <a:cubicBezTo>
                    <a:pt x="21879" y="38485"/>
                    <a:pt x="21958" y="38486"/>
                    <a:pt x="22037" y="38486"/>
                  </a:cubicBezTo>
                  <a:cubicBezTo>
                    <a:pt x="23503" y="38486"/>
                    <a:pt x="24911" y="38291"/>
                    <a:pt x="26318" y="38096"/>
                  </a:cubicBezTo>
                  <a:cubicBezTo>
                    <a:pt x="27072" y="38005"/>
                    <a:pt x="27825" y="37868"/>
                    <a:pt x="28532" y="37776"/>
                  </a:cubicBezTo>
                  <a:cubicBezTo>
                    <a:pt x="29046" y="37725"/>
                    <a:pt x="29560" y="37699"/>
                    <a:pt x="30083" y="37699"/>
                  </a:cubicBezTo>
                  <a:cubicBezTo>
                    <a:pt x="30257" y="37699"/>
                    <a:pt x="30433" y="37702"/>
                    <a:pt x="30610" y="37708"/>
                  </a:cubicBezTo>
                  <a:cubicBezTo>
                    <a:pt x="31408" y="38142"/>
                    <a:pt x="32230" y="38598"/>
                    <a:pt x="33029" y="39055"/>
                  </a:cubicBezTo>
                  <a:cubicBezTo>
                    <a:pt x="33851" y="39580"/>
                    <a:pt x="34581" y="40242"/>
                    <a:pt x="35357" y="40835"/>
                  </a:cubicBezTo>
                  <a:cubicBezTo>
                    <a:pt x="35768" y="41155"/>
                    <a:pt x="36156" y="41428"/>
                    <a:pt x="36544" y="41725"/>
                  </a:cubicBezTo>
                  <a:cubicBezTo>
                    <a:pt x="36932" y="42045"/>
                    <a:pt x="37297" y="42364"/>
                    <a:pt x="37685" y="42684"/>
                  </a:cubicBezTo>
                  <a:cubicBezTo>
                    <a:pt x="38439" y="43323"/>
                    <a:pt x="39192" y="43962"/>
                    <a:pt x="40036" y="44487"/>
                  </a:cubicBezTo>
                  <a:lnTo>
                    <a:pt x="40128" y="44350"/>
                  </a:lnTo>
                  <a:cubicBezTo>
                    <a:pt x="39306" y="43825"/>
                    <a:pt x="38576" y="43163"/>
                    <a:pt x="37845" y="42501"/>
                  </a:cubicBezTo>
                  <a:cubicBezTo>
                    <a:pt x="37457" y="42182"/>
                    <a:pt x="37092" y="41839"/>
                    <a:pt x="36727" y="41520"/>
                  </a:cubicBezTo>
                  <a:cubicBezTo>
                    <a:pt x="36339" y="41200"/>
                    <a:pt x="35928" y="40903"/>
                    <a:pt x="35563" y="40607"/>
                  </a:cubicBezTo>
                  <a:cubicBezTo>
                    <a:pt x="34787" y="39990"/>
                    <a:pt x="34079" y="39306"/>
                    <a:pt x="33234" y="38758"/>
                  </a:cubicBezTo>
                  <a:cubicBezTo>
                    <a:pt x="32664" y="38393"/>
                    <a:pt x="32093" y="38073"/>
                    <a:pt x="31523" y="37731"/>
                  </a:cubicBezTo>
                  <a:lnTo>
                    <a:pt x="31523" y="37731"/>
                  </a:lnTo>
                  <a:cubicBezTo>
                    <a:pt x="32755" y="37799"/>
                    <a:pt x="33965" y="37936"/>
                    <a:pt x="35152" y="38164"/>
                  </a:cubicBezTo>
                  <a:lnTo>
                    <a:pt x="35266" y="38164"/>
                  </a:lnTo>
                  <a:cubicBezTo>
                    <a:pt x="35563" y="38073"/>
                    <a:pt x="35791" y="37982"/>
                    <a:pt x="36019" y="37868"/>
                  </a:cubicBezTo>
                  <a:cubicBezTo>
                    <a:pt x="36270" y="37776"/>
                    <a:pt x="36498" y="37662"/>
                    <a:pt x="36727" y="37548"/>
                  </a:cubicBezTo>
                  <a:cubicBezTo>
                    <a:pt x="37183" y="37297"/>
                    <a:pt x="37640" y="37069"/>
                    <a:pt x="38096" y="36818"/>
                  </a:cubicBezTo>
                  <a:cubicBezTo>
                    <a:pt x="38986" y="36316"/>
                    <a:pt x="39854" y="35768"/>
                    <a:pt x="40721" y="35220"/>
                  </a:cubicBezTo>
                  <a:cubicBezTo>
                    <a:pt x="41155" y="34946"/>
                    <a:pt x="41566" y="34649"/>
                    <a:pt x="41999" y="34375"/>
                  </a:cubicBezTo>
                  <a:cubicBezTo>
                    <a:pt x="42433" y="34079"/>
                    <a:pt x="42844" y="33782"/>
                    <a:pt x="43255" y="33462"/>
                  </a:cubicBezTo>
                  <a:cubicBezTo>
                    <a:pt x="43278" y="33440"/>
                    <a:pt x="43300" y="33440"/>
                    <a:pt x="43300" y="33417"/>
                  </a:cubicBezTo>
                  <a:cubicBezTo>
                    <a:pt x="43711" y="33280"/>
                    <a:pt x="44145" y="33211"/>
                    <a:pt x="44601" y="33211"/>
                  </a:cubicBezTo>
                  <a:cubicBezTo>
                    <a:pt x="45104" y="33211"/>
                    <a:pt x="45629" y="33257"/>
                    <a:pt x="46176" y="33303"/>
                  </a:cubicBezTo>
                  <a:cubicBezTo>
                    <a:pt x="47226" y="33394"/>
                    <a:pt x="48276" y="33485"/>
                    <a:pt x="49326" y="33577"/>
                  </a:cubicBezTo>
                  <a:cubicBezTo>
                    <a:pt x="49851" y="33645"/>
                    <a:pt x="50376" y="33691"/>
                    <a:pt x="50901" y="33759"/>
                  </a:cubicBezTo>
                  <a:cubicBezTo>
                    <a:pt x="51426" y="33850"/>
                    <a:pt x="51928" y="33965"/>
                    <a:pt x="52453" y="34102"/>
                  </a:cubicBezTo>
                  <a:cubicBezTo>
                    <a:pt x="53458" y="34375"/>
                    <a:pt x="54439" y="34786"/>
                    <a:pt x="55375" y="35288"/>
                  </a:cubicBezTo>
                  <a:lnTo>
                    <a:pt x="55421" y="35174"/>
                  </a:lnTo>
                  <a:cubicBezTo>
                    <a:pt x="54508" y="34649"/>
                    <a:pt x="53526" y="34238"/>
                    <a:pt x="52499" y="33919"/>
                  </a:cubicBezTo>
                  <a:cubicBezTo>
                    <a:pt x="51997" y="33759"/>
                    <a:pt x="51472" y="33622"/>
                    <a:pt x="50947" y="33531"/>
                  </a:cubicBezTo>
                  <a:cubicBezTo>
                    <a:pt x="50422" y="33440"/>
                    <a:pt x="49897" y="33394"/>
                    <a:pt x="49372" y="33303"/>
                  </a:cubicBezTo>
                  <a:cubicBezTo>
                    <a:pt x="48299" y="33189"/>
                    <a:pt x="47249" y="33074"/>
                    <a:pt x="46199" y="32960"/>
                  </a:cubicBezTo>
                  <a:cubicBezTo>
                    <a:pt x="45674" y="32892"/>
                    <a:pt x="45149" y="32823"/>
                    <a:pt x="44601" y="32823"/>
                  </a:cubicBezTo>
                  <a:cubicBezTo>
                    <a:pt x="44396" y="32823"/>
                    <a:pt x="44213" y="32823"/>
                    <a:pt x="44008" y="32846"/>
                  </a:cubicBezTo>
                  <a:cubicBezTo>
                    <a:pt x="44533" y="32390"/>
                    <a:pt x="45058" y="31910"/>
                    <a:pt x="45560" y="31408"/>
                  </a:cubicBezTo>
                  <a:cubicBezTo>
                    <a:pt x="48025" y="28966"/>
                    <a:pt x="50171" y="26227"/>
                    <a:pt x="52179" y="23419"/>
                  </a:cubicBezTo>
                  <a:cubicBezTo>
                    <a:pt x="53321" y="22643"/>
                    <a:pt x="54622" y="22050"/>
                    <a:pt x="55900" y="21434"/>
                  </a:cubicBezTo>
                  <a:cubicBezTo>
                    <a:pt x="57201" y="20817"/>
                    <a:pt x="58411" y="20041"/>
                    <a:pt x="59621" y="19265"/>
                  </a:cubicBezTo>
                  <a:cubicBezTo>
                    <a:pt x="62040" y="17736"/>
                    <a:pt x="64596" y="16435"/>
                    <a:pt x="67267" y="15408"/>
                  </a:cubicBezTo>
                  <a:lnTo>
                    <a:pt x="67176" y="15202"/>
                  </a:lnTo>
                  <a:cubicBezTo>
                    <a:pt x="64505" y="16207"/>
                    <a:pt x="61903" y="17508"/>
                    <a:pt x="59461" y="19037"/>
                  </a:cubicBezTo>
                  <a:cubicBezTo>
                    <a:pt x="58251" y="19790"/>
                    <a:pt x="57041" y="20543"/>
                    <a:pt x="55763" y="21160"/>
                  </a:cubicBezTo>
                  <a:cubicBezTo>
                    <a:pt x="54736" y="21639"/>
                    <a:pt x="53709" y="22118"/>
                    <a:pt x="52704" y="22689"/>
                  </a:cubicBezTo>
                  <a:cubicBezTo>
                    <a:pt x="52887" y="22415"/>
                    <a:pt x="53092" y="22164"/>
                    <a:pt x="53275" y="21890"/>
                  </a:cubicBezTo>
                  <a:cubicBezTo>
                    <a:pt x="54462" y="20201"/>
                    <a:pt x="55580" y="18512"/>
                    <a:pt x="56699" y="16800"/>
                  </a:cubicBezTo>
                  <a:cubicBezTo>
                    <a:pt x="57840" y="15111"/>
                    <a:pt x="58867" y="13308"/>
                    <a:pt x="59757" y="11482"/>
                  </a:cubicBezTo>
                  <a:cubicBezTo>
                    <a:pt x="61538" y="7807"/>
                    <a:pt x="62999" y="3972"/>
                    <a:pt x="64208" y="69"/>
                  </a:cubicBezTo>
                  <a:lnTo>
                    <a:pt x="64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1" name="Google Shape;2691;p58"/>
          <p:cNvGrpSpPr/>
          <p:nvPr/>
        </p:nvGrpSpPr>
        <p:grpSpPr>
          <a:xfrm rot="17918566">
            <a:off x="61848" y="884212"/>
            <a:ext cx="1494664" cy="331173"/>
            <a:chOff x="818223" y="1964938"/>
            <a:chExt cx="1494664" cy="331173"/>
          </a:xfrm>
        </p:grpSpPr>
        <p:sp>
          <p:nvSpPr>
            <p:cNvPr id="2692" name="Google Shape;2692;p58"/>
            <p:cNvSpPr/>
            <p:nvPr/>
          </p:nvSpPr>
          <p:spPr>
            <a:xfrm>
              <a:off x="2101690" y="2037861"/>
              <a:ext cx="211197" cy="137487"/>
            </a:xfrm>
            <a:custGeom>
              <a:avLst/>
              <a:gdLst/>
              <a:ahLst/>
              <a:cxnLst/>
              <a:rect l="l" t="t" r="r" b="b"/>
              <a:pathLst>
                <a:path w="11779" h="7668" extrusionOk="0">
                  <a:moveTo>
                    <a:pt x="4835" y="0"/>
                  </a:moveTo>
                  <a:cubicBezTo>
                    <a:pt x="2655" y="0"/>
                    <a:pt x="1872" y="890"/>
                    <a:pt x="959" y="1737"/>
                  </a:cubicBezTo>
                  <a:cubicBezTo>
                    <a:pt x="0" y="2581"/>
                    <a:pt x="274" y="4590"/>
                    <a:pt x="274" y="4590"/>
                  </a:cubicBezTo>
                  <a:cubicBezTo>
                    <a:pt x="274" y="4590"/>
                    <a:pt x="548" y="5480"/>
                    <a:pt x="1119" y="6028"/>
                  </a:cubicBezTo>
                  <a:cubicBezTo>
                    <a:pt x="1666" y="6576"/>
                    <a:pt x="1803" y="7009"/>
                    <a:pt x="4154" y="7489"/>
                  </a:cubicBezTo>
                  <a:cubicBezTo>
                    <a:pt x="4746" y="7611"/>
                    <a:pt x="5240" y="7667"/>
                    <a:pt x="5681" y="7667"/>
                  </a:cubicBezTo>
                  <a:cubicBezTo>
                    <a:pt x="6977" y="7667"/>
                    <a:pt x="7815" y="7176"/>
                    <a:pt x="9313" y="6393"/>
                  </a:cubicBezTo>
                  <a:cubicBezTo>
                    <a:pt x="11344" y="5366"/>
                    <a:pt x="11778" y="3677"/>
                    <a:pt x="11778" y="2718"/>
                  </a:cubicBezTo>
                  <a:cubicBezTo>
                    <a:pt x="11778" y="1760"/>
                    <a:pt x="11185" y="1463"/>
                    <a:pt x="10317" y="1212"/>
                  </a:cubicBezTo>
                  <a:cubicBezTo>
                    <a:pt x="9473" y="961"/>
                    <a:pt x="7304" y="25"/>
                    <a:pt x="4999" y="2"/>
                  </a:cubicBezTo>
                  <a:cubicBezTo>
                    <a:pt x="4943" y="1"/>
                    <a:pt x="4889" y="0"/>
                    <a:pt x="48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8"/>
            <p:cNvSpPr/>
            <p:nvPr/>
          </p:nvSpPr>
          <p:spPr>
            <a:xfrm>
              <a:off x="1907699" y="1964938"/>
              <a:ext cx="175176" cy="134403"/>
            </a:xfrm>
            <a:custGeom>
              <a:avLst/>
              <a:gdLst/>
              <a:ahLst/>
              <a:cxnLst/>
              <a:rect l="l" t="t" r="r" b="b"/>
              <a:pathLst>
                <a:path w="9770" h="7496" extrusionOk="0">
                  <a:moveTo>
                    <a:pt x="5755" y="0"/>
                  </a:moveTo>
                  <a:cubicBezTo>
                    <a:pt x="4842" y="0"/>
                    <a:pt x="3826" y="236"/>
                    <a:pt x="2876" y="668"/>
                  </a:cubicBezTo>
                  <a:cubicBezTo>
                    <a:pt x="1621" y="1239"/>
                    <a:pt x="23" y="3384"/>
                    <a:pt x="23" y="4731"/>
                  </a:cubicBezTo>
                  <a:cubicBezTo>
                    <a:pt x="0" y="6078"/>
                    <a:pt x="1004" y="6968"/>
                    <a:pt x="1689" y="7265"/>
                  </a:cubicBezTo>
                  <a:cubicBezTo>
                    <a:pt x="1689" y="7265"/>
                    <a:pt x="2009" y="7470"/>
                    <a:pt x="3196" y="7493"/>
                  </a:cubicBezTo>
                  <a:cubicBezTo>
                    <a:pt x="3251" y="7495"/>
                    <a:pt x="3305" y="7496"/>
                    <a:pt x="3358" y="7496"/>
                  </a:cubicBezTo>
                  <a:cubicBezTo>
                    <a:pt x="4474" y="7496"/>
                    <a:pt x="5205" y="7040"/>
                    <a:pt x="6665" y="6169"/>
                  </a:cubicBezTo>
                  <a:cubicBezTo>
                    <a:pt x="8217" y="5256"/>
                    <a:pt x="9769" y="2494"/>
                    <a:pt x="9473" y="1672"/>
                  </a:cubicBezTo>
                  <a:cubicBezTo>
                    <a:pt x="9199" y="851"/>
                    <a:pt x="7692" y="303"/>
                    <a:pt x="6597" y="75"/>
                  </a:cubicBezTo>
                  <a:cubicBezTo>
                    <a:pt x="6330" y="25"/>
                    <a:pt x="6048" y="0"/>
                    <a:pt x="57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8"/>
            <p:cNvSpPr/>
            <p:nvPr/>
          </p:nvSpPr>
          <p:spPr>
            <a:xfrm>
              <a:off x="1907699" y="1977363"/>
              <a:ext cx="129741" cy="100247"/>
            </a:xfrm>
            <a:custGeom>
              <a:avLst/>
              <a:gdLst/>
              <a:ahLst/>
              <a:cxnLst/>
              <a:rect l="l" t="t" r="r" b="b"/>
              <a:pathLst>
                <a:path w="7236" h="5591" extrusionOk="0">
                  <a:moveTo>
                    <a:pt x="4463" y="0"/>
                  </a:moveTo>
                  <a:cubicBezTo>
                    <a:pt x="3882" y="0"/>
                    <a:pt x="3303" y="99"/>
                    <a:pt x="2739" y="226"/>
                  </a:cubicBezTo>
                  <a:cubicBezTo>
                    <a:pt x="2602" y="249"/>
                    <a:pt x="2442" y="295"/>
                    <a:pt x="2305" y="317"/>
                  </a:cubicBezTo>
                  <a:cubicBezTo>
                    <a:pt x="1187" y="1162"/>
                    <a:pt x="23" y="2897"/>
                    <a:pt x="23" y="4038"/>
                  </a:cubicBezTo>
                  <a:cubicBezTo>
                    <a:pt x="0" y="4654"/>
                    <a:pt x="228" y="5179"/>
                    <a:pt x="502" y="5590"/>
                  </a:cubicBezTo>
                  <a:cubicBezTo>
                    <a:pt x="1735" y="5499"/>
                    <a:pt x="2899" y="5156"/>
                    <a:pt x="4017" y="4654"/>
                  </a:cubicBezTo>
                  <a:cubicBezTo>
                    <a:pt x="4656" y="4380"/>
                    <a:pt x="5296" y="4061"/>
                    <a:pt x="5866" y="3673"/>
                  </a:cubicBezTo>
                  <a:cubicBezTo>
                    <a:pt x="6368" y="3353"/>
                    <a:pt x="6870" y="2942"/>
                    <a:pt x="7053" y="2372"/>
                  </a:cubicBezTo>
                  <a:cubicBezTo>
                    <a:pt x="7236" y="1801"/>
                    <a:pt x="7007" y="1185"/>
                    <a:pt x="6597" y="751"/>
                  </a:cubicBezTo>
                  <a:cubicBezTo>
                    <a:pt x="6163" y="295"/>
                    <a:pt x="5547" y="66"/>
                    <a:pt x="4907" y="21"/>
                  </a:cubicBezTo>
                  <a:cubicBezTo>
                    <a:pt x="4759" y="7"/>
                    <a:pt x="4611" y="0"/>
                    <a:pt x="44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8"/>
            <p:cNvSpPr/>
            <p:nvPr/>
          </p:nvSpPr>
          <p:spPr>
            <a:xfrm>
              <a:off x="1378498" y="1981756"/>
              <a:ext cx="183370" cy="116133"/>
            </a:xfrm>
            <a:custGeom>
              <a:avLst/>
              <a:gdLst/>
              <a:ahLst/>
              <a:cxnLst/>
              <a:rect l="l" t="t" r="r" b="b"/>
              <a:pathLst>
                <a:path w="10227" h="6477" extrusionOk="0">
                  <a:moveTo>
                    <a:pt x="5401" y="0"/>
                  </a:moveTo>
                  <a:cubicBezTo>
                    <a:pt x="5000" y="0"/>
                    <a:pt x="4596" y="20"/>
                    <a:pt x="4201" y="50"/>
                  </a:cubicBezTo>
                  <a:cubicBezTo>
                    <a:pt x="2352" y="187"/>
                    <a:pt x="686" y="1168"/>
                    <a:pt x="343" y="2241"/>
                  </a:cubicBezTo>
                  <a:cubicBezTo>
                    <a:pt x="1" y="3291"/>
                    <a:pt x="298" y="4797"/>
                    <a:pt x="1005" y="5459"/>
                  </a:cubicBezTo>
                  <a:cubicBezTo>
                    <a:pt x="1005" y="5459"/>
                    <a:pt x="1485" y="5939"/>
                    <a:pt x="2831" y="6304"/>
                  </a:cubicBezTo>
                  <a:cubicBezTo>
                    <a:pt x="3257" y="6426"/>
                    <a:pt x="3592" y="6476"/>
                    <a:pt x="3885" y="6476"/>
                  </a:cubicBezTo>
                  <a:cubicBezTo>
                    <a:pt x="4472" y="6476"/>
                    <a:pt x="4893" y="6273"/>
                    <a:pt x="5547" y="6030"/>
                  </a:cubicBezTo>
                  <a:cubicBezTo>
                    <a:pt x="6506" y="5642"/>
                    <a:pt x="8058" y="5459"/>
                    <a:pt x="9063" y="4820"/>
                  </a:cubicBezTo>
                  <a:cubicBezTo>
                    <a:pt x="10067" y="4181"/>
                    <a:pt x="10227" y="2697"/>
                    <a:pt x="9154" y="1328"/>
                  </a:cubicBezTo>
                  <a:cubicBezTo>
                    <a:pt x="8311" y="269"/>
                    <a:pt x="6875" y="0"/>
                    <a:pt x="5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8"/>
            <p:cNvSpPr/>
            <p:nvPr/>
          </p:nvSpPr>
          <p:spPr>
            <a:xfrm>
              <a:off x="1395281" y="1981756"/>
              <a:ext cx="153911" cy="44287"/>
            </a:xfrm>
            <a:custGeom>
              <a:avLst/>
              <a:gdLst/>
              <a:ahLst/>
              <a:cxnLst/>
              <a:rect l="l" t="t" r="r" b="b"/>
              <a:pathLst>
                <a:path w="8584" h="2470" extrusionOk="0">
                  <a:moveTo>
                    <a:pt x="4465" y="0"/>
                  </a:moveTo>
                  <a:cubicBezTo>
                    <a:pt x="4064" y="0"/>
                    <a:pt x="3660" y="20"/>
                    <a:pt x="3265" y="50"/>
                  </a:cubicBezTo>
                  <a:cubicBezTo>
                    <a:pt x="1964" y="141"/>
                    <a:pt x="708" y="689"/>
                    <a:pt x="1" y="1374"/>
                  </a:cubicBezTo>
                  <a:cubicBezTo>
                    <a:pt x="183" y="1670"/>
                    <a:pt x="503" y="1898"/>
                    <a:pt x="822" y="2058"/>
                  </a:cubicBezTo>
                  <a:cubicBezTo>
                    <a:pt x="1621" y="2378"/>
                    <a:pt x="2534" y="2469"/>
                    <a:pt x="3402" y="2469"/>
                  </a:cubicBezTo>
                  <a:cubicBezTo>
                    <a:pt x="4315" y="2469"/>
                    <a:pt x="5228" y="2355"/>
                    <a:pt x="6118" y="2241"/>
                  </a:cubicBezTo>
                  <a:cubicBezTo>
                    <a:pt x="6597" y="2172"/>
                    <a:pt x="7077" y="2104"/>
                    <a:pt x="7533" y="2058"/>
                  </a:cubicBezTo>
                  <a:cubicBezTo>
                    <a:pt x="7898" y="2013"/>
                    <a:pt x="8241" y="1967"/>
                    <a:pt x="8583" y="1898"/>
                  </a:cubicBezTo>
                  <a:cubicBezTo>
                    <a:pt x="8492" y="1716"/>
                    <a:pt x="8378" y="1533"/>
                    <a:pt x="8218" y="1328"/>
                  </a:cubicBezTo>
                  <a:cubicBezTo>
                    <a:pt x="7375" y="269"/>
                    <a:pt x="5939" y="0"/>
                    <a:pt x="4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8"/>
            <p:cNvSpPr/>
            <p:nvPr/>
          </p:nvSpPr>
          <p:spPr>
            <a:xfrm>
              <a:off x="1297883" y="2142647"/>
              <a:ext cx="189915" cy="127662"/>
            </a:xfrm>
            <a:custGeom>
              <a:avLst/>
              <a:gdLst/>
              <a:ahLst/>
              <a:cxnLst/>
              <a:rect l="l" t="t" r="r" b="b"/>
              <a:pathLst>
                <a:path w="10592" h="7120" extrusionOk="0">
                  <a:moveTo>
                    <a:pt x="1713" y="1"/>
                  </a:moveTo>
                  <a:cubicBezTo>
                    <a:pt x="1453" y="1"/>
                    <a:pt x="1235" y="29"/>
                    <a:pt x="1073" y="93"/>
                  </a:cubicBezTo>
                  <a:cubicBezTo>
                    <a:pt x="1073" y="93"/>
                    <a:pt x="297" y="93"/>
                    <a:pt x="137" y="1143"/>
                  </a:cubicBezTo>
                  <a:cubicBezTo>
                    <a:pt x="0" y="2193"/>
                    <a:pt x="868" y="4041"/>
                    <a:pt x="2146" y="4932"/>
                  </a:cubicBezTo>
                  <a:cubicBezTo>
                    <a:pt x="3308" y="5762"/>
                    <a:pt x="4357" y="7120"/>
                    <a:pt x="5807" y="7120"/>
                  </a:cubicBezTo>
                  <a:cubicBezTo>
                    <a:pt x="5952" y="7120"/>
                    <a:pt x="6101" y="7106"/>
                    <a:pt x="6254" y="7077"/>
                  </a:cubicBezTo>
                  <a:cubicBezTo>
                    <a:pt x="7966" y="6780"/>
                    <a:pt x="8994" y="6507"/>
                    <a:pt x="9792" y="5342"/>
                  </a:cubicBezTo>
                  <a:cubicBezTo>
                    <a:pt x="10591" y="4201"/>
                    <a:pt x="10523" y="3516"/>
                    <a:pt x="10158" y="3014"/>
                  </a:cubicBezTo>
                  <a:cubicBezTo>
                    <a:pt x="9815" y="2535"/>
                    <a:pt x="5159" y="663"/>
                    <a:pt x="3949" y="367"/>
                  </a:cubicBezTo>
                  <a:cubicBezTo>
                    <a:pt x="3096" y="145"/>
                    <a:pt x="2298" y="1"/>
                    <a:pt x="17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8"/>
            <p:cNvSpPr/>
            <p:nvPr/>
          </p:nvSpPr>
          <p:spPr>
            <a:xfrm>
              <a:off x="1373603" y="2150447"/>
              <a:ext cx="114196" cy="91676"/>
            </a:xfrm>
            <a:custGeom>
              <a:avLst/>
              <a:gdLst/>
              <a:ahLst/>
              <a:cxnLst/>
              <a:rect l="l" t="t" r="r" b="b"/>
              <a:pathLst>
                <a:path w="6369" h="5113" extrusionOk="0">
                  <a:moveTo>
                    <a:pt x="0" y="0"/>
                  </a:moveTo>
                  <a:cubicBezTo>
                    <a:pt x="23" y="137"/>
                    <a:pt x="46" y="274"/>
                    <a:pt x="68" y="411"/>
                  </a:cubicBezTo>
                  <a:cubicBezTo>
                    <a:pt x="228" y="1210"/>
                    <a:pt x="639" y="1963"/>
                    <a:pt x="1210" y="2556"/>
                  </a:cubicBezTo>
                  <a:cubicBezTo>
                    <a:pt x="1803" y="3150"/>
                    <a:pt x="2579" y="3538"/>
                    <a:pt x="3333" y="3880"/>
                  </a:cubicBezTo>
                  <a:cubicBezTo>
                    <a:pt x="3721" y="4063"/>
                    <a:pt x="4131" y="4246"/>
                    <a:pt x="4497" y="4451"/>
                  </a:cubicBezTo>
                  <a:cubicBezTo>
                    <a:pt x="4839" y="4656"/>
                    <a:pt x="5136" y="4862"/>
                    <a:pt x="5410" y="5113"/>
                  </a:cubicBezTo>
                  <a:cubicBezTo>
                    <a:pt x="5455" y="5044"/>
                    <a:pt x="5524" y="4976"/>
                    <a:pt x="5569" y="4907"/>
                  </a:cubicBezTo>
                  <a:cubicBezTo>
                    <a:pt x="6368" y="3766"/>
                    <a:pt x="6300" y="3081"/>
                    <a:pt x="5935" y="2579"/>
                  </a:cubicBezTo>
                  <a:cubicBezTo>
                    <a:pt x="5615" y="2123"/>
                    <a:pt x="1529" y="479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8"/>
            <p:cNvSpPr/>
            <p:nvPr/>
          </p:nvSpPr>
          <p:spPr>
            <a:xfrm>
              <a:off x="1636339" y="2181861"/>
              <a:ext cx="162912" cy="114250"/>
            </a:xfrm>
            <a:custGeom>
              <a:avLst/>
              <a:gdLst/>
              <a:ahLst/>
              <a:cxnLst/>
              <a:rect l="l" t="t" r="r" b="b"/>
              <a:pathLst>
                <a:path w="9086" h="6372" extrusionOk="0">
                  <a:moveTo>
                    <a:pt x="5914" y="1"/>
                  </a:moveTo>
                  <a:cubicBezTo>
                    <a:pt x="5264" y="1"/>
                    <a:pt x="4600" y="123"/>
                    <a:pt x="4041" y="211"/>
                  </a:cubicBezTo>
                  <a:cubicBezTo>
                    <a:pt x="2740" y="416"/>
                    <a:pt x="1393" y="234"/>
                    <a:pt x="617" y="462"/>
                  </a:cubicBezTo>
                  <a:lnTo>
                    <a:pt x="1142" y="873"/>
                  </a:lnTo>
                  <a:cubicBezTo>
                    <a:pt x="1142" y="873"/>
                    <a:pt x="1188" y="1010"/>
                    <a:pt x="1142" y="1284"/>
                  </a:cubicBezTo>
                  <a:cubicBezTo>
                    <a:pt x="1096" y="1558"/>
                    <a:pt x="777" y="1307"/>
                    <a:pt x="389" y="2996"/>
                  </a:cubicBezTo>
                  <a:cubicBezTo>
                    <a:pt x="1" y="4708"/>
                    <a:pt x="2009" y="5986"/>
                    <a:pt x="3425" y="6305"/>
                  </a:cubicBezTo>
                  <a:cubicBezTo>
                    <a:pt x="3634" y="6350"/>
                    <a:pt x="3844" y="6371"/>
                    <a:pt x="4054" y="6371"/>
                  </a:cubicBezTo>
                  <a:cubicBezTo>
                    <a:pt x="5241" y="6371"/>
                    <a:pt x="6431" y="5690"/>
                    <a:pt x="7556" y="4662"/>
                  </a:cubicBezTo>
                  <a:cubicBezTo>
                    <a:pt x="8880" y="3475"/>
                    <a:pt x="9085" y="2402"/>
                    <a:pt x="8150" y="1010"/>
                  </a:cubicBezTo>
                  <a:cubicBezTo>
                    <a:pt x="7616" y="216"/>
                    <a:pt x="6778" y="1"/>
                    <a:pt x="59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8"/>
            <p:cNvSpPr/>
            <p:nvPr/>
          </p:nvSpPr>
          <p:spPr>
            <a:xfrm>
              <a:off x="1690776" y="2181861"/>
              <a:ext cx="105608" cy="69371"/>
            </a:xfrm>
            <a:custGeom>
              <a:avLst/>
              <a:gdLst/>
              <a:ahLst/>
              <a:cxnLst/>
              <a:rect l="l" t="t" r="r" b="b"/>
              <a:pathLst>
                <a:path w="5890" h="3869" extrusionOk="0">
                  <a:moveTo>
                    <a:pt x="2878" y="1"/>
                  </a:moveTo>
                  <a:cubicBezTo>
                    <a:pt x="2228" y="1"/>
                    <a:pt x="1564" y="123"/>
                    <a:pt x="1005" y="211"/>
                  </a:cubicBezTo>
                  <a:cubicBezTo>
                    <a:pt x="663" y="257"/>
                    <a:pt x="320" y="279"/>
                    <a:pt x="1" y="302"/>
                  </a:cubicBezTo>
                  <a:cubicBezTo>
                    <a:pt x="92" y="759"/>
                    <a:pt x="389" y="1215"/>
                    <a:pt x="594" y="1512"/>
                  </a:cubicBezTo>
                  <a:cubicBezTo>
                    <a:pt x="1051" y="2197"/>
                    <a:pt x="1667" y="2767"/>
                    <a:pt x="2397" y="3178"/>
                  </a:cubicBezTo>
                  <a:cubicBezTo>
                    <a:pt x="3176" y="3620"/>
                    <a:pt x="4091" y="3868"/>
                    <a:pt x="5017" y="3868"/>
                  </a:cubicBezTo>
                  <a:cubicBezTo>
                    <a:pt x="5095" y="3868"/>
                    <a:pt x="5173" y="3867"/>
                    <a:pt x="5250" y="3863"/>
                  </a:cubicBezTo>
                  <a:cubicBezTo>
                    <a:pt x="5890" y="2973"/>
                    <a:pt x="5844" y="2105"/>
                    <a:pt x="5114" y="1010"/>
                  </a:cubicBezTo>
                  <a:cubicBezTo>
                    <a:pt x="4580" y="216"/>
                    <a:pt x="3742" y="1"/>
                    <a:pt x="2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8"/>
            <p:cNvSpPr/>
            <p:nvPr/>
          </p:nvSpPr>
          <p:spPr>
            <a:xfrm>
              <a:off x="1847112" y="2145749"/>
              <a:ext cx="218154" cy="114537"/>
            </a:xfrm>
            <a:custGeom>
              <a:avLst/>
              <a:gdLst/>
              <a:ahLst/>
              <a:cxnLst/>
              <a:rect l="l" t="t" r="r" b="b"/>
              <a:pathLst>
                <a:path w="12167" h="6388" extrusionOk="0">
                  <a:moveTo>
                    <a:pt x="7736" y="1"/>
                  </a:moveTo>
                  <a:cubicBezTo>
                    <a:pt x="6580" y="1"/>
                    <a:pt x="5208" y="157"/>
                    <a:pt x="4315" y="285"/>
                  </a:cubicBezTo>
                  <a:cubicBezTo>
                    <a:pt x="3219" y="445"/>
                    <a:pt x="2010" y="330"/>
                    <a:pt x="1416" y="810"/>
                  </a:cubicBezTo>
                  <a:cubicBezTo>
                    <a:pt x="823" y="1289"/>
                    <a:pt x="686" y="1449"/>
                    <a:pt x="686" y="1449"/>
                  </a:cubicBezTo>
                  <a:cubicBezTo>
                    <a:pt x="686" y="1449"/>
                    <a:pt x="1" y="2248"/>
                    <a:pt x="457" y="3846"/>
                  </a:cubicBezTo>
                  <a:cubicBezTo>
                    <a:pt x="913" y="5344"/>
                    <a:pt x="2134" y="6387"/>
                    <a:pt x="4157" y="6387"/>
                  </a:cubicBezTo>
                  <a:cubicBezTo>
                    <a:pt x="4261" y="6387"/>
                    <a:pt x="4367" y="6385"/>
                    <a:pt x="4475" y="6379"/>
                  </a:cubicBezTo>
                  <a:cubicBezTo>
                    <a:pt x="6712" y="6242"/>
                    <a:pt x="9770" y="5466"/>
                    <a:pt x="10637" y="4599"/>
                  </a:cubicBezTo>
                  <a:cubicBezTo>
                    <a:pt x="11505" y="3709"/>
                    <a:pt x="12167" y="3092"/>
                    <a:pt x="12053" y="2476"/>
                  </a:cubicBezTo>
                  <a:cubicBezTo>
                    <a:pt x="11939" y="1860"/>
                    <a:pt x="9839" y="171"/>
                    <a:pt x="8560" y="34"/>
                  </a:cubicBezTo>
                  <a:cubicBezTo>
                    <a:pt x="8307" y="11"/>
                    <a:pt x="8028" y="1"/>
                    <a:pt x="7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8"/>
            <p:cNvSpPr/>
            <p:nvPr/>
          </p:nvSpPr>
          <p:spPr>
            <a:xfrm>
              <a:off x="1909331" y="2145749"/>
              <a:ext cx="155525" cy="72634"/>
            </a:xfrm>
            <a:custGeom>
              <a:avLst/>
              <a:gdLst/>
              <a:ahLst/>
              <a:cxnLst/>
              <a:rect l="l" t="t" r="r" b="b"/>
              <a:pathLst>
                <a:path w="8674" h="4051" extrusionOk="0">
                  <a:moveTo>
                    <a:pt x="4266" y="1"/>
                  </a:moveTo>
                  <a:cubicBezTo>
                    <a:pt x="3110" y="1"/>
                    <a:pt x="1738" y="157"/>
                    <a:pt x="845" y="285"/>
                  </a:cubicBezTo>
                  <a:cubicBezTo>
                    <a:pt x="571" y="308"/>
                    <a:pt x="297" y="330"/>
                    <a:pt x="0" y="353"/>
                  </a:cubicBezTo>
                  <a:cubicBezTo>
                    <a:pt x="799" y="1563"/>
                    <a:pt x="2397" y="1997"/>
                    <a:pt x="3698" y="2430"/>
                  </a:cubicBezTo>
                  <a:cubicBezTo>
                    <a:pt x="4611" y="2727"/>
                    <a:pt x="5456" y="3138"/>
                    <a:pt x="6346" y="3526"/>
                  </a:cubicBezTo>
                  <a:cubicBezTo>
                    <a:pt x="6779" y="3731"/>
                    <a:pt x="7213" y="3891"/>
                    <a:pt x="7670" y="4051"/>
                  </a:cubicBezTo>
                  <a:lnTo>
                    <a:pt x="7692" y="4051"/>
                  </a:lnTo>
                  <a:cubicBezTo>
                    <a:pt x="8286" y="3458"/>
                    <a:pt x="8674" y="2978"/>
                    <a:pt x="8583" y="2476"/>
                  </a:cubicBezTo>
                  <a:cubicBezTo>
                    <a:pt x="8469" y="1860"/>
                    <a:pt x="6369" y="171"/>
                    <a:pt x="5090" y="34"/>
                  </a:cubicBezTo>
                  <a:cubicBezTo>
                    <a:pt x="4837" y="11"/>
                    <a:pt x="4558" y="1"/>
                    <a:pt x="42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8"/>
            <p:cNvSpPr/>
            <p:nvPr/>
          </p:nvSpPr>
          <p:spPr>
            <a:xfrm>
              <a:off x="1577814" y="1966462"/>
              <a:ext cx="221848" cy="145215"/>
            </a:xfrm>
            <a:custGeom>
              <a:avLst/>
              <a:gdLst/>
              <a:ahLst/>
              <a:cxnLst/>
              <a:rect l="l" t="t" r="r" b="b"/>
              <a:pathLst>
                <a:path w="12373" h="8099" extrusionOk="0">
                  <a:moveTo>
                    <a:pt x="10509" y="1"/>
                  </a:moveTo>
                  <a:cubicBezTo>
                    <a:pt x="9998" y="1"/>
                    <a:pt x="9324" y="71"/>
                    <a:pt x="8583" y="149"/>
                  </a:cubicBezTo>
                  <a:cubicBezTo>
                    <a:pt x="7259" y="286"/>
                    <a:pt x="6323" y="1062"/>
                    <a:pt x="5547" y="1428"/>
                  </a:cubicBezTo>
                  <a:cubicBezTo>
                    <a:pt x="4771" y="1770"/>
                    <a:pt x="2466" y="2432"/>
                    <a:pt x="1233" y="3687"/>
                  </a:cubicBezTo>
                  <a:cubicBezTo>
                    <a:pt x="1" y="4966"/>
                    <a:pt x="480" y="6792"/>
                    <a:pt x="1233" y="7294"/>
                  </a:cubicBezTo>
                  <a:cubicBezTo>
                    <a:pt x="1233" y="7294"/>
                    <a:pt x="1370" y="7385"/>
                    <a:pt x="1987" y="7590"/>
                  </a:cubicBezTo>
                  <a:cubicBezTo>
                    <a:pt x="2104" y="7629"/>
                    <a:pt x="2210" y="7645"/>
                    <a:pt x="2310" y="7645"/>
                  </a:cubicBezTo>
                  <a:cubicBezTo>
                    <a:pt x="2741" y="7645"/>
                    <a:pt x="3070" y="7354"/>
                    <a:pt x="3699" y="7317"/>
                  </a:cubicBezTo>
                  <a:cubicBezTo>
                    <a:pt x="3735" y="7313"/>
                    <a:pt x="3770" y="7312"/>
                    <a:pt x="3803" y="7312"/>
                  </a:cubicBezTo>
                  <a:cubicBezTo>
                    <a:pt x="4485" y="7312"/>
                    <a:pt x="4411" y="7962"/>
                    <a:pt x="6415" y="8093"/>
                  </a:cubicBezTo>
                  <a:cubicBezTo>
                    <a:pt x="6476" y="8097"/>
                    <a:pt x="6538" y="8099"/>
                    <a:pt x="6601" y="8099"/>
                  </a:cubicBezTo>
                  <a:cubicBezTo>
                    <a:pt x="8684" y="8099"/>
                    <a:pt x="11450" y="5950"/>
                    <a:pt x="11893" y="5308"/>
                  </a:cubicBezTo>
                  <a:cubicBezTo>
                    <a:pt x="12372" y="4646"/>
                    <a:pt x="11984" y="2957"/>
                    <a:pt x="11984" y="2272"/>
                  </a:cubicBezTo>
                  <a:cubicBezTo>
                    <a:pt x="11984" y="1565"/>
                    <a:pt x="11710" y="400"/>
                    <a:pt x="11345" y="149"/>
                  </a:cubicBezTo>
                  <a:cubicBezTo>
                    <a:pt x="11188" y="41"/>
                    <a:pt x="10895" y="1"/>
                    <a:pt x="10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8"/>
            <p:cNvSpPr/>
            <p:nvPr/>
          </p:nvSpPr>
          <p:spPr>
            <a:xfrm>
              <a:off x="1599922" y="1966462"/>
              <a:ext cx="192783" cy="76436"/>
            </a:xfrm>
            <a:custGeom>
              <a:avLst/>
              <a:gdLst/>
              <a:ahLst/>
              <a:cxnLst/>
              <a:rect l="l" t="t" r="r" b="b"/>
              <a:pathLst>
                <a:path w="10752" h="4263" extrusionOk="0">
                  <a:moveTo>
                    <a:pt x="9276" y="1"/>
                  </a:moveTo>
                  <a:cubicBezTo>
                    <a:pt x="8765" y="1"/>
                    <a:pt x="8091" y="71"/>
                    <a:pt x="7350" y="149"/>
                  </a:cubicBezTo>
                  <a:cubicBezTo>
                    <a:pt x="6026" y="286"/>
                    <a:pt x="5090" y="1062"/>
                    <a:pt x="4314" y="1428"/>
                  </a:cubicBezTo>
                  <a:cubicBezTo>
                    <a:pt x="3538" y="1770"/>
                    <a:pt x="1233" y="2432"/>
                    <a:pt x="0" y="3687"/>
                  </a:cubicBezTo>
                  <a:cubicBezTo>
                    <a:pt x="0" y="3687"/>
                    <a:pt x="0" y="3710"/>
                    <a:pt x="0" y="3710"/>
                  </a:cubicBezTo>
                  <a:cubicBezTo>
                    <a:pt x="320" y="3961"/>
                    <a:pt x="708" y="4144"/>
                    <a:pt x="1096" y="4212"/>
                  </a:cubicBezTo>
                  <a:cubicBezTo>
                    <a:pt x="1281" y="4247"/>
                    <a:pt x="1466" y="4263"/>
                    <a:pt x="1649" y="4263"/>
                  </a:cubicBezTo>
                  <a:cubicBezTo>
                    <a:pt x="2550" y="4263"/>
                    <a:pt x="3423" y="3880"/>
                    <a:pt x="4200" y="3482"/>
                  </a:cubicBezTo>
                  <a:cubicBezTo>
                    <a:pt x="4725" y="3208"/>
                    <a:pt x="5227" y="2934"/>
                    <a:pt x="5752" y="2729"/>
                  </a:cubicBezTo>
                  <a:cubicBezTo>
                    <a:pt x="6323" y="2500"/>
                    <a:pt x="6894" y="2386"/>
                    <a:pt x="7487" y="2341"/>
                  </a:cubicBezTo>
                  <a:cubicBezTo>
                    <a:pt x="8560" y="2249"/>
                    <a:pt x="9678" y="2341"/>
                    <a:pt x="10751" y="1998"/>
                  </a:cubicBezTo>
                  <a:cubicBezTo>
                    <a:pt x="10683" y="1314"/>
                    <a:pt x="10432" y="378"/>
                    <a:pt x="10112" y="149"/>
                  </a:cubicBezTo>
                  <a:cubicBezTo>
                    <a:pt x="9955" y="41"/>
                    <a:pt x="9662" y="1"/>
                    <a:pt x="92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8"/>
            <p:cNvSpPr/>
            <p:nvPr/>
          </p:nvSpPr>
          <p:spPr>
            <a:xfrm>
              <a:off x="818223" y="1981003"/>
              <a:ext cx="1435279" cy="264808"/>
            </a:xfrm>
            <a:custGeom>
              <a:avLst/>
              <a:gdLst/>
              <a:ahLst/>
              <a:cxnLst/>
              <a:rect l="l" t="t" r="r" b="b"/>
              <a:pathLst>
                <a:path w="80049" h="14769" extrusionOk="0">
                  <a:moveTo>
                    <a:pt x="16275" y="0"/>
                  </a:moveTo>
                  <a:lnTo>
                    <a:pt x="16023" y="92"/>
                  </a:lnTo>
                  <a:cubicBezTo>
                    <a:pt x="14745" y="639"/>
                    <a:pt x="13444" y="1142"/>
                    <a:pt x="12166" y="1667"/>
                  </a:cubicBezTo>
                  <a:cubicBezTo>
                    <a:pt x="10865" y="2169"/>
                    <a:pt x="9541" y="2671"/>
                    <a:pt x="8240" y="3173"/>
                  </a:cubicBezTo>
                  <a:cubicBezTo>
                    <a:pt x="6962" y="3652"/>
                    <a:pt x="5638" y="4018"/>
                    <a:pt x="4314" y="4223"/>
                  </a:cubicBezTo>
                  <a:cubicBezTo>
                    <a:pt x="3629" y="4337"/>
                    <a:pt x="2967" y="4406"/>
                    <a:pt x="2305" y="4428"/>
                  </a:cubicBezTo>
                  <a:cubicBezTo>
                    <a:pt x="1963" y="4428"/>
                    <a:pt x="1621" y="4428"/>
                    <a:pt x="1301" y="4406"/>
                  </a:cubicBezTo>
                  <a:cubicBezTo>
                    <a:pt x="1141" y="4406"/>
                    <a:pt x="982" y="4383"/>
                    <a:pt x="822" y="4360"/>
                  </a:cubicBezTo>
                  <a:cubicBezTo>
                    <a:pt x="662" y="4337"/>
                    <a:pt x="479" y="4314"/>
                    <a:pt x="365" y="4291"/>
                  </a:cubicBezTo>
                  <a:lnTo>
                    <a:pt x="0" y="5478"/>
                  </a:lnTo>
                  <a:cubicBezTo>
                    <a:pt x="228" y="5524"/>
                    <a:pt x="479" y="5570"/>
                    <a:pt x="685" y="5593"/>
                  </a:cubicBezTo>
                  <a:cubicBezTo>
                    <a:pt x="867" y="5615"/>
                    <a:pt x="1050" y="5638"/>
                    <a:pt x="1233" y="5638"/>
                  </a:cubicBezTo>
                  <a:cubicBezTo>
                    <a:pt x="1354" y="5646"/>
                    <a:pt x="1476" y="5648"/>
                    <a:pt x="1598" y="5648"/>
                  </a:cubicBezTo>
                  <a:cubicBezTo>
                    <a:pt x="1841" y="5648"/>
                    <a:pt x="2085" y="5638"/>
                    <a:pt x="2328" y="5638"/>
                  </a:cubicBezTo>
                  <a:cubicBezTo>
                    <a:pt x="3059" y="5593"/>
                    <a:pt x="3789" y="5501"/>
                    <a:pt x="4497" y="5387"/>
                  </a:cubicBezTo>
                  <a:cubicBezTo>
                    <a:pt x="5912" y="5113"/>
                    <a:pt x="7304" y="4702"/>
                    <a:pt x="8628" y="4177"/>
                  </a:cubicBezTo>
                  <a:cubicBezTo>
                    <a:pt x="9952" y="3652"/>
                    <a:pt x="11230" y="3127"/>
                    <a:pt x="12531" y="2580"/>
                  </a:cubicBezTo>
                  <a:cubicBezTo>
                    <a:pt x="13764" y="2077"/>
                    <a:pt x="14973" y="1552"/>
                    <a:pt x="16206" y="1005"/>
                  </a:cubicBezTo>
                  <a:cubicBezTo>
                    <a:pt x="16411" y="1119"/>
                    <a:pt x="16640" y="1233"/>
                    <a:pt x="16845" y="1347"/>
                  </a:cubicBezTo>
                  <a:cubicBezTo>
                    <a:pt x="17872" y="2214"/>
                    <a:pt x="18899" y="3059"/>
                    <a:pt x="19972" y="3858"/>
                  </a:cubicBezTo>
                  <a:cubicBezTo>
                    <a:pt x="20520" y="4291"/>
                    <a:pt x="21091" y="4680"/>
                    <a:pt x="21661" y="5068"/>
                  </a:cubicBezTo>
                  <a:cubicBezTo>
                    <a:pt x="21935" y="5250"/>
                    <a:pt x="22232" y="5433"/>
                    <a:pt x="22551" y="5593"/>
                  </a:cubicBezTo>
                  <a:cubicBezTo>
                    <a:pt x="22666" y="5661"/>
                    <a:pt x="22757" y="5707"/>
                    <a:pt x="22871" y="5752"/>
                  </a:cubicBezTo>
                  <a:cubicBezTo>
                    <a:pt x="23533" y="6528"/>
                    <a:pt x="24423" y="7099"/>
                    <a:pt x="25268" y="7578"/>
                  </a:cubicBezTo>
                  <a:cubicBezTo>
                    <a:pt x="26204" y="8103"/>
                    <a:pt x="27094" y="8628"/>
                    <a:pt x="27961" y="9222"/>
                  </a:cubicBezTo>
                  <a:cubicBezTo>
                    <a:pt x="28828" y="9815"/>
                    <a:pt x="29650" y="10454"/>
                    <a:pt x="30403" y="11185"/>
                  </a:cubicBezTo>
                  <a:cubicBezTo>
                    <a:pt x="31157" y="11915"/>
                    <a:pt x="31841" y="12737"/>
                    <a:pt x="32412" y="13604"/>
                  </a:cubicBezTo>
                  <a:lnTo>
                    <a:pt x="32503" y="13559"/>
                  </a:lnTo>
                  <a:cubicBezTo>
                    <a:pt x="31933" y="12646"/>
                    <a:pt x="31271" y="11824"/>
                    <a:pt x="30518" y="11093"/>
                  </a:cubicBezTo>
                  <a:cubicBezTo>
                    <a:pt x="29764" y="10340"/>
                    <a:pt x="28943" y="9655"/>
                    <a:pt x="28075" y="9062"/>
                  </a:cubicBezTo>
                  <a:cubicBezTo>
                    <a:pt x="27231" y="8446"/>
                    <a:pt x="26318" y="7898"/>
                    <a:pt x="25405" y="7373"/>
                  </a:cubicBezTo>
                  <a:cubicBezTo>
                    <a:pt x="24729" y="6968"/>
                    <a:pt x="24076" y="6540"/>
                    <a:pt x="23533" y="6003"/>
                  </a:cubicBezTo>
                  <a:lnTo>
                    <a:pt x="23533" y="6003"/>
                  </a:lnTo>
                  <a:cubicBezTo>
                    <a:pt x="24834" y="6437"/>
                    <a:pt x="26135" y="6802"/>
                    <a:pt x="27459" y="7167"/>
                  </a:cubicBezTo>
                  <a:cubicBezTo>
                    <a:pt x="28760" y="7533"/>
                    <a:pt x="30084" y="7875"/>
                    <a:pt x="31408" y="8172"/>
                  </a:cubicBezTo>
                  <a:cubicBezTo>
                    <a:pt x="34055" y="8811"/>
                    <a:pt x="36726" y="9336"/>
                    <a:pt x="39442" y="9655"/>
                  </a:cubicBezTo>
                  <a:cubicBezTo>
                    <a:pt x="41177" y="9861"/>
                    <a:pt x="42912" y="9907"/>
                    <a:pt x="44646" y="9929"/>
                  </a:cubicBezTo>
                  <a:lnTo>
                    <a:pt x="45696" y="11162"/>
                  </a:lnTo>
                  <a:cubicBezTo>
                    <a:pt x="46153" y="11710"/>
                    <a:pt x="46587" y="12280"/>
                    <a:pt x="47134" y="12760"/>
                  </a:cubicBezTo>
                  <a:cubicBezTo>
                    <a:pt x="47659" y="13262"/>
                    <a:pt x="48321" y="13604"/>
                    <a:pt x="48983" y="13878"/>
                  </a:cubicBezTo>
                  <a:cubicBezTo>
                    <a:pt x="49645" y="14152"/>
                    <a:pt x="50307" y="14380"/>
                    <a:pt x="50923" y="14768"/>
                  </a:cubicBezTo>
                  <a:lnTo>
                    <a:pt x="50969" y="14677"/>
                  </a:lnTo>
                  <a:cubicBezTo>
                    <a:pt x="50376" y="14266"/>
                    <a:pt x="49691" y="14015"/>
                    <a:pt x="49052" y="13718"/>
                  </a:cubicBezTo>
                  <a:cubicBezTo>
                    <a:pt x="48390" y="13444"/>
                    <a:pt x="47773" y="13102"/>
                    <a:pt x="47271" y="12623"/>
                  </a:cubicBezTo>
                  <a:cubicBezTo>
                    <a:pt x="46769" y="12121"/>
                    <a:pt x="46335" y="11550"/>
                    <a:pt x="45879" y="11002"/>
                  </a:cubicBezTo>
                  <a:lnTo>
                    <a:pt x="45012" y="9929"/>
                  </a:lnTo>
                  <a:cubicBezTo>
                    <a:pt x="45879" y="9929"/>
                    <a:pt x="46746" y="9907"/>
                    <a:pt x="47614" y="9884"/>
                  </a:cubicBezTo>
                  <a:cubicBezTo>
                    <a:pt x="49691" y="9838"/>
                    <a:pt x="51768" y="9747"/>
                    <a:pt x="53822" y="9655"/>
                  </a:cubicBezTo>
                  <a:lnTo>
                    <a:pt x="56173" y="10409"/>
                  </a:lnTo>
                  <a:cubicBezTo>
                    <a:pt x="57018" y="10683"/>
                    <a:pt x="57908" y="10774"/>
                    <a:pt x="58752" y="10934"/>
                  </a:cubicBezTo>
                  <a:cubicBezTo>
                    <a:pt x="60441" y="11253"/>
                    <a:pt x="62062" y="11961"/>
                    <a:pt x="63797" y="12258"/>
                  </a:cubicBezTo>
                  <a:lnTo>
                    <a:pt x="63842" y="12029"/>
                  </a:lnTo>
                  <a:cubicBezTo>
                    <a:pt x="62153" y="11710"/>
                    <a:pt x="60556" y="10979"/>
                    <a:pt x="58821" y="10614"/>
                  </a:cubicBezTo>
                  <a:cubicBezTo>
                    <a:pt x="57976" y="10431"/>
                    <a:pt x="57109" y="10317"/>
                    <a:pt x="56310" y="10021"/>
                  </a:cubicBezTo>
                  <a:lnTo>
                    <a:pt x="55009" y="9587"/>
                  </a:lnTo>
                  <a:cubicBezTo>
                    <a:pt x="57954" y="9404"/>
                    <a:pt x="60921" y="9176"/>
                    <a:pt x="63888" y="8925"/>
                  </a:cubicBezTo>
                  <a:cubicBezTo>
                    <a:pt x="69275" y="8286"/>
                    <a:pt x="74662" y="7578"/>
                    <a:pt x="80048" y="6894"/>
                  </a:cubicBezTo>
                  <a:lnTo>
                    <a:pt x="80003" y="6665"/>
                  </a:lnTo>
                  <a:lnTo>
                    <a:pt x="63842" y="8469"/>
                  </a:lnTo>
                  <a:cubicBezTo>
                    <a:pt x="62564" y="8560"/>
                    <a:pt x="61309" y="8651"/>
                    <a:pt x="60053" y="8742"/>
                  </a:cubicBezTo>
                  <a:cubicBezTo>
                    <a:pt x="61240" y="7852"/>
                    <a:pt x="62290" y="6802"/>
                    <a:pt x="63272" y="5684"/>
                  </a:cubicBezTo>
                  <a:cubicBezTo>
                    <a:pt x="64413" y="4406"/>
                    <a:pt x="65440" y="3036"/>
                    <a:pt x="66467" y="1667"/>
                  </a:cubicBezTo>
                  <a:lnTo>
                    <a:pt x="66353" y="1575"/>
                  </a:lnTo>
                  <a:cubicBezTo>
                    <a:pt x="65303" y="2922"/>
                    <a:pt x="64230" y="4269"/>
                    <a:pt x="63066" y="5501"/>
                  </a:cubicBezTo>
                  <a:cubicBezTo>
                    <a:pt x="61925" y="6734"/>
                    <a:pt x="60693" y="7875"/>
                    <a:pt x="59277" y="8788"/>
                  </a:cubicBezTo>
                  <a:cubicBezTo>
                    <a:pt x="55397" y="9039"/>
                    <a:pt x="51494" y="9222"/>
                    <a:pt x="47614" y="9267"/>
                  </a:cubicBezTo>
                  <a:cubicBezTo>
                    <a:pt x="47050" y="9272"/>
                    <a:pt x="46487" y="9276"/>
                    <a:pt x="45924" y="9276"/>
                  </a:cubicBezTo>
                  <a:cubicBezTo>
                    <a:pt x="43818" y="9276"/>
                    <a:pt x="41714" y="9223"/>
                    <a:pt x="39625" y="8971"/>
                  </a:cubicBezTo>
                  <a:cubicBezTo>
                    <a:pt x="40332" y="8628"/>
                    <a:pt x="41017" y="8217"/>
                    <a:pt x="41656" y="7829"/>
                  </a:cubicBezTo>
                  <a:cubicBezTo>
                    <a:pt x="42638" y="7236"/>
                    <a:pt x="43642" y="6665"/>
                    <a:pt x="44601" y="6049"/>
                  </a:cubicBezTo>
                  <a:cubicBezTo>
                    <a:pt x="45559" y="5410"/>
                    <a:pt x="46427" y="4657"/>
                    <a:pt x="47385" y="4063"/>
                  </a:cubicBezTo>
                  <a:cubicBezTo>
                    <a:pt x="48344" y="3447"/>
                    <a:pt x="49394" y="2922"/>
                    <a:pt x="50261" y="2192"/>
                  </a:cubicBezTo>
                  <a:lnTo>
                    <a:pt x="50170" y="2077"/>
                  </a:lnTo>
                  <a:cubicBezTo>
                    <a:pt x="49303" y="2785"/>
                    <a:pt x="48253" y="3264"/>
                    <a:pt x="47271" y="3858"/>
                  </a:cubicBezTo>
                  <a:cubicBezTo>
                    <a:pt x="46267" y="4451"/>
                    <a:pt x="45400" y="5182"/>
                    <a:pt x="44418" y="5775"/>
                  </a:cubicBezTo>
                  <a:cubicBezTo>
                    <a:pt x="43459" y="6369"/>
                    <a:pt x="42455" y="6916"/>
                    <a:pt x="41451" y="7464"/>
                  </a:cubicBezTo>
                  <a:cubicBezTo>
                    <a:pt x="40538" y="7989"/>
                    <a:pt x="39602" y="8537"/>
                    <a:pt x="38643" y="8834"/>
                  </a:cubicBezTo>
                  <a:cubicBezTo>
                    <a:pt x="37593" y="8697"/>
                    <a:pt x="36543" y="8560"/>
                    <a:pt x="35516" y="8354"/>
                  </a:cubicBezTo>
                  <a:cubicBezTo>
                    <a:pt x="34192" y="8126"/>
                    <a:pt x="32869" y="7852"/>
                    <a:pt x="31545" y="7578"/>
                  </a:cubicBezTo>
                  <a:cubicBezTo>
                    <a:pt x="30860" y="7419"/>
                    <a:pt x="30152" y="7259"/>
                    <a:pt x="29468" y="7099"/>
                  </a:cubicBezTo>
                  <a:cubicBezTo>
                    <a:pt x="29650" y="6985"/>
                    <a:pt x="29810" y="6848"/>
                    <a:pt x="29993" y="6757"/>
                  </a:cubicBezTo>
                  <a:cubicBezTo>
                    <a:pt x="30358" y="6551"/>
                    <a:pt x="30723" y="6369"/>
                    <a:pt x="31111" y="6186"/>
                  </a:cubicBezTo>
                  <a:cubicBezTo>
                    <a:pt x="31910" y="5844"/>
                    <a:pt x="32686" y="5501"/>
                    <a:pt x="33439" y="5113"/>
                  </a:cubicBezTo>
                  <a:cubicBezTo>
                    <a:pt x="34968" y="4360"/>
                    <a:pt x="36452" y="3538"/>
                    <a:pt x="37959" y="2717"/>
                  </a:cubicBezTo>
                  <a:lnTo>
                    <a:pt x="37867" y="2557"/>
                  </a:lnTo>
                  <a:cubicBezTo>
                    <a:pt x="36361" y="3356"/>
                    <a:pt x="34877" y="4155"/>
                    <a:pt x="33325" y="4885"/>
                  </a:cubicBezTo>
                  <a:cubicBezTo>
                    <a:pt x="32572" y="5273"/>
                    <a:pt x="31796" y="5615"/>
                    <a:pt x="31020" y="5935"/>
                  </a:cubicBezTo>
                  <a:cubicBezTo>
                    <a:pt x="30609" y="6118"/>
                    <a:pt x="30221" y="6277"/>
                    <a:pt x="29856" y="6506"/>
                  </a:cubicBezTo>
                  <a:cubicBezTo>
                    <a:pt x="29536" y="6665"/>
                    <a:pt x="29262" y="6894"/>
                    <a:pt x="28988" y="6962"/>
                  </a:cubicBezTo>
                  <a:cubicBezTo>
                    <a:pt x="27208" y="6528"/>
                    <a:pt x="25450" y="6049"/>
                    <a:pt x="23716" y="5478"/>
                  </a:cubicBezTo>
                  <a:cubicBezTo>
                    <a:pt x="23556" y="5433"/>
                    <a:pt x="23396" y="5364"/>
                    <a:pt x="23236" y="5319"/>
                  </a:cubicBezTo>
                  <a:cubicBezTo>
                    <a:pt x="23099" y="5250"/>
                    <a:pt x="22962" y="5182"/>
                    <a:pt x="22803" y="5113"/>
                  </a:cubicBezTo>
                  <a:cubicBezTo>
                    <a:pt x="22529" y="4953"/>
                    <a:pt x="22255" y="4771"/>
                    <a:pt x="21981" y="4588"/>
                  </a:cubicBezTo>
                  <a:cubicBezTo>
                    <a:pt x="21433" y="4223"/>
                    <a:pt x="20908" y="3789"/>
                    <a:pt x="20383" y="3356"/>
                  </a:cubicBezTo>
                  <a:cubicBezTo>
                    <a:pt x="19333" y="2511"/>
                    <a:pt x="18329" y="1598"/>
                    <a:pt x="17347" y="685"/>
                  </a:cubicBezTo>
                  <a:lnTo>
                    <a:pt x="17324" y="662"/>
                  </a:lnTo>
                  <a:lnTo>
                    <a:pt x="17279" y="617"/>
                  </a:lnTo>
                  <a:cubicBezTo>
                    <a:pt x="17005" y="457"/>
                    <a:pt x="16708" y="274"/>
                    <a:pt x="16434" y="114"/>
                  </a:cubicBezTo>
                  <a:lnTo>
                    <a:pt x="162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58"/>
          <p:cNvGrpSpPr/>
          <p:nvPr/>
        </p:nvGrpSpPr>
        <p:grpSpPr>
          <a:xfrm>
            <a:off x="205223" y="4448291"/>
            <a:ext cx="376948" cy="1303906"/>
            <a:chOff x="5983642" y="2540189"/>
            <a:chExt cx="376948" cy="1303906"/>
          </a:xfrm>
        </p:grpSpPr>
        <p:sp>
          <p:nvSpPr>
            <p:cNvPr id="2738" name="Google Shape;2738;p58"/>
            <p:cNvSpPr/>
            <p:nvPr/>
          </p:nvSpPr>
          <p:spPr>
            <a:xfrm rot="-5400000">
              <a:off x="5522985" y="3000846"/>
              <a:ext cx="1296070" cy="374755"/>
            </a:xfrm>
            <a:custGeom>
              <a:avLst/>
              <a:gdLst/>
              <a:ahLst/>
              <a:cxnLst/>
              <a:rect l="l" t="t" r="r" b="b"/>
              <a:pathLst>
                <a:path w="72285" h="20901" extrusionOk="0">
                  <a:moveTo>
                    <a:pt x="49600" y="0"/>
                  </a:moveTo>
                  <a:cubicBezTo>
                    <a:pt x="49571" y="0"/>
                    <a:pt x="49539" y="8"/>
                    <a:pt x="49505" y="24"/>
                  </a:cubicBezTo>
                  <a:cubicBezTo>
                    <a:pt x="47131" y="1096"/>
                    <a:pt x="44643" y="1895"/>
                    <a:pt x="42110" y="2557"/>
                  </a:cubicBezTo>
                  <a:cubicBezTo>
                    <a:pt x="40854" y="2900"/>
                    <a:pt x="39576" y="3173"/>
                    <a:pt x="38298" y="3402"/>
                  </a:cubicBezTo>
                  <a:cubicBezTo>
                    <a:pt x="37499" y="3539"/>
                    <a:pt x="36677" y="3630"/>
                    <a:pt x="35878" y="3790"/>
                  </a:cubicBezTo>
                  <a:cubicBezTo>
                    <a:pt x="35878" y="3767"/>
                    <a:pt x="35878" y="3744"/>
                    <a:pt x="35878" y="3744"/>
                  </a:cubicBezTo>
                  <a:cubicBezTo>
                    <a:pt x="36289" y="3516"/>
                    <a:pt x="36723" y="3288"/>
                    <a:pt x="37134" y="3037"/>
                  </a:cubicBezTo>
                  <a:cubicBezTo>
                    <a:pt x="37613" y="2763"/>
                    <a:pt x="38092" y="2512"/>
                    <a:pt x="38572" y="2260"/>
                  </a:cubicBezTo>
                  <a:cubicBezTo>
                    <a:pt x="39119" y="1964"/>
                    <a:pt x="39667" y="1667"/>
                    <a:pt x="40306" y="1667"/>
                  </a:cubicBezTo>
                  <a:cubicBezTo>
                    <a:pt x="40580" y="1644"/>
                    <a:pt x="40580" y="1142"/>
                    <a:pt x="40306" y="1119"/>
                  </a:cubicBezTo>
                  <a:cubicBezTo>
                    <a:pt x="40250" y="1116"/>
                    <a:pt x="40194" y="1114"/>
                    <a:pt x="40138" y="1114"/>
                  </a:cubicBezTo>
                  <a:cubicBezTo>
                    <a:pt x="39147" y="1114"/>
                    <a:pt x="38180" y="1667"/>
                    <a:pt x="37316" y="2078"/>
                  </a:cubicBezTo>
                  <a:cubicBezTo>
                    <a:pt x="36335" y="2512"/>
                    <a:pt x="35376" y="3014"/>
                    <a:pt x="34372" y="3425"/>
                  </a:cubicBezTo>
                  <a:cubicBezTo>
                    <a:pt x="33367" y="3813"/>
                    <a:pt x="32318" y="4132"/>
                    <a:pt x="31245" y="4338"/>
                  </a:cubicBezTo>
                  <a:cubicBezTo>
                    <a:pt x="30103" y="4566"/>
                    <a:pt x="28939" y="4680"/>
                    <a:pt x="27798" y="4954"/>
                  </a:cubicBezTo>
                  <a:cubicBezTo>
                    <a:pt x="27684" y="4977"/>
                    <a:pt x="27593" y="5091"/>
                    <a:pt x="27570" y="5205"/>
                  </a:cubicBezTo>
                  <a:cubicBezTo>
                    <a:pt x="27273" y="5251"/>
                    <a:pt x="26999" y="5342"/>
                    <a:pt x="26725" y="5410"/>
                  </a:cubicBezTo>
                  <a:cubicBezTo>
                    <a:pt x="25789" y="5639"/>
                    <a:pt x="24854" y="5890"/>
                    <a:pt x="23918" y="6141"/>
                  </a:cubicBezTo>
                  <a:cubicBezTo>
                    <a:pt x="25538" y="5388"/>
                    <a:pt x="27205" y="4634"/>
                    <a:pt x="28848" y="3881"/>
                  </a:cubicBezTo>
                  <a:cubicBezTo>
                    <a:pt x="29096" y="3757"/>
                    <a:pt x="29063" y="3223"/>
                    <a:pt x="28802" y="3223"/>
                  </a:cubicBezTo>
                  <a:cubicBezTo>
                    <a:pt x="28774" y="3223"/>
                    <a:pt x="28744" y="3229"/>
                    <a:pt x="28711" y="3242"/>
                  </a:cubicBezTo>
                  <a:cubicBezTo>
                    <a:pt x="26588" y="4109"/>
                    <a:pt x="24397" y="4840"/>
                    <a:pt x="22297" y="5753"/>
                  </a:cubicBezTo>
                  <a:cubicBezTo>
                    <a:pt x="21316" y="6186"/>
                    <a:pt x="20334" y="6643"/>
                    <a:pt x="19421" y="7191"/>
                  </a:cubicBezTo>
                  <a:cubicBezTo>
                    <a:pt x="19216" y="7305"/>
                    <a:pt x="19010" y="7442"/>
                    <a:pt x="18805" y="7579"/>
                  </a:cubicBezTo>
                  <a:cubicBezTo>
                    <a:pt x="18645" y="7624"/>
                    <a:pt x="18463" y="7670"/>
                    <a:pt x="18303" y="7716"/>
                  </a:cubicBezTo>
                  <a:cubicBezTo>
                    <a:pt x="18075" y="7761"/>
                    <a:pt x="17846" y="7830"/>
                    <a:pt x="17664" y="7921"/>
                  </a:cubicBezTo>
                  <a:cubicBezTo>
                    <a:pt x="17093" y="8149"/>
                    <a:pt x="16568" y="8423"/>
                    <a:pt x="16066" y="8652"/>
                  </a:cubicBezTo>
                  <a:cubicBezTo>
                    <a:pt x="15952" y="8720"/>
                    <a:pt x="15838" y="8788"/>
                    <a:pt x="15724" y="8834"/>
                  </a:cubicBezTo>
                  <a:lnTo>
                    <a:pt x="15701" y="8834"/>
                  </a:lnTo>
                  <a:cubicBezTo>
                    <a:pt x="15358" y="8971"/>
                    <a:pt x="15039" y="9154"/>
                    <a:pt x="14719" y="9359"/>
                  </a:cubicBezTo>
                  <a:cubicBezTo>
                    <a:pt x="14194" y="9656"/>
                    <a:pt x="13669" y="9953"/>
                    <a:pt x="13167" y="10272"/>
                  </a:cubicBezTo>
                  <a:cubicBezTo>
                    <a:pt x="13601" y="9907"/>
                    <a:pt x="14080" y="9542"/>
                    <a:pt x="14537" y="9177"/>
                  </a:cubicBezTo>
                  <a:cubicBezTo>
                    <a:pt x="15541" y="8446"/>
                    <a:pt x="16614" y="7739"/>
                    <a:pt x="17687" y="7077"/>
                  </a:cubicBezTo>
                  <a:cubicBezTo>
                    <a:pt x="18691" y="6483"/>
                    <a:pt x="19741" y="5935"/>
                    <a:pt x="20745" y="5296"/>
                  </a:cubicBezTo>
                  <a:cubicBezTo>
                    <a:pt x="20762" y="5305"/>
                    <a:pt x="20782" y="5310"/>
                    <a:pt x="20803" y="5310"/>
                  </a:cubicBezTo>
                  <a:cubicBezTo>
                    <a:pt x="20841" y="5310"/>
                    <a:pt x="20884" y="5294"/>
                    <a:pt x="20928" y="5251"/>
                  </a:cubicBezTo>
                  <a:lnTo>
                    <a:pt x="21110" y="5045"/>
                  </a:lnTo>
                  <a:cubicBezTo>
                    <a:pt x="21213" y="4922"/>
                    <a:pt x="21149" y="4576"/>
                    <a:pt x="20968" y="4576"/>
                  </a:cubicBezTo>
                  <a:cubicBezTo>
                    <a:pt x="20948" y="4576"/>
                    <a:pt x="20927" y="4580"/>
                    <a:pt x="20905" y="4589"/>
                  </a:cubicBezTo>
                  <a:cubicBezTo>
                    <a:pt x="19672" y="5022"/>
                    <a:pt x="18485" y="5661"/>
                    <a:pt x="17344" y="6278"/>
                  </a:cubicBezTo>
                  <a:cubicBezTo>
                    <a:pt x="16226" y="6871"/>
                    <a:pt x="15107" y="7510"/>
                    <a:pt x="14057" y="8264"/>
                  </a:cubicBezTo>
                  <a:cubicBezTo>
                    <a:pt x="13099" y="8925"/>
                    <a:pt x="12186" y="9656"/>
                    <a:pt x="11341" y="10478"/>
                  </a:cubicBezTo>
                  <a:lnTo>
                    <a:pt x="11295" y="10546"/>
                  </a:lnTo>
                  <a:cubicBezTo>
                    <a:pt x="11246" y="10366"/>
                    <a:pt x="11138" y="10221"/>
                    <a:pt x="10997" y="10221"/>
                  </a:cubicBezTo>
                  <a:cubicBezTo>
                    <a:pt x="10941" y="10221"/>
                    <a:pt x="10881" y="10243"/>
                    <a:pt x="10816" y="10295"/>
                  </a:cubicBezTo>
                  <a:cubicBezTo>
                    <a:pt x="10291" y="10706"/>
                    <a:pt x="9789" y="11140"/>
                    <a:pt x="9310" y="11573"/>
                  </a:cubicBezTo>
                  <a:cubicBezTo>
                    <a:pt x="10063" y="10706"/>
                    <a:pt x="10885" y="9884"/>
                    <a:pt x="11683" y="9062"/>
                  </a:cubicBezTo>
                  <a:cubicBezTo>
                    <a:pt x="11854" y="8892"/>
                    <a:pt x="11773" y="8454"/>
                    <a:pt x="11570" y="8454"/>
                  </a:cubicBezTo>
                  <a:cubicBezTo>
                    <a:pt x="11529" y="8454"/>
                    <a:pt x="11483" y="8472"/>
                    <a:pt x="11432" y="8515"/>
                  </a:cubicBezTo>
                  <a:cubicBezTo>
                    <a:pt x="9561" y="10158"/>
                    <a:pt x="7643" y="11916"/>
                    <a:pt x="6434" y="14107"/>
                  </a:cubicBezTo>
                  <a:cubicBezTo>
                    <a:pt x="6411" y="13970"/>
                    <a:pt x="6365" y="13810"/>
                    <a:pt x="6228" y="13742"/>
                  </a:cubicBezTo>
                  <a:cubicBezTo>
                    <a:pt x="6189" y="13719"/>
                    <a:pt x="6150" y="13709"/>
                    <a:pt x="6112" y="13709"/>
                  </a:cubicBezTo>
                  <a:cubicBezTo>
                    <a:pt x="5995" y="13709"/>
                    <a:pt x="5892" y="13804"/>
                    <a:pt x="5840" y="13924"/>
                  </a:cubicBezTo>
                  <a:cubicBezTo>
                    <a:pt x="5452" y="14769"/>
                    <a:pt x="5064" y="15636"/>
                    <a:pt x="4516" y="16412"/>
                  </a:cubicBezTo>
                  <a:cubicBezTo>
                    <a:pt x="3969" y="17211"/>
                    <a:pt x="3307" y="17919"/>
                    <a:pt x="2576" y="18558"/>
                  </a:cubicBezTo>
                  <a:cubicBezTo>
                    <a:pt x="2485" y="18626"/>
                    <a:pt x="2439" y="18740"/>
                    <a:pt x="2439" y="18877"/>
                  </a:cubicBezTo>
                  <a:cubicBezTo>
                    <a:pt x="1732" y="19220"/>
                    <a:pt x="1047" y="19585"/>
                    <a:pt x="339" y="19950"/>
                  </a:cubicBezTo>
                  <a:cubicBezTo>
                    <a:pt x="1" y="20141"/>
                    <a:pt x="15" y="20900"/>
                    <a:pt x="438" y="20900"/>
                  </a:cubicBezTo>
                  <a:cubicBezTo>
                    <a:pt x="471" y="20900"/>
                    <a:pt x="507" y="20896"/>
                    <a:pt x="545" y="20886"/>
                  </a:cubicBezTo>
                  <a:cubicBezTo>
                    <a:pt x="2051" y="20475"/>
                    <a:pt x="3421" y="19722"/>
                    <a:pt x="4722" y="18900"/>
                  </a:cubicBezTo>
                  <a:cubicBezTo>
                    <a:pt x="5064" y="18695"/>
                    <a:pt x="5384" y="18489"/>
                    <a:pt x="5703" y="18238"/>
                  </a:cubicBezTo>
                  <a:cubicBezTo>
                    <a:pt x="6137" y="18124"/>
                    <a:pt x="6548" y="17987"/>
                    <a:pt x="6981" y="17896"/>
                  </a:cubicBezTo>
                  <a:cubicBezTo>
                    <a:pt x="7642" y="17749"/>
                    <a:pt x="8322" y="17681"/>
                    <a:pt x="9004" y="17681"/>
                  </a:cubicBezTo>
                  <a:cubicBezTo>
                    <a:pt x="9595" y="17681"/>
                    <a:pt x="10188" y="17732"/>
                    <a:pt x="10770" y="17827"/>
                  </a:cubicBezTo>
                  <a:cubicBezTo>
                    <a:pt x="10787" y="17830"/>
                    <a:pt x="10803" y="17831"/>
                    <a:pt x="10818" y="17831"/>
                  </a:cubicBezTo>
                  <a:cubicBezTo>
                    <a:pt x="11204" y="17831"/>
                    <a:pt x="11191" y="17023"/>
                    <a:pt x="10862" y="16891"/>
                  </a:cubicBezTo>
                  <a:cubicBezTo>
                    <a:pt x="10207" y="16639"/>
                    <a:pt x="9534" y="16531"/>
                    <a:pt x="8859" y="16531"/>
                  </a:cubicBezTo>
                  <a:cubicBezTo>
                    <a:pt x="8499" y="16531"/>
                    <a:pt x="8138" y="16562"/>
                    <a:pt x="7780" y="16618"/>
                  </a:cubicBezTo>
                  <a:cubicBezTo>
                    <a:pt x="7849" y="16572"/>
                    <a:pt x="7917" y="16549"/>
                    <a:pt x="7963" y="16503"/>
                  </a:cubicBezTo>
                  <a:cubicBezTo>
                    <a:pt x="8018" y="16509"/>
                    <a:pt x="8074" y="16511"/>
                    <a:pt x="8131" y="16511"/>
                  </a:cubicBezTo>
                  <a:cubicBezTo>
                    <a:pt x="8545" y="16511"/>
                    <a:pt x="9000" y="16378"/>
                    <a:pt x="9401" y="16298"/>
                  </a:cubicBezTo>
                  <a:cubicBezTo>
                    <a:pt x="9880" y="16230"/>
                    <a:pt x="10360" y="16161"/>
                    <a:pt x="10839" y="16070"/>
                  </a:cubicBezTo>
                  <a:cubicBezTo>
                    <a:pt x="11181" y="16001"/>
                    <a:pt x="11318" y="15545"/>
                    <a:pt x="11181" y="15271"/>
                  </a:cubicBezTo>
                  <a:cubicBezTo>
                    <a:pt x="11524" y="15225"/>
                    <a:pt x="11843" y="15180"/>
                    <a:pt x="12186" y="15134"/>
                  </a:cubicBezTo>
                  <a:cubicBezTo>
                    <a:pt x="12840" y="15055"/>
                    <a:pt x="13511" y="14993"/>
                    <a:pt x="14200" y="14993"/>
                  </a:cubicBezTo>
                  <a:cubicBezTo>
                    <a:pt x="14304" y="14993"/>
                    <a:pt x="14409" y="14994"/>
                    <a:pt x="14514" y="14997"/>
                  </a:cubicBezTo>
                  <a:cubicBezTo>
                    <a:pt x="15267" y="15020"/>
                    <a:pt x="15997" y="15111"/>
                    <a:pt x="16751" y="15271"/>
                  </a:cubicBezTo>
                  <a:cubicBezTo>
                    <a:pt x="16779" y="15278"/>
                    <a:pt x="16807" y="15281"/>
                    <a:pt x="16833" y="15281"/>
                  </a:cubicBezTo>
                  <a:cubicBezTo>
                    <a:pt x="17244" y="15281"/>
                    <a:pt x="17341" y="14488"/>
                    <a:pt x="16933" y="14381"/>
                  </a:cubicBezTo>
                  <a:cubicBezTo>
                    <a:pt x="15812" y="14068"/>
                    <a:pt x="14664" y="13915"/>
                    <a:pt x="13523" y="13915"/>
                  </a:cubicBezTo>
                  <a:cubicBezTo>
                    <a:pt x="12829" y="13915"/>
                    <a:pt x="12137" y="13972"/>
                    <a:pt x="11455" y="14084"/>
                  </a:cubicBezTo>
                  <a:cubicBezTo>
                    <a:pt x="11318" y="14107"/>
                    <a:pt x="11181" y="14130"/>
                    <a:pt x="11044" y="14130"/>
                  </a:cubicBezTo>
                  <a:cubicBezTo>
                    <a:pt x="11136" y="14084"/>
                    <a:pt x="11250" y="14038"/>
                    <a:pt x="11341" y="13993"/>
                  </a:cubicBezTo>
                  <a:cubicBezTo>
                    <a:pt x="11980" y="13719"/>
                    <a:pt x="12642" y="13445"/>
                    <a:pt x="13304" y="13194"/>
                  </a:cubicBezTo>
                  <a:cubicBezTo>
                    <a:pt x="13646" y="13057"/>
                    <a:pt x="13989" y="12920"/>
                    <a:pt x="14331" y="12806"/>
                  </a:cubicBezTo>
                  <a:cubicBezTo>
                    <a:pt x="14674" y="12692"/>
                    <a:pt x="15039" y="12600"/>
                    <a:pt x="15290" y="12372"/>
                  </a:cubicBezTo>
                  <a:cubicBezTo>
                    <a:pt x="15472" y="12189"/>
                    <a:pt x="15518" y="11824"/>
                    <a:pt x="15290" y="11664"/>
                  </a:cubicBezTo>
                  <a:cubicBezTo>
                    <a:pt x="15221" y="11613"/>
                    <a:pt x="15153" y="11587"/>
                    <a:pt x="15084" y="11587"/>
                  </a:cubicBezTo>
                  <a:cubicBezTo>
                    <a:pt x="15062" y="11587"/>
                    <a:pt x="15039" y="11590"/>
                    <a:pt x="15016" y="11596"/>
                  </a:cubicBezTo>
                  <a:cubicBezTo>
                    <a:pt x="14997" y="11595"/>
                    <a:pt x="14978" y="11595"/>
                    <a:pt x="14959" y="11595"/>
                  </a:cubicBezTo>
                  <a:cubicBezTo>
                    <a:pt x="14377" y="11595"/>
                    <a:pt x="13697" y="11922"/>
                    <a:pt x="13167" y="12121"/>
                  </a:cubicBezTo>
                  <a:cubicBezTo>
                    <a:pt x="13875" y="11710"/>
                    <a:pt x="14605" y="11322"/>
                    <a:pt x="15336" y="10957"/>
                  </a:cubicBezTo>
                  <a:cubicBezTo>
                    <a:pt x="15362" y="10984"/>
                    <a:pt x="15405" y="10995"/>
                    <a:pt x="15454" y="10995"/>
                  </a:cubicBezTo>
                  <a:cubicBezTo>
                    <a:pt x="15488" y="10995"/>
                    <a:pt x="15526" y="10989"/>
                    <a:pt x="15564" y="10980"/>
                  </a:cubicBezTo>
                  <a:cubicBezTo>
                    <a:pt x="17075" y="10373"/>
                    <a:pt x="18674" y="10036"/>
                    <a:pt x="20278" y="10036"/>
                  </a:cubicBezTo>
                  <a:cubicBezTo>
                    <a:pt x="21508" y="10036"/>
                    <a:pt x="22742" y="10234"/>
                    <a:pt x="23941" y="10660"/>
                  </a:cubicBezTo>
                  <a:cubicBezTo>
                    <a:pt x="23965" y="10670"/>
                    <a:pt x="23988" y="10675"/>
                    <a:pt x="24010" y="10675"/>
                  </a:cubicBezTo>
                  <a:cubicBezTo>
                    <a:pt x="24224" y="10675"/>
                    <a:pt x="24262" y="10195"/>
                    <a:pt x="24055" y="10112"/>
                  </a:cubicBezTo>
                  <a:cubicBezTo>
                    <a:pt x="23324" y="9793"/>
                    <a:pt x="22571" y="9565"/>
                    <a:pt x="21818" y="9405"/>
                  </a:cubicBezTo>
                  <a:cubicBezTo>
                    <a:pt x="23370" y="9222"/>
                    <a:pt x="24945" y="9085"/>
                    <a:pt x="26520" y="8971"/>
                  </a:cubicBezTo>
                  <a:cubicBezTo>
                    <a:pt x="26839" y="8948"/>
                    <a:pt x="26839" y="8378"/>
                    <a:pt x="26520" y="8355"/>
                  </a:cubicBezTo>
                  <a:cubicBezTo>
                    <a:pt x="25767" y="8321"/>
                    <a:pt x="25013" y="8303"/>
                    <a:pt x="24260" y="8303"/>
                  </a:cubicBezTo>
                  <a:cubicBezTo>
                    <a:pt x="23507" y="8303"/>
                    <a:pt x="22754" y="8321"/>
                    <a:pt x="22000" y="8355"/>
                  </a:cubicBezTo>
                  <a:cubicBezTo>
                    <a:pt x="22229" y="8332"/>
                    <a:pt x="22457" y="8309"/>
                    <a:pt x="22685" y="8286"/>
                  </a:cubicBezTo>
                  <a:cubicBezTo>
                    <a:pt x="24466" y="8149"/>
                    <a:pt x="26269" y="8058"/>
                    <a:pt x="28049" y="8058"/>
                  </a:cubicBezTo>
                  <a:cubicBezTo>
                    <a:pt x="28255" y="8058"/>
                    <a:pt x="28255" y="7670"/>
                    <a:pt x="28049" y="7647"/>
                  </a:cubicBezTo>
                  <a:cubicBezTo>
                    <a:pt x="27296" y="7533"/>
                    <a:pt x="26520" y="7465"/>
                    <a:pt x="25744" y="7396"/>
                  </a:cubicBezTo>
                  <a:cubicBezTo>
                    <a:pt x="26337" y="7351"/>
                    <a:pt x="26931" y="7282"/>
                    <a:pt x="27501" y="7259"/>
                  </a:cubicBezTo>
                  <a:cubicBezTo>
                    <a:pt x="27859" y="7244"/>
                    <a:pt x="28217" y="7236"/>
                    <a:pt x="28574" y="7236"/>
                  </a:cubicBezTo>
                  <a:cubicBezTo>
                    <a:pt x="29289" y="7236"/>
                    <a:pt x="30005" y="7267"/>
                    <a:pt x="30720" y="7328"/>
                  </a:cubicBezTo>
                  <a:cubicBezTo>
                    <a:pt x="31770" y="7396"/>
                    <a:pt x="32820" y="7556"/>
                    <a:pt x="33847" y="7784"/>
                  </a:cubicBezTo>
                  <a:cubicBezTo>
                    <a:pt x="34821" y="7979"/>
                    <a:pt x="35775" y="8174"/>
                    <a:pt x="36767" y="8174"/>
                  </a:cubicBezTo>
                  <a:cubicBezTo>
                    <a:pt x="36821" y="8174"/>
                    <a:pt x="36874" y="8173"/>
                    <a:pt x="36928" y="8172"/>
                  </a:cubicBezTo>
                  <a:cubicBezTo>
                    <a:pt x="37225" y="8172"/>
                    <a:pt x="37225" y="7602"/>
                    <a:pt x="36928" y="7579"/>
                  </a:cubicBezTo>
                  <a:cubicBezTo>
                    <a:pt x="35833" y="7442"/>
                    <a:pt x="34783" y="7077"/>
                    <a:pt x="33733" y="6803"/>
                  </a:cubicBezTo>
                  <a:cubicBezTo>
                    <a:pt x="32934" y="6574"/>
                    <a:pt x="32135" y="6437"/>
                    <a:pt x="31336" y="6323"/>
                  </a:cubicBezTo>
                  <a:cubicBezTo>
                    <a:pt x="31587" y="6301"/>
                    <a:pt x="31861" y="6278"/>
                    <a:pt x="32135" y="6255"/>
                  </a:cubicBezTo>
                  <a:cubicBezTo>
                    <a:pt x="32706" y="6415"/>
                    <a:pt x="33345" y="6483"/>
                    <a:pt x="33915" y="6597"/>
                  </a:cubicBezTo>
                  <a:cubicBezTo>
                    <a:pt x="34714" y="6734"/>
                    <a:pt x="35513" y="6848"/>
                    <a:pt x="36335" y="6940"/>
                  </a:cubicBezTo>
                  <a:cubicBezTo>
                    <a:pt x="37736" y="7115"/>
                    <a:pt x="39153" y="7224"/>
                    <a:pt x="40573" y="7224"/>
                  </a:cubicBezTo>
                  <a:cubicBezTo>
                    <a:pt x="40819" y="7224"/>
                    <a:pt x="41065" y="7220"/>
                    <a:pt x="41311" y="7214"/>
                  </a:cubicBezTo>
                  <a:cubicBezTo>
                    <a:pt x="41653" y="7191"/>
                    <a:pt x="41630" y="6574"/>
                    <a:pt x="41311" y="6529"/>
                  </a:cubicBezTo>
                  <a:cubicBezTo>
                    <a:pt x="40329" y="6392"/>
                    <a:pt x="39371" y="6255"/>
                    <a:pt x="38412" y="6118"/>
                  </a:cubicBezTo>
                  <a:lnTo>
                    <a:pt x="38412" y="6118"/>
                  </a:lnTo>
                  <a:cubicBezTo>
                    <a:pt x="38515" y="6129"/>
                    <a:pt x="38617" y="6129"/>
                    <a:pt x="38720" y="6129"/>
                  </a:cubicBezTo>
                  <a:cubicBezTo>
                    <a:pt x="38823" y="6129"/>
                    <a:pt x="38925" y="6129"/>
                    <a:pt x="39028" y="6141"/>
                  </a:cubicBezTo>
                  <a:cubicBezTo>
                    <a:pt x="39074" y="6141"/>
                    <a:pt x="39119" y="6118"/>
                    <a:pt x="39165" y="6072"/>
                  </a:cubicBezTo>
                  <a:lnTo>
                    <a:pt x="39348" y="6072"/>
                  </a:lnTo>
                  <a:cubicBezTo>
                    <a:pt x="40032" y="6141"/>
                    <a:pt x="40694" y="6209"/>
                    <a:pt x="41356" y="6323"/>
                  </a:cubicBezTo>
                  <a:cubicBezTo>
                    <a:pt x="42772" y="6529"/>
                    <a:pt x="44187" y="6803"/>
                    <a:pt x="45602" y="7054"/>
                  </a:cubicBezTo>
                  <a:cubicBezTo>
                    <a:pt x="46949" y="7305"/>
                    <a:pt x="48272" y="7579"/>
                    <a:pt x="49596" y="7944"/>
                  </a:cubicBezTo>
                  <a:cubicBezTo>
                    <a:pt x="50258" y="8104"/>
                    <a:pt x="50897" y="8332"/>
                    <a:pt x="51559" y="8515"/>
                  </a:cubicBezTo>
                  <a:cubicBezTo>
                    <a:pt x="52130" y="8697"/>
                    <a:pt x="52723" y="8925"/>
                    <a:pt x="53340" y="8994"/>
                  </a:cubicBezTo>
                  <a:cubicBezTo>
                    <a:pt x="53346" y="8995"/>
                    <a:pt x="53352" y="8995"/>
                    <a:pt x="53358" y="8995"/>
                  </a:cubicBezTo>
                  <a:cubicBezTo>
                    <a:pt x="53569" y="8995"/>
                    <a:pt x="53586" y="8603"/>
                    <a:pt x="53431" y="8515"/>
                  </a:cubicBezTo>
                  <a:cubicBezTo>
                    <a:pt x="52929" y="8172"/>
                    <a:pt x="52290" y="7944"/>
                    <a:pt x="51719" y="7716"/>
                  </a:cubicBezTo>
                  <a:cubicBezTo>
                    <a:pt x="51491" y="7602"/>
                    <a:pt x="51240" y="7510"/>
                    <a:pt x="51011" y="7419"/>
                  </a:cubicBezTo>
                  <a:cubicBezTo>
                    <a:pt x="50372" y="6643"/>
                    <a:pt x="49163" y="6392"/>
                    <a:pt x="48227" y="6095"/>
                  </a:cubicBezTo>
                  <a:cubicBezTo>
                    <a:pt x="47086" y="5730"/>
                    <a:pt x="45944" y="5410"/>
                    <a:pt x="44780" y="5136"/>
                  </a:cubicBezTo>
                  <a:cubicBezTo>
                    <a:pt x="45723" y="5117"/>
                    <a:pt x="46665" y="5063"/>
                    <a:pt x="47608" y="5063"/>
                  </a:cubicBezTo>
                  <a:cubicBezTo>
                    <a:pt x="47761" y="5063"/>
                    <a:pt x="47914" y="5065"/>
                    <a:pt x="48067" y="5068"/>
                  </a:cubicBezTo>
                  <a:cubicBezTo>
                    <a:pt x="48181" y="5091"/>
                    <a:pt x="48318" y="5091"/>
                    <a:pt x="48455" y="5114"/>
                  </a:cubicBezTo>
                  <a:cubicBezTo>
                    <a:pt x="49071" y="5205"/>
                    <a:pt x="49688" y="5342"/>
                    <a:pt x="50304" y="5479"/>
                  </a:cubicBezTo>
                  <a:cubicBezTo>
                    <a:pt x="51536" y="5798"/>
                    <a:pt x="52746" y="6164"/>
                    <a:pt x="53956" y="6529"/>
                  </a:cubicBezTo>
                  <a:cubicBezTo>
                    <a:pt x="55188" y="6894"/>
                    <a:pt x="56444" y="7191"/>
                    <a:pt x="57699" y="7465"/>
                  </a:cubicBezTo>
                  <a:cubicBezTo>
                    <a:pt x="58932" y="7739"/>
                    <a:pt x="60279" y="7944"/>
                    <a:pt x="61465" y="8446"/>
                  </a:cubicBezTo>
                  <a:cubicBezTo>
                    <a:pt x="61520" y="8468"/>
                    <a:pt x="61570" y="8478"/>
                    <a:pt x="61615" y="8478"/>
                  </a:cubicBezTo>
                  <a:cubicBezTo>
                    <a:pt x="62049" y="8478"/>
                    <a:pt x="62086" y="7578"/>
                    <a:pt x="61694" y="7351"/>
                  </a:cubicBezTo>
                  <a:cubicBezTo>
                    <a:pt x="59708" y="6255"/>
                    <a:pt x="57539" y="5342"/>
                    <a:pt x="55371" y="4657"/>
                  </a:cubicBezTo>
                  <a:cubicBezTo>
                    <a:pt x="57060" y="4657"/>
                    <a:pt x="58772" y="4680"/>
                    <a:pt x="60461" y="4680"/>
                  </a:cubicBezTo>
                  <a:cubicBezTo>
                    <a:pt x="61625" y="5000"/>
                    <a:pt x="62744" y="5524"/>
                    <a:pt x="63908" y="5867"/>
                  </a:cubicBezTo>
                  <a:cubicBezTo>
                    <a:pt x="65665" y="6437"/>
                    <a:pt x="67491" y="6826"/>
                    <a:pt x="69317" y="7008"/>
                  </a:cubicBezTo>
                  <a:cubicBezTo>
                    <a:pt x="69336" y="7010"/>
                    <a:pt x="69354" y="7011"/>
                    <a:pt x="69371" y="7011"/>
                  </a:cubicBezTo>
                  <a:cubicBezTo>
                    <a:pt x="69931" y="7011"/>
                    <a:pt x="69875" y="5975"/>
                    <a:pt x="69454" y="5776"/>
                  </a:cubicBezTo>
                  <a:cubicBezTo>
                    <a:pt x="68450" y="5342"/>
                    <a:pt x="67491" y="4863"/>
                    <a:pt x="66487" y="4452"/>
                  </a:cubicBezTo>
                  <a:lnTo>
                    <a:pt x="66487" y="4452"/>
                  </a:lnTo>
                  <a:cubicBezTo>
                    <a:pt x="67240" y="4589"/>
                    <a:pt x="68016" y="4726"/>
                    <a:pt x="68792" y="4817"/>
                  </a:cubicBezTo>
                  <a:cubicBezTo>
                    <a:pt x="69502" y="4896"/>
                    <a:pt x="70201" y="4920"/>
                    <a:pt x="70904" y="4920"/>
                  </a:cubicBezTo>
                  <a:cubicBezTo>
                    <a:pt x="71218" y="4920"/>
                    <a:pt x="71534" y="4915"/>
                    <a:pt x="71851" y="4908"/>
                  </a:cubicBezTo>
                  <a:cubicBezTo>
                    <a:pt x="72285" y="4908"/>
                    <a:pt x="72216" y="4223"/>
                    <a:pt x="71942" y="4064"/>
                  </a:cubicBezTo>
                  <a:cubicBezTo>
                    <a:pt x="70208" y="3105"/>
                    <a:pt x="68245" y="2945"/>
                    <a:pt x="66282" y="2945"/>
                  </a:cubicBezTo>
                  <a:cubicBezTo>
                    <a:pt x="65574" y="2945"/>
                    <a:pt x="64866" y="2968"/>
                    <a:pt x="64136" y="2991"/>
                  </a:cubicBezTo>
                  <a:cubicBezTo>
                    <a:pt x="63465" y="2892"/>
                    <a:pt x="62778" y="2819"/>
                    <a:pt x="62096" y="2819"/>
                  </a:cubicBezTo>
                  <a:cubicBezTo>
                    <a:pt x="61362" y="2819"/>
                    <a:pt x="60634" y="2903"/>
                    <a:pt x="59936" y="3128"/>
                  </a:cubicBezTo>
                  <a:cubicBezTo>
                    <a:pt x="59577" y="3052"/>
                    <a:pt x="59233" y="3008"/>
                    <a:pt x="58866" y="3008"/>
                  </a:cubicBezTo>
                  <a:cubicBezTo>
                    <a:pt x="58790" y="3008"/>
                    <a:pt x="58713" y="3010"/>
                    <a:pt x="58635" y="3014"/>
                  </a:cubicBezTo>
                  <a:lnTo>
                    <a:pt x="58567" y="3014"/>
                  </a:lnTo>
                  <a:cubicBezTo>
                    <a:pt x="59160" y="2900"/>
                    <a:pt x="59776" y="2763"/>
                    <a:pt x="60370" y="2603"/>
                  </a:cubicBezTo>
                  <a:cubicBezTo>
                    <a:pt x="60552" y="2557"/>
                    <a:pt x="60552" y="2215"/>
                    <a:pt x="60415" y="2124"/>
                  </a:cubicBezTo>
                  <a:cubicBezTo>
                    <a:pt x="60461" y="2101"/>
                    <a:pt x="60484" y="2055"/>
                    <a:pt x="60507" y="2009"/>
                  </a:cubicBezTo>
                  <a:cubicBezTo>
                    <a:pt x="61625" y="1735"/>
                    <a:pt x="62721" y="1439"/>
                    <a:pt x="63816" y="1074"/>
                  </a:cubicBezTo>
                  <a:cubicBezTo>
                    <a:pt x="64081" y="1007"/>
                    <a:pt x="64069" y="409"/>
                    <a:pt x="63780" y="409"/>
                  </a:cubicBezTo>
                  <a:cubicBezTo>
                    <a:pt x="63770" y="409"/>
                    <a:pt x="63759" y="410"/>
                    <a:pt x="63748" y="412"/>
                  </a:cubicBezTo>
                  <a:cubicBezTo>
                    <a:pt x="61443" y="777"/>
                    <a:pt x="59160" y="1211"/>
                    <a:pt x="56855" y="1599"/>
                  </a:cubicBezTo>
                  <a:cubicBezTo>
                    <a:pt x="54572" y="1964"/>
                    <a:pt x="52267" y="2192"/>
                    <a:pt x="50030" y="2717"/>
                  </a:cubicBezTo>
                  <a:cubicBezTo>
                    <a:pt x="50920" y="2375"/>
                    <a:pt x="51810" y="2009"/>
                    <a:pt x="52701" y="1599"/>
                  </a:cubicBezTo>
                  <a:cubicBezTo>
                    <a:pt x="52911" y="1493"/>
                    <a:pt x="52869" y="1040"/>
                    <a:pt x="52648" y="1040"/>
                  </a:cubicBezTo>
                  <a:cubicBezTo>
                    <a:pt x="52629" y="1040"/>
                    <a:pt x="52608" y="1043"/>
                    <a:pt x="52586" y="1051"/>
                  </a:cubicBezTo>
                  <a:cubicBezTo>
                    <a:pt x="50601" y="1758"/>
                    <a:pt x="48592" y="2352"/>
                    <a:pt x="46538" y="2785"/>
                  </a:cubicBezTo>
                  <a:cubicBezTo>
                    <a:pt x="45488" y="3037"/>
                    <a:pt x="44415" y="3196"/>
                    <a:pt x="43365" y="3356"/>
                  </a:cubicBezTo>
                  <a:cubicBezTo>
                    <a:pt x="45533" y="2649"/>
                    <a:pt x="47610" y="1735"/>
                    <a:pt x="49642" y="708"/>
                  </a:cubicBezTo>
                  <a:cubicBezTo>
                    <a:pt x="49909" y="585"/>
                    <a:pt x="49862" y="0"/>
                    <a:pt x="496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8"/>
            <p:cNvSpPr/>
            <p:nvPr/>
          </p:nvSpPr>
          <p:spPr>
            <a:xfrm rot="-5400000">
              <a:off x="5945838" y="2648340"/>
              <a:ext cx="253351" cy="76256"/>
            </a:xfrm>
            <a:custGeom>
              <a:avLst/>
              <a:gdLst/>
              <a:ahLst/>
              <a:cxnLst/>
              <a:rect l="l" t="t" r="r" b="b"/>
              <a:pathLst>
                <a:path w="14130" h="4253" extrusionOk="0">
                  <a:moveTo>
                    <a:pt x="3941" y="0"/>
                  </a:moveTo>
                  <a:cubicBezTo>
                    <a:pt x="3936" y="0"/>
                    <a:pt x="3931" y="1"/>
                    <a:pt x="3926" y="1"/>
                  </a:cubicBezTo>
                  <a:cubicBezTo>
                    <a:pt x="3538" y="70"/>
                    <a:pt x="3127" y="92"/>
                    <a:pt x="2739" y="115"/>
                  </a:cubicBezTo>
                  <a:cubicBezTo>
                    <a:pt x="2328" y="138"/>
                    <a:pt x="1917" y="161"/>
                    <a:pt x="1529" y="298"/>
                  </a:cubicBezTo>
                  <a:cubicBezTo>
                    <a:pt x="1393" y="343"/>
                    <a:pt x="1370" y="640"/>
                    <a:pt x="1529" y="686"/>
                  </a:cubicBezTo>
                  <a:cubicBezTo>
                    <a:pt x="1735" y="732"/>
                    <a:pt x="1940" y="777"/>
                    <a:pt x="2169" y="777"/>
                  </a:cubicBezTo>
                  <a:cubicBezTo>
                    <a:pt x="2214" y="777"/>
                    <a:pt x="2237" y="754"/>
                    <a:pt x="2283" y="754"/>
                  </a:cubicBezTo>
                  <a:cubicBezTo>
                    <a:pt x="2306" y="777"/>
                    <a:pt x="2328" y="800"/>
                    <a:pt x="2351" y="800"/>
                  </a:cubicBezTo>
                  <a:cubicBezTo>
                    <a:pt x="2374" y="823"/>
                    <a:pt x="2374" y="823"/>
                    <a:pt x="2397" y="823"/>
                  </a:cubicBezTo>
                  <a:cubicBezTo>
                    <a:pt x="2671" y="983"/>
                    <a:pt x="2967" y="1142"/>
                    <a:pt x="3264" y="1279"/>
                  </a:cubicBezTo>
                  <a:cubicBezTo>
                    <a:pt x="2339" y="1086"/>
                    <a:pt x="1373" y="912"/>
                    <a:pt x="423" y="912"/>
                  </a:cubicBezTo>
                  <a:cubicBezTo>
                    <a:pt x="366" y="912"/>
                    <a:pt x="308" y="913"/>
                    <a:pt x="251" y="914"/>
                  </a:cubicBezTo>
                  <a:cubicBezTo>
                    <a:pt x="91" y="914"/>
                    <a:pt x="69" y="1211"/>
                    <a:pt x="228" y="1234"/>
                  </a:cubicBezTo>
                  <a:cubicBezTo>
                    <a:pt x="251" y="1256"/>
                    <a:pt x="297" y="1256"/>
                    <a:pt x="343" y="1279"/>
                  </a:cubicBezTo>
                  <a:cubicBezTo>
                    <a:pt x="297" y="1279"/>
                    <a:pt x="251" y="1256"/>
                    <a:pt x="228" y="1256"/>
                  </a:cubicBezTo>
                  <a:cubicBezTo>
                    <a:pt x="0" y="1256"/>
                    <a:pt x="0" y="1690"/>
                    <a:pt x="228" y="1713"/>
                  </a:cubicBezTo>
                  <a:cubicBezTo>
                    <a:pt x="1895" y="1941"/>
                    <a:pt x="3607" y="2078"/>
                    <a:pt x="5273" y="2398"/>
                  </a:cubicBezTo>
                  <a:cubicBezTo>
                    <a:pt x="5283" y="2400"/>
                    <a:pt x="5292" y="2401"/>
                    <a:pt x="5301" y="2401"/>
                  </a:cubicBezTo>
                  <a:cubicBezTo>
                    <a:pt x="5378" y="2401"/>
                    <a:pt x="5435" y="2322"/>
                    <a:pt x="5455" y="2261"/>
                  </a:cubicBezTo>
                  <a:cubicBezTo>
                    <a:pt x="5889" y="2466"/>
                    <a:pt x="6346" y="2694"/>
                    <a:pt x="6802" y="2877"/>
                  </a:cubicBezTo>
                  <a:cubicBezTo>
                    <a:pt x="8217" y="3493"/>
                    <a:pt x="9747" y="3996"/>
                    <a:pt x="11276" y="4178"/>
                  </a:cubicBezTo>
                  <a:cubicBezTo>
                    <a:pt x="11276" y="4215"/>
                    <a:pt x="11291" y="4253"/>
                    <a:pt x="11322" y="4253"/>
                  </a:cubicBezTo>
                  <a:cubicBezTo>
                    <a:pt x="11328" y="4253"/>
                    <a:pt x="11336" y="4251"/>
                    <a:pt x="11344" y="4247"/>
                  </a:cubicBezTo>
                  <a:cubicBezTo>
                    <a:pt x="11413" y="4247"/>
                    <a:pt x="11481" y="4224"/>
                    <a:pt x="11550" y="4201"/>
                  </a:cubicBezTo>
                  <a:cubicBezTo>
                    <a:pt x="11641" y="4201"/>
                    <a:pt x="11641" y="3996"/>
                    <a:pt x="11550" y="3973"/>
                  </a:cubicBezTo>
                  <a:cubicBezTo>
                    <a:pt x="10135" y="3630"/>
                    <a:pt x="8788" y="3242"/>
                    <a:pt x="7441" y="2694"/>
                  </a:cubicBezTo>
                  <a:lnTo>
                    <a:pt x="7441" y="2694"/>
                  </a:lnTo>
                  <a:cubicBezTo>
                    <a:pt x="7692" y="2740"/>
                    <a:pt x="7921" y="2809"/>
                    <a:pt x="8172" y="2877"/>
                  </a:cubicBezTo>
                  <a:cubicBezTo>
                    <a:pt x="8742" y="3083"/>
                    <a:pt x="9313" y="3242"/>
                    <a:pt x="9906" y="3288"/>
                  </a:cubicBezTo>
                  <a:cubicBezTo>
                    <a:pt x="9913" y="3289"/>
                    <a:pt x="9919" y="3289"/>
                    <a:pt x="9924" y="3289"/>
                  </a:cubicBezTo>
                  <a:cubicBezTo>
                    <a:pt x="10110" y="3289"/>
                    <a:pt x="10083" y="2945"/>
                    <a:pt x="9906" y="2923"/>
                  </a:cubicBezTo>
                  <a:cubicBezTo>
                    <a:pt x="8628" y="2694"/>
                    <a:pt x="7464" y="2078"/>
                    <a:pt x="6277" y="1576"/>
                  </a:cubicBezTo>
                  <a:cubicBezTo>
                    <a:pt x="6163" y="1530"/>
                    <a:pt x="6026" y="1485"/>
                    <a:pt x="5912" y="1439"/>
                  </a:cubicBezTo>
                  <a:cubicBezTo>
                    <a:pt x="6003" y="1439"/>
                    <a:pt x="6095" y="1439"/>
                    <a:pt x="6186" y="1462"/>
                  </a:cubicBezTo>
                  <a:cubicBezTo>
                    <a:pt x="7030" y="1553"/>
                    <a:pt x="7875" y="1622"/>
                    <a:pt x="8719" y="1667"/>
                  </a:cubicBezTo>
                  <a:cubicBezTo>
                    <a:pt x="10192" y="1782"/>
                    <a:pt x="11648" y="1833"/>
                    <a:pt x="13115" y="1833"/>
                  </a:cubicBezTo>
                  <a:cubicBezTo>
                    <a:pt x="13399" y="1833"/>
                    <a:pt x="13684" y="1831"/>
                    <a:pt x="13969" y="1827"/>
                  </a:cubicBezTo>
                  <a:cubicBezTo>
                    <a:pt x="14129" y="1827"/>
                    <a:pt x="14129" y="1553"/>
                    <a:pt x="13969" y="1530"/>
                  </a:cubicBezTo>
                  <a:cubicBezTo>
                    <a:pt x="12760" y="1439"/>
                    <a:pt x="11527" y="1325"/>
                    <a:pt x="10294" y="1211"/>
                  </a:cubicBezTo>
                  <a:cubicBezTo>
                    <a:pt x="10637" y="1188"/>
                    <a:pt x="10956" y="1165"/>
                    <a:pt x="11299" y="1120"/>
                  </a:cubicBezTo>
                  <a:cubicBezTo>
                    <a:pt x="11390" y="1120"/>
                    <a:pt x="11390" y="937"/>
                    <a:pt x="11299" y="914"/>
                  </a:cubicBezTo>
                  <a:cubicBezTo>
                    <a:pt x="10020" y="686"/>
                    <a:pt x="8674" y="709"/>
                    <a:pt x="7396" y="640"/>
                  </a:cubicBezTo>
                  <a:cubicBezTo>
                    <a:pt x="6163" y="572"/>
                    <a:pt x="4953" y="526"/>
                    <a:pt x="3721" y="526"/>
                  </a:cubicBezTo>
                  <a:cubicBezTo>
                    <a:pt x="3789" y="526"/>
                    <a:pt x="3880" y="503"/>
                    <a:pt x="3972" y="480"/>
                  </a:cubicBezTo>
                  <a:cubicBezTo>
                    <a:pt x="4172" y="436"/>
                    <a:pt x="4134" y="0"/>
                    <a:pt x="39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8"/>
            <p:cNvSpPr/>
            <p:nvPr/>
          </p:nvSpPr>
          <p:spPr>
            <a:xfrm rot="-5400000">
              <a:off x="5903119" y="2817595"/>
              <a:ext cx="260630" cy="68528"/>
            </a:xfrm>
            <a:custGeom>
              <a:avLst/>
              <a:gdLst/>
              <a:ahLst/>
              <a:cxnLst/>
              <a:rect l="l" t="t" r="r" b="b"/>
              <a:pathLst>
                <a:path w="14536" h="3822" extrusionOk="0">
                  <a:moveTo>
                    <a:pt x="14373" y="1"/>
                  </a:moveTo>
                  <a:cubicBezTo>
                    <a:pt x="14368" y="1"/>
                    <a:pt x="14363" y="1"/>
                    <a:pt x="14357" y="2"/>
                  </a:cubicBezTo>
                  <a:cubicBezTo>
                    <a:pt x="11299" y="504"/>
                    <a:pt x="8149" y="915"/>
                    <a:pt x="5136" y="1691"/>
                  </a:cubicBezTo>
                  <a:cubicBezTo>
                    <a:pt x="5113" y="1714"/>
                    <a:pt x="5068" y="1737"/>
                    <a:pt x="5045" y="1760"/>
                  </a:cubicBezTo>
                  <a:cubicBezTo>
                    <a:pt x="4702" y="1805"/>
                    <a:pt x="4337" y="1828"/>
                    <a:pt x="3995" y="1851"/>
                  </a:cubicBezTo>
                  <a:cubicBezTo>
                    <a:pt x="3356" y="1919"/>
                    <a:pt x="2739" y="1965"/>
                    <a:pt x="2100" y="2034"/>
                  </a:cubicBezTo>
                  <a:cubicBezTo>
                    <a:pt x="1507" y="2079"/>
                    <a:pt x="776" y="2011"/>
                    <a:pt x="229" y="2285"/>
                  </a:cubicBezTo>
                  <a:cubicBezTo>
                    <a:pt x="46" y="2376"/>
                    <a:pt x="0" y="2741"/>
                    <a:pt x="229" y="2810"/>
                  </a:cubicBezTo>
                  <a:cubicBezTo>
                    <a:pt x="417" y="2861"/>
                    <a:pt x="631" y="2887"/>
                    <a:pt x="851" y="2887"/>
                  </a:cubicBezTo>
                  <a:cubicBezTo>
                    <a:pt x="925" y="2887"/>
                    <a:pt x="999" y="2884"/>
                    <a:pt x="1073" y="2878"/>
                  </a:cubicBezTo>
                  <a:cubicBezTo>
                    <a:pt x="1096" y="2901"/>
                    <a:pt x="1142" y="2924"/>
                    <a:pt x="1187" y="2924"/>
                  </a:cubicBezTo>
                  <a:cubicBezTo>
                    <a:pt x="1438" y="2924"/>
                    <a:pt x="1712" y="2901"/>
                    <a:pt x="1963" y="2901"/>
                  </a:cubicBezTo>
                  <a:cubicBezTo>
                    <a:pt x="1918" y="3106"/>
                    <a:pt x="2009" y="3380"/>
                    <a:pt x="2237" y="3380"/>
                  </a:cubicBezTo>
                  <a:cubicBezTo>
                    <a:pt x="2344" y="3387"/>
                    <a:pt x="2451" y="3390"/>
                    <a:pt x="2558" y="3390"/>
                  </a:cubicBezTo>
                  <a:cubicBezTo>
                    <a:pt x="2816" y="3390"/>
                    <a:pt x="3075" y="3374"/>
                    <a:pt x="3333" y="3357"/>
                  </a:cubicBezTo>
                  <a:cubicBezTo>
                    <a:pt x="3378" y="3426"/>
                    <a:pt x="3447" y="3472"/>
                    <a:pt x="3538" y="3494"/>
                  </a:cubicBezTo>
                  <a:cubicBezTo>
                    <a:pt x="4641" y="3658"/>
                    <a:pt x="5761" y="3821"/>
                    <a:pt x="6900" y="3821"/>
                  </a:cubicBezTo>
                  <a:cubicBezTo>
                    <a:pt x="7035" y="3821"/>
                    <a:pt x="7169" y="3819"/>
                    <a:pt x="7304" y="3814"/>
                  </a:cubicBezTo>
                  <a:cubicBezTo>
                    <a:pt x="7533" y="3791"/>
                    <a:pt x="7601" y="3312"/>
                    <a:pt x="7350" y="3266"/>
                  </a:cubicBezTo>
                  <a:cubicBezTo>
                    <a:pt x="7053" y="3198"/>
                    <a:pt x="6734" y="3152"/>
                    <a:pt x="6414" y="3106"/>
                  </a:cubicBezTo>
                  <a:cubicBezTo>
                    <a:pt x="7373" y="3038"/>
                    <a:pt x="8354" y="2969"/>
                    <a:pt x="9290" y="2764"/>
                  </a:cubicBezTo>
                  <a:cubicBezTo>
                    <a:pt x="9404" y="2741"/>
                    <a:pt x="9404" y="2490"/>
                    <a:pt x="9290" y="2467"/>
                  </a:cubicBezTo>
                  <a:cubicBezTo>
                    <a:pt x="9153" y="2422"/>
                    <a:pt x="9016" y="2399"/>
                    <a:pt x="8857" y="2399"/>
                  </a:cubicBezTo>
                  <a:cubicBezTo>
                    <a:pt x="8834" y="2399"/>
                    <a:pt x="8811" y="2422"/>
                    <a:pt x="8788" y="2444"/>
                  </a:cubicBezTo>
                  <a:cubicBezTo>
                    <a:pt x="8648" y="2441"/>
                    <a:pt x="8507" y="2440"/>
                    <a:pt x="8366" y="2440"/>
                  </a:cubicBezTo>
                  <a:cubicBezTo>
                    <a:pt x="7497" y="2440"/>
                    <a:pt x="6616" y="2493"/>
                    <a:pt x="5752" y="2513"/>
                  </a:cubicBezTo>
                  <a:cubicBezTo>
                    <a:pt x="7213" y="2285"/>
                    <a:pt x="8742" y="2056"/>
                    <a:pt x="10158" y="1623"/>
                  </a:cubicBezTo>
                  <a:cubicBezTo>
                    <a:pt x="10272" y="1577"/>
                    <a:pt x="10226" y="1349"/>
                    <a:pt x="10112" y="1349"/>
                  </a:cubicBezTo>
                  <a:lnTo>
                    <a:pt x="10066" y="1349"/>
                  </a:lnTo>
                  <a:cubicBezTo>
                    <a:pt x="11504" y="1029"/>
                    <a:pt x="12965" y="664"/>
                    <a:pt x="14403" y="345"/>
                  </a:cubicBezTo>
                  <a:cubicBezTo>
                    <a:pt x="14535" y="300"/>
                    <a:pt x="14519" y="1"/>
                    <a:pt x="14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8"/>
            <p:cNvSpPr/>
            <p:nvPr/>
          </p:nvSpPr>
          <p:spPr>
            <a:xfrm rot="-5400000">
              <a:off x="5859541" y="2905431"/>
              <a:ext cx="423005" cy="113551"/>
            </a:xfrm>
            <a:custGeom>
              <a:avLst/>
              <a:gdLst/>
              <a:ahLst/>
              <a:cxnLst/>
              <a:rect l="l" t="t" r="r" b="b"/>
              <a:pathLst>
                <a:path w="23592" h="6333" extrusionOk="0">
                  <a:moveTo>
                    <a:pt x="11276" y="2881"/>
                  </a:moveTo>
                  <a:cubicBezTo>
                    <a:pt x="11892" y="2926"/>
                    <a:pt x="12486" y="3040"/>
                    <a:pt x="13056" y="3223"/>
                  </a:cubicBezTo>
                  <a:cubicBezTo>
                    <a:pt x="13102" y="3269"/>
                    <a:pt x="13147" y="3314"/>
                    <a:pt x="13216" y="3337"/>
                  </a:cubicBezTo>
                  <a:cubicBezTo>
                    <a:pt x="13330" y="3337"/>
                    <a:pt x="13444" y="3360"/>
                    <a:pt x="13558" y="3383"/>
                  </a:cubicBezTo>
                  <a:cubicBezTo>
                    <a:pt x="13901" y="3474"/>
                    <a:pt x="14243" y="3611"/>
                    <a:pt x="14585" y="3748"/>
                  </a:cubicBezTo>
                  <a:cubicBezTo>
                    <a:pt x="13490" y="3428"/>
                    <a:pt x="12371" y="3155"/>
                    <a:pt x="11276" y="2881"/>
                  </a:cubicBezTo>
                  <a:close/>
                  <a:moveTo>
                    <a:pt x="8434" y="0"/>
                  </a:moveTo>
                  <a:cubicBezTo>
                    <a:pt x="8423" y="0"/>
                    <a:pt x="8412" y="2"/>
                    <a:pt x="8400" y="5"/>
                  </a:cubicBezTo>
                  <a:cubicBezTo>
                    <a:pt x="7144" y="370"/>
                    <a:pt x="5889" y="712"/>
                    <a:pt x="4634" y="1077"/>
                  </a:cubicBezTo>
                  <a:cubicBezTo>
                    <a:pt x="4017" y="1260"/>
                    <a:pt x="3401" y="1443"/>
                    <a:pt x="2785" y="1648"/>
                  </a:cubicBezTo>
                  <a:cubicBezTo>
                    <a:pt x="2146" y="1831"/>
                    <a:pt x="1461" y="1990"/>
                    <a:pt x="890" y="2287"/>
                  </a:cubicBezTo>
                  <a:cubicBezTo>
                    <a:pt x="753" y="2356"/>
                    <a:pt x="708" y="2652"/>
                    <a:pt x="822" y="2744"/>
                  </a:cubicBezTo>
                  <a:cubicBezTo>
                    <a:pt x="799" y="2789"/>
                    <a:pt x="799" y="2835"/>
                    <a:pt x="799" y="2881"/>
                  </a:cubicBezTo>
                  <a:cubicBezTo>
                    <a:pt x="685" y="2949"/>
                    <a:pt x="594" y="3018"/>
                    <a:pt x="525" y="3109"/>
                  </a:cubicBezTo>
                  <a:cubicBezTo>
                    <a:pt x="457" y="3200"/>
                    <a:pt x="434" y="3383"/>
                    <a:pt x="479" y="3497"/>
                  </a:cubicBezTo>
                  <a:cubicBezTo>
                    <a:pt x="297" y="3565"/>
                    <a:pt x="114" y="3680"/>
                    <a:pt x="46" y="3908"/>
                  </a:cubicBezTo>
                  <a:cubicBezTo>
                    <a:pt x="0" y="4068"/>
                    <a:pt x="23" y="4410"/>
                    <a:pt x="274" y="4410"/>
                  </a:cubicBezTo>
                  <a:cubicBezTo>
                    <a:pt x="470" y="4405"/>
                    <a:pt x="666" y="4403"/>
                    <a:pt x="862" y="4403"/>
                  </a:cubicBezTo>
                  <a:cubicBezTo>
                    <a:pt x="3519" y="4403"/>
                    <a:pt x="6167" y="4832"/>
                    <a:pt x="8697" y="5597"/>
                  </a:cubicBezTo>
                  <a:cubicBezTo>
                    <a:pt x="8720" y="5604"/>
                    <a:pt x="8742" y="5607"/>
                    <a:pt x="8763" y="5607"/>
                  </a:cubicBezTo>
                  <a:cubicBezTo>
                    <a:pt x="9002" y="5607"/>
                    <a:pt x="9042" y="5156"/>
                    <a:pt x="8811" y="5072"/>
                  </a:cubicBezTo>
                  <a:cubicBezTo>
                    <a:pt x="6779" y="4296"/>
                    <a:pt x="4634" y="3862"/>
                    <a:pt x="2465" y="3748"/>
                  </a:cubicBezTo>
                  <a:cubicBezTo>
                    <a:pt x="2785" y="3702"/>
                    <a:pt x="3081" y="3657"/>
                    <a:pt x="3378" y="3611"/>
                  </a:cubicBezTo>
                  <a:cubicBezTo>
                    <a:pt x="3378" y="3680"/>
                    <a:pt x="3401" y="3748"/>
                    <a:pt x="3470" y="3748"/>
                  </a:cubicBezTo>
                  <a:cubicBezTo>
                    <a:pt x="3898" y="3738"/>
                    <a:pt x="4326" y="3733"/>
                    <a:pt x="4753" y="3733"/>
                  </a:cubicBezTo>
                  <a:cubicBezTo>
                    <a:pt x="6349" y="3733"/>
                    <a:pt x="7933" y="3811"/>
                    <a:pt x="9518" y="4045"/>
                  </a:cubicBezTo>
                  <a:cubicBezTo>
                    <a:pt x="9524" y="4046"/>
                    <a:pt x="9529" y="4046"/>
                    <a:pt x="9534" y="4046"/>
                  </a:cubicBezTo>
                  <a:cubicBezTo>
                    <a:pt x="9678" y="4046"/>
                    <a:pt x="9674" y="3746"/>
                    <a:pt x="9564" y="3702"/>
                  </a:cubicBezTo>
                  <a:cubicBezTo>
                    <a:pt x="8595" y="3420"/>
                    <a:pt x="7602" y="3328"/>
                    <a:pt x="6604" y="3328"/>
                  </a:cubicBezTo>
                  <a:cubicBezTo>
                    <a:pt x="5910" y="3328"/>
                    <a:pt x="5213" y="3372"/>
                    <a:pt x="4519" y="3428"/>
                  </a:cubicBezTo>
                  <a:cubicBezTo>
                    <a:pt x="6254" y="3177"/>
                    <a:pt x="8012" y="2972"/>
                    <a:pt x="9769" y="2881"/>
                  </a:cubicBezTo>
                  <a:cubicBezTo>
                    <a:pt x="9792" y="2926"/>
                    <a:pt x="9815" y="2972"/>
                    <a:pt x="9861" y="2995"/>
                  </a:cubicBezTo>
                  <a:cubicBezTo>
                    <a:pt x="12577" y="3931"/>
                    <a:pt x="15339" y="4729"/>
                    <a:pt x="18146" y="5369"/>
                  </a:cubicBezTo>
                  <a:cubicBezTo>
                    <a:pt x="18163" y="5372"/>
                    <a:pt x="18179" y="5374"/>
                    <a:pt x="18194" y="5374"/>
                  </a:cubicBezTo>
                  <a:cubicBezTo>
                    <a:pt x="18365" y="5374"/>
                    <a:pt x="18437" y="5150"/>
                    <a:pt x="18374" y="5003"/>
                  </a:cubicBezTo>
                  <a:lnTo>
                    <a:pt x="18374" y="5003"/>
                  </a:lnTo>
                  <a:cubicBezTo>
                    <a:pt x="20041" y="5460"/>
                    <a:pt x="21730" y="5871"/>
                    <a:pt x="23396" y="6327"/>
                  </a:cubicBezTo>
                  <a:cubicBezTo>
                    <a:pt x="23407" y="6331"/>
                    <a:pt x="23418" y="6332"/>
                    <a:pt x="23428" y="6332"/>
                  </a:cubicBezTo>
                  <a:cubicBezTo>
                    <a:pt x="23561" y="6332"/>
                    <a:pt x="23592" y="6073"/>
                    <a:pt x="23464" y="6031"/>
                  </a:cubicBezTo>
                  <a:cubicBezTo>
                    <a:pt x="21091" y="5254"/>
                    <a:pt x="18717" y="4501"/>
                    <a:pt x="16297" y="3931"/>
                  </a:cubicBezTo>
                  <a:cubicBezTo>
                    <a:pt x="16115" y="3839"/>
                    <a:pt x="15955" y="3771"/>
                    <a:pt x="15772" y="3680"/>
                  </a:cubicBezTo>
                  <a:lnTo>
                    <a:pt x="15772" y="3680"/>
                  </a:lnTo>
                  <a:cubicBezTo>
                    <a:pt x="16754" y="3839"/>
                    <a:pt x="17713" y="4022"/>
                    <a:pt x="18648" y="4273"/>
                  </a:cubicBezTo>
                  <a:cubicBezTo>
                    <a:pt x="18666" y="4277"/>
                    <a:pt x="18682" y="4279"/>
                    <a:pt x="18698" y="4279"/>
                  </a:cubicBezTo>
                  <a:cubicBezTo>
                    <a:pt x="18930" y="4279"/>
                    <a:pt x="18976" y="3835"/>
                    <a:pt x="18762" y="3771"/>
                  </a:cubicBezTo>
                  <a:cubicBezTo>
                    <a:pt x="16982" y="3246"/>
                    <a:pt x="15179" y="2858"/>
                    <a:pt x="13330" y="2789"/>
                  </a:cubicBezTo>
                  <a:cubicBezTo>
                    <a:pt x="12737" y="2630"/>
                    <a:pt x="12143" y="2515"/>
                    <a:pt x="11527" y="2493"/>
                  </a:cubicBezTo>
                  <a:cubicBezTo>
                    <a:pt x="11504" y="2424"/>
                    <a:pt x="11458" y="2401"/>
                    <a:pt x="11390" y="2378"/>
                  </a:cubicBezTo>
                  <a:cubicBezTo>
                    <a:pt x="10709" y="2348"/>
                    <a:pt x="10025" y="2330"/>
                    <a:pt x="9340" y="2330"/>
                  </a:cubicBezTo>
                  <a:cubicBezTo>
                    <a:pt x="7498" y="2330"/>
                    <a:pt x="5648" y="2457"/>
                    <a:pt x="3835" y="2789"/>
                  </a:cubicBezTo>
                  <a:cubicBezTo>
                    <a:pt x="3878" y="2638"/>
                    <a:pt x="3819" y="2445"/>
                    <a:pt x="3676" y="2445"/>
                  </a:cubicBezTo>
                  <a:cubicBezTo>
                    <a:pt x="3668" y="2445"/>
                    <a:pt x="3660" y="2446"/>
                    <a:pt x="3652" y="2447"/>
                  </a:cubicBezTo>
                  <a:lnTo>
                    <a:pt x="3538" y="2447"/>
                  </a:lnTo>
                  <a:cubicBezTo>
                    <a:pt x="3858" y="2378"/>
                    <a:pt x="4177" y="2287"/>
                    <a:pt x="4474" y="2219"/>
                  </a:cubicBezTo>
                  <a:cubicBezTo>
                    <a:pt x="4674" y="2196"/>
                    <a:pt x="4657" y="1739"/>
                    <a:pt x="4444" y="1739"/>
                  </a:cubicBezTo>
                  <a:cubicBezTo>
                    <a:pt x="4439" y="1739"/>
                    <a:pt x="4433" y="1739"/>
                    <a:pt x="4428" y="1739"/>
                  </a:cubicBezTo>
                  <a:cubicBezTo>
                    <a:pt x="4360" y="1762"/>
                    <a:pt x="4268" y="1785"/>
                    <a:pt x="4177" y="1785"/>
                  </a:cubicBezTo>
                  <a:cubicBezTo>
                    <a:pt x="4337" y="1739"/>
                    <a:pt x="4497" y="1694"/>
                    <a:pt x="4679" y="1625"/>
                  </a:cubicBezTo>
                  <a:cubicBezTo>
                    <a:pt x="5935" y="1214"/>
                    <a:pt x="7213" y="758"/>
                    <a:pt x="8468" y="324"/>
                  </a:cubicBezTo>
                  <a:cubicBezTo>
                    <a:pt x="8596" y="282"/>
                    <a:pt x="8585" y="0"/>
                    <a:pt x="8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8"/>
            <p:cNvSpPr/>
            <p:nvPr/>
          </p:nvSpPr>
          <p:spPr>
            <a:xfrm rot="-5400000">
              <a:off x="6106834" y="2936730"/>
              <a:ext cx="16800" cy="11081"/>
            </a:xfrm>
            <a:custGeom>
              <a:avLst/>
              <a:gdLst/>
              <a:ahLst/>
              <a:cxnLst/>
              <a:rect l="l" t="t" r="r" b="b"/>
              <a:pathLst>
                <a:path w="937" h="618" extrusionOk="0">
                  <a:moveTo>
                    <a:pt x="183" y="1"/>
                  </a:moveTo>
                  <a:cubicBezTo>
                    <a:pt x="138" y="1"/>
                    <a:pt x="69" y="47"/>
                    <a:pt x="47" y="69"/>
                  </a:cubicBezTo>
                  <a:cubicBezTo>
                    <a:pt x="24" y="138"/>
                    <a:pt x="1" y="206"/>
                    <a:pt x="1" y="252"/>
                  </a:cubicBezTo>
                  <a:cubicBezTo>
                    <a:pt x="1" y="321"/>
                    <a:pt x="1" y="389"/>
                    <a:pt x="47" y="435"/>
                  </a:cubicBezTo>
                  <a:cubicBezTo>
                    <a:pt x="69" y="457"/>
                    <a:pt x="69" y="457"/>
                    <a:pt x="92" y="480"/>
                  </a:cubicBezTo>
                  <a:cubicBezTo>
                    <a:pt x="115" y="503"/>
                    <a:pt x="138" y="503"/>
                    <a:pt x="183" y="503"/>
                  </a:cubicBezTo>
                  <a:lnTo>
                    <a:pt x="229" y="503"/>
                  </a:lnTo>
                  <a:cubicBezTo>
                    <a:pt x="320" y="526"/>
                    <a:pt x="389" y="549"/>
                    <a:pt x="480" y="572"/>
                  </a:cubicBezTo>
                  <a:cubicBezTo>
                    <a:pt x="526" y="594"/>
                    <a:pt x="594" y="594"/>
                    <a:pt x="640" y="594"/>
                  </a:cubicBezTo>
                  <a:cubicBezTo>
                    <a:pt x="686" y="617"/>
                    <a:pt x="731" y="617"/>
                    <a:pt x="777" y="617"/>
                  </a:cubicBezTo>
                  <a:lnTo>
                    <a:pt x="823" y="617"/>
                  </a:lnTo>
                  <a:cubicBezTo>
                    <a:pt x="845" y="594"/>
                    <a:pt x="868" y="594"/>
                    <a:pt x="868" y="572"/>
                  </a:cubicBezTo>
                  <a:cubicBezTo>
                    <a:pt x="914" y="549"/>
                    <a:pt x="937" y="503"/>
                    <a:pt x="937" y="457"/>
                  </a:cubicBezTo>
                  <a:cubicBezTo>
                    <a:pt x="937" y="435"/>
                    <a:pt x="937" y="389"/>
                    <a:pt x="937" y="366"/>
                  </a:cubicBezTo>
                  <a:cubicBezTo>
                    <a:pt x="937" y="321"/>
                    <a:pt x="891" y="252"/>
                    <a:pt x="868" y="229"/>
                  </a:cubicBezTo>
                  <a:cubicBezTo>
                    <a:pt x="800" y="206"/>
                    <a:pt x="754" y="161"/>
                    <a:pt x="686" y="138"/>
                  </a:cubicBezTo>
                  <a:cubicBezTo>
                    <a:pt x="640" y="115"/>
                    <a:pt x="594" y="92"/>
                    <a:pt x="526" y="92"/>
                  </a:cubicBezTo>
                  <a:cubicBezTo>
                    <a:pt x="412" y="47"/>
                    <a:pt x="298" y="24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8"/>
            <p:cNvSpPr/>
            <p:nvPr/>
          </p:nvSpPr>
          <p:spPr>
            <a:xfrm rot="-5400000">
              <a:off x="6112563" y="3138905"/>
              <a:ext cx="843" cy="1667"/>
            </a:xfrm>
            <a:custGeom>
              <a:avLst/>
              <a:gdLst/>
              <a:ahLst/>
              <a:cxnLst/>
              <a:rect l="l" t="t" r="r" b="b"/>
              <a:pathLst>
                <a:path w="47" h="93" extrusionOk="0">
                  <a:moveTo>
                    <a:pt x="24" y="1"/>
                  </a:moveTo>
                  <a:cubicBezTo>
                    <a:pt x="24" y="1"/>
                    <a:pt x="1" y="24"/>
                    <a:pt x="1" y="24"/>
                  </a:cubicBezTo>
                  <a:lnTo>
                    <a:pt x="1" y="69"/>
                  </a:lnTo>
                  <a:cubicBezTo>
                    <a:pt x="1" y="69"/>
                    <a:pt x="24" y="69"/>
                    <a:pt x="24" y="92"/>
                  </a:cubicBezTo>
                  <a:cubicBezTo>
                    <a:pt x="46" y="92"/>
                    <a:pt x="46" y="69"/>
                    <a:pt x="46" y="69"/>
                  </a:cubicBezTo>
                  <a:lnTo>
                    <a:pt x="46" y="24"/>
                  </a:lnTo>
                  <a:cubicBezTo>
                    <a:pt x="46" y="1"/>
                    <a:pt x="46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8"/>
            <p:cNvSpPr/>
            <p:nvPr/>
          </p:nvSpPr>
          <p:spPr>
            <a:xfrm rot="-5400000">
              <a:off x="5981097" y="3183735"/>
              <a:ext cx="173455" cy="92806"/>
            </a:xfrm>
            <a:custGeom>
              <a:avLst/>
              <a:gdLst/>
              <a:ahLst/>
              <a:cxnLst/>
              <a:rect l="l" t="t" r="r" b="b"/>
              <a:pathLst>
                <a:path w="9674" h="5176" extrusionOk="0">
                  <a:moveTo>
                    <a:pt x="4857" y="3007"/>
                  </a:moveTo>
                  <a:cubicBezTo>
                    <a:pt x="4834" y="3052"/>
                    <a:pt x="4834" y="3075"/>
                    <a:pt x="4834" y="3098"/>
                  </a:cubicBezTo>
                  <a:cubicBezTo>
                    <a:pt x="4834" y="3121"/>
                    <a:pt x="4857" y="3144"/>
                    <a:pt x="4857" y="3189"/>
                  </a:cubicBezTo>
                  <a:cubicBezTo>
                    <a:pt x="4652" y="3166"/>
                    <a:pt x="4446" y="3166"/>
                    <a:pt x="4241" y="3144"/>
                  </a:cubicBezTo>
                  <a:cubicBezTo>
                    <a:pt x="4012" y="3144"/>
                    <a:pt x="3784" y="3121"/>
                    <a:pt x="3556" y="3121"/>
                  </a:cubicBezTo>
                  <a:cubicBezTo>
                    <a:pt x="3990" y="3075"/>
                    <a:pt x="4400" y="3029"/>
                    <a:pt x="4834" y="3029"/>
                  </a:cubicBezTo>
                  <a:cubicBezTo>
                    <a:pt x="4834" y="3029"/>
                    <a:pt x="4834" y="3007"/>
                    <a:pt x="4857" y="3007"/>
                  </a:cubicBezTo>
                  <a:close/>
                  <a:moveTo>
                    <a:pt x="8403" y="0"/>
                  </a:moveTo>
                  <a:cubicBezTo>
                    <a:pt x="8387" y="0"/>
                    <a:pt x="8369" y="5"/>
                    <a:pt x="8349" y="17"/>
                  </a:cubicBezTo>
                  <a:cubicBezTo>
                    <a:pt x="6363" y="1021"/>
                    <a:pt x="4195" y="1591"/>
                    <a:pt x="2049" y="2162"/>
                  </a:cubicBezTo>
                  <a:cubicBezTo>
                    <a:pt x="1913" y="2208"/>
                    <a:pt x="1890" y="2390"/>
                    <a:pt x="1935" y="2504"/>
                  </a:cubicBezTo>
                  <a:cubicBezTo>
                    <a:pt x="1525" y="2527"/>
                    <a:pt x="1136" y="2573"/>
                    <a:pt x="748" y="2641"/>
                  </a:cubicBezTo>
                  <a:cubicBezTo>
                    <a:pt x="634" y="2687"/>
                    <a:pt x="566" y="2824"/>
                    <a:pt x="589" y="2984"/>
                  </a:cubicBezTo>
                  <a:lnTo>
                    <a:pt x="566" y="2984"/>
                  </a:lnTo>
                  <a:cubicBezTo>
                    <a:pt x="452" y="2984"/>
                    <a:pt x="360" y="2961"/>
                    <a:pt x="269" y="2961"/>
                  </a:cubicBezTo>
                  <a:cubicBezTo>
                    <a:pt x="263" y="2960"/>
                    <a:pt x="257" y="2960"/>
                    <a:pt x="251" y="2960"/>
                  </a:cubicBezTo>
                  <a:cubicBezTo>
                    <a:pt x="17" y="2960"/>
                    <a:pt x="0" y="3397"/>
                    <a:pt x="201" y="3486"/>
                  </a:cubicBezTo>
                  <a:cubicBezTo>
                    <a:pt x="246" y="3577"/>
                    <a:pt x="315" y="3646"/>
                    <a:pt x="429" y="3669"/>
                  </a:cubicBezTo>
                  <a:lnTo>
                    <a:pt x="885" y="3669"/>
                  </a:lnTo>
                  <a:cubicBezTo>
                    <a:pt x="1433" y="3806"/>
                    <a:pt x="2004" y="3874"/>
                    <a:pt x="2529" y="3988"/>
                  </a:cubicBezTo>
                  <a:cubicBezTo>
                    <a:pt x="3351" y="4125"/>
                    <a:pt x="4149" y="4285"/>
                    <a:pt x="4971" y="4422"/>
                  </a:cubicBezTo>
                  <a:cubicBezTo>
                    <a:pt x="6500" y="4719"/>
                    <a:pt x="8053" y="4947"/>
                    <a:pt x="9605" y="5175"/>
                  </a:cubicBezTo>
                  <a:cubicBezTo>
                    <a:pt x="9673" y="5175"/>
                    <a:pt x="9673" y="5061"/>
                    <a:pt x="9627" y="5061"/>
                  </a:cubicBezTo>
                  <a:cubicBezTo>
                    <a:pt x="8053" y="4650"/>
                    <a:pt x="6478" y="4239"/>
                    <a:pt x="4903" y="3897"/>
                  </a:cubicBezTo>
                  <a:cubicBezTo>
                    <a:pt x="4492" y="3806"/>
                    <a:pt x="4058" y="3714"/>
                    <a:pt x="3647" y="3623"/>
                  </a:cubicBezTo>
                  <a:cubicBezTo>
                    <a:pt x="3853" y="3600"/>
                    <a:pt x="4058" y="3600"/>
                    <a:pt x="4241" y="3600"/>
                  </a:cubicBezTo>
                  <a:cubicBezTo>
                    <a:pt x="4652" y="3577"/>
                    <a:pt x="5062" y="3600"/>
                    <a:pt x="5450" y="3532"/>
                  </a:cubicBezTo>
                  <a:cubicBezTo>
                    <a:pt x="5565" y="3509"/>
                    <a:pt x="5565" y="3281"/>
                    <a:pt x="5450" y="3258"/>
                  </a:cubicBezTo>
                  <a:lnTo>
                    <a:pt x="5428" y="3258"/>
                  </a:lnTo>
                  <a:cubicBezTo>
                    <a:pt x="5519" y="3235"/>
                    <a:pt x="5587" y="3235"/>
                    <a:pt x="5679" y="3212"/>
                  </a:cubicBezTo>
                  <a:cubicBezTo>
                    <a:pt x="5884" y="3144"/>
                    <a:pt x="6067" y="3098"/>
                    <a:pt x="6272" y="3029"/>
                  </a:cubicBezTo>
                  <a:cubicBezTo>
                    <a:pt x="6683" y="2938"/>
                    <a:pt x="7117" y="2824"/>
                    <a:pt x="7528" y="2710"/>
                  </a:cubicBezTo>
                  <a:cubicBezTo>
                    <a:pt x="7745" y="2666"/>
                    <a:pt x="7693" y="2228"/>
                    <a:pt x="7469" y="2228"/>
                  </a:cubicBezTo>
                  <a:cubicBezTo>
                    <a:pt x="7459" y="2228"/>
                    <a:pt x="7448" y="2229"/>
                    <a:pt x="7436" y="2231"/>
                  </a:cubicBezTo>
                  <a:cubicBezTo>
                    <a:pt x="7003" y="2299"/>
                    <a:pt x="6592" y="2390"/>
                    <a:pt x="6181" y="2482"/>
                  </a:cubicBezTo>
                  <a:cubicBezTo>
                    <a:pt x="5975" y="2527"/>
                    <a:pt x="5770" y="2573"/>
                    <a:pt x="5565" y="2619"/>
                  </a:cubicBezTo>
                  <a:cubicBezTo>
                    <a:pt x="5382" y="2687"/>
                    <a:pt x="5199" y="2756"/>
                    <a:pt x="4994" y="2847"/>
                  </a:cubicBezTo>
                  <a:cubicBezTo>
                    <a:pt x="5040" y="2710"/>
                    <a:pt x="4971" y="2550"/>
                    <a:pt x="4834" y="2527"/>
                  </a:cubicBezTo>
                  <a:cubicBezTo>
                    <a:pt x="4195" y="2482"/>
                    <a:pt x="3579" y="2482"/>
                    <a:pt x="2963" y="2482"/>
                  </a:cubicBezTo>
                  <a:cubicBezTo>
                    <a:pt x="4880" y="2071"/>
                    <a:pt x="6706" y="1249"/>
                    <a:pt x="8418" y="313"/>
                  </a:cubicBezTo>
                  <a:cubicBezTo>
                    <a:pt x="8538" y="253"/>
                    <a:pt x="8518" y="0"/>
                    <a:pt x="8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8"/>
            <p:cNvSpPr/>
            <p:nvPr/>
          </p:nvSpPr>
          <p:spPr>
            <a:xfrm rot="-5400000">
              <a:off x="6015515" y="3175028"/>
              <a:ext cx="76687" cy="20978"/>
            </a:xfrm>
            <a:custGeom>
              <a:avLst/>
              <a:gdLst/>
              <a:ahLst/>
              <a:cxnLst/>
              <a:rect l="l" t="t" r="r" b="b"/>
              <a:pathLst>
                <a:path w="4277" h="1170" extrusionOk="0">
                  <a:moveTo>
                    <a:pt x="4159" y="1"/>
                  </a:moveTo>
                  <a:cubicBezTo>
                    <a:pt x="4154" y="1"/>
                    <a:pt x="4149" y="1"/>
                    <a:pt x="4144" y="2"/>
                  </a:cubicBezTo>
                  <a:cubicBezTo>
                    <a:pt x="2843" y="139"/>
                    <a:pt x="1496" y="299"/>
                    <a:pt x="218" y="687"/>
                  </a:cubicBezTo>
                  <a:cubicBezTo>
                    <a:pt x="0" y="752"/>
                    <a:pt x="52" y="1170"/>
                    <a:pt x="294" y="1170"/>
                  </a:cubicBezTo>
                  <a:cubicBezTo>
                    <a:pt x="306" y="1170"/>
                    <a:pt x="319" y="1169"/>
                    <a:pt x="332" y="1166"/>
                  </a:cubicBezTo>
                  <a:cubicBezTo>
                    <a:pt x="1610" y="892"/>
                    <a:pt x="2888" y="527"/>
                    <a:pt x="4189" y="231"/>
                  </a:cubicBezTo>
                  <a:cubicBezTo>
                    <a:pt x="4276" y="209"/>
                    <a:pt x="4260" y="1"/>
                    <a:pt x="41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8"/>
            <p:cNvSpPr/>
            <p:nvPr/>
          </p:nvSpPr>
          <p:spPr>
            <a:xfrm rot="-5400000">
              <a:off x="5985644" y="3306013"/>
              <a:ext cx="260630" cy="63311"/>
            </a:xfrm>
            <a:custGeom>
              <a:avLst/>
              <a:gdLst/>
              <a:ahLst/>
              <a:cxnLst/>
              <a:rect l="l" t="t" r="r" b="b"/>
              <a:pathLst>
                <a:path w="14536" h="3531" extrusionOk="0">
                  <a:moveTo>
                    <a:pt x="7548" y="1"/>
                  </a:moveTo>
                  <a:cubicBezTo>
                    <a:pt x="7543" y="1"/>
                    <a:pt x="7538" y="1"/>
                    <a:pt x="7533" y="2"/>
                  </a:cubicBezTo>
                  <a:cubicBezTo>
                    <a:pt x="6620" y="139"/>
                    <a:pt x="5684" y="276"/>
                    <a:pt x="4771" y="435"/>
                  </a:cubicBezTo>
                  <a:cubicBezTo>
                    <a:pt x="3881" y="595"/>
                    <a:pt x="2899" y="709"/>
                    <a:pt x="2055" y="1006"/>
                  </a:cubicBezTo>
                  <a:cubicBezTo>
                    <a:pt x="1895" y="1052"/>
                    <a:pt x="1850" y="1303"/>
                    <a:pt x="1895" y="1463"/>
                  </a:cubicBezTo>
                  <a:cubicBezTo>
                    <a:pt x="1690" y="1531"/>
                    <a:pt x="1461" y="1622"/>
                    <a:pt x="1256" y="1737"/>
                  </a:cubicBezTo>
                  <a:cubicBezTo>
                    <a:pt x="1210" y="1759"/>
                    <a:pt x="1188" y="1782"/>
                    <a:pt x="1165" y="1828"/>
                  </a:cubicBezTo>
                  <a:cubicBezTo>
                    <a:pt x="1137" y="1800"/>
                    <a:pt x="1108" y="1780"/>
                    <a:pt x="1075" y="1780"/>
                  </a:cubicBezTo>
                  <a:cubicBezTo>
                    <a:pt x="1054" y="1780"/>
                    <a:pt x="1031" y="1788"/>
                    <a:pt x="1005" y="1805"/>
                  </a:cubicBezTo>
                  <a:lnTo>
                    <a:pt x="800" y="1896"/>
                  </a:lnTo>
                  <a:cubicBezTo>
                    <a:pt x="640" y="1988"/>
                    <a:pt x="594" y="2239"/>
                    <a:pt x="708" y="2353"/>
                  </a:cubicBezTo>
                  <a:cubicBezTo>
                    <a:pt x="526" y="2376"/>
                    <a:pt x="366" y="2398"/>
                    <a:pt x="206" y="2444"/>
                  </a:cubicBezTo>
                  <a:cubicBezTo>
                    <a:pt x="1" y="2535"/>
                    <a:pt x="1" y="2946"/>
                    <a:pt x="252" y="2946"/>
                  </a:cubicBezTo>
                  <a:cubicBezTo>
                    <a:pt x="325" y="2949"/>
                    <a:pt x="399" y="2951"/>
                    <a:pt x="473" y="2951"/>
                  </a:cubicBezTo>
                  <a:cubicBezTo>
                    <a:pt x="930" y="2951"/>
                    <a:pt x="1401" y="2897"/>
                    <a:pt x="1872" y="2878"/>
                  </a:cubicBezTo>
                  <a:cubicBezTo>
                    <a:pt x="2146" y="2866"/>
                    <a:pt x="2420" y="2861"/>
                    <a:pt x="2691" y="2861"/>
                  </a:cubicBezTo>
                  <a:cubicBezTo>
                    <a:pt x="2962" y="2861"/>
                    <a:pt x="3230" y="2866"/>
                    <a:pt x="3493" y="2878"/>
                  </a:cubicBezTo>
                  <a:cubicBezTo>
                    <a:pt x="4589" y="2946"/>
                    <a:pt x="5684" y="3152"/>
                    <a:pt x="6711" y="3517"/>
                  </a:cubicBezTo>
                  <a:cubicBezTo>
                    <a:pt x="6734" y="3526"/>
                    <a:pt x="6755" y="3530"/>
                    <a:pt x="6774" y="3530"/>
                  </a:cubicBezTo>
                  <a:cubicBezTo>
                    <a:pt x="6946" y="3530"/>
                    <a:pt x="6967" y="3188"/>
                    <a:pt x="6803" y="3106"/>
                  </a:cubicBezTo>
                  <a:cubicBezTo>
                    <a:pt x="6049" y="2741"/>
                    <a:pt x="5273" y="2535"/>
                    <a:pt x="4452" y="2398"/>
                  </a:cubicBezTo>
                  <a:cubicBezTo>
                    <a:pt x="4543" y="2239"/>
                    <a:pt x="4497" y="1942"/>
                    <a:pt x="4292" y="1896"/>
                  </a:cubicBezTo>
                  <a:cubicBezTo>
                    <a:pt x="3835" y="1851"/>
                    <a:pt x="3379" y="1851"/>
                    <a:pt x="2922" y="1851"/>
                  </a:cubicBezTo>
                  <a:cubicBezTo>
                    <a:pt x="2991" y="1851"/>
                    <a:pt x="3036" y="1828"/>
                    <a:pt x="3105" y="1805"/>
                  </a:cubicBezTo>
                  <a:cubicBezTo>
                    <a:pt x="3676" y="1668"/>
                    <a:pt x="4269" y="1577"/>
                    <a:pt x="4885" y="1531"/>
                  </a:cubicBezTo>
                  <a:cubicBezTo>
                    <a:pt x="4908" y="1577"/>
                    <a:pt x="4954" y="1600"/>
                    <a:pt x="4999" y="1600"/>
                  </a:cubicBezTo>
                  <a:cubicBezTo>
                    <a:pt x="8149" y="1600"/>
                    <a:pt x="11231" y="1622"/>
                    <a:pt x="14335" y="2147"/>
                  </a:cubicBezTo>
                  <a:cubicBezTo>
                    <a:pt x="14340" y="2148"/>
                    <a:pt x="14345" y="2148"/>
                    <a:pt x="14350" y="2148"/>
                  </a:cubicBezTo>
                  <a:cubicBezTo>
                    <a:pt x="14519" y="2148"/>
                    <a:pt x="14536" y="1781"/>
                    <a:pt x="14381" y="1737"/>
                  </a:cubicBezTo>
                  <a:cubicBezTo>
                    <a:pt x="12124" y="1227"/>
                    <a:pt x="9766" y="870"/>
                    <a:pt x="7420" y="870"/>
                  </a:cubicBezTo>
                  <a:cubicBezTo>
                    <a:pt x="6610" y="870"/>
                    <a:pt x="5802" y="912"/>
                    <a:pt x="4999" y="1006"/>
                  </a:cubicBezTo>
                  <a:cubicBezTo>
                    <a:pt x="4999" y="1006"/>
                    <a:pt x="4999" y="1006"/>
                    <a:pt x="4977" y="983"/>
                  </a:cubicBezTo>
                  <a:cubicBezTo>
                    <a:pt x="5844" y="801"/>
                    <a:pt x="6711" y="618"/>
                    <a:pt x="7579" y="458"/>
                  </a:cubicBezTo>
                  <a:cubicBezTo>
                    <a:pt x="7757" y="414"/>
                    <a:pt x="7739" y="1"/>
                    <a:pt x="7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8"/>
            <p:cNvSpPr/>
            <p:nvPr/>
          </p:nvSpPr>
          <p:spPr>
            <a:xfrm rot="-5400000">
              <a:off x="6079383" y="3537495"/>
              <a:ext cx="121637" cy="96266"/>
            </a:xfrm>
            <a:custGeom>
              <a:avLst/>
              <a:gdLst/>
              <a:ahLst/>
              <a:cxnLst/>
              <a:rect l="l" t="t" r="r" b="b"/>
              <a:pathLst>
                <a:path w="6784" h="5369" extrusionOk="0">
                  <a:moveTo>
                    <a:pt x="6605" y="1"/>
                  </a:moveTo>
                  <a:cubicBezTo>
                    <a:pt x="6582" y="1"/>
                    <a:pt x="6557" y="8"/>
                    <a:pt x="6530" y="25"/>
                  </a:cubicBezTo>
                  <a:cubicBezTo>
                    <a:pt x="5343" y="733"/>
                    <a:pt x="4156" y="1418"/>
                    <a:pt x="3060" y="2217"/>
                  </a:cubicBezTo>
                  <a:cubicBezTo>
                    <a:pt x="1965" y="3015"/>
                    <a:pt x="869" y="3883"/>
                    <a:pt x="93" y="4978"/>
                  </a:cubicBezTo>
                  <a:cubicBezTo>
                    <a:pt x="0" y="5090"/>
                    <a:pt x="74" y="5369"/>
                    <a:pt x="203" y="5369"/>
                  </a:cubicBezTo>
                  <a:cubicBezTo>
                    <a:pt x="233" y="5369"/>
                    <a:pt x="265" y="5354"/>
                    <a:pt x="299" y="5321"/>
                  </a:cubicBezTo>
                  <a:cubicBezTo>
                    <a:pt x="1257" y="4385"/>
                    <a:pt x="2216" y="3449"/>
                    <a:pt x="3289" y="2650"/>
                  </a:cubicBezTo>
                  <a:cubicBezTo>
                    <a:pt x="4384" y="1828"/>
                    <a:pt x="5503" y="1075"/>
                    <a:pt x="6667" y="322"/>
                  </a:cubicBezTo>
                  <a:cubicBezTo>
                    <a:pt x="6783" y="244"/>
                    <a:pt x="6735" y="1"/>
                    <a:pt x="66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8"/>
            <p:cNvSpPr/>
            <p:nvPr/>
          </p:nvSpPr>
          <p:spPr>
            <a:xfrm rot="-5400000">
              <a:off x="6017013" y="3459583"/>
              <a:ext cx="335309" cy="218441"/>
            </a:xfrm>
            <a:custGeom>
              <a:avLst/>
              <a:gdLst/>
              <a:ahLst/>
              <a:cxnLst/>
              <a:rect l="l" t="t" r="r" b="b"/>
              <a:pathLst>
                <a:path w="18701" h="12183" extrusionOk="0">
                  <a:moveTo>
                    <a:pt x="1415" y="12023"/>
                  </a:moveTo>
                  <a:cubicBezTo>
                    <a:pt x="1400" y="12038"/>
                    <a:pt x="1385" y="12043"/>
                    <a:pt x="1370" y="12051"/>
                  </a:cubicBezTo>
                  <a:lnTo>
                    <a:pt x="1370" y="12051"/>
                  </a:lnTo>
                  <a:cubicBezTo>
                    <a:pt x="1385" y="12040"/>
                    <a:pt x="1400" y="12030"/>
                    <a:pt x="1415" y="12023"/>
                  </a:cubicBezTo>
                  <a:close/>
                  <a:moveTo>
                    <a:pt x="18559" y="0"/>
                  </a:moveTo>
                  <a:cubicBezTo>
                    <a:pt x="18544" y="0"/>
                    <a:pt x="18528" y="5"/>
                    <a:pt x="18512" y="16"/>
                  </a:cubicBezTo>
                  <a:cubicBezTo>
                    <a:pt x="17188" y="290"/>
                    <a:pt x="15932" y="838"/>
                    <a:pt x="14700" y="1363"/>
                  </a:cubicBezTo>
                  <a:cubicBezTo>
                    <a:pt x="14673" y="1336"/>
                    <a:pt x="14638" y="1325"/>
                    <a:pt x="14601" y="1325"/>
                  </a:cubicBezTo>
                  <a:cubicBezTo>
                    <a:pt x="14574" y="1325"/>
                    <a:pt x="14546" y="1331"/>
                    <a:pt x="14517" y="1340"/>
                  </a:cubicBezTo>
                  <a:cubicBezTo>
                    <a:pt x="14289" y="1477"/>
                    <a:pt x="14061" y="1591"/>
                    <a:pt x="13855" y="1728"/>
                  </a:cubicBezTo>
                  <a:cubicBezTo>
                    <a:pt x="13170" y="2002"/>
                    <a:pt x="12509" y="2276"/>
                    <a:pt x="11824" y="2527"/>
                  </a:cubicBezTo>
                  <a:cubicBezTo>
                    <a:pt x="11116" y="2801"/>
                    <a:pt x="10294" y="2984"/>
                    <a:pt x="9633" y="3395"/>
                  </a:cubicBezTo>
                  <a:cubicBezTo>
                    <a:pt x="9564" y="3417"/>
                    <a:pt x="9541" y="3509"/>
                    <a:pt x="9541" y="3600"/>
                  </a:cubicBezTo>
                  <a:cubicBezTo>
                    <a:pt x="9039" y="3851"/>
                    <a:pt x="8560" y="4102"/>
                    <a:pt x="8058" y="4353"/>
                  </a:cubicBezTo>
                  <a:cubicBezTo>
                    <a:pt x="7259" y="4810"/>
                    <a:pt x="6437" y="5266"/>
                    <a:pt x="5729" y="5860"/>
                  </a:cubicBezTo>
                  <a:cubicBezTo>
                    <a:pt x="5615" y="5951"/>
                    <a:pt x="5638" y="6248"/>
                    <a:pt x="5752" y="6339"/>
                  </a:cubicBezTo>
                  <a:cubicBezTo>
                    <a:pt x="5433" y="6499"/>
                    <a:pt x="5136" y="6659"/>
                    <a:pt x="4839" y="6818"/>
                  </a:cubicBezTo>
                  <a:cubicBezTo>
                    <a:pt x="4698" y="6899"/>
                    <a:pt x="4753" y="7248"/>
                    <a:pt x="4910" y="7248"/>
                  </a:cubicBezTo>
                  <a:cubicBezTo>
                    <a:pt x="4930" y="7248"/>
                    <a:pt x="4953" y="7242"/>
                    <a:pt x="4976" y="7229"/>
                  </a:cubicBezTo>
                  <a:cubicBezTo>
                    <a:pt x="5204" y="7115"/>
                    <a:pt x="5433" y="7001"/>
                    <a:pt x="5661" y="6887"/>
                  </a:cubicBezTo>
                  <a:lnTo>
                    <a:pt x="5661" y="6887"/>
                  </a:lnTo>
                  <a:cubicBezTo>
                    <a:pt x="5615" y="7001"/>
                    <a:pt x="5638" y="7115"/>
                    <a:pt x="5684" y="7206"/>
                  </a:cubicBezTo>
                  <a:cubicBezTo>
                    <a:pt x="5524" y="7229"/>
                    <a:pt x="5387" y="7252"/>
                    <a:pt x="5250" y="7298"/>
                  </a:cubicBezTo>
                  <a:cubicBezTo>
                    <a:pt x="5250" y="7298"/>
                    <a:pt x="5250" y="7275"/>
                    <a:pt x="5250" y="7275"/>
                  </a:cubicBezTo>
                  <a:cubicBezTo>
                    <a:pt x="5227" y="7275"/>
                    <a:pt x="5227" y="7298"/>
                    <a:pt x="5204" y="7298"/>
                  </a:cubicBezTo>
                  <a:cubicBezTo>
                    <a:pt x="4862" y="7412"/>
                    <a:pt x="4520" y="7572"/>
                    <a:pt x="4200" y="7731"/>
                  </a:cubicBezTo>
                  <a:cubicBezTo>
                    <a:pt x="4109" y="7777"/>
                    <a:pt x="4018" y="7846"/>
                    <a:pt x="3903" y="7891"/>
                  </a:cubicBezTo>
                  <a:cubicBezTo>
                    <a:pt x="3972" y="7800"/>
                    <a:pt x="4040" y="7731"/>
                    <a:pt x="4109" y="7640"/>
                  </a:cubicBezTo>
                  <a:cubicBezTo>
                    <a:pt x="4184" y="7547"/>
                    <a:pt x="4121" y="7331"/>
                    <a:pt x="4020" y="7331"/>
                  </a:cubicBezTo>
                  <a:cubicBezTo>
                    <a:pt x="3998" y="7331"/>
                    <a:pt x="3974" y="7341"/>
                    <a:pt x="3949" y="7366"/>
                  </a:cubicBezTo>
                  <a:cubicBezTo>
                    <a:pt x="3310" y="8028"/>
                    <a:pt x="2602" y="8644"/>
                    <a:pt x="1963" y="9306"/>
                  </a:cubicBezTo>
                  <a:cubicBezTo>
                    <a:pt x="1735" y="9535"/>
                    <a:pt x="1507" y="9786"/>
                    <a:pt x="1256" y="10037"/>
                  </a:cubicBezTo>
                  <a:cubicBezTo>
                    <a:pt x="1324" y="9945"/>
                    <a:pt x="1370" y="9854"/>
                    <a:pt x="1415" y="9740"/>
                  </a:cubicBezTo>
                  <a:cubicBezTo>
                    <a:pt x="1781" y="9124"/>
                    <a:pt x="2192" y="8507"/>
                    <a:pt x="2602" y="7891"/>
                  </a:cubicBezTo>
                  <a:cubicBezTo>
                    <a:pt x="2691" y="7766"/>
                    <a:pt x="2600" y="7531"/>
                    <a:pt x="2490" y="7531"/>
                  </a:cubicBezTo>
                  <a:cubicBezTo>
                    <a:pt x="2459" y="7531"/>
                    <a:pt x="2427" y="7549"/>
                    <a:pt x="2397" y="7594"/>
                  </a:cubicBezTo>
                  <a:cubicBezTo>
                    <a:pt x="1963" y="8211"/>
                    <a:pt x="1507" y="8827"/>
                    <a:pt x="1119" y="9466"/>
                  </a:cubicBezTo>
                  <a:cubicBezTo>
                    <a:pt x="936" y="9763"/>
                    <a:pt x="731" y="10082"/>
                    <a:pt x="571" y="10379"/>
                  </a:cubicBezTo>
                  <a:cubicBezTo>
                    <a:pt x="388" y="10699"/>
                    <a:pt x="183" y="11041"/>
                    <a:pt x="46" y="11406"/>
                  </a:cubicBezTo>
                  <a:cubicBezTo>
                    <a:pt x="0" y="11543"/>
                    <a:pt x="0" y="11726"/>
                    <a:pt x="114" y="11863"/>
                  </a:cubicBezTo>
                  <a:cubicBezTo>
                    <a:pt x="166" y="11904"/>
                    <a:pt x="226" y="11926"/>
                    <a:pt x="286" y="11926"/>
                  </a:cubicBezTo>
                  <a:cubicBezTo>
                    <a:pt x="358" y="11926"/>
                    <a:pt x="429" y="11893"/>
                    <a:pt x="480" y="11817"/>
                  </a:cubicBezTo>
                  <a:cubicBezTo>
                    <a:pt x="731" y="11475"/>
                    <a:pt x="1005" y="11132"/>
                    <a:pt x="1301" y="10767"/>
                  </a:cubicBezTo>
                  <a:lnTo>
                    <a:pt x="1301" y="10767"/>
                  </a:lnTo>
                  <a:cubicBezTo>
                    <a:pt x="1233" y="11018"/>
                    <a:pt x="1324" y="11315"/>
                    <a:pt x="1530" y="11338"/>
                  </a:cubicBezTo>
                  <a:cubicBezTo>
                    <a:pt x="1461" y="11338"/>
                    <a:pt x="1415" y="11361"/>
                    <a:pt x="1370" y="11383"/>
                  </a:cubicBezTo>
                  <a:cubicBezTo>
                    <a:pt x="1278" y="11406"/>
                    <a:pt x="1210" y="11452"/>
                    <a:pt x="1142" y="11498"/>
                  </a:cubicBezTo>
                  <a:cubicBezTo>
                    <a:pt x="1073" y="11543"/>
                    <a:pt x="1005" y="11635"/>
                    <a:pt x="959" y="11703"/>
                  </a:cubicBezTo>
                  <a:cubicBezTo>
                    <a:pt x="890" y="11817"/>
                    <a:pt x="868" y="11954"/>
                    <a:pt x="936" y="12068"/>
                  </a:cubicBezTo>
                  <a:cubicBezTo>
                    <a:pt x="959" y="12114"/>
                    <a:pt x="1005" y="12159"/>
                    <a:pt x="1050" y="12182"/>
                  </a:cubicBezTo>
                  <a:cubicBezTo>
                    <a:pt x="1119" y="12182"/>
                    <a:pt x="1164" y="12182"/>
                    <a:pt x="1210" y="12137"/>
                  </a:cubicBezTo>
                  <a:lnTo>
                    <a:pt x="1233" y="12137"/>
                  </a:lnTo>
                  <a:cubicBezTo>
                    <a:pt x="1256" y="12137"/>
                    <a:pt x="1256" y="12114"/>
                    <a:pt x="1278" y="12114"/>
                  </a:cubicBezTo>
                  <a:cubicBezTo>
                    <a:pt x="1301" y="12102"/>
                    <a:pt x="1324" y="12085"/>
                    <a:pt x="1347" y="12068"/>
                  </a:cubicBezTo>
                  <a:lnTo>
                    <a:pt x="1347" y="12068"/>
                  </a:lnTo>
                  <a:cubicBezTo>
                    <a:pt x="1393" y="12045"/>
                    <a:pt x="1415" y="12023"/>
                    <a:pt x="1438" y="12023"/>
                  </a:cubicBezTo>
                  <a:cubicBezTo>
                    <a:pt x="1530" y="11977"/>
                    <a:pt x="1621" y="11931"/>
                    <a:pt x="1689" y="11908"/>
                  </a:cubicBezTo>
                  <a:cubicBezTo>
                    <a:pt x="1758" y="11908"/>
                    <a:pt x="1826" y="11908"/>
                    <a:pt x="1872" y="11863"/>
                  </a:cubicBezTo>
                  <a:cubicBezTo>
                    <a:pt x="1940" y="11840"/>
                    <a:pt x="1986" y="11771"/>
                    <a:pt x="2009" y="11703"/>
                  </a:cubicBezTo>
                  <a:cubicBezTo>
                    <a:pt x="2055" y="11680"/>
                    <a:pt x="2077" y="11635"/>
                    <a:pt x="2100" y="11612"/>
                  </a:cubicBezTo>
                  <a:cubicBezTo>
                    <a:pt x="2123" y="11566"/>
                    <a:pt x="2123" y="11498"/>
                    <a:pt x="2123" y="11429"/>
                  </a:cubicBezTo>
                  <a:cubicBezTo>
                    <a:pt x="2100" y="11383"/>
                    <a:pt x="2100" y="11315"/>
                    <a:pt x="2055" y="11292"/>
                  </a:cubicBezTo>
                  <a:cubicBezTo>
                    <a:pt x="2032" y="11246"/>
                    <a:pt x="1963" y="11201"/>
                    <a:pt x="1918" y="11201"/>
                  </a:cubicBezTo>
                  <a:cubicBezTo>
                    <a:pt x="1895" y="11201"/>
                    <a:pt x="1872" y="11224"/>
                    <a:pt x="1849" y="11224"/>
                  </a:cubicBezTo>
                  <a:cubicBezTo>
                    <a:pt x="1895" y="11201"/>
                    <a:pt x="1963" y="11178"/>
                    <a:pt x="2009" y="11132"/>
                  </a:cubicBezTo>
                  <a:cubicBezTo>
                    <a:pt x="2045" y="11204"/>
                    <a:pt x="2080" y="11261"/>
                    <a:pt x="2138" y="11261"/>
                  </a:cubicBezTo>
                  <a:cubicBezTo>
                    <a:pt x="2154" y="11261"/>
                    <a:pt x="2171" y="11256"/>
                    <a:pt x="2192" y="11246"/>
                  </a:cubicBezTo>
                  <a:cubicBezTo>
                    <a:pt x="3196" y="10927"/>
                    <a:pt x="4177" y="10607"/>
                    <a:pt x="5204" y="10448"/>
                  </a:cubicBezTo>
                  <a:cubicBezTo>
                    <a:pt x="5341" y="10402"/>
                    <a:pt x="5341" y="10128"/>
                    <a:pt x="5204" y="10128"/>
                  </a:cubicBezTo>
                  <a:cubicBezTo>
                    <a:pt x="4794" y="10197"/>
                    <a:pt x="4406" y="10265"/>
                    <a:pt x="3995" y="10333"/>
                  </a:cubicBezTo>
                  <a:cubicBezTo>
                    <a:pt x="4679" y="10128"/>
                    <a:pt x="5387" y="9991"/>
                    <a:pt x="6095" y="9923"/>
                  </a:cubicBezTo>
                  <a:cubicBezTo>
                    <a:pt x="6850" y="9858"/>
                    <a:pt x="7611" y="9834"/>
                    <a:pt x="8371" y="9834"/>
                  </a:cubicBezTo>
                  <a:cubicBezTo>
                    <a:pt x="9220" y="9834"/>
                    <a:pt x="10068" y="9864"/>
                    <a:pt x="10911" y="9900"/>
                  </a:cubicBezTo>
                  <a:cubicBezTo>
                    <a:pt x="10917" y="9900"/>
                    <a:pt x="10922" y="9901"/>
                    <a:pt x="10928" y="9901"/>
                  </a:cubicBezTo>
                  <a:cubicBezTo>
                    <a:pt x="11162" y="9901"/>
                    <a:pt x="11156" y="9443"/>
                    <a:pt x="10911" y="9420"/>
                  </a:cubicBezTo>
                  <a:cubicBezTo>
                    <a:pt x="9673" y="9302"/>
                    <a:pt x="8411" y="9196"/>
                    <a:pt x="7160" y="9196"/>
                  </a:cubicBezTo>
                  <a:cubicBezTo>
                    <a:pt x="6727" y="9196"/>
                    <a:pt x="6295" y="9208"/>
                    <a:pt x="5866" y="9238"/>
                  </a:cubicBezTo>
                  <a:cubicBezTo>
                    <a:pt x="5044" y="9305"/>
                    <a:pt x="4221" y="9458"/>
                    <a:pt x="3440" y="9698"/>
                  </a:cubicBezTo>
                  <a:lnTo>
                    <a:pt x="3440" y="9698"/>
                  </a:lnTo>
                  <a:cubicBezTo>
                    <a:pt x="3451" y="9690"/>
                    <a:pt x="3460" y="9681"/>
                    <a:pt x="3470" y="9672"/>
                  </a:cubicBezTo>
                  <a:cubicBezTo>
                    <a:pt x="3972" y="9420"/>
                    <a:pt x="4451" y="9192"/>
                    <a:pt x="4953" y="8941"/>
                  </a:cubicBezTo>
                  <a:cubicBezTo>
                    <a:pt x="5981" y="8462"/>
                    <a:pt x="7030" y="8028"/>
                    <a:pt x="8103" y="7640"/>
                  </a:cubicBezTo>
                  <a:cubicBezTo>
                    <a:pt x="8231" y="7597"/>
                    <a:pt x="8200" y="7316"/>
                    <a:pt x="8065" y="7316"/>
                  </a:cubicBezTo>
                  <a:cubicBezTo>
                    <a:pt x="8055" y="7316"/>
                    <a:pt x="8045" y="7318"/>
                    <a:pt x="8035" y="7321"/>
                  </a:cubicBezTo>
                  <a:cubicBezTo>
                    <a:pt x="6939" y="7709"/>
                    <a:pt x="5866" y="8097"/>
                    <a:pt x="4794" y="8530"/>
                  </a:cubicBezTo>
                  <a:cubicBezTo>
                    <a:pt x="4291" y="8736"/>
                    <a:pt x="3766" y="8941"/>
                    <a:pt x="3264" y="9192"/>
                  </a:cubicBezTo>
                  <a:cubicBezTo>
                    <a:pt x="3036" y="9284"/>
                    <a:pt x="2808" y="9398"/>
                    <a:pt x="2580" y="9512"/>
                  </a:cubicBezTo>
                  <a:cubicBezTo>
                    <a:pt x="2648" y="9420"/>
                    <a:pt x="2716" y="9329"/>
                    <a:pt x="2785" y="9238"/>
                  </a:cubicBezTo>
                  <a:cubicBezTo>
                    <a:pt x="2899" y="9124"/>
                    <a:pt x="2990" y="9010"/>
                    <a:pt x="3082" y="8895"/>
                  </a:cubicBezTo>
                  <a:cubicBezTo>
                    <a:pt x="3470" y="8622"/>
                    <a:pt x="3881" y="8371"/>
                    <a:pt x="4314" y="8142"/>
                  </a:cubicBezTo>
                  <a:cubicBezTo>
                    <a:pt x="4497" y="8074"/>
                    <a:pt x="4679" y="7982"/>
                    <a:pt x="4862" y="7914"/>
                  </a:cubicBezTo>
                  <a:cubicBezTo>
                    <a:pt x="4862" y="7937"/>
                    <a:pt x="4885" y="7960"/>
                    <a:pt x="4908" y="7960"/>
                  </a:cubicBezTo>
                  <a:cubicBezTo>
                    <a:pt x="4931" y="7960"/>
                    <a:pt x="4953" y="7960"/>
                    <a:pt x="4953" y="7982"/>
                  </a:cubicBezTo>
                  <a:cubicBezTo>
                    <a:pt x="4976" y="7982"/>
                    <a:pt x="4999" y="7960"/>
                    <a:pt x="5022" y="7937"/>
                  </a:cubicBezTo>
                  <a:cubicBezTo>
                    <a:pt x="5022" y="7960"/>
                    <a:pt x="5022" y="7960"/>
                    <a:pt x="5022" y="7960"/>
                  </a:cubicBezTo>
                  <a:cubicBezTo>
                    <a:pt x="5067" y="7937"/>
                    <a:pt x="5113" y="7914"/>
                    <a:pt x="5159" y="7891"/>
                  </a:cubicBezTo>
                  <a:cubicBezTo>
                    <a:pt x="5182" y="7891"/>
                    <a:pt x="5182" y="7891"/>
                    <a:pt x="5204" y="7868"/>
                  </a:cubicBezTo>
                  <a:lnTo>
                    <a:pt x="5227" y="7868"/>
                  </a:lnTo>
                  <a:cubicBezTo>
                    <a:pt x="5250" y="7846"/>
                    <a:pt x="5296" y="7846"/>
                    <a:pt x="5319" y="7823"/>
                  </a:cubicBezTo>
                  <a:cubicBezTo>
                    <a:pt x="5364" y="7800"/>
                    <a:pt x="5410" y="7754"/>
                    <a:pt x="5433" y="7709"/>
                  </a:cubicBezTo>
                  <a:cubicBezTo>
                    <a:pt x="5433" y="7686"/>
                    <a:pt x="5433" y="7686"/>
                    <a:pt x="5433" y="7686"/>
                  </a:cubicBezTo>
                  <a:cubicBezTo>
                    <a:pt x="5524" y="7640"/>
                    <a:pt x="5615" y="7594"/>
                    <a:pt x="5707" y="7549"/>
                  </a:cubicBezTo>
                  <a:cubicBezTo>
                    <a:pt x="5798" y="7526"/>
                    <a:pt x="5821" y="7435"/>
                    <a:pt x="5821" y="7366"/>
                  </a:cubicBezTo>
                  <a:cubicBezTo>
                    <a:pt x="5821" y="7343"/>
                    <a:pt x="5798" y="7298"/>
                    <a:pt x="5798" y="7275"/>
                  </a:cubicBezTo>
                  <a:cubicBezTo>
                    <a:pt x="5821" y="7275"/>
                    <a:pt x="5844" y="7275"/>
                    <a:pt x="5866" y="7252"/>
                  </a:cubicBezTo>
                  <a:cubicBezTo>
                    <a:pt x="6642" y="6887"/>
                    <a:pt x="7441" y="6544"/>
                    <a:pt x="8240" y="6225"/>
                  </a:cubicBezTo>
                  <a:lnTo>
                    <a:pt x="8240" y="6225"/>
                  </a:lnTo>
                  <a:cubicBezTo>
                    <a:pt x="8200" y="6365"/>
                    <a:pt x="8265" y="6557"/>
                    <a:pt x="8404" y="6557"/>
                  </a:cubicBezTo>
                  <a:cubicBezTo>
                    <a:pt x="8424" y="6557"/>
                    <a:pt x="8446" y="6553"/>
                    <a:pt x="8468" y="6544"/>
                  </a:cubicBezTo>
                  <a:cubicBezTo>
                    <a:pt x="10751" y="5768"/>
                    <a:pt x="13056" y="5061"/>
                    <a:pt x="15499" y="5015"/>
                  </a:cubicBezTo>
                  <a:cubicBezTo>
                    <a:pt x="15727" y="4992"/>
                    <a:pt x="15727" y="4559"/>
                    <a:pt x="15499" y="4536"/>
                  </a:cubicBezTo>
                  <a:cubicBezTo>
                    <a:pt x="15185" y="4500"/>
                    <a:pt x="14872" y="4483"/>
                    <a:pt x="14561" y="4483"/>
                  </a:cubicBezTo>
                  <a:cubicBezTo>
                    <a:pt x="13696" y="4483"/>
                    <a:pt x="12840" y="4614"/>
                    <a:pt x="11984" y="4833"/>
                  </a:cubicBezTo>
                  <a:cubicBezTo>
                    <a:pt x="12026" y="4705"/>
                    <a:pt x="11969" y="4556"/>
                    <a:pt x="11831" y="4556"/>
                  </a:cubicBezTo>
                  <a:cubicBezTo>
                    <a:pt x="11821" y="4556"/>
                    <a:pt x="11811" y="4557"/>
                    <a:pt x="11801" y="4559"/>
                  </a:cubicBezTo>
                  <a:cubicBezTo>
                    <a:pt x="10979" y="4718"/>
                    <a:pt x="10180" y="4924"/>
                    <a:pt x="9404" y="5198"/>
                  </a:cubicBezTo>
                  <a:cubicBezTo>
                    <a:pt x="9473" y="5106"/>
                    <a:pt x="9473" y="4970"/>
                    <a:pt x="9404" y="4878"/>
                  </a:cubicBezTo>
                  <a:cubicBezTo>
                    <a:pt x="9655" y="4764"/>
                    <a:pt x="9884" y="4650"/>
                    <a:pt x="10135" y="4513"/>
                  </a:cubicBezTo>
                  <a:cubicBezTo>
                    <a:pt x="11659" y="4072"/>
                    <a:pt x="13219" y="3789"/>
                    <a:pt x="14799" y="3789"/>
                  </a:cubicBezTo>
                  <a:cubicBezTo>
                    <a:pt x="15017" y="3789"/>
                    <a:pt x="15235" y="3794"/>
                    <a:pt x="15453" y="3805"/>
                  </a:cubicBezTo>
                  <a:cubicBezTo>
                    <a:pt x="15459" y="3806"/>
                    <a:pt x="15464" y="3807"/>
                    <a:pt x="15469" y="3807"/>
                  </a:cubicBezTo>
                  <a:cubicBezTo>
                    <a:pt x="15613" y="3807"/>
                    <a:pt x="15607" y="3508"/>
                    <a:pt x="15453" y="3486"/>
                  </a:cubicBezTo>
                  <a:cubicBezTo>
                    <a:pt x="14941" y="3434"/>
                    <a:pt x="14424" y="3405"/>
                    <a:pt x="13906" y="3405"/>
                  </a:cubicBezTo>
                  <a:cubicBezTo>
                    <a:pt x="13294" y="3405"/>
                    <a:pt x="12681" y="3445"/>
                    <a:pt x="12075" y="3532"/>
                  </a:cubicBezTo>
                  <a:cubicBezTo>
                    <a:pt x="12509" y="3326"/>
                    <a:pt x="12919" y="3121"/>
                    <a:pt x="13353" y="2938"/>
                  </a:cubicBezTo>
                  <a:cubicBezTo>
                    <a:pt x="13444" y="2870"/>
                    <a:pt x="13467" y="2710"/>
                    <a:pt x="13422" y="2596"/>
                  </a:cubicBezTo>
                  <a:cubicBezTo>
                    <a:pt x="13673" y="2482"/>
                    <a:pt x="13901" y="2390"/>
                    <a:pt x="14152" y="2276"/>
                  </a:cubicBezTo>
                  <a:cubicBezTo>
                    <a:pt x="15613" y="1614"/>
                    <a:pt x="17096" y="975"/>
                    <a:pt x="18580" y="313"/>
                  </a:cubicBezTo>
                  <a:cubicBezTo>
                    <a:pt x="18700" y="253"/>
                    <a:pt x="18662" y="0"/>
                    <a:pt x="18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8"/>
            <p:cNvSpPr/>
            <p:nvPr/>
          </p:nvSpPr>
          <p:spPr>
            <a:xfrm rot="-5400000">
              <a:off x="6186329" y="3669833"/>
              <a:ext cx="167126" cy="181398"/>
            </a:xfrm>
            <a:custGeom>
              <a:avLst/>
              <a:gdLst/>
              <a:ahLst/>
              <a:cxnLst/>
              <a:rect l="l" t="t" r="r" b="b"/>
              <a:pathLst>
                <a:path w="9321" h="10117" extrusionOk="0">
                  <a:moveTo>
                    <a:pt x="9164" y="1"/>
                  </a:moveTo>
                  <a:cubicBezTo>
                    <a:pt x="9146" y="1"/>
                    <a:pt x="9127" y="9"/>
                    <a:pt x="9108" y="28"/>
                  </a:cubicBezTo>
                  <a:cubicBezTo>
                    <a:pt x="8286" y="850"/>
                    <a:pt x="7533" y="1763"/>
                    <a:pt x="6916" y="2744"/>
                  </a:cubicBezTo>
                  <a:cubicBezTo>
                    <a:pt x="6437" y="3498"/>
                    <a:pt x="5980" y="4319"/>
                    <a:pt x="5661" y="5187"/>
                  </a:cubicBezTo>
                  <a:lnTo>
                    <a:pt x="5638" y="5187"/>
                  </a:lnTo>
                  <a:cubicBezTo>
                    <a:pt x="5455" y="5301"/>
                    <a:pt x="5319" y="5460"/>
                    <a:pt x="5159" y="5620"/>
                  </a:cubicBezTo>
                  <a:cubicBezTo>
                    <a:pt x="4999" y="5780"/>
                    <a:pt x="4816" y="5963"/>
                    <a:pt x="4634" y="6122"/>
                  </a:cubicBezTo>
                  <a:cubicBezTo>
                    <a:pt x="4269" y="6465"/>
                    <a:pt x="3903" y="6784"/>
                    <a:pt x="3538" y="7104"/>
                  </a:cubicBezTo>
                  <a:cubicBezTo>
                    <a:pt x="2785" y="7766"/>
                    <a:pt x="1986" y="8336"/>
                    <a:pt x="1210" y="8953"/>
                  </a:cubicBezTo>
                  <a:cubicBezTo>
                    <a:pt x="1187" y="8976"/>
                    <a:pt x="1164" y="8998"/>
                    <a:pt x="1164" y="9021"/>
                  </a:cubicBezTo>
                  <a:cubicBezTo>
                    <a:pt x="799" y="9158"/>
                    <a:pt x="457" y="9295"/>
                    <a:pt x="137" y="9501"/>
                  </a:cubicBezTo>
                  <a:cubicBezTo>
                    <a:pt x="4" y="9612"/>
                    <a:pt x="0" y="10004"/>
                    <a:pt x="232" y="10004"/>
                  </a:cubicBezTo>
                  <a:cubicBezTo>
                    <a:pt x="238" y="10004"/>
                    <a:pt x="245" y="10003"/>
                    <a:pt x="251" y="10003"/>
                  </a:cubicBezTo>
                  <a:cubicBezTo>
                    <a:pt x="411" y="10003"/>
                    <a:pt x="571" y="9957"/>
                    <a:pt x="708" y="9911"/>
                  </a:cubicBezTo>
                  <a:cubicBezTo>
                    <a:pt x="731" y="9934"/>
                    <a:pt x="753" y="9980"/>
                    <a:pt x="776" y="10003"/>
                  </a:cubicBezTo>
                  <a:cubicBezTo>
                    <a:pt x="799" y="10048"/>
                    <a:pt x="845" y="10094"/>
                    <a:pt x="890" y="10117"/>
                  </a:cubicBezTo>
                  <a:lnTo>
                    <a:pt x="1027" y="10117"/>
                  </a:lnTo>
                  <a:lnTo>
                    <a:pt x="1119" y="10071"/>
                  </a:lnTo>
                  <a:cubicBezTo>
                    <a:pt x="1141" y="10071"/>
                    <a:pt x="1164" y="10048"/>
                    <a:pt x="1187" y="10048"/>
                  </a:cubicBezTo>
                  <a:cubicBezTo>
                    <a:pt x="1210" y="10026"/>
                    <a:pt x="1233" y="9980"/>
                    <a:pt x="1256" y="9957"/>
                  </a:cubicBezTo>
                  <a:cubicBezTo>
                    <a:pt x="1278" y="9934"/>
                    <a:pt x="1278" y="9911"/>
                    <a:pt x="1278" y="9889"/>
                  </a:cubicBezTo>
                  <a:cubicBezTo>
                    <a:pt x="1301" y="9843"/>
                    <a:pt x="1301" y="9797"/>
                    <a:pt x="1301" y="9752"/>
                  </a:cubicBezTo>
                  <a:cubicBezTo>
                    <a:pt x="1301" y="9729"/>
                    <a:pt x="1301" y="9683"/>
                    <a:pt x="1301" y="9660"/>
                  </a:cubicBezTo>
                  <a:cubicBezTo>
                    <a:pt x="1438" y="9592"/>
                    <a:pt x="1575" y="9523"/>
                    <a:pt x="1689" y="9455"/>
                  </a:cubicBezTo>
                  <a:cubicBezTo>
                    <a:pt x="2169" y="9204"/>
                    <a:pt x="2625" y="8953"/>
                    <a:pt x="3059" y="8656"/>
                  </a:cubicBezTo>
                  <a:cubicBezTo>
                    <a:pt x="3401" y="8451"/>
                    <a:pt x="3744" y="8200"/>
                    <a:pt x="4086" y="7948"/>
                  </a:cubicBezTo>
                  <a:cubicBezTo>
                    <a:pt x="4086" y="8074"/>
                    <a:pt x="4143" y="8180"/>
                    <a:pt x="4257" y="8180"/>
                  </a:cubicBezTo>
                  <a:cubicBezTo>
                    <a:pt x="4268" y="8180"/>
                    <a:pt x="4280" y="8179"/>
                    <a:pt x="4291" y="8177"/>
                  </a:cubicBezTo>
                  <a:cubicBezTo>
                    <a:pt x="5067" y="8017"/>
                    <a:pt x="5821" y="7766"/>
                    <a:pt x="6620" y="7629"/>
                  </a:cubicBezTo>
                  <a:cubicBezTo>
                    <a:pt x="7396" y="7469"/>
                    <a:pt x="8195" y="7332"/>
                    <a:pt x="8993" y="7195"/>
                  </a:cubicBezTo>
                  <a:cubicBezTo>
                    <a:pt x="9222" y="7150"/>
                    <a:pt x="9244" y="6693"/>
                    <a:pt x="8993" y="6693"/>
                  </a:cubicBezTo>
                  <a:cubicBezTo>
                    <a:pt x="8172" y="6716"/>
                    <a:pt x="7373" y="6830"/>
                    <a:pt x="6574" y="7013"/>
                  </a:cubicBezTo>
                  <a:cubicBezTo>
                    <a:pt x="6254" y="7081"/>
                    <a:pt x="5935" y="7150"/>
                    <a:pt x="5615" y="7241"/>
                  </a:cubicBezTo>
                  <a:cubicBezTo>
                    <a:pt x="5592" y="7218"/>
                    <a:pt x="5570" y="7218"/>
                    <a:pt x="5547" y="7218"/>
                  </a:cubicBezTo>
                  <a:cubicBezTo>
                    <a:pt x="5478" y="7241"/>
                    <a:pt x="5433" y="7287"/>
                    <a:pt x="5387" y="7309"/>
                  </a:cubicBezTo>
                  <a:cubicBezTo>
                    <a:pt x="5090" y="7378"/>
                    <a:pt x="4839" y="7469"/>
                    <a:pt x="4565" y="7583"/>
                  </a:cubicBezTo>
                  <a:cubicBezTo>
                    <a:pt x="4908" y="7309"/>
                    <a:pt x="5273" y="7013"/>
                    <a:pt x="5592" y="6716"/>
                  </a:cubicBezTo>
                  <a:cubicBezTo>
                    <a:pt x="5707" y="6620"/>
                    <a:pt x="5646" y="6364"/>
                    <a:pt x="5529" y="6364"/>
                  </a:cubicBezTo>
                  <a:cubicBezTo>
                    <a:pt x="5506" y="6364"/>
                    <a:pt x="5481" y="6374"/>
                    <a:pt x="5455" y="6396"/>
                  </a:cubicBezTo>
                  <a:cubicBezTo>
                    <a:pt x="4748" y="7035"/>
                    <a:pt x="3972" y="7560"/>
                    <a:pt x="3150" y="8040"/>
                  </a:cubicBezTo>
                  <a:cubicBezTo>
                    <a:pt x="3356" y="7857"/>
                    <a:pt x="3538" y="7675"/>
                    <a:pt x="3744" y="7492"/>
                  </a:cubicBezTo>
                  <a:cubicBezTo>
                    <a:pt x="4086" y="7150"/>
                    <a:pt x="4451" y="6807"/>
                    <a:pt x="4771" y="6442"/>
                  </a:cubicBezTo>
                  <a:cubicBezTo>
                    <a:pt x="4953" y="6259"/>
                    <a:pt x="5113" y="6077"/>
                    <a:pt x="5273" y="5871"/>
                  </a:cubicBezTo>
                  <a:cubicBezTo>
                    <a:pt x="5364" y="5780"/>
                    <a:pt x="5455" y="5689"/>
                    <a:pt x="5524" y="5575"/>
                  </a:cubicBezTo>
                  <a:lnTo>
                    <a:pt x="5524" y="5575"/>
                  </a:lnTo>
                  <a:cubicBezTo>
                    <a:pt x="5501" y="5689"/>
                    <a:pt x="5478" y="5803"/>
                    <a:pt x="5433" y="5917"/>
                  </a:cubicBezTo>
                  <a:cubicBezTo>
                    <a:pt x="5402" y="6071"/>
                    <a:pt x="5516" y="6225"/>
                    <a:pt x="5636" y="6225"/>
                  </a:cubicBezTo>
                  <a:cubicBezTo>
                    <a:pt x="5694" y="6225"/>
                    <a:pt x="5753" y="6189"/>
                    <a:pt x="5798" y="6100"/>
                  </a:cubicBezTo>
                  <a:cubicBezTo>
                    <a:pt x="6026" y="5597"/>
                    <a:pt x="6186" y="5072"/>
                    <a:pt x="6414" y="4570"/>
                  </a:cubicBezTo>
                  <a:cubicBezTo>
                    <a:pt x="6665" y="4022"/>
                    <a:pt x="6916" y="3498"/>
                    <a:pt x="7236" y="2995"/>
                  </a:cubicBezTo>
                  <a:cubicBezTo>
                    <a:pt x="7806" y="2014"/>
                    <a:pt x="8491" y="1101"/>
                    <a:pt x="9244" y="279"/>
                  </a:cubicBezTo>
                  <a:cubicBezTo>
                    <a:pt x="9320" y="203"/>
                    <a:pt x="9254" y="1"/>
                    <a:pt x="9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0" name="Google Shape;2750;p58"/>
          <p:cNvGrpSpPr/>
          <p:nvPr/>
        </p:nvGrpSpPr>
        <p:grpSpPr>
          <a:xfrm>
            <a:off x="365881" y="4007510"/>
            <a:ext cx="263212" cy="1459018"/>
            <a:chOff x="6144300" y="2099408"/>
            <a:chExt cx="263212" cy="1459018"/>
          </a:xfrm>
        </p:grpSpPr>
        <p:sp>
          <p:nvSpPr>
            <p:cNvPr id="2751" name="Google Shape;2751;p58"/>
            <p:cNvSpPr/>
            <p:nvPr/>
          </p:nvSpPr>
          <p:spPr>
            <a:xfrm rot="-5400000">
              <a:off x="5546711" y="2697624"/>
              <a:ext cx="1459018" cy="262585"/>
            </a:xfrm>
            <a:custGeom>
              <a:avLst/>
              <a:gdLst/>
              <a:ahLst/>
              <a:cxnLst/>
              <a:rect l="l" t="t" r="r" b="b"/>
              <a:pathLst>
                <a:path w="81373" h="14645" extrusionOk="0">
                  <a:moveTo>
                    <a:pt x="61126" y="7577"/>
                  </a:moveTo>
                  <a:cubicBezTo>
                    <a:pt x="61651" y="7623"/>
                    <a:pt x="62199" y="7714"/>
                    <a:pt x="62724" y="7828"/>
                  </a:cubicBezTo>
                  <a:cubicBezTo>
                    <a:pt x="63204" y="7942"/>
                    <a:pt x="63683" y="8102"/>
                    <a:pt x="63934" y="8536"/>
                  </a:cubicBezTo>
                  <a:cubicBezTo>
                    <a:pt x="63934" y="8536"/>
                    <a:pt x="63957" y="8536"/>
                    <a:pt x="63957" y="8558"/>
                  </a:cubicBezTo>
                  <a:cubicBezTo>
                    <a:pt x="63158" y="8216"/>
                    <a:pt x="62336" y="7942"/>
                    <a:pt x="61514" y="7714"/>
                  </a:cubicBezTo>
                  <a:cubicBezTo>
                    <a:pt x="61332" y="7668"/>
                    <a:pt x="61172" y="7623"/>
                    <a:pt x="61012" y="7600"/>
                  </a:cubicBezTo>
                  <a:cubicBezTo>
                    <a:pt x="61058" y="7577"/>
                    <a:pt x="61081" y="7577"/>
                    <a:pt x="61126" y="7577"/>
                  </a:cubicBezTo>
                  <a:close/>
                  <a:moveTo>
                    <a:pt x="42638" y="8809"/>
                  </a:moveTo>
                  <a:lnTo>
                    <a:pt x="42638" y="8809"/>
                  </a:lnTo>
                  <a:cubicBezTo>
                    <a:pt x="42227" y="8946"/>
                    <a:pt x="41816" y="9061"/>
                    <a:pt x="41405" y="9175"/>
                  </a:cubicBezTo>
                  <a:cubicBezTo>
                    <a:pt x="41246" y="9220"/>
                    <a:pt x="41063" y="9266"/>
                    <a:pt x="40880" y="9312"/>
                  </a:cubicBezTo>
                  <a:lnTo>
                    <a:pt x="40721" y="9312"/>
                  </a:lnTo>
                  <a:cubicBezTo>
                    <a:pt x="41360" y="9152"/>
                    <a:pt x="41999" y="8969"/>
                    <a:pt x="42638" y="8809"/>
                  </a:cubicBezTo>
                  <a:close/>
                  <a:moveTo>
                    <a:pt x="76042" y="0"/>
                  </a:moveTo>
                  <a:cubicBezTo>
                    <a:pt x="75963" y="0"/>
                    <a:pt x="75881" y="40"/>
                    <a:pt x="75803" y="136"/>
                  </a:cubicBezTo>
                  <a:cubicBezTo>
                    <a:pt x="75027" y="1049"/>
                    <a:pt x="74205" y="1939"/>
                    <a:pt x="73292" y="2715"/>
                  </a:cubicBezTo>
                  <a:cubicBezTo>
                    <a:pt x="72608" y="3309"/>
                    <a:pt x="71854" y="3788"/>
                    <a:pt x="71055" y="4222"/>
                  </a:cubicBezTo>
                  <a:cubicBezTo>
                    <a:pt x="70576" y="4359"/>
                    <a:pt x="70097" y="4496"/>
                    <a:pt x="69617" y="4632"/>
                  </a:cubicBezTo>
                  <a:cubicBezTo>
                    <a:pt x="69298" y="4747"/>
                    <a:pt x="68978" y="4838"/>
                    <a:pt x="68659" y="4929"/>
                  </a:cubicBezTo>
                  <a:cubicBezTo>
                    <a:pt x="69595" y="4290"/>
                    <a:pt x="70530" y="3514"/>
                    <a:pt x="70919" y="2418"/>
                  </a:cubicBezTo>
                  <a:cubicBezTo>
                    <a:pt x="70991" y="2220"/>
                    <a:pt x="70821" y="1880"/>
                    <a:pt x="70612" y="1880"/>
                  </a:cubicBezTo>
                  <a:cubicBezTo>
                    <a:pt x="70556" y="1880"/>
                    <a:pt x="70497" y="1904"/>
                    <a:pt x="70439" y="1962"/>
                  </a:cubicBezTo>
                  <a:cubicBezTo>
                    <a:pt x="69389" y="2966"/>
                    <a:pt x="68202" y="3834"/>
                    <a:pt x="66970" y="4587"/>
                  </a:cubicBezTo>
                  <a:cubicBezTo>
                    <a:pt x="66171" y="5089"/>
                    <a:pt x="65326" y="5500"/>
                    <a:pt x="64482" y="5933"/>
                  </a:cubicBezTo>
                  <a:lnTo>
                    <a:pt x="64459" y="5933"/>
                  </a:lnTo>
                  <a:cubicBezTo>
                    <a:pt x="64733" y="5797"/>
                    <a:pt x="65007" y="5637"/>
                    <a:pt x="65281" y="5500"/>
                  </a:cubicBezTo>
                  <a:cubicBezTo>
                    <a:pt x="65466" y="5376"/>
                    <a:pt x="65373" y="5030"/>
                    <a:pt x="65169" y="5030"/>
                  </a:cubicBezTo>
                  <a:cubicBezTo>
                    <a:pt x="65146" y="5030"/>
                    <a:pt x="65123" y="5034"/>
                    <a:pt x="65098" y="5043"/>
                  </a:cubicBezTo>
                  <a:cubicBezTo>
                    <a:pt x="64870" y="5112"/>
                    <a:pt x="64642" y="5203"/>
                    <a:pt x="64413" y="5294"/>
                  </a:cubicBezTo>
                  <a:cubicBezTo>
                    <a:pt x="64394" y="5143"/>
                    <a:pt x="64281" y="4975"/>
                    <a:pt x="64138" y="4975"/>
                  </a:cubicBezTo>
                  <a:cubicBezTo>
                    <a:pt x="64109" y="4975"/>
                    <a:pt x="64079" y="4982"/>
                    <a:pt x="64048" y="4998"/>
                  </a:cubicBezTo>
                  <a:cubicBezTo>
                    <a:pt x="63226" y="5340"/>
                    <a:pt x="62473" y="5842"/>
                    <a:pt x="61674" y="6253"/>
                  </a:cubicBezTo>
                  <a:cubicBezTo>
                    <a:pt x="61469" y="6367"/>
                    <a:pt x="61263" y="6458"/>
                    <a:pt x="61058" y="6573"/>
                  </a:cubicBezTo>
                  <a:cubicBezTo>
                    <a:pt x="61720" y="6185"/>
                    <a:pt x="62336" y="5728"/>
                    <a:pt x="62861" y="5203"/>
                  </a:cubicBezTo>
                  <a:cubicBezTo>
                    <a:pt x="63039" y="5006"/>
                    <a:pt x="62892" y="4451"/>
                    <a:pt x="62643" y="4451"/>
                  </a:cubicBezTo>
                  <a:cubicBezTo>
                    <a:pt x="62604" y="4451"/>
                    <a:pt x="62562" y="4464"/>
                    <a:pt x="62519" y="4496"/>
                  </a:cubicBezTo>
                  <a:cubicBezTo>
                    <a:pt x="61537" y="5203"/>
                    <a:pt x="60373" y="5705"/>
                    <a:pt x="59278" y="6207"/>
                  </a:cubicBezTo>
                  <a:cubicBezTo>
                    <a:pt x="58890" y="6367"/>
                    <a:pt x="58502" y="6527"/>
                    <a:pt x="58091" y="6687"/>
                  </a:cubicBezTo>
                  <a:cubicBezTo>
                    <a:pt x="57908" y="6710"/>
                    <a:pt x="57703" y="6732"/>
                    <a:pt x="57520" y="6778"/>
                  </a:cubicBezTo>
                  <a:cubicBezTo>
                    <a:pt x="57429" y="6801"/>
                    <a:pt x="57383" y="6869"/>
                    <a:pt x="57337" y="6938"/>
                  </a:cubicBezTo>
                  <a:cubicBezTo>
                    <a:pt x="55740" y="7303"/>
                    <a:pt x="54142" y="7645"/>
                    <a:pt x="52544" y="7965"/>
                  </a:cubicBezTo>
                  <a:cubicBezTo>
                    <a:pt x="53434" y="7577"/>
                    <a:pt x="54279" y="7143"/>
                    <a:pt x="55055" y="6618"/>
                  </a:cubicBezTo>
                  <a:cubicBezTo>
                    <a:pt x="55299" y="6456"/>
                    <a:pt x="55199" y="5931"/>
                    <a:pt x="54932" y="5931"/>
                  </a:cubicBezTo>
                  <a:cubicBezTo>
                    <a:pt x="54899" y="5931"/>
                    <a:pt x="54864" y="5939"/>
                    <a:pt x="54827" y="5956"/>
                  </a:cubicBezTo>
                  <a:cubicBezTo>
                    <a:pt x="53685" y="6504"/>
                    <a:pt x="52590" y="7098"/>
                    <a:pt x="51426" y="7600"/>
                  </a:cubicBezTo>
                  <a:cubicBezTo>
                    <a:pt x="50421" y="8033"/>
                    <a:pt x="49394" y="8376"/>
                    <a:pt x="48321" y="8650"/>
                  </a:cubicBezTo>
                  <a:cubicBezTo>
                    <a:pt x="48232" y="8646"/>
                    <a:pt x="48142" y="8644"/>
                    <a:pt x="48052" y="8644"/>
                  </a:cubicBezTo>
                  <a:cubicBezTo>
                    <a:pt x="47549" y="8644"/>
                    <a:pt x="47052" y="8704"/>
                    <a:pt x="46587" y="8878"/>
                  </a:cubicBezTo>
                  <a:cubicBezTo>
                    <a:pt x="46587" y="8878"/>
                    <a:pt x="46564" y="8901"/>
                    <a:pt x="46564" y="8901"/>
                  </a:cubicBezTo>
                  <a:lnTo>
                    <a:pt x="46290" y="8901"/>
                  </a:lnTo>
                  <a:cubicBezTo>
                    <a:pt x="47089" y="8558"/>
                    <a:pt x="47888" y="8193"/>
                    <a:pt x="48618" y="7737"/>
                  </a:cubicBezTo>
                  <a:cubicBezTo>
                    <a:pt x="48818" y="7617"/>
                    <a:pt x="48738" y="7233"/>
                    <a:pt x="48530" y="7233"/>
                  </a:cubicBezTo>
                  <a:cubicBezTo>
                    <a:pt x="48501" y="7233"/>
                    <a:pt x="48469" y="7241"/>
                    <a:pt x="48436" y="7257"/>
                  </a:cubicBezTo>
                  <a:cubicBezTo>
                    <a:pt x="47614" y="7623"/>
                    <a:pt x="46792" y="7988"/>
                    <a:pt x="45970" y="8330"/>
                  </a:cubicBezTo>
                  <a:cubicBezTo>
                    <a:pt x="46358" y="8056"/>
                    <a:pt x="46701" y="7760"/>
                    <a:pt x="46975" y="7349"/>
                  </a:cubicBezTo>
                  <a:cubicBezTo>
                    <a:pt x="47073" y="7192"/>
                    <a:pt x="46951" y="6764"/>
                    <a:pt x="46727" y="6764"/>
                  </a:cubicBezTo>
                  <a:cubicBezTo>
                    <a:pt x="46690" y="6764"/>
                    <a:pt x="46651" y="6775"/>
                    <a:pt x="46610" y="6801"/>
                  </a:cubicBezTo>
                  <a:cubicBezTo>
                    <a:pt x="45742" y="7349"/>
                    <a:pt x="44761" y="7737"/>
                    <a:pt x="43848" y="8216"/>
                  </a:cubicBezTo>
                  <a:cubicBezTo>
                    <a:pt x="43779" y="8239"/>
                    <a:pt x="43734" y="8330"/>
                    <a:pt x="43734" y="8399"/>
                  </a:cubicBezTo>
                  <a:cubicBezTo>
                    <a:pt x="43688" y="8421"/>
                    <a:pt x="43642" y="8444"/>
                    <a:pt x="43597" y="8467"/>
                  </a:cubicBezTo>
                  <a:cubicBezTo>
                    <a:pt x="43746" y="8232"/>
                    <a:pt x="43656" y="7799"/>
                    <a:pt x="43383" y="7799"/>
                  </a:cubicBezTo>
                  <a:cubicBezTo>
                    <a:pt x="43364" y="7799"/>
                    <a:pt x="43344" y="7801"/>
                    <a:pt x="43323" y="7805"/>
                  </a:cubicBezTo>
                  <a:cubicBezTo>
                    <a:pt x="41908" y="8148"/>
                    <a:pt x="40470" y="8444"/>
                    <a:pt x="39032" y="8764"/>
                  </a:cubicBezTo>
                  <a:cubicBezTo>
                    <a:pt x="39876" y="8330"/>
                    <a:pt x="40721" y="7851"/>
                    <a:pt x="41497" y="7280"/>
                  </a:cubicBezTo>
                  <a:cubicBezTo>
                    <a:pt x="41676" y="7141"/>
                    <a:pt x="41595" y="6725"/>
                    <a:pt x="41390" y="6725"/>
                  </a:cubicBezTo>
                  <a:cubicBezTo>
                    <a:pt x="41360" y="6725"/>
                    <a:pt x="41327" y="6735"/>
                    <a:pt x="41291" y="6755"/>
                  </a:cubicBezTo>
                  <a:cubicBezTo>
                    <a:pt x="39785" y="7577"/>
                    <a:pt x="38255" y="8376"/>
                    <a:pt x="36681" y="9061"/>
                  </a:cubicBezTo>
                  <a:cubicBezTo>
                    <a:pt x="36658" y="8878"/>
                    <a:pt x="36544" y="8718"/>
                    <a:pt x="36338" y="8718"/>
                  </a:cubicBezTo>
                  <a:cubicBezTo>
                    <a:pt x="34603" y="8764"/>
                    <a:pt x="32892" y="9015"/>
                    <a:pt x="31157" y="9175"/>
                  </a:cubicBezTo>
                  <a:cubicBezTo>
                    <a:pt x="32138" y="8855"/>
                    <a:pt x="33120" y="8490"/>
                    <a:pt x="34056" y="8033"/>
                  </a:cubicBezTo>
                  <a:cubicBezTo>
                    <a:pt x="34215" y="7965"/>
                    <a:pt x="34147" y="7645"/>
                    <a:pt x="33987" y="7600"/>
                  </a:cubicBezTo>
                  <a:cubicBezTo>
                    <a:pt x="34375" y="7463"/>
                    <a:pt x="34786" y="7280"/>
                    <a:pt x="35151" y="7075"/>
                  </a:cubicBezTo>
                  <a:cubicBezTo>
                    <a:pt x="35408" y="6925"/>
                    <a:pt x="35324" y="6313"/>
                    <a:pt x="35030" y="6313"/>
                  </a:cubicBezTo>
                  <a:cubicBezTo>
                    <a:pt x="35010" y="6313"/>
                    <a:pt x="34990" y="6316"/>
                    <a:pt x="34969" y="6322"/>
                  </a:cubicBezTo>
                  <a:cubicBezTo>
                    <a:pt x="34078" y="6550"/>
                    <a:pt x="33234" y="6915"/>
                    <a:pt x="32367" y="7189"/>
                  </a:cubicBezTo>
                  <a:cubicBezTo>
                    <a:pt x="31522" y="7486"/>
                    <a:pt x="30677" y="7737"/>
                    <a:pt x="29810" y="7965"/>
                  </a:cubicBezTo>
                  <a:cubicBezTo>
                    <a:pt x="28075" y="8444"/>
                    <a:pt x="26318" y="8832"/>
                    <a:pt x="24537" y="9129"/>
                  </a:cubicBezTo>
                  <a:cubicBezTo>
                    <a:pt x="24423" y="9129"/>
                    <a:pt x="24378" y="9220"/>
                    <a:pt x="24332" y="9289"/>
                  </a:cubicBezTo>
                  <a:lnTo>
                    <a:pt x="24195" y="9289"/>
                  </a:lnTo>
                  <a:cubicBezTo>
                    <a:pt x="24396" y="9110"/>
                    <a:pt x="24292" y="8649"/>
                    <a:pt x="23989" y="8649"/>
                  </a:cubicBezTo>
                  <a:cubicBezTo>
                    <a:pt x="23982" y="8649"/>
                    <a:pt x="23974" y="8649"/>
                    <a:pt x="23967" y="8650"/>
                  </a:cubicBezTo>
                  <a:cubicBezTo>
                    <a:pt x="22757" y="8764"/>
                    <a:pt x="21547" y="8969"/>
                    <a:pt x="20360" y="9175"/>
                  </a:cubicBezTo>
                  <a:cubicBezTo>
                    <a:pt x="19721" y="9175"/>
                    <a:pt x="19105" y="9152"/>
                    <a:pt x="18466" y="9129"/>
                  </a:cubicBezTo>
                  <a:cubicBezTo>
                    <a:pt x="20931" y="8832"/>
                    <a:pt x="23396" y="8536"/>
                    <a:pt x="25861" y="8193"/>
                  </a:cubicBezTo>
                  <a:cubicBezTo>
                    <a:pt x="26289" y="8148"/>
                    <a:pt x="26162" y="7325"/>
                    <a:pt x="25742" y="7325"/>
                  </a:cubicBezTo>
                  <a:cubicBezTo>
                    <a:pt x="25736" y="7325"/>
                    <a:pt x="25730" y="7326"/>
                    <a:pt x="25724" y="7326"/>
                  </a:cubicBezTo>
                  <a:cubicBezTo>
                    <a:pt x="24971" y="7394"/>
                    <a:pt x="24241" y="7463"/>
                    <a:pt x="23488" y="7554"/>
                  </a:cubicBezTo>
                  <a:cubicBezTo>
                    <a:pt x="23551" y="7363"/>
                    <a:pt x="23477" y="7093"/>
                    <a:pt x="23282" y="7093"/>
                  </a:cubicBezTo>
                  <a:cubicBezTo>
                    <a:pt x="23268" y="7093"/>
                    <a:pt x="23252" y="7094"/>
                    <a:pt x="23236" y="7098"/>
                  </a:cubicBezTo>
                  <a:cubicBezTo>
                    <a:pt x="22027" y="7371"/>
                    <a:pt x="20817" y="7691"/>
                    <a:pt x="19630" y="8033"/>
                  </a:cubicBezTo>
                  <a:cubicBezTo>
                    <a:pt x="19516" y="8056"/>
                    <a:pt x="19425" y="8079"/>
                    <a:pt x="19333" y="8079"/>
                  </a:cubicBezTo>
                  <a:cubicBezTo>
                    <a:pt x="19447" y="8033"/>
                    <a:pt x="19584" y="7988"/>
                    <a:pt x="19721" y="7942"/>
                  </a:cubicBezTo>
                  <a:cubicBezTo>
                    <a:pt x="20004" y="7812"/>
                    <a:pt x="19872" y="7184"/>
                    <a:pt x="19563" y="7184"/>
                  </a:cubicBezTo>
                  <a:cubicBezTo>
                    <a:pt x="19548" y="7184"/>
                    <a:pt x="19532" y="7186"/>
                    <a:pt x="19516" y="7189"/>
                  </a:cubicBezTo>
                  <a:cubicBezTo>
                    <a:pt x="17667" y="7508"/>
                    <a:pt x="15841" y="7805"/>
                    <a:pt x="13992" y="8125"/>
                  </a:cubicBezTo>
                  <a:cubicBezTo>
                    <a:pt x="14586" y="7828"/>
                    <a:pt x="15156" y="7508"/>
                    <a:pt x="15704" y="7143"/>
                  </a:cubicBezTo>
                  <a:cubicBezTo>
                    <a:pt x="15887" y="7029"/>
                    <a:pt x="15932" y="6710"/>
                    <a:pt x="15864" y="6458"/>
                  </a:cubicBezTo>
                  <a:cubicBezTo>
                    <a:pt x="16503" y="6207"/>
                    <a:pt x="17142" y="5979"/>
                    <a:pt x="17758" y="5705"/>
                  </a:cubicBezTo>
                  <a:cubicBezTo>
                    <a:pt x="18132" y="5560"/>
                    <a:pt x="17939" y="4885"/>
                    <a:pt x="17575" y="4885"/>
                  </a:cubicBezTo>
                  <a:cubicBezTo>
                    <a:pt x="17538" y="4885"/>
                    <a:pt x="17501" y="4892"/>
                    <a:pt x="17462" y="4906"/>
                  </a:cubicBezTo>
                  <a:cubicBezTo>
                    <a:pt x="14380" y="5979"/>
                    <a:pt x="11322" y="7189"/>
                    <a:pt x="8286" y="8467"/>
                  </a:cubicBezTo>
                  <a:cubicBezTo>
                    <a:pt x="8263" y="8490"/>
                    <a:pt x="8217" y="8513"/>
                    <a:pt x="8195" y="8558"/>
                  </a:cubicBezTo>
                  <a:cubicBezTo>
                    <a:pt x="7259" y="8513"/>
                    <a:pt x="6323" y="8444"/>
                    <a:pt x="5387" y="8399"/>
                  </a:cubicBezTo>
                  <a:cubicBezTo>
                    <a:pt x="6026" y="8284"/>
                    <a:pt x="6665" y="8148"/>
                    <a:pt x="7304" y="7965"/>
                  </a:cubicBezTo>
                  <a:cubicBezTo>
                    <a:pt x="7631" y="7878"/>
                    <a:pt x="7563" y="7230"/>
                    <a:pt x="7239" y="7230"/>
                  </a:cubicBezTo>
                  <a:cubicBezTo>
                    <a:pt x="7223" y="7230"/>
                    <a:pt x="7207" y="7231"/>
                    <a:pt x="7190" y="7235"/>
                  </a:cubicBezTo>
                  <a:cubicBezTo>
                    <a:pt x="5638" y="7554"/>
                    <a:pt x="4109" y="7874"/>
                    <a:pt x="2557" y="8102"/>
                  </a:cubicBezTo>
                  <a:cubicBezTo>
                    <a:pt x="2465" y="8102"/>
                    <a:pt x="2420" y="8148"/>
                    <a:pt x="2374" y="8239"/>
                  </a:cubicBezTo>
                  <a:cubicBezTo>
                    <a:pt x="1735" y="8193"/>
                    <a:pt x="1073" y="8148"/>
                    <a:pt x="434" y="8125"/>
                  </a:cubicBezTo>
                  <a:cubicBezTo>
                    <a:pt x="427" y="8124"/>
                    <a:pt x="421" y="8124"/>
                    <a:pt x="415" y="8124"/>
                  </a:cubicBezTo>
                  <a:cubicBezTo>
                    <a:pt x="0" y="8124"/>
                    <a:pt x="6" y="8856"/>
                    <a:pt x="388" y="8901"/>
                  </a:cubicBezTo>
                  <a:cubicBezTo>
                    <a:pt x="1758" y="9106"/>
                    <a:pt x="3127" y="9266"/>
                    <a:pt x="4520" y="9403"/>
                  </a:cubicBezTo>
                  <a:cubicBezTo>
                    <a:pt x="4634" y="9494"/>
                    <a:pt x="4748" y="9563"/>
                    <a:pt x="4862" y="9631"/>
                  </a:cubicBezTo>
                  <a:cubicBezTo>
                    <a:pt x="5227" y="10042"/>
                    <a:pt x="5729" y="10293"/>
                    <a:pt x="6209" y="10544"/>
                  </a:cubicBezTo>
                  <a:cubicBezTo>
                    <a:pt x="6665" y="10795"/>
                    <a:pt x="7145" y="11024"/>
                    <a:pt x="7601" y="11252"/>
                  </a:cubicBezTo>
                  <a:cubicBezTo>
                    <a:pt x="8560" y="11708"/>
                    <a:pt x="9496" y="12188"/>
                    <a:pt x="10454" y="12621"/>
                  </a:cubicBezTo>
                  <a:cubicBezTo>
                    <a:pt x="10494" y="12639"/>
                    <a:pt x="10531" y="12647"/>
                    <a:pt x="10565" y="12647"/>
                  </a:cubicBezTo>
                  <a:cubicBezTo>
                    <a:pt x="10835" y="12647"/>
                    <a:pt x="10878" y="12127"/>
                    <a:pt x="10614" y="12005"/>
                  </a:cubicBezTo>
                  <a:cubicBezTo>
                    <a:pt x="9815" y="11594"/>
                    <a:pt x="9039" y="11183"/>
                    <a:pt x="8240" y="10750"/>
                  </a:cubicBezTo>
                  <a:lnTo>
                    <a:pt x="8240" y="10750"/>
                  </a:lnTo>
                  <a:cubicBezTo>
                    <a:pt x="8377" y="10795"/>
                    <a:pt x="8537" y="10841"/>
                    <a:pt x="8674" y="10864"/>
                  </a:cubicBezTo>
                  <a:cubicBezTo>
                    <a:pt x="8697" y="10875"/>
                    <a:pt x="8720" y="10881"/>
                    <a:pt x="8740" y="10881"/>
                  </a:cubicBezTo>
                  <a:cubicBezTo>
                    <a:pt x="8759" y="10881"/>
                    <a:pt x="8777" y="10875"/>
                    <a:pt x="8788" y="10864"/>
                  </a:cubicBezTo>
                  <a:cubicBezTo>
                    <a:pt x="9359" y="11138"/>
                    <a:pt x="9952" y="11366"/>
                    <a:pt x="10546" y="11549"/>
                  </a:cubicBezTo>
                  <a:cubicBezTo>
                    <a:pt x="10568" y="11560"/>
                    <a:pt x="10591" y="11566"/>
                    <a:pt x="10611" y="11566"/>
                  </a:cubicBezTo>
                  <a:cubicBezTo>
                    <a:pt x="10631" y="11566"/>
                    <a:pt x="10648" y="11560"/>
                    <a:pt x="10660" y="11549"/>
                  </a:cubicBezTo>
                  <a:cubicBezTo>
                    <a:pt x="10911" y="11663"/>
                    <a:pt x="11162" y="11777"/>
                    <a:pt x="11413" y="11914"/>
                  </a:cubicBezTo>
                  <a:cubicBezTo>
                    <a:pt x="11458" y="11935"/>
                    <a:pt x="11499" y="11944"/>
                    <a:pt x="11536" y="11944"/>
                  </a:cubicBezTo>
                  <a:cubicBezTo>
                    <a:pt x="11817" y="11944"/>
                    <a:pt x="11858" y="11390"/>
                    <a:pt x="11596" y="11229"/>
                  </a:cubicBezTo>
                  <a:cubicBezTo>
                    <a:pt x="11208" y="11024"/>
                    <a:pt x="10797" y="10818"/>
                    <a:pt x="10409" y="10613"/>
                  </a:cubicBezTo>
                  <a:lnTo>
                    <a:pt x="10409" y="10613"/>
                  </a:lnTo>
                  <a:cubicBezTo>
                    <a:pt x="10705" y="10704"/>
                    <a:pt x="10979" y="10795"/>
                    <a:pt x="11276" y="10909"/>
                  </a:cubicBezTo>
                  <a:cubicBezTo>
                    <a:pt x="12691" y="11389"/>
                    <a:pt x="14083" y="11891"/>
                    <a:pt x="15476" y="12416"/>
                  </a:cubicBezTo>
                  <a:cubicBezTo>
                    <a:pt x="15492" y="12421"/>
                    <a:pt x="15506" y="12424"/>
                    <a:pt x="15520" y="12424"/>
                  </a:cubicBezTo>
                  <a:cubicBezTo>
                    <a:pt x="15684" y="12424"/>
                    <a:pt x="15692" y="12068"/>
                    <a:pt x="15544" y="12005"/>
                  </a:cubicBezTo>
                  <a:cubicBezTo>
                    <a:pt x="14152" y="11434"/>
                    <a:pt x="12760" y="10864"/>
                    <a:pt x="11367" y="10316"/>
                  </a:cubicBezTo>
                  <a:cubicBezTo>
                    <a:pt x="11025" y="10179"/>
                    <a:pt x="10705" y="10042"/>
                    <a:pt x="10363" y="9905"/>
                  </a:cubicBezTo>
                  <a:lnTo>
                    <a:pt x="10409" y="9905"/>
                  </a:lnTo>
                  <a:cubicBezTo>
                    <a:pt x="10568" y="9928"/>
                    <a:pt x="10705" y="9928"/>
                    <a:pt x="10865" y="9928"/>
                  </a:cubicBezTo>
                  <a:cubicBezTo>
                    <a:pt x="11596" y="10202"/>
                    <a:pt x="12372" y="10384"/>
                    <a:pt x="13125" y="10613"/>
                  </a:cubicBezTo>
                  <a:cubicBezTo>
                    <a:pt x="14061" y="10932"/>
                    <a:pt x="14997" y="11252"/>
                    <a:pt x="15910" y="11640"/>
                  </a:cubicBezTo>
                  <a:cubicBezTo>
                    <a:pt x="17736" y="12416"/>
                    <a:pt x="19516" y="13329"/>
                    <a:pt x="21182" y="14447"/>
                  </a:cubicBezTo>
                  <a:cubicBezTo>
                    <a:pt x="21237" y="14481"/>
                    <a:pt x="21286" y="14496"/>
                    <a:pt x="21329" y="14496"/>
                  </a:cubicBezTo>
                  <a:cubicBezTo>
                    <a:pt x="21610" y="14496"/>
                    <a:pt x="21645" y="13869"/>
                    <a:pt x="21388" y="13671"/>
                  </a:cubicBezTo>
                  <a:cubicBezTo>
                    <a:pt x="20064" y="12735"/>
                    <a:pt x="18671" y="11868"/>
                    <a:pt x="17211" y="11138"/>
                  </a:cubicBezTo>
                  <a:lnTo>
                    <a:pt x="17211" y="11138"/>
                  </a:lnTo>
                  <a:cubicBezTo>
                    <a:pt x="18032" y="11434"/>
                    <a:pt x="18831" y="11754"/>
                    <a:pt x="19607" y="12096"/>
                  </a:cubicBezTo>
                  <a:cubicBezTo>
                    <a:pt x="19652" y="12118"/>
                    <a:pt x="19693" y="12127"/>
                    <a:pt x="19730" y="12127"/>
                  </a:cubicBezTo>
                  <a:cubicBezTo>
                    <a:pt x="20011" y="12127"/>
                    <a:pt x="20052" y="11576"/>
                    <a:pt x="19790" y="11434"/>
                  </a:cubicBezTo>
                  <a:cubicBezTo>
                    <a:pt x="18968" y="11024"/>
                    <a:pt x="18124" y="10635"/>
                    <a:pt x="17279" y="10293"/>
                  </a:cubicBezTo>
                  <a:cubicBezTo>
                    <a:pt x="17256" y="10270"/>
                    <a:pt x="17211" y="10270"/>
                    <a:pt x="17188" y="10247"/>
                  </a:cubicBezTo>
                  <a:lnTo>
                    <a:pt x="17188" y="10247"/>
                  </a:lnTo>
                  <a:cubicBezTo>
                    <a:pt x="17370" y="10270"/>
                    <a:pt x="17553" y="10270"/>
                    <a:pt x="17736" y="10270"/>
                  </a:cubicBezTo>
                  <a:cubicBezTo>
                    <a:pt x="18238" y="10407"/>
                    <a:pt x="18740" y="10544"/>
                    <a:pt x="19219" y="10727"/>
                  </a:cubicBezTo>
                  <a:cubicBezTo>
                    <a:pt x="19790" y="10932"/>
                    <a:pt x="20315" y="11206"/>
                    <a:pt x="20817" y="11549"/>
                  </a:cubicBezTo>
                  <a:cubicBezTo>
                    <a:pt x="21273" y="11914"/>
                    <a:pt x="21753" y="12256"/>
                    <a:pt x="22255" y="12598"/>
                  </a:cubicBezTo>
                  <a:cubicBezTo>
                    <a:pt x="23099" y="13169"/>
                    <a:pt x="24013" y="13603"/>
                    <a:pt x="24994" y="13900"/>
                  </a:cubicBezTo>
                  <a:cubicBezTo>
                    <a:pt x="25022" y="13909"/>
                    <a:pt x="25048" y="13913"/>
                    <a:pt x="25073" y="13913"/>
                  </a:cubicBezTo>
                  <a:cubicBezTo>
                    <a:pt x="25229" y="13913"/>
                    <a:pt x="25317" y="13741"/>
                    <a:pt x="25336" y="13603"/>
                  </a:cubicBezTo>
                  <a:cubicBezTo>
                    <a:pt x="25382" y="13397"/>
                    <a:pt x="25291" y="13192"/>
                    <a:pt x="25131" y="13078"/>
                  </a:cubicBezTo>
                  <a:cubicBezTo>
                    <a:pt x="24492" y="12690"/>
                    <a:pt x="23876" y="12279"/>
                    <a:pt x="23259" y="11845"/>
                  </a:cubicBezTo>
                  <a:lnTo>
                    <a:pt x="23259" y="11845"/>
                  </a:lnTo>
                  <a:cubicBezTo>
                    <a:pt x="24355" y="12096"/>
                    <a:pt x="25473" y="12325"/>
                    <a:pt x="26569" y="12667"/>
                  </a:cubicBezTo>
                  <a:cubicBezTo>
                    <a:pt x="28098" y="13169"/>
                    <a:pt x="29559" y="13808"/>
                    <a:pt x="30974" y="14607"/>
                  </a:cubicBezTo>
                  <a:cubicBezTo>
                    <a:pt x="31020" y="14633"/>
                    <a:pt x="31061" y="14644"/>
                    <a:pt x="31098" y="14644"/>
                  </a:cubicBezTo>
                  <a:cubicBezTo>
                    <a:pt x="31356" y="14644"/>
                    <a:pt x="31394" y="14085"/>
                    <a:pt x="31134" y="13945"/>
                  </a:cubicBezTo>
                  <a:cubicBezTo>
                    <a:pt x="29742" y="13055"/>
                    <a:pt x="28235" y="12302"/>
                    <a:pt x="26683" y="11731"/>
                  </a:cubicBezTo>
                  <a:cubicBezTo>
                    <a:pt x="26386" y="11640"/>
                    <a:pt x="26090" y="11526"/>
                    <a:pt x="25793" y="11434"/>
                  </a:cubicBezTo>
                  <a:cubicBezTo>
                    <a:pt x="25770" y="11389"/>
                    <a:pt x="25770" y="11366"/>
                    <a:pt x="25747" y="11343"/>
                  </a:cubicBezTo>
                  <a:cubicBezTo>
                    <a:pt x="25839" y="11343"/>
                    <a:pt x="25953" y="11343"/>
                    <a:pt x="26044" y="11320"/>
                  </a:cubicBezTo>
                  <a:cubicBezTo>
                    <a:pt x="26181" y="11366"/>
                    <a:pt x="26318" y="11412"/>
                    <a:pt x="26455" y="11457"/>
                  </a:cubicBezTo>
                  <a:cubicBezTo>
                    <a:pt x="28121" y="12051"/>
                    <a:pt x="29742" y="12781"/>
                    <a:pt x="31271" y="13717"/>
                  </a:cubicBezTo>
                  <a:cubicBezTo>
                    <a:pt x="31305" y="13737"/>
                    <a:pt x="31336" y="13746"/>
                    <a:pt x="31364" y="13746"/>
                  </a:cubicBezTo>
                  <a:cubicBezTo>
                    <a:pt x="31558" y="13746"/>
                    <a:pt x="31588" y="13312"/>
                    <a:pt x="31408" y="13192"/>
                  </a:cubicBezTo>
                  <a:cubicBezTo>
                    <a:pt x="30495" y="12553"/>
                    <a:pt x="29536" y="11959"/>
                    <a:pt x="28555" y="11434"/>
                  </a:cubicBezTo>
                  <a:lnTo>
                    <a:pt x="28555" y="11434"/>
                  </a:lnTo>
                  <a:cubicBezTo>
                    <a:pt x="29148" y="11571"/>
                    <a:pt x="29764" y="11731"/>
                    <a:pt x="30358" y="11868"/>
                  </a:cubicBezTo>
                  <a:cubicBezTo>
                    <a:pt x="32024" y="12325"/>
                    <a:pt x="33622" y="12872"/>
                    <a:pt x="35220" y="13534"/>
                  </a:cubicBezTo>
                  <a:cubicBezTo>
                    <a:pt x="35260" y="13552"/>
                    <a:pt x="35297" y="13560"/>
                    <a:pt x="35330" y="13560"/>
                  </a:cubicBezTo>
                  <a:cubicBezTo>
                    <a:pt x="35600" y="13560"/>
                    <a:pt x="35644" y="13040"/>
                    <a:pt x="35380" y="12918"/>
                  </a:cubicBezTo>
                  <a:cubicBezTo>
                    <a:pt x="33805" y="12188"/>
                    <a:pt x="32184" y="11549"/>
                    <a:pt x="30541" y="11024"/>
                  </a:cubicBezTo>
                  <a:cubicBezTo>
                    <a:pt x="30221" y="10932"/>
                    <a:pt x="29901" y="10841"/>
                    <a:pt x="29559" y="10750"/>
                  </a:cubicBezTo>
                  <a:cubicBezTo>
                    <a:pt x="29650" y="10750"/>
                    <a:pt x="29719" y="10772"/>
                    <a:pt x="29787" y="10795"/>
                  </a:cubicBezTo>
                  <a:cubicBezTo>
                    <a:pt x="30541" y="10932"/>
                    <a:pt x="31271" y="11069"/>
                    <a:pt x="32001" y="11206"/>
                  </a:cubicBezTo>
                  <a:cubicBezTo>
                    <a:pt x="32026" y="11212"/>
                    <a:pt x="32047" y="11215"/>
                    <a:pt x="32066" y="11215"/>
                  </a:cubicBezTo>
                  <a:cubicBezTo>
                    <a:pt x="32117" y="11215"/>
                    <a:pt x="32151" y="11194"/>
                    <a:pt x="32184" y="11160"/>
                  </a:cubicBezTo>
                  <a:cubicBezTo>
                    <a:pt x="33143" y="11366"/>
                    <a:pt x="34078" y="11594"/>
                    <a:pt x="35014" y="11868"/>
                  </a:cubicBezTo>
                  <a:cubicBezTo>
                    <a:pt x="35038" y="11874"/>
                    <a:pt x="35060" y="11877"/>
                    <a:pt x="35080" y="11877"/>
                  </a:cubicBezTo>
                  <a:cubicBezTo>
                    <a:pt x="35374" y="11877"/>
                    <a:pt x="35338" y="11296"/>
                    <a:pt x="35063" y="11207"/>
                  </a:cubicBezTo>
                  <a:lnTo>
                    <a:pt x="35063" y="11207"/>
                  </a:lnTo>
                  <a:cubicBezTo>
                    <a:pt x="36728" y="11732"/>
                    <a:pt x="38325" y="12416"/>
                    <a:pt x="39853" y="13375"/>
                  </a:cubicBezTo>
                  <a:cubicBezTo>
                    <a:pt x="39890" y="13399"/>
                    <a:pt x="39924" y="13410"/>
                    <a:pt x="39953" y="13410"/>
                  </a:cubicBezTo>
                  <a:cubicBezTo>
                    <a:pt x="40141" y="13410"/>
                    <a:pt x="40168" y="12965"/>
                    <a:pt x="39990" y="12827"/>
                  </a:cubicBezTo>
                  <a:cubicBezTo>
                    <a:pt x="38872" y="12073"/>
                    <a:pt x="37685" y="11389"/>
                    <a:pt x="36429" y="10841"/>
                  </a:cubicBezTo>
                  <a:lnTo>
                    <a:pt x="36429" y="10841"/>
                  </a:lnTo>
                  <a:cubicBezTo>
                    <a:pt x="36863" y="10909"/>
                    <a:pt x="37320" y="11001"/>
                    <a:pt x="37753" y="11092"/>
                  </a:cubicBezTo>
                  <a:cubicBezTo>
                    <a:pt x="39762" y="11549"/>
                    <a:pt x="41702" y="12279"/>
                    <a:pt x="43528" y="13238"/>
                  </a:cubicBezTo>
                  <a:cubicBezTo>
                    <a:pt x="43564" y="13257"/>
                    <a:pt x="43597" y="13266"/>
                    <a:pt x="43626" y="13266"/>
                  </a:cubicBezTo>
                  <a:cubicBezTo>
                    <a:pt x="43837" y="13266"/>
                    <a:pt x="43866" y="12810"/>
                    <a:pt x="43665" y="12690"/>
                  </a:cubicBezTo>
                  <a:cubicBezTo>
                    <a:pt x="42204" y="11868"/>
                    <a:pt x="40652" y="11160"/>
                    <a:pt x="39054" y="10635"/>
                  </a:cubicBezTo>
                  <a:lnTo>
                    <a:pt x="39054" y="10635"/>
                  </a:lnTo>
                  <a:cubicBezTo>
                    <a:pt x="40264" y="10704"/>
                    <a:pt x="41497" y="10818"/>
                    <a:pt x="42706" y="11046"/>
                  </a:cubicBezTo>
                  <a:cubicBezTo>
                    <a:pt x="44647" y="11412"/>
                    <a:pt x="46518" y="12028"/>
                    <a:pt x="48299" y="12872"/>
                  </a:cubicBezTo>
                  <a:cubicBezTo>
                    <a:pt x="48332" y="12889"/>
                    <a:pt x="48363" y="12897"/>
                    <a:pt x="48390" y="12897"/>
                  </a:cubicBezTo>
                  <a:cubicBezTo>
                    <a:pt x="48585" y="12897"/>
                    <a:pt x="48616" y="12516"/>
                    <a:pt x="48436" y="12416"/>
                  </a:cubicBezTo>
                  <a:cubicBezTo>
                    <a:pt x="46655" y="11480"/>
                    <a:pt x="44761" y="10750"/>
                    <a:pt x="42798" y="10270"/>
                  </a:cubicBezTo>
                  <a:cubicBezTo>
                    <a:pt x="43346" y="10179"/>
                    <a:pt x="43916" y="10111"/>
                    <a:pt x="44487" y="10042"/>
                  </a:cubicBezTo>
                  <a:cubicBezTo>
                    <a:pt x="44578" y="10019"/>
                    <a:pt x="44692" y="10019"/>
                    <a:pt x="44784" y="9996"/>
                  </a:cubicBezTo>
                  <a:cubicBezTo>
                    <a:pt x="44898" y="9996"/>
                    <a:pt x="44989" y="9974"/>
                    <a:pt x="45080" y="9974"/>
                  </a:cubicBezTo>
                  <a:cubicBezTo>
                    <a:pt x="45309" y="9951"/>
                    <a:pt x="45537" y="9951"/>
                    <a:pt x="45765" y="9928"/>
                  </a:cubicBezTo>
                  <a:cubicBezTo>
                    <a:pt x="45811" y="10042"/>
                    <a:pt x="45902" y="10133"/>
                    <a:pt x="46016" y="10133"/>
                  </a:cubicBezTo>
                  <a:cubicBezTo>
                    <a:pt x="46747" y="10225"/>
                    <a:pt x="47477" y="10293"/>
                    <a:pt x="48207" y="10430"/>
                  </a:cubicBezTo>
                  <a:cubicBezTo>
                    <a:pt x="48915" y="10590"/>
                    <a:pt x="49600" y="10795"/>
                    <a:pt x="50284" y="11046"/>
                  </a:cubicBezTo>
                  <a:cubicBezTo>
                    <a:pt x="51700" y="11549"/>
                    <a:pt x="53023" y="12233"/>
                    <a:pt x="54347" y="12918"/>
                  </a:cubicBezTo>
                  <a:cubicBezTo>
                    <a:pt x="54387" y="12938"/>
                    <a:pt x="54424" y="12947"/>
                    <a:pt x="54456" y="12947"/>
                  </a:cubicBezTo>
                  <a:cubicBezTo>
                    <a:pt x="54679" y="12947"/>
                    <a:pt x="54707" y="12516"/>
                    <a:pt x="54507" y="12416"/>
                  </a:cubicBezTo>
                  <a:cubicBezTo>
                    <a:pt x="53138" y="11617"/>
                    <a:pt x="51791" y="10841"/>
                    <a:pt x="50330" y="10247"/>
                  </a:cubicBezTo>
                  <a:cubicBezTo>
                    <a:pt x="49942" y="10088"/>
                    <a:pt x="49554" y="9928"/>
                    <a:pt x="49120" y="9791"/>
                  </a:cubicBezTo>
                  <a:lnTo>
                    <a:pt x="49120" y="9791"/>
                  </a:lnTo>
                  <a:cubicBezTo>
                    <a:pt x="49691" y="9859"/>
                    <a:pt x="50239" y="9928"/>
                    <a:pt x="50787" y="10042"/>
                  </a:cubicBezTo>
                  <a:cubicBezTo>
                    <a:pt x="50855" y="10042"/>
                    <a:pt x="50901" y="10019"/>
                    <a:pt x="50924" y="9996"/>
                  </a:cubicBezTo>
                  <a:cubicBezTo>
                    <a:pt x="51791" y="10202"/>
                    <a:pt x="52635" y="10499"/>
                    <a:pt x="53503" y="10795"/>
                  </a:cubicBezTo>
                  <a:cubicBezTo>
                    <a:pt x="53522" y="10803"/>
                    <a:pt x="53539" y="10806"/>
                    <a:pt x="53555" y="10806"/>
                  </a:cubicBezTo>
                  <a:cubicBezTo>
                    <a:pt x="53733" y="10806"/>
                    <a:pt x="53739" y="10377"/>
                    <a:pt x="53571" y="10293"/>
                  </a:cubicBezTo>
                  <a:cubicBezTo>
                    <a:pt x="53023" y="10065"/>
                    <a:pt x="52453" y="9814"/>
                    <a:pt x="51905" y="9608"/>
                  </a:cubicBezTo>
                  <a:lnTo>
                    <a:pt x="51905" y="9608"/>
                  </a:lnTo>
                  <a:cubicBezTo>
                    <a:pt x="52225" y="9631"/>
                    <a:pt x="52567" y="9654"/>
                    <a:pt x="52909" y="9700"/>
                  </a:cubicBezTo>
                  <a:cubicBezTo>
                    <a:pt x="52924" y="9702"/>
                    <a:pt x="52937" y="9703"/>
                    <a:pt x="52950" y="9703"/>
                  </a:cubicBezTo>
                  <a:cubicBezTo>
                    <a:pt x="53060" y="9703"/>
                    <a:pt x="53115" y="9619"/>
                    <a:pt x="53115" y="9517"/>
                  </a:cubicBezTo>
                  <a:cubicBezTo>
                    <a:pt x="53434" y="9563"/>
                    <a:pt x="53754" y="9586"/>
                    <a:pt x="54051" y="9608"/>
                  </a:cubicBezTo>
                  <a:cubicBezTo>
                    <a:pt x="55899" y="10065"/>
                    <a:pt x="57703" y="10704"/>
                    <a:pt x="59483" y="11343"/>
                  </a:cubicBezTo>
                  <a:cubicBezTo>
                    <a:pt x="59499" y="11348"/>
                    <a:pt x="59513" y="11351"/>
                    <a:pt x="59527" y="11351"/>
                  </a:cubicBezTo>
                  <a:cubicBezTo>
                    <a:pt x="59691" y="11351"/>
                    <a:pt x="59699" y="10995"/>
                    <a:pt x="59552" y="10932"/>
                  </a:cubicBezTo>
                  <a:cubicBezTo>
                    <a:pt x="58570" y="10521"/>
                    <a:pt x="57589" y="10111"/>
                    <a:pt x="56584" y="9745"/>
                  </a:cubicBezTo>
                  <a:lnTo>
                    <a:pt x="56767" y="9745"/>
                  </a:lnTo>
                  <a:cubicBezTo>
                    <a:pt x="56790" y="9768"/>
                    <a:pt x="56812" y="9768"/>
                    <a:pt x="56835" y="9791"/>
                  </a:cubicBezTo>
                  <a:cubicBezTo>
                    <a:pt x="57189" y="9835"/>
                    <a:pt x="57543" y="9860"/>
                    <a:pt x="57897" y="9860"/>
                  </a:cubicBezTo>
                  <a:cubicBezTo>
                    <a:pt x="58091" y="9860"/>
                    <a:pt x="58285" y="9853"/>
                    <a:pt x="58479" y="9837"/>
                  </a:cubicBezTo>
                  <a:cubicBezTo>
                    <a:pt x="58570" y="9814"/>
                    <a:pt x="58593" y="9768"/>
                    <a:pt x="58593" y="9677"/>
                  </a:cubicBezTo>
                  <a:cubicBezTo>
                    <a:pt x="58867" y="9677"/>
                    <a:pt x="59118" y="9654"/>
                    <a:pt x="59392" y="9631"/>
                  </a:cubicBezTo>
                  <a:cubicBezTo>
                    <a:pt x="59711" y="9586"/>
                    <a:pt x="59643" y="8969"/>
                    <a:pt x="59346" y="8946"/>
                  </a:cubicBezTo>
                  <a:cubicBezTo>
                    <a:pt x="58798" y="8855"/>
                    <a:pt x="58250" y="8787"/>
                    <a:pt x="57703" y="8695"/>
                  </a:cubicBezTo>
                  <a:lnTo>
                    <a:pt x="57703" y="8695"/>
                  </a:lnTo>
                  <a:cubicBezTo>
                    <a:pt x="58547" y="8718"/>
                    <a:pt x="59392" y="8787"/>
                    <a:pt x="60236" y="8946"/>
                  </a:cubicBezTo>
                  <a:cubicBezTo>
                    <a:pt x="60254" y="8950"/>
                    <a:pt x="60270" y="8952"/>
                    <a:pt x="60286" y="8952"/>
                  </a:cubicBezTo>
                  <a:cubicBezTo>
                    <a:pt x="60576" y="8952"/>
                    <a:pt x="60541" y="8372"/>
                    <a:pt x="60259" y="8307"/>
                  </a:cubicBezTo>
                  <a:cubicBezTo>
                    <a:pt x="60232" y="8307"/>
                    <a:pt x="60206" y="8300"/>
                    <a:pt x="60179" y="8293"/>
                  </a:cubicBezTo>
                  <a:lnTo>
                    <a:pt x="60179" y="8293"/>
                  </a:lnTo>
                  <a:cubicBezTo>
                    <a:pt x="60615" y="8359"/>
                    <a:pt x="61031" y="8426"/>
                    <a:pt x="61469" y="8536"/>
                  </a:cubicBezTo>
                  <a:cubicBezTo>
                    <a:pt x="63067" y="8901"/>
                    <a:pt x="64619" y="9494"/>
                    <a:pt x="66148" y="10111"/>
                  </a:cubicBezTo>
                  <a:cubicBezTo>
                    <a:pt x="66183" y="10126"/>
                    <a:pt x="66215" y="10132"/>
                    <a:pt x="66244" y="10132"/>
                  </a:cubicBezTo>
                  <a:cubicBezTo>
                    <a:pt x="66479" y="10132"/>
                    <a:pt x="66508" y="9687"/>
                    <a:pt x="66285" y="9586"/>
                  </a:cubicBezTo>
                  <a:cubicBezTo>
                    <a:pt x="65555" y="9243"/>
                    <a:pt x="64824" y="8901"/>
                    <a:pt x="64094" y="8604"/>
                  </a:cubicBezTo>
                  <a:cubicBezTo>
                    <a:pt x="64162" y="8558"/>
                    <a:pt x="64185" y="8421"/>
                    <a:pt x="64139" y="8330"/>
                  </a:cubicBezTo>
                  <a:cubicBezTo>
                    <a:pt x="64008" y="8046"/>
                    <a:pt x="63772" y="7824"/>
                    <a:pt x="63511" y="7645"/>
                  </a:cubicBezTo>
                  <a:lnTo>
                    <a:pt x="63511" y="7645"/>
                  </a:lnTo>
                  <a:cubicBezTo>
                    <a:pt x="63556" y="7645"/>
                    <a:pt x="63618" y="7644"/>
                    <a:pt x="63660" y="7623"/>
                  </a:cubicBezTo>
                  <a:cubicBezTo>
                    <a:pt x="63683" y="7600"/>
                    <a:pt x="63706" y="7577"/>
                    <a:pt x="63729" y="7554"/>
                  </a:cubicBezTo>
                  <a:cubicBezTo>
                    <a:pt x="64322" y="7668"/>
                    <a:pt x="64893" y="7828"/>
                    <a:pt x="65440" y="8125"/>
                  </a:cubicBezTo>
                  <a:cubicBezTo>
                    <a:pt x="65478" y="8145"/>
                    <a:pt x="65511" y="8154"/>
                    <a:pt x="65541" y="8154"/>
                  </a:cubicBezTo>
                  <a:cubicBezTo>
                    <a:pt x="65750" y="8154"/>
                    <a:pt x="65777" y="7720"/>
                    <a:pt x="65577" y="7600"/>
                  </a:cubicBezTo>
                  <a:cubicBezTo>
                    <a:pt x="65349" y="7463"/>
                    <a:pt x="65098" y="7349"/>
                    <a:pt x="64870" y="7235"/>
                  </a:cubicBezTo>
                  <a:cubicBezTo>
                    <a:pt x="65007" y="7235"/>
                    <a:pt x="65121" y="7235"/>
                    <a:pt x="65258" y="7212"/>
                  </a:cubicBezTo>
                  <a:cubicBezTo>
                    <a:pt x="65411" y="7209"/>
                    <a:pt x="65565" y="7207"/>
                    <a:pt x="65718" y="7207"/>
                  </a:cubicBezTo>
                  <a:cubicBezTo>
                    <a:pt x="66769" y="7207"/>
                    <a:pt x="67805" y="7275"/>
                    <a:pt x="68841" y="7394"/>
                  </a:cubicBezTo>
                  <a:cubicBezTo>
                    <a:pt x="69138" y="7440"/>
                    <a:pt x="69435" y="7508"/>
                    <a:pt x="69732" y="7600"/>
                  </a:cubicBezTo>
                  <a:cubicBezTo>
                    <a:pt x="70530" y="7805"/>
                    <a:pt x="71307" y="8079"/>
                    <a:pt x="72105" y="8284"/>
                  </a:cubicBezTo>
                  <a:cubicBezTo>
                    <a:pt x="72130" y="8291"/>
                    <a:pt x="72152" y="8293"/>
                    <a:pt x="72172" y="8293"/>
                  </a:cubicBezTo>
                  <a:cubicBezTo>
                    <a:pt x="72461" y="8293"/>
                    <a:pt x="72389" y="7728"/>
                    <a:pt x="72197" y="7600"/>
                  </a:cubicBezTo>
                  <a:cubicBezTo>
                    <a:pt x="71672" y="7257"/>
                    <a:pt x="71055" y="7075"/>
                    <a:pt x="70439" y="6983"/>
                  </a:cubicBezTo>
                  <a:cubicBezTo>
                    <a:pt x="70211" y="6915"/>
                    <a:pt x="69983" y="6847"/>
                    <a:pt x="69754" y="6778"/>
                  </a:cubicBezTo>
                  <a:cubicBezTo>
                    <a:pt x="69686" y="6755"/>
                    <a:pt x="69617" y="6732"/>
                    <a:pt x="69549" y="6710"/>
                  </a:cubicBezTo>
                  <a:cubicBezTo>
                    <a:pt x="69983" y="6687"/>
                    <a:pt x="70416" y="6687"/>
                    <a:pt x="70827" y="6664"/>
                  </a:cubicBezTo>
                  <a:cubicBezTo>
                    <a:pt x="71124" y="6664"/>
                    <a:pt x="71078" y="6070"/>
                    <a:pt x="70804" y="6048"/>
                  </a:cubicBezTo>
                  <a:lnTo>
                    <a:pt x="70736" y="6048"/>
                  </a:lnTo>
                  <a:cubicBezTo>
                    <a:pt x="71215" y="5979"/>
                    <a:pt x="71695" y="5911"/>
                    <a:pt x="72197" y="5865"/>
                  </a:cubicBezTo>
                  <a:cubicBezTo>
                    <a:pt x="72553" y="5828"/>
                    <a:pt x="72949" y="5788"/>
                    <a:pt x="73346" y="5788"/>
                  </a:cubicBezTo>
                  <a:cubicBezTo>
                    <a:pt x="73941" y="5788"/>
                    <a:pt x="74539" y="5879"/>
                    <a:pt x="75004" y="6207"/>
                  </a:cubicBezTo>
                  <a:cubicBezTo>
                    <a:pt x="75069" y="6253"/>
                    <a:pt x="75130" y="6273"/>
                    <a:pt x="75185" y="6273"/>
                  </a:cubicBezTo>
                  <a:cubicBezTo>
                    <a:pt x="75514" y="6273"/>
                    <a:pt x="75640" y="5552"/>
                    <a:pt x="75347" y="5317"/>
                  </a:cubicBezTo>
                  <a:cubicBezTo>
                    <a:pt x="74776" y="4861"/>
                    <a:pt x="74046" y="4724"/>
                    <a:pt x="73315" y="4678"/>
                  </a:cubicBezTo>
                  <a:cubicBezTo>
                    <a:pt x="75803" y="3811"/>
                    <a:pt x="78360" y="3126"/>
                    <a:pt x="80939" y="2692"/>
                  </a:cubicBezTo>
                  <a:cubicBezTo>
                    <a:pt x="81373" y="2624"/>
                    <a:pt x="81281" y="1825"/>
                    <a:pt x="80893" y="1756"/>
                  </a:cubicBezTo>
                  <a:cubicBezTo>
                    <a:pt x="80708" y="1717"/>
                    <a:pt x="80519" y="1699"/>
                    <a:pt x="80330" y="1699"/>
                  </a:cubicBezTo>
                  <a:cubicBezTo>
                    <a:pt x="79746" y="1699"/>
                    <a:pt x="79156" y="1875"/>
                    <a:pt x="78656" y="2167"/>
                  </a:cubicBezTo>
                  <a:cubicBezTo>
                    <a:pt x="77743" y="2327"/>
                    <a:pt x="76876" y="2555"/>
                    <a:pt x="76009" y="2829"/>
                  </a:cubicBezTo>
                  <a:cubicBezTo>
                    <a:pt x="76876" y="2350"/>
                    <a:pt x="77766" y="1871"/>
                    <a:pt x="78633" y="1391"/>
                  </a:cubicBezTo>
                  <a:cubicBezTo>
                    <a:pt x="78817" y="1269"/>
                    <a:pt x="78727" y="872"/>
                    <a:pt x="78526" y="872"/>
                  </a:cubicBezTo>
                  <a:cubicBezTo>
                    <a:pt x="78502" y="872"/>
                    <a:pt x="78477" y="877"/>
                    <a:pt x="78451" y="889"/>
                  </a:cubicBezTo>
                  <a:cubicBezTo>
                    <a:pt x="77287" y="1391"/>
                    <a:pt x="76191" y="1985"/>
                    <a:pt x="75141" y="2647"/>
                  </a:cubicBezTo>
                  <a:cubicBezTo>
                    <a:pt x="75621" y="2122"/>
                    <a:pt x="76054" y="1551"/>
                    <a:pt x="76442" y="958"/>
                  </a:cubicBezTo>
                  <a:cubicBezTo>
                    <a:pt x="76643" y="647"/>
                    <a:pt x="76362" y="0"/>
                    <a:pt x="760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8"/>
            <p:cNvSpPr/>
            <p:nvPr/>
          </p:nvSpPr>
          <p:spPr>
            <a:xfrm rot="-5400000">
              <a:off x="6104361" y="2166726"/>
              <a:ext cx="190327" cy="110449"/>
            </a:xfrm>
            <a:custGeom>
              <a:avLst/>
              <a:gdLst/>
              <a:ahLst/>
              <a:cxnLst/>
              <a:rect l="l" t="t" r="r" b="b"/>
              <a:pathLst>
                <a:path w="10615" h="6160" extrusionOk="0">
                  <a:moveTo>
                    <a:pt x="3814" y="3317"/>
                  </a:moveTo>
                  <a:lnTo>
                    <a:pt x="3814" y="3317"/>
                  </a:lnTo>
                  <a:cubicBezTo>
                    <a:pt x="3339" y="3742"/>
                    <a:pt x="2776" y="4101"/>
                    <a:pt x="2192" y="4371"/>
                  </a:cubicBezTo>
                  <a:cubicBezTo>
                    <a:pt x="2694" y="4074"/>
                    <a:pt x="3196" y="3754"/>
                    <a:pt x="3675" y="3412"/>
                  </a:cubicBezTo>
                  <a:cubicBezTo>
                    <a:pt x="3728" y="3377"/>
                    <a:pt x="3767" y="3342"/>
                    <a:pt x="3814" y="3317"/>
                  </a:cubicBezTo>
                  <a:close/>
                  <a:moveTo>
                    <a:pt x="6329" y="0"/>
                  </a:moveTo>
                  <a:cubicBezTo>
                    <a:pt x="6296" y="0"/>
                    <a:pt x="6263" y="17"/>
                    <a:pt x="6232" y="57"/>
                  </a:cubicBezTo>
                  <a:cubicBezTo>
                    <a:pt x="5821" y="627"/>
                    <a:pt x="5456" y="1221"/>
                    <a:pt x="5068" y="1791"/>
                  </a:cubicBezTo>
                  <a:cubicBezTo>
                    <a:pt x="5045" y="1791"/>
                    <a:pt x="4999" y="1791"/>
                    <a:pt x="4954" y="1814"/>
                  </a:cubicBezTo>
                  <a:cubicBezTo>
                    <a:pt x="4702" y="1951"/>
                    <a:pt x="4474" y="2202"/>
                    <a:pt x="4246" y="2385"/>
                  </a:cubicBezTo>
                  <a:cubicBezTo>
                    <a:pt x="3995" y="2590"/>
                    <a:pt x="3744" y="2773"/>
                    <a:pt x="3516" y="2956"/>
                  </a:cubicBezTo>
                  <a:cubicBezTo>
                    <a:pt x="3379" y="3047"/>
                    <a:pt x="3242" y="3138"/>
                    <a:pt x="3082" y="3207"/>
                  </a:cubicBezTo>
                  <a:cubicBezTo>
                    <a:pt x="2420" y="3595"/>
                    <a:pt x="1690" y="3846"/>
                    <a:pt x="1050" y="4279"/>
                  </a:cubicBezTo>
                  <a:cubicBezTo>
                    <a:pt x="921" y="4366"/>
                    <a:pt x="955" y="4739"/>
                    <a:pt x="1134" y="4739"/>
                  </a:cubicBezTo>
                  <a:cubicBezTo>
                    <a:pt x="1143" y="4739"/>
                    <a:pt x="1154" y="4738"/>
                    <a:pt x="1165" y="4736"/>
                  </a:cubicBezTo>
                  <a:lnTo>
                    <a:pt x="1165" y="4736"/>
                  </a:lnTo>
                  <a:cubicBezTo>
                    <a:pt x="799" y="4827"/>
                    <a:pt x="434" y="4919"/>
                    <a:pt x="69" y="4941"/>
                  </a:cubicBezTo>
                  <a:cubicBezTo>
                    <a:pt x="0" y="4941"/>
                    <a:pt x="23" y="5055"/>
                    <a:pt x="69" y="5078"/>
                  </a:cubicBezTo>
                  <a:cubicBezTo>
                    <a:pt x="313" y="5148"/>
                    <a:pt x="570" y="5178"/>
                    <a:pt x="821" y="5178"/>
                  </a:cubicBezTo>
                  <a:cubicBezTo>
                    <a:pt x="898" y="5178"/>
                    <a:pt x="975" y="5175"/>
                    <a:pt x="1050" y="5170"/>
                  </a:cubicBezTo>
                  <a:cubicBezTo>
                    <a:pt x="1096" y="5284"/>
                    <a:pt x="1165" y="5375"/>
                    <a:pt x="1279" y="5398"/>
                  </a:cubicBezTo>
                  <a:cubicBezTo>
                    <a:pt x="1279" y="5421"/>
                    <a:pt x="1256" y="5421"/>
                    <a:pt x="1256" y="5444"/>
                  </a:cubicBezTo>
                  <a:cubicBezTo>
                    <a:pt x="913" y="5466"/>
                    <a:pt x="525" y="5512"/>
                    <a:pt x="320" y="5740"/>
                  </a:cubicBezTo>
                  <a:cubicBezTo>
                    <a:pt x="236" y="5845"/>
                    <a:pt x="268" y="6160"/>
                    <a:pt x="431" y="6160"/>
                  </a:cubicBezTo>
                  <a:cubicBezTo>
                    <a:pt x="446" y="6160"/>
                    <a:pt x="462" y="6157"/>
                    <a:pt x="480" y="6151"/>
                  </a:cubicBezTo>
                  <a:cubicBezTo>
                    <a:pt x="913" y="6037"/>
                    <a:pt x="1370" y="6014"/>
                    <a:pt x="1781" y="5968"/>
                  </a:cubicBezTo>
                  <a:cubicBezTo>
                    <a:pt x="2237" y="5900"/>
                    <a:pt x="2671" y="5877"/>
                    <a:pt x="3128" y="5854"/>
                  </a:cubicBezTo>
                  <a:cubicBezTo>
                    <a:pt x="3540" y="5823"/>
                    <a:pt x="3952" y="5811"/>
                    <a:pt x="4366" y="5811"/>
                  </a:cubicBezTo>
                  <a:cubicBezTo>
                    <a:pt x="4869" y="5811"/>
                    <a:pt x="5376" y="5829"/>
                    <a:pt x="5889" y="5854"/>
                  </a:cubicBezTo>
                  <a:cubicBezTo>
                    <a:pt x="5895" y="5855"/>
                    <a:pt x="5901" y="5856"/>
                    <a:pt x="5906" y="5856"/>
                  </a:cubicBezTo>
                  <a:cubicBezTo>
                    <a:pt x="6026" y="5856"/>
                    <a:pt x="6020" y="5625"/>
                    <a:pt x="5889" y="5603"/>
                  </a:cubicBezTo>
                  <a:cubicBezTo>
                    <a:pt x="5250" y="5489"/>
                    <a:pt x="4588" y="5398"/>
                    <a:pt x="3926" y="5375"/>
                  </a:cubicBezTo>
                  <a:cubicBezTo>
                    <a:pt x="3949" y="5352"/>
                    <a:pt x="3972" y="5352"/>
                    <a:pt x="3995" y="5352"/>
                  </a:cubicBezTo>
                  <a:cubicBezTo>
                    <a:pt x="4246" y="5261"/>
                    <a:pt x="4200" y="4873"/>
                    <a:pt x="3972" y="4804"/>
                  </a:cubicBezTo>
                  <a:cubicBezTo>
                    <a:pt x="4063" y="4759"/>
                    <a:pt x="4155" y="4690"/>
                    <a:pt x="4223" y="4622"/>
                  </a:cubicBezTo>
                  <a:cubicBezTo>
                    <a:pt x="4269" y="4576"/>
                    <a:pt x="4269" y="4531"/>
                    <a:pt x="4246" y="4485"/>
                  </a:cubicBezTo>
                  <a:cubicBezTo>
                    <a:pt x="4543" y="4394"/>
                    <a:pt x="4817" y="4279"/>
                    <a:pt x="5113" y="4188"/>
                  </a:cubicBezTo>
                  <a:cubicBezTo>
                    <a:pt x="5273" y="4120"/>
                    <a:pt x="5456" y="4051"/>
                    <a:pt x="5615" y="3983"/>
                  </a:cubicBezTo>
                  <a:cubicBezTo>
                    <a:pt x="5632" y="4016"/>
                    <a:pt x="5661" y="4037"/>
                    <a:pt x="5702" y="4037"/>
                  </a:cubicBezTo>
                  <a:cubicBezTo>
                    <a:pt x="5717" y="4037"/>
                    <a:pt x="5734" y="4034"/>
                    <a:pt x="5752" y="4028"/>
                  </a:cubicBezTo>
                  <a:cubicBezTo>
                    <a:pt x="6528" y="3914"/>
                    <a:pt x="7305" y="3709"/>
                    <a:pt x="8103" y="3572"/>
                  </a:cubicBezTo>
                  <a:cubicBezTo>
                    <a:pt x="8879" y="3412"/>
                    <a:pt x="9678" y="3252"/>
                    <a:pt x="10477" y="3138"/>
                  </a:cubicBezTo>
                  <a:cubicBezTo>
                    <a:pt x="10614" y="3115"/>
                    <a:pt x="10569" y="2841"/>
                    <a:pt x="10432" y="2841"/>
                  </a:cubicBezTo>
                  <a:cubicBezTo>
                    <a:pt x="9496" y="2910"/>
                    <a:pt x="8583" y="3001"/>
                    <a:pt x="7647" y="3138"/>
                  </a:cubicBezTo>
                  <a:cubicBezTo>
                    <a:pt x="8286" y="2841"/>
                    <a:pt x="8925" y="2522"/>
                    <a:pt x="9519" y="2134"/>
                  </a:cubicBezTo>
                  <a:cubicBezTo>
                    <a:pt x="9684" y="2030"/>
                    <a:pt x="9606" y="1665"/>
                    <a:pt x="9403" y="1665"/>
                  </a:cubicBezTo>
                  <a:cubicBezTo>
                    <a:pt x="9382" y="1665"/>
                    <a:pt x="9360" y="1669"/>
                    <a:pt x="9336" y="1677"/>
                  </a:cubicBezTo>
                  <a:cubicBezTo>
                    <a:pt x="8355" y="2065"/>
                    <a:pt x="7396" y="2522"/>
                    <a:pt x="6437" y="2978"/>
                  </a:cubicBezTo>
                  <a:cubicBezTo>
                    <a:pt x="5981" y="3207"/>
                    <a:pt x="5524" y="3412"/>
                    <a:pt x="5068" y="3617"/>
                  </a:cubicBezTo>
                  <a:cubicBezTo>
                    <a:pt x="5022" y="3572"/>
                    <a:pt x="4954" y="3549"/>
                    <a:pt x="4908" y="3549"/>
                  </a:cubicBezTo>
                  <a:cubicBezTo>
                    <a:pt x="4611" y="3640"/>
                    <a:pt x="4337" y="3709"/>
                    <a:pt x="4063" y="3800"/>
                  </a:cubicBezTo>
                  <a:cubicBezTo>
                    <a:pt x="5113" y="2887"/>
                    <a:pt x="5798" y="1609"/>
                    <a:pt x="6528" y="422"/>
                  </a:cubicBezTo>
                  <a:cubicBezTo>
                    <a:pt x="6602" y="293"/>
                    <a:pt x="6468" y="0"/>
                    <a:pt x="63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8"/>
            <p:cNvSpPr/>
            <p:nvPr/>
          </p:nvSpPr>
          <p:spPr>
            <a:xfrm rot="-5400000">
              <a:off x="6165162" y="2304037"/>
              <a:ext cx="126263" cy="96840"/>
            </a:xfrm>
            <a:custGeom>
              <a:avLst/>
              <a:gdLst/>
              <a:ahLst/>
              <a:cxnLst/>
              <a:rect l="l" t="t" r="r" b="b"/>
              <a:pathLst>
                <a:path w="7042" h="5401" extrusionOk="0">
                  <a:moveTo>
                    <a:pt x="6925" y="0"/>
                  </a:moveTo>
                  <a:cubicBezTo>
                    <a:pt x="6913" y="0"/>
                    <a:pt x="6899" y="4"/>
                    <a:pt x="6885" y="13"/>
                  </a:cubicBezTo>
                  <a:cubicBezTo>
                    <a:pt x="6657" y="150"/>
                    <a:pt x="6474" y="241"/>
                    <a:pt x="6314" y="447"/>
                  </a:cubicBezTo>
                  <a:cubicBezTo>
                    <a:pt x="6277" y="502"/>
                    <a:pt x="6315" y="602"/>
                    <a:pt x="6367" y="602"/>
                  </a:cubicBezTo>
                  <a:cubicBezTo>
                    <a:pt x="6379" y="602"/>
                    <a:pt x="6392" y="597"/>
                    <a:pt x="6405" y="584"/>
                  </a:cubicBezTo>
                  <a:cubicBezTo>
                    <a:pt x="6474" y="492"/>
                    <a:pt x="6542" y="424"/>
                    <a:pt x="6611" y="378"/>
                  </a:cubicBezTo>
                  <a:lnTo>
                    <a:pt x="6611" y="378"/>
                  </a:lnTo>
                  <a:cubicBezTo>
                    <a:pt x="6086" y="1086"/>
                    <a:pt x="5333" y="1679"/>
                    <a:pt x="4557" y="2181"/>
                  </a:cubicBezTo>
                  <a:lnTo>
                    <a:pt x="4488" y="2181"/>
                  </a:lnTo>
                  <a:cubicBezTo>
                    <a:pt x="3826" y="2524"/>
                    <a:pt x="3164" y="2843"/>
                    <a:pt x="2502" y="3163"/>
                  </a:cubicBezTo>
                  <a:cubicBezTo>
                    <a:pt x="1818" y="3482"/>
                    <a:pt x="1133" y="3756"/>
                    <a:pt x="471" y="4099"/>
                  </a:cubicBezTo>
                  <a:cubicBezTo>
                    <a:pt x="471" y="4099"/>
                    <a:pt x="471" y="4121"/>
                    <a:pt x="471" y="4121"/>
                  </a:cubicBezTo>
                  <a:cubicBezTo>
                    <a:pt x="380" y="4144"/>
                    <a:pt x="265" y="4190"/>
                    <a:pt x="174" y="4236"/>
                  </a:cubicBezTo>
                  <a:cubicBezTo>
                    <a:pt x="0" y="4323"/>
                    <a:pt x="75" y="4741"/>
                    <a:pt x="280" y="4741"/>
                  </a:cubicBezTo>
                  <a:cubicBezTo>
                    <a:pt x="290" y="4741"/>
                    <a:pt x="300" y="4740"/>
                    <a:pt x="311" y="4738"/>
                  </a:cubicBezTo>
                  <a:cubicBezTo>
                    <a:pt x="402" y="4715"/>
                    <a:pt x="494" y="4692"/>
                    <a:pt x="562" y="4669"/>
                  </a:cubicBezTo>
                  <a:cubicBezTo>
                    <a:pt x="608" y="4829"/>
                    <a:pt x="699" y="4966"/>
                    <a:pt x="859" y="4966"/>
                  </a:cubicBezTo>
                  <a:cubicBezTo>
                    <a:pt x="1087" y="4943"/>
                    <a:pt x="1315" y="4943"/>
                    <a:pt x="1521" y="4920"/>
                  </a:cubicBezTo>
                  <a:cubicBezTo>
                    <a:pt x="1544" y="5012"/>
                    <a:pt x="1566" y="5126"/>
                    <a:pt x="1681" y="5171"/>
                  </a:cubicBezTo>
                  <a:cubicBezTo>
                    <a:pt x="1794" y="5212"/>
                    <a:pt x="1919" y="5227"/>
                    <a:pt x="2048" y="5227"/>
                  </a:cubicBezTo>
                  <a:cubicBezTo>
                    <a:pt x="2283" y="5227"/>
                    <a:pt x="2532" y="5178"/>
                    <a:pt x="2753" y="5149"/>
                  </a:cubicBezTo>
                  <a:cubicBezTo>
                    <a:pt x="2936" y="5126"/>
                    <a:pt x="3141" y="5103"/>
                    <a:pt x="3324" y="5080"/>
                  </a:cubicBezTo>
                  <a:cubicBezTo>
                    <a:pt x="3826" y="5194"/>
                    <a:pt x="4351" y="5240"/>
                    <a:pt x="4876" y="5263"/>
                  </a:cubicBezTo>
                  <a:cubicBezTo>
                    <a:pt x="5401" y="5308"/>
                    <a:pt x="5949" y="5354"/>
                    <a:pt x="6497" y="5400"/>
                  </a:cubicBezTo>
                  <a:cubicBezTo>
                    <a:pt x="6503" y="5400"/>
                    <a:pt x="6508" y="5401"/>
                    <a:pt x="6514" y="5401"/>
                  </a:cubicBezTo>
                  <a:cubicBezTo>
                    <a:pt x="6725" y="5401"/>
                    <a:pt x="6720" y="4988"/>
                    <a:pt x="6520" y="4943"/>
                  </a:cubicBezTo>
                  <a:cubicBezTo>
                    <a:pt x="5972" y="4852"/>
                    <a:pt x="5424" y="4783"/>
                    <a:pt x="4876" y="4715"/>
                  </a:cubicBezTo>
                  <a:cubicBezTo>
                    <a:pt x="4579" y="4692"/>
                    <a:pt x="4260" y="4669"/>
                    <a:pt x="3963" y="4646"/>
                  </a:cubicBezTo>
                  <a:cubicBezTo>
                    <a:pt x="3940" y="4578"/>
                    <a:pt x="3872" y="4509"/>
                    <a:pt x="3781" y="4487"/>
                  </a:cubicBezTo>
                  <a:cubicBezTo>
                    <a:pt x="3803" y="4464"/>
                    <a:pt x="3826" y="4441"/>
                    <a:pt x="3826" y="4395"/>
                  </a:cubicBezTo>
                  <a:cubicBezTo>
                    <a:pt x="4009" y="4395"/>
                    <a:pt x="4191" y="4373"/>
                    <a:pt x="4374" y="4350"/>
                  </a:cubicBezTo>
                  <a:cubicBezTo>
                    <a:pt x="4739" y="4327"/>
                    <a:pt x="5127" y="4304"/>
                    <a:pt x="5492" y="4281"/>
                  </a:cubicBezTo>
                  <a:cubicBezTo>
                    <a:pt x="5652" y="4258"/>
                    <a:pt x="5698" y="4053"/>
                    <a:pt x="5675" y="3939"/>
                  </a:cubicBezTo>
                  <a:cubicBezTo>
                    <a:pt x="5652" y="3779"/>
                    <a:pt x="5561" y="3665"/>
                    <a:pt x="5401" y="3665"/>
                  </a:cubicBezTo>
                  <a:cubicBezTo>
                    <a:pt x="5013" y="3665"/>
                    <a:pt x="4648" y="3688"/>
                    <a:pt x="4283" y="3688"/>
                  </a:cubicBezTo>
                  <a:cubicBezTo>
                    <a:pt x="4100" y="3711"/>
                    <a:pt x="3917" y="3711"/>
                    <a:pt x="3735" y="3733"/>
                  </a:cubicBezTo>
                  <a:cubicBezTo>
                    <a:pt x="3552" y="3756"/>
                    <a:pt x="3347" y="3802"/>
                    <a:pt x="3164" y="3848"/>
                  </a:cubicBezTo>
                  <a:cubicBezTo>
                    <a:pt x="3073" y="3870"/>
                    <a:pt x="3004" y="3962"/>
                    <a:pt x="3004" y="4053"/>
                  </a:cubicBezTo>
                  <a:cubicBezTo>
                    <a:pt x="2753" y="4053"/>
                    <a:pt x="2502" y="4053"/>
                    <a:pt x="2274" y="4099"/>
                  </a:cubicBezTo>
                  <a:cubicBezTo>
                    <a:pt x="2936" y="3802"/>
                    <a:pt x="3552" y="3437"/>
                    <a:pt x="4146" y="3049"/>
                  </a:cubicBezTo>
                  <a:cubicBezTo>
                    <a:pt x="4739" y="2683"/>
                    <a:pt x="5287" y="2273"/>
                    <a:pt x="5789" y="1770"/>
                  </a:cubicBezTo>
                  <a:cubicBezTo>
                    <a:pt x="6268" y="1337"/>
                    <a:pt x="6771" y="835"/>
                    <a:pt x="7022" y="241"/>
                  </a:cubicBezTo>
                  <a:cubicBezTo>
                    <a:pt x="7042" y="181"/>
                    <a:pt x="7009" y="0"/>
                    <a:pt x="6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8"/>
            <p:cNvSpPr/>
            <p:nvPr/>
          </p:nvSpPr>
          <p:spPr>
            <a:xfrm rot="-5400000">
              <a:off x="6153707" y="2478162"/>
              <a:ext cx="266422" cy="109696"/>
            </a:xfrm>
            <a:custGeom>
              <a:avLst/>
              <a:gdLst/>
              <a:ahLst/>
              <a:cxnLst/>
              <a:rect l="l" t="t" r="r" b="b"/>
              <a:pathLst>
                <a:path w="14859" h="6118" extrusionOk="0">
                  <a:moveTo>
                    <a:pt x="6611" y="4406"/>
                  </a:moveTo>
                  <a:lnTo>
                    <a:pt x="6611" y="4406"/>
                  </a:lnTo>
                  <a:cubicBezTo>
                    <a:pt x="6390" y="4425"/>
                    <a:pt x="6173" y="4439"/>
                    <a:pt x="5965" y="4439"/>
                  </a:cubicBezTo>
                  <a:cubicBezTo>
                    <a:pt x="5869" y="4439"/>
                    <a:pt x="5775" y="4436"/>
                    <a:pt x="5684" y="4429"/>
                  </a:cubicBezTo>
                  <a:cubicBezTo>
                    <a:pt x="5684" y="4429"/>
                    <a:pt x="5661" y="4429"/>
                    <a:pt x="5661" y="4406"/>
                  </a:cubicBezTo>
                  <a:close/>
                  <a:moveTo>
                    <a:pt x="5364" y="4406"/>
                  </a:moveTo>
                  <a:cubicBezTo>
                    <a:pt x="5296" y="4474"/>
                    <a:pt x="5250" y="4566"/>
                    <a:pt x="5273" y="4680"/>
                  </a:cubicBezTo>
                  <a:cubicBezTo>
                    <a:pt x="5205" y="4680"/>
                    <a:pt x="5136" y="4657"/>
                    <a:pt x="5068" y="4634"/>
                  </a:cubicBezTo>
                  <a:cubicBezTo>
                    <a:pt x="5068" y="4566"/>
                    <a:pt x="5045" y="4452"/>
                    <a:pt x="4954" y="4429"/>
                  </a:cubicBezTo>
                  <a:cubicBezTo>
                    <a:pt x="4908" y="4429"/>
                    <a:pt x="4839" y="4429"/>
                    <a:pt x="4794" y="4406"/>
                  </a:cubicBezTo>
                  <a:close/>
                  <a:moveTo>
                    <a:pt x="12234" y="0"/>
                  </a:moveTo>
                  <a:cubicBezTo>
                    <a:pt x="12206" y="0"/>
                    <a:pt x="12176" y="7"/>
                    <a:pt x="12144" y="24"/>
                  </a:cubicBezTo>
                  <a:cubicBezTo>
                    <a:pt x="11870" y="183"/>
                    <a:pt x="11596" y="343"/>
                    <a:pt x="11322" y="480"/>
                  </a:cubicBezTo>
                  <a:cubicBezTo>
                    <a:pt x="11139" y="571"/>
                    <a:pt x="10957" y="663"/>
                    <a:pt x="10797" y="754"/>
                  </a:cubicBezTo>
                  <a:cubicBezTo>
                    <a:pt x="9678" y="1347"/>
                    <a:pt x="8537" y="1850"/>
                    <a:pt x="7373" y="2306"/>
                  </a:cubicBezTo>
                  <a:cubicBezTo>
                    <a:pt x="7282" y="2329"/>
                    <a:pt x="7168" y="2352"/>
                    <a:pt x="7076" y="2397"/>
                  </a:cubicBezTo>
                  <a:cubicBezTo>
                    <a:pt x="7118" y="2274"/>
                    <a:pt x="7066" y="2094"/>
                    <a:pt x="6954" y="2094"/>
                  </a:cubicBezTo>
                  <a:cubicBezTo>
                    <a:pt x="6942" y="2094"/>
                    <a:pt x="6930" y="2096"/>
                    <a:pt x="6917" y="2101"/>
                  </a:cubicBezTo>
                  <a:cubicBezTo>
                    <a:pt x="5912" y="2352"/>
                    <a:pt x="4908" y="2603"/>
                    <a:pt x="3881" y="2808"/>
                  </a:cubicBezTo>
                  <a:cubicBezTo>
                    <a:pt x="3379" y="2900"/>
                    <a:pt x="2876" y="3014"/>
                    <a:pt x="2374" y="3105"/>
                  </a:cubicBezTo>
                  <a:cubicBezTo>
                    <a:pt x="1872" y="3173"/>
                    <a:pt x="1370" y="3219"/>
                    <a:pt x="891" y="3379"/>
                  </a:cubicBezTo>
                  <a:cubicBezTo>
                    <a:pt x="708" y="3447"/>
                    <a:pt x="708" y="3744"/>
                    <a:pt x="868" y="3813"/>
                  </a:cubicBezTo>
                  <a:cubicBezTo>
                    <a:pt x="640" y="3835"/>
                    <a:pt x="388" y="3858"/>
                    <a:pt x="160" y="3904"/>
                  </a:cubicBezTo>
                  <a:cubicBezTo>
                    <a:pt x="0" y="3949"/>
                    <a:pt x="46" y="4201"/>
                    <a:pt x="206" y="4201"/>
                  </a:cubicBezTo>
                  <a:cubicBezTo>
                    <a:pt x="548" y="4201"/>
                    <a:pt x="868" y="4155"/>
                    <a:pt x="1210" y="4109"/>
                  </a:cubicBezTo>
                  <a:cubicBezTo>
                    <a:pt x="1279" y="4086"/>
                    <a:pt x="1347" y="4086"/>
                    <a:pt x="1438" y="4064"/>
                  </a:cubicBezTo>
                  <a:lnTo>
                    <a:pt x="1438" y="4064"/>
                  </a:lnTo>
                  <a:cubicBezTo>
                    <a:pt x="1393" y="4178"/>
                    <a:pt x="1438" y="4338"/>
                    <a:pt x="1553" y="4383"/>
                  </a:cubicBezTo>
                  <a:cubicBezTo>
                    <a:pt x="1826" y="4474"/>
                    <a:pt x="2123" y="4497"/>
                    <a:pt x="2420" y="4520"/>
                  </a:cubicBezTo>
                  <a:cubicBezTo>
                    <a:pt x="2603" y="4589"/>
                    <a:pt x="2808" y="4611"/>
                    <a:pt x="3013" y="4657"/>
                  </a:cubicBezTo>
                  <a:cubicBezTo>
                    <a:pt x="3036" y="4657"/>
                    <a:pt x="3082" y="4657"/>
                    <a:pt x="3105" y="4680"/>
                  </a:cubicBezTo>
                  <a:cubicBezTo>
                    <a:pt x="3105" y="4771"/>
                    <a:pt x="3150" y="4885"/>
                    <a:pt x="3242" y="4908"/>
                  </a:cubicBezTo>
                  <a:cubicBezTo>
                    <a:pt x="4200" y="5205"/>
                    <a:pt x="5205" y="5296"/>
                    <a:pt x="6186" y="5502"/>
                  </a:cubicBezTo>
                  <a:cubicBezTo>
                    <a:pt x="6665" y="5593"/>
                    <a:pt x="7168" y="5707"/>
                    <a:pt x="7670" y="5821"/>
                  </a:cubicBezTo>
                  <a:cubicBezTo>
                    <a:pt x="8126" y="5935"/>
                    <a:pt x="8606" y="6049"/>
                    <a:pt x="9085" y="6118"/>
                  </a:cubicBezTo>
                  <a:cubicBezTo>
                    <a:pt x="9131" y="6118"/>
                    <a:pt x="9153" y="6049"/>
                    <a:pt x="9131" y="6004"/>
                  </a:cubicBezTo>
                  <a:cubicBezTo>
                    <a:pt x="9108" y="5912"/>
                    <a:pt x="9108" y="5912"/>
                    <a:pt x="9039" y="5844"/>
                  </a:cubicBezTo>
                  <a:cubicBezTo>
                    <a:pt x="9031" y="5840"/>
                    <a:pt x="9023" y="5838"/>
                    <a:pt x="9016" y="5838"/>
                  </a:cubicBezTo>
                  <a:cubicBezTo>
                    <a:pt x="8986" y="5838"/>
                    <a:pt x="8971" y="5871"/>
                    <a:pt x="8971" y="5890"/>
                  </a:cubicBezTo>
                  <a:cubicBezTo>
                    <a:pt x="8103" y="5479"/>
                    <a:pt x="7122" y="5251"/>
                    <a:pt x="6209" y="5022"/>
                  </a:cubicBezTo>
                  <a:cubicBezTo>
                    <a:pt x="6026" y="4977"/>
                    <a:pt x="5867" y="4954"/>
                    <a:pt x="5707" y="4908"/>
                  </a:cubicBezTo>
                  <a:cubicBezTo>
                    <a:pt x="5730" y="4885"/>
                    <a:pt x="5752" y="4840"/>
                    <a:pt x="5752" y="4817"/>
                  </a:cubicBezTo>
                  <a:cubicBezTo>
                    <a:pt x="6620" y="4954"/>
                    <a:pt x="7487" y="5022"/>
                    <a:pt x="8355" y="5136"/>
                  </a:cubicBezTo>
                  <a:cubicBezTo>
                    <a:pt x="8469" y="5136"/>
                    <a:pt x="8743" y="4429"/>
                    <a:pt x="8628" y="4383"/>
                  </a:cubicBezTo>
                  <a:cubicBezTo>
                    <a:pt x="8537" y="4361"/>
                    <a:pt x="8442" y="4346"/>
                    <a:pt x="8345" y="4335"/>
                  </a:cubicBezTo>
                  <a:lnTo>
                    <a:pt x="8345" y="4335"/>
                  </a:lnTo>
                  <a:cubicBezTo>
                    <a:pt x="8401" y="4242"/>
                    <a:pt x="8386" y="4081"/>
                    <a:pt x="8309" y="3972"/>
                  </a:cubicBezTo>
                  <a:cubicBezTo>
                    <a:pt x="8537" y="3927"/>
                    <a:pt x="8765" y="3881"/>
                    <a:pt x="8971" y="3813"/>
                  </a:cubicBezTo>
                  <a:cubicBezTo>
                    <a:pt x="9153" y="3767"/>
                    <a:pt x="9108" y="3424"/>
                    <a:pt x="8925" y="3424"/>
                  </a:cubicBezTo>
                  <a:cubicBezTo>
                    <a:pt x="8355" y="3447"/>
                    <a:pt x="7784" y="3539"/>
                    <a:pt x="7213" y="3607"/>
                  </a:cubicBezTo>
                  <a:cubicBezTo>
                    <a:pt x="6300" y="3561"/>
                    <a:pt x="5410" y="3561"/>
                    <a:pt x="4497" y="3561"/>
                  </a:cubicBezTo>
                  <a:cubicBezTo>
                    <a:pt x="4327" y="3552"/>
                    <a:pt x="4153" y="3546"/>
                    <a:pt x="3978" y="3546"/>
                  </a:cubicBezTo>
                  <a:cubicBezTo>
                    <a:pt x="3731" y="3546"/>
                    <a:pt x="3482" y="3558"/>
                    <a:pt x="3242" y="3584"/>
                  </a:cubicBezTo>
                  <a:cubicBezTo>
                    <a:pt x="3196" y="3584"/>
                    <a:pt x="3150" y="3607"/>
                    <a:pt x="3128" y="3630"/>
                  </a:cubicBezTo>
                  <a:lnTo>
                    <a:pt x="3059" y="3630"/>
                  </a:lnTo>
                  <a:cubicBezTo>
                    <a:pt x="2968" y="3630"/>
                    <a:pt x="2876" y="3630"/>
                    <a:pt x="2785" y="3653"/>
                  </a:cubicBezTo>
                  <a:cubicBezTo>
                    <a:pt x="3150" y="3561"/>
                    <a:pt x="3538" y="3470"/>
                    <a:pt x="3926" y="3379"/>
                  </a:cubicBezTo>
                  <a:cubicBezTo>
                    <a:pt x="4931" y="3105"/>
                    <a:pt x="5935" y="2831"/>
                    <a:pt x="6917" y="2511"/>
                  </a:cubicBezTo>
                  <a:lnTo>
                    <a:pt x="6917" y="2511"/>
                  </a:lnTo>
                  <a:cubicBezTo>
                    <a:pt x="6917" y="2534"/>
                    <a:pt x="6894" y="2580"/>
                    <a:pt x="6894" y="2603"/>
                  </a:cubicBezTo>
                  <a:cubicBezTo>
                    <a:pt x="6871" y="2785"/>
                    <a:pt x="6962" y="2991"/>
                    <a:pt x="7168" y="2991"/>
                  </a:cubicBezTo>
                  <a:cubicBezTo>
                    <a:pt x="7350" y="2968"/>
                    <a:pt x="7533" y="2945"/>
                    <a:pt x="7715" y="2900"/>
                  </a:cubicBezTo>
                  <a:cubicBezTo>
                    <a:pt x="7715" y="2922"/>
                    <a:pt x="7715" y="2945"/>
                    <a:pt x="7715" y="2945"/>
                  </a:cubicBezTo>
                  <a:cubicBezTo>
                    <a:pt x="7792" y="3060"/>
                    <a:pt x="7900" y="3111"/>
                    <a:pt x="8028" y="3111"/>
                  </a:cubicBezTo>
                  <a:cubicBezTo>
                    <a:pt x="8052" y="3111"/>
                    <a:pt x="8078" y="3109"/>
                    <a:pt x="8103" y="3105"/>
                  </a:cubicBezTo>
                  <a:cubicBezTo>
                    <a:pt x="8126" y="3196"/>
                    <a:pt x="8172" y="3265"/>
                    <a:pt x="8263" y="3265"/>
                  </a:cubicBezTo>
                  <a:cubicBezTo>
                    <a:pt x="8902" y="3333"/>
                    <a:pt x="9541" y="3402"/>
                    <a:pt x="10181" y="3470"/>
                  </a:cubicBezTo>
                  <a:cubicBezTo>
                    <a:pt x="10272" y="3470"/>
                    <a:pt x="10340" y="3402"/>
                    <a:pt x="10340" y="3310"/>
                  </a:cubicBezTo>
                  <a:cubicBezTo>
                    <a:pt x="10683" y="3356"/>
                    <a:pt x="11025" y="3424"/>
                    <a:pt x="11367" y="3470"/>
                  </a:cubicBezTo>
                  <a:cubicBezTo>
                    <a:pt x="12349" y="3653"/>
                    <a:pt x="13330" y="3904"/>
                    <a:pt x="14289" y="4178"/>
                  </a:cubicBezTo>
                  <a:cubicBezTo>
                    <a:pt x="14300" y="4181"/>
                    <a:pt x="14309" y="4183"/>
                    <a:pt x="14318" y="4183"/>
                  </a:cubicBezTo>
                  <a:cubicBezTo>
                    <a:pt x="14425" y="4183"/>
                    <a:pt x="14416" y="3946"/>
                    <a:pt x="14289" y="3904"/>
                  </a:cubicBezTo>
                  <a:cubicBezTo>
                    <a:pt x="13330" y="3584"/>
                    <a:pt x="12349" y="3310"/>
                    <a:pt x="11322" y="3151"/>
                  </a:cubicBezTo>
                  <a:cubicBezTo>
                    <a:pt x="10842" y="3059"/>
                    <a:pt x="10340" y="2991"/>
                    <a:pt x="9838" y="2945"/>
                  </a:cubicBezTo>
                  <a:cubicBezTo>
                    <a:pt x="9678" y="2922"/>
                    <a:pt x="9496" y="2900"/>
                    <a:pt x="9336" y="2877"/>
                  </a:cubicBezTo>
                  <a:cubicBezTo>
                    <a:pt x="9427" y="2854"/>
                    <a:pt x="9496" y="2831"/>
                    <a:pt x="9587" y="2808"/>
                  </a:cubicBezTo>
                  <a:cubicBezTo>
                    <a:pt x="9701" y="2808"/>
                    <a:pt x="9838" y="2785"/>
                    <a:pt x="9952" y="2763"/>
                  </a:cubicBezTo>
                  <a:lnTo>
                    <a:pt x="10021" y="2763"/>
                  </a:lnTo>
                  <a:cubicBezTo>
                    <a:pt x="10888" y="2626"/>
                    <a:pt x="11687" y="2260"/>
                    <a:pt x="12463" y="1872"/>
                  </a:cubicBezTo>
                  <a:cubicBezTo>
                    <a:pt x="13262" y="1462"/>
                    <a:pt x="13992" y="982"/>
                    <a:pt x="14700" y="457"/>
                  </a:cubicBezTo>
                  <a:cubicBezTo>
                    <a:pt x="14858" y="358"/>
                    <a:pt x="14794" y="20"/>
                    <a:pt x="14640" y="20"/>
                  </a:cubicBezTo>
                  <a:cubicBezTo>
                    <a:pt x="14616" y="20"/>
                    <a:pt x="14591" y="28"/>
                    <a:pt x="14563" y="46"/>
                  </a:cubicBezTo>
                  <a:cubicBezTo>
                    <a:pt x="13833" y="503"/>
                    <a:pt x="13057" y="891"/>
                    <a:pt x="12280" y="1256"/>
                  </a:cubicBezTo>
                  <a:cubicBezTo>
                    <a:pt x="11504" y="1621"/>
                    <a:pt x="10683" y="1895"/>
                    <a:pt x="9884" y="2238"/>
                  </a:cubicBezTo>
                  <a:cubicBezTo>
                    <a:pt x="9815" y="2283"/>
                    <a:pt x="9793" y="2352"/>
                    <a:pt x="9793" y="2420"/>
                  </a:cubicBezTo>
                  <a:lnTo>
                    <a:pt x="9656" y="2420"/>
                  </a:lnTo>
                  <a:cubicBezTo>
                    <a:pt x="9678" y="2397"/>
                    <a:pt x="9678" y="2375"/>
                    <a:pt x="9701" y="2329"/>
                  </a:cubicBezTo>
                  <a:cubicBezTo>
                    <a:pt x="9724" y="2260"/>
                    <a:pt x="9701" y="2192"/>
                    <a:pt x="9678" y="2123"/>
                  </a:cubicBezTo>
                  <a:cubicBezTo>
                    <a:pt x="10340" y="1827"/>
                    <a:pt x="10979" y="1462"/>
                    <a:pt x="11550" y="1028"/>
                  </a:cubicBezTo>
                  <a:cubicBezTo>
                    <a:pt x="11824" y="868"/>
                    <a:pt x="12075" y="708"/>
                    <a:pt x="12349" y="549"/>
                  </a:cubicBezTo>
                  <a:cubicBezTo>
                    <a:pt x="12530" y="408"/>
                    <a:pt x="12445" y="0"/>
                    <a:pt x="122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8"/>
            <p:cNvSpPr/>
            <p:nvPr/>
          </p:nvSpPr>
          <p:spPr>
            <a:xfrm rot="-5400000">
              <a:off x="6187900" y="2672761"/>
              <a:ext cx="233610" cy="84271"/>
            </a:xfrm>
            <a:custGeom>
              <a:avLst/>
              <a:gdLst/>
              <a:ahLst/>
              <a:cxnLst/>
              <a:rect l="l" t="t" r="r" b="b"/>
              <a:pathLst>
                <a:path w="13029" h="4700" extrusionOk="0">
                  <a:moveTo>
                    <a:pt x="12862" y="1"/>
                  </a:moveTo>
                  <a:cubicBezTo>
                    <a:pt x="12847" y="1"/>
                    <a:pt x="12831" y="4"/>
                    <a:pt x="12813" y="12"/>
                  </a:cubicBezTo>
                  <a:cubicBezTo>
                    <a:pt x="11763" y="537"/>
                    <a:pt x="10667" y="947"/>
                    <a:pt x="9549" y="1244"/>
                  </a:cubicBezTo>
                  <a:cubicBezTo>
                    <a:pt x="9001" y="1381"/>
                    <a:pt x="8453" y="1495"/>
                    <a:pt x="7883" y="1609"/>
                  </a:cubicBezTo>
                  <a:cubicBezTo>
                    <a:pt x="7358" y="1701"/>
                    <a:pt x="6764" y="1723"/>
                    <a:pt x="6262" y="1952"/>
                  </a:cubicBezTo>
                  <a:cubicBezTo>
                    <a:pt x="6148" y="1997"/>
                    <a:pt x="6148" y="2134"/>
                    <a:pt x="6194" y="2226"/>
                  </a:cubicBezTo>
                  <a:cubicBezTo>
                    <a:pt x="6107" y="2081"/>
                    <a:pt x="5983" y="2046"/>
                    <a:pt x="5846" y="2046"/>
                  </a:cubicBezTo>
                  <a:cubicBezTo>
                    <a:pt x="5767" y="2046"/>
                    <a:pt x="5683" y="2058"/>
                    <a:pt x="5600" y="2066"/>
                  </a:cubicBezTo>
                  <a:cubicBezTo>
                    <a:pt x="5326" y="2066"/>
                    <a:pt x="5052" y="2089"/>
                    <a:pt x="4779" y="2112"/>
                  </a:cubicBezTo>
                  <a:cubicBezTo>
                    <a:pt x="4664" y="2134"/>
                    <a:pt x="4550" y="2134"/>
                    <a:pt x="4436" y="2134"/>
                  </a:cubicBezTo>
                  <a:cubicBezTo>
                    <a:pt x="5052" y="1815"/>
                    <a:pt x="5623" y="1427"/>
                    <a:pt x="6125" y="925"/>
                  </a:cubicBezTo>
                  <a:cubicBezTo>
                    <a:pt x="6265" y="805"/>
                    <a:pt x="6161" y="443"/>
                    <a:pt x="5981" y="443"/>
                  </a:cubicBezTo>
                  <a:cubicBezTo>
                    <a:pt x="5954" y="443"/>
                    <a:pt x="5926" y="451"/>
                    <a:pt x="5897" y="468"/>
                  </a:cubicBezTo>
                  <a:cubicBezTo>
                    <a:pt x="5600" y="651"/>
                    <a:pt x="5304" y="856"/>
                    <a:pt x="5007" y="1039"/>
                  </a:cubicBezTo>
                  <a:cubicBezTo>
                    <a:pt x="4989" y="967"/>
                    <a:pt x="4943" y="910"/>
                    <a:pt x="4881" y="910"/>
                  </a:cubicBezTo>
                  <a:cubicBezTo>
                    <a:pt x="4863" y="910"/>
                    <a:pt x="4844" y="915"/>
                    <a:pt x="4824" y="925"/>
                  </a:cubicBezTo>
                  <a:cubicBezTo>
                    <a:pt x="3386" y="1701"/>
                    <a:pt x="1880" y="2431"/>
                    <a:pt x="259" y="2751"/>
                  </a:cubicBezTo>
                  <a:cubicBezTo>
                    <a:pt x="1" y="2794"/>
                    <a:pt x="67" y="3304"/>
                    <a:pt x="306" y="3304"/>
                  </a:cubicBezTo>
                  <a:cubicBezTo>
                    <a:pt x="320" y="3304"/>
                    <a:pt x="335" y="3302"/>
                    <a:pt x="350" y="3298"/>
                  </a:cubicBezTo>
                  <a:cubicBezTo>
                    <a:pt x="875" y="3184"/>
                    <a:pt x="1400" y="3025"/>
                    <a:pt x="1903" y="2819"/>
                  </a:cubicBezTo>
                  <a:cubicBezTo>
                    <a:pt x="1923" y="2923"/>
                    <a:pt x="2001" y="3027"/>
                    <a:pt x="2102" y="3027"/>
                  </a:cubicBezTo>
                  <a:cubicBezTo>
                    <a:pt x="2111" y="3027"/>
                    <a:pt x="2121" y="3027"/>
                    <a:pt x="2131" y="3025"/>
                  </a:cubicBezTo>
                  <a:cubicBezTo>
                    <a:pt x="2405" y="2979"/>
                    <a:pt x="2701" y="2933"/>
                    <a:pt x="2975" y="2865"/>
                  </a:cubicBezTo>
                  <a:cubicBezTo>
                    <a:pt x="3021" y="2910"/>
                    <a:pt x="3067" y="2956"/>
                    <a:pt x="3135" y="2956"/>
                  </a:cubicBezTo>
                  <a:cubicBezTo>
                    <a:pt x="3318" y="2956"/>
                    <a:pt x="3500" y="2956"/>
                    <a:pt x="3683" y="2933"/>
                  </a:cubicBezTo>
                  <a:cubicBezTo>
                    <a:pt x="3706" y="2956"/>
                    <a:pt x="3706" y="3002"/>
                    <a:pt x="3729" y="3025"/>
                  </a:cubicBezTo>
                  <a:cubicBezTo>
                    <a:pt x="3569" y="3047"/>
                    <a:pt x="3432" y="3070"/>
                    <a:pt x="3272" y="3093"/>
                  </a:cubicBezTo>
                  <a:cubicBezTo>
                    <a:pt x="3044" y="3116"/>
                    <a:pt x="3044" y="3618"/>
                    <a:pt x="3341" y="3618"/>
                  </a:cubicBezTo>
                  <a:cubicBezTo>
                    <a:pt x="4002" y="3595"/>
                    <a:pt x="4664" y="3481"/>
                    <a:pt x="5326" y="3367"/>
                  </a:cubicBezTo>
                  <a:cubicBezTo>
                    <a:pt x="5349" y="3413"/>
                    <a:pt x="5372" y="3458"/>
                    <a:pt x="5440" y="3481"/>
                  </a:cubicBezTo>
                  <a:cubicBezTo>
                    <a:pt x="6285" y="3755"/>
                    <a:pt x="7175" y="3869"/>
                    <a:pt x="8043" y="4029"/>
                  </a:cubicBezTo>
                  <a:cubicBezTo>
                    <a:pt x="8476" y="4097"/>
                    <a:pt x="8887" y="4166"/>
                    <a:pt x="9321" y="4280"/>
                  </a:cubicBezTo>
                  <a:cubicBezTo>
                    <a:pt x="9754" y="4371"/>
                    <a:pt x="10211" y="4485"/>
                    <a:pt x="10599" y="4691"/>
                  </a:cubicBezTo>
                  <a:cubicBezTo>
                    <a:pt x="10612" y="4697"/>
                    <a:pt x="10623" y="4700"/>
                    <a:pt x="10632" y="4700"/>
                  </a:cubicBezTo>
                  <a:cubicBezTo>
                    <a:pt x="10689" y="4700"/>
                    <a:pt x="10684" y="4593"/>
                    <a:pt x="10645" y="4554"/>
                  </a:cubicBezTo>
                  <a:cubicBezTo>
                    <a:pt x="10394" y="4234"/>
                    <a:pt x="9914" y="4074"/>
                    <a:pt x="9549" y="3938"/>
                  </a:cubicBezTo>
                  <a:cubicBezTo>
                    <a:pt x="9093" y="3801"/>
                    <a:pt x="8659" y="3686"/>
                    <a:pt x="8202" y="3572"/>
                  </a:cubicBezTo>
                  <a:cubicBezTo>
                    <a:pt x="7814" y="3481"/>
                    <a:pt x="7426" y="3390"/>
                    <a:pt x="7061" y="3321"/>
                  </a:cubicBezTo>
                  <a:cubicBezTo>
                    <a:pt x="7107" y="3321"/>
                    <a:pt x="7175" y="3298"/>
                    <a:pt x="7221" y="3298"/>
                  </a:cubicBezTo>
                  <a:cubicBezTo>
                    <a:pt x="7540" y="3276"/>
                    <a:pt x="7883" y="3230"/>
                    <a:pt x="8202" y="3161"/>
                  </a:cubicBezTo>
                  <a:cubicBezTo>
                    <a:pt x="8522" y="3184"/>
                    <a:pt x="8841" y="3184"/>
                    <a:pt x="9138" y="3184"/>
                  </a:cubicBezTo>
                  <a:cubicBezTo>
                    <a:pt x="9526" y="3207"/>
                    <a:pt x="9937" y="3230"/>
                    <a:pt x="10325" y="3276"/>
                  </a:cubicBezTo>
                  <a:cubicBezTo>
                    <a:pt x="10530" y="3276"/>
                    <a:pt x="10736" y="3298"/>
                    <a:pt x="10941" y="3321"/>
                  </a:cubicBezTo>
                  <a:cubicBezTo>
                    <a:pt x="10998" y="3321"/>
                    <a:pt x="11061" y="3333"/>
                    <a:pt x="11121" y="3333"/>
                  </a:cubicBezTo>
                  <a:cubicBezTo>
                    <a:pt x="11181" y="3333"/>
                    <a:pt x="11238" y="3321"/>
                    <a:pt x="11284" y="3276"/>
                  </a:cubicBezTo>
                  <a:cubicBezTo>
                    <a:pt x="11307" y="3253"/>
                    <a:pt x="11307" y="3184"/>
                    <a:pt x="11307" y="3139"/>
                  </a:cubicBezTo>
                  <a:cubicBezTo>
                    <a:pt x="11284" y="3093"/>
                    <a:pt x="11261" y="3047"/>
                    <a:pt x="11192" y="3047"/>
                  </a:cubicBezTo>
                  <a:cubicBezTo>
                    <a:pt x="11170" y="3047"/>
                    <a:pt x="11147" y="3047"/>
                    <a:pt x="11124" y="3070"/>
                  </a:cubicBezTo>
                  <a:cubicBezTo>
                    <a:pt x="11055" y="3070"/>
                    <a:pt x="10941" y="3025"/>
                    <a:pt x="10919" y="3002"/>
                  </a:cubicBezTo>
                  <a:cubicBezTo>
                    <a:pt x="10827" y="3002"/>
                    <a:pt x="10736" y="2979"/>
                    <a:pt x="10667" y="2956"/>
                  </a:cubicBezTo>
                  <a:cubicBezTo>
                    <a:pt x="10462" y="2910"/>
                    <a:pt x="10279" y="2888"/>
                    <a:pt x="10074" y="2865"/>
                  </a:cubicBezTo>
                  <a:cubicBezTo>
                    <a:pt x="9709" y="2796"/>
                    <a:pt x="9344" y="2751"/>
                    <a:pt x="8956" y="2705"/>
                  </a:cubicBezTo>
                  <a:cubicBezTo>
                    <a:pt x="8887" y="2705"/>
                    <a:pt x="8819" y="2682"/>
                    <a:pt x="8750" y="2682"/>
                  </a:cubicBezTo>
                  <a:cubicBezTo>
                    <a:pt x="8704" y="2637"/>
                    <a:pt x="8659" y="2591"/>
                    <a:pt x="8590" y="2591"/>
                  </a:cubicBezTo>
                  <a:lnTo>
                    <a:pt x="8385" y="2591"/>
                  </a:lnTo>
                  <a:cubicBezTo>
                    <a:pt x="8568" y="2522"/>
                    <a:pt x="8522" y="2203"/>
                    <a:pt x="8362" y="2157"/>
                  </a:cubicBezTo>
                  <a:cubicBezTo>
                    <a:pt x="8841" y="2043"/>
                    <a:pt x="9298" y="1906"/>
                    <a:pt x="9754" y="1769"/>
                  </a:cubicBezTo>
                  <a:cubicBezTo>
                    <a:pt x="10850" y="1381"/>
                    <a:pt x="11923" y="879"/>
                    <a:pt x="12927" y="286"/>
                  </a:cubicBezTo>
                  <a:cubicBezTo>
                    <a:pt x="13029" y="225"/>
                    <a:pt x="12986" y="1"/>
                    <a:pt x="12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8"/>
            <p:cNvSpPr/>
            <p:nvPr/>
          </p:nvSpPr>
          <p:spPr>
            <a:xfrm rot="-5400000">
              <a:off x="6295518" y="2824163"/>
              <a:ext cx="76131" cy="15617"/>
            </a:xfrm>
            <a:custGeom>
              <a:avLst/>
              <a:gdLst/>
              <a:ahLst/>
              <a:cxnLst/>
              <a:rect l="l" t="t" r="r" b="b"/>
              <a:pathLst>
                <a:path w="4246" h="871" extrusionOk="0">
                  <a:moveTo>
                    <a:pt x="188" y="1"/>
                  </a:moveTo>
                  <a:cubicBezTo>
                    <a:pt x="1" y="1"/>
                    <a:pt x="6" y="345"/>
                    <a:pt x="183" y="367"/>
                  </a:cubicBezTo>
                  <a:cubicBezTo>
                    <a:pt x="1484" y="572"/>
                    <a:pt x="2785" y="686"/>
                    <a:pt x="4086" y="869"/>
                  </a:cubicBezTo>
                  <a:cubicBezTo>
                    <a:pt x="4093" y="870"/>
                    <a:pt x="4099" y="870"/>
                    <a:pt x="4105" y="870"/>
                  </a:cubicBezTo>
                  <a:cubicBezTo>
                    <a:pt x="4246" y="870"/>
                    <a:pt x="4240" y="617"/>
                    <a:pt x="4109" y="595"/>
                  </a:cubicBezTo>
                  <a:cubicBezTo>
                    <a:pt x="2808" y="344"/>
                    <a:pt x="1507" y="93"/>
                    <a:pt x="206" y="2"/>
                  </a:cubicBezTo>
                  <a:cubicBezTo>
                    <a:pt x="200" y="1"/>
                    <a:pt x="194" y="1"/>
                    <a:pt x="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8"/>
            <p:cNvSpPr/>
            <p:nvPr/>
          </p:nvSpPr>
          <p:spPr>
            <a:xfrm rot="-5400000">
              <a:off x="6086004" y="2969623"/>
              <a:ext cx="471487" cy="121691"/>
            </a:xfrm>
            <a:custGeom>
              <a:avLst/>
              <a:gdLst/>
              <a:ahLst/>
              <a:cxnLst/>
              <a:rect l="l" t="t" r="r" b="b"/>
              <a:pathLst>
                <a:path w="26296" h="6787" extrusionOk="0">
                  <a:moveTo>
                    <a:pt x="2854" y="3665"/>
                  </a:moveTo>
                  <a:cubicBezTo>
                    <a:pt x="2922" y="3665"/>
                    <a:pt x="3013" y="3665"/>
                    <a:pt x="3082" y="3688"/>
                  </a:cubicBezTo>
                  <a:cubicBezTo>
                    <a:pt x="3607" y="3734"/>
                    <a:pt x="4132" y="3802"/>
                    <a:pt x="4657" y="3916"/>
                  </a:cubicBezTo>
                  <a:cubicBezTo>
                    <a:pt x="4657" y="4008"/>
                    <a:pt x="4703" y="4122"/>
                    <a:pt x="4817" y="4145"/>
                  </a:cubicBezTo>
                  <a:cubicBezTo>
                    <a:pt x="4771" y="4282"/>
                    <a:pt x="4817" y="4441"/>
                    <a:pt x="4885" y="4533"/>
                  </a:cubicBezTo>
                  <a:cubicBezTo>
                    <a:pt x="4954" y="4578"/>
                    <a:pt x="5045" y="4624"/>
                    <a:pt x="5113" y="4670"/>
                  </a:cubicBezTo>
                  <a:cubicBezTo>
                    <a:pt x="5022" y="4647"/>
                    <a:pt x="4931" y="4647"/>
                    <a:pt x="4862" y="4647"/>
                  </a:cubicBezTo>
                  <a:cubicBezTo>
                    <a:pt x="4794" y="4647"/>
                    <a:pt x="4748" y="4647"/>
                    <a:pt x="4703" y="4670"/>
                  </a:cubicBezTo>
                  <a:cubicBezTo>
                    <a:pt x="4657" y="4647"/>
                    <a:pt x="4611" y="4624"/>
                    <a:pt x="4566" y="4578"/>
                  </a:cubicBezTo>
                  <a:cubicBezTo>
                    <a:pt x="4041" y="4282"/>
                    <a:pt x="3516" y="4008"/>
                    <a:pt x="2968" y="3734"/>
                  </a:cubicBezTo>
                  <a:cubicBezTo>
                    <a:pt x="2922" y="3711"/>
                    <a:pt x="2899" y="3688"/>
                    <a:pt x="2854" y="3665"/>
                  </a:cubicBezTo>
                  <a:close/>
                  <a:moveTo>
                    <a:pt x="17070" y="0"/>
                  </a:moveTo>
                  <a:cubicBezTo>
                    <a:pt x="17049" y="0"/>
                    <a:pt x="17028" y="4"/>
                    <a:pt x="17005" y="13"/>
                  </a:cubicBezTo>
                  <a:cubicBezTo>
                    <a:pt x="15978" y="515"/>
                    <a:pt x="14883" y="949"/>
                    <a:pt x="13787" y="1292"/>
                  </a:cubicBezTo>
                  <a:cubicBezTo>
                    <a:pt x="13262" y="1474"/>
                    <a:pt x="12737" y="1634"/>
                    <a:pt x="12212" y="1771"/>
                  </a:cubicBezTo>
                  <a:cubicBezTo>
                    <a:pt x="11664" y="1908"/>
                    <a:pt x="11094" y="2022"/>
                    <a:pt x="10569" y="2227"/>
                  </a:cubicBezTo>
                  <a:cubicBezTo>
                    <a:pt x="10432" y="2273"/>
                    <a:pt x="10409" y="2410"/>
                    <a:pt x="10455" y="2547"/>
                  </a:cubicBezTo>
                  <a:cubicBezTo>
                    <a:pt x="10363" y="2547"/>
                    <a:pt x="10272" y="2570"/>
                    <a:pt x="10158" y="2570"/>
                  </a:cubicBezTo>
                  <a:cubicBezTo>
                    <a:pt x="10135" y="2501"/>
                    <a:pt x="10067" y="2433"/>
                    <a:pt x="9998" y="2433"/>
                  </a:cubicBezTo>
                  <a:cubicBezTo>
                    <a:pt x="9245" y="2456"/>
                    <a:pt x="8537" y="2570"/>
                    <a:pt x="7807" y="2684"/>
                  </a:cubicBezTo>
                  <a:cubicBezTo>
                    <a:pt x="7510" y="2730"/>
                    <a:pt x="7601" y="3254"/>
                    <a:pt x="7898" y="3254"/>
                  </a:cubicBezTo>
                  <a:cubicBezTo>
                    <a:pt x="7898" y="3277"/>
                    <a:pt x="7898" y="3277"/>
                    <a:pt x="7898" y="3277"/>
                  </a:cubicBezTo>
                  <a:cubicBezTo>
                    <a:pt x="7716" y="3323"/>
                    <a:pt x="7533" y="3346"/>
                    <a:pt x="7350" y="3346"/>
                  </a:cubicBezTo>
                  <a:cubicBezTo>
                    <a:pt x="7168" y="3369"/>
                    <a:pt x="6985" y="3369"/>
                    <a:pt x="6802" y="3369"/>
                  </a:cubicBezTo>
                  <a:cubicBezTo>
                    <a:pt x="6620" y="3369"/>
                    <a:pt x="6437" y="3391"/>
                    <a:pt x="6255" y="3391"/>
                  </a:cubicBezTo>
                  <a:cubicBezTo>
                    <a:pt x="6232" y="3391"/>
                    <a:pt x="6209" y="3414"/>
                    <a:pt x="6186" y="3437"/>
                  </a:cubicBezTo>
                  <a:cubicBezTo>
                    <a:pt x="6026" y="3391"/>
                    <a:pt x="5867" y="3369"/>
                    <a:pt x="5684" y="3323"/>
                  </a:cubicBezTo>
                  <a:cubicBezTo>
                    <a:pt x="6300" y="3254"/>
                    <a:pt x="6917" y="3140"/>
                    <a:pt x="7510" y="2935"/>
                  </a:cubicBezTo>
                  <a:cubicBezTo>
                    <a:pt x="7750" y="2869"/>
                    <a:pt x="7698" y="2407"/>
                    <a:pt x="7453" y="2407"/>
                  </a:cubicBezTo>
                  <a:cubicBezTo>
                    <a:pt x="7442" y="2407"/>
                    <a:pt x="7431" y="2408"/>
                    <a:pt x="7419" y="2410"/>
                  </a:cubicBezTo>
                  <a:cubicBezTo>
                    <a:pt x="6437" y="2593"/>
                    <a:pt x="5410" y="2752"/>
                    <a:pt x="4406" y="2821"/>
                  </a:cubicBezTo>
                  <a:cubicBezTo>
                    <a:pt x="4246" y="2821"/>
                    <a:pt x="4200" y="3049"/>
                    <a:pt x="4223" y="3163"/>
                  </a:cubicBezTo>
                  <a:cubicBezTo>
                    <a:pt x="4246" y="3300"/>
                    <a:pt x="4360" y="3437"/>
                    <a:pt x="4497" y="3437"/>
                  </a:cubicBezTo>
                  <a:cubicBezTo>
                    <a:pt x="4611" y="3437"/>
                    <a:pt x="4725" y="3414"/>
                    <a:pt x="4840" y="3414"/>
                  </a:cubicBezTo>
                  <a:cubicBezTo>
                    <a:pt x="4840" y="3483"/>
                    <a:pt x="4840" y="3528"/>
                    <a:pt x="4885" y="3597"/>
                  </a:cubicBezTo>
                  <a:cubicBezTo>
                    <a:pt x="4862" y="3597"/>
                    <a:pt x="4840" y="3597"/>
                    <a:pt x="4840" y="3620"/>
                  </a:cubicBezTo>
                  <a:cubicBezTo>
                    <a:pt x="4520" y="3506"/>
                    <a:pt x="4223" y="3414"/>
                    <a:pt x="3904" y="3323"/>
                  </a:cubicBezTo>
                  <a:cubicBezTo>
                    <a:pt x="4041" y="3232"/>
                    <a:pt x="3995" y="2912"/>
                    <a:pt x="3835" y="2912"/>
                  </a:cubicBezTo>
                  <a:cubicBezTo>
                    <a:pt x="3447" y="2889"/>
                    <a:pt x="3059" y="2866"/>
                    <a:pt x="2671" y="2844"/>
                  </a:cubicBezTo>
                  <a:cubicBezTo>
                    <a:pt x="2306" y="2844"/>
                    <a:pt x="1918" y="2798"/>
                    <a:pt x="1530" y="2752"/>
                  </a:cubicBezTo>
                  <a:cubicBezTo>
                    <a:pt x="1416" y="2752"/>
                    <a:pt x="1347" y="2821"/>
                    <a:pt x="1302" y="2935"/>
                  </a:cubicBezTo>
                  <a:cubicBezTo>
                    <a:pt x="1256" y="2958"/>
                    <a:pt x="1210" y="3026"/>
                    <a:pt x="1187" y="3118"/>
                  </a:cubicBezTo>
                  <a:cubicBezTo>
                    <a:pt x="1165" y="3163"/>
                    <a:pt x="1165" y="3209"/>
                    <a:pt x="1165" y="3254"/>
                  </a:cubicBezTo>
                  <a:cubicBezTo>
                    <a:pt x="964" y="3214"/>
                    <a:pt x="725" y="3151"/>
                    <a:pt x="505" y="3151"/>
                  </a:cubicBezTo>
                  <a:cubicBezTo>
                    <a:pt x="350" y="3151"/>
                    <a:pt x="205" y="3183"/>
                    <a:pt x="92" y="3277"/>
                  </a:cubicBezTo>
                  <a:cubicBezTo>
                    <a:pt x="1" y="3369"/>
                    <a:pt x="46" y="3551"/>
                    <a:pt x="115" y="3620"/>
                  </a:cubicBezTo>
                  <a:cubicBezTo>
                    <a:pt x="274" y="3779"/>
                    <a:pt x="480" y="3802"/>
                    <a:pt x="685" y="3825"/>
                  </a:cubicBezTo>
                  <a:cubicBezTo>
                    <a:pt x="891" y="3848"/>
                    <a:pt x="1096" y="3871"/>
                    <a:pt x="1302" y="3894"/>
                  </a:cubicBezTo>
                  <a:cubicBezTo>
                    <a:pt x="1712" y="3962"/>
                    <a:pt x="2100" y="4031"/>
                    <a:pt x="2489" y="4145"/>
                  </a:cubicBezTo>
                  <a:lnTo>
                    <a:pt x="2511" y="4145"/>
                  </a:lnTo>
                  <a:cubicBezTo>
                    <a:pt x="3128" y="4464"/>
                    <a:pt x="3790" y="4715"/>
                    <a:pt x="4383" y="5035"/>
                  </a:cubicBezTo>
                  <a:cubicBezTo>
                    <a:pt x="4497" y="5081"/>
                    <a:pt x="4588" y="5149"/>
                    <a:pt x="4680" y="5195"/>
                  </a:cubicBezTo>
                  <a:cubicBezTo>
                    <a:pt x="4725" y="5240"/>
                    <a:pt x="4771" y="5286"/>
                    <a:pt x="4817" y="5309"/>
                  </a:cubicBezTo>
                  <a:lnTo>
                    <a:pt x="4885" y="5309"/>
                  </a:lnTo>
                  <a:cubicBezTo>
                    <a:pt x="5250" y="5514"/>
                    <a:pt x="5616" y="5720"/>
                    <a:pt x="5958" y="5925"/>
                  </a:cubicBezTo>
                  <a:cubicBezTo>
                    <a:pt x="6414" y="6222"/>
                    <a:pt x="6894" y="6587"/>
                    <a:pt x="7419" y="6770"/>
                  </a:cubicBezTo>
                  <a:cubicBezTo>
                    <a:pt x="7434" y="6781"/>
                    <a:pt x="7448" y="6786"/>
                    <a:pt x="7461" y="6786"/>
                  </a:cubicBezTo>
                  <a:cubicBezTo>
                    <a:pt x="7522" y="6786"/>
                    <a:pt x="7544" y="6663"/>
                    <a:pt x="7487" y="6587"/>
                  </a:cubicBezTo>
                  <a:cubicBezTo>
                    <a:pt x="7099" y="6176"/>
                    <a:pt x="6551" y="5857"/>
                    <a:pt x="6072" y="5537"/>
                  </a:cubicBezTo>
                  <a:cubicBezTo>
                    <a:pt x="6049" y="5537"/>
                    <a:pt x="6049" y="5514"/>
                    <a:pt x="6049" y="5514"/>
                  </a:cubicBezTo>
                  <a:lnTo>
                    <a:pt x="6049" y="5514"/>
                  </a:lnTo>
                  <a:cubicBezTo>
                    <a:pt x="6300" y="5537"/>
                    <a:pt x="6574" y="5583"/>
                    <a:pt x="6825" y="5605"/>
                  </a:cubicBezTo>
                  <a:cubicBezTo>
                    <a:pt x="7145" y="5628"/>
                    <a:pt x="7442" y="5651"/>
                    <a:pt x="7761" y="5651"/>
                  </a:cubicBezTo>
                  <a:cubicBezTo>
                    <a:pt x="7837" y="5651"/>
                    <a:pt x="7934" y="5661"/>
                    <a:pt x="8030" y="5661"/>
                  </a:cubicBezTo>
                  <a:cubicBezTo>
                    <a:pt x="8078" y="5661"/>
                    <a:pt x="8126" y="5659"/>
                    <a:pt x="8172" y="5651"/>
                  </a:cubicBezTo>
                  <a:cubicBezTo>
                    <a:pt x="9131" y="5834"/>
                    <a:pt x="10067" y="6130"/>
                    <a:pt x="11025" y="6267"/>
                  </a:cubicBezTo>
                  <a:cubicBezTo>
                    <a:pt x="11031" y="6268"/>
                    <a:pt x="11037" y="6269"/>
                    <a:pt x="11042" y="6269"/>
                  </a:cubicBezTo>
                  <a:cubicBezTo>
                    <a:pt x="11162" y="6269"/>
                    <a:pt x="11157" y="6038"/>
                    <a:pt x="11048" y="6016"/>
                  </a:cubicBezTo>
                  <a:cubicBezTo>
                    <a:pt x="10181" y="5834"/>
                    <a:pt x="9336" y="5514"/>
                    <a:pt x="8469" y="5263"/>
                  </a:cubicBezTo>
                  <a:cubicBezTo>
                    <a:pt x="8446" y="5240"/>
                    <a:pt x="8423" y="5217"/>
                    <a:pt x="8400" y="5195"/>
                  </a:cubicBezTo>
                  <a:cubicBezTo>
                    <a:pt x="7944" y="4898"/>
                    <a:pt x="7396" y="4784"/>
                    <a:pt x="6894" y="4624"/>
                  </a:cubicBezTo>
                  <a:lnTo>
                    <a:pt x="6734" y="4578"/>
                  </a:lnTo>
                  <a:cubicBezTo>
                    <a:pt x="6871" y="4578"/>
                    <a:pt x="7008" y="4556"/>
                    <a:pt x="7145" y="4533"/>
                  </a:cubicBezTo>
                  <a:cubicBezTo>
                    <a:pt x="7236" y="4510"/>
                    <a:pt x="7236" y="4350"/>
                    <a:pt x="7168" y="4304"/>
                  </a:cubicBezTo>
                  <a:cubicBezTo>
                    <a:pt x="6939" y="4076"/>
                    <a:pt x="6460" y="4031"/>
                    <a:pt x="6163" y="3962"/>
                  </a:cubicBezTo>
                  <a:cubicBezTo>
                    <a:pt x="6095" y="3939"/>
                    <a:pt x="6026" y="3939"/>
                    <a:pt x="5958" y="3916"/>
                  </a:cubicBezTo>
                  <a:cubicBezTo>
                    <a:pt x="6186" y="3894"/>
                    <a:pt x="6414" y="3848"/>
                    <a:pt x="6643" y="3825"/>
                  </a:cubicBezTo>
                  <a:lnTo>
                    <a:pt x="6666" y="3825"/>
                  </a:lnTo>
                  <a:cubicBezTo>
                    <a:pt x="6734" y="3825"/>
                    <a:pt x="6802" y="3848"/>
                    <a:pt x="6871" y="3848"/>
                  </a:cubicBezTo>
                  <a:cubicBezTo>
                    <a:pt x="7054" y="3848"/>
                    <a:pt x="7236" y="3825"/>
                    <a:pt x="7419" y="3802"/>
                  </a:cubicBezTo>
                  <a:cubicBezTo>
                    <a:pt x="7784" y="3757"/>
                    <a:pt x="8149" y="3688"/>
                    <a:pt x="8514" y="3574"/>
                  </a:cubicBezTo>
                  <a:cubicBezTo>
                    <a:pt x="8537" y="3574"/>
                    <a:pt x="8560" y="3551"/>
                    <a:pt x="8583" y="3528"/>
                  </a:cubicBezTo>
                  <a:cubicBezTo>
                    <a:pt x="8599" y="3545"/>
                    <a:pt x="8627" y="3561"/>
                    <a:pt x="8657" y="3561"/>
                  </a:cubicBezTo>
                  <a:cubicBezTo>
                    <a:pt x="8670" y="3561"/>
                    <a:pt x="8684" y="3558"/>
                    <a:pt x="8697" y="3551"/>
                  </a:cubicBezTo>
                  <a:cubicBezTo>
                    <a:pt x="8971" y="3506"/>
                    <a:pt x="9245" y="3460"/>
                    <a:pt x="9496" y="3414"/>
                  </a:cubicBezTo>
                  <a:cubicBezTo>
                    <a:pt x="9678" y="3460"/>
                    <a:pt x="9861" y="3506"/>
                    <a:pt x="10044" y="3551"/>
                  </a:cubicBezTo>
                  <a:cubicBezTo>
                    <a:pt x="9930" y="3574"/>
                    <a:pt x="9815" y="3597"/>
                    <a:pt x="9770" y="3597"/>
                  </a:cubicBezTo>
                  <a:cubicBezTo>
                    <a:pt x="9724" y="3620"/>
                    <a:pt x="9656" y="3620"/>
                    <a:pt x="9610" y="3643"/>
                  </a:cubicBezTo>
                  <a:cubicBezTo>
                    <a:pt x="9427" y="3665"/>
                    <a:pt x="9245" y="3688"/>
                    <a:pt x="9062" y="3757"/>
                  </a:cubicBezTo>
                  <a:cubicBezTo>
                    <a:pt x="8948" y="3757"/>
                    <a:pt x="8902" y="3848"/>
                    <a:pt x="8880" y="3962"/>
                  </a:cubicBezTo>
                  <a:cubicBezTo>
                    <a:pt x="8765" y="3939"/>
                    <a:pt x="8629" y="3916"/>
                    <a:pt x="8514" y="3916"/>
                  </a:cubicBezTo>
                  <a:cubicBezTo>
                    <a:pt x="8240" y="3916"/>
                    <a:pt x="8263" y="4350"/>
                    <a:pt x="8492" y="4419"/>
                  </a:cubicBezTo>
                  <a:cubicBezTo>
                    <a:pt x="9587" y="4692"/>
                    <a:pt x="10728" y="4829"/>
                    <a:pt x="11847" y="5035"/>
                  </a:cubicBezTo>
                  <a:cubicBezTo>
                    <a:pt x="12965" y="5217"/>
                    <a:pt x="14084" y="5423"/>
                    <a:pt x="15179" y="5628"/>
                  </a:cubicBezTo>
                  <a:cubicBezTo>
                    <a:pt x="15192" y="5632"/>
                    <a:pt x="15203" y="5633"/>
                    <a:pt x="15213" y="5633"/>
                  </a:cubicBezTo>
                  <a:cubicBezTo>
                    <a:pt x="15335" y="5633"/>
                    <a:pt x="15308" y="5397"/>
                    <a:pt x="15202" y="5354"/>
                  </a:cubicBezTo>
                  <a:cubicBezTo>
                    <a:pt x="14107" y="5012"/>
                    <a:pt x="13011" y="4715"/>
                    <a:pt x="11870" y="4464"/>
                  </a:cubicBezTo>
                  <a:cubicBezTo>
                    <a:pt x="11687" y="4419"/>
                    <a:pt x="11482" y="4373"/>
                    <a:pt x="11299" y="4350"/>
                  </a:cubicBezTo>
                  <a:cubicBezTo>
                    <a:pt x="11299" y="4327"/>
                    <a:pt x="11299" y="4327"/>
                    <a:pt x="11299" y="4327"/>
                  </a:cubicBezTo>
                  <a:cubicBezTo>
                    <a:pt x="11368" y="4327"/>
                    <a:pt x="11459" y="4304"/>
                    <a:pt x="11527" y="4304"/>
                  </a:cubicBezTo>
                  <a:cubicBezTo>
                    <a:pt x="11685" y="4282"/>
                    <a:pt x="11731" y="4105"/>
                    <a:pt x="11711" y="3947"/>
                  </a:cubicBezTo>
                  <a:lnTo>
                    <a:pt x="11711" y="3947"/>
                  </a:lnTo>
                  <a:cubicBezTo>
                    <a:pt x="11715" y="3962"/>
                    <a:pt x="11733" y="3962"/>
                    <a:pt x="11733" y="3962"/>
                  </a:cubicBezTo>
                  <a:cubicBezTo>
                    <a:pt x="12326" y="4236"/>
                    <a:pt x="13057" y="4236"/>
                    <a:pt x="13696" y="4327"/>
                  </a:cubicBezTo>
                  <a:cubicBezTo>
                    <a:pt x="14312" y="4396"/>
                    <a:pt x="14905" y="4464"/>
                    <a:pt x="15499" y="4556"/>
                  </a:cubicBezTo>
                  <a:cubicBezTo>
                    <a:pt x="16663" y="4715"/>
                    <a:pt x="17781" y="4966"/>
                    <a:pt x="18809" y="5560"/>
                  </a:cubicBezTo>
                  <a:cubicBezTo>
                    <a:pt x="18831" y="5571"/>
                    <a:pt x="18851" y="5576"/>
                    <a:pt x="18869" y="5576"/>
                  </a:cubicBezTo>
                  <a:cubicBezTo>
                    <a:pt x="18994" y="5576"/>
                    <a:pt x="18997" y="5320"/>
                    <a:pt x="18877" y="5240"/>
                  </a:cubicBezTo>
                  <a:cubicBezTo>
                    <a:pt x="17941" y="4556"/>
                    <a:pt x="16777" y="4236"/>
                    <a:pt x="15636" y="4031"/>
                  </a:cubicBezTo>
                  <a:cubicBezTo>
                    <a:pt x="15590" y="4008"/>
                    <a:pt x="15522" y="4008"/>
                    <a:pt x="15453" y="3985"/>
                  </a:cubicBezTo>
                  <a:cubicBezTo>
                    <a:pt x="15933" y="3985"/>
                    <a:pt x="16435" y="3962"/>
                    <a:pt x="16891" y="3916"/>
                  </a:cubicBezTo>
                  <a:cubicBezTo>
                    <a:pt x="17622" y="3825"/>
                    <a:pt x="18329" y="3688"/>
                    <a:pt x="19060" y="3528"/>
                  </a:cubicBezTo>
                  <a:lnTo>
                    <a:pt x="19060" y="3528"/>
                  </a:lnTo>
                  <a:cubicBezTo>
                    <a:pt x="19014" y="3551"/>
                    <a:pt x="18991" y="3574"/>
                    <a:pt x="18968" y="3620"/>
                  </a:cubicBezTo>
                  <a:cubicBezTo>
                    <a:pt x="18877" y="3757"/>
                    <a:pt x="18946" y="4008"/>
                    <a:pt x="19128" y="4053"/>
                  </a:cubicBezTo>
                  <a:lnTo>
                    <a:pt x="19197" y="4053"/>
                  </a:lnTo>
                  <a:cubicBezTo>
                    <a:pt x="19219" y="4145"/>
                    <a:pt x="19242" y="4190"/>
                    <a:pt x="19311" y="4213"/>
                  </a:cubicBezTo>
                  <a:cubicBezTo>
                    <a:pt x="19836" y="4441"/>
                    <a:pt x="20452" y="4487"/>
                    <a:pt x="21023" y="4601"/>
                  </a:cubicBezTo>
                  <a:cubicBezTo>
                    <a:pt x="21593" y="4738"/>
                    <a:pt x="22164" y="4875"/>
                    <a:pt x="22712" y="5012"/>
                  </a:cubicBezTo>
                  <a:cubicBezTo>
                    <a:pt x="23282" y="5172"/>
                    <a:pt x="23853" y="5309"/>
                    <a:pt x="24401" y="5469"/>
                  </a:cubicBezTo>
                  <a:cubicBezTo>
                    <a:pt x="24994" y="5651"/>
                    <a:pt x="25565" y="5834"/>
                    <a:pt x="26158" y="5879"/>
                  </a:cubicBezTo>
                  <a:cubicBezTo>
                    <a:pt x="26295" y="5879"/>
                    <a:pt x="26295" y="5674"/>
                    <a:pt x="26181" y="5628"/>
                  </a:cubicBezTo>
                  <a:cubicBezTo>
                    <a:pt x="25017" y="5377"/>
                    <a:pt x="23899" y="4875"/>
                    <a:pt x="22735" y="4556"/>
                  </a:cubicBezTo>
                  <a:cubicBezTo>
                    <a:pt x="22575" y="4510"/>
                    <a:pt x="22392" y="4464"/>
                    <a:pt x="22232" y="4419"/>
                  </a:cubicBezTo>
                  <a:cubicBezTo>
                    <a:pt x="22301" y="4304"/>
                    <a:pt x="22255" y="4053"/>
                    <a:pt x="22095" y="4008"/>
                  </a:cubicBezTo>
                  <a:cubicBezTo>
                    <a:pt x="21662" y="3894"/>
                    <a:pt x="21205" y="3779"/>
                    <a:pt x="20772" y="3688"/>
                  </a:cubicBezTo>
                  <a:cubicBezTo>
                    <a:pt x="21000" y="3643"/>
                    <a:pt x="21228" y="3620"/>
                    <a:pt x="21456" y="3620"/>
                  </a:cubicBezTo>
                  <a:cubicBezTo>
                    <a:pt x="21548" y="3620"/>
                    <a:pt x="21525" y="3414"/>
                    <a:pt x="21434" y="3414"/>
                  </a:cubicBezTo>
                  <a:cubicBezTo>
                    <a:pt x="21365" y="3414"/>
                    <a:pt x="21274" y="3391"/>
                    <a:pt x="21205" y="3391"/>
                  </a:cubicBezTo>
                  <a:cubicBezTo>
                    <a:pt x="21297" y="3369"/>
                    <a:pt x="21365" y="3369"/>
                    <a:pt x="21456" y="3346"/>
                  </a:cubicBezTo>
                  <a:cubicBezTo>
                    <a:pt x="21616" y="3323"/>
                    <a:pt x="21776" y="3277"/>
                    <a:pt x="21936" y="3232"/>
                  </a:cubicBezTo>
                  <a:cubicBezTo>
                    <a:pt x="21958" y="3323"/>
                    <a:pt x="22004" y="3437"/>
                    <a:pt x="22095" y="3460"/>
                  </a:cubicBezTo>
                  <a:cubicBezTo>
                    <a:pt x="22415" y="3528"/>
                    <a:pt x="22780" y="3506"/>
                    <a:pt x="23123" y="3528"/>
                  </a:cubicBezTo>
                  <a:cubicBezTo>
                    <a:pt x="23465" y="3528"/>
                    <a:pt x="23785" y="3528"/>
                    <a:pt x="24127" y="3551"/>
                  </a:cubicBezTo>
                  <a:cubicBezTo>
                    <a:pt x="24332" y="3551"/>
                    <a:pt x="24310" y="3209"/>
                    <a:pt x="24150" y="3186"/>
                  </a:cubicBezTo>
                  <a:cubicBezTo>
                    <a:pt x="23853" y="3140"/>
                    <a:pt x="23579" y="3118"/>
                    <a:pt x="23282" y="3072"/>
                  </a:cubicBezTo>
                  <a:cubicBezTo>
                    <a:pt x="23351" y="3049"/>
                    <a:pt x="23419" y="3003"/>
                    <a:pt x="23488" y="2981"/>
                  </a:cubicBezTo>
                  <a:cubicBezTo>
                    <a:pt x="23642" y="2893"/>
                    <a:pt x="23563" y="2614"/>
                    <a:pt x="23414" y="2614"/>
                  </a:cubicBezTo>
                  <a:cubicBezTo>
                    <a:pt x="23408" y="2614"/>
                    <a:pt x="23402" y="2615"/>
                    <a:pt x="23396" y="2615"/>
                  </a:cubicBezTo>
                  <a:cubicBezTo>
                    <a:pt x="23305" y="2615"/>
                    <a:pt x="23237" y="2615"/>
                    <a:pt x="23145" y="2638"/>
                  </a:cubicBezTo>
                  <a:cubicBezTo>
                    <a:pt x="23054" y="2638"/>
                    <a:pt x="22986" y="2661"/>
                    <a:pt x="22894" y="2684"/>
                  </a:cubicBezTo>
                  <a:cubicBezTo>
                    <a:pt x="22803" y="2707"/>
                    <a:pt x="22712" y="2730"/>
                    <a:pt x="22620" y="2752"/>
                  </a:cubicBezTo>
                  <a:cubicBezTo>
                    <a:pt x="22602" y="2696"/>
                    <a:pt x="22552" y="2655"/>
                    <a:pt x="22497" y="2655"/>
                  </a:cubicBezTo>
                  <a:cubicBezTo>
                    <a:pt x="22485" y="2655"/>
                    <a:pt x="22473" y="2657"/>
                    <a:pt x="22461" y="2661"/>
                  </a:cubicBezTo>
                  <a:cubicBezTo>
                    <a:pt x="22392" y="2661"/>
                    <a:pt x="22347" y="2661"/>
                    <a:pt x="22278" y="2684"/>
                  </a:cubicBezTo>
                  <a:cubicBezTo>
                    <a:pt x="22392" y="2615"/>
                    <a:pt x="22483" y="2570"/>
                    <a:pt x="22598" y="2501"/>
                  </a:cubicBezTo>
                  <a:cubicBezTo>
                    <a:pt x="22758" y="2381"/>
                    <a:pt x="22690" y="1998"/>
                    <a:pt x="22501" y="1998"/>
                  </a:cubicBezTo>
                  <a:cubicBezTo>
                    <a:pt x="22475" y="1998"/>
                    <a:pt x="22446" y="2005"/>
                    <a:pt x="22415" y="2022"/>
                  </a:cubicBezTo>
                  <a:cubicBezTo>
                    <a:pt x="22210" y="2136"/>
                    <a:pt x="22004" y="2227"/>
                    <a:pt x="21776" y="2319"/>
                  </a:cubicBezTo>
                  <a:cubicBezTo>
                    <a:pt x="22506" y="1931"/>
                    <a:pt x="23191" y="1428"/>
                    <a:pt x="23830" y="881"/>
                  </a:cubicBezTo>
                  <a:cubicBezTo>
                    <a:pt x="23910" y="801"/>
                    <a:pt x="23850" y="545"/>
                    <a:pt x="23726" y="545"/>
                  </a:cubicBezTo>
                  <a:cubicBezTo>
                    <a:pt x="23709" y="545"/>
                    <a:pt x="23690" y="550"/>
                    <a:pt x="23670" y="561"/>
                  </a:cubicBezTo>
                  <a:cubicBezTo>
                    <a:pt x="22461" y="1292"/>
                    <a:pt x="21388" y="2205"/>
                    <a:pt x="19996" y="2547"/>
                  </a:cubicBezTo>
                  <a:cubicBezTo>
                    <a:pt x="19881" y="2570"/>
                    <a:pt x="19859" y="2730"/>
                    <a:pt x="19881" y="2866"/>
                  </a:cubicBezTo>
                  <a:cubicBezTo>
                    <a:pt x="19866" y="2866"/>
                    <a:pt x="19851" y="2856"/>
                    <a:pt x="19836" y="2856"/>
                  </a:cubicBezTo>
                  <a:cubicBezTo>
                    <a:pt x="19828" y="2856"/>
                    <a:pt x="19821" y="2859"/>
                    <a:pt x="19813" y="2866"/>
                  </a:cubicBezTo>
                  <a:cubicBezTo>
                    <a:pt x="19767" y="2866"/>
                    <a:pt x="19744" y="2889"/>
                    <a:pt x="19699" y="2912"/>
                  </a:cubicBezTo>
                  <a:cubicBezTo>
                    <a:pt x="19630" y="2912"/>
                    <a:pt x="19562" y="2935"/>
                    <a:pt x="19493" y="2958"/>
                  </a:cubicBezTo>
                  <a:cubicBezTo>
                    <a:pt x="19425" y="2958"/>
                    <a:pt x="19379" y="3026"/>
                    <a:pt x="19379" y="3095"/>
                  </a:cubicBezTo>
                  <a:cubicBezTo>
                    <a:pt x="19356" y="3072"/>
                    <a:pt x="19356" y="3072"/>
                    <a:pt x="19334" y="3072"/>
                  </a:cubicBezTo>
                  <a:cubicBezTo>
                    <a:pt x="18512" y="3232"/>
                    <a:pt x="17690" y="3323"/>
                    <a:pt x="16846" y="3369"/>
                  </a:cubicBezTo>
                  <a:lnTo>
                    <a:pt x="15841" y="3369"/>
                  </a:lnTo>
                  <a:cubicBezTo>
                    <a:pt x="15864" y="3346"/>
                    <a:pt x="15910" y="3323"/>
                    <a:pt x="15933" y="3300"/>
                  </a:cubicBezTo>
                  <a:cubicBezTo>
                    <a:pt x="16001" y="3232"/>
                    <a:pt x="16001" y="3072"/>
                    <a:pt x="15955" y="3003"/>
                  </a:cubicBezTo>
                  <a:cubicBezTo>
                    <a:pt x="16868" y="2958"/>
                    <a:pt x="17759" y="2912"/>
                    <a:pt x="18649" y="2730"/>
                  </a:cubicBezTo>
                  <a:cubicBezTo>
                    <a:pt x="18809" y="2684"/>
                    <a:pt x="18786" y="2387"/>
                    <a:pt x="18626" y="2364"/>
                  </a:cubicBezTo>
                  <a:cubicBezTo>
                    <a:pt x="18383" y="2343"/>
                    <a:pt x="18138" y="2335"/>
                    <a:pt x="17892" y="2335"/>
                  </a:cubicBezTo>
                  <a:cubicBezTo>
                    <a:pt x="17328" y="2335"/>
                    <a:pt x="16756" y="2378"/>
                    <a:pt x="16184" y="2410"/>
                  </a:cubicBezTo>
                  <a:cubicBezTo>
                    <a:pt x="15362" y="2456"/>
                    <a:pt x="14540" y="2456"/>
                    <a:pt x="13741" y="2615"/>
                  </a:cubicBezTo>
                  <a:cubicBezTo>
                    <a:pt x="13536" y="2661"/>
                    <a:pt x="13536" y="2935"/>
                    <a:pt x="13627" y="3095"/>
                  </a:cubicBezTo>
                  <a:cubicBezTo>
                    <a:pt x="13376" y="3095"/>
                    <a:pt x="13102" y="3095"/>
                    <a:pt x="12828" y="3072"/>
                  </a:cubicBezTo>
                  <a:cubicBezTo>
                    <a:pt x="12577" y="3072"/>
                    <a:pt x="12532" y="3300"/>
                    <a:pt x="12577" y="3483"/>
                  </a:cubicBezTo>
                  <a:cubicBezTo>
                    <a:pt x="12384" y="3450"/>
                    <a:pt x="12190" y="3418"/>
                    <a:pt x="11996" y="3418"/>
                  </a:cubicBezTo>
                  <a:cubicBezTo>
                    <a:pt x="11916" y="3418"/>
                    <a:pt x="11836" y="3424"/>
                    <a:pt x="11756" y="3437"/>
                  </a:cubicBezTo>
                  <a:cubicBezTo>
                    <a:pt x="11619" y="3437"/>
                    <a:pt x="11573" y="3574"/>
                    <a:pt x="11596" y="3711"/>
                  </a:cubicBezTo>
                  <a:cubicBezTo>
                    <a:pt x="11573" y="3688"/>
                    <a:pt x="11527" y="3688"/>
                    <a:pt x="11505" y="3688"/>
                  </a:cubicBezTo>
                  <a:cubicBezTo>
                    <a:pt x="11231" y="3643"/>
                    <a:pt x="10957" y="3620"/>
                    <a:pt x="10683" y="3597"/>
                  </a:cubicBezTo>
                  <a:cubicBezTo>
                    <a:pt x="10706" y="3483"/>
                    <a:pt x="10660" y="3346"/>
                    <a:pt x="10546" y="3323"/>
                  </a:cubicBezTo>
                  <a:cubicBezTo>
                    <a:pt x="10477" y="3300"/>
                    <a:pt x="10409" y="3277"/>
                    <a:pt x="10363" y="3254"/>
                  </a:cubicBezTo>
                  <a:cubicBezTo>
                    <a:pt x="10591" y="3232"/>
                    <a:pt x="10820" y="3186"/>
                    <a:pt x="11025" y="3095"/>
                  </a:cubicBezTo>
                  <a:cubicBezTo>
                    <a:pt x="11048" y="3072"/>
                    <a:pt x="11048" y="3072"/>
                    <a:pt x="11048" y="3072"/>
                  </a:cubicBezTo>
                  <a:cubicBezTo>
                    <a:pt x="11299" y="3026"/>
                    <a:pt x="11573" y="2958"/>
                    <a:pt x="11824" y="2912"/>
                  </a:cubicBezTo>
                  <a:cubicBezTo>
                    <a:pt x="12007" y="2866"/>
                    <a:pt x="12166" y="2844"/>
                    <a:pt x="12349" y="2798"/>
                  </a:cubicBezTo>
                  <a:cubicBezTo>
                    <a:pt x="12440" y="2775"/>
                    <a:pt x="12509" y="2752"/>
                    <a:pt x="12577" y="2661"/>
                  </a:cubicBezTo>
                  <a:cubicBezTo>
                    <a:pt x="12600" y="2593"/>
                    <a:pt x="12577" y="2501"/>
                    <a:pt x="12532" y="2456"/>
                  </a:cubicBezTo>
                  <a:cubicBezTo>
                    <a:pt x="12532" y="2433"/>
                    <a:pt x="12509" y="2433"/>
                    <a:pt x="12509" y="2433"/>
                  </a:cubicBezTo>
                  <a:cubicBezTo>
                    <a:pt x="13034" y="2273"/>
                    <a:pt x="13536" y="2090"/>
                    <a:pt x="14015" y="1908"/>
                  </a:cubicBezTo>
                  <a:cubicBezTo>
                    <a:pt x="15111" y="1497"/>
                    <a:pt x="16161" y="1018"/>
                    <a:pt x="17165" y="424"/>
                  </a:cubicBezTo>
                  <a:cubicBezTo>
                    <a:pt x="17330" y="342"/>
                    <a:pt x="17253" y="0"/>
                    <a:pt x="17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8"/>
            <p:cNvSpPr/>
            <p:nvPr/>
          </p:nvSpPr>
          <p:spPr>
            <a:xfrm rot="-5400000">
              <a:off x="6218507" y="3168861"/>
              <a:ext cx="157569" cy="21570"/>
            </a:xfrm>
            <a:custGeom>
              <a:avLst/>
              <a:gdLst/>
              <a:ahLst/>
              <a:cxnLst/>
              <a:rect l="l" t="t" r="r" b="b"/>
              <a:pathLst>
                <a:path w="8788" h="1203" extrusionOk="0">
                  <a:moveTo>
                    <a:pt x="8697" y="0"/>
                  </a:moveTo>
                  <a:cubicBezTo>
                    <a:pt x="7510" y="23"/>
                    <a:pt x="6323" y="115"/>
                    <a:pt x="5136" y="206"/>
                  </a:cubicBezTo>
                  <a:cubicBezTo>
                    <a:pt x="4269" y="297"/>
                    <a:pt x="3356" y="320"/>
                    <a:pt x="2465" y="457"/>
                  </a:cubicBezTo>
                  <a:cubicBezTo>
                    <a:pt x="2488" y="411"/>
                    <a:pt x="2488" y="343"/>
                    <a:pt x="2465" y="297"/>
                  </a:cubicBezTo>
                  <a:cubicBezTo>
                    <a:pt x="2427" y="202"/>
                    <a:pt x="2358" y="155"/>
                    <a:pt x="2283" y="155"/>
                  </a:cubicBezTo>
                  <a:cubicBezTo>
                    <a:pt x="2268" y="155"/>
                    <a:pt x="2252" y="156"/>
                    <a:pt x="2237" y="160"/>
                  </a:cubicBezTo>
                  <a:cubicBezTo>
                    <a:pt x="2009" y="252"/>
                    <a:pt x="1758" y="320"/>
                    <a:pt x="1530" y="388"/>
                  </a:cubicBezTo>
                  <a:lnTo>
                    <a:pt x="1507" y="388"/>
                  </a:lnTo>
                  <a:cubicBezTo>
                    <a:pt x="1429" y="374"/>
                    <a:pt x="1353" y="369"/>
                    <a:pt x="1278" y="369"/>
                  </a:cubicBezTo>
                  <a:cubicBezTo>
                    <a:pt x="1112" y="369"/>
                    <a:pt x="950" y="396"/>
                    <a:pt x="776" y="411"/>
                  </a:cubicBezTo>
                  <a:cubicBezTo>
                    <a:pt x="571" y="457"/>
                    <a:pt x="274" y="457"/>
                    <a:pt x="92" y="594"/>
                  </a:cubicBezTo>
                  <a:cubicBezTo>
                    <a:pt x="0" y="662"/>
                    <a:pt x="23" y="822"/>
                    <a:pt x="137" y="868"/>
                  </a:cubicBezTo>
                  <a:lnTo>
                    <a:pt x="160" y="868"/>
                  </a:lnTo>
                  <a:cubicBezTo>
                    <a:pt x="160" y="1005"/>
                    <a:pt x="206" y="1165"/>
                    <a:pt x="365" y="1187"/>
                  </a:cubicBezTo>
                  <a:cubicBezTo>
                    <a:pt x="408" y="1198"/>
                    <a:pt x="450" y="1202"/>
                    <a:pt x="492" y="1202"/>
                  </a:cubicBezTo>
                  <a:cubicBezTo>
                    <a:pt x="632" y="1202"/>
                    <a:pt x="768" y="1154"/>
                    <a:pt x="890" y="1119"/>
                  </a:cubicBezTo>
                  <a:cubicBezTo>
                    <a:pt x="1050" y="1073"/>
                    <a:pt x="1210" y="1028"/>
                    <a:pt x="1370" y="959"/>
                  </a:cubicBezTo>
                  <a:cubicBezTo>
                    <a:pt x="1415" y="959"/>
                    <a:pt x="1438" y="936"/>
                    <a:pt x="1484" y="913"/>
                  </a:cubicBezTo>
                  <a:cubicBezTo>
                    <a:pt x="1530" y="1005"/>
                    <a:pt x="1575" y="1073"/>
                    <a:pt x="1666" y="1073"/>
                  </a:cubicBezTo>
                  <a:cubicBezTo>
                    <a:pt x="1722" y="1074"/>
                    <a:pt x="1778" y="1075"/>
                    <a:pt x="1833" y="1075"/>
                  </a:cubicBezTo>
                  <a:cubicBezTo>
                    <a:pt x="2967" y="1075"/>
                    <a:pt x="4117" y="860"/>
                    <a:pt x="5204" y="708"/>
                  </a:cubicBezTo>
                  <a:cubicBezTo>
                    <a:pt x="6391" y="571"/>
                    <a:pt x="7555" y="388"/>
                    <a:pt x="8720" y="160"/>
                  </a:cubicBezTo>
                  <a:cubicBezTo>
                    <a:pt x="8788" y="137"/>
                    <a:pt x="8765" y="0"/>
                    <a:pt x="8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8"/>
            <p:cNvSpPr/>
            <p:nvPr/>
          </p:nvSpPr>
          <p:spPr>
            <a:xfrm rot="-5400000">
              <a:off x="6234069" y="3287165"/>
              <a:ext cx="54184" cy="24725"/>
            </a:xfrm>
            <a:custGeom>
              <a:avLst/>
              <a:gdLst/>
              <a:ahLst/>
              <a:cxnLst/>
              <a:rect l="l" t="t" r="r" b="b"/>
              <a:pathLst>
                <a:path w="3022" h="1379" extrusionOk="0">
                  <a:moveTo>
                    <a:pt x="2910" y="1"/>
                  </a:moveTo>
                  <a:cubicBezTo>
                    <a:pt x="2904" y="1"/>
                    <a:pt x="2897" y="2"/>
                    <a:pt x="2890" y="4"/>
                  </a:cubicBezTo>
                  <a:cubicBezTo>
                    <a:pt x="1977" y="392"/>
                    <a:pt x="1019" y="711"/>
                    <a:pt x="106" y="1122"/>
                  </a:cubicBezTo>
                  <a:cubicBezTo>
                    <a:pt x="1" y="1164"/>
                    <a:pt x="69" y="1379"/>
                    <a:pt x="187" y="1379"/>
                  </a:cubicBezTo>
                  <a:cubicBezTo>
                    <a:pt x="197" y="1379"/>
                    <a:pt x="208" y="1377"/>
                    <a:pt x="220" y="1373"/>
                  </a:cubicBezTo>
                  <a:cubicBezTo>
                    <a:pt x="1133" y="985"/>
                    <a:pt x="2023" y="551"/>
                    <a:pt x="2959" y="163"/>
                  </a:cubicBezTo>
                  <a:cubicBezTo>
                    <a:pt x="3022" y="121"/>
                    <a:pt x="2988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8"/>
            <p:cNvSpPr/>
            <p:nvPr/>
          </p:nvSpPr>
          <p:spPr>
            <a:xfrm rot="-5400000">
              <a:off x="6188500" y="3267203"/>
              <a:ext cx="244081" cy="101824"/>
            </a:xfrm>
            <a:custGeom>
              <a:avLst/>
              <a:gdLst/>
              <a:ahLst/>
              <a:cxnLst/>
              <a:rect l="l" t="t" r="r" b="b"/>
              <a:pathLst>
                <a:path w="13613" h="5679" extrusionOk="0">
                  <a:moveTo>
                    <a:pt x="2009" y="3691"/>
                  </a:moveTo>
                  <a:lnTo>
                    <a:pt x="2009" y="3691"/>
                  </a:lnTo>
                  <a:cubicBezTo>
                    <a:pt x="2215" y="3759"/>
                    <a:pt x="2397" y="3805"/>
                    <a:pt x="2603" y="3850"/>
                  </a:cubicBezTo>
                  <a:cubicBezTo>
                    <a:pt x="2649" y="3873"/>
                    <a:pt x="2717" y="3896"/>
                    <a:pt x="2763" y="3919"/>
                  </a:cubicBezTo>
                  <a:cubicBezTo>
                    <a:pt x="2717" y="3919"/>
                    <a:pt x="2694" y="3942"/>
                    <a:pt x="2694" y="3965"/>
                  </a:cubicBezTo>
                  <a:cubicBezTo>
                    <a:pt x="2466" y="3873"/>
                    <a:pt x="2238" y="3782"/>
                    <a:pt x="2009" y="3691"/>
                  </a:cubicBezTo>
                  <a:close/>
                  <a:moveTo>
                    <a:pt x="9762" y="0"/>
                  </a:moveTo>
                  <a:cubicBezTo>
                    <a:pt x="9743" y="0"/>
                    <a:pt x="9723" y="5"/>
                    <a:pt x="9702" y="16"/>
                  </a:cubicBezTo>
                  <a:cubicBezTo>
                    <a:pt x="8857" y="427"/>
                    <a:pt x="8012" y="815"/>
                    <a:pt x="7145" y="1157"/>
                  </a:cubicBezTo>
                  <a:cubicBezTo>
                    <a:pt x="6278" y="1499"/>
                    <a:pt x="5365" y="1728"/>
                    <a:pt x="4452" y="1979"/>
                  </a:cubicBezTo>
                  <a:cubicBezTo>
                    <a:pt x="4383" y="2002"/>
                    <a:pt x="4338" y="2047"/>
                    <a:pt x="4315" y="2139"/>
                  </a:cubicBezTo>
                  <a:cubicBezTo>
                    <a:pt x="3470" y="2298"/>
                    <a:pt x="2603" y="2549"/>
                    <a:pt x="1850" y="2960"/>
                  </a:cubicBezTo>
                  <a:cubicBezTo>
                    <a:pt x="1804" y="2983"/>
                    <a:pt x="1781" y="3052"/>
                    <a:pt x="1781" y="3120"/>
                  </a:cubicBezTo>
                  <a:cubicBezTo>
                    <a:pt x="1621" y="3052"/>
                    <a:pt x="1462" y="3006"/>
                    <a:pt x="1302" y="2960"/>
                  </a:cubicBezTo>
                  <a:cubicBezTo>
                    <a:pt x="1256" y="2960"/>
                    <a:pt x="1211" y="2937"/>
                    <a:pt x="1142" y="2937"/>
                  </a:cubicBezTo>
                  <a:cubicBezTo>
                    <a:pt x="1165" y="2915"/>
                    <a:pt x="1165" y="2915"/>
                    <a:pt x="1188" y="2915"/>
                  </a:cubicBezTo>
                  <a:cubicBezTo>
                    <a:pt x="1416" y="2801"/>
                    <a:pt x="1644" y="2686"/>
                    <a:pt x="1895" y="2572"/>
                  </a:cubicBezTo>
                  <a:cubicBezTo>
                    <a:pt x="2375" y="2367"/>
                    <a:pt x="2854" y="2161"/>
                    <a:pt x="3333" y="1956"/>
                  </a:cubicBezTo>
                  <a:cubicBezTo>
                    <a:pt x="4292" y="1568"/>
                    <a:pt x="5273" y="1157"/>
                    <a:pt x="6232" y="723"/>
                  </a:cubicBezTo>
                  <a:cubicBezTo>
                    <a:pt x="6294" y="682"/>
                    <a:pt x="6263" y="511"/>
                    <a:pt x="6189" y="511"/>
                  </a:cubicBezTo>
                  <a:cubicBezTo>
                    <a:pt x="6181" y="511"/>
                    <a:pt x="6173" y="513"/>
                    <a:pt x="6164" y="518"/>
                  </a:cubicBezTo>
                  <a:cubicBezTo>
                    <a:pt x="5159" y="860"/>
                    <a:pt x="4109" y="1134"/>
                    <a:pt x="3082" y="1477"/>
                  </a:cubicBezTo>
                  <a:cubicBezTo>
                    <a:pt x="2603" y="1636"/>
                    <a:pt x="2146" y="1819"/>
                    <a:pt x="1667" y="2002"/>
                  </a:cubicBezTo>
                  <a:cubicBezTo>
                    <a:pt x="1279" y="2161"/>
                    <a:pt x="594" y="2344"/>
                    <a:pt x="389" y="2755"/>
                  </a:cubicBezTo>
                  <a:cubicBezTo>
                    <a:pt x="366" y="2823"/>
                    <a:pt x="366" y="2892"/>
                    <a:pt x="389" y="2960"/>
                  </a:cubicBezTo>
                  <a:cubicBezTo>
                    <a:pt x="366" y="3006"/>
                    <a:pt x="366" y="3052"/>
                    <a:pt x="366" y="3074"/>
                  </a:cubicBezTo>
                  <a:cubicBezTo>
                    <a:pt x="366" y="3097"/>
                    <a:pt x="366" y="3097"/>
                    <a:pt x="366" y="3097"/>
                  </a:cubicBezTo>
                  <a:cubicBezTo>
                    <a:pt x="320" y="3097"/>
                    <a:pt x="275" y="3074"/>
                    <a:pt x="229" y="3074"/>
                  </a:cubicBezTo>
                  <a:cubicBezTo>
                    <a:pt x="1" y="3074"/>
                    <a:pt x="46" y="3531"/>
                    <a:pt x="229" y="3554"/>
                  </a:cubicBezTo>
                  <a:cubicBezTo>
                    <a:pt x="366" y="3622"/>
                    <a:pt x="526" y="3645"/>
                    <a:pt x="663" y="3691"/>
                  </a:cubicBezTo>
                  <a:cubicBezTo>
                    <a:pt x="800" y="3736"/>
                    <a:pt x="937" y="3782"/>
                    <a:pt x="1074" y="3828"/>
                  </a:cubicBezTo>
                  <a:cubicBezTo>
                    <a:pt x="1370" y="3919"/>
                    <a:pt x="1667" y="3987"/>
                    <a:pt x="1941" y="4079"/>
                  </a:cubicBezTo>
                  <a:cubicBezTo>
                    <a:pt x="2534" y="4261"/>
                    <a:pt x="3128" y="4467"/>
                    <a:pt x="3698" y="4672"/>
                  </a:cubicBezTo>
                  <a:cubicBezTo>
                    <a:pt x="3708" y="4675"/>
                    <a:pt x="3717" y="4677"/>
                    <a:pt x="3726" y="4677"/>
                  </a:cubicBezTo>
                  <a:cubicBezTo>
                    <a:pt x="3838" y="4677"/>
                    <a:pt x="3850" y="4418"/>
                    <a:pt x="3744" y="4375"/>
                  </a:cubicBezTo>
                  <a:cubicBezTo>
                    <a:pt x="3539" y="4307"/>
                    <a:pt x="3310" y="4216"/>
                    <a:pt x="3105" y="4124"/>
                  </a:cubicBezTo>
                  <a:cubicBezTo>
                    <a:pt x="3174" y="4124"/>
                    <a:pt x="3219" y="4147"/>
                    <a:pt x="3288" y="4147"/>
                  </a:cubicBezTo>
                  <a:cubicBezTo>
                    <a:pt x="3356" y="4147"/>
                    <a:pt x="3356" y="4033"/>
                    <a:pt x="3356" y="3987"/>
                  </a:cubicBezTo>
                  <a:cubicBezTo>
                    <a:pt x="3310" y="3736"/>
                    <a:pt x="3059" y="3645"/>
                    <a:pt x="2854" y="3554"/>
                  </a:cubicBezTo>
                  <a:cubicBezTo>
                    <a:pt x="3379" y="3440"/>
                    <a:pt x="3881" y="3280"/>
                    <a:pt x="4383" y="3097"/>
                  </a:cubicBezTo>
                  <a:cubicBezTo>
                    <a:pt x="4475" y="3052"/>
                    <a:pt x="4475" y="2892"/>
                    <a:pt x="4452" y="2823"/>
                  </a:cubicBezTo>
                  <a:cubicBezTo>
                    <a:pt x="4416" y="2752"/>
                    <a:pt x="4367" y="2695"/>
                    <a:pt x="4292" y="2695"/>
                  </a:cubicBezTo>
                  <a:cubicBezTo>
                    <a:pt x="4271" y="2695"/>
                    <a:pt x="4248" y="2699"/>
                    <a:pt x="4223" y="2709"/>
                  </a:cubicBezTo>
                  <a:cubicBezTo>
                    <a:pt x="3721" y="2892"/>
                    <a:pt x="3219" y="3029"/>
                    <a:pt x="2694" y="3120"/>
                  </a:cubicBezTo>
                  <a:cubicBezTo>
                    <a:pt x="2557" y="3143"/>
                    <a:pt x="2534" y="3303"/>
                    <a:pt x="2580" y="3440"/>
                  </a:cubicBezTo>
                  <a:cubicBezTo>
                    <a:pt x="2443" y="3371"/>
                    <a:pt x="2306" y="3303"/>
                    <a:pt x="2146" y="3257"/>
                  </a:cubicBezTo>
                  <a:cubicBezTo>
                    <a:pt x="2580" y="3097"/>
                    <a:pt x="3014" y="2915"/>
                    <a:pt x="3447" y="2778"/>
                  </a:cubicBezTo>
                  <a:cubicBezTo>
                    <a:pt x="3767" y="2664"/>
                    <a:pt x="4109" y="2572"/>
                    <a:pt x="4452" y="2481"/>
                  </a:cubicBezTo>
                  <a:cubicBezTo>
                    <a:pt x="4475" y="2504"/>
                    <a:pt x="4520" y="2504"/>
                    <a:pt x="4543" y="2504"/>
                  </a:cubicBezTo>
                  <a:cubicBezTo>
                    <a:pt x="4840" y="2504"/>
                    <a:pt x="5136" y="2458"/>
                    <a:pt x="5410" y="2390"/>
                  </a:cubicBezTo>
                  <a:lnTo>
                    <a:pt x="5410" y="2390"/>
                  </a:lnTo>
                  <a:cubicBezTo>
                    <a:pt x="5296" y="2527"/>
                    <a:pt x="5296" y="2778"/>
                    <a:pt x="5433" y="2892"/>
                  </a:cubicBezTo>
                  <a:cubicBezTo>
                    <a:pt x="5502" y="2960"/>
                    <a:pt x="5570" y="3006"/>
                    <a:pt x="5639" y="3029"/>
                  </a:cubicBezTo>
                  <a:lnTo>
                    <a:pt x="5570" y="3029"/>
                  </a:lnTo>
                  <a:cubicBezTo>
                    <a:pt x="5410" y="3029"/>
                    <a:pt x="5342" y="3189"/>
                    <a:pt x="5365" y="3371"/>
                  </a:cubicBezTo>
                  <a:cubicBezTo>
                    <a:pt x="5068" y="3325"/>
                    <a:pt x="4771" y="3280"/>
                    <a:pt x="4475" y="3257"/>
                  </a:cubicBezTo>
                  <a:cubicBezTo>
                    <a:pt x="4292" y="3257"/>
                    <a:pt x="4269" y="3577"/>
                    <a:pt x="4406" y="3622"/>
                  </a:cubicBezTo>
                  <a:cubicBezTo>
                    <a:pt x="5525" y="4056"/>
                    <a:pt x="6757" y="4216"/>
                    <a:pt x="7898" y="4535"/>
                  </a:cubicBezTo>
                  <a:cubicBezTo>
                    <a:pt x="9062" y="4855"/>
                    <a:pt x="10181" y="5266"/>
                    <a:pt x="11322" y="5676"/>
                  </a:cubicBezTo>
                  <a:cubicBezTo>
                    <a:pt x="11328" y="5678"/>
                    <a:pt x="11334" y="5679"/>
                    <a:pt x="11339" y="5679"/>
                  </a:cubicBezTo>
                  <a:cubicBezTo>
                    <a:pt x="11410" y="5679"/>
                    <a:pt x="11388" y="5537"/>
                    <a:pt x="11345" y="5494"/>
                  </a:cubicBezTo>
                  <a:cubicBezTo>
                    <a:pt x="10409" y="4900"/>
                    <a:pt x="9314" y="4490"/>
                    <a:pt x="8264" y="4147"/>
                  </a:cubicBezTo>
                  <a:lnTo>
                    <a:pt x="8264" y="4147"/>
                  </a:lnTo>
                  <a:cubicBezTo>
                    <a:pt x="8766" y="4307"/>
                    <a:pt x="9291" y="4467"/>
                    <a:pt x="9793" y="4649"/>
                  </a:cubicBezTo>
                  <a:cubicBezTo>
                    <a:pt x="9805" y="4652"/>
                    <a:pt x="9816" y="4653"/>
                    <a:pt x="9827" y="4653"/>
                  </a:cubicBezTo>
                  <a:cubicBezTo>
                    <a:pt x="10000" y="4653"/>
                    <a:pt x="10012" y="4326"/>
                    <a:pt x="9861" y="4261"/>
                  </a:cubicBezTo>
                  <a:cubicBezTo>
                    <a:pt x="9724" y="4193"/>
                    <a:pt x="9610" y="4147"/>
                    <a:pt x="9473" y="4079"/>
                  </a:cubicBezTo>
                  <a:cubicBezTo>
                    <a:pt x="9542" y="4079"/>
                    <a:pt x="9587" y="4056"/>
                    <a:pt x="9656" y="4033"/>
                  </a:cubicBezTo>
                  <a:cubicBezTo>
                    <a:pt x="9839" y="3987"/>
                    <a:pt x="9861" y="3714"/>
                    <a:pt x="9724" y="3577"/>
                  </a:cubicBezTo>
                  <a:cubicBezTo>
                    <a:pt x="9496" y="3371"/>
                    <a:pt x="9131" y="3325"/>
                    <a:pt x="8811" y="3257"/>
                  </a:cubicBezTo>
                  <a:cubicBezTo>
                    <a:pt x="8948" y="3257"/>
                    <a:pt x="9062" y="3257"/>
                    <a:pt x="9177" y="3234"/>
                  </a:cubicBezTo>
                  <a:cubicBezTo>
                    <a:pt x="9359" y="3234"/>
                    <a:pt x="9382" y="2915"/>
                    <a:pt x="9291" y="2801"/>
                  </a:cubicBezTo>
                  <a:cubicBezTo>
                    <a:pt x="9131" y="2572"/>
                    <a:pt x="8834" y="2549"/>
                    <a:pt x="8583" y="2481"/>
                  </a:cubicBezTo>
                  <a:cubicBezTo>
                    <a:pt x="8515" y="2481"/>
                    <a:pt x="8446" y="2458"/>
                    <a:pt x="8378" y="2458"/>
                  </a:cubicBezTo>
                  <a:cubicBezTo>
                    <a:pt x="9108" y="2344"/>
                    <a:pt x="9816" y="2139"/>
                    <a:pt x="10500" y="1796"/>
                  </a:cubicBezTo>
                  <a:cubicBezTo>
                    <a:pt x="10523" y="1773"/>
                    <a:pt x="10523" y="1751"/>
                    <a:pt x="10546" y="1751"/>
                  </a:cubicBezTo>
                  <a:cubicBezTo>
                    <a:pt x="10569" y="1796"/>
                    <a:pt x="10615" y="1842"/>
                    <a:pt x="10683" y="1842"/>
                  </a:cubicBezTo>
                  <a:cubicBezTo>
                    <a:pt x="10745" y="1848"/>
                    <a:pt x="10806" y="1851"/>
                    <a:pt x="10867" y="1851"/>
                  </a:cubicBezTo>
                  <a:cubicBezTo>
                    <a:pt x="11257" y="1851"/>
                    <a:pt x="11635" y="1735"/>
                    <a:pt x="12030" y="1636"/>
                  </a:cubicBezTo>
                  <a:cubicBezTo>
                    <a:pt x="12463" y="1522"/>
                    <a:pt x="12920" y="1408"/>
                    <a:pt x="13354" y="1294"/>
                  </a:cubicBezTo>
                  <a:cubicBezTo>
                    <a:pt x="13612" y="1229"/>
                    <a:pt x="13566" y="718"/>
                    <a:pt x="13310" y="718"/>
                  </a:cubicBezTo>
                  <a:cubicBezTo>
                    <a:pt x="13295" y="718"/>
                    <a:pt x="13279" y="720"/>
                    <a:pt x="13262" y="723"/>
                  </a:cubicBezTo>
                  <a:cubicBezTo>
                    <a:pt x="12829" y="815"/>
                    <a:pt x="12372" y="929"/>
                    <a:pt x="11938" y="1020"/>
                  </a:cubicBezTo>
                  <a:cubicBezTo>
                    <a:pt x="11482" y="1111"/>
                    <a:pt x="11003" y="1180"/>
                    <a:pt x="10615" y="1408"/>
                  </a:cubicBezTo>
                  <a:cubicBezTo>
                    <a:pt x="10592" y="1408"/>
                    <a:pt x="10592" y="1431"/>
                    <a:pt x="10569" y="1431"/>
                  </a:cubicBezTo>
                  <a:cubicBezTo>
                    <a:pt x="10533" y="1341"/>
                    <a:pt x="10469" y="1280"/>
                    <a:pt x="10377" y="1280"/>
                  </a:cubicBezTo>
                  <a:cubicBezTo>
                    <a:pt x="10351" y="1280"/>
                    <a:pt x="10324" y="1284"/>
                    <a:pt x="10295" y="1294"/>
                  </a:cubicBezTo>
                  <a:cubicBezTo>
                    <a:pt x="9108" y="1728"/>
                    <a:pt x="7830" y="2002"/>
                    <a:pt x="6574" y="2047"/>
                  </a:cubicBezTo>
                  <a:cubicBezTo>
                    <a:pt x="6803" y="1956"/>
                    <a:pt x="7031" y="1842"/>
                    <a:pt x="7259" y="1751"/>
                  </a:cubicBezTo>
                  <a:cubicBezTo>
                    <a:pt x="8149" y="1340"/>
                    <a:pt x="8994" y="860"/>
                    <a:pt x="9839" y="358"/>
                  </a:cubicBezTo>
                  <a:cubicBezTo>
                    <a:pt x="9980" y="277"/>
                    <a:pt x="9907" y="0"/>
                    <a:pt x="9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8"/>
            <p:cNvSpPr/>
            <p:nvPr/>
          </p:nvSpPr>
          <p:spPr>
            <a:xfrm rot="-5400000">
              <a:off x="6235872" y="3457174"/>
              <a:ext cx="100282" cy="22825"/>
            </a:xfrm>
            <a:custGeom>
              <a:avLst/>
              <a:gdLst/>
              <a:ahLst/>
              <a:cxnLst/>
              <a:rect l="l" t="t" r="r" b="b"/>
              <a:pathLst>
                <a:path w="5593" h="1273" extrusionOk="0">
                  <a:moveTo>
                    <a:pt x="5310" y="1"/>
                  </a:moveTo>
                  <a:cubicBezTo>
                    <a:pt x="4512" y="1"/>
                    <a:pt x="3694" y="171"/>
                    <a:pt x="2876" y="322"/>
                  </a:cubicBezTo>
                  <a:cubicBezTo>
                    <a:pt x="2443" y="413"/>
                    <a:pt x="1986" y="482"/>
                    <a:pt x="1552" y="528"/>
                  </a:cubicBezTo>
                  <a:cubicBezTo>
                    <a:pt x="1119" y="573"/>
                    <a:pt x="685" y="596"/>
                    <a:pt x="251" y="664"/>
                  </a:cubicBezTo>
                  <a:cubicBezTo>
                    <a:pt x="0" y="710"/>
                    <a:pt x="46" y="1167"/>
                    <a:pt x="274" y="1212"/>
                  </a:cubicBezTo>
                  <a:cubicBezTo>
                    <a:pt x="471" y="1255"/>
                    <a:pt x="672" y="1272"/>
                    <a:pt x="875" y="1272"/>
                  </a:cubicBezTo>
                  <a:cubicBezTo>
                    <a:pt x="1548" y="1272"/>
                    <a:pt x="2246" y="1079"/>
                    <a:pt x="2876" y="938"/>
                  </a:cubicBezTo>
                  <a:cubicBezTo>
                    <a:pt x="3744" y="733"/>
                    <a:pt x="4611" y="505"/>
                    <a:pt x="5478" y="254"/>
                  </a:cubicBezTo>
                  <a:cubicBezTo>
                    <a:pt x="5593" y="231"/>
                    <a:pt x="5593" y="3"/>
                    <a:pt x="5456" y="3"/>
                  </a:cubicBezTo>
                  <a:cubicBezTo>
                    <a:pt x="5407" y="1"/>
                    <a:pt x="5359" y="1"/>
                    <a:pt x="5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8"/>
            <p:cNvSpPr/>
            <p:nvPr/>
          </p:nvSpPr>
          <p:spPr>
            <a:xfrm rot="-5400000">
              <a:off x="6252099" y="3449518"/>
              <a:ext cx="141683" cy="57304"/>
            </a:xfrm>
            <a:custGeom>
              <a:avLst/>
              <a:gdLst/>
              <a:ahLst/>
              <a:cxnLst/>
              <a:rect l="l" t="t" r="r" b="b"/>
              <a:pathLst>
                <a:path w="7902" h="3196" extrusionOk="0">
                  <a:moveTo>
                    <a:pt x="229" y="0"/>
                  </a:moveTo>
                  <a:cubicBezTo>
                    <a:pt x="0" y="0"/>
                    <a:pt x="69" y="457"/>
                    <a:pt x="251" y="502"/>
                  </a:cubicBezTo>
                  <a:cubicBezTo>
                    <a:pt x="388" y="548"/>
                    <a:pt x="548" y="571"/>
                    <a:pt x="685" y="594"/>
                  </a:cubicBezTo>
                  <a:cubicBezTo>
                    <a:pt x="708" y="662"/>
                    <a:pt x="754" y="753"/>
                    <a:pt x="845" y="776"/>
                  </a:cubicBezTo>
                  <a:cubicBezTo>
                    <a:pt x="1484" y="982"/>
                    <a:pt x="2169" y="1096"/>
                    <a:pt x="2853" y="1210"/>
                  </a:cubicBezTo>
                  <a:cubicBezTo>
                    <a:pt x="3264" y="1278"/>
                    <a:pt x="3698" y="1347"/>
                    <a:pt x="4109" y="1392"/>
                  </a:cubicBezTo>
                  <a:cubicBezTo>
                    <a:pt x="4360" y="1552"/>
                    <a:pt x="4634" y="1621"/>
                    <a:pt x="4885" y="1712"/>
                  </a:cubicBezTo>
                  <a:cubicBezTo>
                    <a:pt x="5090" y="1803"/>
                    <a:pt x="5273" y="1895"/>
                    <a:pt x="5478" y="1963"/>
                  </a:cubicBezTo>
                  <a:cubicBezTo>
                    <a:pt x="5547" y="2009"/>
                    <a:pt x="5638" y="2054"/>
                    <a:pt x="5707" y="2100"/>
                  </a:cubicBezTo>
                  <a:cubicBezTo>
                    <a:pt x="6369" y="2442"/>
                    <a:pt x="7053" y="2762"/>
                    <a:pt x="7670" y="3173"/>
                  </a:cubicBezTo>
                  <a:cubicBezTo>
                    <a:pt x="7692" y="3189"/>
                    <a:pt x="7713" y="3196"/>
                    <a:pt x="7732" y="3196"/>
                  </a:cubicBezTo>
                  <a:cubicBezTo>
                    <a:pt x="7850" y="3196"/>
                    <a:pt x="7901" y="2932"/>
                    <a:pt x="7784" y="2853"/>
                  </a:cubicBezTo>
                  <a:cubicBezTo>
                    <a:pt x="7784" y="2853"/>
                    <a:pt x="7761" y="2853"/>
                    <a:pt x="7761" y="2830"/>
                  </a:cubicBezTo>
                  <a:cubicBezTo>
                    <a:pt x="7510" y="2648"/>
                    <a:pt x="7259" y="2465"/>
                    <a:pt x="7008" y="2305"/>
                  </a:cubicBezTo>
                  <a:cubicBezTo>
                    <a:pt x="7053" y="2305"/>
                    <a:pt x="7099" y="2305"/>
                    <a:pt x="7122" y="2328"/>
                  </a:cubicBezTo>
                  <a:cubicBezTo>
                    <a:pt x="7127" y="2330"/>
                    <a:pt x="7131" y="2330"/>
                    <a:pt x="7136" y="2330"/>
                  </a:cubicBezTo>
                  <a:cubicBezTo>
                    <a:pt x="7217" y="2330"/>
                    <a:pt x="7254" y="2143"/>
                    <a:pt x="7167" y="2100"/>
                  </a:cubicBezTo>
                  <a:cubicBezTo>
                    <a:pt x="6186" y="1598"/>
                    <a:pt x="5136" y="1256"/>
                    <a:pt x="4177" y="753"/>
                  </a:cubicBezTo>
                  <a:cubicBezTo>
                    <a:pt x="4132" y="731"/>
                    <a:pt x="4109" y="731"/>
                    <a:pt x="4086" y="708"/>
                  </a:cubicBezTo>
                  <a:cubicBezTo>
                    <a:pt x="4063" y="685"/>
                    <a:pt x="4040" y="662"/>
                    <a:pt x="4018" y="662"/>
                  </a:cubicBezTo>
                  <a:cubicBezTo>
                    <a:pt x="4200" y="662"/>
                    <a:pt x="4360" y="685"/>
                    <a:pt x="4543" y="685"/>
                  </a:cubicBezTo>
                  <a:cubicBezTo>
                    <a:pt x="5022" y="731"/>
                    <a:pt x="5501" y="776"/>
                    <a:pt x="5980" y="822"/>
                  </a:cubicBezTo>
                  <a:cubicBezTo>
                    <a:pt x="6140" y="822"/>
                    <a:pt x="6140" y="525"/>
                    <a:pt x="5980" y="502"/>
                  </a:cubicBezTo>
                  <a:cubicBezTo>
                    <a:pt x="5501" y="434"/>
                    <a:pt x="5022" y="365"/>
                    <a:pt x="4543" y="297"/>
                  </a:cubicBezTo>
                  <a:cubicBezTo>
                    <a:pt x="4063" y="228"/>
                    <a:pt x="3584" y="160"/>
                    <a:pt x="3105" y="160"/>
                  </a:cubicBezTo>
                  <a:cubicBezTo>
                    <a:pt x="2990" y="160"/>
                    <a:pt x="2945" y="320"/>
                    <a:pt x="2990" y="434"/>
                  </a:cubicBezTo>
                  <a:cubicBezTo>
                    <a:pt x="2694" y="365"/>
                    <a:pt x="2397" y="320"/>
                    <a:pt x="2123" y="251"/>
                  </a:cubicBezTo>
                  <a:cubicBezTo>
                    <a:pt x="1484" y="137"/>
                    <a:pt x="868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8"/>
            <p:cNvSpPr/>
            <p:nvPr/>
          </p:nvSpPr>
          <p:spPr>
            <a:xfrm rot="-5400000">
              <a:off x="6290541" y="3547363"/>
              <a:ext cx="10364" cy="11475"/>
            </a:xfrm>
            <a:custGeom>
              <a:avLst/>
              <a:gdLst/>
              <a:ahLst/>
              <a:cxnLst/>
              <a:rect l="l" t="t" r="r" b="b"/>
              <a:pathLst>
                <a:path w="578" h="640" extrusionOk="0">
                  <a:moveTo>
                    <a:pt x="273" y="1"/>
                  </a:moveTo>
                  <a:cubicBezTo>
                    <a:pt x="134" y="1"/>
                    <a:pt x="0" y="130"/>
                    <a:pt x="38" y="354"/>
                  </a:cubicBezTo>
                  <a:cubicBezTo>
                    <a:pt x="69" y="551"/>
                    <a:pt x="189" y="640"/>
                    <a:pt x="305" y="640"/>
                  </a:cubicBezTo>
                  <a:cubicBezTo>
                    <a:pt x="444" y="640"/>
                    <a:pt x="578" y="510"/>
                    <a:pt x="540" y="286"/>
                  </a:cubicBezTo>
                  <a:cubicBezTo>
                    <a:pt x="509" y="89"/>
                    <a:pt x="389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8"/>
            <p:cNvSpPr/>
            <p:nvPr/>
          </p:nvSpPr>
          <p:spPr>
            <a:xfrm rot="-5400000">
              <a:off x="6335009" y="3357605"/>
              <a:ext cx="36846" cy="18558"/>
            </a:xfrm>
            <a:custGeom>
              <a:avLst/>
              <a:gdLst/>
              <a:ahLst/>
              <a:cxnLst/>
              <a:rect l="l" t="t" r="r" b="b"/>
              <a:pathLst>
                <a:path w="2055" h="1035" extrusionOk="0">
                  <a:moveTo>
                    <a:pt x="138" y="0"/>
                  </a:moveTo>
                  <a:cubicBezTo>
                    <a:pt x="78" y="0"/>
                    <a:pt x="23" y="77"/>
                    <a:pt x="23" y="118"/>
                  </a:cubicBezTo>
                  <a:cubicBezTo>
                    <a:pt x="0" y="209"/>
                    <a:pt x="23" y="301"/>
                    <a:pt x="115" y="346"/>
                  </a:cubicBezTo>
                  <a:cubicBezTo>
                    <a:pt x="708" y="597"/>
                    <a:pt x="1324" y="803"/>
                    <a:pt x="1918" y="1031"/>
                  </a:cubicBezTo>
                  <a:cubicBezTo>
                    <a:pt x="1925" y="1033"/>
                    <a:pt x="1932" y="1035"/>
                    <a:pt x="1939" y="1035"/>
                  </a:cubicBezTo>
                  <a:cubicBezTo>
                    <a:pt x="1996" y="1035"/>
                    <a:pt x="2032" y="958"/>
                    <a:pt x="2032" y="917"/>
                  </a:cubicBezTo>
                  <a:cubicBezTo>
                    <a:pt x="2055" y="871"/>
                    <a:pt x="2032" y="757"/>
                    <a:pt x="1963" y="734"/>
                  </a:cubicBezTo>
                  <a:cubicBezTo>
                    <a:pt x="1370" y="483"/>
                    <a:pt x="776" y="209"/>
                    <a:pt x="160" y="4"/>
                  </a:cubicBezTo>
                  <a:cubicBezTo>
                    <a:pt x="153" y="1"/>
                    <a:pt x="145" y="0"/>
                    <a:pt x="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5" name="Google Shape;2765;p58"/>
          <p:cNvGrpSpPr/>
          <p:nvPr/>
        </p:nvGrpSpPr>
        <p:grpSpPr>
          <a:xfrm>
            <a:off x="649290" y="4237114"/>
            <a:ext cx="278973" cy="1608393"/>
            <a:chOff x="6427709" y="2329012"/>
            <a:chExt cx="278973" cy="1608393"/>
          </a:xfrm>
        </p:grpSpPr>
        <p:sp>
          <p:nvSpPr>
            <p:cNvPr id="2766" name="Google Shape;2766;p58"/>
            <p:cNvSpPr/>
            <p:nvPr/>
          </p:nvSpPr>
          <p:spPr>
            <a:xfrm rot="-5400000">
              <a:off x="5762999" y="2993722"/>
              <a:ext cx="1608393" cy="278973"/>
            </a:xfrm>
            <a:custGeom>
              <a:avLst/>
              <a:gdLst/>
              <a:ahLst/>
              <a:cxnLst/>
              <a:rect l="l" t="t" r="r" b="b"/>
              <a:pathLst>
                <a:path w="89704" h="15559" extrusionOk="0">
                  <a:moveTo>
                    <a:pt x="62474" y="0"/>
                  </a:moveTo>
                  <a:cubicBezTo>
                    <a:pt x="62427" y="0"/>
                    <a:pt x="62379" y="27"/>
                    <a:pt x="62336" y="91"/>
                  </a:cubicBezTo>
                  <a:cubicBezTo>
                    <a:pt x="62313" y="137"/>
                    <a:pt x="62290" y="183"/>
                    <a:pt x="62267" y="228"/>
                  </a:cubicBezTo>
                  <a:cubicBezTo>
                    <a:pt x="62254" y="222"/>
                    <a:pt x="62241" y="219"/>
                    <a:pt x="62228" y="219"/>
                  </a:cubicBezTo>
                  <a:cubicBezTo>
                    <a:pt x="62197" y="219"/>
                    <a:pt x="62170" y="235"/>
                    <a:pt x="62153" y="251"/>
                  </a:cubicBezTo>
                  <a:cubicBezTo>
                    <a:pt x="62016" y="388"/>
                    <a:pt x="61879" y="502"/>
                    <a:pt x="61743" y="639"/>
                  </a:cubicBezTo>
                  <a:cubicBezTo>
                    <a:pt x="60464" y="1187"/>
                    <a:pt x="59232" y="1826"/>
                    <a:pt x="57999" y="2465"/>
                  </a:cubicBezTo>
                  <a:cubicBezTo>
                    <a:pt x="56744" y="3150"/>
                    <a:pt x="55306" y="3812"/>
                    <a:pt x="54324" y="4862"/>
                  </a:cubicBezTo>
                  <a:cubicBezTo>
                    <a:pt x="54279" y="4908"/>
                    <a:pt x="54256" y="4953"/>
                    <a:pt x="54256" y="5022"/>
                  </a:cubicBezTo>
                  <a:cubicBezTo>
                    <a:pt x="53457" y="5182"/>
                    <a:pt x="52704" y="5433"/>
                    <a:pt x="51996" y="5775"/>
                  </a:cubicBezTo>
                  <a:cubicBezTo>
                    <a:pt x="52039" y="5623"/>
                    <a:pt x="51980" y="5431"/>
                    <a:pt x="51818" y="5431"/>
                  </a:cubicBezTo>
                  <a:cubicBezTo>
                    <a:pt x="51809" y="5431"/>
                    <a:pt x="51800" y="5431"/>
                    <a:pt x="51791" y="5433"/>
                  </a:cubicBezTo>
                  <a:cubicBezTo>
                    <a:pt x="51722" y="5433"/>
                    <a:pt x="51654" y="5455"/>
                    <a:pt x="51562" y="5455"/>
                  </a:cubicBezTo>
                  <a:cubicBezTo>
                    <a:pt x="51722" y="5410"/>
                    <a:pt x="51905" y="5341"/>
                    <a:pt x="52065" y="5273"/>
                  </a:cubicBezTo>
                  <a:cubicBezTo>
                    <a:pt x="52408" y="5165"/>
                    <a:pt x="52327" y="4512"/>
                    <a:pt x="51974" y="4512"/>
                  </a:cubicBezTo>
                  <a:cubicBezTo>
                    <a:pt x="51952" y="4512"/>
                    <a:pt x="51929" y="4514"/>
                    <a:pt x="51905" y="4520"/>
                  </a:cubicBezTo>
                  <a:cubicBezTo>
                    <a:pt x="50809" y="4748"/>
                    <a:pt x="49714" y="5090"/>
                    <a:pt x="48641" y="5455"/>
                  </a:cubicBezTo>
                  <a:cubicBezTo>
                    <a:pt x="48983" y="5250"/>
                    <a:pt x="49303" y="5045"/>
                    <a:pt x="49622" y="4816"/>
                  </a:cubicBezTo>
                  <a:cubicBezTo>
                    <a:pt x="51311" y="3903"/>
                    <a:pt x="52955" y="2876"/>
                    <a:pt x="54530" y="1735"/>
                  </a:cubicBezTo>
                  <a:cubicBezTo>
                    <a:pt x="54726" y="1597"/>
                    <a:pt x="54635" y="1173"/>
                    <a:pt x="54403" y="1173"/>
                  </a:cubicBezTo>
                  <a:cubicBezTo>
                    <a:pt x="54365" y="1173"/>
                    <a:pt x="54323" y="1184"/>
                    <a:pt x="54279" y="1210"/>
                  </a:cubicBezTo>
                  <a:cubicBezTo>
                    <a:pt x="52430" y="2420"/>
                    <a:pt x="50512" y="3447"/>
                    <a:pt x="48504" y="4360"/>
                  </a:cubicBezTo>
                  <a:cubicBezTo>
                    <a:pt x="47614" y="4748"/>
                    <a:pt x="46723" y="5113"/>
                    <a:pt x="45833" y="5455"/>
                  </a:cubicBezTo>
                  <a:cubicBezTo>
                    <a:pt x="46838" y="4839"/>
                    <a:pt x="47819" y="4154"/>
                    <a:pt x="48778" y="3447"/>
                  </a:cubicBezTo>
                  <a:cubicBezTo>
                    <a:pt x="48934" y="3330"/>
                    <a:pt x="48857" y="2980"/>
                    <a:pt x="48688" y="2980"/>
                  </a:cubicBezTo>
                  <a:cubicBezTo>
                    <a:pt x="48660" y="2980"/>
                    <a:pt x="48628" y="2990"/>
                    <a:pt x="48595" y="3013"/>
                  </a:cubicBezTo>
                  <a:cubicBezTo>
                    <a:pt x="47111" y="3995"/>
                    <a:pt x="45559" y="4816"/>
                    <a:pt x="43962" y="5570"/>
                  </a:cubicBezTo>
                  <a:cubicBezTo>
                    <a:pt x="45331" y="4771"/>
                    <a:pt x="46723" y="3995"/>
                    <a:pt x="48002" y="3104"/>
                  </a:cubicBezTo>
                  <a:cubicBezTo>
                    <a:pt x="48161" y="2990"/>
                    <a:pt x="48161" y="2579"/>
                    <a:pt x="47979" y="2488"/>
                  </a:cubicBezTo>
                  <a:cubicBezTo>
                    <a:pt x="48276" y="2374"/>
                    <a:pt x="48549" y="2260"/>
                    <a:pt x="48823" y="2123"/>
                  </a:cubicBezTo>
                  <a:cubicBezTo>
                    <a:pt x="49034" y="2039"/>
                    <a:pt x="48992" y="1587"/>
                    <a:pt x="48771" y="1587"/>
                  </a:cubicBezTo>
                  <a:cubicBezTo>
                    <a:pt x="48751" y="1587"/>
                    <a:pt x="48731" y="1591"/>
                    <a:pt x="48709" y="1598"/>
                  </a:cubicBezTo>
                  <a:cubicBezTo>
                    <a:pt x="46587" y="2397"/>
                    <a:pt x="44441" y="3150"/>
                    <a:pt x="42432" y="4223"/>
                  </a:cubicBezTo>
                  <a:cubicBezTo>
                    <a:pt x="41451" y="4748"/>
                    <a:pt x="40515" y="5318"/>
                    <a:pt x="39648" y="6003"/>
                  </a:cubicBezTo>
                  <a:cubicBezTo>
                    <a:pt x="39214" y="6323"/>
                    <a:pt x="38826" y="6688"/>
                    <a:pt x="38461" y="7099"/>
                  </a:cubicBezTo>
                  <a:cubicBezTo>
                    <a:pt x="38301" y="7259"/>
                    <a:pt x="38141" y="7464"/>
                    <a:pt x="38027" y="7647"/>
                  </a:cubicBezTo>
                  <a:cubicBezTo>
                    <a:pt x="36315" y="7692"/>
                    <a:pt x="34626" y="7829"/>
                    <a:pt x="32960" y="8103"/>
                  </a:cubicBezTo>
                  <a:cubicBezTo>
                    <a:pt x="32868" y="8103"/>
                    <a:pt x="32777" y="8126"/>
                    <a:pt x="32686" y="8149"/>
                  </a:cubicBezTo>
                  <a:cubicBezTo>
                    <a:pt x="33279" y="7875"/>
                    <a:pt x="33896" y="7624"/>
                    <a:pt x="34512" y="7396"/>
                  </a:cubicBezTo>
                  <a:cubicBezTo>
                    <a:pt x="35311" y="7076"/>
                    <a:pt x="36155" y="6825"/>
                    <a:pt x="36931" y="6460"/>
                  </a:cubicBezTo>
                  <a:cubicBezTo>
                    <a:pt x="37319" y="6300"/>
                    <a:pt x="37707" y="6095"/>
                    <a:pt x="38073" y="5866"/>
                  </a:cubicBezTo>
                  <a:cubicBezTo>
                    <a:pt x="38301" y="5729"/>
                    <a:pt x="38575" y="5592"/>
                    <a:pt x="38643" y="5296"/>
                  </a:cubicBezTo>
                  <a:cubicBezTo>
                    <a:pt x="38643" y="5250"/>
                    <a:pt x="38643" y="5204"/>
                    <a:pt x="38620" y="5182"/>
                  </a:cubicBezTo>
                  <a:cubicBezTo>
                    <a:pt x="38712" y="5136"/>
                    <a:pt x="38803" y="5067"/>
                    <a:pt x="38894" y="5022"/>
                  </a:cubicBezTo>
                  <a:cubicBezTo>
                    <a:pt x="39100" y="4898"/>
                    <a:pt x="39028" y="4386"/>
                    <a:pt x="38794" y="4386"/>
                  </a:cubicBezTo>
                  <a:cubicBezTo>
                    <a:pt x="38769" y="4386"/>
                    <a:pt x="38741" y="4392"/>
                    <a:pt x="38712" y="4405"/>
                  </a:cubicBezTo>
                  <a:cubicBezTo>
                    <a:pt x="36931" y="5318"/>
                    <a:pt x="34968" y="5821"/>
                    <a:pt x="33097" y="6437"/>
                  </a:cubicBezTo>
                  <a:cubicBezTo>
                    <a:pt x="31316" y="7030"/>
                    <a:pt x="29513" y="7784"/>
                    <a:pt x="28189" y="9153"/>
                  </a:cubicBezTo>
                  <a:cubicBezTo>
                    <a:pt x="28189" y="9153"/>
                    <a:pt x="28166" y="9176"/>
                    <a:pt x="28166" y="9199"/>
                  </a:cubicBezTo>
                  <a:cubicBezTo>
                    <a:pt x="27801" y="9313"/>
                    <a:pt x="27459" y="9450"/>
                    <a:pt x="27117" y="9610"/>
                  </a:cubicBezTo>
                  <a:cubicBezTo>
                    <a:pt x="26569" y="9564"/>
                    <a:pt x="26021" y="9518"/>
                    <a:pt x="25473" y="9450"/>
                  </a:cubicBezTo>
                  <a:cubicBezTo>
                    <a:pt x="25313" y="9427"/>
                    <a:pt x="25131" y="9404"/>
                    <a:pt x="24971" y="9381"/>
                  </a:cubicBezTo>
                  <a:cubicBezTo>
                    <a:pt x="24811" y="9336"/>
                    <a:pt x="24651" y="9290"/>
                    <a:pt x="24492" y="9267"/>
                  </a:cubicBezTo>
                  <a:cubicBezTo>
                    <a:pt x="24309" y="9222"/>
                    <a:pt x="24126" y="9199"/>
                    <a:pt x="23944" y="9153"/>
                  </a:cubicBezTo>
                  <a:cubicBezTo>
                    <a:pt x="23716" y="9107"/>
                    <a:pt x="23510" y="9062"/>
                    <a:pt x="23305" y="8993"/>
                  </a:cubicBezTo>
                  <a:lnTo>
                    <a:pt x="23305" y="8993"/>
                  </a:lnTo>
                  <a:cubicBezTo>
                    <a:pt x="23351" y="8994"/>
                    <a:pt x="23398" y="8995"/>
                    <a:pt x="23444" y="8995"/>
                  </a:cubicBezTo>
                  <a:cubicBezTo>
                    <a:pt x="24590" y="8995"/>
                    <a:pt x="25789" y="8730"/>
                    <a:pt x="26820" y="8423"/>
                  </a:cubicBezTo>
                  <a:cubicBezTo>
                    <a:pt x="27436" y="8240"/>
                    <a:pt x="28030" y="8035"/>
                    <a:pt x="28600" y="7784"/>
                  </a:cubicBezTo>
                  <a:cubicBezTo>
                    <a:pt x="30038" y="7350"/>
                    <a:pt x="31339" y="6665"/>
                    <a:pt x="32480" y="5684"/>
                  </a:cubicBezTo>
                  <a:cubicBezTo>
                    <a:pt x="32674" y="5529"/>
                    <a:pt x="32589" y="5113"/>
                    <a:pt x="32379" y="5113"/>
                  </a:cubicBezTo>
                  <a:cubicBezTo>
                    <a:pt x="32340" y="5113"/>
                    <a:pt x="32298" y="5127"/>
                    <a:pt x="32252" y="5159"/>
                  </a:cubicBezTo>
                  <a:cubicBezTo>
                    <a:pt x="30746" y="6254"/>
                    <a:pt x="29034" y="6939"/>
                    <a:pt x="27185" y="7190"/>
                  </a:cubicBezTo>
                  <a:cubicBezTo>
                    <a:pt x="25336" y="7464"/>
                    <a:pt x="23442" y="7418"/>
                    <a:pt x="21593" y="7738"/>
                  </a:cubicBezTo>
                  <a:cubicBezTo>
                    <a:pt x="21547" y="7761"/>
                    <a:pt x="21501" y="7784"/>
                    <a:pt x="21456" y="7829"/>
                  </a:cubicBezTo>
                  <a:cubicBezTo>
                    <a:pt x="21250" y="7829"/>
                    <a:pt x="21022" y="7852"/>
                    <a:pt x="20817" y="7852"/>
                  </a:cubicBezTo>
                  <a:cubicBezTo>
                    <a:pt x="20748" y="7875"/>
                    <a:pt x="20703" y="7898"/>
                    <a:pt x="20657" y="7943"/>
                  </a:cubicBezTo>
                  <a:cubicBezTo>
                    <a:pt x="19881" y="7761"/>
                    <a:pt x="19105" y="7533"/>
                    <a:pt x="18329" y="7327"/>
                  </a:cubicBezTo>
                  <a:cubicBezTo>
                    <a:pt x="18626" y="7304"/>
                    <a:pt x="18899" y="7259"/>
                    <a:pt x="19173" y="7213"/>
                  </a:cubicBezTo>
                  <a:cubicBezTo>
                    <a:pt x="19675" y="7190"/>
                    <a:pt x="20178" y="7122"/>
                    <a:pt x="20680" y="7008"/>
                  </a:cubicBezTo>
                  <a:cubicBezTo>
                    <a:pt x="21159" y="6871"/>
                    <a:pt x="21638" y="6711"/>
                    <a:pt x="22026" y="6414"/>
                  </a:cubicBezTo>
                  <a:cubicBezTo>
                    <a:pt x="22163" y="6368"/>
                    <a:pt x="22300" y="6300"/>
                    <a:pt x="22437" y="6254"/>
                  </a:cubicBezTo>
                  <a:cubicBezTo>
                    <a:pt x="22483" y="6254"/>
                    <a:pt x="22529" y="6231"/>
                    <a:pt x="22597" y="6231"/>
                  </a:cubicBezTo>
                  <a:cubicBezTo>
                    <a:pt x="22798" y="6187"/>
                    <a:pt x="22759" y="5751"/>
                    <a:pt x="22566" y="5751"/>
                  </a:cubicBezTo>
                  <a:cubicBezTo>
                    <a:pt x="22561" y="5751"/>
                    <a:pt x="22556" y="5752"/>
                    <a:pt x="22551" y="5752"/>
                  </a:cubicBezTo>
                  <a:lnTo>
                    <a:pt x="22369" y="5752"/>
                  </a:lnTo>
                  <a:cubicBezTo>
                    <a:pt x="21437" y="5849"/>
                    <a:pt x="20501" y="5890"/>
                    <a:pt x="19564" y="5890"/>
                  </a:cubicBezTo>
                  <a:cubicBezTo>
                    <a:pt x="18504" y="5890"/>
                    <a:pt x="17443" y="5837"/>
                    <a:pt x="16389" y="5752"/>
                  </a:cubicBezTo>
                  <a:cubicBezTo>
                    <a:pt x="15384" y="5661"/>
                    <a:pt x="14403" y="5547"/>
                    <a:pt x="13399" y="5410"/>
                  </a:cubicBezTo>
                  <a:cubicBezTo>
                    <a:pt x="12874" y="5341"/>
                    <a:pt x="12349" y="5273"/>
                    <a:pt x="11824" y="5204"/>
                  </a:cubicBezTo>
                  <a:cubicBezTo>
                    <a:pt x="11544" y="5162"/>
                    <a:pt x="11256" y="5120"/>
                    <a:pt x="10975" y="5120"/>
                  </a:cubicBezTo>
                  <a:cubicBezTo>
                    <a:pt x="10797" y="5120"/>
                    <a:pt x="10622" y="5137"/>
                    <a:pt x="10454" y="5182"/>
                  </a:cubicBezTo>
                  <a:cubicBezTo>
                    <a:pt x="9336" y="4816"/>
                    <a:pt x="8194" y="4542"/>
                    <a:pt x="7007" y="4337"/>
                  </a:cubicBezTo>
                  <a:cubicBezTo>
                    <a:pt x="5715" y="4112"/>
                    <a:pt x="4354" y="3931"/>
                    <a:pt x="3008" y="3931"/>
                  </a:cubicBezTo>
                  <a:cubicBezTo>
                    <a:pt x="2167" y="3931"/>
                    <a:pt x="1333" y="4002"/>
                    <a:pt x="525" y="4177"/>
                  </a:cubicBezTo>
                  <a:cubicBezTo>
                    <a:pt x="0" y="4291"/>
                    <a:pt x="160" y="5273"/>
                    <a:pt x="639" y="5318"/>
                  </a:cubicBezTo>
                  <a:cubicBezTo>
                    <a:pt x="1689" y="5433"/>
                    <a:pt x="2739" y="5410"/>
                    <a:pt x="3789" y="5455"/>
                  </a:cubicBezTo>
                  <a:cubicBezTo>
                    <a:pt x="4748" y="5478"/>
                    <a:pt x="5684" y="5570"/>
                    <a:pt x="6619" y="5684"/>
                  </a:cubicBezTo>
                  <a:cubicBezTo>
                    <a:pt x="7395" y="5798"/>
                    <a:pt x="8172" y="5912"/>
                    <a:pt x="8925" y="6049"/>
                  </a:cubicBezTo>
                  <a:cubicBezTo>
                    <a:pt x="11002" y="6871"/>
                    <a:pt x="12851" y="8240"/>
                    <a:pt x="14700" y="9427"/>
                  </a:cubicBezTo>
                  <a:cubicBezTo>
                    <a:pt x="15635" y="10020"/>
                    <a:pt x="16571" y="10637"/>
                    <a:pt x="17484" y="11276"/>
                  </a:cubicBezTo>
                  <a:cubicBezTo>
                    <a:pt x="17941" y="11618"/>
                    <a:pt x="18420" y="11961"/>
                    <a:pt x="18854" y="12326"/>
                  </a:cubicBezTo>
                  <a:cubicBezTo>
                    <a:pt x="19242" y="12645"/>
                    <a:pt x="19584" y="12988"/>
                    <a:pt x="20086" y="13125"/>
                  </a:cubicBezTo>
                  <a:cubicBezTo>
                    <a:pt x="20125" y="13135"/>
                    <a:pt x="20161" y="13140"/>
                    <a:pt x="20194" y="13140"/>
                  </a:cubicBezTo>
                  <a:cubicBezTo>
                    <a:pt x="20535" y="13140"/>
                    <a:pt x="20603" y="12644"/>
                    <a:pt x="20520" y="12394"/>
                  </a:cubicBezTo>
                  <a:cubicBezTo>
                    <a:pt x="20246" y="11550"/>
                    <a:pt x="19516" y="10888"/>
                    <a:pt x="18877" y="10294"/>
                  </a:cubicBezTo>
                  <a:cubicBezTo>
                    <a:pt x="18762" y="10180"/>
                    <a:pt x="18626" y="10043"/>
                    <a:pt x="18489" y="9929"/>
                  </a:cubicBezTo>
                  <a:lnTo>
                    <a:pt x="18489" y="9929"/>
                  </a:lnTo>
                  <a:cubicBezTo>
                    <a:pt x="19196" y="10226"/>
                    <a:pt x="19972" y="10477"/>
                    <a:pt x="20657" y="10842"/>
                  </a:cubicBezTo>
                  <a:cubicBezTo>
                    <a:pt x="20707" y="10867"/>
                    <a:pt x="20753" y="10879"/>
                    <a:pt x="20795" y="10879"/>
                  </a:cubicBezTo>
                  <a:cubicBezTo>
                    <a:pt x="21134" y="10879"/>
                    <a:pt x="21195" y="10132"/>
                    <a:pt x="20931" y="9929"/>
                  </a:cubicBezTo>
                  <a:cubicBezTo>
                    <a:pt x="20429" y="9518"/>
                    <a:pt x="19858" y="9153"/>
                    <a:pt x="19287" y="8811"/>
                  </a:cubicBezTo>
                  <a:lnTo>
                    <a:pt x="19287" y="8811"/>
                  </a:lnTo>
                  <a:cubicBezTo>
                    <a:pt x="19675" y="8902"/>
                    <a:pt x="20063" y="8971"/>
                    <a:pt x="20474" y="9039"/>
                  </a:cubicBezTo>
                  <a:cubicBezTo>
                    <a:pt x="20497" y="9130"/>
                    <a:pt x="20566" y="9199"/>
                    <a:pt x="20657" y="9244"/>
                  </a:cubicBezTo>
                  <a:cubicBezTo>
                    <a:pt x="21661" y="9701"/>
                    <a:pt x="22757" y="10020"/>
                    <a:pt x="23875" y="10203"/>
                  </a:cubicBezTo>
                  <a:cubicBezTo>
                    <a:pt x="24423" y="10545"/>
                    <a:pt x="24994" y="10842"/>
                    <a:pt x="25519" y="11207"/>
                  </a:cubicBezTo>
                  <a:cubicBezTo>
                    <a:pt x="26204" y="11687"/>
                    <a:pt x="26911" y="12166"/>
                    <a:pt x="27619" y="12645"/>
                  </a:cubicBezTo>
                  <a:cubicBezTo>
                    <a:pt x="28874" y="13490"/>
                    <a:pt x="30129" y="14517"/>
                    <a:pt x="31522" y="15088"/>
                  </a:cubicBezTo>
                  <a:cubicBezTo>
                    <a:pt x="31613" y="15202"/>
                    <a:pt x="31682" y="15316"/>
                    <a:pt x="31773" y="15407"/>
                  </a:cubicBezTo>
                  <a:cubicBezTo>
                    <a:pt x="31859" y="15514"/>
                    <a:pt x="31948" y="15559"/>
                    <a:pt x="32032" y="15559"/>
                  </a:cubicBezTo>
                  <a:cubicBezTo>
                    <a:pt x="32306" y="15559"/>
                    <a:pt x="32524" y="15088"/>
                    <a:pt x="32366" y="14791"/>
                  </a:cubicBezTo>
                  <a:cubicBezTo>
                    <a:pt x="31453" y="13011"/>
                    <a:pt x="30107" y="11527"/>
                    <a:pt x="28349" y="10568"/>
                  </a:cubicBezTo>
                  <a:cubicBezTo>
                    <a:pt x="28760" y="10545"/>
                    <a:pt x="29194" y="10477"/>
                    <a:pt x="29604" y="10386"/>
                  </a:cubicBezTo>
                  <a:cubicBezTo>
                    <a:pt x="29856" y="10340"/>
                    <a:pt x="30129" y="10294"/>
                    <a:pt x="30381" y="10249"/>
                  </a:cubicBezTo>
                  <a:cubicBezTo>
                    <a:pt x="30449" y="10386"/>
                    <a:pt x="30563" y="10477"/>
                    <a:pt x="30723" y="10500"/>
                  </a:cubicBezTo>
                  <a:cubicBezTo>
                    <a:pt x="32640" y="10705"/>
                    <a:pt x="34535" y="11185"/>
                    <a:pt x="36452" y="11390"/>
                  </a:cubicBezTo>
                  <a:cubicBezTo>
                    <a:pt x="36934" y="11438"/>
                    <a:pt x="37428" y="11467"/>
                    <a:pt x="37922" y="11467"/>
                  </a:cubicBezTo>
                  <a:cubicBezTo>
                    <a:pt x="38364" y="11467"/>
                    <a:pt x="38805" y="11444"/>
                    <a:pt x="39237" y="11390"/>
                  </a:cubicBezTo>
                  <a:cubicBezTo>
                    <a:pt x="39602" y="11344"/>
                    <a:pt x="39990" y="11276"/>
                    <a:pt x="40332" y="11162"/>
                  </a:cubicBezTo>
                  <a:cubicBezTo>
                    <a:pt x="40743" y="11025"/>
                    <a:pt x="41063" y="10819"/>
                    <a:pt x="41428" y="10591"/>
                  </a:cubicBezTo>
                  <a:cubicBezTo>
                    <a:pt x="41679" y="10431"/>
                    <a:pt x="41588" y="9906"/>
                    <a:pt x="41291" y="9884"/>
                  </a:cubicBezTo>
                  <a:cubicBezTo>
                    <a:pt x="40424" y="9838"/>
                    <a:pt x="39602" y="9815"/>
                    <a:pt x="38757" y="9678"/>
                  </a:cubicBezTo>
                  <a:cubicBezTo>
                    <a:pt x="38050" y="9564"/>
                    <a:pt x="37365" y="9450"/>
                    <a:pt x="36657" y="9313"/>
                  </a:cubicBezTo>
                  <a:cubicBezTo>
                    <a:pt x="37411" y="9176"/>
                    <a:pt x="38141" y="8993"/>
                    <a:pt x="38872" y="8879"/>
                  </a:cubicBezTo>
                  <a:cubicBezTo>
                    <a:pt x="40218" y="9153"/>
                    <a:pt x="41588" y="9290"/>
                    <a:pt x="42912" y="9587"/>
                  </a:cubicBezTo>
                  <a:cubicBezTo>
                    <a:pt x="43688" y="9769"/>
                    <a:pt x="44464" y="9975"/>
                    <a:pt x="45240" y="10226"/>
                  </a:cubicBezTo>
                  <a:cubicBezTo>
                    <a:pt x="45628" y="10340"/>
                    <a:pt x="46039" y="10477"/>
                    <a:pt x="46450" y="10614"/>
                  </a:cubicBezTo>
                  <a:cubicBezTo>
                    <a:pt x="46472" y="10614"/>
                    <a:pt x="46518" y="10637"/>
                    <a:pt x="46541" y="10637"/>
                  </a:cubicBezTo>
                  <a:cubicBezTo>
                    <a:pt x="46929" y="10888"/>
                    <a:pt x="47317" y="11116"/>
                    <a:pt x="47751" y="11276"/>
                  </a:cubicBezTo>
                  <a:cubicBezTo>
                    <a:pt x="47787" y="11288"/>
                    <a:pt x="47822" y="11294"/>
                    <a:pt x="47855" y="11294"/>
                  </a:cubicBezTo>
                  <a:cubicBezTo>
                    <a:pt x="48129" y="11294"/>
                    <a:pt x="48268" y="10904"/>
                    <a:pt x="48207" y="10660"/>
                  </a:cubicBezTo>
                  <a:cubicBezTo>
                    <a:pt x="48002" y="9906"/>
                    <a:pt x="47043" y="9701"/>
                    <a:pt x="46358" y="9495"/>
                  </a:cubicBezTo>
                  <a:cubicBezTo>
                    <a:pt x="46244" y="9427"/>
                    <a:pt x="46130" y="9359"/>
                    <a:pt x="46016" y="9313"/>
                  </a:cubicBezTo>
                  <a:cubicBezTo>
                    <a:pt x="45902" y="9244"/>
                    <a:pt x="45765" y="9199"/>
                    <a:pt x="45651" y="9130"/>
                  </a:cubicBezTo>
                  <a:lnTo>
                    <a:pt x="45651" y="9130"/>
                  </a:lnTo>
                  <a:cubicBezTo>
                    <a:pt x="46929" y="9336"/>
                    <a:pt x="48184" y="9541"/>
                    <a:pt x="49462" y="9724"/>
                  </a:cubicBezTo>
                  <a:cubicBezTo>
                    <a:pt x="49479" y="9726"/>
                    <a:pt x="49495" y="9727"/>
                    <a:pt x="49510" y="9727"/>
                  </a:cubicBezTo>
                  <a:cubicBezTo>
                    <a:pt x="49943" y="9727"/>
                    <a:pt x="49951" y="8829"/>
                    <a:pt x="49577" y="8697"/>
                  </a:cubicBezTo>
                  <a:cubicBezTo>
                    <a:pt x="49211" y="8605"/>
                    <a:pt x="48846" y="8491"/>
                    <a:pt x="48481" y="8400"/>
                  </a:cubicBezTo>
                  <a:cubicBezTo>
                    <a:pt x="48983" y="8377"/>
                    <a:pt x="49485" y="8377"/>
                    <a:pt x="49987" y="8354"/>
                  </a:cubicBezTo>
                  <a:cubicBezTo>
                    <a:pt x="50216" y="8354"/>
                    <a:pt x="50307" y="8126"/>
                    <a:pt x="50284" y="7898"/>
                  </a:cubicBezTo>
                  <a:lnTo>
                    <a:pt x="50284" y="7898"/>
                  </a:lnTo>
                  <a:cubicBezTo>
                    <a:pt x="50512" y="7943"/>
                    <a:pt x="50764" y="7989"/>
                    <a:pt x="51015" y="8035"/>
                  </a:cubicBezTo>
                  <a:cubicBezTo>
                    <a:pt x="51859" y="8172"/>
                    <a:pt x="52704" y="8331"/>
                    <a:pt x="53548" y="8446"/>
                  </a:cubicBezTo>
                  <a:cubicBezTo>
                    <a:pt x="54216" y="8557"/>
                    <a:pt x="54929" y="8698"/>
                    <a:pt x="55627" y="8698"/>
                  </a:cubicBezTo>
                  <a:cubicBezTo>
                    <a:pt x="55787" y="8698"/>
                    <a:pt x="55947" y="8691"/>
                    <a:pt x="56105" y="8674"/>
                  </a:cubicBezTo>
                  <a:cubicBezTo>
                    <a:pt x="56150" y="8674"/>
                    <a:pt x="56173" y="8651"/>
                    <a:pt x="56196" y="8605"/>
                  </a:cubicBezTo>
                  <a:cubicBezTo>
                    <a:pt x="56264" y="8651"/>
                    <a:pt x="56333" y="8674"/>
                    <a:pt x="56379" y="8697"/>
                  </a:cubicBezTo>
                  <a:cubicBezTo>
                    <a:pt x="56416" y="8717"/>
                    <a:pt x="56452" y="8726"/>
                    <a:pt x="56484" y="8726"/>
                  </a:cubicBezTo>
                  <a:cubicBezTo>
                    <a:pt x="56751" y="8726"/>
                    <a:pt x="56851" y="8131"/>
                    <a:pt x="56607" y="7989"/>
                  </a:cubicBezTo>
                  <a:cubicBezTo>
                    <a:pt x="55694" y="7418"/>
                    <a:pt x="54667" y="6985"/>
                    <a:pt x="53594" y="6688"/>
                  </a:cubicBezTo>
                  <a:cubicBezTo>
                    <a:pt x="54142" y="6642"/>
                    <a:pt x="54689" y="6574"/>
                    <a:pt x="55214" y="6505"/>
                  </a:cubicBezTo>
                  <a:cubicBezTo>
                    <a:pt x="56516" y="6825"/>
                    <a:pt x="57817" y="6985"/>
                    <a:pt x="59118" y="7259"/>
                  </a:cubicBezTo>
                  <a:cubicBezTo>
                    <a:pt x="59802" y="7418"/>
                    <a:pt x="60487" y="7578"/>
                    <a:pt x="61149" y="7761"/>
                  </a:cubicBezTo>
                  <a:cubicBezTo>
                    <a:pt x="61743" y="7921"/>
                    <a:pt x="62564" y="8012"/>
                    <a:pt x="63044" y="8400"/>
                  </a:cubicBezTo>
                  <a:cubicBezTo>
                    <a:pt x="63148" y="8478"/>
                    <a:pt x="63245" y="8512"/>
                    <a:pt x="63334" y="8512"/>
                  </a:cubicBezTo>
                  <a:cubicBezTo>
                    <a:pt x="63789" y="8512"/>
                    <a:pt x="64011" y="7622"/>
                    <a:pt x="63705" y="7259"/>
                  </a:cubicBezTo>
                  <a:cubicBezTo>
                    <a:pt x="63226" y="6711"/>
                    <a:pt x="62496" y="6414"/>
                    <a:pt x="61834" y="6163"/>
                  </a:cubicBezTo>
                  <a:cubicBezTo>
                    <a:pt x="61149" y="5912"/>
                    <a:pt x="60441" y="5729"/>
                    <a:pt x="59711" y="5615"/>
                  </a:cubicBezTo>
                  <a:cubicBezTo>
                    <a:pt x="59049" y="5478"/>
                    <a:pt x="58364" y="5410"/>
                    <a:pt x="57702" y="5364"/>
                  </a:cubicBezTo>
                  <a:cubicBezTo>
                    <a:pt x="58889" y="5182"/>
                    <a:pt x="60076" y="5045"/>
                    <a:pt x="61286" y="4976"/>
                  </a:cubicBezTo>
                  <a:cubicBezTo>
                    <a:pt x="62427" y="5638"/>
                    <a:pt x="63637" y="6231"/>
                    <a:pt x="64824" y="6779"/>
                  </a:cubicBezTo>
                  <a:cubicBezTo>
                    <a:pt x="65212" y="6962"/>
                    <a:pt x="65577" y="7122"/>
                    <a:pt x="65942" y="7281"/>
                  </a:cubicBezTo>
                  <a:cubicBezTo>
                    <a:pt x="66285" y="7441"/>
                    <a:pt x="66627" y="7624"/>
                    <a:pt x="66992" y="7692"/>
                  </a:cubicBezTo>
                  <a:cubicBezTo>
                    <a:pt x="67060" y="7707"/>
                    <a:pt x="67129" y="7714"/>
                    <a:pt x="67196" y="7714"/>
                  </a:cubicBezTo>
                  <a:cubicBezTo>
                    <a:pt x="67651" y="7714"/>
                    <a:pt x="68068" y="7393"/>
                    <a:pt x="68088" y="6916"/>
                  </a:cubicBezTo>
                  <a:cubicBezTo>
                    <a:pt x="68111" y="6779"/>
                    <a:pt x="68088" y="6665"/>
                    <a:pt x="68019" y="6551"/>
                  </a:cubicBezTo>
                  <a:cubicBezTo>
                    <a:pt x="67631" y="6026"/>
                    <a:pt x="66992" y="5706"/>
                    <a:pt x="66422" y="5387"/>
                  </a:cubicBezTo>
                  <a:cubicBezTo>
                    <a:pt x="66193" y="5250"/>
                    <a:pt x="65942" y="5136"/>
                    <a:pt x="65691" y="5022"/>
                  </a:cubicBezTo>
                  <a:cubicBezTo>
                    <a:pt x="65760" y="5022"/>
                    <a:pt x="65805" y="4999"/>
                    <a:pt x="65851" y="4999"/>
                  </a:cubicBezTo>
                  <a:cubicBezTo>
                    <a:pt x="67814" y="5296"/>
                    <a:pt x="69754" y="5752"/>
                    <a:pt x="71261" y="7099"/>
                  </a:cubicBezTo>
                  <a:cubicBezTo>
                    <a:pt x="71318" y="7149"/>
                    <a:pt x="71373" y="7170"/>
                    <a:pt x="71424" y="7170"/>
                  </a:cubicBezTo>
                  <a:cubicBezTo>
                    <a:pt x="71675" y="7170"/>
                    <a:pt x="71820" y="6646"/>
                    <a:pt x="71649" y="6437"/>
                  </a:cubicBezTo>
                  <a:cubicBezTo>
                    <a:pt x="71512" y="6254"/>
                    <a:pt x="71352" y="6095"/>
                    <a:pt x="71192" y="5958"/>
                  </a:cubicBezTo>
                  <a:lnTo>
                    <a:pt x="71192" y="5958"/>
                  </a:lnTo>
                  <a:cubicBezTo>
                    <a:pt x="71717" y="6163"/>
                    <a:pt x="72242" y="6414"/>
                    <a:pt x="72767" y="6665"/>
                  </a:cubicBezTo>
                  <a:cubicBezTo>
                    <a:pt x="73406" y="7008"/>
                    <a:pt x="74023" y="7373"/>
                    <a:pt x="74639" y="7761"/>
                  </a:cubicBezTo>
                  <a:cubicBezTo>
                    <a:pt x="74913" y="7943"/>
                    <a:pt x="75209" y="8149"/>
                    <a:pt x="75483" y="8331"/>
                  </a:cubicBezTo>
                  <a:cubicBezTo>
                    <a:pt x="75734" y="8537"/>
                    <a:pt x="76008" y="8788"/>
                    <a:pt x="76305" y="8902"/>
                  </a:cubicBezTo>
                  <a:cubicBezTo>
                    <a:pt x="76329" y="8912"/>
                    <a:pt x="76351" y="8917"/>
                    <a:pt x="76371" y="8917"/>
                  </a:cubicBezTo>
                  <a:cubicBezTo>
                    <a:pt x="76529" y="8917"/>
                    <a:pt x="76594" y="8633"/>
                    <a:pt x="76533" y="8491"/>
                  </a:cubicBezTo>
                  <a:cubicBezTo>
                    <a:pt x="76396" y="8103"/>
                    <a:pt x="76054" y="7784"/>
                    <a:pt x="75689" y="7487"/>
                  </a:cubicBezTo>
                  <a:cubicBezTo>
                    <a:pt x="75780" y="7396"/>
                    <a:pt x="75826" y="7236"/>
                    <a:pt x="75757" y="7099"/>
                  </a:cubicBezTo>
                  <a:cubicBezTo>
                    <a:pt x="75734" y="7053"/>
                    <a:pt x="75712" y="7030"/>
                    <a:pt x="75689" y="6985"/>
                  </a:cubicBezTo>
                  <a:lnTo>
                    <a:pt x="75689" y="6985"/>
                  </a:lnTo>
                  <a:cubicBezTo>
                    <a:pt x="76282" y="7373"/>
                    <a:pt x="76853" y="7761"/>
                    <a:pt x="77401" y="8172"/>
                  </a:cubicBezTo>
                  <a:cubicBezTo>
                    <a:pt x="78382" y="8902"/>
                    <a:pt x="79318" y="9678"/>
                    <a:pt x="80208" y="10523"/>
                  </a:cubicBezTo>
                  <a:cubicBezTo>
                    <a:pt x="80258" y="10568"/>
                    <a:pt x="80306" y="10588"/>
                    <a:pt x="80352" y="10588"/>
                  </a:cubicBezTo>
                  <a:cubicBezTo>
                    <a:pt x="80582" y="10588"/>
                    <a:pt x="80741" y="10097"/>
                    <a:pt x="80551" y="9906"/>
                  </a:cubicBezTo>
                  <a:cubicBezTo>
                    <a:pt x="79957" y="9244"/>
                    <a:pt x="79295" y="8605"/>
                    <a:pt x="78633" y="7989"/>
                  </a:cubicBezTo>
                  <a:lnTo>
                    <a:pt x="78633" y="7989"/>
                  </a:lnTo>
                  <a:cubicBezTo>
                    <a:pt x="80299" y="9062"/>
                    <a:pt x="81669" y="10591"/>
                    <a:pt x="82673" y="12326"/>
                  </a:cubicBezTo>
                  <a:cubicBezTo>
                    <a:pt x="82673" y="12371"/>
                    <a:pt x="82696" y="12394"/>
                    <a:pt x="82719" y="12417"/>
                  </a:cubicBezTo>
                  <a:cubicBezTo>
                    <a:pt x="82780" y="12489"/>
                    <a:pt x="82846" y="12520"/>
                    <a:pt x="82910" y="12520"/>
                  </a:cubicBezTo>
                  <a:cubicBezTo>
                    <a:pt x="83107" y="12520"/>
                    <a:pt x="83274" y="12225"/>
                    <a:pt x="83153" y="11983"/>
                  </a:cubicBezTo>
                  <a:cubicBezTo>
                    <a:pt x="82696" y="10956"/>
                    <a:pt x="82126" y="9906"/>
                    <a:pt x="81418" y="8948"/>
                  </a:cubicBezTo>
                  <a:lnTo>
                    <a:pt x="81418" y="8948"/>
                  </a:lnTo>
                  <a:cubicBezTo>
                    <a:pt x="81646" y="9107"/>
                    <a:pt x="81852" y="9244"/>
                    <a:pt x="82057" y="9404"/>
                  </a:cubicBezTo>
                  <a:cubicBezTo>
                    <a:pt x="82765" y="9906"/>
                    <a:pt x="83449" y="10431"/>
                    <a:pt x="84088" y="11025"/>
                  </a:cubicBezTo>
                  <a:cubicBezTo>
                    <a:pt x="85298" y="12189"/>
                    <a:pt x="86348" y="13558"/>
                    <a:pt x="87147" y="15042"/>
                  </a:cubicBezTo>
                  <a:cubicBezTo>
                    <a:pt x="87222" y="15191"/>
                    <a:pt x="87326" y="15253"/>
                    <a:pt x="87429" y="15253"/>
                  </a:cubicBezTo>
                  <a:cubicBezTo>
                    <a:pt x="87610" y="15253"/>
                    <a:pt x="87786" y="15061"/>
                    <a:pt x="87786" y="14814"/>
                  </a:cubicBezTo>
                  <a:cubicBezTo>
                    <a:pt x="87786" y="14768"/>
                    <a:pt x="87786" y="14722"/>
                    <a:pt x="87786" y="14677"/>
                  </a:cubicBezTo>
                  <a:cubicBezTo>
                    <a:pt x="87786" y="14563"/>
                    <a:pt x="87763" y="14471"/>
                    <a:pt x="87695" y="14403"/>
                  </a:cubicBezTo>
                  <a:cubicBezTo>
                    <a:pt x="87695" y="14380"/>
                    <a:pt x="87695" y="14380"/>
                    <a:pt x="87695" y="14357"/>
                  </a:cubicBezTo>
                  <a:cubicBezTo>
                    <a:pt x="87604" y="13467"/>
                    <a:pt x="87170" y="12714"/>
                    <a:pt x="86668" y="11983"/>
                  </a:cubicBezTo>
                  <a:cubicBezTo>
                    <a:pt x="86325" y="11504"/>
                    <a:pt x="85937" y="11048"/>
                    <a:pt x="85549" y="10614"/>
                  </a:cubicBezTo>
                  <a:lnTo>
                    <a:pt x="85549" y="10614"/>
                  </a:lnTo>
                  <a:cubicBezTo>
                    <a:pt x="86759" y="11527"/>
                    <a:pt x="87969" y="12417"/>
                    <a:pt x="89293" y="13193"/>
                  </a:cubicBezTo>
                  <a:cubicBezTo>
                    <a:pt x="89338" y="13216"/>
                    <a:pt x="89379" y="13226"/>
                    <a:pt x="89415" y="13226"/>
                  </a:cubicBezTo>
                  <a:cubicBezTo>
                    <a:pt x="89562" y="13226"/>
                    <a:pt x="89635" y="13061"/>
                    <a:pt x="89635" y="12896"/>
                  </a:cubicBezTo>
                  <a:cubicBezTo>
                    <a:pt x="89681" y="12805"/>
                    <a:pt x="89704" y="12691"/>
                    <a:pt x="89635" y="12600"/>
                  </a:cubicBezTo>
                  <a:cubicBezTo>
                    <a:pt x="89247" y="11892"/>
                    <a:pt x="88585" y="11390"/>
                    <a:pt x="87969" y="10888"/>
                  </a:cubicBezTo>
                  <a:cubicBezTo>
                    <a:pt x="87238" y="10272"/>
                    <a:pt x="86485" y="9724"/>
                    <a:pt x="85663" y="9199"/>
                  </a:cubicBezTo>
                  <a:cubicBezTo>
                    <a:pt x="85526" y="9107"/>
                    <a:pt x="85367" y="9016"/>
                    <a:pt x="85207" y="8925"/>
                  </a:cubicBezTo>
                  <a:lnTo>
                    <a:pt x="85207" y="8925"/>
                  </a:lnTo>
                  <a:cubicBezTo>
                    <a:pt x="85597" y="8949"/>
                    <a:pt x="85984" y="8959"/>
                    <a:pt x="86369" y="8959"/>
                  </a:cubicBezTo>
                  <a:cubicBezTo>
                    <a:pt x="87089" y="8959"/>
                    <a:pt x="87803" y="8924"/>
                    <a:pt x="88517" y="8879"/>
                  </a:cubicBezTo>
                  <a:cubicBezTo>
                    <a:pt x="88562" y="8879"/>
                    <a:pt x="88585" y="8856"/>
                    <a:pt x="88608" y="8856"/>
                  </a:cubicBezTo>
                  <a:cubicBezTo>
                    <a:pt x="88836" y="8811"/>
                    <a:pt x="89042" y="8765"/>
                    <a:pt x="89247" y="8674"/>
                  </a:cubicBezTo>
                  <a:cubicBezTo>
                    <a:pt x="89424" y="8607"/>
                    <a:pt x="89365" y="8262"/>
                    <a:pt x="89216" y="8262"/>
                  </a:cubicBezTo>
                  <a:cubicBezTo>
                    <a:pt x="89211" y="8262"/>
                    <a:pt x="89206" y="8262"/>
                    <a:pt x="89201" y="8263"/>
                  </a:cubicBezTo>
                  <a:cubicBezTo>
                    <a:pt x="88608" y="8126"/>
                    <a:pt x="87992" y="8126"/>
                    <a:pt x="87375" y="8035"/>
                  </a:cubicBezTo>
                  <a:cubicBezTo>
                    <a:pt x="86736" y="7966"/>
                    <a:pt x="86097" y="7829"/>
                    <a:pt x="85458" y="7715"/>
                  </a:cubicBezTo>
                  <a:cubicBezTo>
                    <a:pt x="84477" y="7510"/>
                    <a:pt x="83449" y="7236"/>
                    <a:pt x="82422" y="7167"/>
                  </a:cubicBezTo>
                  <a:lnTo>
                    <a:pt x="82399" y="7167"/>
                  </a:lnTo>
                  <a:cubicBezTo>
                    <a:pt x="82262" y="7144"/>
                    <a:pt x="82148" y="7099"/>
                    <a:pt x="81989" y="7076"/>
                  </a:cubicBezTo>
                  <a:cubicBezTo>
                    <a:pt x="83198" y="6939"/>
                    <a:pt x="84431" y="6688"/>
                    <a:pt x="85504" y="6186"/>
                  </a:cubicBezTo>
                  <a:cubicBezTo>
                    <a:pt x="85723" y="6120"/>
                    <a:pt x="85710" y="5612"/>
                    <a:pt x="85467" y="5612"/>
                  </a:cubicBezTo>
                  <a:cubicBezTo>
                    <a:pt x="85457" y="5612"/>
                    <a:pt x="85446" y="5613"/>
                    <a:pt x="85435" y="5615"/>
                  </a:cubicBezTo>
                  <a:cubicBezTo>
                    <a:pt x="84111" y="5843"/>
                    <a:pt x="82833" y="6163"/>
                    <a:pt x="81464" y="6254"/>
                  </a:cubicBezTo>
                  <a:cubicBezTo>
                    <a:pt x="81304" y="6254"/>
                    <a:pt x="81144" y="6254"/>
                    <a:pt x="80984" y="6277"/>
                  </a:cubicBezTo>
                  <a:cubicBezTo>
                    <a:pt x="82194" y="6072"/>
                    <a:pt x="83358" y="5752"/>
                    <a:pt x="84477" y="5296"/>
                  </a:cubicBezTo>
                  <a:cubicBezTo>
                    <a:pt x="84713" y="5210"/>
                    <a:pt x="84666" y="4719"/>
                    <a:pt x="84393" y="4719"/>
                  </a:cubicBezTo>
                  <a:cubicBezTo>
                    <a:pt x="84376" y="4719"/>
                    <a:pt x="84358" y="4721"/>
                    <a:pt x="84340" y="4725"/>
                  </a:cubicBezTo>
                  <a:cubicBezTo>
                    <a:pt x="83016" y="5136"/>
                    <a:pt x="81646" y="5364"/>
                    <a:pt x="80254" y="5410"/>
                  </a:cubicBezTo>
                  <a:cubicBezTo>
                    <a:pt x="80015" y="5420"/>
                    <a:pt x="79777" y="5424"/>
                    <a:pt x="79539" y="5424"/>
                  </a:cubicBezTo>
                  <a:cubicBezTo>
                    <a:pt x="78666" y="5424"/>
                    <a:pt x="77801" y="5363"/>
                    <a:pt x="76921" y="5273"/>
                  </a:cubicBezTo>
                  <a:cubicBezTo>
                    <a:pt x="76876" y="5182"/>
                    <a:pt x="76807" y="5136"/>
                    <a:pt x="76693" y="5113"/>
                  </a:cubicBezTo>
                  <a:cubicBezTo>
                    <a:pt x="76396" y="5067"/>
                    <a:pt x="76122" y="5022"/>
                    <a:pt x="75826" y="4976"/>
                  </a:cubicBezTo>
                  <a:cubicBezTo>
                    <a:pt x="77150" y="4816"/>
                    <a:pt x="78633" y="4542"/>
                    <a:pt x="79569" y="3607"/>
                  </a:cubicBezTo>
                  <a:cubicBezTo>
                    <a:pt x="79759" y="3416"/>
                    <a:pt x="79680" y="2925"/>
                    <a:pt x="79450" y="2925"/>
                  </a:cubicBezTo>
                  <a:cubicBezTo>
                    <a:pt x="79404" y="2925"/>
                    <a:pt x="79352" y="2945"/>
                    <a:pt x="79295" y="2990"/>
                  </a:cubicBezTo>
                  <a:cubicBezTo>
                    <a:pt x="78747" y="3470"/>
                    <a:pt x="78040" y="3629"/>
                    <a:pt x="77332" y="3744"/>
                  </a:cubicBezTo>
                  <a:cubicBezTo>
                    <a:pt x="76556" y="3903"/>
                    <a:pt x="75780" y="3995"/>
                    <a:pt x="74981" y="4040"/>
                  </a:cubicBezTo>
                  <a:cubicBezTo>
                    <a:pt x="74611" y="4072"/>
                    <a:pt x="74246" y="4084"/>
                    <a:pt x="73883" y="4084"/>
                  </a:cubicBezTo>
                  <a:cubicBezTo>
                    <a:pt x="73196" y="4084"/>
                    <a:pt x="72519" y="4039"/>
                    <a:pt x="71831" y="3995"/>
                  </a:cubicBezTo>
                  <a:cubicBezTo>
                    <a:pt x="73452" y="3812"/>
                    <a:pt x="75072" y="3447"/>
                    <a:pt x="76602" y="2853"/>
                  </a:cubicBezTo>
                  <a:cubicBezTo>
                    <a:pt x="76833" y="2769"/>
                    <a:pt x="76793" y="2318"/>
                    <a:pt x="76572" y="2318"/>
                  </a:cubicBezTo>
                  <a:cubicBezTo>
                    <a:pt x="76553" y="2318"/>
                    <a:pt x="76532" y="2321"/>
                    <a:pt x="76510" y="2328"/>
                  </a:cubicBezTo>
                  <a:cubicBezTo>
                    <a:pt x="74753" y="2808"/>
                    <a:pt x="72950" y="3036"/>
                    <a:pt x="71147" y="3127"/>
                  </a:cubicBezTo>
                  <a:lnTo>
                    <a:pt x="70987" y="3127"/>
                  </a:lnTo>
                  <a:cubicBezTo>
                    <a:pt x="71717" y="2853"/>
                    <a:pt x="72425" y="2557"/>
                    <a:pt x="73132" y="2237"/>
                  </a:cubicBezTo>
                  <a:cubicBezTo>
                    <a:pt x="73612" y="1986"/>
                    <a:pt x="74091" y="1758"/>
                    <a:pt x="74570" y="1529"/>
                  </a:cubicBezTo>
                  <a:cubicBezTo>
                    <a:pt x="75004" y="1324"/>
                    <a:pt x="75483" y="1141"/>
                    <a:pt x="75894" y="890"/>
                  </a:cubicBezTo>
                  <a:cubicBezTo>
                    <a:pt x="75963" y="868"/>
                    <a:pt x="75985" y="845"/>
                    <a:pt x="76077" y="799"/>
                  </a:cubicBezTo>
                  <a:cubicBezTo>
                    <a:pt x="76210" y="688"/>
                    <a:pt x="76214" y="319"/>
                    <a:pt x="76004" y="319"/>
                  </a:cubicBezTo>
                  <a:cubicBezTo>
                    <a:pt x="75998" y="319"/>
                    <a:pt x="75992" y="319"/>
                    <a:pt x="75985" y="320"/>
                  </a:cubicBezTo>
                  <a:cubicBezTo>
                    <a:pt x="75004" y="343"/>
                    <a:pt x="73977" y="913"/>
                    <a:pt x="73087" y="1278"/>
                  </a:cubicBezTo>
                  <a:cubicBezTo>
                    <a:pt x="72105" y="1712"/>
                    <a:pt x="71101" y="2054"/>
                    <a:pt x="70051" y="2351"/>
                  </a:cubicBezTo>
                  <a:cubicBezTo>
                    <a:pt x="69024" y="2625"/>
                    <a:pt x="67997" y="2876"/>
                    <a:pt x="66947" y="3127"/>
                  </a:cubicBezTo>
                  <a:cubicBezTo>
                    <a:pt x="66833" y="3150"/>
                    <a:pt x="66741" y="3173"/>
                    <a:pt x="66627" y="3196"/>
                  </a:cubicBezTo>
                  <a:cubicBezTo>
                    <a:pt x="66399" y="3196"/>
                    <a:pt x="66171" y="3219"/>
                    <a:pt x="65942" y="3241"/>
                  </a:cubicBezTo>
                  <a:cubicBezTo>
                    <a:pt x="66741" y="2922"/>
                    <a:pt x="67563" y="2579"/>
                    <a:pt x="68225" y="2032"/>
                  </a:cubicBezTo>
                  <a:cubicBezTo>
                    <a:pt x="68316" y="1963"/>
                    <a:pt x="68339" y="1803"/>
                    <a:pt x="68293" y="1666"/>
                  </a:cubicBezTo>
                  <a:cubicBezTo>
                    <a:pt x="68453" y="1621"/>
                    <a:pt x="68453" y="1301"/>
                    <a:pt x="68293" y="1256"/>
                  </a:cubicBezTo>
                  <a:cubicBezTo>
                    <a:pt x="68193" y="1222"/>
                    <a:pt x="68098" y="1207"/>
                    <a:pt x="68006" y="1207"/>
                  </a:cubicBezTo>
                  <a:cubicBezTo>
                    <a:pt x="67846" y="1207"/>
                    <a:pt x="67691" y="1252"/>
                    <a:pt x="67517" y="1324"/>
                  </a:cubicBezTo>
                  <a:cubicBezTo>
                    <a:pt x="67221" y="1461"/>
                    <a:pt x="66924" y="1598"/>
                    <a:pt x="66627" y="1712"/>
                  </a:cubicBezTo>
                  <a:cubicBezTo>
                    <a:pt x="66034" y="1963"/>
                    <a:pt x="65395" y="2146"/>
                    <a:pt x="64778" y="2328"/>
                  </a:cubicBezTo>
                  <a:cubicBezTo>
                    <a:pt x="64185" y="2511"/>
                    <a:pt x="63569" y="2671"/>
                    <a:pt x="62975" y="2899"/>
                  </a:cubicBezTo>
                  <a:cubicBezTo>
                    <a:pt x="62678" y="3013"/>
                    <a:pt x="62359" y="3127"/>
                    <a:pt x="62085" y="3287"/>
                  </a:cubicBezTo>
                  <a:cubicBezTo>
                    <a:pt x="61902" y="3401"/>
                    <a:pt x="61765" y="3492"/>
                    <a:pt x="61628" y="3629"/>
                  </a:cubicBezTo>
                  <a:cubicBezTo>
                    <a:pt x="61609" y="3511"/>
                    <a:pt x="61520" y="3392"/>
                    <a:pt x="61408" y="3392"/>
                  </a:cubicBezTo>
                  <a:cubicBezTo>
                    <a:pt x="61391" y="3392"/>
                    <a:pt x="61373" y="3395"/>
                    <a:pt x="61354" y="3401"/>
                  </a:cubicBezTo>
                  <a:lnTo>
                    <a:pt x="61309" y="3401"/>
                  </a:lnTo>
                  <a:cubicBezTo>
                    <a:pt x="61651" y="3264"/>
                    <a:pt x="61994" y="3104"/>
                    <a:pt x="62336" y="2945"/>
                  </a:cubicBezTo>
                  <a:cubicBezTo>
                    <a:pt x="62545" y="2840"/>
                    <a:pt x="62524" y="2431"/>
                    <a:pt x="62293" y="2431"/>
                  </a:cubicBezTo>
                  <a:cubicBezTo>
                    <a:pt x="62271" y="2431"/>
                    <a:pt x="62247" y="2435"/>
                    <a:pt x="62222" y="2442"/>
                  </a:cubicBezTo>
                  <a:cubicBezTo>
                    <a:pt x="61651" y="2625"/>
                    <a:pt x="61058" y="2762"/>
                    <a:pt x="60441" y="2922"/>
                  </a:cubicBezTo>
                  <a:cubicBezTo>
                    <a:pt x="61354" y="2260"/>
                    <a:pt x="62131" y="1438"/>
                    <a:pt x="62678" y="434"/>
                  </a:cubicBezTo>
                  <a:cubicBezTo>
                    <a:pt x="62766" y="277"/>
                    <a:pt x="62626" y="0"/>
                    <a:pt x="62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8"/>
            <p:cNvSpPr/>
            <p:nvPr/>
          </p:nvSpPr>
          <p:spPr>
            <a:xfrm rot="-5400000">
              <a:off x="6465481" y="2403967"/>
              <a:ext cx="260093" cy="162105"/>
            </a:xfrm>
            <a:custGeom>
              <a:avLst/>
              <a:gdLst/>
              <a:ahLst/>
              <a:cxnLst/>
              <a:rect l="l" t="t" r="r" b="b"/>
              <a:pathLst>
                <a:path w="14506" h="9041" extrusionOk="0">
                  <a:moveTo>
                    <a:pt x="5479" y="2169"/>
                  </a:moveTo>
                  <a:lnTo>
                    <a:pt x="5479" y="2169"/>
                  </a:lnTo>
                  <a:cubicBezTo>
                    <a:pt x="5433" y="2237"/>
                    <a:pt x="5410" y="2305"/>
                    <a:pt x="5410" y="2374"/>
                  </a:cubicBezTo>
                  <a:cubicBezTo>
                    <a:pt x="5387" y="2374"/>
                    <a:pt x="5365" y="2351"/>
                    <a:pt x="5342" y="2351"/>
                  </a:cubicBezTo>
                  <a:cubicBezTo>
                    <a:pt x="5250" y="2283"/>
                    <a:pt x="5159" y="2260"/>
                    <a:pt x="5045" y="2214"/>
                  </a:cubicBezTo>
                  <a:cubicBezTo>
                    <a:pt x="5182" y="2191"/>
                    <a:pt x="5319" y="2191"/>
                    <a:pt x="5479" y="2169"/>
                  </a:cubicBezTo>
                  <a:close/>
                  <a:moveTo>
                    <a:pt x="1096" y="0"/>
                  </a:moveTo>
                  <a:cubicBezTo>
                    <a:pt x="914" y="0"/>
                    <a:pt x="845" y="183"/>
                    <a:pt x="868" y="343"/>
                  </a:cubicBezTo>
                  <a:cubicBezTo>
                    <a:pt x="800" y="343"/>
                    <a:pt x="731" y="343"/>
                    <a:pt x="663" y="320"/>
                  </a:cubicBezTo>
                  <a:cubicBezTo>
                    <a:pt x="651" y="317"/>
                    <a:pt x="639" y="316"/>
                    <a:pt x="628" y="316"/>
                  </a:cubicBezTo>
                  <a:cubicBezTo>
                    <a:pt x="534" y="316"/>
                    <a:pt x="475" y="398"/>
                    <a:pt x="434" y="479"/>
                  </a:cubicBezTo>
                  <a:lnTo>
                    <a:pt x="252" y="479"/>
                  </a:lnTo>
                  <a:cubicBezTo>
                    <a:pt x="242" y="478"/>
                    <a:pt x="234" y="478"/>
                    <a:pt x="225" y="478"/>
                  </a:cubicBezTo>
                  <a:cubicBezTo>
                    <a:pt x="84" y="478"/>
                    <a:pt x="22" y="646"/>
                    <a:pt x="1" y="753"/>
                  </a:cubicBezTo>
                  <a:cubicBezTo>
                    <a:pt x="1" y="890"/>
                    <a:pt x="46" y="1027"/>
                    <a:pt x="183" y="1096"/>
                  </a:cubicBezTo>
                  <a:cubicBezTo>
                    <a:pt x="366" y="1187"/>
                    <a:pt x="571" y="1256"/>
                    <a:pt x="754" y="1301"/>
                  </a:cubicBezTo>
                  <a:cubicBezTo>
                    <a:pt x="777" y="1392"/>
                    <a:pt x="800" y="1461"/>
                    <a:pt x="845" y="1529"/>
                  </a:cubicBezTo>
                  <a:cubicBezTo>
                    <a:pt x="1051" y="1712"/>
                    <a:pt x="1279" y="1849"/>
                    <a:pt x="1507" y="1986"/>
                  </a:cubicBezTo>
                  <a:lnTo>
                    <a:pt x="2169" y="2397"/>
                  </a:lnTo>
                  <a:cubicBezTo>
                    <a:pt x="2603" y="2671"/>
                    <a:pt x="3059" y="2922"/>
                    <a:pt x="3493" y="3173"/>
                  </a:cubicBezTo>
                  <a:cubicBezTo>
                    <a:pt x="3544" y="3202"/>
                    <a:pt x="3592" y="3214"/>
                    <a:pt x="3635" y="3214"/>
                  </a:cubicBezTo>
                  <a:cubicBezTo>
                    <a:pt x="3900" y="3214"/>
                    <a:pt x="4002" y="2736"/>
                    <a:pt x="3767" y="2579"/>
                  </a:cubicBezTo>
                  <a:cubicBezTo>
                    <a:pt x="3721" y="2534"/>
                    <a:pt x="3675" y="2511"/>
                    <a:pt x="3630" y="2488"/>
                  </a:cubicBezTo>
                  <a:lnTo>
                    <a:pt x="3630" y="2488"/>
                  </a:lnTo>
                  <a:cubicBezTo>
                    <a:pt x="3744" y="2534"/>
                    <a:pt x="3858" y="2602"/>
                    <a:pt x="3972" y="2648"/>
                  </a:cubicBezTo>
                  <a:cubicBezTo>
                    <a:pt x="4315" y="2830"/>
                    <a:pt x="4657" y="3036"/>
                    <a:pt x="4977" y="3264"/>
                  </a:cubicBezTo>
                  <a:cubicBezTo>
                    <a:pt x="5616" y="3698"/>
                    <a:pt x="6209" y="4200"/>
                    <a:pt x="6757" y="4748"/>
                  </a:cubicBezTo>
                  <a:cubicBezTo>
                    <a:pt x="6790" y="4777"/>
                    <a:pt x="6823" y="4790"/>
                    <a:pt x="6854" y="4790"/>
                  </a:cubicBezTo>
                  <a:cubicBezTo>
                    <a:pt x="7013" y="4790"/>
                    <a:pt x="7123" y="4448"/>
                    <a:pt x="7008" y="4314"/>
                  </a:cubicBezTo>
                  <a:cubicBezTo>
                    <a:pt x="6825" y="4109"/>
                    <a:pt x="6643" y="3926"/>
                    <a:pt x="6437" y="3721"/>
                  </a:cubicBezTo>
                  <a:lnTo>
                    <a:pt x="6437" y="3721"/>
                  </a:lnTo>
                  <a:cubicBezTo>
                    <a:pt x="6620" y="3812"/>
                    <a:pt x="6803" y="3926"/>
                    <a:pt x="6962" y="4017"/>
                  </a:cubicBezTo>
                  <a:cubicBezTo>
                    <a:pt x="7002" y="4044"/>
                    <a:pt x="7043" y="4055"/>
                    <a:pt x="7078" y="4055"/>
                  </a:cubicBezTo>
                  <a:cubicBezTo>
                    <a:pt x="7103" y="4055"/>
                    <a:pt x="7126" y="4050"/>
                    <a:pt x="7145" y="4040"/>
                  </a:cubicBezTo>
                  <a:cubicBezTo>
                    <a:pt x="7464" y="4268"/>
                    <a:pt x="7875" y="4360"/>
                    <a:pt x="8263" y="4474"/>
                  </a:cubicBezTo>
                  <a:cubicBezTo>
                    <a:pt x="8423" y="4611"/>
                    <a:pt x="8583" y="4725"/>
                    <a:pt x="8743" y="4862"/>
                  </a:cubicBezTo>
                  <a:cubicBezTo>
                    <a:pt x="9085" y="5136"/>
                    <a:pt x="9427" y="5433"/>
                    <a:pt x="9770" y="5752"/>
                  </a:cubicBezTo>
                  <a:cubicBezTo>
                    <a:pt x="10272" y="6300"/>
                    <a:pt x="10751" y="6848"/>
                    <a:pt x="11345" y="7304"/>
                  </a:cubicBezTo>
                  <a:cubicBezTo>
                    <a:pt x="11370" y="7323"/>
                    <a:pt x="11395" y="7332"/>
                    <a:pt x="11419" y="7332"/>
                  </a:cubicBezTo>
                  <a:cubicBezTo>
                    <a:pt x="11483" y="7332"/>
                    <a:pt x="11540" y="7273"/>
                    <a:pt x="11573" y="7190"/>
                  </a:cubicBezTo>
                  <a:cubicBezTo>
                    <a:pt x="11573" y="7213"/>
                    <a:pt x="11596" y="7236"/>
                    <a:pt x="11619" y="7259"/>
                  </a:cubicBezTo>
                  <a:cubicBezTo>
                    <a:pt x="12075" y="7829"/>
                    <a:pt x="12486" y="8445"/>
                    <a:pt x="12965" y="8970"/>
                  </a:cubicBezTo>
                  <a:cubicBezTo>
                    <a:pt x="13004" y="9020"/>
                    <a:pt x="13044" y="9040"/>
                    <a:pt x="13081" y="9040"/>
                  </a:cubicBezTo>
                  <a:cubicBezTo>
                    <a:pt x="13197" y="9040"/>
                    <a:pt x="13286" y="8841"/>
                    <a:pt x="13216" y="8719"/>
                  </a:cubicBezTo>
                  <a:cubicBezTo>
                    <a:pt x="12897" y="8035"/>
                    <a:pt x="12440" y="7441"/>
                    <a:pt x="12007" y="6871"/>
                  </a:cubicBezTo>
                  <a:cubicBezTo>
                    <a:pt x="11573" y="6300"/>
                    <a:pt x="11117" y="5775"/>
                    <a:pt x="10614" y="5273"/>
                  </a:cubicBezTo>
                  <a:cubicBezTo>
                    <a:pt x="10481" y="5139"/>
                    <a:pt x="10347" y="5006"/>
                    <a:pt x="10214" y="4893"/>
                  </a:cubicBezTo>
                  <a:lnTo>
                    <a:pt x="10214" y="4893"/>
                  </a:lnTo>
                  <a:cubicBezTo>
                    <a:pt x="10223" y="4900"/>
                    <a:pt x="10236" y="4908"/>
                    <a:pt x="10249" y="4908"/>
                  </a:cubicBezTo>
                  <a:cubicBezTo>
                    <a:pt x="10287" y="4933"/>
                    <a:pt x="10322" y="4944"/>
                    <a:pt x="10353" y="4944"/>
                  </a:cubicBezTo>
                  <a:cubicBezTo>
                    <a:pt x="10434" y="4944"/>
                    <a:pt x="10490" y="4869"/>
                    <a:pt x="10523" y="4771"/>
                  </a:cubicBezTo>
                  <a:cubicBezTo>
                    <a:pt x="11801" y="5433"/>
                    <a:pt x="13011" y="6254"/>
                    <a:pt x="14107" y="7190"/>
                  </a:cubicBezTo>
                  <a:cubicBezTo>
                    <a:pt x="14153" y="7228"/>
                    <a:pt x="14195" y="7245"/>
                    <a:pt x="14234" y="7245"/>
                  </a:cubicBezTo>
                  <a:cubicBezTo>
                    <a:pt x="14424" y="7245"/>
                    <a:pt x="14506" y="6840"/>
                    <a:pt x="14335" y="6688"/>
                  </a:cubicBezTo>
                  <a:cubicBezTo>
                    <a:pt x="13080" y="5524"/>
                    <a:pt x="11596" y="4634"/>
                    <a:pt x="9998" y="3995"/>
                  </a:cubicBezTo>
                  <a:cubicBezTo>
                    <a:pt x="9973" y="3982"/>
                    <a:pt x="9949" y="3976"/>
                    <a:pt x="9927" y="3976"/>
                  </a:cubicBezTo>
                  <a:cubicBezTo>
                    <a:pt x="9872" y="3976"/>
                    <a:pt x="9832" y="4014"/>
                    <a:pt x="9815" y="4063"/>
                  </a:cubicBezTo>
                  <a:cubicBezTo>
                    <a:pt x="9747" y="4017"/>
                    <a:pt x="9701" y="3995"/>
                    <a:pt x="9656" y="3949"/>
                  </a:cubicBezTo>
                  <a:cubicBezTo>
                    <a:pt x="9701" y="3858"/>
                    <a:pt x="9701" y="3743"/>
                    <a:pt x="9656" y="3675"/>
                  </a:cubicBezTo>
                  <a:lnTo>
                    <a:pt x="10021" y="3675"/>
                  </a:lnTo>
                  <a:cubicBezTo>
                    <a:pt x="10606" y="3708"/>
                    <a:pt x="11191" y="3730"/>
                    <a:pt x="11784" y="3730"/>
                  </a:cubicBezTo>
                  <a:cubicBezTo>
                    <a:pt x="12002" y="3730"/>
                    <a:pt x="12220" y="3727"/>
                    <a:pt x="12440" y="3721"/>
                  </a:cubicBezTo>
                  <a:cubicBezTo>
                    <a:pt x="12577" y="3721"/>
                    <a:pt x="12577" y="3447"/>
                    <a:pt x="12440" y="3424"/>
                  </a:cubicBezTo>
                  <a:cubicBezTo>
                    <a:pt x="11642" y="3355"/>
                    <a:pt x="10865" y="3264"/>
                    <a:pt x="10067" y="3196"/>
                  </a:cubicBezTo>
                  <a:cubicBezTo>
                    <a:pt x="9519" y="3127"/>
                    <a:pt x="8948" y="3036"/>
                    <a:pt x="8378" y="3013"/>
                  </a:cubicBezTo>
                  <a:cubicBezTo>
                    <a:pt x="8149" y="2899"/>
                    <a:pt x="7898" y="2808"/>
                    <a:pt x="7670" y="2716"/>
                  </a:cubicBezTo>
                  <a:cubicBezTo>
                    <a:pt x="7533" y="2671"/>
                    <a:pt x="7396" y="2625"/>
                    <a:pt x="7259" y="2557"/>
                  </a:cubicBezTo>
                  <a:cubicBezTo>
                    <a:pt x="7305" y="2511"/>
                    <a:pt x="7328" y="2442"/>
                    <a:pt x="7328" y="2374"/>
                  </a:cubicBezTo>
                  <a:cubicBezTo>
                    <a:pt x="7328" y="2328"/>
                    <a:pt x="7305" y="2283"/>
                    <a:pt x="7305" y="2260"/>
                  </a:cubicBezTo>
                  <a:lnTo>
                    <a:pt x="7305" y="2260"/>
                  </a:lnTo>
                  <a:cubicBezTo>
                    <a:pt x="7556" y="2283"/>
                    <a:pt x="7830" y="2305"/>
                    <a:pt x="8104" y="2351"/>
                  </a:cubicBezTo>
                  <a:cubicBezTo>
                    <a:pt x="8109" y="2352"/>
                    <a:pt x="8113" y="2352"/>
                    <a:pt x="8118" y="2352"/>
                  </a:cubicBezTo>
                  <a:cubicBezTo>
                    <a:pt x="8289" y="2352"/>
                    <a:pt x="8327" y="1962"/>
                    <a:pt x="8149" y="1917"/>
                  </a:cubicBezTo>
                  <a:cubicBezTo>
                    <a:pt x="7944" y="1872"/>
                    <a:pt x="7761" y="1849"/>
                    <a:pt x="7556" y="1803"/>
                  </a:cubicBezTo>
                  <a:cubicBezTo>
                    <a:pt x="7989" y="1712"/>
                    <a:pt x="8400" y="1598"/>
                    <a:pt x="8811" y="1438"/>
                  </a:cubicBezTo>
                  <a:cubicBezTo>
                    <a:pt x="8938" y="1417"/>
                    <a:pt x="8908" y="1182"/>
                    <a:pt x="8795" y="1182"/>
                  </a:cubicBezTo>
                  <a:cubicBezTo>
                    <a:pt x="8786" y="1182"/>
                    <a:pt x="8776" y="1184"/>
                    <a:pt x="8766" y="1187"/>
                  </a:cubicBezTo>
                  <a:cubicBezTo>
                    <a:pt x="7853" y="1392"/>
                    <a:pt x="6917" y="1552"/>
                    <a:pt x="6004" y="1644"/>
                  </a:cubicBezTo>
                  <a:lnTo>
                    <a:pt x="5844" y="1644"/>
                  </a:lnTo>
                  <a:cubicBezTo>
                    <a:pt x="5296" y="1644"/>
                    <a:pt x="4725" y="1644"/>
                    <a:pt x="4178" y="1689"/>
                  </a:cubicBezTo>
                  <a:cubicBezTo>
                    <a:pt x="4155" y="1689"/>
                    <a:pt x="4132" y="1712"/>
                    <a:pt x="4109" y="1712"/>
                  </a:cubicBezTo>
                  <a:cubicBezTo>
                    <a:pt x="3995" y="1735"/>
                    <a:pt x="3881" y="1735"/>
                    <a:pt x="3744" y="1735"/>
                  </a:cubicBezTo>
                  <a:cubicBezTo>
                    <a:pt x="3560" y="1653"/>
                    <a:pt x="3376" y="1572"/>
                    <a:pt x="3176" y="1572"/>
                  </a:cubicBezTo>
                  <a:cubicBezTo>
                    <a:pt x="3153" y="1572"/>
                    <a:pt x="3129" y="1573"/>
                    <a:pt x="3105" y="1575"/>
                  </a:cubicBezTo>
                  <a:cubicBezTo>
                    <a:pt x="2922" y="1575"/>
                    <a:pt x="2854" y="1872"/>
                    <a:pt x="2968" y="2009"/>
                  </a:cubicBezTo>
                  <a:cubicBezTo>
                    <a:pt x="2808" y="1895"/>
                    <a:pt x="2648" y="1803"/>
                    <a:pt x="2489" y="1689"/>
                  </a:cubicBezTo>
                  <a:cubicBezTo>
                    <a:pt x="2283" y="1552"/>
                    <a:pt x="2078" y="1415"/>
                    <a:pt x="1872" y="1278"/>
                  </a:cubicBezTo>
                  <a:cubicBezTo>
                    <a:pt x="1872" y="1256"/>
                    <a:pt x="1895" y="1256"/>
                    <a:pt x="1895" y="1233"/>
                  </a:cubicBezTo>
                  <a:cubicBezTo>
                    <a:pt x="1895" y="1210"/>
                    <a:pt x="1895" y="1187"/>
                    <a:pt x="1895" y="1187"/>
                  </a:cubicBezTo>
                  <a:cubicBezTo>
                    <a:pt x="1964" y="1187"/>
                    <a:pt x="2032" y="1187"/>
                    <a:pt x="2101" y="1210"/>
                  </a:cubicBezTo>
                  <a:cubicBezTo>
                    <a:pt x="2260" y="1210"/>
                    <a:pt x="2352" y="1027"/>
                    <a:pt x="2352" y="890"/>
                  </a:cubicBezTo>
                  <a:cubicBezTo>
                    <a:pt x="3014" y="1027"/>
                    <a:pt x="3698" y="1096"/>
                    <a:pt x="4360" y="1141"/>
                  </a:cubicBezTo>
                  <a:cubicBezTo>
                    <a:pt x="4640" y="1164"/>
                    <a:pt x="4919" y="1176"/>
                    <a:pt x="5198" y="1176"/>
                  </a:cubicBezTo>
                  <a:cubicBezTo>
                    <a:pt x="6035" y="1176"/>
                    <a:pt x="6865" y="1073"/>
                    <a:pt x="7670" y="867"/>
                  </a:cubicBezTo>
                  <a:cubicBezTo>
                    <a:pt x="7825" y="823"/>
                    <a:pt x="7808" y="478"/>
                    <a:pt x="7640" y="478"/>
                  </a:cubicBezTo>
                  <a:cubicBezTo>
                    <a:pt x="7635" y="478"/>
                    <a:pt x="7630" y="479"/>
                    <a:pt x="7624" y="479"/>
                  </a:cubicBezTo>
                  <a:cubicBezTo>
                    <a:pt x="7067" y="574"/>
                    <a:pt x="6504" y="614"/>
                    <a:pt x="5937" y="614"/>
                  </a:cubicBezTo>
                  <a:cubicBezTo>
                    <a:pt x="5413" y="614"/>
                    <a:pt x="4887" y="580"/>
                    <a:pt x="4360" y="525"/>
                  </a:cubicBezTo>
                  <a:cubicBezTo>
                    <a:pt x="3265" y="388"/>
                    <a:pt x="2192" y="137"/>
                    <a:pt x="1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8"/>
            <p:cNvSpPr/>
            <p:nvPr/>
          </p:nvSpPr>
          <p:spPr>
            <a:xfrm rot="-5400000">
              <a:off x="6414747" y="2617491"/>
              <a:ext cx="210929" cy="124721"/>
            </a:xfrm>
            <a:custGeom>
              <a:avLst/>
              <a:gdLst/>
              <a:ahLst/>
              <a:cxnLst/>
              <a:rect l="l" t="t" r="r" b="b"/>
              <a:pathLst>
                <a:path w="11764" h="6956" extrusionOk="0">
                  <a:moveTo>
                    <a:pt x="7830" y="0"/>
                  </a:moveTo>
                  <a:cubicBezTo>
                    <a:pt x="7816" y="0"/>
                    <a:pt x="7800" y="3"/>
                    <a:pt x="7784" y="8"/>
                  </a:cubicBezTo>
                  <a:cubicBezTo>
                    <a:pt x="6665" y="373"/>
                    <a:pt x="5524" y="670"/>
                    <a:pt x="4383" y="898"/>
                  </a:cubicBezTo>
                  <a:cubicBezTo>
                    <a:pt x="3789" y="1013"/>
                    <a:pt x="3219" y="1104"/>
                    <a:pt x="2625" y="1172"/>
                  </a:cubicBezTo>
                  <a:cubicBezTo>
                    <a:pt x="2055" y="1264"/>
                    <a:pt x="1461" y="1286"/>
                    <a:pt x="890" y="1469"/>
                  </a:cubicBezTo>
                  <a:cubicBezTo>
                    <a:pt x="799" y="1492"/>
                    <a:pt x="754" y="1560"/>
                    <a:pt x="754" y="1674"/>
                  </a:cubicBezTo>
                  <a:cubicBezTo>
                    <a:pt x="731" y="1663"/>
                    <a:pt x="708" y="1663"/>
                    <a:pt x="682" y="1663"/>
                  </a:cubicBezTo>
                  <a:cubicBezTo>
                    <a:pt x="657" y="1663"/>
                    <a:pt x="628" y="1663"/>
                    <a:pt x="594" y="1652"/>
                  </a:cubicBezTo>
                  <a:cubicBezTo>
                    <a:pt x="411" y="1652"/>
                    <a:pt x="343" y="1880"/>
                    <a:pt x="365" y="2063"/>
                  </a:cubicBezTo>
                  <a:cubicBezTo>
                    <a:pt x="251" y="2154"/>
                    <a:pt x="229" y="2314"/>
                    <a:pt x="251" y="2473"/>
                  </a:cubicBezTo>
                  <a:cubicBezTo>
                    <a:pt x="229" y="2496"/>
                    <a:pt x="183" y="2519"/>
                    <a:pt x="160" y="2542"/>
                  </a:cubicBezTo>
                  <a:cubicBezTo>
                    <a:pt x="23" y="2702"/>
                    <a:pt x="0" y="2998"/>
                    <a:pt x="229" y="3090"/>
                  </a:cubicBezTo>
                  <a:cubicBezTo>
                    <a:pt x="251" y="3112"/>
                    <a:pt x="297" y="3112"/>
                    <a:pt x="320" y="3135"/>
                  </a:cubicBezTo>
                  <a:cubicBezTo>
                    <a:pt x="343" y="3181"/>
                    <a:pt x="388" y="3227"/>
                    <a:pt x="434" y="3249"/>
                  </a:cubicBezTo>
                  <a:cubicBezTo>
                    <a:pt x="1279" y="3409"/>
                    <a:pt x="2100" y="3592"/>
                    <a:pt x="2922" y="3637"/>
                  </a:cubicBezTo>
                  <a:cubicBezTo>
                    <a:pt x="2928" y="3638"/>
                    <a:pt x="2933" y="3638"/>
                    <a:pt x="2939" y="3638"/>
                  </a:cubicBezTo>
                  <a:cubicBezTo>
                    <a:pt x="3175" y="3638"/>
                    <a:pt x="3214" y="3179"/>
                    <a:pt x="3013" y="3090"/>
                  </a:cubicBezTo>
                  <a:lnTo>
                    <a:pt x="3059" y="3090"/>
                  </a:lnTo>
                  <a:cubicBezTo>
                    <a:pt x="3219" y="3067"/>
                    <a:pt x="3287" y="2953"/>
                    <a:pt x="3333" y="2816"/>
                  </a:cubicBezTo>
                  <a:cubicBezTo>
                    <a:pt x="3333" y="2884"/>
                    <a:pt x="3356" y="2930"/>
                    <a:pt x="3378" y="2976"/>
                  </a:cubicBezTo>
                  <a:cubicBezTo>
                    <a:pt x="3607" y="3249"/>
                    <a:pt x="4018" y="3318"/>
                    <a:pt x="4337" y="3432"/>
                  </a:cubicBezTo>
                  <a:cubicBezTo>
                    <a:pt x="4679" y="3546"/>
                    <a:pt x="5022" y="3660"/>
                    <a:pt x="5341" y="3774"/>
                  </a:cubicBezTo>
                  <a:cubicBezTo>
                    <a:pt x="6003" y="4003"/>
                    <a:pt x="6688" y="4185"/>
                    <a:pt x="7373" y="4436"/>
                  </a:cubicBezTo>
                  <a:cubicBezTo>
                    <a:pt x="7385" y="4440"/>
                    <a:pt x="7396" y="4442"/>
                    <a:pt x="7407" y="4442"/>
                  </a:cubicBezTo>
                  <a:cubicBezTo>
                    <a:pt x="7457" y="4442"/>
                    <a:pt x="7491" y="4401"/>
                    <a:pt x="7510" y="4345"/>
                  </a:cubicBezTo>
                  <a:cubicBezTo>
                    <a:pt x="7624" y="4414"/>
                    <a:pt x="7738" y="4459"/>
                    <a:pt x="7829" y="4528"/>
                  </a:cubicBezTo>
                  <a:cubicBezTo>
                    <a:pt x="8468" y="4893"/>
                    <a:pt x="9085" y="5258"/>
                    <a:pt x="9701" y="5646"/>
                  </a:cubicBezTo>
                  <a:cubicBezTo>
                    <a:pt x="9998" y="5829"/>
                    <a:pt x="10317" y="6034"/>
                    <a:pt x="10614" y="6262"/>
                  </a:cubicBezTo>
                  <a:cubicBezTo>
                    <a:pt x="10888" y="6468"/>
                    <a:pt x="11162" y="6742"/>
                    <a:pt x="11459" y="6924"/>
                  </a:cubicBezTo>
                  <a:cubicBezTo>
                    <a:pt x="11495" y="6946"/>
                    <a:pt x="11528" y="6956"/>
                    <a:pt x="11558" y="6956"/>
                  </a:cubicBezTo>
                  <a:cubicBezTo>
                    <a:pt x="11711" y="6956"/>
                    <a:pt x="11763" y="6693"/>
                    <a:pt x="11687" y="6559"/>
                  </a:cubicBezTo>
                  <a:cubicBezTo>
                    <a:pt x="11276" y="5966"/>
                    <a:pt x="10568" y="5555"/>
                    <a:pt x="9975" y="5167"/>
                  </a:cubicBezTo>
                  <a:cubicBezTo>
                    <a:pt x="9336" y="4756"/>
                    <a:pt x="8674" y="4345"/>
                    <a:pt x="8012" y="3957"/>
                  </a:cubicBezTo>
                  <a:cubicBezTo>
                    <a:pt x="7396" y="3592"/>
                    <a:pt x="6757" y="3249"/>
                    <a:pt x="6117" y="2953"/>
                  </a:cubicBezTo>
                  <a:lnTo>
                    <a:pt x="6117" y="2953"/>
                  </a:lnTo>
                  <a:cubicBezTo>
                    <a:pt x="6620" y="2998"/>
                    <a:pt x="7122" y="3044"/>
                    <a:pt x="7624" y="3067"/>
                  </a:cubicBezTo>
                  <a:cubicBezTo>
                    <a:pt x="8050" y="3084"/>
                    <a:pt x="8473" y="3094"/>
                    <a:pt x="8895" y="3094"/>
                  </a:cubicBezTo>
                  <a:cubicBezTo>
                    <a:pt x="9627" y="3094"/>
                    <a:pt x="10355" y="3062"/>
                    <a:pt x="11093" y="2976"/>
                  </a:cubicBezTo>
                  <a:cubicBezTo>
                    <a:pt x="11322" y="2953"/>
                    <a:pt x="11344" y="2496"/>
                    <a:pt x="11093" y="2496"/>
                  </a:cubicBezTo>
                  <a:cubicBezTo>
                    <a:pt x="10946" y="2499"/>
                    <a:pt x="10799" y="2501"/>
                    <a:pt x="10651" y="2501"/>
                  </a:cubicBezTo>
                  <a:cubicBezTo>
                    <a:pt x="9658" y="2501"/>
                    <a:pt x="8666" y="2436"/>
                    <a:pt x="7692" y="2336"/>
                  </a:cubicBezTo>
                  <a:cubicBezTo>
                    <a:pt x="7578" y="2314"/>
                    <a:pt x="7441" y="2314"/>
                    <a:pt x="7327" y="2291"/>
                  </a:cubicBezTo>
                  <a:cubicBezTo>
                    <a:pt x="7441" y="2268"/>
                    <a:pt x="7533" y="2245"/>
                    <a:pt x="7624" y="2177"/>
                  </a:cubicBezTo>
                  <a:lnTo>
                    <a:pt x="7647" y="2177"/>
                  </a:lnTo>
                  <a:cubicBezTo>
                    <a:pt x="7647" y="2154"/>
                    <a:pt x="7670" y="2154"/>
                    <a:pt x="7692" y="2131"/>
                  </a:cubicBezTo>
                  <a:cubicBezTo>
                    <a:pt x="7933" y="1978"/>
                    <a:pt x="7838" y="1489"/>
                    <a:pt x="7528" y="1489"/>
                  </a:cubicBezTo>
                  <a:cubicBezTo>
                    <a:pt x="7515" y="1489"/>
                    <a:pt x="7501" y="1490"/>
                    <a:pt x="7487" y="1492"/>
                  </a:cubicBezTo>
                  <a:cubicBezTo>
                    <a:pt x="7190" y="1560"/>
                    <a:pt x="6894" y="1606"/>
                    <a:pt x="6597" y="1652"/>
                  </a:cubicBezTo>
                  <a:cubicBezTo>
                    <a:pt x="6391" y="1674"/>
                    <a:pt x="6163" y="1674"/>
                    <a:pt x="5935" y="1697"/>
                  </a:cubicBezTo>
                  <a:lnTo>
                    <a:pt x="4931" y="1697"/>
                  </a:lnTo>
                  <a:cubicBezTo>
                    <a:pt x="4908" y="1697"/>
                    <a:pt x="4885" y="1674"/>
                    <a:pt x="4862" y="1652"/>
                  </a:cubicBezTo>
                  <a:cubicBezTo>
                    <a:pt x="4783" y="1623"/>
                    <a:pt x="4707" y="1610"/>
                    <a:pt x="4632" y="1610"/>
                  </a:cubicBezTo>
                  <a:cubicBezTo>
                    <a:pt x="4468" y="1610"/>
                    <a:pt x="4311" y="1672"/>
                    <a:pt x="4154" y="1766"/>
                  </a:cubicBezTo>
                  <a:cubicBezTo>
                    <a:pt x="4063" y="1811"/>
                    <a:pt x="4018" y="1926"/>
                    <a:pt x="4018" y="2040"/>
                  </a:cubicBezTo>
                  <a:cubicBezTo>
                    <a:pt x="3995" y="2040"/>
                    <a:pt x="3972" y="2040"/>
                    <a:pt x="3949" y="2063"/>
                  </a:cubicBezTo>
                  <a:cubicBezTo>
                    <a:pt x="3903" y="2063"/>
                    <a:pt x="3858" y="2085"/>
                    <a:pt x="3812" y="2131"/>
                  </a:cubicBezTo>
                  <a:lnTo>
                    <a:pt x="3789" y="2131"/>
                  </a:lnTo>
                  <a:cubicBezTo>
                    <a:pt x="3779" y="2130"/>
                    <a:pt x="3769" y="2129"/>
                    <a:pt x="3759" y="2129"/>
                  </a:cubicBezTo>
                  <a:cubicBezTo>
                    <a:pt x="3621" y="2129"/>
                    <a:pt x="3560" y="2278"/>
                    <a:pt x="3538" y="2428"/>
                  </a:cubicBezTo>
                  <a:lnTo>
                    <a:pt x="3493" y="2428"/>
                  </a:lnTo>
                  <a:cubicBezTo>
                    <a:pt x="3401" y="2451"/>
                    <a:pt x="3356" y="2542"/>
                    <a:pt x="3333" y="2633"/>
                  </a:cubicBezTo>
                  <a:cubicBezTo>
                    <a:pt x="3310" y="2519"/>
                    <a:pt x="3241" y="2428"/>
                    <a:pt x="3127" y="2382"/>
                  </a:cubicBezTo>
                  <a:cubicBezTo>
                    <a:pt x="2922" y="2314"/>
                    <a:pt x="2694" y="2245"/>
                    <a:pt x="2465" y="2199"/>
                  </a:cubicBezTo>
                  <a:cubicBezTo>
                    <a:pt x="2488" y="2154"/>
                    <a:pt x="2465" y="2108"/>
                    <a:pt x="2443" y="2063"/>
                  </a:cubicBezTo>
                  <a:cubicBezTo>
                    <a:pt x="2785" y="1994"/>
                    <a:pt x="3150" y="1926"/>
                    <a:pt x="3493" y="1834"/>
                  </a:cubicBezTo>
                  <a:cubicBezTo>
                    <a:pt x="3561" y="1811"/>
                    <a:pt x="3607" y="1720"/>
                    <a:pt x="3584" y="1629"/>
                  </a:cubicBezTo>
                  <a:cubicBezTo>
                    <a:pt x="3858" y="1560"/>
                    <a:pt x="4154" y="1515"/>
                    <a:pt x="4428" y="1446"/>
                  </a:cubicBezTo>
                  <a:cubicBezTo>
                    <a:pt x="5592" y="1172"/>
                    <a:pt x="6734" y="807"/>
                    <a:pt x="7852" y="373"/>
                  </a:cubicBezTo>
                  <a:cubicBezTo>
                    <a:pt x="8020" y="331"/>
                    <a:pt x="7995" y="0"/>
                    <a:pt x="78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8"/>
            <p:cNvSpPr/>
            <p:nvPr/>
          </p:nvSpPr>
          <p:spPr>
            <a:xfrm rot="-5400000">
              <a:off x="6430122" y="2759311"/>
              <a:ext cx="167054" cy="93702"/>
            </a:xfrm>
            <a:custGeom>
              <a:avLst/>
              <a:gdLst/>
              <a:ahLst/>
              <a:cxnLst/>
              <a:rect l="l" t="t" r="r" b="b"/>
              <a:pathLst>
                <a:path w="9317" h="5226" extrusionOk="0">
                  <a:moveTo>
                    <a:pt x="6501" y="0"/>
                  </a:moveTo>
                  <a:cubicBezTo>
                    <a:pt x="6481" y="0"/>
                    <a:pt x="6460" y="4"/>
                    <a:pt x="6438" y="11"/>
                  </a:cubicBezTo>
                  <a:cubicBezTo>
                    <a:pt x="5433" y="285"/>
                    <a:pt x="4406" y="514"/>
                    <a:pt x="3379" y="696"/>
                  </a:cubicBezTo>
                  <a:cubicBezTo>
                    <a:pt x="2352" y="902"/>
                    <a:pt x="1302" y="970"/>
                    <a:pt x="275" y="1221"/>
                  </a:cubicBezTo>
                  <a:cubicBezTo>
                    <a:pt x="1" y="1312"/>
                    <a:pt x="24" y="1815"/>
                    <a:pt x="275" y="1929"/>
                  </a:cubicBezTo>
                  <a:cubicBezTo>
                    <a:pt x="275" y="1952"/>
                    <a:pt x="275" y="1974"/>
                    <a:pt x="275" y="2020"/>
                  </a:cubicBezTo>
                  <a:cubicBezTo>
                    <a:pt x="206" y="2157"/>
                    <a:pt x="252" y="2362"/>
                    <a:pt x="389" y="2408"/>
                  </a:cubicBezTo>
                  <a:cubicBezTo>
                    <a:pt x="823" y="2591"/>
                    <a:pt x="1233" y="2682"/>
                    <a:pt x="1667" y="2773"/>
                  </a:cubicBezTo>
                  <a:cubicBezTo>
                    <a:pt x="2101" y="2842"/>
                    <a:pt x="2512" y="2956"/>
                    <a:pt x="2922" y="3047"/>
                  </a:cubicBezTo>
                  <a:cubicBezTo>
                    <a:pt x="3379" y="3161"/>
                    <a:pt x="3813" y="3275"/>
                    <a:pt x="4269" y="3390"/>
                  </a:cubicBezTo>
                  <a:cubicBezTo>
                    <a:pt x="4612" y="3618"/>
                    <a:pt x="5000" y="3846"/>
                    <a:pt x="5388" y="4029"/>
                  </a:cubicBezTo>
                  <a:cubicBezTo>
                    <a:pt x="6506" y="4576"/>
                    <a:pt x="7716" y="4896"/>
                    <a:pt x="8926" y="5216"/>
                  </a:cubicBezTo>
                  <a:cubicBezTo>
                    <a:pt x="8950" y="5222"/>
                    <a:pt x="8973" y="5225"/>
                    <a:pt x="8994" y="5225"/>
                  </a:cubicBezTo>
                  <a:cubicBezTo>
                    <a:pt x="9276" y="5225"/>
                    <a:pt x="9317" y="4707"/>
                    <a:pt x="9062" y="4622"/>
                  </a:cubicBezTo>
                  <a:cubicBezTo>
                    <a:pt x="7784" y="4188"/>
                    <a:pt x="6506" y="3755"/>
                    <a:pt x="5319" y="3093"/>
                  </a:cubicBezTo>
                  <a:cubicBezTo>
                    <a:pt x="4771" y="2796"/>
                    <a:pt x="4269" y="2431"/>
                    <a:pt x="3744" y="2089"/>
                  </a:cubicBezTo>
                  <a:cubicBezTo>
                    <a:pt x="4315" y="2020"/>
                    <a:pt x="4908" y="1929"/>
                    <a:pt x="5479" y="1837"/>
                  </a:cubicBezTo>
                  <a:cubicBezTo>
                    <a:pt x="5788" y="1793"/>
                    <a:pt x="5820" y="1150"/>
                    <a:pt x="5511" y="1150"/>
                  </a:cubicBezTo>
                  <a:cubicBezTo>
                    <a:pt x="5501" y="1150"/>
                    <a:pt x="5490" y="1151"/>
                    <a:pt x="5479" y="1153"/>
                  </a:cubicBezTo>
                  <a:cubicBezTo>
                    <a:pt x="5114" y="1198"/>
                    <a:pt x="4748" y="1221"/>
                    <a:pt x="4383" y="1267"/>
                  </a:cubicBezTo>
                  <a:cubicBezTo>
                    <a:pt x="5114" y="1039"/>
                    <a:pt x="5844" y="787"/>
                    <a:pt x="6552" y="514"/>
                  </a:cubicBezTo>
                  <a:cubicBezTo>
                    <a:pt x="6761" y="430"/>
                    <a:pt x="6721" y="0"/>
                    <a:pt x="6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8"/>
            <p:cNvSpPr/>
            <p:nvPr/>
          </p:nvSpPr>
          <p:spPr>
            <a:xfrm rot="-5400000">
              <a:off x="6425604" y="2865837"/>
              <a:ext cx="185809" cy="92698"/>
            </a:xfrm>
            <a:custGeom>
              <a:avLst/>
              <a:gdLst/>
              <a:ahLst/>
              <a:cxnLst/>
              <a:rect l="l" t="t" r="r" b="b"/>
              <a:pathLst>
                <a:path w="10363" h="5170" extrusionOk="0">
                  <a:moveTo>
                    <a:pt x="6148" y="0"/>
                  </a:moveTo>
                  <a:cubicBezTo>
                    <a:pt x="6131" y="0"/>
                    <a:pt x="6113" y="3"/>
                    <a:pt x="6094" y="9"/>
                  </a:cubicBezTo>
                  <a:cubicBezTo>
                    <a:pt x="5821" y="123"/>
                    <a:pt x="5547" y="283"/>
                    <a:pt x="5273" y="466"/>
                  </a:cubicBezTo>
                  <a:cubicBezTo>
                    <a:pt x="4839" y="694"/>
                    <a:pt x="4428" y="899"/>
                    <a:pt x="4017" y="1150"/>
                  </a:cubicBezTo>
                  <a:cubicBezTo>
                    <a:pt x="3401" y="1493"/>
                    <a:pt x="2762" y="1858"/>
                    <a:pt x="2214" y="2314"/>
                  </a:cubicBezTo>
                  <a:cubicBezTo>
                    <a:pt x="1826" y="2566"/>
                    <a:pt x="1438" y="2817"/>
                    <a:pt x="1073" y="3091"/>
                  </a:cubicBezTo>
                  <a:cubicBezTo>
                    <a:pt x="982" y="3159"/>
                    <a:pt x="936" y="3342"/>
                    <a:pt x="959" y="3501"/>
                  </a:cubicBezTo>
                  <a:cubicBezTo>
                    <a:pt x="708" y="3570"/>
                    <a:pt x="457" y="3638"/>
                    <a:pt x="251" y="3752"/>
                  </a:cubicBezTo>
                  <a:cubicBezTo>
                    <a:pt x="0" y="3912"/>
                    <a:pt x="114" y="4369"/>
                    <a:pt x="365" y="4392"/>
                  </a:cubicBezTo>
                  <a:cubicBezTo>
                    <a:pt x="419" y="4398"/>
                    <a:pt x="472" y="4401"/>
                    <a:pt x="526" y="4401"/>
                  </a:cubicBezTo>
                  <a:cubicBezTo>
                    <a:pt x="655" y="4401"/>
                    <a:pt x="784" y="4385"/>
                    <a:pt x="913" y="4369"/>
                  </a:cubicBezTo>
                  <a:lnTo>
                    <a:pt x="913" y="4369"/>
                  </a:lnTo>
                  <a:cubicBezTo>
                    <a:pt x="845" y="4529"/>
                    <a:pt x="936" y="4780"/>
                    <a:pt x="1141" y="4802"/>
                  </a:cubicBezTo>
                  <a:cubicBezTo>
                    <a:pt x="1257" y="4817"/>
                    <a:pt x="1376" y="4824"/>
                    <a:pt x="1496" y="4824"/>
                  </a:cubicBezTo>
                  <a:cubicBezTo>
                    <a:pt x="2109" y="4824"/>
                    <a:pt x="2768" y="4658"/>
                    <a:pt x="3378" y="4620"/>
                  </a:cubicBezTo>
                  <a:cubicBezTo>
                    <a:pt x="3666" y="4602"/>
                    <a:pt x="3954" y="4595"/>
                    <a:pt x="4241" y="4595"/>
                  </a:cubicBezTo>
                  <a:cubicBezTo>
                    <a:pt x="4707" y="4595"/>
                    <a:pt x="5172" y="4614"/>
                    <a:pt x="5638" y="4643"/>
                  </a:cubicBezTo>
                  <a:cubicBezTo>
                    <a:pt x="6391" y="4688"/>
                    <a:pt x="7144" y="4780"/>
                    <a:pt x="7898" y="4894"/>
                  </a:cubicBezTo>
                  <a:cubicBezTo>
                    <a:pt x="8586" y="5001"/>
                    <a:pt x="9335" y="5170"/>
                    <a:pt x="10030" y="5170"/>
                  </a:cubicBezTo>
                  <a:cubicBezTo>
                    <a:pt x="10073" y="5170"/>
                    <a:pt x="10115" y="5169"/>
                    <a:pt x="10157" y="5168"/>
                  </a:cubicBezTo>
                  <a:cubicBezTo>
                    <a:pt x="10363" y="5168"/>
                    <a:pt x="10363" y="4780"/>
                    <a:pt x="10203" y="4734"/>
                  </a:cubicBezTo>
                  <a:cubicBezTo>
                    <a:pt x="9495" y="4437"/>
                    <a:pt x="8651" y="4323"/>
                    <a:pt x="7898" y="4186"/>
                  </a:cubicBezTo>
                  <a:cubicBezTo>
                    <a:pt x="7122" y="4049"/>
                    <a:pt x="6346" y="3935"/>
                    <a:pt x="5547" y="3844"/>
                  </a:cubicBezTo>
                  <a:cubicBezTo>
                    <a:pt x="5062" y="3807"/>
                    <a:pt x="4562" y="3769"/>
                    <a:pt x="4072" y="3769"/>
                  </a:cubicBezTo>
                  <a:cubicBezTo>
                    <a:pt x="3962" y="3769"/>
                    <a:pt x="3852" y="3771"/>
                    <a:pt x="3743" y="3775"/>
                  </a:cubicBezTo>
                  <a:cubicBezTo>
                    <a:pt x="4131" y="3684"/>
                    <a:pt x="4542" y="3593"/>
                    <a:pt x="4930" y="3524"/>
                  </a:cubicBezTo>
                  <a:cubicBezTo>
                    <a:pt x="5240" y="3458"/>
                    <a:pt x="5185" y="2792"/>
                    <a:pt x="4891" y="2792"/>
                  </a:cubicBezTo>
                  <a:cubicBezTo>
                    <a:pt x="4882" y="2792"/>
                    <a:pt x="4872" y="2792"/>
                    <a:pt x="4862" y="2794"/>
                  </a:cubicBezTo>
                  <a:cubicBezTo>
                    <a:pt x="4154" y="2908"/>
                    <a:pt x="3447" y="3022"/>
                    <a:pt x="2762" y="3159"/>
                  </a:cubicBezTo>
                  <a:cubicBezTo>
                    <a:pt x="2853" y="3113"/>
                    <a:pt x="2945" y="3068"/>
                    <a:pt x="3059" y="3022"/>
                  </a:cubicBezTo>
                  <a:lnTo>
                    <a:pt x="3104" y="3022"/>
                  </a:lnTo>
                  <a:cubicBezTo>
                    <a:pt x="3241" y="2954"/>
                    <a:pt x="3378" y="2885"/>
                    <a:pt x="3515" y="2817"/>
                  </a:cubicBezTo>
                  <a:cubicBezTo>
                    <a:pt x="4040" y="2588"/>
                    <a:pt x="4588" y="2360"/>
                    <a:pt x="5067" y="2063"/>
                  </a:cubicBezTo>
                  <a:lnTo>
                    <a:pt x="5090" y="2063"/>
                  </a:lnTo>
                  <a:cubicBezTo>
                    <a:pt x="5090" y="2063"/>
                    <a:pt x="5113" y="2063"/>
                    <a:pt x="5113" y="2041"/>
                  </a:cubicBezTo>
                  <a:cubicBezTo>
                    <a:pt x="5263" y="1912"/>
                    <a:pt x="5232" y="1580"/>
                    <a:pt x="5018" y="1580"/>
                  </a:cubicBezTo>
                  <a:cubicBezTo>
                    <a:pt x="5005" y="1580"/>
                    <a:pt x="4991" y="1581"/>
                    <a:pt x="4976" y="1584"/>
                  </a:cubicBezTo>
                  <a:cubicBezTo>
                    <a:pt x="4862" y="1607"/>
                    <a:pt x="4748" y="1653"/>
                    <a:pt x="4611" y="1698"/>
                  </a:cubicBezTo>
                  <a:cubicBezTo>
                    <a:pt x="4748" y="1607"/>
                    <a:pt x="4885" y="1516"/>
                    <a:pt x="5022" y="1424"/>
                  </a:cubicBezTo>
                  <a:cubicBezTo>
                    <a:pt x="5455" y="1150"/>
                    <a:pt x="5889" y="876"/>
                    <a:pt x="6277" y="534"/>
                  </a:cubicBezTo>
                  <a:cubicBezTo>
                    <a:pt x="6368" y="443"/>
                    <a:pt x="6391" y="306"/>
                    <a:pt x="6368" y="192"/>
                  </a:cubicBezTo>
                  <a:cubicBezTo>
                    <a:pt x="6329" y="113"/>
                    <a:pt x="6256" y="0"/>
                    <a:pt x="61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8"/>
            <p:cNvSpPr/>
            <p:nvPr/>
          </p:nvSpPr>
          <p:spPr>
            <a:xfrm rot="-5400000">
              <a:off x="6591039" y="3212619"/>
              <a:ext cx="59671" cy="13125"/>
            </a:xfrm>
            <a:custGeom>
              <a:avLst/>
              <a:gdLst/>
              <a:ahLst/>
              <a:cxnLst/>
              <a:rect l="l" t="t" r="r" b="b"/>
              <a:pathLst>
                <a:path w="3328" h="732" extrusionOk="0">
                  <a:moveTo>
                    <a:pt x="3096" y="1"/>
                  </a:moveTo>
                  <a:cubicBezTo>
                    <a:pt x="3092" y="1"/>
                    <a:pt x="3087" y="1"/>
                    <a:pt x="3082" y="1"/>
                  </a:cubicBezTo>
                  <a:cubicBezTo>
                    <a:pt x="2602" y="47"/>
                    <a:pt x="2123" y="70"/>
                    <a:pt x="1621" y="93"/>
                  </a:cubicBezTo>
                  <a:lnTo>
                    <a:pt x="890" y="93"/>
                  </a:lnTo>
                  <a:cubicBezTo>
                    <a:pt x="662" y="116"/>
                    <a:pt x="411" y="138"/>
                    <a:pt x="183" y="207"/>
                  </a:cubicBezTo>
                  <a:cubicBezTo>
                    <a:pt x="0" y="230"/>
                    <a:pt x="23" y="595"/>
                    <a:pt x="183" y="641"/>
                  </a:cubicBezTo>
                  <a:cubicBezTo>
                    <a:pt x="411" y="686"/>
                    <a:pt x="662" y="732"/>
                    <a:pt x="890" y="732"/>
                  </a:cubicBezTo>
                  <a:cubicBezTo>
                    <a:pt x="1141" y="732"/>
                    <a:pt x="1415" y="709"/>
                    <a:pt x="1666" y="686"/>
                  </a:cubicBezTo>
                  <a:cubicBezTo>
                    <a:pt x="2146" y="641"/>
                    <a:pt x="2648" y="572"/>
                    <a:pt x="3127" y="458"/>
                  </a:cubicBezTo>
                  <a:cubicBezTo>
                    <a:pt x="3328" y="436"/>
                    <a:pt x="3289" y="1"/>
                    <a:pt x="3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8"/>
            <p:cNvSpPr/>
            <p:nvPr/>
          </p:nvSpPr>
          <p:spPr>
            <a:xfrm rot="-5400000">
              <a:off x="6090170" y="3331935"/>
              <a:ext cx="980018" cy="208508"/>
            </a:xfrm>
            <a:custGeom>
              <a:avLst/>
              <a:gdLst/>
              <a:ahLst/>
              <a:cxnLst/>
              <a:rect l="l" t="t" r="r" b="b"/>
              <a:pathLst>
                <a:path w="54658" h="11629" extrusionOk="0">
                  <a:moveTo>
                    <a:pt x="16969" y="5050"/>
                  </a:moveTo>
                  <a:cubicBezTo>
                    <a:pt x="17008" y="5055"/>
                    <a:pt x="17045" y="5072"/>
                    <a:pt x="17065" y="5072"/>
                  </a:cubicBezTo>
                  <a:cubicBezTo>
                    <a:pt x="17498" y="5117"/>
                    <a:pt x="17932" y="5209"/>
                    <a:pt x="18366" y="5300"/>
                  </a:cubicBezTo>
                  <a:cubicBezTo>
                    <a:pt x="18617" y="5346"/>
                    <a:pt x="18868" y="5414"/>
                    <a:pt x="19142" y="5483"/>
                  </a:cubicBezTo>
                  <a:cubicBezTo>
                    <a:pt x="19096" y="5483"/>
                    <a:pt x="19050" y="5505"/>
                    <a:pt x="19005" y="5505"/>
                  </a:cubicBezTo>
                  <a:cubicBezTo>
                    <a:pt x="18959" y="5528"/>
                    <a:pt x="18936" y="5551"/>
                    <a:pt x="18891" y="5597"/>
                  </a:cubicBezTo>
                  <a:cubicBezTo>
                    <a:pt x="18891" y="5528"/>
                    <a:pt x="18868" y="5460"/>
                    <a:pt x="18777" y="5460"/>
                  </a:cubicBezTo>
                  <a:cubicBezTo>
                    <a:pt x="18480" y="5437"/>
                    <a:pt x="18183" y="5368"/>
                    <a:pt x="17886" y="5277"/>
                  </a:cubicBezTo>
                  <a:cubicBezTo>
                    <a:pt x="17590" y="5209"/>
                    <a:pt x="17293" y="5140"/>
                    <a:pt x="16996" y="5072"/>
                  </a:cubicBezTo>
                  <a:cubicBezTo>
                    <a:pt x="16982" y="5057"/>
                    <a:pt x="16976" y="5052"/>
                    <a:pt x="16969" y="5050"/>
                  </a:cubicBezTo>
                  <a:close/>
                  <a:moveTo>
                    <a:pt x="46062" y="0"/>
                  </a:moveTo>
                  <a:cubicBezTo>
                    <a:pt x="46052" y="0"/>
                    <a:pt x="46041" y="2"/>
                    <a:pt x="46030" y="5"/>
                  </a:cubicBezTo>
                  <a:cubicBezTo>
                    <a:pt x="44752" y="347"/>
                    <a:pt x="43542" y="781"/>
                    <a:pt x="42355" y="1328"/>
                  </a:cubicBezTo>
                  <a:cubicBezTo>
                    <a:pt x="41168" y="1853"/>
                    <a:pt x="40004" y="2447"/>
                    <a:pt x="38977" y="3223"/>
                  </a:cubicBezTo>
                  <a:cubicBezTo>
                    <a:pt x="38908" y="3269"/>
                    <a:pt x="38886" y="3360"/>
                    <a:pt x="38886" y="3451"/>
                  </a:cubicBezTo>
                  <a:cubicBezTo>
                    <a:pt x="38361" y="3771"/>
                    <a:pt x="37859" y="4136"/>
                    <a:pt x="37379" y="4547"/>
                  </a:cubicBezTo>
                  <a:cubicBezTo>
                    <a:pt x="37311" y="4615"/>
                    <a:pt x="37265" y="4729"/>
                    <a:pt x="37242" y="4844"/>
                  </a:cubicBezTo>
                  <a:cubicBezTo>
                    <a:pt x="37242" y="4866"/>
                    <a:pt x="37219" y="4866"/>
                    <a:pt x="37219" y="4889"/>
                  </a:cubicBezTo>
                  <a:cubicBezTo>
                    <a:pt x="37128" y="4980"/>
                    <a:pt x="37105" y="5117"/>
                    <a:pt x="37128" y="5254"/>
                  </a:cubicBezTo>
                  <a:cubicBezTo>
                    <a:pt x="36694" y="5277"/>
                    <a:pt x="36261" y="5323"/>
                    <a:pt x="35804" y="5346"/>
                  </a:cubicBezTo>
                  <a:cubicBezTo>
                    <a:pt x="35508" y="5368"/>
                    <a:pt x="35211" y="5391"/>
                    <a:pt x="34914" y="5414"/>
                  </a:cubicBezTo>
                  <a:cubicBezTo>
                    <a:pt x="34070" y="5437"/>
                    <a:pt x="33225" y="5460"/>
                    <a:pt x="32403" y="5597"/>
                  </a:cubicBezTo>
                  <a:cubicBezTo>
                    <a:pt x="32243" y="5620"/>
                    <a:pt x="32152" y="5757"/>
                    <a:pt x="32129" y="5893"/>
                  </a:cubicBezTo>
                  <a:cubicBezTo>
                    <a:pt x="31992" y="5916"/>
                    <a:pt x="31878" y="5939"/>
                    <a:pt x="31764" y="5985"/>
                  </a:cubicBezTo>
                  <a:cubicBezTo>
                    <a:pt x="31650" y="6030"/>
                    <a:pt x="31582" y="6167"/>
                    <a:pt x="31582" y="6304"/>
                  </a:cubicBezTo>
                  <a:cubicBezTo>
                    <a:pt x="31172" y="6289"/>
                    <a:pt x="30763" y="6262"/>
                    <a:pt x="30353" y="6262"/>
                  </a:cubicBezTo>
                  <a:cubicBezTo>
                    <a:pt x="30169" y="6262"/>
                    <a:pt x="29985" y="6267"/>
                    <a:pt x="29801" y="6282"/>
                  </a:cubicBezTo>
                  <a:cubicBezTo>
                    <a:pt x="29687" y="6304"/>
                    <a:pt x="29596" y="6396"/>
                    <a:pt x="29573" y="6510"/>
                  </a:cubicBezTo>
                  <a:cubicBezTo>
                    <a:pt x="29504" y="6498"/>
                    <a:pt x="29430" y="6493"/>
                    <a:pt x="29350" y="6493"/>
                  </a:cubicBezTo>
                  <a:cubicBezTo>
                    <a:pt x="29270" y="6493"/>
                    <a:pt x="29185" y="6498"/>
                    <a:pt x="29094" y="6510"/>
                  </a:cubicBezTo>
                  <a:cubicBezTo>
                    <a:pt x="29025" y="6533"/>
                    <a:pt x="28957" y="6601"/>
                    <a:pt x="28934" y="6692"/>
                  </a:cubicBezTo>
                  <a:cubicBezTo>
                    <a:pt x="28706" y="6738"/>
                    <a:pt x="28477" y="6784"/>
                    <a:pt x="28249" y="6829"/>
                  </a:cubicBezTo>
                  <a:cubicBezTo>
                    <a:pt x="28957" y="6555"/>
                    <a:pt x="29641" y="6282"/>
                    <a:pt x="30326" y="6008"/>
                  </a:cubicBezTo>
                  <a:cubicBezTo>
                    <a:pt x="30509" y="5939"/>
                    <a:pt x="30509" y="5574"/>
                    <a:pt x="30326" y="5528"/>
                  </a:cubicBezTo>
                  <a:cubicBezTo>
                    <a:pt x="31125" y="5186"/>
                    <a:pt x="31924" y="4935"/>
                    <a:pt x="32768" y="4661"/>
                  </a:cubicBezTo>
                  <a:cubicBezTo>
                    <a:pt x="34275" y="4182"/>
                    <a:pt x="35690" y="3611"/>
                    <a:pt x="37037" y="2744"/>
                  </a:cubicBezTo>
                  <a:cubicBezTo>
                    <a:pt x="37099" y="2702"/>
                    <a:pt x="37067" y="2509"/>
                    <a:pt x="36992" y="2509"/>
                  </a:cubicBezTo>
                  <a:cubicBezTo>
                    <a:pt x="36984" y="2509"/>
                    <a:pt x="36977" y="2511"/>
                    <a:pt x="36968" y="2515"/>
                  </a:cubicBezTo>
                  <a:cubicBezTo>
                    <a:pt x="35530" y="3200"/>
                    <a:pt x="34047" y="3702"/>
                    <a:pt x="32517" y="4113"/>
                  </a:cubicBezTo>
                  <a:cubicBezTo>
                    <a:pt x="31125" y="4478"/>
                    <a:pt x="29596" y="4866"/>
                    <a:pt x="28432" y="5757"/>
                  </a:cubicBezTo>
                  <a:cubicBezTo>
                    <a:pt x="28340" y="5825"/>
                    <a:pt x="28318" y="6008"/>
                    <a:pt x="28363" y="6145"/>
                  </a:cubicBezTo>
                  <a:cubicBezTo>
                    <a:pt x="27496" y="6441"/>
                    <a:pt x="26606" y="6738"/>
                    <a:pt x="25738" y="7012"/>
                  </a:cubicBezTo>
                  <a:cubicBezTo>
                    <a:pt x="25601" y="7058"/>
                    <a:pt x="25533" y="7172"/>
                    <a:pt x="25533" y="7331"/>
                  </a:cubicBezTo>
                  <a:cubicBezTo>
                    <a:pt x="24711" y="7080"/>
                    <a:pt x="23889" y="6829"/>
                    <a:pt x="23068" y="6601"/>
                  </a:cubicBezTo>
                  <a:cubicBezTo>
                    <a:pt x="22246" y="6350"/>
                    <a:pt x="21379" y="6076"/>
                    <a:pt x="20511" y="5962"/>
                  </a:cubicBezTo>
                  <a:cubicBezTo>
                    <a:pt x="20580" y="5939"/>
                    <a:pt x="20648" y="5939"/>
                    <a:pt x="20717" y="5916"/>
                  </a:cubicBezTo>
                  <a:cubicBezTo>
                    <a:pt x="21265" y="5825"/>
                    <a:pt x="21812" y="5734"/>
                    <a:pt x="22337" y="5642"/>
                  </a:cubicBezTo>
                  <a:cubicBezTo>
                    <a:pt x="23410" y="5460"/>
                    <a:pt x="24483" y="5254"/>
                    <a:pt x="25533" y="5072"/>
                  </a:cubicBezTo>
                  <a:cubicBezTo>
                    <a:pt x="25688" y="5050"/>
                    <a:pt x="25671" y="4706"/>
                    <a:pt x="25524" y="4706"/>
                  </a:cubicBezTo>
                  <a:cubicBezTo>
                    <a:pt x="25520" y="4706"/>
                    <a:pt x="25515" y="4706"/>
                    <a:pt x="25510" y="4707"/>
                  </a:cubicBezTo>
                  <a:cubicBezTo>
                    <a:pt x="24414" y="4775"/>
                    <a:pt x="23319" y="4866"/>
                    <a:pt x="22223" y="5003"/>
                  </a:cubicBezTo>
                  <a:cubicBezTo>
                    <a:pt x="21401" y="5117"/>
                    <a:pt x="20557" y="5163"/>
                    <a:pt x="19735" y="5323"/>
                  </a:cubicBezTo>
                  <a:cubicBezTo>
                    <a:pt x="19735" y="5277"/>
                    <a:pt x="19712" y="5232"/>
                    <a:pt x="19667" y="5209"/>
                  </a:cubicBezTo>
                  <a:cubicBezTo>
                    <a:pt x="19302" y="4958"/>
                    <a:pt x="18845" y="4844"/>
                    <a:pt x="18434" y="4729"/>
                  </a:cubicBezTo>
                  <a:cubicBezTo>
                    <a:pt x="17978" y="4592"/>
                    <a:pt x="17498" y="4478"/>
                    <a:pt x="17042" y="4410"/>
                  </a:cubicBezTo>
                  <a:cubicBezTo>
                    <a:pt x="16608" y="4319"/>
                    <a:pt x="16152" y="4250"/>
                    <a:pt x="15695" y="4204"/>
                  </a:cubicBezTo>
                  <a:cubicBezTo>
                    <a:pt x="15466" y="4179"/>
                    <a:pt x="15215" y="4146"/>
                    <a:pt x="14967" y="4146"/>
                  </a:cubicBezTo>
                  <a:cubicBezTo>
                    <a:pt x="14770" y="4146"/>
                    <a:pt x="14576" y="4167"/>
                    <a:pt x="14394" y="4227"/>
                  </a:cubicBezTo>
                  <a:cubicBezTo>
                    <a:pt x="14280" y="4250"/>
                    <a:pt x="14234" y="4341"/>
                    <a:pt x="14189" y="4433"/>
                  </a:cubicBezTo>
                  <a:cubicBezTo>
                    <a:pt x="13892" y="4204"/>
                    <a:pt x="13595" y="3976"/>
                    <a:pt x="13253" y="3771"/>
                  </a:cubicBezTo>
                  <a:lnTo>
                    <a:pt x="13253" y="3771"/>
                  </a:lnTo>
                  <a:cubicBezTo>
                    <a:pt x="13481" y="3816"/>
                    <a:pt x="13709" y="3862"/>
                    <a:pt x="13915" y="3908"/>
                  </a:cubicBezTo>
                  <a:cubicBezTo>
                    <a:pt x="13933" y="3912"/>
                    <a:pt x="13950" y="3914"/>
                    <a:pt x="13966" y="3914"/>
                  </a:cubicBezTo>
                  <a:cubicBezTo>
                    <a:pt x="14194" y="3914"/>
                    <a:pt x="14219" y="3492"/>
                    <a:pt x="14006" y="3428"/>
                  </a:cubicBezTo>
                  <a:cubicBezTo>
                    <a:pt x="13184" y="3154"/>
                    <a:pt x="12340" y="2926"/>
                    <a:pt x="11472" y="2721"/>
                  </a:cubicBezTo>
                  <a:lnTo>
                    <a:pt x="11472" y="2721"/>
                  </a:lnTo>
                  <a:cubicBezTo>
                    <a:pt x="12979" y="2835"/>
                    <a:pt x="14485" y="2903"/>
                    <a:pt x="16015" y="2926"/>
                  </a:cubicBezTo>
                  <a:cubicBezTo>
                    <a:pt x="16038" y="2926"/>
                    <a:pt x="16038" y="2858"/>
                    <a:pt x="16015" y="2835"/>
                  </a:cubicBezTo>
                  <a:cubicBezTo>
                    <a:pt x="13618" y="2333"/>
                    <a:pt x="11130" y="2082"/>
                    <a:pt x="8665" y="1945"/>
                  </a:cubicBezTo>
                  <a:cubicBezTo>
                    <a:pt x="8261" y="1880"/>
                    <a:pt x="7847" y="1816"/>
                    <a:pt x="7428" y="1816"/>
                  </a:cubicBezTo>
                  <a:cubicBezTo>
                    <a:pt x="7255" y="1816"/>
                    <a:pt x="7081" y="1827"/>
                    <a:pt x="6907" y="1853"/>
                  </a:cubicBezTo>
                  <a:cubicBezTo>
                    <a:pt x="6885" y="1853"/>
                    <a:pt x="6885" y="1876"/>
                    <a:pt x="6862" y="1876"/>
                  </a:cubicBezTo>
                  <a:cubicBezTo>
                    <a:pt x="6497" y="1853"/>
                    <a:pt x="6154" y="1831"/>
                    <a:pt x="5789" y="1808"/>
                  </a:cubicBezTo>
                  <a:cubicBezTo>
                    <a:pt x="4962" y="1775"/>
                    <a:pt x="4129" y="1748"/>
                    <a:pt x="3297" y="1748"/>
                  </a:cubicBezTo>
                  <a:cubicBezTo>
                    <a:pt x="2383" y="1748"/>
                    <a:pt x="1470" y="1781"/>
                    <a:pt x="562" y="1876"/>
                  </a:cubicBezTo>
                  <a:cubicBezTo>
                    <a:pt x="379" y="1876"/>
                    <a:pt x="265" y="2082"/>
                    <a:pt x="265" y="2264"/>
                  </a:cubicBezTo>
                  <a:cubicBezTo>
                    <a:pt x="0" y="2419"/>
                    <a:pt x="56" y="3043"/>
                    <a:pt x="369" y="3043"/>
                  </a:cubicBezTo>
                  <a:cubicBezTo>
                    <a:pt x="380" y="3043"/>
                    <a:pt x="391" y="3042"/>
                    <a:pt x="402" y="3040"/>
                  </a:cubicBezTo>
                  <a:cubicBezTo>
                    <a:pt x="1300" y="2949"/>
                    <a:pt x="2190" y="2895"/>
                    <a:pt x="3077" y="2895"/>
                  </a:cubicBezTo>
                  <a:cubicBezTo>
                    <a:pt x="3747" y="2895"/>
                    <a:pt x="4414" y="2926"/>
                    <a:pt x="5081" y="2995"/>
                  </a:cubicBezTo>
                  <a:cubicBezTo>
                    <a:pt x="6223" y="3132"/>
                    <a:pt x="7341" y="3314"/>
                    <a:pt x="8460" y="3497"/>
                  </a:cubicBezTo>
                  <a:cubicBezTo>
                    <a:pt x="9875" y="4410"/>
                    <a:pt x="11313" y="5323"/>
                    <a:pt x="12728" y="6282"/>
                  </a:cubicBezTo>
                  <a:cubicBezTo>
                    <a:pt x="14394" y="7423"/>
                    <a:pt x="16083" y="8541"/>
                    <a:pt x="17772" y="9614"/>
                  </a:cubicBezTo>
                  <a:cubicBezTo>
                    <a:pt x="17810" y="9642"/>
                    <a:pt x="17846" y="9653"/>
                    <a:pt x="17879" y="9653"/>
                  </a:cubicBezTo>
                  <a:cubicBezTo>
                    <a:pt x="18063" y="9653"/>
                    <a:pt x="18152" y="9274"/>
                    <a:pt x="17978" y="9157"/>
                  </a:cubicBezTo>
                  <a:cubicBezTo>
                    <a:pt x="16631" y="8130"/>
                    <a:pt x="15261" y="7149"/>
                    <a:pt x="13892" y="6167"/>
                  </a:cubicBezTo>
                  <a:lnTo>
                    <a:pt x="13892" y="6167"/>
                  </a:lnTo>
                  <a:cubicBezTo>
                    <a:pt x="15284" y="7012"/>
                    <a:pt x="16654" y="7856"/>
                    <a:pt x="18069" y="8655"/>
                  </a:cubicBezTo>
                  <a:cubicBezTo>
                    <a:pt x="18083" y="8662"/>
                    <a:pt x="18097" y="8666"/>
                    <a:pt x="18110" y="8666"/>
                  </a:cubicBezTo>
                  <a:cubicBezTo>
                    <a:pt x="18180" y="8666"/>
                    <a:pt x="18229" y="8569"/>
                    <a:pt x="18229" y="8473"/>
                  </a:cubicBezTo>
                  <a:cubicBezTo>
                    <a:pt x="18799" y="8861"/>
                    <a:pt x="19347" y="9294"/>
                    <a:pt x="19872" y="9774"/>
                  </a:cubicBezTo>
                  <a:cubicBezTo>
                    <a:pt x="19912" y="9807"/>
                    <a:pt x="19954" y="9821"/>
                    <a:pt x="19996" y="9821"/>
                  </a:cubicBezTo>
                  <a:cubicBezTo>
                    <a:pt x="20095" y="9821"/>
                    <a:pt x="20189" y="9740"/>
                    <a:pt x="20237" y="9660"/>
                  </a:cubicBezTo>
                  <a:cubicBezTo>
                    <a:pt x="20306" y="9477"/>
                    <a:pt x="20260" y="9294"/>
                    <a:pt x="20146" y="9157"/>
                  </a:cubicBezTo>
                  <a:cubicBezTo>
                    <a:pt x="18982" y="8062"/>
                    <a:pt x="17635" y="7058"/>
                    <a:pt x="16174" y="6418"/>
                  </a:cubicBezTo>
                  <a:cubicBezTo>
                    <a:pt x="16151" y="6408"/>
                    <a:pt x="16127" y="6404"/>
                    <a:pt x="16105" y="6404"/>
                  </a:cubicBezTo>
                  <a:cubicBezTo>
                    <a:pt x="15976" y="6404"/>
                    <a:pt x="15871" y="6553"/>
                    <a:pt x="15832" y="6670"/>
                  </a:cubicBezTo>
                  <a:cubicBezTo>
                    <a:pt x="15832" y="6715"/>
                    <a:pt x="15832" y="6738"/>
                    <a:pt x="15832" y="6784"/>
                  </a:cubicBezTo>
                  <a:cubicBezTo>
                    <a:pt x="15033" y="6213"/>
                    <a:pt x="14234" y="5665"/>
                    <a:pt x="13413" y="5117"/>
                  </a:cubicBezTo>
                  <a:cubicBezTo>
                    <a:pt x="12477" y="4501"/>
                    <a:pt x="11472" y="3839"/>
                    <a:pt x="10445" y="3314"/>
                  </a:cubicBezTo>
                  <a:cubicBezTo>
                    <a:pt x="10491" y="3314"/>
                    <a:pt x="10537" y="3337"/>
                    <a:pt x="10582" y="3337"/>
                  </a:cubicBezTo>
                  <a:cubicBezTo>
                    <a:pt x="11815" y="3748"/>
                    <a:pt x="12956" y="4341"/>
                    <a:pt x="14006" y="5095"/>
                  </a:cubicBezTo>
                  <a:cubicBezTo>
                    <a:pt x="14058" y="5127"/>
                    <a:pt x="14104" y="5141"/>
                    <a:pt x="14145" y="5141"/>
                  </a:cubicBezTo>
                  <a:cubicBezTo>
                    <a:pt x="14249" y="5141"/>
                    <a:pt x="14322" y="5050"/>
                    <a:pt x="14371" y="4935"/>
                  </a:cubicBezTo>
                  <a:cubicBezTo>
                    <a:pt x="14371" y="4935"/>
                    <a:pt x="14371" y="4935"/>
                    <a:pt x="14394" y="4958"/>
                  </a:cubicBezTo>
                  <a:cubicBezTo>
                    <a:pt x="14531" y="5026"/>
                    <a:pt x="14668" y="5049"/>
                    <a:pt x="14828" y="5049"/>
                  </a:cubicBezTo>
                  <a:cubicBezTo>
                    <a:pt x="14896" y="5026"/>
                    <a:pt x="14942" y="5003"/>
                    <a:pt x="14965" y="4958"/>
                  </a:cubicBezTo>
                  <a:cubicBezTo>
                    <a:pt x="14965" y="5003"/>
                    <a:pt x="14965" y="5026"/>
                    <a:pt x="14965" y="5049"/>
                  </a:cubicBezTo>
                  <a:cubicBezTo>
                    <a:pt x="14965" y="5209"/>
                    <a:pt x="15033" y="5391"/>
                    <a:pt x="15193" y="5437"/>
                  </a:cubicBezTo>
                  <a:cubicBezTo>
                    <a:pt x="15216" y="5460"/>
                    <a:pt x="15261" y="5460"/>
                    <a:pt x="15284" y="5483"/>
                  </a:cubicBezTo>
                  <a:cubicBezTo>
                    <a:pt x="15307" y="5574"/>
                    <a:pt x="15376" y="5665"/>
                    <a:pt x="15467" y="5665"/>
                  </a:cubicBezTo>
                  <a:cubicBezTo>
                    <a:pt x="15535" y="5688"/>
                    <a:pt x="15627" y="5688"/>
                    <a:pt x="15695" y="5688"/>
                  </a:cubicBezTo>
                  <a:cubicBezTo>
                    <a:pt x="15627" y="5893"/>
                    <a:pt x="15718" y="6213"/>
                    <a:pt x="15946" y="6236"/>
                  </a:cubicBezTo>
                  <a:cubicBezTo>
                    <a:pt x="17544" y="6441"/>
                    <a:pt x="19119" y="6943"/>
                    <a:pt x="20511" y="7788"/>
                  </a:cubicBezTo>
                  <a:cubicBezTo>
                    <a:pt x="20555" y="7813"/>
                    <a:pt x="20595" y="7824"/>
                    <a:pt x="20632" y="7824"/>
                  </a:cubicBezTo>
                  <a:cubicBezTo>
                    <a:pt x="20867" y="7824"/>
                    <a:pt x="20957" y="7378"/>
                    <a:pt x="20740" y="7240"/>
                  </a:cubicBezTo>
                  <a:cubicBezTo>
                    <a:pt x="19804" y="6601"/>
                    <a:pt x="18754" y="6099"/>
                    <a:pt x="17681" y="5802"/>
                  </a:cubicBezTo>
                  <a:lnTo>
                    <a:pt x="17681" y="5802"/>
                  </a:lnTo>
                  <a:cubicBezTo>
                    <a:pt x="17818" y="5825"/>
                    <a:pt x="17955" y="5848"/>
                    <a:pt x="18092" y="5848"/>
                  </a:cubicBezTo>
                  <a:cubicBezTo>
                    <a:pt x="18199" y="5859"/>
                    <a:pt x="18332" y="5879"/>
                    <a:pt x="18462" y="5879"/>
                  </a:cubicBezTo>
                  <a:cubicBezTo>
                    <a:pt x="18607" y="5879"/>
                    <a:pt x="18748" y="5853"/>
                    <a:pt x="18845" y="5757"/>
                  </a:cubicBezTo>
                  <a:lnTo>
                    <a:pt x="18845" y="5757"/>
                  </a:lnTo>
                  <a:cubicBezTo>
                    <a:pt x="18822" y="5939"/>
                    <a:pt x="18891" y="6145"/>
                    <a:pt x="19073" y="6145"/>
                  </a:cubicBezTo>
                  <a:cubicBezTo>
                    <a:pt x="19279" y="6145"/>
                    <a:pt x="19461" y="6122"/>
                    <a:pt x="19667" y="6099"/>
                  </a:cubicBezTo>
                  <a:lnTo>
                    <a:pt x="19667" y="6099"/>
                  </a:lnTo>
                  <a:cubicBezTo>
                    <a:pt x="19644" y="6145"/>
                    <a:pt x="19621" y="6213"/>
                    <a:pt x="19621" y="6259"/>
                  </a:cubicBezTo>
                  <a:cubicBezTo>
                    <a:pt x="19621" y="6327"/>
                    <a:pt x="19621" y="6396"/>
                    <a:pt x="19644" y="6441"/>
                  </a:cubicBezTo>
                  <a:cubicBezTo>
                    <a:pt x="19667" y="6487"/>
                    <a:pt x="19690" y="6510"/>
                    <a:pt x="19712" y="6533"/>
                  </a:cubicBezTo>
                  <a:cubicBezTo>
                    <a:pt x="19735" y="6555"/>
                    <a:pt x="19781" y="6578"/>
                    <a:pt x="19804" y="6601"/>
                  </a:cubicBezTo>
                  <a:cubicBezTo>
                    <a:pt x="19849" y="6624"/>
                    <a:pt x="19901" y="6630"/>
                    <a:pt x="19952" y="6630"/>
                  </a:cubicBezTo>
                  <a:cubicBezTo>
                    <a:pt x="20003" y="6630"/>
                    <a:pt x="20055" y="6624"/>
                    <a:pt x="20100" y="6624"/>
                  </a:cubicBezTo>
                  <a:lnTo>
                    <a:pt x="20374" y="6624"/>
                  </a:lnTo>
                  <a:cubicBezTo>
                    <a:pt x="20557" y="6692"/>
                    <a:pt x="20717" y="6738"/>
                    <a:pt x="20899" y="6784"/>
                  </a:cubicBezTo>
                  <a:cubicBezTo>
                    <a:pt x="20876" y="6943"/>
                    <a:pt x="20968" y="7103"/>
                    <a:pt x="21128" y="7103"/>
                  </a:cubicBezTo>
                  <a:cubicBezTo>
                    <a:pt x="22794" y="7217"/>
                    <a:pt x="24277" y="8016"/>
                    <a:pt x="25670" y="8861"/>
                  </a:cubicBezTo>
                  <a:cubicBezTo>
                    <a:pt x="27085" y="9705"/>
                    <a:pt x="28432" y="10664"/>
                    <a:pt x="29778" y="11600"/>
                  </a:cubicBezTo>
                  <a:cubicBezTo>
                    <a:pt x="29809" y="11620"/>
                    <a:pt x="29837" y="11629"/>
                    <a:pt x="29862" y="11629"/>
                  </a:cubicBezTo>
                  <a:cubicBezTo>
                    <a:pt x="30011" y="11629"/>
                    <a:pt x="30074" y="11332"/>
                    <a:pt x="29938" y="11235"/>
                  </a:cubicBezTo>
                  <a:cubicBezTo>
                    <a:pt x="28591" y="10093"/>
                    <a:pt x="27199" y="8998"/>
                    <a:pt x="25670" y="8062"/>
                  </a:cubicBezTo>
                  <a:cubicBezTo>
                    <a:pt x="25510" y="7971"/>
                    <a:pt x="25327" y="7856"/>
                    <a:pt x="25168" y="7742"/>
                  </a:cubicBezTo>
                  <a:lnTo>
                    <a:pt x="25168" y="7742"/>
                  </a:lnTo>
                  <a:cubicBezTo>
                    <a:pt x="25350" y="7788"/>
                    <a:pt x="25533" y="7834"/>
                    <a:pt x="25715" y="7856"/>
                  </a:cubicBezTo>
                  <a:cubicBezTo>
                    <a:pt x="25732" y="7860"/>
                    <a:pt x="25747" y="7862"/>
                    <a:pt x="25762" y="7862"/>
                  </a:cubicBezTo>
                  <a:cubicBezTo>
                    <a:pt x="25830" y="7862"/>
                    <a:pt x="25883" y="7821"/>
                    <a:pt x="25921" y="7765"/>
                  </a:cubicBezTo>
                  <a:cubicBezTo>
                    <a:pt x="26012" y="7742"/>
                    <a:pt x="26081" y="7697"/>
                    <a:pt x="26172" y="7674"/>
                  </a:cubicBezTo>
                  <a:cubicBezTo>
                    <a:pt x="26195" y="7651"/>
                    <a:pt x="26195" y="7651"/>
                    <a:pt x="26218" y="7651"/>
                  </a:cubicBezTo>
                  <a:cubicBezTo>
                    <a:pt x="26218" y="7697"/>
                    <a:pt x="26240" y="7765"/>
                    <a:pt x="26286" y="7811"/>
                  </a:cubicBezTo>
                  <a:cubicBezTo>
                    <a:pt x="26332" y="7902"/>
                    <a:pt x="26423" y="7902"/>
                    <a:pt x="26514" y="7902"/>
                  </a:cubicBezTo>
                  <a:cubicBezTo>
                    <a:pt x="26788" y="7834"/>
                    <a:pt x="27039" y="7765"/>
                    <a:pt x="27268" y="7697"/>
                  </a:cubicBezTo>
                  <a:cubicBezTo>
                    <a:pt x="27268" y="7719"/>
                    <a:pt x="27290" y="7742"/>
                    <a:pt x="27290" y="7765"/>
                  </a:cubicBezTo>
                  <a:cubicBezTo>
                    <a:pt x="27290" y="7811"/>
                    <a:pt x="27313" y="7834"/>
                    <a:pt x="27336" y="7856"/>
                  </a:cubicBezTo>
                  <a:cubicBezTo>
                    <a:pt x="27336" y="7879"/>
                    <a:pt x="27359" y="7879"/>
                    <a:pt x="27382" y="7902"/>
                  </a:cubicBezTo>
                  <a:cubicBezTo>
                    <a:pt x="27405" y="7902"/>
                    <a:pt x="27427" y="7925"/>
                    <a:pt x="27450" y="7925"/>
                  </a:cubicBezTo>
                  <a:cubicBezTo>
                    <a:pt x="27473" y="7925"/>
                    <a:pt x="27473" y="7902"/>
                    <a:pt x="27496" y="7902"/>
                  </a:cubicBezTo>
                  <a:cubicBezTo>
                    <a:pt x="27519" y="7902"/>
                    <a:pt x="27564" y="7879"/>
                    <a:pt x="27587" y="7856"/>
                  </a:cubicBezTo>
                  <a:cubicBezTo>
                    <a:pt x="27587" y="7834"/>
                    <a:pt x="27587" y="7811"/>
                    <a:pt x="27610" y="7811"/>
                  </a:cubicBezTo>
                  <a:cubicBezTo>
                    <a:pt x="27610" y="7765"/>
                    <a:pt x="27633" y="7719"/>
                    <a:pt x="27633" y="7674"/>
                  </a:cubicBezTo>
                  <a:cubicBezTo>
                    <a:pt x="27633" y="7651"/>
                    <a:pt x="27633" y="7628"/>
                    <a:pt x="27610" y="7605"/>
                  </a:cubicBezTo>
                  <a:cubicBezTo>
                    <a:pt x="27610" y="7583"/>
                    <a:pt x="27610" y="7583"/>
                    <a:pt x="27610" y="7583"/>
                  </a:cubicBezTo>
                  <a:cubicBezTo>
                    <a:pt x="27770" y="7537"/>
                    <a:pt x="27952" y="7491"/>
                    <a:pt x="28112" y="7423"/>
                  </a:cubicBezTo>
                  <a:cubicBezTo>
                    <a:pt x="28386" y="7354"/>
                    <a:pt x="28660" y="7263"/>
                    <a:pt x="28934" y="7195"/>
                  </a:cubicBezTo>
                  <a:lnTo>
                    <a:pt x="28934" y="7195"/>
                  </a:lnTo>
                  <a:cubicBezTo>
                    <a:pt x="28911" y="7354"/>
                    <a:pt x="28979" y="7537"/>
                    <a:pt x="29116" y="7583"/>
                  </a:cubicBezTo>
                  <a:cubicBezTo>
                    <a:pt x="30235" y="7993"/>
                    <a:pt x="31490" y="8176"/>
                    <a:pt x="32677" y="8336"/>
                  </a:cubicBezTo>
                  <a:cubicBezTo>
                    <a:pt x="33910" y="8496"/>
                    <a:pt x="35119" y="8587"/>
                    <a:pt x="36352" y="8633"/>
                  </a:cubicBezTo>
                  <a:cubicBezTo>
                    <a:pt x="36557" y="8633"/>
                    <a:pt x="36557" y="8290"/>
                    <a:pt x="36398" y="8199"/>
                  </a:cubicBezTo>
                  <a:cubicBezTo>
                    <a:pt x="36717" y="8199"/>
                    <a:pt x="37037" y="8176"/>
                    <a:pt x="37356" y="8153"/>
                  </a:cubicBezTo>
                  <a:cubicBezTo>
                    <a:pt x="37607" y="8130"/>
                    <a:pt x="37607" y="7651"/>
                    <a:pt x="37356" y="7651"/>
                  </a:cubicBezTo>
                  <a:cubicBezTo>
                    <a:pt x="35964" y="7651"/>
                    <a:pt x="34549" y="7491"/>
                    <a:pt x="33157" y="7240"/>
                  </a:cubicBezTo>
                  <a:cubicBezTo>
                    <a:pt x="32677" y="7172"/>
                    <a:pt x="32198" y="7058"/>
                    <a:pt x="31696" y="6966"/>
                  </a:cubicBezTo>
                  <a:lnTo>
                    <a:pt x="31947" y="6966"/>
                  </a:lnTo>
                  <a:cubicBezTo>
                    <a:pt x="32654" y="6966"/>
                    <a:pt x="33362" y="6921"/>
                    <a:pt x="34070" y="6921"/>
                  </a:cubicBezTo>
                  <a:cubicBezTo>
                    <a:pt x="34184" y="6921"/>
                    <a:pt x="34229" y="6806"/>
                    <a:pt x="34252" y="6715"/>
                  </a:cubicBezTo>
                  <a:cubicBezTo>
                    <a:pt x="34594" y="6692"/>
                    <a:pt x="34937" y="6670"/>
                    <a:pt x="35279" y="6647"/>
                  </a:cubicBezTo>
                  <a:cubicBezTo>
                    <a:pt x="35873" y="6601"/>
                    <a:pt x="36443" y="6533"/>
                    <a:pt x="37037" y="6464"/>
                  </a:cubicBezTo>
                  <a:cubicBezTo>
                    <a:pt x="37174" y="6464"/>
                    <a:pt x="37288" y="6441"/>
                    <a:pt x="37425" y="6418"/>
                  </a:cubicBezTo>
                  <a:cubicBezTo>
                    <a:pt x="38680" y="6487"/>
                    <a:pt x="39913" y="6555"/>
                    <a:pt x="41145" y="6715"/>
                  </a:cubicBezTo>
                  <a:cubicBezTo>
                    <a:pt x="42538" y="6921"/>
                    <a:pt x="43930" y="7217"/>
                    <a:pt x="45300" y="7605"/>
                  </a:cubicBezTo>
                  <a:cubicBezTo>
                    <a:pt x="45310" y="7608"/>
                    <a:pt x="45320" y="7610"/>
                    <a:pt x="45330" y="7610"/>
                  </a:cubicBezTo>
                  <a:cubicBezTo>
                    <a:pt x="45465" y="7610"/>
                    <a:pt x="45496" y="7328"/>
                    <a:pt x="45368" y="7286"/>
                  </a:cubicBezTo>
                  <a:cubicBezTo>
                    <a:pt x="43496" y="6601"/>
                    <a:pt x="41465" y="6076"/>
                    <a:pt x="39456" y="5871"/>
                  </a:cubicBezTo>
                  <a:cubicBezTo>
                    <a:pt x="40187" y="5825"/>
                    <a:pt x="40940" y="5757"/>
                    <a:pt x="41670" y="5757"/>
                  </a:cubicBezTo>
                  <a:cubicBezTo>
                    <a:pt x="41717" y="5756"/>
                    <a:pt x="41763" y="5755"/>
                    <a:pt x="41809" y="5755"/>
                  </a:cubicBezTo>
                  <a:cubicBezTo>
                    <a:pt x="42849" y="5755"/>
                    <a:pt x="43792" y="5999"/>
                    <a:pt x="44797" y="6327"/>
                  </a:cubicBezTo>
                  <a:cubicBezTo>
                    <a:pt x="44826" y="6338"/>
                    <a:pt x="44852" y="6343"/>
                    <a:pt x="44876" y="6343"/>
                  </a:cubicBezTo>
                  <a:cubicBezTo>
                    <a:pt x="45101" y="6343"/>
                    <a:pt x="45122" y="5901"/>
                    <a:pt x="44957" y="5757"/>
                  </a:cubicBezTo>
                  <a:cubicBezTo>
                    <a:pt x="44706" y="5551"/>
                    <a:pt x="44432" y="5414"/>
                    <a:pt x="44135" y="5300"/>
                  </a:cubicBezTo>
                  <a:cubicBezTo>
                    <a:pt x="44622" y="5293"/>
                    <a:pt x="45107" y="5288"/>
                    <a:pt x="45590" y="5288"/>
                  </a:cubicBezTo>
                  <a:cubicBezTo>
                    <a:pt x="46670" y="5288"/>
                    <a:pt x="47742" y="5312"/>
                    <a:pt x="48815" y="5391"/>
                  </a:cubicBezTo>
                  <a:cubicBezTo>
                    <a:pt x="48952" y="5391"/>
                    <a:pt x="48952" y="5163"/>
                    <a:pt x="48815" y="5140"/>
                  </a:cubicBezTo>
                  <a:cubicBezTo>
                    <a:pt x="48678" y="5117"/>
                    <a:pt x="48541" y="5095"/>
                    <a:pt x="48404" y="5072"/>
                  </a:cubicBezTo>
                  <a:lnTo>
                    <a:pt x="48404" y="5072"/>
                  </a:lnTo>
                  <a:cubicBezTo>
                    <a:pt x="48974" y="5095"/>
                    <a:pt x="49522" y="5140"/>
                    <a:pt x="50070" y="5186"/>
                  </a:cubicBezTo>
                  <a:cubicBezTo>
                    <a:pt x="51531" y="5346"/>
                    <a:pt x="52969" y="5734"/>
                    <a:pt x="54430" y="5734"/>
                  </a:cubicBezTo>
                  <a:cubicBezTo>
                    <a:pt x="54612" y="5734"/>
                    <a:pt x="54658" y="5346"/>
                    <a:pt x="54475" y="5300"/>
                  </a:cubicBezTo>
                  <a:cubicBezTo>
                    <a:pt x="54384" y="5300"/>
                    <a:pt x="54316" y="5277"/>
                    <a:pt x="54247" y="5254"/>
                  </a:cubicBezTo>
                  <a:cubicBezTo>
                    <a:pt x="52855" y="5026"/>
                    <a:pt x="51485" y="4661"/>
                    <a:pt x="50070" y="4455"/>
                  </a:cubicBezTo>
                  <a:cubicBezTo>
                    <a:pt x="49317" y="4341"/>
                    <a:pt x="48541" y="4273"/>
                    <a:pt x="47788" y="4250"/>
                  </a:cubicBezTo>
                  <a:cubicBezTo>
                    <a:pt x="47970" y="4182"/>
                    <a:pt x="48176" y="4090"/>
                    <a:pt x="48358" y="4022"/>
                  </a:cubicBezTo>
                  <a:cubicBezTo>
                    <a:pt x="48449" y="3999"/>
                    <a:pt x="48495" y="3908"/>
                    <a:pt x="48518" y="3794"/>
                  </a:cubicBezTo>
                  <a:cubicBezTo>
                    <a:pt x="48883" y="3702"/>
                    <a:pt x="49226" y="3634"/>
                    <a:pt x="49591" y="3520"/>
                  </a:cubicBezTo>
                  <a:cubicBezTo>
                    <a:pt x="49796" y="3474"/>
                    <a:pt x="50024" y="3428"/>
                    <a:pt x="50230" y="3360"/>
                  </a:cubicBezTo>
                  <a:cubicBezTo>
                    <a:pt x="50321" y="3337"/>
                    <a:pt x="50435" y="3314"/>
                    <a:pt x="50527" y="3291"/>
                  </a:cubicBezTo>
                  <a:cubicBezTo>
                    <a:pt x="50572" y="3269"/>
                    <a:pt x="50686" y="3223"/>
                    <a:pt x="50755" y="3200"/>
                  </a:cubicBezTo>
                  <a:cubicBezTo>
                    <a:pt x="50755" y="3200"/>
                    <a:pt x="50778" y="3200"/>
                    <a:pt x="50778" y="3223"/>
                  </a:cubicBezTo>
                  <a:cubicBezTo>
                    <a:pt x="50789" y="3234"/>
                    <a:pt x="50806" y="3240"/>
                    <a:pt x="50823" y="3240"/>
                  </a:cubicBezTo>
                  <a:cubicBezTo>
                    <a:pt x="50840" y="3240"/>
                    <a:pt x="50858" y="3234"/>
                    <a:pt x="50869" y="3223"/>
                  </a:cubicBezTo>
                  <a:cubicBezTo>
                    <a:pt x="50960" y="3200"/>
                    <a:pt x="50983" y="3154"/>
                    <a:pt x="51006" y="3063"/>
                  </a:cubicBezTo>
                  <a:cubicBezTo>
                    <a:pt x="51029" y="2995"/>
                    <a:pt x="51006" y="2881"/>
                    <a:pt x="50937" y="2835"/>
                  </a:cubicBezTo>
                  <a:cubicBezTo>
                    <a:pt x="50875" y="2794"/>
                    <a:pt x="50809" y="2780"/>
                    <a:pt x="50739" y="2780"/>
                  </a:cubicBezTo>
                  <a:cubicBezTo>
                    <a:pt x="50656" y="2780"/>
                    <a:pt x="50568" y="2800"/>
                    <a:pt x="50481" y="2812"/>
                  </a:cubicBezTo>
                  <a:cubicBezTo>
                    <a:pt x="50253" y="2858"/>
                    <a:pt x="50047" y="2903"/>
                    <a:pt x="49842" y="2926"/>
                  </a:cubicBezTo>
                  <a:cubicBezTo>
                    <a:pt x="49362" y="3017"/>
                    <a:pt x="48906" y="3109"/>
                    <a:pt x="48449" y="3200"/>
                  </a:cubicBezTo>
                  <a:cubicBezTo>
                    <a:pt x="48290" y="3246"/>
                    <a:pt x="48107" y="3269"/>
                    <a:pt x="47947" y="3314"/>
                  </a:cubicBezTo>
                  <a:cubicBezTo>
                    <a:pt x="48313" y="3132"/>
                    <a:pt x="48678" y="2972"/>
                    <a:pt x="49020" y="2789"/>
                  </a:cubicBezTo>
                  <a:cubicBezTo>
                    <a:pt x="49243" y="2700"/>
                    <a:pt x="49270" y="2195"/>
                    <a:pt x="48993" y="2195"/>
                  </a:cubicBezTo>
                  <a:cubicBezTo>
                    <a:pt x="48987" y="2195"/>
                    <a:pt x="48981" y="2195"/>
                    <a:pt x="48974" y="2196"/>
                  </a:cubicBezTo>
                  <a:cubicBezTo>
                    <a:pt x="48723" y="2219"/>
                    <a:pt x="48495" y="2241"/>
                    <a:pt x="48244" y="2287"/>
                  </a:cubicBezTo>
                  <a:cubicBezTo>
                    <a:pt x="48860" y="2013"/>
                    <a:pt x="49454" y="1716"/>
                    <a:pt x="50047" y="1443"/>
                  </a:cubicBezTo>
                  <a:cubicBezTo>
                    <a:pt x="50150" y="1381"/>
                    <a:pt x="50142" y="1113"/>
                    <a:pt x="50021" y="1113"/>
                  </a:cubicBezTo>
                  <a:cubicBezTo>
                    <a:pt x="50008" y="1113"/>
                    <a:pt x="49994" y="1116"/>
                    <a:pt x="49979" y="1123"/>
                  </a:cubicBezTo>
                  <a:cubicBezTo>
                    <a:pt x="48313" y="1785"/>
                    <a:pt x="46623" y="2333"/>
                    <a:pt x="44980" y="3017"/>
                  </a:cubicBezTo>
                  <a:cubicBezTo>
                    <a:pt x="44771" y="3080"/>
                    <a:pt x="44811" y="3508"/>
                    <a:pt x="45030" y="3508"/>
                  </a:cubicBezTo>
                  <a:cubicBezTo>
                    <a:pt x="45050" y="3508"/>
                    <a:pt x="45071" y="3504"/>
                    <a:pt x="45094" y="3497"/>
                  </a:cubicBezTo>
                  <a:cubicBezTo>
                    <a:pt x="45140" y="3474"/>
                    <a:pt x="45208" y="3451"/>
                    <a:pt x="45277" y="3428"/>
                  </a:cubicBezTo>
                  <a:cubicBezTo>
                    <a:pt x="45300" y="3520"/>
                    <a:pt x="45322" y="3611"/>
                    <a:pt x="45391" y="3679"/>
                  </a:cubicBezTo>
                  <a:cubicBezTo>
                    <a:pt x="45437" y="3702"/>
                    <a:pt x="45459" y="3725"/>
                    <a:pt x="45505" y="3725"/>
                  </a:cubicBezTo>
                  <a:cubicBezTo>
                    <a:pt x="45414" y="3908"/>
                    <a:pt x="45414" y="4159"/>
                    <a:pt x="45551" y="4250"/>
                  </a:cubicBezTo>
                  <a:cubicBezTo>
                    <a:pt x="45551" y="4250"/>
                    <a:pt x="45551" y="4273"/>
                    <a:pt x="45573" y="4296"/>
                  </a:cubicBezTo>
                  <a:lnTo>
                    <a:pt x="45528" y="4296"/>
                  </a:lnTo>
                  <a:cubicBezTo>
                    <a:pt x="45345" y="4364"/>
                    <a:pt x="45277" y="4592"/>
                    <a:pt x="45322" y="4798"/>
                  </a:cubicBezTo>
                  <a:cubicBezTo>
                    <a:pt x="45080" y="4792"/>
                    <a:pt x="44837" y="4790"/>
                    <a:pt x="44595" y="4790"/>
                  </a:cubicBezTo>
                  <a:cubicBezTo>
                    <a:pt x="43812" y="4790"/>
                    <a:pt x="43031" y="4819"/>
                    <a:pt x="42264" y="4889"/>
                  </a:cubicBezTo>
                  <a:cubicBezTo>
                    <a:pt x="42241" y="4889"/>
                    <a:pt x="42218" y="4912"/>
                    <a:pt x="42195" y="4912"/>
                  </a:cubicBezTo>
                  <a:lnTo>
                    <a:pt x="41556" y="4912"/>
                  </a:lnTo>
                  <a:cubicBezTo>
                    <a:pt x="41716" y="4866"/>
                    <a:pt x="41876" y="4798"/>
                    <a:pt x="42013" y="4729"/>
                  </a:cubicBezTo>
                  <a:cubicBezTo>
                    <a:pt x="42195" y="4661"/>
                    <a:pt x="42264" y="4410"/>
                    <a:pt x="42195" y="4227"/>
                  </a:cubicBezTo>
                  <a:cubicBezTo>
                    <a:pt x="42538" y="4182"/>
                    <a:pt x="42903" y="4113"/>
                    <a:pt x="43245" y="4045"/>
                  </a:cubicBezTo>
                  <a:cubicBezTo>
                    <a:pt x="43656" y="3976"/>
                    <a:pt x="44067" y="3908"/>
                    <a:pt x="44501" y="3862"/>
                  </a:cubicBezTo>
                  <a:cubicBezTo>
                    <a:pt x="44660" y="3839"/>
                    <a:pt x="44683" y="3497"/>
                    <a:pt x="44501" y="3497"/>
                  </a:cubicBezTo>
                  <a:cubicBezTo>
                    <a:pt x="44067" y="3497"/>
                    <a:pt x="43656" y="3520"/>
                    <a:pt x="43222" y="3565"/>
                  </a:cubicBezTo>
                  <a:cubicBezTo>
                    <a:pt x="43040" y="3588"/>
                    <a:pt x="42857" y="3588"/>
                    <a:pt x="42652" y="3634"/>
                  </a:cubicBezTo>
                  <a:lnTo>
                    <a:pt x="42652" y="3634"/>
                  </a:lnTo>
                  <a:cubicBezTo>
                    <a:pt x="43588" y="3200"/>
                    <a:pt x="44478" y="2675"/>
                    <a:pt x="45322" y="2127"/>
                  </a:cubicBezTo>
                  <a:cubicBezTo>
                    <a:pt x="45422" y="2068"/>
                    <a:pt x="45383" y="1836"/>
                    <a:pt x="45281" y="1836"/>
                  </a:cubicBezTo>
                  <a:cubicBezTo>
                    <a:pt x="45266" y="1836"/>
                    <a:pt x="45249" y="1841"/>
                    <a:pt x="45231" y="1853"/>
                  </a:cubicBezTo>
                  <a:cubicBezTo>
                    <a:pt x="44090" y="2470"/>
                    <a:pt x="42903" y="3017"/>
                    <a:pt x="41716" y="3565"/>
                  </a:cubicBezTo>
                  <a:cubicBezTo>
                    <a:pt x="41784" y="3497"/>
                    <a:pt x="41876" y="3428"/>
                    <a:pt x="41944" y="3337"/>
                  </a:cubicBezTo>
                  <a:cubicBezTo>
                    <a:pt x="42055" y="3204"/>
                    <a:pt x="42015" y="2834"/>
                    <a:pt x="41803" y="2834"/>
                  </a:cubicBezTo>
                  <a:cubicBezTo>
                    <a:pt x="41797" y="2834"/>
                    <a:pt x="41791" y="2834"/>
                    <a:pt x="41784" y="2835"/>
                  </a:cubicBezTo>
                  <a:cubicBezTo>
                    <a:pt x="41556" y="2835"/>
                    <a:pt x="41305" y="2881"/>
                    <a:pt x="41100" y="2926"/>
                  </a:cubicBezTo>
                  <a:cubicBezTo>
                    <a:pt x="41259" y="2812"/>
                    <a:pt x="41419" y="2675"/>
                    <a:pt x="41579" y="2561"/>
                  </a:cubicBezTo>
                  <a:cubicBezTo>
                    <a:pt x="41648" y="2493"/>
                    <a:pt x="41693" y="2401"/>
                    <a:pt x="41693" y="2310"/>
                  </a:cubicBezTo>
                  <a:cubicBezTo>
                    <a:pt x="41990" y="2150"/>
                    <a:pt x="42287" y="2013"/>
                    <a:pt x="42583" y="1853"/>
                  </a:cubicBezTo>
                  <a:cubicBezTo>
                    <a:pt x="43725" y="1283"/>
                    <a:pt x="44889" y="781"/>
                    <a:pt x="46098" y="370"/>
                  </a:cubicBezTo>
                  <a:cubicBezTo>
                    <a:pt x="46248" y="306"/>
                    <a:pt x="46217" y="0"/>
                    <a:pt x="46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8"/>
            <p:cNvSpPr/>
            <p:nvPr/>
          </p:nvSpPr>
          <p:spPr>
            <a:xfrm rot="-5400000">
              <a:off x="6475845" y="3386663"/>
              <a:ext cx="151544" cy="65749"/>
            </a:xfrm>
            <a:custGeom>
              <a:avLst/>
              <a:gdLst/>
              <a:ahLst/>
              <a:cxnLst/>
              <a:rect l="l" t="t" r="r" b="b"/>
              <a:pathLst>
                <a:path w="8452" h="3667" extrusionOk="0">
                  <a:moveTo>
                    <a:pt x="8307" y="1"/>
                  </a:moveTo>
                  <a:cubicBezTo>
                    <a:pt x="8292" y="1"/>
                    <a:pt x="8276" y="4"/>
                    <a:pt x="8258" y="13"/>
                  </a:cubicBezTo>
                  <a:cubicBezTo>
                    <a:pt x="7026" y="858"/>
                    <a:pt x="5702" y="1565"/>
                    <a:pt x="4332" y="2113"/>
                  </a:cubicBezTo>
                  <a:cubicBezTo>
                    <a:pt x="2963" y="2661"/>
                    <a:pt x="1548" y="2980"/>
                    <a:pt x="132" y="3346"/>
                  </a:cubicBezTo>
                  <a:cubicBezTo>
                    <a:pt x="0" y="3368"/>
                    <a:pt x="17" y="3666"/>
                    <a:pt x="141" y="3666"/>
                  </a:cubicBezTo>
                  <a:cubicBezTo>
                    <a:pt x="146" y="3666"/>
                    <a:pt x="150" y="3666"/>
                    <a:pt x="155" y="3665"/>
                  </a:cubicBezTo>
                  <a:cubicBezTo>
                    <a:pt x="1662" y="3574"/>
                    <a:pt x="3122" y="3095"/>
                    <a:pt x="4492" y="2524"/>
                  </a:cubicBezTo>
                  <a:cubicBezTo>
                    <a:pt x="5884" y="1931"/>
                    <a:pt x="7185" y="1177"/>
                    <a:pt x="8372" y="241"/>
                  </a:cubicBezTo>
                  <a:cubicBezTo>
                    <a:pt x="8452" y="182"/>
                    <a:pt x="8410" y="1"/>
                    <a:pt x="83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4" name="Google Shape;2774;p58"/>
          <p:cNvGrpSpPr/>
          <p:nvPr/>
        </p:nvGrpSpPr>
        <p:grpSpPr>
          <a:xfrm>
            <a:off x="885113" y="4163830"/>
            <a:ext cx="359479" cy="911758"/>
            <a:chOff x="6663532" y="2255728"/>
            <a:chExt cx="359479" cy="911758"/>
          </a:xfrm>
        </p:grpSpPr>
        <p:sp>
          <p:nvSpPr>
            <p:cNvPr id="2775" name="Google Shape;2775;p58"/>
            <p:cNvSpPr/>
            <p:nvPr/>
          </p:nvSpPr>
          <p:spPr>
            <a:xfrm rot="-5400000">
              <a:off x="6387392" y="2531868"/>
              <a:ext cx="911758" cy="359479"/>
            </a:xfrm>
            <a:custGeom>
              <a:avLst/>
              <a:gdLst/>
              <a:ahLst/>
              <a:cxnLst/>
              <a:rect l="l" t="t" r="r" b="b"/>
              <a:pathLst>
                <a:path w="50851" h="20049" extrusionOk="0">
                  <a:moveTo>
                    <a:pt x="36402" y="10244"/>
                  </a:moveTo>
                  <a:cubicBezTo>
                    <a:pt x="36584" y="10290"/>
                    <a:pt x="36767" y="10358"/>
                    <a:pt x="36950" y="10404"/>
                  </a:cubicBezTo>
                  <a:cubicBezTo>
                    <a:pt x="36950" y="10564"/>
                    <a:pt x="36995" y="10701"/>
                    <a:pt x="37087" y="10838"/>
                  </a:cubicBezTo>
                  <a:cubicBezTo>
                    <a:pt x="36858" y="10655"/>
                    <a:pt x="36607" y="10495"/>
                    <a:pt x="36356" y="10313"/>
                  </a:cubicBezTo>
                  <a:cubicBezTo>
                    <a:pt x="36379" y="10290"/>
                    <a:pt x="36402" y="10267"/>
                    <a:pt x="36402" y="10244"/>
                  </a:cubicBezTo>
                  <a:close/>
                  <a:moveTo>
                    <a:pt x="28049" y="1"/>
                  </a:moveTo>
                  <a:cubicBezTo>
                    <a:pt x="28027" y="1"/>
                    <a:pt x="28003" y="6"/>
                    <a:pt x="27979" y="18"/>
                  </a:cubicBezTo>
                  <a:cubicBezTo>
                    <a:pt x="26153" y="1000"/>
                    <a:pt x="24464" y="2232"/>
                    <a:pt x="22638" y="3168"/>
                  </a:cubicBezTo>
                  <a:cubicBezTo>
                    <a:pt x="22501" y="3214"/>
                    <a:pt x="22387" y="3260"/>
                    <a:pt x="22250" y="3282"/>
                  </a:cubicBezTo>
                  <a:cubicBezTo>
                    <a:pt x="21063" y="3625"/>
                    <a:pt x="19808" y="3853"/>
                    <a:pt x="18575" y="4013"/>
                  </a:cubicBezTo>
                  <a:cubicBezTo>
                    <a:pt x="18940" y="3899"/>
                    <a:pt x="19306" y="3762"/>
                    <a:pt x="19648" y="3625"/>
                  </a:cubicBezTo>
                  <a:cubicBezTo>
                    <a:pt x="21474" y="2917"/>
                    <a:pt x="23209" y="2050"/>
                    <a:pt x="24852" y="1045"/>
                  </a:cubicBezTo>
                  <a:cubicBezTo>
                    <a:pt x="24995" y="943"/>
                    <a:pt x="24882" y="621"/>
                    <a:pt x="24725" y="621"/>
                  </a:cubicBezTo>
                  <a:cubicBezTo>
                    <a:pt x="24707" y="621"/>
                    <a:pt x="24689" y="625"/>
                    <a:pt x="24670" y="635"/>
                  </a:cubicBezTo>
                  <a:cubicBezTo>
                    <a:pt x="22958" y="1525"/>
                    <a:pt x="21177" y="2278"/>
                    <a:pt x="19351" y="2917"/>
                  </a:cubicBezTo>
                  <a:cubicBezTo>
                    <a:pt x="18461" y="3214"/>
                    <a:pt x="17548" y="3488"/>
                    <a:pt x="16612" y="3739"/>
                  </a:cubicBezTo>
                  <a:cubicBezTo>
                    <a:pt x="16133" y="3853"/>
                    <a:pt x="15654" y="3967"/>
                    <a:pt x="15174" y="4081"/>
                  </a:cubicBezTo>
                  <a:cubicBezTo>
                    <a:pt x="14741" y="4173"/>
                    <a:pt x="14330" y="4241"/>
                    <a:pt x="13919" y="4424"/>
                  </a:cubicBezTo>
                  <a:cubicBezTo>
                    <a:pt x="13211" y="4538"/>
                    <a:pt x="12504" y="4675"/>
                    <a:pt x="11819" y="4857"/>
                  </a:cubicBezTo>
                  <a:cubicBezTo>
                    <a:pt x="11887" y="4812"/>
                    <a:pt x="11979" y="4766"/>
                    <a:pt x="12070" y="4743"/>
                  </a:cubicBezTo>
                  <a:cubicBezTo>
                    <a:pt x="12481" y="4583"/>
                    <a:pt x="12869" y="4401"/>
                    <a:pt x="13280" y="4241"/>
                  </a:cubicBezTo>
                  <a:cubicBezTo>
                    <a:pt x="13668" y="4081"/>
                    <a:pt x="14101" y="3944"/>
                    <a:pt x="14467" y="3739"/>
                  </a:cubicBezTo>
                  <a:cubicBezTo>
                    <a:pt x="14657" y="3612"/>
                    <a:pt x="14494" y="3229"/>
                    <a:pt x="14287" y="3229"/>
                  </a:cubicBezTo>
                  <a:cubicBezTo>
                    <a:pt x="14271" y="3229"/>
                    <a:pt x="14255" y="3232"/>
                    <a:pt x="14238" y="3237"/>
                  </a:cubicBezTo>
                  <a:cubicBezTo>
                    <a:pt x="13828" y="3351"/>
                    <a:pt x="13417" y="3579"/>
                    <a:pt x="13029" y="3762"/>
                  </a:cubicBezTo>
                  <a:lnTo>
                    <a:pt x="11865" y="4264"/>
                  </a:lnTo>
                  <a:cubicBezTo>
                    <a:pt x="11545" y="4424"/>
                    <a:pt x="11203" y="4561"/>
                    <a:pt x="10883" y="4698"/>
                  </a:cubicBezTo>
                  <a:cubicBezTo>
                    <a:pt x="11089" y="4561"/>
                    <a:pt x="11271" y="4424"/>
                    <a:pt x="11454" y="4287"/>
                  </a:cubicBezTo>
                  <a:cubicBezTo>
                    <a:pt x="11956" y="3899"/>
                    <a:pt x="12481" y="3556"/>
                    <a:pt x="12937" y="3123"/>
                  </a:cubicBezTo>
                  <a:cubicBezTo>
                    <a:pt x="13148" y="2931"/>
                    <a:pt x="12940" y="2449"/>
                    <a:pt x="12706" y="2449"/>
                  </a:cubicBezTo>
                  <a:cubicBezTo>
                    <a:pt x="12661" y="2449"/>
                    <a:pt x="12616" y="2466"/>
                    <a:pt x="12572" y="2506"/>
                  </a:cubicBezTo>
                  <a:cubicBezTo>
                    <a:pt x="12070" y="2803"/>
                    <a:pt x="11614" y="3168"/>
                    <a:pt x="11134" y="3511"/>
                  </a:cubicBezTo>
                  <a:cubicBezTo>
                    <a:pt x="11111" y="3533"/>
                    <a:pt x="11111" y="3533"/>
                    <a:pt x="11089" y="3533"/>
                  </a:cubicBezTo>
                  <a:cubicBezTo>
                    <a:pt x="10609" y="3830"/>
                    <a:pt x="10153" y="4150"/>
                    <a:pt x="9673" y="4446"/>
                  </a:cubicBezTo>
                  <a:cubicBezTo>
                    <a:pt x="8669" y="5063"/>
                    <a:pt x="7642" y="5611"/>
                    <a:pt x="6592" y="6090"/>
                  </a:cubicBezTo>
                  <a:cubicBezTo>
                    <a:pt x="5588" y="6546"/>
                    <a:pt x="4583" y="6980"/>
                    <a:pt x="3579" y="7459"/>
                  </a:cubicBezTo>
                  <a:cubicBezTo>
                    <a:pt x="3328" y="7551"/>
                    <a:pt x="3100" y="7642"/>
                    <a:pt x="2871" y="7779"/>
                  </a:cubicBezTo>
                  <a:cubicBezTo>
                    <a:pt x="2826" y="7802"/>
                    <a:pt x="2803" y="7825"/>
                    <a:pt x="2780" y="7870"/>
                  </a:cubicBezTo>
                  <a:cubicBezTo>
                    <a:pt x="2164" y="8167"/>
                    <a:pt x="1570" y="8487"/>
                    <a:pt x="977" y="8829"/>
                  </a:cubicBezTo>
                  <a:cubicBezTo>
                    <a:pt x="749" y="8966"/>
                    <a:pt x="520" y="9103"/>
                    <a:pt x="315" y="9240"/>
                  </a:cubicBezTo>
                  <a:cubicBezTo>
                    <a:pt x="1" y="9436"/>
                    <a:pt x="244" y="10071"/>
                    <a:pt x="594" y="10071"/>
                  </a:cubicBezTo>
                  <a:cubicBezTo>
                    <a:pt x="651" y="10071"/>
                    <a:pt x="711" y="10054"/>
                    <a:pt x="772" y="10016"/>
                  </a:cubicBezTo>
                  <a:cubicBezTo>
                    <a:pt x="931" y="9902"/>
                    <a:pt x="1114" y="9788"/>
                    <a:pt x="1296" y="9673"/>
                  </a:cubicBezTo>
                  <a:cubicBezTo>
                    <a:pt x="1319" y="9765"/>
                    <a:pt x="1388" y="9833"/>
                    <a:pt x="1479" y="9833"/>
                  </a:cubicBezTo>
                  <a:cubicBezTo>
                    <a:pt x="2369" y="9765"/>
                    <a:pt x="3237" y="9559"/>
                    <a:pt x="4127" y="9468"/>
                  </a:cubicBezTo>
                  <a:cubicBezTo>
                    <a:pt x="4583" y="9422"/>
                    <a:pt x="5017" y="9377"/>
                    <a:pt x="5451" y="9354"/>
                  </a:cubicBezTo>
                  <a:cubicBezTo>
                    <a:pt x="5884" y="9308"/>
                    <a:pt x="6341" y="9308"/>
                    <a:pt x="6752" y="9194"/>
                  </a:cubicBezTo>
                  <a:cubicBezTo>
                    <a:pt x="6957" y="9148"/>
                    <a:pt x="6866" y="8806"/>
                    <a:pt x="6706" y="8760"/>
                  </a:cubicBezTo>
                  <a:cubicBezTo>
                    <a:pt x="6344" y="8674"/>
                    <a:pt x="5955" y="8642"/>
                    <a:pt x="5561" y="8642"/>
                  </a:cubicBezTo>
                  <a:cubicBezTo>
                    <a:pt x="5334" y="8642"/>
                    <a:pt x="5106" y="8652"/>
                    <a:pt x="4880" y="8669"/>
                  </a:cubicBezTo>
                  <a:cubicBezTo>
                    <a:pt x="5359" y="8509"/>
                    <a:pt x="5816" y="8327"/>
                    <a:pt x="6272" y="8167"/>
                  </a:cubicBezTo>
                  <a:cubicBezTo>
                    <a:pt x="6546" y="8076"/>
                    <a:pt x="6843" y="8007"/>
                    <a:pt x="7117" y="7916"/>
                  </a:cubicBezTo>
                  <a:cubicBezTo>
                    <a:pt x="7825" y="7893"/>
                    <a:pt x="8532" y="7847"/>
                    <a:pt x="9240" y="7847"/>
                  </a:cubicBezTo>
                  <a:cubicBezTo>
                    <a:pt x="9559" y="7825"/>
                    <a:pt x="9902" y="7825"/>
                    <a:pt x="10221" y="7825"/>
                  </a:cubicBezTo>
                  <a:cubicBezTo>
                    <a:pt x="11340" y="7870"/>
                    <a:pt x="12481" y="7916"/>
                    <a:pt x="13599" y="7962"/>
                  </a:cubicBezTo>
                  <a:cubicBezTo>
                    <a:pt x="15836" y="8235"/>
                    <a:pt x="18005" y="8897"/>
                    <a:pt x="20036" y="9925"/>
                  </a:cubicBezTo>
                  <a:cubicBezTo>
                    <a:pt x="20926" y="10381"/>
                    <a:pt x="21794" y="10929"/>
                    <a:pt x="22593" y="11499"/>
                  </a:cubicBezTo>
                  <a:cubicBezTo>
                    <a:pt x="22653" y="11545"/>
                    <a:pt x="22717" y="11565"/>
                    <a:pt x="22777" y="11565"/>
                  </a:cubicBezTo>
                  <a:cubicBezTo>
                    <a:pt x="22897" y="11565"/>
                    <a:pt x="23003" y="11484"/>
                    <a:pt x="23049" y="11363"/>
                  </a:cubicBezTo>
                  <a:cubicBezTo>
                    <a:pt x="23140" y="11134"/>
                    <a:pt x="23026" y="10860"/>
                    <a:pt x="22866" y="10746"/>
                  </a:cubicBezTo>
                  <a:cubicBezTo>
                    <a:pt x="21816" y="9947"/>
                    <a:pt x="20698" y="9285"/>
                    <a:pt x="19511" y="8738"/>
                  </a:cubicBezTo>
                  <a:lnTo>
                    <a:pt x="19511" y="8738"/>
                  </a:lnTo>
                  <a:cubicBezTo>
                    <a:pt x="20744" y="9057"/>
                    <a:pt x="21976" y="9422"/>
                    <a:pt x="23163" y="9833"/>
                  </a:cubicBezTo>
                  <a:cubicBezTo>
                    <a:pt x="23194" y="9844"/>
                    <a:pt x="23222" y="9848"/>
                    <a:pt x="23247" y="9848"/>
                  </a:cubicBezTo>
                  <a:cubicBezTo>
                    <a:pt x="23500" y="9848"/>
                    <a:pt x="23460" y="9366"/>
                    <a:pt x="23232" y="9263"/>
                  </a:cubicBezTo>
                  <a:cubicBezTo>
                    <a:pt x="22136" y="8829"/>
                    <a:pt x="21040" y="8464"/>
                    <a:pt x="19922" y="8121"/>
                  </a:cubicBezTo>
                  <a:cubicBezTo>
                    <a:pt x="20127" y="8121"/>
                    <a:pt x="20356" y="8121"/>
                    <a:pt x="20584" y="8144"/>
                  </a:cubicBezTo>
                  <a:cubicBezTo>
                    <a:pt x="21303" y="8179"/>
                    <a:pt x="22036" y="8295"/>
                    <a:pt x="22761" y="8295"/>
                  </a:cubicBezTo>
                  <a:cubicBezTo>
                    <a:pt x="22980" y="8295"/>
                    <a:pt x="23198" y="8285"/>
                    <a:pt x="23414" y="8258"/>
                  </a:cubicBezTo>
                  <a:cubicBezTo>
                    <a:pt x="23757" y="8235"/>
                    <a:pt x="23688" y="7688"/>
                    <a:pt x="23414" y="7596"/>
                  </a:cubicBezTo>
                  <a:cubicBezTo>
                    <a:pt x="22501" y="7322"/>
                    <a:pt x="21474" y="7322"/>
                    <a:pt x="20538" y="7277"/>
                  </a:cubicBezTo>
                  <a:cubicBezTo>
                    <a:pt x="20143" y="7277"/>
                    <a:pt x="19747" y="7267"/>
                    <a:pt x="19351" y="7267"/>
                  </a:cubicBezTo>
                  <a:cubicBezTo>
                    <a:pt x="19153" y="7267"/>
                    <a:pt x="18956" y="7269"/>
                    <a:pt x="18758" y="7277"/>
                  </a:cubicBezTo>
                  <a:cubicBezTo>
                    <a:pt x="18370" y="7094"/>
                    <a:pt x="17959" y="6934"/>
                    <a:pt x="17571" y="6820"/>
                  </a:cubicBezTo>
                  <a:cubicBezTo>
                    <a:pt x="17825" y="6813"/>
                    <a:pt x="18081" y="6808"/>
                    <a:pt x="18337" y="6808"/>
                  </a:cubicBezTo>
                  <a:cubicBezTo>
                    <a:pt x="18910" y="6808"/>
                    <a:pt x="19484" y="6833"/>
                    <a:pt x="20036" y="6912"/>
                  </a:cubicBezTo>
                  <a:cubicBezTo>
                    <a:pt x="20049" y="6914"/>
                    <a:pt x="20062" y="6915"/>
                    <a:pt x="20073" y="6915"/>
                  </a:cubicBezTo>
                  <a:cubicBezTo>
                    <a:pt x="20282" y="6915"/>
                    <a:pt x="20237" y="6540"/>
                    <a:pt x="20150" y="6432"/>
                  </a:cubicBezTo>
                  <a:cubicBezTo>
                    <a:pt x="20036" y="6295"/>
                    <a:pt x="19899" y="6227"/>
                    <a:pt x="19762" y="6136"/>
                  </a:cubicBezTo>
                  <a:lnTo>
                    <a:pt x="19762" y="6136"/>
                  </a:lnTo>
                  <a:cubicBezTo>
                    <a:pt x="22319" y="6318"/>
                    <a:pt x="24852" y="6775"/>
                    <a:pt x="27295" y="7574"/>
                  </a:cubicBezTo>
                  <a:cubicBezTo>
                    <a:pt x="28687" y="8007"/>
                    <a:pt x="30034" y="8555"/>
                    <a:pt x="31357" y="9171"/>
                  </a:cubicBezTo>
                  <a:cubicBezTo>
                    <a:pt x="33480" y="11020"/>
                    <a:pt x="35329" y="13166"/>
                    <a:pt x="37155" y="15288"/>
                  </a:cubicBezTo>
                  <a:cubicBezTo>
                    <a:pt x="37248" y="15395"/>
                    <a:pt x="37364" y="15455"/>
                    <a:pt x="37481" y="15455"/>
                  </a:cubicBezTo>
                  <a:cubicBezTo>
                    <a:pt x="37565" y="15455"/>
                    <a:pt x="37649" y="15424"/>
                    <a:pt x="37726" y="15357"/>
                  </a:cubicBezTo>
                  <a:cubicBezTo>
                    <a:pt x="37885" y="15174"/>
                    <a:pt x="37840" y="14878"/>
                    <a:pt x="37749" y="14672"/>
                  </a:cubicBezTo>
                  <a:cubicBezTo>
                    <a:pt x="37224" y="13599"/>
                    <a:pt x="36584" y="12572"/>
                    <a:pt x="35877" y="11614"/>
                  </a:cubicBezTo>
                  <a:lnTo>
                    <a:pt x="35877" y="11614"/>
                  </a:lnTo>
                  <a:cubicBezTo>
                    <a:pt x="36311" y="11819"/>
                    <a:pt x="36790" y="11933"/>
                    <a:pt x="37292" y="11933"/>
                  </a:cubicBezTo>
                  <a:cubicBezTo>
                    <a:pt x="37771" y="11910"/>
                    <a:pt x="37657" y="11248"/>
                    <a:pt x="37406" y="11043"/>
                  </a:cubicBezTo>
                  <a:lnTo>
                    <a:pt x="37406" y="11043"/>
                  </a:lnTo>
                  <a:cubicBezTo>
                    <a:pt x="37475" y="11066"/>
                    <a:pt x="37566" y="11111"/>
                    <a:pt x="37657" y="11134"/>
                  </a:cubicBezTo>
                  <a:cubicBezTo>
                    <a:pt x="40077" y="13508"/>
                    <a:pt x="41926" y="16475"/>
                    <a:pt x="43067" y="19671"/>
                  </a:cubicBezTo>
                  <a:cubicBezTo>
                    <a:pt x="43127" y="19851"/>
                    <a:pt x="43292" y="20049"/>
                    <a:pt x="43501" y="20049"/>
                  </a:cubicBezTo>
                  <a:cubicBezTo>
                    <a:pt x="43530" y="20049"/>
                    <a:pt x="43561" y="20045"/>
                    <a:pt x="43592" y="20036"/>
                  </a:cubicBezTo>
                  <a:cubicBezTo>
                    <a:pt x="43843" y="19968"/>
                    <a:pt x="43866" y="19625"/>
                    <a:pt x="43797" y="19420"/>
                  </a:cubicBezTo>
                  <a:cubicBezTo>
                    <a:pt x="43204" y="17434"/>
                    <a:pt x="42245" y="15585"/>
                    <a:pt x="41172" y="13805"/>
                  </a:cubicBezTo>
                  <a:lnTo>
                    <a:pt x="41172" y="13805"/>
                  </a:lnTo>
                  <a:cubicBezTo>
                    <a:pt x="41264" y="13896"/>
                    <a:pt x="41378" y="14010"/>
                    <a:pt x="41492" y="14102"/>
                  </a:cubicBezTo>
                  <a:cubicBezTo>
                    <a:pt x="41587" y="14197"/>
                    <a:pt x="41683" y="14237"/>
                    <a:pt x="41763" y="14237"/>
                  </a:cubicBezTo>
                  <a:cubicBezTo>
                    <a:pt x="41798" y="14237"/>
                    <a:pt x="41829" y="14229"/>
                    <a:pt x="41857" y="14216"/>
                  </a:cubicBezTo>
                  <a:cubicBezTo>
                    <a:pt x="42816" y="15243"/>
                    <a:pt x="43615" y="16430"/>
                    <a:pt x="44208" y="17708"/>
                  </a:cubicBezTo>
                  <a:cubicBezTo>
                    <a:pt x="44290" y="17872"/>
                    <a:pt x="44446" y="17962"/>
                    <a:pt x="44609" y="17962"/>
                  </a:cubicBezTo>
                  <a:cubicBezTo>
                    <a:pt x="44628" y="17962"/>
                    <a:pt x="44646" y="17961"/>
                    <a:pt x="44665" y="17959"/>
                  </a:cubicBezTo>
                  <a:cubicBezTo>
                    <a:pt x="44984" y="17913"/>
                    <a:pt x="45075" y="17548"/>
                    <a:pt x="45053" y="17274"/>
                  </a:cubicBezTo>
                  <a:cubicBezTo>
                    <a:pt x="45053" y="16955"/>
                    <a:pt x="44870" y="16658"/>
                    <a:pt x="44733" y="16361"/>
                  </a:cubicBezTo>
                  <a:cubicBezTo>
                    <a:pt x="44391" y="15699"/>
                    <a:pt x="43980" y="15083"/>
                    <a:pt x="43546" y="14490"/>
                  </a:cubicBezTo>
                  <a:cubicBezTo>
                    <a:pt x="43135" y="13919"/>
                    <a:pt x="42679" y="13371"/>
                    <a:pt x="42177" y="12869"/>
                  </a:cubicBezTo>
                  <a:lnTo>
                    <a:pt x="42177" y="12869"/>
                  </a:lnTo>
                  <a:cubicBezTo>
                    <a:pt x="42268" y="12915"/>
                    <a:pt x="42382" y="12960"/>
                    <a:pt x="42473" y="13029"/>
                  </a:cubicBezTo>
                  <a:cubicBezTo>
                    <a:pt x="42953" y="13394"/>
                    <a:pt x="43364" y="13782"/>
                    <a:pt x="43797" y="14193"/>
                  </a:cubicBezTo>
                  <a:cubicBezTo>
                    <a:pt x="44505" y="14832"/>
                    <a:pt x="45212" y="15471"/>
                    <a:pt x="45966" y="16065"/>
                  </a:cubicBezTo>
                  <a:cubicBezTo>
                    <a:pt x="46719" y="16658"/>
                    <a:pt x="47518" y="17229"/>
                    <a:pt x="48317" y="17754"/>
                  </a:cubicBezTo>
                  <a:cubicBezTo>
                    <a:pt x="48705" y="18005"/>
                    <a:pt x="49093" y="18256"/>
                    <a:pt x="49481" y="18484"/>
                  </a:cubicBezTo>
                  <a:cubicBezTo>
                    <a:pt x="49733" y="18642"/>
                    <a:pt x="49985" y="18799"/>
                    <a:pt x="50252" y="18799"/>
                  </a:cubicBezTo>
                  <a:cubicBezTo>
                    <a:pt x="50372" y="18799"/>
                    <a:pt x="50495" y="18767"/>
                    <a:pt x="50622" y="18689"/>
                  </a:cubicBezTo>
                  <a:cubicBezTo>
                    <a:pt x="50850" y="18530"/>
                    <a:pt x="50759" y="18096"/>
                    <a:pt x="50599" y="17959"/>
                  </a:cubicBezTo>
                  <a:cubicBezTo>
                    <a:pt x="48864" y="16270"/>
                    <a:pt x="46924" y="14763"/>
                    <a:pt x="44847" y="13508"/>
                  </a:cubicBezTo>
                  <a:lnTo>
                    <a:pt x="44847" y="13508"/>
                  </a:lnTo>
                  <a:cubicBezTo>
                    <a:pt x="45920" y="13805"/>
                    <a:pt x="46993" y="14033"/>
                    <a:pt x="48088" y="14193"/>
                  </a:cubicBezTo>
                  <a:cubicBezTo>
                    <a:pt x="48100" y="14194"/>
                    <a:pt x="48111" y="14195"/>
                    <a:pt x="48122" y="14195"/>
                  </a:cubicBezTo>
                  <a:cubicBezTo>
                    <a:pt x="48517" y="14195"/>
                    <a:pt x="48422" y="13415"/>
                    <a:pt x="48088" y="13348"/>
                  </a:cubicBezTo>
                  <a:cubicBezTo>
                    <a:pt x="46879" y="13052"/>
                    <a:pt x="45669" y="12664"/>
                    <a:pt x="44459" y="12321"/>
                  </a:cubicBezTo>
                  <a:cubicBezTo>
                    <a:pt x="43774" y="12116"/>
                    <a:pt x="43090" y="11933"/>
                    <a:pt x="42382" y="11728"/>
                  </a:cubicBezTo>
                  <a:lnTo>
                    <a:pt x="42382" y="11728"/>
                  </a:lnTo>
                  <a:cubicBezTo>
                    <a:pt x="42496" y="11751"/>
                    <a:pt x="42587" y="11751"/>
                    <a:pt x="42679" y="11773"/>
                  </a:cubicBezTo>
                  <a:cubicBezTo>
                    <a:pt x="43181" y="11811"/>
                    <a:pt x="43677" y="11828"/>
                    <a:pt x="44174" y="11828"/>
                  </a:cubicBezTo>
                  <a:cubicBezTo>
                    <a:pt x="44579" y="11828"/>
                    <a:pt x="44985" y="11817"/>
                    <a:pt x="45395" y="11796"/>
                  </a:cubicBezTo>
                  <a:cubicBezTo>
                    <a:pt x="45715" y="11819"/>
                    <a:pt x="46034" y="11819"/>
                    <a:pt x="46354" y="11819"/>
                  </a:cubicBezTo>
                  <a:cubicBezTo>
                    <a:pt x="46373" y="11878"/>
                    <a:pt x="46445" y="11938"/>
                    <a:pt x="46523" y="11938"/>
                  </a:cubicBezTo>
                  <a:cubicBezTo>
                    <a:pt x="46535" y="11938"/>
                    <a:pt x="46547" y="11936"/>
                    <a:pt x="46559" y="11933"/>
                  </a:cubicBezTo>
                  <a:cubicBezTo>
                    <a:pt x="46742" y="11865"/>
                    <a:pt x="46901" y="11796"/>
                    <a:pt x="47084" y="11751"/>
                  </a:cubicBezTo>
                  <a:cubicBezTo>
                    <a:pt x="47335" y="11705"/>
                    <a:pt x="47198" y="11340"/>
                    <a:pt x="47016" y="11271"/>
                  </a:cubicBezTo>
                  <a:cubicBezTo>
                    <a:pt x="47016" y="11248"/>
                    <a:pt x="46993" y="11248"/>
                    <a:pt x="46993" y="11248"/>
                  </a:cubicBezTo>
                  <a:lnTo>
                    <a:pt x="46924" y="11248"/>
                  </a:lnTo>
                  <a:cubicBezTo>
                    <a:pt x="46103" y="11134"/>
                    <a:pt x="45258" y="11089"/>
                    <a:pt x="44436" y="10997"/>
                  </a:cubicBezTo>
                  <a:cubicBezTo>
                    <a:pt x="43866" y="10929"/>
                    <a:pt x="43318" y="10838"/>
                    <a:pt x="42747" y="10746"/>
                  </a:cubicBezTo>
                  <a:cubicBezTo>
                    <a:pt x="42839" y="10746"/>
                    <a:pt x="42930" y="10723"/>
                    <a:pt x="43021" y="10723"/>
                  </a:cubicBezTo>
                  <a:cubicBezTo>
                    <a:pt x="43797" y="10609"/>
                    <a:pt x="44550" y="10450"/>
                    <a:pt x="45281" y="10244"/>
                  </a:cubicBezTo>
                  <a:cubicBezTo>
                    <a:pt x="45806" y="10107"/>
                    <a:pt x="46354" y="9856"/>
                    <a:pt x="46399" y="9263"/>
                  </a:cubicBezTo>
                  <a:cubicBezTo>
                    <a:pt x="46399" y="9083"/>
                    <a:pt x="46260" y="8712"/>
                    <a:pt x="46042" y="8712"/>
                  </a:cubicBezTo>
                  <a:cubicBezTo>
                    <a:pt x="46011" y="8712"/>
                    <a:pt x="45978" y="8720"/>
                    <a:pt x="45943" y="8738"/>
                  </a:cubicBezTo>
                  <a:cubicBezTo>
                    <a:pt x="44339" y="9503"/>
                    <a:pt x="42554" y="9889"/>
                    <a:pt x="40773" y="9889"/>
                  </a:cubicBezTo>
                  <a:cubicBezTo>
                    <a:pt x="39791" y="9889"/>
                    <a:pt x="38811" y="9772"/>
                    <a:pt x="37863" y="9536"/>
                  </a:cubicBezTo>
                  <a:cubicBezTo>
                    <a:pt x="37840" y="9525"/>
                    <a:pt x="37811" y="9519"/>
                    <a:pt x="37783" y="9519"/>
                  </a:cubicBezTo>
                  <a:cubicBezTo>
                    <a:pt x="37754" y="9519"/>
                    <a:pt x="37726" y="9525"/>
                    <a:pt x="37703" y="9536"/>
                  </a:cubicBezTo>
                  <a:cubicBezTo>
                    <a:pt x="36950" y="9012"/>
                    <a:pt x="36014" y="8715"/>
                    <a:pt x="35101" y="8441"/>
                  </a:cubicBezTo>
                  <a:lnTo>
                    <a:pt x="35078" y="8441"/>
                  </a:lnTo>
                  <a:cubicBezTo>
                    <a:pt x="34941" y="8372"/>
                    <a:pt x="34827" y="8304"/>
                    <a:pt x="34690" y="8235"/>
                  </a:cubicBezTo>
                  <a:lnTo>
                    <a:pt x="34804" y="8235"/>
                  </a:lnTo>
                  <a:cubicBezTo>
                    <a:pt x="34873" y="8213"/>
                    <a:pt x="34895" y="8167"/>
                    <a:pt x="34873" y="8099"/>
                  </a:cubicBezTo>
                  <a:lnTo>
                    <a:pt x="34873" y="8099"/>
                  </a:lnTo>
                  <a:lnTo>
                    <a:pt x="35991" y="8213"/>
                  </a:lnTo>
                  <a:cubicBezTo>
                    <a:pt x="36201" y="8230"/>
                    <a:pt x="36422" y="8254"/>
                    <a:pt x="36636" y="8254"/>
                  </a:cubicBezTo>
                  <a:cubicBezTo>
                    <a:pt x="36982" y="8254"/>
                    <a:pt x="37313" y="8192"/>
                    <a:pt x="37566" y="7939"/>
                  </a:cubicBezTo>
                  <a:cubicBezTo>
                    <a:pt x="37771" y="7756"/>
                    <a:pt x="37726" y="7437"/>
                    <a:pt x="37566" y="7231"/>
                  </a:cubicBezTo>
                  <a:cubicBezTo>
                    <a:pt x="37543" y="7231"/>
                    <a:pt x="37520" y="7208"/>
                    <a:pt x="37497" y="7185"/>
                  </a:cubicBezTo>
                  <a:lnTo>
                    <a:pt x="38547" y="7185"/>
                  </a:lnTo>
                  <a:cubicBezTo>
                    <a:pt x="38626" y="7203"/>
                    <a:pt x="38704" y="7210"/>
                    <a:pt x="38783" y="7210"/>
                  </a:cubicBezTo>
                  <a:cubicBezTo>
                    <a:pt x="38910" y="7210"/>
                    <a:pt x="39037" y="7191"/>
                    <a:pt x="39164" y="7163"/>
                  </a:cubicBezTo>
                  <a:cubicBezTo>
                    <a:pt x="39438" y="7094"/>
                    <a:pt x="39301" y="6569"/>
                    <a:pt x="39050" y="6569"/>
                  </a:cubicBezTo>
                  <a:cubicBezTo>
                    <a:pt x="37132" y="6524"/>
                    <a:pt x="35238" y="6250"/>
                    <a:pt x="33343" y="6090"/>
                  </a:cubicBezTo>
                  <a:cubicBezTo>
                    <a:pt x="32750" y="6044"/>
                    <a:pt x="32156" y="6021"/>
                    <a:pt x="31563" y="6021"/>
                  </a:cubicBezTo>
                  <a:cubicBezTo>
                    <a:pt x="31951" y="5976"/>
                    <a:pt x="32316" y="5930"/>
                    <a:pt x="32704" y="5884"/>
                  </a:cubicBezTo>
                  <a:cubicBezTo>
                    <a:pt x="33549" y="5770"/>
                    <a:pt x="34370" y="5633"/>
                    <a:pt x="35192" y="5451"/>
                  </a:cubicBezTo>
                  <a:cubicBezTo>
                    <a:pt x="35626" y="5382"/>
                    <a:pt x="36037" y="5291"/>
                    <a:pt x="36447" y="5177"/>
                  </a:cubicBezTo>
                  <a:cubicBezTo>
                    <a:pt x="36835" y="5063"/>
                    <a:pt x="37292" y="4994"/>
                    <a:pt x="37657" y="4789"/>
                  </a:cubicBezTo>
                  <a:cubicBezTo>
                    <a:pt x="37863" y="4675"/>
                    <a:pt x="37703" y="4241"/>
                    <a:pt x="37475" y="4241"/>
                  </a:cubicBezTo>
                  <a:cubicBezTo>
                    <a:pt x="37406" y="4241"/>
                    <a:pt x="37338" y="4241"/>
                    <a:pt x="37269" y="4264"/>
                  </a:cubicBezTo>
                  <a:cubicBezTo>
                    <a:pt x="37246" y="4241"/>
                    <a:pt x="37224" y="4241"/>
                    <a:pt x="37224" y="4241"/>
                  </a:cubicBezTo>
                  <a:cubicBezTo>
                    <a:pt x="37178" y="4241"/>
                    <a:pt x="37155" y="4241"/>
                    <a:pt x="37132" y="4264"/>
                  </a:cubicBezTo>
                  <a:cubicBezTo>
                    <a:pt x="36835" y="4310"/>
                    <a:pt x="36539" y="4378"/>
                    <a:pt x="36265" y="4424"/>
                  </a:cubicBezTo>
                  <a:cubicBezTo>
                    <a:pt x="35831" y="4492"/>
                    <a:pt x="35420" y="4561"/>
                    <a:pt x="34987" y="4629"/>
                  </a:cubicBezTo>
                  <a:cubicBezTo>
                    <a:pt x="34142" y="4766"/>
                    <a:pt x="33298" y="4880"/>
                    <a:pt x="32430" y="4971"/>
                  </a:cubicBezTo>
                  <a:cubicBezTo>
                    <a:pt x="31609" y="5063"/>
                    <a:pt x="30787" y="5108"/>
                    <a:pt x="29942" y="5154"/>
                  </a:cubicBezTo>
                  <a:cubicBezTo>
                    <a:pt x="29600" y="5177"/>
                    <a:pt x="29257" y="5177"/>
                    <a:pt x="28892" y="5200"/>
                  </a:cubicBezTo>
                  <a:cubicBezTo>
                    <a:pt x="28871" y="5073"/>
                    <a:pt x="28772" y="4946"/>
                    <a:pt x="28648" y="4946"/>
                  </a:cubicBezTo>
                  <a:cubicBezTo>
                    <a:pt x="28639" y="4946"/>
                    <a:pt x="28629" y="4947"/>
                    <a:pt x="28618" y="4949"/>
                  </a:cubicBezTo>
                  <a:cubicBezTo>
                    <a:pt x="27680" y="5088"/>
                    <a:pt x="26724" y="5158"/>
                    <a:pt x="25765" y="5158"/>
                  </a:cubicBezTo>
                  <a:cubicBezTo>
                    <a:pt x="25628" y="5158"/>
                    <a:pt x="25491" y="5157"/>
                    <a:pt x="25354" y="5154"/>
                  </a:cubicBezTo>
                  <a:cubicBezTo>
                    <a:pt x="25320" y="5143"/>
                    <a:pt x="25286" y="5137"/>
                    <a:pt x="25252" y="5137"/>
                  </a:cubicBezTo>
                  <a:cubicBezTo>
                    <a:pt x="25217" y="5137"/>
                    <a:pt x="25183" y="5143"/>
                    <a:pt x="25149" y="5154"/>
                  </a:cubicBezTo>
                  <a:cubicBezTo>
                    <a:pt x="25058" y="5131"/>
                    <a:pt x="24966" y="5131"/>
                    <a:pt x="24875" y="5131"/>
                  </a:cubicBezTo>
                  <a:cubicBezTo>
                    <a:pt x="25811" y="4949"/>
                    <a:pt x="26747" y="4698"/>
                    <a:pt x="27637" y="4378"/>
                  </a:cubicBezTo>
                  <a:cubicBezTo>
                    <a:pt x="27899" y="4269"/>
                    <a:pt x="27743" y="3782"/>
                    <a:pt x="27488" y="3782"/>
                  </a:cubicBezTo>
                  <a:cubicBezTo>
                    <a:pt x="27477" y="3782"/>
                    <a:pt x="27466" y="3783"/>
                    <a:pt x="27454" y="3785"/>
                  </a:cubicBezTo>
                  <a:cubicBezTo>
                    <a:pt x="27203" y="3830"/>
                    <a:pt x="26975" y="3876"/>
                    <a:pt x="26724" y="3921"/>
                  </a:cubicBezTo>
                  <a:cubicBezTo>
                    <a:pt x="26929" y="3853"/>
                    <a:pt x="27112" y="3762"/>
                    <a:pt x="27317" y="3693"/>
                  </a:cubicBezTo>
                  <a:cubicBezTo>
                    <a:pt x="27664" y="3542"/>
                    <a:pt x="27455" y="2958"/>
                    <a:pt x="27121" y="2958"/>
                  </a:cubicBezTo>
                  <a:cubicBezTo>
                    <a:pt x="27103" y="2958"/>
                    <a:pt x="27085" y="2959"/>
                    <a:pt x="27066" y="2963"/>
                  </a:cubicBezTo>
                  <a:cubicBezTo>
                    <a:pt x="27021" y="2963"/>
                    <a:pt x="26952" y="2986"/>
                    <a:pt x="26884" y="2986"/>
                  </a:cubicBezTo>
                  <a:cubicBezTo>
                    <a:pt x="26844" y="2886"/>
                    <a:pt x="26752" y="2821"/>
                    <a:pt x="26639" y="2821"/>
                  </a:cubicBezTo>
                  <a:cubicBezTo>
                    <a:pt x="26622" y="2821"/>
                    <a:pt x="26605" y="2823"/>
                    <a:pt x="26587" y="2826"/>
                  </a:cubicBezTo>
                  <a:cubicBezTo>
                    <a:pt x="25857" y="2940"/>
                    <a:pt x="25149" y="3145"/>
                    <a:pt x="24464" y="3351"/>
                  </a:cubicBezTo>
                  <a:cubicBezTo>
                    <a:pt x="24898" y="3168"/>
                    <a:pt x="25332" y="2940"/>
                    <a:pt x="25742" y="2712"/>
                  </a:cubicBezTo>
                  <a:cubicBezTo>
                    <a:pt x="26701" y="2141"/>
                    <a:pt x="27477" y="1388"/>
                    <a:pt x="28208" y="566"/>
                  </a:cubicBezTo>
                  <a:cubicBezTo>
                    <a:pt x="28230" y="566"/>
                    <a:pt x="28253" y="543"/>
                    <a:pt x="28253" y="521"/>
                  </a:cubicBezTo>
                  <a:cubicBezTo>
                    <a:pt x="28376" y="398"/>
                    <a:pt x="28242" y="1"/>
                    <a:pt x="280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8"/>
            <p:cNvSpPr/>
            <p:nvPr/>
          </p:nvSpPr>
          <p:spPr>
            <a:xfrm rot="-5400000">
              <a:off x="6847051" y="2287049"/>
              <a:ext cx="179192" cy="129777"/>
            </a:xfrm>
            <a:custGeom>
              <a:avLst/>
              <a:gdLst/>
              <a:ahLst/>
              <a:cxnLst/>
              <a:rect l="l" t="t" r="r" b="b"/>
              <a:pathLst>
                <a:path w="9994" h="7238" extrusionOk="0">
                  <a:moveTo>
                    <a:pt x="206" y="1"/>
                  </a:moveTo>
                  <a:cubicBezTo>
                    <a:pt x="160" y="1"/>
                    <a:pt x="115" y="23"/>
                    <a:pt x="92" y="23"/>
                  </a:cubicBezTo>
                  <a:cubicBezTo>
                    <a:pt x="23" y="46"/>
                    <a:pt x="1" y="115"/>
                    <a:pt x="1" y="160"/>
                  </a:cubicBezTo>
                  <a:cubicBezTo>
                    <a:pt x="1" y="252"/>
                    <a:pt x="46" y="297"/>
                    <a:pt x="92" y="343"/>
                  </a:cubicBezTo>
                  <a:cubicBezTo>
                    <a:pt x="115" y="366"/>
                    <a:pt x="137" y="389"/>
                    <a:pt x="183" y="411"/>
                  </a:cubicBezTo>
                  <a:cubicBezTo>
                    <a:pt x="206" y="434"/>
                    <a:pt x="229" y="434"/>
                    <a:pt x="252" y="457"/>
                  </a:cubicBezTo>
                  <a:cubicBezTo>
                    <a:pt x="320" y="480"/>
                    <a:pt x="366" y="480"/>
                    <a:pt x="411" y="503"/>
                  </a:cubicBezTo>
                  <a:cubicBezTo>
                    <a:pt x="526" y="526"/>
                    <a:pt x="640" y="571"/>
                    <a:pt x="731" y="617"/>
                  </a:cubicBezTo>
                  <a:cubicBezTo>
                    <a:pt x="936" y="685"/>
                    <a:pt x="1142" y="754"/>
                    <a:pt x="1347" y="845"/>
                  </a:cubicBezTo>
                  <a:cubicBezTo>
                    <a:pt x="1368" y="854"/>
                    <a:pt x="1388" y="857"/>
                    <a:pt x="1407" y="857"/>
                  </a:cubicBezTo>
                  <a:cubicBezTo>
                    <a:pt x="1492" y="857"/>
                    <a:pt x="1553" y="783"/>
                    <a:pt x="1553" y="708"/>
                  </a:cubicBezTo>
                  <a:cubicBezTo>
                    <a:pt x="1553" y="640"/>
                    <a:pt x="1553" y="594"/>
                    <a:pt x="1530" y="548"/>
                  </a:cubicBezTo>
                  <a:lnTo>
                    <a:pt x="1530" y="548"/>
                  </a:lnTo>
                  <a:cubicBezTo>
                    <a:pt x="1712" y="617"/>
                    <a:pt x="1895" y="663"/>
                    <a:pt x="2078" y="708"/>
                  </a:cubicBezTo>
                  <a:cubicBezTo>
                    <a:pt x="2009" y="799"/>
                    <a:pt x="2032" y="959"/>
                    <a:pt x="2123" y="1028"/>
                  </a:cubicBezTo>
                  <a:cubicBezTo>
                    <a:pt x="2146" y="1028"/>
                    <a:pt x="2169" y="1051"/>
                    <a:pt x="2192" y="1051"/>
                  </a:cubicBezTo>
                  <a:cubicBezTo>
                    <a:pt x="2192" y="1119"/>
                    <a:pt x="2192" y="1188"/>
                    <a:pt x="2237" y="1233"/>
                  </a:cubicBezTo>
                  <a:lnTo>
                    <a:pt x="2420" y="1393"/>
                  </a:lnTo>
                  <a:cubicBezTo>
                    <a:pt x="2420" y="1439"/>
                    <a:pt x="2443" y="1484"/>
                    <a:pt x="2466" y="1507"/>
                  </a:cubicBezTo>
                  <a:cubicBezTo>
                    <a:pt x="2740" y="1758"/>
                    <a:pt x="3059" y="2009"/>
                    <a:pt x="3356" y="2237"/>
                  </a:cubicBezTo>
                  <a:cubicBezTo>
                    <a:pt x="3516" y="2397"/>
                    <a:pt x="3698" y="2557"/>
                    <a:pt x="3858" y="2717"/>
                  </a:cubicBezTo>
                  <a:cubicBezTo>
                    <a:pt x="5045" y="3904"/>
                    <a:pt x="6323" y="5022"/>
                    <a:pt x="7830" y="5775"/>
                  </a:cubicBezTo>
                  <a:lnTo>
                    <a:pt x="7852" y="5775"/>
                  </a:lnTo>
                  <a:cubicBezTo>
                    <a:pt x="8400" y="6209"/>
                    <a:pt x="8971" y="6620"/>
                    <a:pt x="9542" y="7031"/>
                  </a:cubicBezTo>
                  <a:cubicBezTo>
                    <a:pt x="9519" y="7076"/>
                    <a:pt x="9542" y="7168"/>
                    <a:pt x="9610" y="7191"/>
                  </a:cubicBezTo>
                  <a:cubicBezTo>
                    <a:pt x="9701" y="7213"/>
                    <a:pt x="9793" y="7236"/>
                    <a:pt x="9884" y="7236"/>
                  </a:cubicBezTo>
                  <a:cubicBezTo>
                    <a:pt x="9890" y="7237"/>
                    <a:pt x="9895" y="7238"/>
                    <a:pt x="9901" y="7238"/>
                  </a:cubicBezTo>
                  <a:cubicBezTo>
                    <a:pt x="9993" y="7238"/>
                    <a:pt x="9950" y="7051"/>
                    <a:pt x="9907" y="7008"/>
                  </a:cubicBezTo>
                  <a:cubicBezTo>
                    <a:pt x="8674" y="6095"/>
                    <a:pt x="7464" y="5159"/>
                    <a:pt x="6300" y="4200"/>
                  </a:cubicBezTo>
                  <a:cubicBezTo>
                    <a:pt x="5798" y="3790"/>
                    <a:pt x="5296" y="3379"/>
                    <a:pt x="4817" y="2968"/>
                  </a:cubicBezTo>
                  <a:cubicBezTo>
                    <a:pt x="4520" y="2671"/>
                    <a:pt x="4200" y="2374"/>
                    <a:pt x="3904" y="2078"/>
                  </a:cubicBezTo>
                  <a:lnTo>
                    <a:pt x="3904" y="2078"/>
                  </a:lnTo>
                  <a:cubicBezTo>
                    <a:pt x="4041" y="2146"/>
                    <a:pt x="4200" y="2192"/>
                    <a:pt x="4360" y="2260"/>
                  </a:cubicBezTo>
                  <a:cubicBezTo>
                    <a:pt x="4379" y="2267"/>
                    <a:pt x="4395" y="2270"/>
                    <a:pt x="4410" y="2270"/>
                  </a:cubicBezTo>
                  <a:cubicBezTo>
                    <a:pt x="4537" y="2270"/>
                    <a:pt x="4511" y="2025"/>
                    <a:pt x="4429" y="1964"/>
                  </a:cubicBezTo>
                  <a:cubicBezTo>
                    <a:pt x="4086" y="1735"/>
                    <a:pt x="3744" y="1530"/>
                    <a:pt x="3379" y="1324"/>
                  </a:cubicBezTo>
                  <a:cubicBezTo>
                    <a:pt x="3424" y="1279"/>
                    <a:pt x="3424" y="1165"/>
                    <a:pt x="3356" y="1096"/>
                  </a:cubicBezTo>
                  <a:lnTo>
                    <a:pt x="3356" y="1096"/>
                  </a:lnTo>
                  <a:cubicBezTo>
                    <a:pt x="4543" y="1439"/>
                    <a:pt x="5730" y="1758"/>
                    <a:pt x="6917" y="2055"/>
                  </a:cubicBezTo>
                  <a:cubicBezTo>
                    <a:pt x="6923" y="2056"/>
                    <a:pt x="6928" y="2057"/>
                    <a:pt x="6934" y="2057"/>
                  </a:cubicBezTo>
                  <a:cubicBezTo>
                    <a:pt x="7008" y="2057"/>
                    <a:pt x="7002" y="1916"/>
                    <a:pt x="6917" y="1895"/>
                  </a:cubicBezTo>
                  <a:cubicBezTo>
                    <a:pt x="5798" y="1530"/>
                    <a:pt x="4657" y="1165"/>
                    <a:pt x="3493" y="799"/>
                  </a:cubicBezTo>
                  <a:lnTo>
                    <a:pt x="3493" y="799"/>
                  </a:lnTo>
                  <a:cubicBezTo>
                    <a:pt x="3584" y="822"/>
                    <a:pt x="3675" y="845"/>
                    <a:pt x="3767" y="845"/>
                  </a:cubicBezTo>
                  <a:cubicBezTo>
                    <a:pt x="4497" y="982"/>
                    <a:pt x="5250" y="1142"/>
                    <a:pt x="6004" y="1302"/>
                  </a:cubicBezTo>
                  <a:cubicBezTo>
                    <a:pt x="6011" y="1303"/>
                    <a:pt x="6018" y="1304"/>
                    <a:pt x="6025" y="1304"/>
                  </a:cubicBezTo>
                  <a:cubicBezTo>
                    <a:pt x="6114" y="1304"/>
                    <a:pt x="6090" y="1163"/>
                    <a:pt x="6026" y="1142"/>
                  </a:cubicBezTo>
                  <a:cubicBezTo>
                    <a:pt x="5273" y="936"/>
                    <a:pt x="4543" y="754"/>
                    <a:pt x="3790" y="571"/>
                  </a:cubicBezTo>
                  <a:cubicBezTo>
                    <a:pt x="3059" y="411"/>
                    <a:pt x="2329" y="229"/>
                    <a:pt x="1598" y="160"/>
                  </a:cubicBezTo>
                  <a:cubicBezTo>
                    <a:pt x="1553" y="160"/>
                    <a:pt x="1507" y="183"/>
                    <a:pt x="1507" y="229"/>
                  </a:cubicBezTo>
                  <a:cubicBezTo>
                    <a:pt x="1484" y="206"/>
                    <a:pt x="1461" y="206"/>
                    <a:pt x="1416" y="206"/>
                  </a:cubicBezTo>
                  <a:cubicBezTo>
                    <a:pt x="1398" y="199"/>
                    <a:pt x="1382" y="196"/>
                    <a:pt x="1367" y="196"/>
                  </a:cubicBezTo>
                  <a:cubicBezTo>
                    <a:pt x="1289" y="196"/>
                    <a:pt x="1260" y="289"/>
                    <a:pt x="1279" y="366"/>
                  </a:cubicBezTo>
                  <a:cubicBezTo>
                    <a:pt x="1119" y="297"/>
                    <a:pt x="936" y="229"/>
                    <a:pt x="777" y="183"/>
                  </a:cubicBezTo>
                  <a:cubicBezTo>
                    <a:pt x="662" y="138"/>
                    <a:pt x="571" y="92"/>
                    <a:pt x="457" y="69"/>
                  </a:cubicBezTo>
                  <a:cubicBezTo>
                    <a:pt x="389" y="46"/>
                    <a:pt x="343" y="23"/>
                    <a:pt x="274" y="23"/>
                  </a:cubicBezTo>
                  <a:cubicBezTo>
                    <a:pt x="252" y="1"/>
                    <a:pt x="229" y="1"/>
                    <a:pt x="2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8"/>
            <p:cNvSpPr/>
            <p:nvPr/>
          </p:nvSpPr>
          <p:spPr>
            <a:xfrm rot="-5400000">
              <a:off x="6839242" y="2371923"/>
              <a:ext cx="138940" cy="138491"/>
            </a:xfrm>
            <a:custGeom>
              <a:avLst/>
              <a:gdLst/>
              <a:ahLst/>
              <a:cxnLst/>
              <a:rect l="l" t="t" r="r" b="b"/>
              <a:pathLst>
                <a:path w="7749" h="7724" extrusionOk="0">
                  <a:moveTo>
                    <a:pt x="3740" y="729"/>
                  </a:moveTo>
                  <a:cubicBezTo>
                    <a:pt x="3832" y="752"/>
                    <a:pt x="3946" y="752"/>
                    <a:pt x="4037" y="752"/>
                  </a:cubicBezTo>
                  <a:lnTo>
                    <a:pt x="4060" y="752"/>
                  </a:lnTo>
                  <a:cubicBezTo>
                    <a:pt x="4516" y="843"/>
                    <a:pt x="4973" y="889"/>
                    <a:pt x="5429" y="911"/>
                  </a:cubicBezTo>
                  <a:cubicBezTo>
                    <a:pt x="5365" y="914"/>
                    <a:pt x="5301" y="916"/>
                    <a:pt x="5237" y="916"/>
                  </a:cubicBezTo>
                  <a:cubicBezTo>
                    <a:pt x="4822" y="916"/>
                    <a:pt x="4410" y="857"/>
                    <a:pt x="4014" y="797"/>
                  </a:cubicBezTo>
                  <a:cubicBezTo>
                    <a:pt x="3923" y="774"/>
                    <a:pt x="3832" y="752"/>
                    <a:pt x="3740" y="729"/>
                  </a:cubicBezTo>
                  <a:close/>
                  <a:moveTo>
                    <a:pt x="2382" y="1"/>
                  </a:moveTo>
                  <a:cubicBezTo>
                    <a:pt x="2128" y="1"/>
                    <a:pt x="1879" y="50"/>
                    <a:pt x="1640" y="181"/>
                  </a:cubicBezTo>
                  <a:cubicBezTo>
                    <a:pt x="1572" y="227"/>
                    <a:pt x="1549" y="318"/>
                    <a:pt x="1595" y="409"/>
                  </a:cubicBezTo>
                  <a:cubicBezTo>
                    <a:pt x="1595" y="432"/>
                    <a:pt x="1595" y="455"/>
                    <a:pt x="1595" y="455"/>
                  </a:cubicBezTo>
                  <a:cubicBezTo>
                    <a:pt x="1344" y="409"/>
                    <a:pt x="1093" y="364"/>
                    <a:pt x="842" y="364"/>
                  </a:cubicBezTo>
                  <a:cubicBezTo>
                    <a:pt x="727" y="272"/>
                    <a:pt x="613" y="181"/>
                    <a:pt x="476" y="90"/>
                  </a:cubicBezTo>
                  <a:cubicBezTo>
                    <a:pt x="444" y="66"/>
                    <a:pt x="416" y="56"/>
                    <a:pt x="393" y="56"/>
                  </a:cubicBezTo>
                  <a:cubicBezTo>
                    <a:pt x="303" y="56"/>
                    <a:pt x="285" y="209"/>
                    <a:pt x="339" y="318"/>
                  </a:cubicBezTo>
                  <a:cubicBezTo>
                    <a:pt x="271" y="295"/>
                    <a:pt x="225" y="249"/>
                    <a:pt x="157" y="227"/>
                  </a:cubicBezTo>
                  <a:cubicBezTo>
                    <a:pt x="141" y="220"/>
                    <a:pt x="127" y="218"/>
                    <a:pt x="113" y="218"/>
                  </a:cubicBezTo>
                  <a:cubicBezTo>
                    <a:pt x="31" y="218"/>
                    <a:pt x="0" y="327"/>
                    <a:pt x="20" y="386"/>
                  </a:cubicBezTo>
                  <a:cubicBezTo>
                    <a:pt x="271" y="957"/>
                    <a:pt x="705" y="1345"/>
                    <a:pt x="1116" y="1756"/>
                  </a:cubicBezTo>
                  <a:cubicBezTo>
                    <a:pt x="1572" y="2235"/>
                    <a:pt x="2006" y="2715"/>
                    <a:pt x="2417" y="3217"/>
                  </a:cubicBezTo>
                  <a:cubicBezTo>
                    <a:pt x="3261" y="4221"/>
                    <a:pt x="4060" y="5248"/>
                    <a:pt x="4813" y="6298"/>
                  </a:cubicBezTo>
                  <a:cubicBezTo>
                    <a:pt x="4853" y="6354"/>
                    <a:pt x="4896" y="6377"/>
                    <a:pt x="4937" y="6377"/>
                  </a:cubicBezTo>
                  <a:cubicBezTo>
                    <a:pt x="5063" y="6377"/>
                    <a:pt x="5168" y="6162"/>
                    <a:pt x="5064" y="6024"/>
                  </a:cubicBezTo>
                  <a:cubicBezTo>
                    <a:pt x="4402" y="4974"/>
                    <a:pt x="3649" y="3970"/>
                    <a:pt x="2827" y="3034"/>
                  </a:cubicBezTo>
                  <a:cubicBezTo>
                    <a:pt x="2417" y="2578"/>
                    <a:pt x="1983" y="2121"/>
                    <a:pt x="1526" y="1665"/>
                  </a:cubicBezTo>
                  <a:cubicBezTo>
                    <a:pt x="1207" y="1345"/>
                    <a:pt x="819" y="1048"/>
                    <a:pt x="522" y="683"/>
                  </a:cubicBezTo>
                  <a:lnTo>
                    <a:pt x="522" y="683"/>
                  </a:lnTo>
                  <a:cubicBezTo>
                    <a:pt x="979" y="957"/>
                    <a:pt x="1389" y="1391"/>
                    <a:pt x="1755" y="1756"/>
                  </a:cubicBezTo>
                  <a:cubicBezTo>
                    <a:pt x="1983" y="1984"/>
                    <a:pt x="2211" y="2235"/>
                    <a:pt x="2439" y="2486"/>
                  </a:cubicBezTo>
                  <a:cubicBezTo>
                    <a:pt x="2690" y="2806"/>
                    <a:pt x="2942" y="3148"/>
                    <a:pt x="3193" y="3445"/>
                  </a:cubicBezTo>
                  <a:lnTo>
                    <a:pt x="3215" y="3445"/>
                  </a:lnTo>
                  <a:cubicBezTo>
                    <a:pt x="3257" y="3487"/>
                    <a:pt x="3302" y="3505"/>
                    <a:pt x="3342" y="3505"/>
                  </a:cubicBezTo>
                  <a:cubicBezTo>
                    <a:pt x="3433" y="3505"/>
                    <a:pt x="3505" y="3412"/>
                    <a:pt x="3489" y="3285"/>
                  </a:cubicBezTo>
                  <a:cubicBezTo>
                    <a:pt x="3603" y="3240"/>
                    <a:pt x="3649" y="3057"/>
                    <a:pt x="3581" y="2920"/>
                  </a:cubicBezTo>
                  <a:cubicBezTo>
                    <a:pt x="3512" y="2829"/>
                    <a:pt x="3467" y="2737"/>
                    <a:pt x="3398" y="2646"/>
                  </a:cubicBezTo>
                  <a:lnTo>
                    <a:pt x="3398" y="2646"/>
                  </a:lnTo>
                  <a:cubicBezTo>
                    <a:pt x="4425" y="3787"/>
                    <a:pt x="5384" y="4997"/>
                    <a:pt x="6343" y="6184"/>
                  </a:cubicBezTo>
                  <a:cubicBezTo>
                    <a:pt x="6388" y="6241"/>
                    <a:pt x="6434" y="6264"/>
                    <a:pt x="6477" y="6264"/>
                  </a:cubicBezTo>
                  <a:cubicBezTo>
                    <a:pt x="6519" y="6264"/>
                    <a:pt x="6559" y="6241"/>
                    <a:pt x="6594" y="6207"/>
                  </a:cubicBezTo>
                  <a:cubicBezTo>
                    <a:pt x="6890" y="6663"/>
                    <a:pt x="7164" y="7143"/>
                    <a:pt x="7438" y="7622"/>
                  </a:cubicBezTo>
                  <a:cubicBezTo>
                    <a:pt x="7470" y="7694"/>
                    <a:pt x="7521" y="7724"/>
                    <a:pt x="7571" y="7724"/>
                  </a:cubicBezTo>
                  <a:cubicBezTo>
                    <a:pt x="7663" y="7724"/>
                    <a:pt x="7749" y="7619"/>
                    <a:pt x="7689" y="7485"/>
                  </a:cubicBezTo>
                  <a:cubicBezTo>
                    <a:pt x="6867" y="5568"/>
                    <a:pt x="5566" y="3879"/>
                    <a:pt x="4060" y="2441"/>
                  </a:cubicBezTo>
                  <a:cubicBezTo>
                    <a:pt x="4024" y="2410"/>
                    <a:pt x="3990" y="2398"/>
                    <a:pt x="3962" y="2398"/>
                  </a:cubicBezTo>
                  <a:cubicBezTo>
                    <a:pt x="3883" y="2398"/>
                    <a:pt x="3838" y="2494"/>
                    <a:pt x="3855" y="2578"/>
                  </a:cubicBezTo>
                  <a:cubicBezTo>
                    <a:pt x="3740" y="2464"/>
                    <a:pt x="3603" y="2349"/>
                    <a:pt x="3489" y="2212"/>
                  </a:cubicBezTo>
                  <a:cubicBezTo>
                    <a:pt x="3449" y="2172"/>
                    <a:pt x="3409" y="2155"/>
                    <a:pt x="3374" y="2155"/>
                  </a:cubicBezTo>
                  <a:cubicBezTo>
                    <a:pt x="3272" y="2155"/>
                    <a:pt x="3204" y="2299"/>
                    <a:pt x="3238" y="2418"/>
                  </a:cubicBezTo>
                  <a:cubicBezTo>
                    <a:pt x="2827" y="1893"/>
                    <a:pt x="2325" y="1414"/>
                    <a:pt x="1777" y="980"/>
                  </a:cubicBezTo>
                  <a:lnTo>
                    <a:pt x="1777" y="980"/>
                  </a:lnTo>
                  <a:cubicBezTo>
                    <a:pt x="2531" y="1162"/>
                    <a:pt x="3238" y="1482"/>
                    <a:pt x="3946" y="1733"/>
                  </a:cubicBezTo>
                  <a:cubicBezTo>
                    <a:pt x="3966" y="1739"/>
                    <a:pt x="3985" y="1742"/>
                    <a:pt x="4002" y="1742"/>
                  </a:cubicBezTo>
                  <a:cubicBezTo>
                    <a:pt x="4177" y="1742"/>
                    <a:pt x="4187" y="1449"/>
                    <a:pt x="4083" y="1345"/>
                  </a:cubicBezTo>
                  <a:cubicBezTo>
                    <a:pt x="4014" y="1277"/>
                    <a:pt x="3969" y="1231"/>
                    <a:pt x="3923" y="1185"/>
                  </a:cubicBezTo>
                  <a:lnTo>
                    <a:pt x="4060" y="1185"/>
                  </a:lnTo>
                  <a:cubicBezTo>
                    <a:pt x="4376" y="1224"/>
                    <a:pt x="4707" y="1258"/>
                    <a:pt x="5038" y="1258"/>
                  </a:cubicBezTo>
                  <a:cubicBezTo>
                    <a:pt x="5497" y="1258"/>
                    <a:pt x="5954" y="1192"/>
                    <a:pt x="6365" y="980"/>
                  </a:cubicBezTo>
                  <a:cubicBezTo>
                    <a:pt x="6479" y="911"/>
                    <a:pt x="6434" y="729"/>
                    <a:pt x="6320" y="706"/>
                  </a:cubicBezTo>
                  <a:cubicBezTo>
                    <a:pt x="6183" y="706"/>
                    <a:pt x="6069" y="683"/>
                    <a:pt x="5954" y="683"/>
                  </a:cubicBezTo>
                  <a:cubicBezTo>
                    <a:pt x="6434" y="638"/>
                    <a:pt x="6913" y="592"/>
                    <a:pt x="7392" y="523"/>
                  </a:cubicBezTo>
                  <a:cubicBezTo>
                    <a:pt x="7484" y="501"/>
                    <a:pt x="7438" y="318"/>
                    <a:pt x="7347" y="318"/>
                  </a:cubicBezTo>
                  <a:cubicBezTo>
                    <a:pt x="6647" y="379"/>
                    <a:pt x="5947" y="409"/>
                    <a:pt x="5240" y="409"/>
                  </a:cubicBezTo>
                  <a:cubicBezTo>
                    <a:pt x="4887" y="409"/>
                    <a:pt x="4532" y="402"/>
                    <a:pt x="4174" y="386"/>
                  </a:cubicBezTo>
                  <a:cubicBezTo>
                    <a:pt x="4037" y="341"/>
                    <a:pt x="3877" y="318"/>
                    <a:pt x="3718" y="272"/>
                  </a:cubicBezTo>
                  <a:cubicBezTo>
                    <a:pt x="3294" y="155"/>
                    <a:pt x="2832" y="1"/>
                    <a:pt x="2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8"/>
            <p:cNvSpPr/>
            <p:nvPr/>
          </p:nvSpPr>
          <p:spPr>
            <a:xfrm rot="-5400000">
              <a:off x="6787199" y="2524661"/>
              <a:ext cx="69174" cy="48590"/>
            </a:xfrm>
            <a:custGeom>
              <a:avLst/>
              <a:gdLst/>
              <a:ahLst/>
              <a:cxnLst/>
              <a:rect l="l" t="t" r="r" b="b"/>
              <a:pathLst>
                <a:path w="3858" h="2710" extrusionOk="0">
                  <a:moveTo>
                    <a:pt x="283" y="1"/>
                  </a:moveTo>
                  <a:cubicBezTo>
                    <a:pt x="215" y="1"/>
                    <a:pt x="149" y="22"/>
                    <a:pt x="91" y="80"/>
                  </a:cubicBezTo>
                  <a:cubicBezTo>
                    <a:pt x="0" y="171"/>
                    <a:pt x="46" y="308"/>
                    <a:pt x="114" y="399"/>
                  </a:cubicBezTo>
                  <a:cubicBezTo>
                    <a:pt x="137" y="445"/>
                    <a:pt x="137" y="468"/>
                    <a:pt x="160" y="491"/>
                  </a:cubicBezTo>
                  <a:cubicBezTo>
                    <a:pt x="188" y="519"/>
                    <a:pt x="234" y="538"/>
                    <a:pt x="275" y="538"/>
                  </a:cubicBezTo>
                  <a:cubicBezTo>
                    <a:pt x="301" y="538"/>
                    <a:pt x="325" y="531"/>
                    <a:pt x="343" y="513"/>
                  </a:cubicBezTo>
                  <a:cubicBezTo>
                    <a:pt x="365" y="513"/>
                    <a:pt x="365" y="491"/>
                    <a:pt x="388" y="468"/>
                  </a:cubicBezTo>
                  <a:cubicBezTo>
                    <a:pt x="479" y="491"/>
                    <a:pt x="594" y="582"/>
                    <a:pt x="685" y="650"/>
                  </a:cubicBezTo>
                  <a:cubicBezTo>
                    <a:pt x="822" y="742"/>
                    <a:pt x="982" y="810"/>
                    <a:pt x="1119" y="901"/>
                  </a:cubicBezTo>
                  <a:cubicBezTo>
                    <a:pt x="1415" y="1084"/>
                    <a:pt x="1689" y="1267"/>
                    <a:pt x="1986" y="1449"/>
                  </a:cubicBezTo>
                  <a:cubicBezTo>
                    <a:pt x="2534" y="1837"/>
                    <a:pt x="3082" y="2248"/>
                    <a:pt x="3584" y="2682"/>
                  </a:cubicBezTo>
                  <a:cubicBezTo>
                    <a:pt x="3610" y="2701"/>
                    <a:pt x="3637" y="2710"/>
                    <a:pt x="3664" y="2710"/>
                  </a:cubicBezTo>
                  <a:cubicBezTo>
                    <a:pt x="3732" y="2710"/>
                    <a:pt x="3796" y="2656"/>
                    <a:pt x="3812" y="2590"/>
                  </a:cubicBezTo>
                  <a:cubicBezTo>
                    <a:pt x="3858" y="2499"/>
                    <a:pt x="3789" y="2362"/>
                    <a:pt x="3721" y="2294"/>
                  </a:cubicBezTo>
                  <a:cubicBezTo>
                    <a:pt x="3150" y="1814"/>
                    <a:pt x="2557" y="1358"/>
                    <a:pt x="1940" y="947"/>
                  </a:cubicBezTo>
                  <a:cubicBezTo>
                    <a:pt x="1644" y="742"/>
                    <a:pt x="1347" y="536"/>
                    <a:pt x="1027" y="354"/>
                  </a:cubicBezTo>
                  <a:cubicBezTo>
                    <a:pt x="868" y="262"/>
                    <a:pt x="708" y="148"/>
                    <a:pt x="548" y="80"/>
                  </a:cubicBezTo>
                  <a:cubicBezTo>
                    <a:pt x="469" y="40"/>
                    <a:pt x="375" y="1"/>
                    <a:pt x="2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8"/>
            <p:cNvSpPr/>
            <p:nvPr/>
          </p:nvSpPr>
          <p:spPr>
            <a:xfrm rot="-5400000">
              <a:off x="6813978" y="2528597"/>
              <a:ext cx="53162" cy="49953"/>
            </a:xfrm>
            <a:custGeom>
              <a:avLst/>
              <a:gdLst/>
              <a:ahLst/>
              <a:cxnLst/>
              <a:rect l="l" t="t" r="r" b="b"/>
              <a:pathLst>
                <a:path w="2965" h="2786" extrusionOk="0">
                  <a:moveTo>
                    <a:pt x="438" y="1"/>
                  </a:moveTo>
                  <a:cubicBezTo>
                    <a:pt x="301" y="1"/>
                    <a:pt x="280" y="194"/>
                    <a:pt x="336" y="326"/>
                  </a:cubicBezTo>
                  <a:cubicBezTo>
                    <a:pt x="382" y="463"/>
                    <a:pt x="473" y="577"/>
                    <a:pt x="587" y="668"/>
                  </a:cubicBezTo>
                  <a:cubicBezTo>
                    <a:pt x="473" y="600"/>
                    <a:pt x="382" y="532"/>
                    <a:pt x="268" y="486"/>
                  </a:cubicBezTo>
                  <a:cubicBezTo>
                    <a:pt x="231" y="460"/>
                    <a:pt x="199" y="449"/>
                    <a:pt x="171" y="449"/>
                  </a:cubicBezTo>
                  <a:cubicBezTo>
                    <a:pt x="24" y="449"/>
                    <a:pt x="0" y="755"/>
                    <a:pt x="154" y="851"/>
                  </a:cubicBezTo>
                  <a:cubicBezTo>
                    <a:pt x="587" y="1148"/>
                    <a:pt x="1021" y="1467"/>
                    <a:pt x="1432" y="1787"/>
                  </a:cubicBezTo>
                  <a:cubicBezTo>
                    <a:pt x="1865" y="2106"/>
                    <a:pt x="2253" y="2449"/>
                    <a:pt x="2687" y="2746"/>
                  </a:cubicBezTo>
                  <a:cubicBezTo>
                    <a:pt x="2727" y="2773"/>
                    <a:pt x="2762" y="2785"/>
                    <a:pt x="2792" y="2785"/>
                  </a:cubicBezTo>
                  <a:cubicBezTo>
                    <a:pt x="2934" y="2785"/>
                    <a:pt x="2964" y="2516"/>
                    <a:pt x="2870" y="2403"/>
                  </a:cubicBezTo>
                  <a:cubicBezTo>
                    <a:pt x="2527" y="2061"/>
                    <a:pt x="2208" y="1741"/>
                    <a:pt x="1865" y="1399"/>
                  </a:cubicBezTo>
                  <a:lnTo>
                    <a:pt x="1865" y="1399"/>
                  </a:lnTo>
                  <a:cubicBezTo>
                    <a:pt x="2048" y="1513"/>
                    <a:pt x="2208" y="1627"/>
                    <a:pt x="2390" y="1741"/>
                  </a:cubicBezTo>
                  <a:cubicBezTo>
                    <a:pt x="2418" y="1757"/>
                    <a:pt x="2442" y="1764"/>
                    <a:pt x="2461" y="1764"/>
                  </a:cubicBezTo>
                  <a:cubicBezTo>
                    <a:pt x="2555" y="1764"/>
                    <a:pt x="2561" y="1607"/>
                    <a:pt x="2505" y="1513"/>
                  </a:cubicBezTo>
                  <a:cubicBezTo>
                    <a:pt x="2505" y="1490"/>
                    <a:pt x="2482" y="1490"/>
                    <a:pt x="2482" y="1490"/>
                  </a:cubicBezTo>
                  <a:cubicBezTo>
                    <a:pt x="2482" y="1490"/>
                    <a:pt x="2459" y="1467"/>
                    <a:pt x="2459" y="1467"/>
                  </a:cubicBezTo>
                  <a:cubicBezTo>
                    <a:pt x="2162" y="1216"/>
                    <a:pt x="1865" y="965"/>
                    <a:pt x="1546" y="737"/>
                  </a:cubicBezTo>
                  <a:cubicBezTo>
                    <a:pt x="1226" y="486"/>
                    <a:pt x="884" y="235"/>
                    <a:pt x="542" y="29"/>
                  </a:cubicBezTo>
                  <a:cubicBezTo>
                    <a:pt x="502" y="9"/>
                    <a:pt x="467" y="1"/>
                    <a:pt x="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8"/>
            <p:cNvSpPr/>
            <p:nvPr/>
          </p:nvSpPr>
          <p:spPr>
            <a:xfrm rot="-5400000">
              <a:off x="6646061" y="2575474"/>
              <a:ext cx="379399" cy="176162"/>
            </a:xfrm>
            <a:custGeom>
              <a:avLst/>
              <a:gdLst/>
              <a:ahLst/>
              <a:cxnLst/>
              <a:rect l="l" t="t" r="r" b="b"/>
              <a:pathLst>
                <a:path w="21160" h="9825" extrusionOk="0">
                  <a:moveTo>
                    <a:pt x="10683" y="1214"/>
                  </a:moveTo>
                  <a:lnTo>
                    <a:pt x="10683" y="1214"/>
                  </a:lnTo>
                  <a:cubicBezTo>
                    <a:pt x="10660" y="1237"/>
                    <a:pt x="10637" y="1260"/>
                    <a:pt x="10637" y="1306"/>
                  </a:cubicBezTo>
                  <a:cubicBezTo>
                    <a:pt x="10510" y="1286"/>
                    <a:pt x="10380" y="1267"/>
                    <a:pt x="10254" y="1267"/>
                  </a:cubicBezTo>
                  <a:cubicBezTo>
                    <a:pt x="10084" y="1267"/>
                    <a:pt x="9923" y="1302"/>
                    <a:pt x="9792" y="1420"/>
                  </a:cubicBezTo>
                  <a:cubicBezTo>
                    <a:pt x="9587" y="1374"/>
                    <a:pt x="9359" y="1328"/>
                    <a:pt x="9153" y="1283"/>
                  </a:cubicBezTo>
                  <a:lnTo>
                    <a:pt x="9290" y="1283"/>
                  </a:lnTo>
                  <a:cubicBezTo>
                    <a:pt x="9450" y="1306"/>
                    <a:pt x="9587" y="1328"/>
                    <a:pt x="9747" y="1374"/>
                  </a:cubicBezTo>
                  <a:cubicBezTo>
                    <a:pt x="9815" y="1374"/>
                    <a:pt x="9838" y="1328"/>
                    <a:pt x="9815" y="1260"/>
                  </a:cubicBezTo>
                  <a:cubicBezTo>
                    <a:pt x="10112" y="1260"/>
                    <a:pt x="10386" y="1237"/>
                    <a:pt x="10683" y="1214"/>
                  </a:cubicBezTo>
                  <a:close/>
                  <a:moveTo>
                    <a:pt x="5570" y="963"/>
                  </a:moveTo>
                  <a:lnTo>
                    <a:pt x="5570" y="963"/>
                  </a:lnTo>
                  <a:cubicBezTo>
                    <a:pt x="6369" y="986"/>
                    <a:pt x="7145" y="1032"/>
                    <a:pt x="7943" y="1100"/>
                  </a:cubicBezTo>
                  <a:cubicBezTo>
                    <a:pt x="7966" y="1214"/>
                    <a:pt x="8035" y="1283"/>
                    <a:pt x="8126" y="1283"/>
                  </a:cubicBezTo>
                  <a:cubicBezTo>
                    <a:pt x="8187" y="1290"/>
                    <a:pt x="8248" y="1293"/>
                    <a:pt x="8310" y="1293"/>
                  </a:cubicBezTo>
                  <a:cubicBezTo>
                    <a:pt x="8433" y="1293"/>
                    <a:pt x="8560" y="1283"/>
                    <a:pt x="8697" y="1283"/>
                  </a:cubicBezTo>
                  <a:cubicBezTo>
                    <a:pt x="8651" y="1328"/>
                    <a:pt x="8651" y="1397"/>
                    <a:pt x="8651" y="1465"/>
                  </a:cubicBezTo>
                  <a:cubicBezTo>
                    <a:pt x="8035" y="1351"/>
                    <a:pt x="7396" y="1237"/>
                    <a:pt x="6757" y="1146"/>
                  </a:cubicBezTo>
                  <a:cubicBezTo>
                    <a:pt x="6460" y="1100"/>
                    <a:pt x="6140" y="1054"/>
                    <a:pt x="5821" y="1009"/>
                  </a:cubicBezTo>
                  <a:cubicBezTo>
                    <a:pt x="5752" y="986"/>
                    <a:pt x="5661" y="986"/>
                    <a:pt x="5570" y="963"/>
                  </a:cubicBezTo>
                  <a:close/>
                  <a:moveTo>
                    <a:pt x="9952" y="2059"/>
                  </a:moveTo>
                  <a:lnTo>
                    <a:pt x="9952" y="2059"/>
                  </a:lnTo>
                  <a:cubicBezTo>
                    <a:pt x="10180" y="2104"/>
                    <a:pt x="10386" y="2150"/>
                    <a:pt x="10614" y="2173"/>
                  </a:cubicBezTo>
                  <a:cubicBezTo>
                    <a:pt x="10979" y="2287"/>
                    <a:pt x="11322" y="2424"/>
                    <a:pt x="11687" y="2584"/>
                  </a:cubicBezTo>
                  <a:cubicBezTo>
                    <a:pt x="11687" y="2584"/>
                    <a:pt x="11710" y="2584"/>
                    <a:pt x="11710" y="2607"/>
                  </a:cubicBezTo>
                  <a:cubicBezTo>
                    <a:pt x="11732" y="2607"/>
                    <a:pt x="11732" y="2629"/>
                    <a:pt x="11732" y="2652"/>
                  </a:cubicBezTo>
                  <a:cubicBezTo>
                    <a:pt x="11687" y="2698"/>
                    <a:pt x="11664" y="2812"/>
                    <a:pt x="11687" y="2903"/>
                  </a:cubicBezTo>
                  <a:cubicBezTo>
                    <a:pt x="11641" y="2881"/>
                    <a:pt x="11618" y="2858"/>
                    <a:pt x="11573" y="2858"/>
                  </a:cubicBezTo>
                  <a:cubicBezTo>
                    <a:pt x="11116" y="2607"/>
                    <a:pt x="10637" y="2378"/>
                    <a:pt x="10158" y="2150"/>
                  </a:cubicBezTo>
                  <a:cubicBezTo>
                    <a:pt x="10089" y="2127"/>
                    <a:pt x="10021" y="2082"/>
                    <a:pt x="9952" y="2059"/>
                  </a:cubicBezTo>
                  <a:close/>
                  <a:moveTo>
                    <a:pt x="6972" y="0"/>
                  </a:moveTo>
                  <a:cubicBezTo>
                    <a:pt x="6962" y="0"/>
                    <a:pt x="6951" y="2"/>
                    <a:pt x="6939" y="5"/>
                  </a:cubicBezTo>
                  <a:cubicBezTo>
                    <a:pt x="6300" y="141"/>
                    <a:pt x="5684" y="324"/>
                    <a:pt x="5090" y="598"/>
                  </a:cubicBezTo>
                  <a:lnTo>
                    <a:pt x="5022" y="598"/>
                  </a:lnTo>
                  <a:cubicBezTo>
                    <a:pt x="4976" y="598"/>
                    <a:pt x="4931" y="644"/>
                    <a:pt x="4931" y="689"/>
                  </a:cubicBezTo>
                  <a:cubicBezTo>
                    <a:pt x="4885" y="689"/>
                    <a:pt x="4862" y="712"/>
                    <a:pt x="4839" y="712"/>
                  </a:cubicBezTo>
                  <a:cubicBezTo>
                    <a:pt x="4748" y="781"/>
                    <a:pt x="4748" y="918"/>
                    <a:pt x="4816" y="986"/>
                  </a:cubicBezTo>
                  <a:cubicBezTo>
                    <a:pt x="4816" y="1009"/>
                    <a:pt x="4794" y="1032"/>
                    <a:pt x="4794" y="1054"/>
                  </a:cubicBezTo>
                  <a:cubicBezTo>
                    <a:pt x="4246" y="940"/>
                    <a:pt x="3721" y="803"/>
                    <a:pt x="3150" y="712"/>
                  </a:cubicBezTo>
                  <a:cubicBezTo>
                    <a:pt x="2801" y="658"/>
                    <a:pt x="2358" y="558"/>
                    <a:pt x="1941" y="558"/>
                  </a:cubicBezTo>
                  <a:cubicBezTo>
                    <a:pt x="1648" y="558"/>
                    <a:pt x="1367" y="607"/>
                    <a:pt x="1142" y="758"/>
                  </a:cubicBezTo>
                  <a:cubicBezTo>
                    <a:pt x="1004" y="748"/>
                    <a:pt x="857" y="734"/>
                    <a:pt x="715" y="734"/>
                  </a:cubicBezTo>
                  <a:cubicBezTo>
                    <a:pt x="528" y="734"/>
                    <a:pt x="348" y="758"/>
                    <a:pt x="206" y="849"/>
                  </a:cubicBezTo>
                  <a:cubicBezTo>
                    <a:pt x="0" y="940"/>
                    <a:pt x="160" y="1260"/>
                    <a:pt x="297" y="1306"/>
                  </a:cubicBezTo>
                  <a:cubicBezTo>
                    <a:pt x="419" y="1366"/>
                    <a:pt x="551" y="1377"/>
                    <a:pt x="686" y="1377"/>
                  </a:cubicBezTo>
                  <a:cubicBezTo>
                    <a:pt x="754" y="1377"/>
                    <a:pt x="822" y="1374"/>
                    <a:pt x="890" y="1374"/>
                  </a:cubicBezTo>
                  <a:lnTo>
                    <a:pt x="1415" y="1374"/>
                  </a:lnTo>
                  <a:cubicBezTo>
                    <a:pt x="1781" y="1374"/>
                    <a:pt x="2169" y="1374"/>
                    <a:pt x="2534" y="1397"/>
                  </a:cubicBezTo>
                  <a:cubicBezTo>
                    <a:pt x="3105" y="1420"/>
                    <a:pt x="3698" y="1465"/>
                    <a:pt x="4269" y="1534"/>
                  </a:cubicBezTo>
                  <a:cubicBezTo>
                    <a:pt x="4657" y="1602"/>
                    <a:pt x="5022" y="1694"/>
                    <a:pt x="5410" y="1785"/>
                  </a:cubicBezTo>
                  <a:cubicBezTo>
                    <a:pt x="6551" y="2013"/>
                    <a:pt x="7761" y="2378"/>
                    <a:pt x="8948" y="2424"/>
                  </a:cubicBezTo>
                  <a:cubicBezTo>
                    <a:pt x="8993" y="2447"/>
                    <a:pt x="9039" y="2470"/>
                    <a:pt x="9085" y="2470"/>
                  </a:cubicBezTo>
                  <a:cubicBezTo>
                    <a:pt x="9381" y="2629"/>
                    <a:pt x="9678" y="2789"/>
                    <a:pt x="9998" y="2949"/>
                  </a:cubicBezTo>
                  <a:cubicBezTo>
                    <a:pt x="11527" y="3839"/>
                    <a:pt x="13079" y="4707"/>
                    <a:pt x="14540" y="5711"/>
                  </a:cubicBezTo>
                  <a:cubicBezTo>
                    <a:pt x="15316" y="6259"/>
                    <a:pt x="16069" y="6829"/>
                    <a:pt x="16777" y="7468"/>
                  </a:cubicBezTo>
                  <a:cubicBezTo>
                    <a:pt x="17462" y="8222"/>
                    <a:pt x="18078" y="8998"/>
                    <a:pt x="18763" y="9751"/>
                  </a:cubicBezTo>
                  <a:cubicBezTo>
                    <a:pt x="18803" y="9803"/>
                    <a:pt x="18843" y="9824"/>
                    <a:pt x="18880" y="9824"/>
                  </a:cubicBezTo>
                  <a:cubicBezTo>
                    <a:pt x="18987" y="9824"/>
                    <a:pt x="19059" y="9636"/>
                    <a:pt x="18991" y="9500"/>
                  </a:cubicBezTo>
                  <a:cubicBezTo>
                    <a:pt x="18671" y="9021"/>
                    <a:pt x="18329" y="8541"/>
                    <a:pt x="17964" y="8108"/>
                  </a:cubicBezTo>
                  <a:cubicBezTo>
                    <a:pt x="17964" y="8062"/>
                    <a:pt x="17941" y="8016"/>
                    <a:pt x="17918" y="7993"/>
                  </a:cubicBezTo>
                  <a:cubicBezTo>
                    <a:pt x="16617" y="6167"/>
                    <a:pt x="14974" y="4615"/>
                    <a:pt x="13125" y="3360"/>
                  </a:cubicBezTo>
                  <a:lnTo>
                    <a:pt x="13125" y="3360"/>
                  </a:lnTo>
                  <a:cubicBezTo>
                    <a:pt x="13467" y="3520"/>
                    <a:pt x="13810" y="3657"/>
                    <a:pt x="14175" y="3771"/>
                  </a:cubicBezTo>
                  <a:cubicBezTo>
                    <a:pt x="14192" y="3779"/>
                    <a:pt x="14208" y="3783"/>
                    <a:pt x="14223" y="3783"/>
                  </a:cubicBezTo>
                  <a:cubicBezTo>
                    <a:pt x="14290" y="3783"/>
                    <a:pt x="14339" y="3708"/>
                    <a:pt x="14357" y="3634"/>
                  </a:cubicBezTo>
                  <a:cubicBezTo>
                    <a:pt x="14357" y="3542"/>
                    <a:pt x="14312" y="3428"/>
                    <a:pt x="14220" y="3383"/>
                  </a:cubicBezTo>
                  <a:cubicBezTo>
                    <a:pt x="13810" y="3200"/>
                    <a:pt x="13422" y="3040"/>
                    <a:pt x="13011" y="2858"/>
                  </a:cubicBezTo>
                  <a:lnTo>
                    <a:pt x="13011" y="2858"/>
                  </a:lnTo>
                  <a:cubicBezTo>
                    <a:pt x="13376" y="2903"/>
                    <a:pt x="13718" y="2949"/>
                    <a:pt x="14084" y="3017"/>
                  </a:cubicBezTo>
                  <a:cubicBezTo>
                    <a:pt x="14092" y="3019"/>
                    <a:pt x="14100" y="3020"/>
                    <a:pt x="14108" y="3020"/>
                  </a:cubicBezTo>
                  <a:cubicBezTo>
                    <a:pt x="14208" y="3020"/>
                    <a:pt x="14266" y="2896"/>
                    <a:pt x="14266" y="2812"/>
                  </a:cubicBezTo>
                  <a:cubicBezTo>
                    <a:pt x="14266" y="2744"/>
                    <a:pt x="14220" y="2652"/>
                    <a:pt x="14175" y="2584"/>
                  </a:cubicBezTo>
                  <a:lnTo>
                    <a:pt x="14175" y="2584"/>
                  </a:lnTo>
                  <a:cubicBezTo>
                    <a:pt x="14768" y="2643"/>
                    <a:pt x="15361" y="2702"/>
                    <a:pt x="15969" y="2702"/>
                  </a:cubicBezTo>
                  <a:cubicBezTo>
                    <a:pt x="16063" y="2702"/>
                    <a:pt x="16157" y="2701"/>
                    <a:pt x="16252" y="2698"/>
                  </a:cubicBezTo>
                  <a:cubicBezTo>
                    <a:pt x="16480" y="2698"/>
                    <a:pt x="16435" y="2356"/>
                    <a:pt x="16275" y="2264"/>
                  </a:cubicBezTo>
                  <a:cubicBezTo>
                    <a:pt x="16571" y="2264"/>
                    <a:pt x="16845" y="2287"/>
                    <a:pt x="17142" y="2287"/>
                  </a:cubicBezTo>
                  <a:cubicBezTo>
                    <a:pt x="17142" y="2401"/>
                    <a:pt x="17188" y="2515"/>
                    <a:pt x="17302" y="2538"/>
                  </a:cubicBezTo>
                  <a:cubicBezTo>
                    <a:pt x="17918" y="2629"/>
                    <a:pt x="18557" y="2629"/>
                    <a:pt x="19174" y="2652"/>
                  </a:cubicBezTo>
                  <a:cubicBezTo>
                    <a:pt x="19790" y="2675"/>
                    <a:pt x="20406" y="2744"/>
                    <a:pt x="21022" y="2744"/>
                  </a:cubicBezTo>
                  <a:cubicBezTo>
                    <a:pt x="21159" y="2744"/>
                    <a:pt x="21137" y="2538"/>
                    <a:pt x="21022" y="2492"/>
                  </a:cubicBezTo>
                  <a:lnTo>
                    <a:pt x="21022" y="2470"/>
                  </a:lnTo>
                  <a:lnTo>
                    <a:pt x="21000" y="2470"/>
                  </a:lnTo>
                  <a:cubicBezTo>
                    <a:pt x="20566" y="2378"/>
                    <a:pt x="20155" y="2333"/>
                    <a:pt x="19721" y="2287"/>
                  </a:cubicBezTo>
                  <a:cubicBezTo>
                    <a:pt x="19721" y="2219"/>
                    <a:pt x="19676" y="2150"/>
                    <a:pt x="19630" y="2127"/>
                  </a:cubicBezTo>
                  <a:cubicBezTo>
                    <a:pt x="19037" y="1945"/>
                    <a:pt x="18329" y="1922"/>
                    <a:pt x="17690" y="1853"/>
                  </a:cubicBezTo>
                  <a:cubicBezTo>
                    <a:pt x="17028" y="1808"/>
                    <a:pt x="16343" y="1739"/>
                    <a:pt x="15658" y="1694"/>
                  </a:cubicBezTo>
                  <a:cubicBezTo>
                    <a:pt x="15133" y="1648"/>
                    <a:pt x="14608" y="1602"/>
                    <a:pt x="14084" y="1579"/>
                  </a:cubicBezTo>
                  <a:cubicBezTo>
                    <a:pt x="14061" y="1420"/>
                    <a:pt x="13947" y="1260"/>
                    <a:pt x="13810" y="1237"/>
                  </a:cubicBezTo>
                  <a:cubicBezTo>
                    <a:pt x="13148" y="1191"/>
                    <a:pt x="12486" y="1123"/>
                    <a:pt x="11824" y="1123"/>
                  </a:cubicBezTo>
                  <a:cubicBezTo>
                    <a:pt x="12988" y="1032"/>
                    <a:pt x="14152" y="895"/>
                    <a:pt x="15316" y="735"/>
                  </a:cubicBezTo>
                  <a:cubicBezTo>
                    <a:pt x="15448" y="713"/>
                    <a:pt x="15389" y="414"/>
                    <a:pt x="15261" y="414"/>
                  </a:cubicBezTo>
                  <a:cubicBezTo>
                    <a:pt x="15257" y="414"/>
                    <a:pt x="15252" y="415"/>
                    <a:pt x="15248" y="415"/>
                  </a:cubicBezTo>
                  <a:cubicBezTo>
                    <a:pt x="14061" y="507"/>
                    <a:pt x="12851" y="575"/>
                    <a:pt x="11664" y="644"/>
                  </a:cubicBezTo>
                  <a:cubicBezTo>
                    <a:pt x="10500" y="712"/>
                    <a:pt x="9359" y="735"/>
                    <a:pt x="8195" y="826"/>
                  </a:cubicBezTo>
                  <a:cubicBezTo>
                    <a:pt x="7533" y="712"/>
                    <a:pt x="6848" y="621"/>
                    <a:pt x="6186" y="598"/>
                  </a:cubicBezTo>
                  <a:cubicBezTo>
                    <a:pt x="6460" y="507"/>
                    <a:pt x="6757" y="415"/>
                    <a:pt x="7053" y="347"/>
                  </a:cubicBezTo>
                  <a:cubicBezTo>
                    <a:pt x="7225" y="304"/>
                    <a:pt x="7135" y="0"/>
                    <a:pt x="69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8"/>
            <p:cNvSpPr/>
            <p:nvPr/>
          </p:nvSpPr>
          <p:spPr>
            <a:xfrm rot="-5400000">
              <a:off x="6719503" y="2808332"/>
              <a:ext cx="147994" cy="33368"/>
            </a:xfrm>
            <a:custGeom>
              <a:avLst/>
              <a:gdLst/>
              <a:ahLst/>
              <a:cxnLst/>
              <a:rect l="l" t="t" r="r" b="b"/>
              <a:pathLst>
                <a:path w="8254" h="1861" extrusionOk="0">
                  <a:moveTo>
                    <a:pt x="2575" y="0"/>
                  </a:moveTo>
                  <a:cubicBezTo>
                    <a:pt x="2233" y="0"/>
                    <a:pt x="1868" y="0"/>
                    <a:pt x="1502" y="23"/>
                  </a:cubicBezTo>
                  <a:cubicBezTo>
                    <a:pt x="1365" y="46"/>
                    <a:pt x="1388" y="297"/>
                    <a:pt x="1525" y="297"/>
                  </a:cubicBezTo>
                  <a:lnTo>
                    <a:pt x="1571" y="297"/>
                  </a:lnTo>
                  <a:cubicBezTo>
                    <a:pt x="1571" y="343"/>
                    <a:pt x="1594" y="365"/>
                    <a:pt x="1639" y="388"/>
                  </a:cubicBezTo>
                  <a:cubicBezTo>
                    <a:pt x="1183" y="297"/>
                    <a:pt x="703" y="206"/>
                    <a:pt x="247" y="114"/>
                  </a:cubicBezTo>
                  <a:cubicBezTo>
                    <a:pt x="236" y="112"/>
                    <a:pt x="226" y="111"/>
                    <a:pt x="216" y="111"/>
                  </a:cubicBezTo>
                  <a:cubicBezTo>
                    <a:pt x="0" y="111"/>
                    <a:pt x="50" y="573"/>
                    <a:pt x="247" y="616"/>
                  </a:cubicBezTo>
                  <a:cubicBezTo>
                    <a:pt x="1822" y="936"/>
                    <a:pt x="3374" y="1392"/>
                    <a:pt x="4903" y="1849"/>
                  </a:cubicBezTo>
                  <a:cubicBezTo>
                    <a:pt x="4928" y="1857"/>
                    <a:pt x="4950" y="1860"/>
                    <a:pt x="4971" y="1860"/>
                  </a:cubicBezTo>
                  <a:cubicBezTo>
                    <a:pt x="5198" y="1860"/>
                    <a:pt x="5179" y="1431"/>
                    <a:pt x="4949" y="1347"/>
                  </a:cubicBezTo>
                  <a:cubicBezTo>
                    <a:pt x="4766" y="1278"/>
                    <a:pt x="4584" y="1233"/>
                    <a:pt x="4378" y="1164"/>
                  </a:cubicBezTo>
                  <a:cubicBezTo>
                    <a:pt x="4515" y="1141"/>
                    <a:pt x="4652" y="1141"/>
                    <a:pt x="4766" y="1141"/>
                  </a:cubicBezTo>
                  <a:cubicBezTo>
                    <a:pt x="5132" y="1096"/>
                    <a:pt x="5520" y="1096"/>
                    <a:pt x="5885" y="1073"/>
                  </a:cubicBezTo>
                  <a:cubicBezTo>
                    <a:pt x="6250" y="1062"/>
                    <a:pt x="6615" y="1056"/>
                    <a:pt x="6983" y="1056"/>
                  </a:cubicBezTo>
                  <a:cubicBezTo>
                    <a:pt x="7351" y="1056"/>
                    <a:pt x="7722" y="1062"/>
                    <a:pt x="8099" y="1073"/>
                  </a:cubicBezTo>
                  <a:cubicBezTo>
                    <a:pt x="8105" y="1074"/>
                    <a:pt x="8111" y="1074"/>
                    <a:pt x="8117" y="1074"/>
                  </a:cubicBezTo>
                  <a:cubicBezTo>
                    <a:pt x="8253" y="1074"/>
                    <a:pt x="8185" y="821"/>
                    <a:pt x="8053" y="799"/>
                  </a:cubicBezTo>
                  <a:cubicBezTo>
                    <a:pt x="7300" y="708"/>
                    <a:pt x="6547" y="639"/>
                    <a:pt x="5793" y="616"/>
                  </a:cubicBezTo>
                  <a:cubicBezTo>
                    <a:pt x="5520" y="616"/>
                    <a:pt x="5236" y="607"/>
                    <a:pt x="4953" y="607"/>
                  </a:cubicBezTo>
                  <a:cubicBezTo>
                    <a:pt x="4480" y="607"/>
                    <a:pt x="4007" y="634"/>
                    <a:pt x="3579" y="776"/>
                  </a:cubicBezTo>
                  <a:cubicBezTo>
                    <a:pt x="3534" y="799"/>
                    <a:pt x="3488" y="822"/>
                    <a:pt x="3488" y="867"/>
                  </a:cubicBezTo>
                  <a:cubicBezTo>
                    <a:pt x="2917" y="708"/>
                    <a:pt x="2347" y="571"/>
                    <a:pt x="1776" y="434"/>
                  </a:cubicBezTo>
                  <a:lnTo>
                    <a:pt x="1776" y="434"/>
                  </a:lnTo>
                  <a:cubicBezTo>
                    <a:pt x="2073" y="457"/>
                    <a:pt x="2393" y="457"/>
                    <a:pt x="2689" y="457"/>
                  </a:cubicBezTo>
                  <a:lnTo>
                    <a:pt x="3169" y="457"/>
                  </a:lnTo>
                  <a:cubicBezTo>
                    <a:pt x="3245" y="457"/>
                    <a:pt x="3321" y="446"/>
                    <a:pt x="3404" y="446"/>
                  </a:cubicBezTo>
                  <a:cubicBezTo>
                    <a:pt x="3445" y="446"/>
                    <a:pt x="3488" y="449"/>
                    <a:pt x="3534" y="457"/>
                  </a:cubicBezTo>
                  <a:lnTo>
                    <a:pt x="3671" y="457"/>
                  </a:lnTo>
                  <a:cubicBezTo>
                    <a:pt x="3677" y="457"/>
                    <a:pt x="3683" y="458"/>
                    <a:pt x="3689" y="458"/>
                  </a:cubicBezTo>
                  <a:cubicBezTo>
                    <a:pt x="3873" y="458"/>
                    <a:pt x="3826" y="113"/>
                    <a:pt x="3671" y="69"/>
                  </a:cubicBezTo>
                  <a:cubicBezTo>
                    <a:pt x="3488" y="0"/>
                    <a:pt x="3283" y="0"/>
                    <a:pt x="3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8"/>
            <p:cNvSpPr/>
            <p:nvPr/>
          </p:nvSpPr>
          <p:spPr>
            <a:xfrm rot="-5400000">
              <a:off x="6780771" y="2817834"/>
              <a:ext cx="59295" cy="21373"/>
            </a:xfrm>
            <a:custGeom>
              <a:avLst/>
              <a:gdLst/>
              <a:ahLst/>
              <a:cxnLst/>
              <a:rect l="l" t="t" r="r" b="b"/>
              <a:pathLst>
                <a:path w="3307" h="1192" extrusionOk="0">
                  <a:moveTo>
                    <a:pt x="206" y="0"/>
                  </a:moveTo>
                  <a:cubicBezTo>
                    <a:pt x="0" y="0"/>
                    <a:pt x="23" y="297"/>
                    <a:pt x="160" y="388"/>
                  </a:cubicBezTo>
                  <a:cubicBezTo>
                    <a:pt x="274" y="457"/>
                    <a:pt x="411" y="503"/>
                    <a:pt x="525" y="548"/>
                  </a:cubicBezTo>
                  <a:lnTo>
                    <a:pt x="868" y="639"/>
                  </a:lnTo>
                  <a:cubicBezTo>
                    <a:pt x="1119" y="685"/>
                    <a:pt x="1370" y="754"/>
                    <a:pt x="1621" y="822"/>
                  </a:cubicBezTo>
                  <a:lnTo>
                    <a:pt x="3082" y="1187"/>
                  </a:lnTo>
                  <a:cubicBezTo>
                    <a:pt x="3095" y="1190"/>
                    <a:pt x="3108" y="1191"/>
                    <a:pt x="3119" y="1191"/>
                  </a:cubicBezTo>
                  <a:cubicBezTo>
                    <a:pt x="3307" y="1191"/>
                    <a:pt x="3277" y="864"/>
                    <a:pt x="3105" y="799"/>
                  </a:cubicBezTo>
                  <a:cubicBezTo>
                    <a:pt x="2625" y="662"/>
                    <a:pt x="2146" y="503"/>
                    <a:pt x="1667" y="366"/>
                  </a:cubicBezTo>
                  <a:cubicBezTo>
                    <a:pt x="1416" y="297"/>
                    <a:pt x="1187" y="206"/>
                    <a:pt x="936" y="137"/>
                  </a:cubicBezTo>
                  <a:cubicBezTo>
                    <a:pt x="708" y="69"/>
                    <a:pt x="457" y="0"/>
                    <a:pt x="2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8"/>
            <p:cNvSpPr/>
            <p:nvPr/>
          </p:nvSpPr>
          <p:spPr>
            <a:xfrm rot="-5400000">
              <a:off x="6680791" y="2837489"/>
              <a:ext cx="201730" cy="120382"/>
            </a:xfrm>
            <a:custGeom>
              <a:avLst/>
              <a:gdLst/>
              <a:ahLst/>
              <a:cxnLst/>
              <a:rect l="l" t="t" r="r" b="b"/>
              <a:pathLst>
                <a:path w="11251" h="6714" extrusionOk="0">
                  <a:moveTo>
                    <a:pt x="9805" y="1"/>
                  </a:moveTo>
                  <a:cubicBezTo>
                    <a:pt x="9793" y="1"/>
                    <a:pt x="9782" y="2"/>
                    <a:pt x="9770" y="6"/>
                  </a:cubicBezTo>
                  <a:cubicBezTo>
                    <a:pt x="8423" y="371"/>
                    <a:pt x="7053" y="713"/>
                    <a:pt x="5661" y="1010"/>
                  </a:cubicBezTo>
                  <a:cubicBezTo>
                    <a:pt x="4999" y="1170"/>
                    <a:pt x="4314" y="1284"/>
                    <a:pt x="3652" y="1421"/>
                  </a:cubicBezTo>
                  <a:cubicBezTo>
                    <a:pt x="2922" y="1535"/>
                    <a:pt x="2192" y="1603"/>
                    <a:pt x="1507" y="1786"/>
                  </a:cubicBezTo>
                  <a:cubicBezTo>
                    <a:pt x="1256" y="1855"/>
                    <a:pt x="1370" y="2334"/>
                    <a:pt x="1621" y="2334"/>
                  </a:cubicBezTo>
                  <a:cubicBezTo>
                    <a:pt x="1826" y="2311"/>
                    <a:pt x="2032" y="2288"/>
                    <a:pt x="2260" y="2265"/>
                  </a:cubicBezTo>
                  <a:cubicBezTo>
                    <a:pt x="2260" y="2402"/>
                    <a:pt x="2328" y="2539"/>
                    <a:pt x="2420" y="2585"/>
                  </a:cubicBezTo>
                  <a:cubicBezTo>
                    <a:pt x="2283" y="2608"/>
                    <a:pt x="2123" y="2631"/>
                    <a:pt x="1963" y="2676"/>
                  </a:cubicBezTo>
                  <a:cubicBezTo>
                    <a:pt x="1826" y="2699"/>
                    <a:pt x="1804" y="2836"/>
                    <a:pt x="1826" y="2973"/>
                  </a:cubicBezTo>
                  <a:cubicBezTo>
                    <a:pt x="1621" y="2996"/>
                    <a:pt x="1415" y="3041"/>
                    <a:pt x="1210" y="3110"/>
                  </a:cubicBezTo>
                  <a:cubicBezTo>
                    <a:pt x="1050" y="3156"/>
                    <a:pt x="1073" y="3338"/>
                    <a:pt x="1142" y="3475"/>
                  </a:cubicBezTo>
                  <a:cubicBezTo>
                    <a:pt x="1142" y="3475"/>
                    <a:pt x="1119" y="3498"/>
                    <a:pt x="1119" y="3498"/>
                  </a:cubicBezTo>
                  <a:cubicBezTo>
                    <a:pt x="982" y="3475"/>
                    <a:pt x="845" y="3475"/>
                    <a:pt x="685" y="3475"/>
                  </a:cubicBezTo>
                  <a:cubicBezTo>
                    <a:pt x="525" y="3475"/>
                    <a:pt x="343" y="3498"/>
                    <a:pt x="160" y="3498"/>
                  </a:cubicBezTo>
                  <a:cubicBezTo>
                    <a:pt x="46" y="3521"/>
                    <a:pt x="0" y="3635"/>
                    <a:pt x="0" y="3749"/>
                  </a:cubicBezTo>
                  <a:cubicBezTo>
                    <a:pt x="23" y="3840"/>
                    <a:pt x="92" y="4000"/>
                    <a:pt x="229" y="4000"/>
                  </a:cubicBezTo>
                  <a:cubicBezTo>
                    <a:pt x="548" y="3977"/>
                    <a:pt x="890" y="3977"/>
                    <a:pt x="1187" y="3886"/>
                  </a:cubicBezTo>
                  <a:cubicBezTo>
                    <a:pt x="1210" y="3909"/>
                    <a:pt x="1233" y="3909"/>
                    <a:pt x="1256" y="3909"/>
                  </a:cubicBezTo>
                  <a:cubicBezTo>
                    <a:pt x="2055" y="4046"/>
                    <a:pt x="2853" y="4206"/>
                    <a:pt x="3652" y="4343"/>
                  </a:cubicBezTo>
                  <a:cubicBezTo>
                    <a:pt x="3744" y="4343"/>
                    <a:pt x="3789" y="4274"/>
                    <a:pt x="3812" y="4206"/>
                  </a:cubicBezTo>
                  <a:cubicBezTo>
                    <a:pt x="4177" y="4251"/>
                    <a:pt x="4543" y="4320"/>
                    <a:pt x="4908" y="4388"/>
                  </a:cubicBezTo>
                  <a:cubicBezTo>
                    <a:pt x="5593" y="4571"/>
                    <a:pt x="6277" y="4799"/>
                    <a:pt x="6939" y="5027"/>
                  </a:cubicBezTo>
                  <a:cubicBezTo>
                    <a:pt x="8332" y="5507"/>
                    <a:pt x="9701" y="6054"/>
                    <a:pt x="11048" y="6694"/>
                  </a:cubicBezTo>
                  <a:cubicBezTo>
                    <a:pt x="11072" y="6707"/>
                    <a:pt x="11094" y="6713"/>
                    <a:pt x="11113" y="6713"/>
                  </a:cubicBezTo>
                  <a:cubicBezTo>
                    <a:pt x="11251" y="6713"/>
                    <a:pt x="11231" y="6386"/>
                    <a:pt x="11071" y="6305"/>
                  </a:cubicBezTo>
                  <a:cubicBezTo>
                    <a:pt x="9701" y="5598"/>
                    <a:pt x="8286" y="4959"/>
                    <a:pt x="6825" y="4411"/>
                  </a:cubicBezTo>
                  <a:cubicBezTo>
                    <a:pt x="5797" y="4037"/>
                    <a:pt x="4645" y="3586"/>
                    <a:pt x="3522" y="3586"/>
                  </a:cubicBezTo>
                  <a:cubicBezTo>
                    <a:pt x="3275" y="3586"/>
                    <a:pt x="3028" y="3608"/>
                    <a:pt x="2785" y="3658"/>
                  </a:cubicBezTo>
                  <a:cubicBezTo>
                    <a:pt x="2739" y="3658"/>
                    <a:pt x="2739" y="3658"/>
                    <a:pt x="2717" y="3681"/>
                  </a:cubicBezTo>
                  <a:cubicBezTo>
                    <a:pt x="2420" y="3612"/>
                    <a:pt x="2100" y="3566"/>
                    <a:pt x="1804" y="3521"/>
                  </a:cubicBezTo>
                  <a:cubicBezTo>
                    <a:pt x="2260" y="3475"/>
                    <a:pt x="2739" y="3361"/>
                    <a:pt x="3173" y="3293"/>
                  </a:cubicBezTo>
                  <a:cubicBezTo>
                    <a:pt x="3835" y="3178"/>
                    <a:pt x="4474" y="3041"/>
                    <a:pt x="5113" y="2927"/>
                  </a:cubicBezTo>
                  <a:cubicBezTo>
                    <a:pt x="5204" y="2905"/>
                    <a:pt x="5227" y="2790"/>
                    <a:pt x="5159" y="2676"/>
                  </a:cubicBezTo>
                  <a:cubicBezTo>
                    <a:pt x="5501" y="2608"/>
                    <a:pt x="5821" y="2494"/>
                    <a:pt x="6117" y="2334"/>
                  </a:cubicBezTo>
                  <a:cubicBezTo>
                    <a:pt x="6277" y="2243"/>
                    <a:pt x="6163" y="1923"/>
                    <a:pt x="6026" y="1877"/>
                  </a:cubicBezTo>
                  <a:cubicBezTo>
                    <a:pt x="6003" y="1877"/>
                    <a:pt x="5981" y="1855"/>
                    <a:pt x="5958" y="1855"/>
                  </a:cubicBezTo>
                  <a:cubicBezTo>
                    <a:pt x="6232" y="1740"/>
                    <a:pt x="6506" y="1626"/>
                    <a:pt x="6779" y="1512"/>
                  </a:cubicBezTo>
                  <a:cubicBezTo>
                    <a:pt x="6894" y="1467"/>
                    <a:pt x="6894" y="1352"/>
                    <a:pt x="6871" y="1238"/>
                  </a:cubicBezTo>
                  <a:cubicBezTo>
                    <a:pt x="7875" y="964"/>
                    <a:pt x="8879" y="645"/>
                    <a:pt x="9861" y="280"/>
                  </a:cubicBezTo>
                  <a:cubicBezTo>
                    <a:pt x="9987" y="237"/>
                    <a:pt x="9939" y="1"/>
                    <a:pt x="9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8"/>
            <p:cNvSpPr/>
            <p:nvPr/>
          </p:nvSpPr>
          <p:spPr>
            <a:xfrm rot="-5400000">
              <a:off x="6617030" y="2735500"/>
              <a:ext cx="199346" cy="89991"/>
            </a:xfrm>
            <a:custGeom>
              <a:avLst/>
              <a:gdLst/>
              <a:ahLst/>
              <a:cxnLst/>
              <a:rect l="l" t="t" r="r" b="b"/>
              <a:pathLst>
                <a:path w="11118" h="5019" extrusionOk="0">
                  <a:moveTo>
                    <a:pt x="10923" y="0"/>
                  </a:moveTo>
                  <a:cubicBezTo>
                    <a:pt x="10903" y="0"/>
                    <a:pt x="10882" y="6"/>
                    <a:pt x="10860" y="19"/>
                  </a:cubicBezTo>
                  <a:cubicBezTo>
                    <a:pt x="9536" y="886"/>
                    <a:pt x="8166" y="1685"/>
                    <a:pt x="6705" y="2324"/>
                  </a:cubicBezTo>
                  <a:cubicBezTo>
                    <a:pt x="5267" y="2963"/>
                    <a:pt x="3784" y="3420"/>
                    <a:pt x="2277" y="3876"/>
                  </a:cubicBezTo>
                  <a:cubicBezTo>
                    <a:pt x="2186" y="3899"/>
                    <a:pt x="2163" y="3990"/>
                    <a:pt x="2163" y="4082"/>
                  </a:cubicBezTo>
                  <a:cubicBezTo>
                    <a:pt x="1524" y="4287"/>
                    <a:pt x="839" y="4401"/>
                    <a:pt x="200" y="4607"/>
                  </a:cubicBezTo>
                  <a:cubicBezTo>
                    <a:pt x="1" y="4651"/>
                    <a:pt x="81" y="5019"/>
                    <a:pt x="274" y="5019"/>
                  </a:cubicBezTo>
                  <a:cubicBezTo>
                    <a:pt x="280" y="5019"/>
                    <a:pt x="286" y="5018"/>
                    <a:pt x="292" y="5018"/>
                  </a:cubicBezTo>
                  <a:cubicBezTo>
                    <a:pt x="976" y="4972"/>
                    <a:pt x="1661" y="4721"/>
                    <a:pt x="2300" y="4470"/>
                  </a:cubicBezTo>
                  <a:cubicBezTo>
                    <a:pt x="2346" y="4447"/>
                    <a:pt x="2369" y="4401"/>
                    <a:pt x="2369" y="4333"/>
                  </a:cubicBezTo>
                  <a:cubicBezTo>
                    <a:pt x="2391" y="4356"/>
                    <a:pt x="2414" y="4356"/>
                    <a:pt x="2437" y="4356"/>
                  </a:cubicBezTo>
                  <a:cubicBezTo>
                    <a:pt x="4012" y="4036"/>
                    <a:pt x="5519" y="3443"/>
                    <a:pt x="6979" y="2758"/>
                  </a:cubicBezTo>
                  <a:cubicBezTo>
                    <a:pt x="8395" y="2073"/>
                    <a:pt x="9764" y="1251"/>
                    <a:pt x="11019" y="293"/>
                  </a:cubicBezTo>
                  <a:cubicBezTo>
                    <a:pt x="11118" y="214"/>
                    <a:pt x="11047" y="0"/>
                    <a:pt x="109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8"/>
            <p:cNvSpPr/>
            <p:nvPr/>
          </p:nvSpPr>
          <p:spPr>
            <a:xfrm rot="-5400000">
              <a:off x="6683937" y="2762385"/>
              <a:ext cx="104998" cy="42387"/>
            </a:xfrm>
            <a:custGeom>
              <a:avLst/>
              <a:gdLst/>
              <a:ahLst/>
              <a:cxnLst/>
              <a:rect l="l" t="t" r="r" b="b"/>
              <a:pathLst>
                <a:path w="5856" h="2364" extrusionOk="0">
                  <a:moveTo>
                    <a:pt x="5657" y="0"/>
                  </a:moveTo>
                  <a:cubicBezTo>
                    <a:pt x="5644" y="0"/>
                    <a:pt x="5630" y="3"/>
                    <a:pt x="5616" y="10"/>
                  </a:cubicBezTo>
                  <a:cubicBezTo>
                    <a:pt x="4771" y="444"/>
                    <a:pt x="3881" y="809"/>
                    <a:pt x="2968" y="1129"/>
                  </a:cubicBezTo>
                  <a:cubicBezTo>
                    <a:pt x="2512" y="1289"/>
                    <a:pt x="2032" y="1426"/>
                    <a:pt x="1576" y="1562"/>
                  </a:cubicBezTo>
                  <a:cubicBezTo>
                    <a:pt x="1097" y="1677"/>
                    <a:pt x="617" y="1745"/>
                    <a:pt x="184" y="1950"/>
                  </a:cubicBezTo>
                  <a:cubicBezTo>
                    <a:pt x="1" y="2019"/>
                    <a:pt x="69" y="2361"/>
                    <a:pt x="275" y="2361"/>
                  </a:cubicBezTo>
                  <a:cubicBezTo>
                    <a:pt x="307" y="2363"/>
                    <a:pt x="340" y="2364"/>
                    <a:pt x="372" y="2364"/>
                  </a:cubicBezTo>
                  <a:cubicBezTo>
                    <a:pt x="839" y="2364"/>
                    <a:pt x="1287" y="2214"/>
                    <a:pt x="1736" y="2065"/>
                  </a:cubicBezTo>
                  <a:lnTo>
                    <a:pt x="1758" y="2065"/>
                  </a:lnTo>
                  <a:cubicBezTo>
                    <a:pt x="2717" y="1973"/>
                    <a:pt x="3653" y="1836"/>
                    <a:pt x="4589" y="1654"/>
                  </a:cubicBezTo>
                  <a:cubicBezTo>
                    <a:pt x="4766" y="1632"/>
                    <a:pt x="4685" y="1288"/>
                    <a:pt x="4535" y="1288"/>
                  </a:cubicBezTo>
                  <a:cubicBezTo>
                    <a:pt x="4530" y="1288"/>
                    <a:pt x="4525" y="1288"/>
                    <a:pt x="4520" y="1289"/>
                  </a:cubicBezTo>
                  <a:cubicBezTo>
                    <a:pt x="4201" y="1334"/>
                    <a:pt x="3881" y="1357"/>
                    <a:pt x="3562" y="1403"/>
                  </a:cubicBezTo>
                  <a:cubicBezTo>
                    <a:pt x="4315" y="1083"/>
                    <a:pt x="5045" y="718"/>
                    <a:pt x="5753" y="307"/>
                  </a:cubicBezTo>
                  <a:cubicBezTo>
                    <a:pt x="5855" y="246"/>
                    <a:pt x="5774" y="0"/>
                    <a:pt x="5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8"/>
            <p:cNvSpPr/>
            <p:nvPr/>
          </p:nvSpPr>
          <p:spPr>
            <a:xfrm rot="-5400000">
              <a:off x="6664331" y="2982798"/>
              <a:ext cx="222063" cy="137846"/>
            </a:xfrm>
            <a:custGeom>
              <a:avLst/>
              <a:gdLst/>
              <a:ahLst/>
              <a:cxnLst/>
              <a:rect l="l" t="t" r="r" b="b"/>
              <a:pathLst>
                <a:path w="12385" h="7688" extrusionOk="0">
                  <a:moveTo>
                    <a:pt x="12226" y="1"/>
                  </a:moveTo>
                  <a:cubicBezTo>
                    <a:pt x="12208" y="1"/>
                    <a:pt x="12190" y="7"/>
                    <a:pt x="12171" y="22"/>
                  </a:cubicBezTo>
                  <a:cubicBezTo>
                    <a:pt x="10277" y="1574"/>
                    <a:pt x="8177" y="2830"/>
                    <a:pt x="6031" y="4016"/>
                  </a:cubicBezTo>
                  <a:cubicBezTo>
                    <a:pt x="6031" y="4016"/>
                    <a:pt x="6008" y="4039"/>
                    <a:pt x="6008" y="4039"/>
                  </a:cubicBezTo>
                  <a:cubicBezTo>
                    <a:pt x="5990" y="3965"/>
                    <a:pt x="5941" y="3890"/>
                    <a:pt x="5874" y="3890"/>
                  </a:cubicBezTo>
                  <a:cubicBezTo>
                    <a:pt x="5859" y="3890"/>
                    <a:pt x="5843" y="3894"/>
                    <a:pt x="5826" y="3902"/>
                  </a:cubicBezTo>
                  <a:cubicBezTo>
                    <a:pt x="4867" y="4222"/>
                    <a:pt x="3908" y="4610"/>
                    <a:pt x="2973" y="5044"/>
                  </a:cubicBezTo>
                  <a:cubicBezTo>
                    <a:pt x="2516" y="5249"/>
                    <a:pt x="2060" y="5477"/>
                    <a:pt x="1603" y="5706"/>
                  </a:cubicBezTo>
                  <a:cubicBezTo>
                    <a:pt x="1147" y="5934"/>
                    <a:pt x="690" y="6162"/>
                    <a:pt x="325" y="6527"/>
                  </a:cubicBezTo>
                  <a:cubicBezTo>
                    <a:pt x="192" y="6638"/>
                    <a:pt x="274" y="6962"/>
                    <a:pt x="465" y="6962"/>
                  </a:cubicBezTo>
                  <a:cubicBezTo>
                    <a:pt x="472" y="6962"/>
                    <a:pt x="478" y="6962"/>
                    <a:pt x="485" y="6961"/>
                  </a:cubicBezTo>
                  <a:lnTo>
                    <a:pt x="485" y="6961"/>
                  </a:lnTo>
                  <a:cubicBezTo>
                    <a:pt x="371" y="7029"/>
                    <a:pt x="234" y="7121"/>
                    <a:pt x="142" y="7212"/>
                  </a:cubicBezTo>
                  <a:cubicBezTo>
                    <a:pt x="1" y="7333"/>
                    <a:pt x="92" y="7687"/>
                    <a:pt x="258" y="7687"/>
                  </a:cubicBezTo>
                  <a:cubicBezTo>
                    <a:pt x="279" y="7687"/>
                    <a:pt x="301" y="7682"/>
                    <a:pt x="325" y="7668"/>
                  </a:cubicBezTo>
                  <a:cubicBezTo>
                    <a:pt x="439" y="7623"/>
                    <a:pt x="530" y="7577"/>
                    <a:pt x="622" y="7532"/>
                  </a:cubicBezTo>
                  <a:lnTo>
                    <a:pt x="622" y="7554"/>
                  </a:lnTo>
                  <a:cubicBezTo>
                    <a:pt x="644" y="7577"/>
                    <a:pt x="644" y="7577"/>
                    <a:pt x="667" y="7600"/>
                  </a:cubicBezTo>
                  <a:cubicBezTo>
                    <a:pt x="667" y="7623"/>
                    <a:pt x="690" y="7623"/>
                    <a:pt x="690" y="7646"/>
                  </a:cubicBezTo>
                  <a:lnTo>
                    <a:pt x="736" y="7668"/>
                  </a:lnTo>
                  <a:lnTo>
                    <a:pt x="781" y="7668"/>
                  </a:lnTo>
                  <a:cubicBezTo>
                    <a:pt x="804" y="7668"/>
                    <a:pt x="827" y="7668"/>
                    <a:pt x="850" y="7646"/>
                  </a:cubicBezTo>
                  <a:cubicBezTo>
                    <a:pt x="873" y="7646"/>
                    <a:pt x="873" y="7646"/>
                    <a:pt x="896" y="7623"/>
                  </a:cubicBezTo>
                  <a:cubicBezTo>
                    <a:pt x="896" y="7623"/>
                    <a:pt x="896" y="7600"/>
                    <a:pt x="918" y="7577"/>
                  </a:cubicBezTo>
                  <a:cubicBezTo>
                    <a:pt x="1557" y="7372"/>
                    <a:pt x="2219" y="7212"/>
                    <a:pt x="2904" y="7098"/>
                  </a:cubicBezTo>
                  <a:cubicBezTo>
                    <a:pt x="3612" y="6984"/>
                    <a:pt x="4342" y="6938"/>
                    <a:pt x="5050" y="6892"/>
                  </a:cubicBezTo>
                  <a:cubicBezTo>
                    <a:pt x="5141" y="6870"/>
                    <a:pt x="5164" y="6801"/>
                    <a:pt x="5141" y="6710"/>
                  </a:cubicBezTo>
                  <a:cubicBezTo>
                    <a:pt x="5735" y="6641"/>
                    <a:pt x="6305" y="6527"/>
                    <a:pt x="6853" y="6413"/>
                  </a:cubicBezTo>
                  <a:cubicBezTo>
                    <a:pt x="7029" y="6369"/>
                    <a:pt x="6929" y="6092"/>
                    <a:pt x="6779" y="6092"/>
                  </a:cubicBezTo>
                  <a:cubicBezTo>
                    <a:pt x="6773" y="6092"/>
                    <a:pt x="6768" y="6093"/>
                    <a:pt x="6762" y="6094"/>
                  </a:cubicBezTo>
                  <a:cubicBezTo>
                    <a:pt x="6008" y="6185"/>
                    <a:pt x="5255" y="6253"/>
                    <a:pt x="4502" y="6390"/>
                  </a:cubicBezTo>
                  <a:cubicBezTo>
                    <a:pt x="4388" y="6390"/>
                    <a:pt x="4388" y="6504"/>
                    <a:pt x="4411" y="6619"/>
                  </a:cubicBezTo>
                  <a:cubicBezTo>
                    <a:pt x="4137" y="6619"/>
                    <a:pt x="3840" y="6619"/>
                    <a:pt x="3566" y="6641"/>
                  </a:cubicBezTo>
                  <a:cubicBezTo>
                    <a:pt x="4274" y="6482"/>
                    <a:pt x="4958" y="6185"/>
                    <a:pt x="5643" y="5934"/>
                  </a:cubicBezTo>
                  <a:cubicBezTo>
                    <a:pt x="6351" y="5660"/>
                    <a:pt x="7058" y="5409"/>
                    <a:pt x="7766" y="5181"/>
                  </a:cubicBezTo>
                  <a:cubicBezTo>
                    <a:pt x="7903" y="5135"/>
                    <a:pt x="7857" y="4884"/>
                    <a:pt x="7743" y="4861"/>
                  </a:cubicBezTo>
                  <a:cubicBezTo>
                    <a:pt x="7903" y="4770"/>
                    <a:pt x="8086" y="4701"/>
                    <a:pt x="8268" y="4610"/>
                  </a:cubicBezTo>
                  <a:cubicBezTo>
                    <a:pt x="8793" y="4382"/>
                    <a:pt x="9318" y="4153"/>
                    <a:pt x="9866" y="3925"/>
                  </a:cubicBezTo>
                  <a:cubicBezTo>
                    <a:pt x="10010" y="3863"/>
                    <a:pt x="9931" y="3596"/>
                    <a:pt x="9796" y="3596"/>
                  </a:cubicBezTo>
                  <a:cubicBezTo>
                    <a:pt x="9782" y="3596"/>
                    <a:pt x="9767" y="3599"/>
                    <a:pt x="9752" y="3606"/>
                  </a:cubicBezTo>
                  <a:cubicBezTo>
                    <a:pt x="9204" y="3811"/>
                    <a:pt x="8656" y="4016"/>
                    <a:pt x="8108" y="4245"/>
                  </a:cubicBezTo>
                  <a:cubicBezTo>
                    <a:pt x="7561" y="4450"/>
                    <a:pt x="6990" y="4610"/>
                    <a:pt x="6511" y="4929"/>
                  </a:cubicBezTo>
                  <a:cubicBezTo>
                    <a:pt x="6396" y="4998"/>
                    <a:pt x="6442" y="5135"/>
                    <a:pt x="6511" y="5203"/>
                  </a:cubicBezTo>
                  <a:cubicBezTo>
                    <a:pt x="6168" y="5317"/>
                    <a:pt x="5826" y="5432"/>
                    <a:pt x="5461" y="5546"/>
                  </a:cubicBezTo>
                  <a:cubicBezTo>
                    <a:pt x="4753" y="5797"/>
                    <a:pt x="4023" y="6025"/>
                    <a:pt x="3384" y="6390"/>
                  </a:cubicBezTo>
                  <a:cubicBezTo>
                    <a:pt x="3292" y="6459"/>
                    <a:pt x="3338" y="6596"/>
                    <a:pt x="3429" y="6641"/>
                  </a:cubicBezTo>
                  <a:cubicBezTo>
                    <a:pt x="2836" y="6687"/>
                    <a:pt x="2265" y="6755"/>
                    <a:pt x="1694" y="6892"/>
                  </a:cubicBezTo>
                  <a:cubicBezTo>
                    <a:pt x="1740" y="6847"/>
                    <a:pt x="1809" y="6824"/>
                    <a:pt x="1854" y="6801"/>
                  </a:cubicBezTo>
                  <a:cubicBezTo>
                    <a:pt x="2379" y="6504"/>
                    <a:pt x="2927" y="6230"/>
                    <a:pt x="3475" y="6002"/>
                  </a:cubicBezTo>
                  <a:cubicBezTo>
                    <a:pt x="3661" y="5920"/>
                    <a:pt x="3566" y="5556"/>
                    <a:pt x="3377" y="5556"/>
                  </a:cubicBezTo>
                  <a:cubicBezTo>
                    <a:pt x="3357" y="5556"/>
                    <a:pt x="3337" y="5560"/>
                    <a:pt x="3315" y="5569"/>
                  </a:cubicBezTo>
                  <a:cubicBezTo>
                    <a:pt x="3064" y="5660"/>
                    <a:pt x="2836" y="5751"/>
                    <a:pt x="2585" y="5865"/>
                  </a:cubicBezTo>
                  <a:cubicBezTo>
                    <a:pt x="2790" y="5751"/>
                    <a:pt x="2995" y="5637"/>
                    <a:pt x="3178" y="5546"/>
                  </a:cubicBezTo>
                  <a:cubicBezTo>
                    <a:pt x="4091" y="5066"/>
                    <a:pt x="5004" y="4633"/>
                    <a:pt x="5940" y="4245"/>
                  </a:cubicBezTo>
                  <a:cubicBezTo>
                    <a:pt x="5963" y="4222"/>
                    <a:pt x="5963" y="4222"/>
                    <a:pt x="5986" y="4199"/>
                  </a:cubicBezTo>
                  <a:cubicBezTo>
                    <a:pt x="6004" y="4274"/>
                    <a:pt x="6053" y="4348"/>
                    <a:pt x="6120" y="4348"/>
                  </a:cubicBezTo>
                  <a:cubicBezTo>
                    <a:pt x="6135" y="4348"/>
                    <a:pt x="6151" y="4344"/>
                    <a:pt x="6168" y="4336"/>
                  </a:cubicBezTo>
                  <a:cubicBezTo>
                    <a:pt x="7013" y="3994"/>
                    <a:pt x="7834" y="3537"/>
                    <a:pt x="8610" y="3058"/>
                  </a:cubicBezTo>
                  <a:lnTo>
                    <a:pt x="8610" y="3058"/>
                  </a:lnTo>
                  <a:cubicBezTo>
                    <a:pt x="8222" y="3309"/>
                    <a:pt x="7857" y="3537"/>
                    <a:pt x="7469" y="3765"/>
                  </a:cubicBezTo>
                  <a:cubicBezTo>
                    <a:pt x="6716" y="4199"/>
                    <a:pt x="5963" y="4587"/>
                    <a:pt x="5210" y="5021"/>
                  </a:cubicBezTo>
                  <a:cubicBezTo>
                    <a:pt x="5063" y="5105"/>
                    <a:pt x="5186" y="5440"/>
                    <a:pt x="5349" y="5440"/>
                  </a:cubicBezTo>
                  <a:cubicBezTo>
                    <a:pt x="5363" y="5440"/>
                    <a:pt x="5377" y="5437"/>
                    <a:pt x="5392" y="5432"/>
                  </a:cubicBezTo>
                  <a:cubicBezTo>
                    <a:pt x="6191" y="5135"/>
                    <a:pt x="6944" y="4678"/>
                    <a:pt x="7652" y="4222"/>
                  </a:cubicBezTo>
                  <a:cubicBezTo>
                    <a:pt x="8382" y="3743"/>
                    <a:pt x="9090" y="3218"/>
                    <a:pt x="9775" y="2670"/>
                  </a:cubicBezTo>
                  <a:cubicBezTo>
                    <a:pt x="9866" y="2578"/>
                    <a:pt x="9797" y="2373"/>
                    <a:pt x="9660" y="2350"/>
                  </a:cubicBezTo>
                  <a:cubicBezTo>
                    <a:pt x="10596" y="1711"/>
                    <a:pt x="11464" y="1003"/>
                    <a:pt x="12308" y="250"/>
                  </a:cubicBezTo>
                  <a:cubicBezTo>
                    <a:pt x="12385" y="174"/>
                    <a:pt x="12317" y="1"/>
                    <a:pt x="12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8"/>
            <p:cNvSpPr/>
            <p:nvPr/>
          </p:nvSpPr>
          <p:spPr>
            <a:xfrm rot="-5400000">
              <a:off x="6778063" y="2515166"/>
              <a:ext cx="44215" cy="10704"/>
            </a:xfrm>
            <a:custGeom>
              <a:avLst/>
              <a:gdLst/>
              <a:ahLst/>
              <a:cxnLst/>
              <a:rect l="l" t="t" r="r" b="b"/>
              <a:pathLst>
                <a:path w="2466" h="597" extrusionOk="0">
                  <a:moveTo>
                    <a:pt x="183" y="0"/>
                  </a:moveTo>
                  <a:cubicBezTo>
                    <a:pt x="1" y="0"/>
                    <a:pt x="46" y="320"/>
                    <a:pt x="183" y="366"/>
                  </a:cubicBezTo>
                  <a:cubicBezTo>
                    <a:pt x="275" y="366"/>
                    <a:pt x="366" y="388"/>
                    <a:pt x="434" y="411"/>
                  </a:cubicBezTo>
                  <a:lnTo>
                    <a:pt x="457" y="411"/>
                  </a:lnTo>
                  <a:cubicBezTo>
                    <a:pt x="492" y="540"/>
                    <a:pt x="576" y="597"/>
                    <a:pt x="654" y="597"/>
                  </a:cubicBezTo>
                  <a:cubicBezTo>
                    <a:pt x="729" y="597"/>
                    <a:pt x="800" y="546"/>
                    <a:pt x="822" y="457"/>
                  </a:cubicBezTo>
                  <a:cubicBezTo>
                    <a:pt x="1302" y="525"/>
                    <a:pt x="1804" y="548"/>
                    <a:pt x="2306" y="548"/>
                  </a:cubicBezTo>
                  <a:cubicBezTo>
                    <a:pt x="2466" y="548"/>
                    <a:pt x="2420" y="252"/>
                    <a:pt x="2260" y="252"/>
                  </a:cubicBezTo>
                  <a:cubicBezTo>
                    <a:pt x="1576" y="160"/>
                    <a:pt x="868" y="46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8"/>
            <p:cNvSpPr/>
            <p:nvPr/>
          </p:nvSpPr>
          <p:spPr>
            <a:xfrm rot="-5400000">
              <a:off x="6691862" y="2688187"/>
              <a:ext cx="73800" cy="25102"/>
            </a:xfrm>
            <a:custGeom>
              <a:avLst/>
              <a:gdLst/>
              <a:ahLst/>
              <a:cxnLst/>
              <a:rect l="l" t="t" r="r" b="b"/>
              <a:pathLst>
                <a:path w="4116" h="1400" extrusionOk="0">
                  <a:moveTo>
                    <a:pt x="3887" y="1"/>
                  </a:moveTo>
                  <a:cubicBezTo>
                    <a:pt x="3881" y="1"/>
                    <a:pt x="3875" y="1"/>
                    <a:pt x="3869" y="2"/>
                  </a:cubicBezTo>
                  <a:cubicBezTo>
                    <a:pt x="2614" y="253"/>
                    <a:pt x="1359" y="595"/>
                    <a:pt x="149" y="1075"/>
                  </a:cubicBezTo>
                  <a:cubicBezTo>
                    <a:pt x="0" y="1138"/>
                    <a:pt x="88" y="1399"/>
                    <a:pt x="211" y="1399"/>
                  </a:cubicBezTo>
                  <a:cubicBezTo>
                    <a:pt x="221" y="1399"/>
                    <a:pt x="230" y="1398"/>
                    <a:pt x="240" y="1394"/>
                  </a:cubicBezTo>
                  <a:cubicBezTo>
                    <a:pt x="1473" y="983"/>
                    <a:pt x="2705" y="595"/>
                    <a:pt x="3983" y="299"/>
                  </a:cubicBezTo>
                  <a:cubicBezTo>
                    <a:pt x="4115" y="277"/>
                    <a:pt x="4036" y="1"/>
                    <a:pt x="38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9" name="Google Shape;2789;p58"/>
          <p:cNvSpPr/>
          <p:nvPr/>
        </p:nvSpPr>
        <p:spPr>
          <a:xfrm rot="-5400000">
            <a:off x="6715799" y="2703966"/>
            <a:ext cx="48429" cy="16514"/>
          </a:xfrm>
          <a:custGeom>
            <a:avLst/>
            <a:gdLst/>
            <a:ahLst/>
            <a:cxnLst/>
            <a:rect l="l" t="t" r="r" b="b"/>
            <a:pathLst>
              <a:path w="2701" h="921" extrusionOk="0">
                <a:moveTo>
                  <a:pt x="2517" y="1"/>
                </a:moveTo>
                <a:cubicBezTo>
                  <a:pt x="2512" y="1"/>
                  <a:pt x="2507" y="1"/>
                  <a:pt x="2501" y="2"/>
                </a:cubicBezTo>
                <a:cubicBezTo>
                  <a:pt x="1702" y="139"/>
                  <a:pt x="881" y="299"/>
                  <a:pt x="127" y="619"/>
                </a:cubicBezTo>
                <a:cubicBezTo>
                  <a:pt x="1" y="682"/>
                  <a:pt x="50" y="920"/>
                  <a:pt x="184" y="920"/>
                </a:cubicBezTo>
                <a:cubicBezTo>
                  <a:pt x="195" y="920"/>
                  <a:pt x="207" y="919"/>
                  <a:pt x="219" y="915"/>
                </a:cubicBezTo>
                <a:cubicBezTo>
                  <a:pt x="995" y="687"/>
                  <a:pt x="1771" y="413"/>
                  <a:pt x="2570" y="231"/>
                </a:cubicBezTo>
                <a:cubicBezTo>
                  <a:pt x="2700" y="209"/>
                  <a:pt x="2624" y="1"/>
                  <a:pt x="25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0" name="Google Shape;2790;p58"/>
          <p:cNvGrpSpPr/>
          <p:nvPr/>
        </p:nvGrpSpPr>
        <p:grpSpPr>
          <a:xfrm>
            <a:off x="120830" y="595810"/>
            <a:ext cx="923730" cy="878925"/>
            <a:chOff x="780561" y="3272264"/>
            <a:chExt cx="923730" cy="878925"/>
          </a:xfrm>
        </p:grpSpPr>
        <p:sp>
          <p:nvSpPr>
            <p:cNvPr id="2791" name="Google Shape;2791;p58"/>
            <p:cNvSpPr/>
            <p:nvPr/>
          </p:nvSpPr>
          <p:spPr>
            <a:xfrm>
              <a:off x="1208257" y="3498905"/>
              <a:ext cx="496033" cy="414918"/>
            </a:xfrm>
            <a:custGeom>
              <a:avLst/>
              <a:gdLst/>
              <a:ahLst/>
              <a:cxnLst/>
              <a:rect l="l" t="t" r="r" b="b"/>
              <a:pathLst>
                <a:path w="27665" h="23141" extrusionOk="0">
                  <a:moveTo>
                    <a:pt x="14871" y="0"/>
                  </a:moveTo>
                  <a:cubicBezTo>
                    <a:pt x="12484" y="0"/>
                    <a:pt x="11367" y="405"/>
                    <a:pt x="11367" y="405"/>
                  </a:cubicBezTo>
                  <a:lnTo>
                    <a:pt x="0" y="9741"/>
                  </a:lnTo>
                  <a:lnTo>
                    <a:pt x="708" y="19761"/>
                  </a:lnTo>
                  <a:cubicBezTo>
                    <a:pt x="708" y="19761"/>
                    <a:pt x="3150" y="22272"/>
                    <a:pt x="6186" y="22683"/>
                  </a:cubicBezTo>
                  <a:cubicBezTo>
                    <a:pt x="7395" y="22848"/>
                    <a:pt x="7832" y="22954"/>
                    <a:pt x="8177" y="22954"/>
                  </a:cubicBezTo>
                  <a:cubicBezTo>
                    <a:pt x="8692" y="22954"/>
                    <a:pt x="9003" y="22718"/>
                    <a:pt x="11367" y="22089"/>
                  </a:cubicBezTo>
                  <a:cubicBezTo>
                    <a:pt x="12132" y="21890"/>
                    <a:pt x="12792" y="21811"/>
                    <a:pt x="13379" y="21811"/>
                  </a:cubicBezTo>
                  <a:cubicBezTo>
                    <a:pt x="15776" y="21811"/>
                    <a:pt x="16971" y="23141"/>
                    <a:pt x="19220" y="23141"/>
                  </a:cubicBezTo>
                  <a:cubicBezTo>
                    <a:pt x="19265" y="23141"/>
                    <a:pt x="19310" y="23140"/>
                    <a:pt x="19356" y="23139"/>
                  </a:cubicBezTo>
                  <a:cubicBezTo>
                    <a:pt x="22255" y="23094"/>
                    <a:pt x="22460" y="22226"/>
                    <a:pt x="23464" y="20743"/>
                  </a:cubicBezTo>
                  <a:cubicBezTo>
                    <a:pt x="24469" y="19282"/>
                    <a:pt x="24720" y="19373"/>
                    <a:pt x="26181" y="17524"/>
                  </a:cubicBezTo>
                  <a:cubicBezTo>
                    <a:pt x="27664" y="15676"/>
                    <a:pt x="27162" y="16383"/>
                    <a:pt x="26980" y="14899"/>
                  </a:cubicBezTo>
                  <a:cubicBezTo>
                    <a:pt x="26797" y="13416"/>
                    <a:pt x="25199" y="12503"/>
                    <a:pt x="24697" y="11453"/>
                  </a:cubicBezTo>
                  <a:cubicBezTo>
                    <a:pt x="24195" y="10426"/>
                    <a:pt x="24104" y="9376"/>
                    <a:pt x="25062" y="7025"/>
                  </a:cubicBezTo>
                  <a:cubicBezTo>
                    <a:pt x="26226" y="4172"/>
                    <a:pt x="25747" y="2460"/>
                    <a:pt x="25313" y="2094"/>
                  </a:cubicBezTo>
                  <a:cubicBezTo>
                    <a:pt x="24857" y="1729"/>
                    <a:pt x="24400" y="565"/>
                    <a:pt x="23350" y="405"/>
                  </a:cubicBezTo>
                  <a:cubicBezTo>
                    <a:pt x="23193" y="381"/>
                    <a:pt x="23065" y="372"/>
                    <a:pt x="22946" y="372"/>
                  </a:cubicBezTo>
                  <a:cubicBezTo>
                    <a:pt x="22568" y="372"/>
                    <a:pt x="22276" y="464"/>
                    <a:pt x="21420" y="464"/>
                  </a:cubicBezTo>
                  <a:cubicBezTo>
                    <a:pt x="20740" y="464"/>
                    <a:pt x="19704" y="406"/>
                    <a:pt x="17986" y="200"/>
                  </a:cubicBezTo>
                  <a:cubicBezTo>
                    <a:pt x="16775" y="54"/>
                    <a:pt x="15739" y="0"/>
                    <a:pt x="14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8"/>
            <p:cNvSpPr/>
            <p:nvPr/>
          </p:nvSpPr>
          <p:spPr>
            <a:xfrm>
              <a:off x="1203345" y="3791011"/>
              <a:ext cx="490708" cy="336582"/>
            </a:xfrm>
            <a:custGeom>
              <a:avLst/>
              <a:gdLst/>
              <a:ahLst/>
              <a:cxnLst/>
              <a:rect l="l" t="t" r="r" b="b"/>
              <a:pathLst>
                <a:path w="27368" h="18772" extrusionOk="0">
                  <a:moveTo>
                    <a:pt x="10614" y="1"/>
                  </a:moveTo>
                  <a:lnTo>
                    <a:pt x="0" y="9359"/>
                  </a:lnTo>
                  <a:cubicBezTo>
                    <a:pt x="0" y="9359"/>
                    <a:pt x="982" y="11413"/>
                    <a:pt x="4268" y="14107"/>
                  </a:cubicBezTo>
                  <a:cubicBezTo>
                    <a:pt x="6172" y="15667"/>
                    <a:pt x="6790" y="15879"/>
                    <a:pt x="7416" y="15879"/>
                  </a:cubicBezTo>
                  <a:cubicBezTo>
                    <a:pt x="7650" y="15879"/>
                    <a:pt x="7885" y="15850"/>
                    <a:pt x="8189" y="15850"/>
                  </a:cubicBezTo>
                  <a:cubicBezTo>
                    <a:pt x="8476" y="15850"/>
                    <a:pt x="8824" y="15876"/>
                    <a:pt x="9290" y="15978"/>
                  </a:cubicBezTo>
                  <a:cubicBezTo>
                    <a:pt x="11595" y="16503"/>
                    <a:pt x="10568" y="16891"/>
                    <a:pt x="12326" y="17987"/>
                  </a:cubicBezTo>
                  <a:cubicBezTo>
                    <a:pt x="13223" y="18558"/>
                    <a:pt x="13900" y="18772"/>
                    <a:pt x="14651" y="18772"/>
                  </a:cubicBezTo>
                  <a:cubicBezTo>
                    <a:pt x="15372" y="18772"/>
                    <a:pt x="16161" y="18575"/>
                    <a:pt x="17279" y="18307"/>
                  </a:cubicBezTo>
                  <a:cubicBezTo>
                    <a:pt x="19561" y="17736"/>
                    <a:pt x="19128" y="17074"/>
                    <a:pt x="19196" y="15271"/>
                  </a:cubicBezTo>
                  <a:cubicBezTo>
                    <a:pt x="19242" y="13491"/>
                    <a:pt x="20109" y="12943"/>
                    <a:pt x="21958" y="12304"/>
                  </a:cubicBezTo>
                  <a:cubicBezTo>
                    <a:pt x="23807" y="11687"/>
                    <a:pt x="25770" y="11459"/>
                    <a:pt x="26569" y="10272"/>
                  </a:cubicBezTo>
                  <a:cubicBezTo>
                    <a:pt x="27368" y="9062"/>
                    <a:pt x="26706" y="6985"/>
                    <a:pt x="25405" y="5867"/>
                  </a:cubicBezTo>
                  <a:cubicBezTo>
                    <a:pt x="25085" y="5593"/>
                    <a:pt x="24606" y="5136"/>
                    <a:pt x="24104" y="4589"/>
                  </a:cubicBezTo>
                  <a:cubicBezTo>
                    <a:pt x="21661" y="2078"/>
                    <a:pt x="18375" y="549"/>
                    <a:pt x="14882" y="298"/>
                  </a:cubicBezTo>
                  <a:lnTo>
                    <a:pt x="106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8"/>
            <p:cNvSpPr/>
            <p:nvPr/>
          </p:nvSpPr>
          <p:spPr>
            <a:xfrm>
              <a:off x="999116" y="3769728"/>
              <a:ext cx="425228" cy="381461"/>
            </a:xfrm>
            <a:custGeom>
              <a:avLst/>
              <a:gdLst/>
              <a:ahLst/>
              <a:cxnLst/>
              <a:rect l="l" t="t" r="r" b="b"/>
              <a:pathLst>
                <a:path w="23716" h="21275" extrusionOk="0">
                  <a:moveTo>
                    <a:pt x="3264" y="1"/>
                  </a:moveTo>
                  <a:cubicBezTo>
                    <a:pt x="3264" y="1"/>
                    <a:pt x="114" y="1713"/>
                    <a:pt x="46" y="5205"/>
                  </a:cubicBezTo>
                  <a:cubicBezTo>
                    <a:pt x="0" y="8720"/>
                    <a:pt x="366" y="12372"/>
                    <a:pt x="2876" y="14837"/>
                  </a:cubicBezTo>
                  <a:cubicBezTo>
                    <a:pt x="5410" y="17325"/>
                    <a:pt x="6460" y="18444"/>
                    <a:pt x="7989" y="19539"/>
                  </a:cubicBezTo>
                  <a:cubicBezTo>
                    <a:pt x="9244" y="20443"/>
                    <a:pt x="10483" y="21064"/>
                    <a:pt x="11599" y="21064"/>
                  </a:cubicBezTo>
                  <a:cubicBezTo>
                    <a:pt x="11864" y="21064"/>
                    <a:pt x="12122" y="21029"/>
                    <a:pt x="12372" y="20954"/>
                  </a:cubicBezTo>
                  <a:cubicBezTo>
                    <a:pt x="13454" y="20645"/>
                    <a:pt x="15174" y="19404"/>
                    <a:pt x="17005" y="19404"/>
                  </a:cubicBezTo>
                  <a:cubicBezTo>
                    <a:pt x="17337" y="19404"/>
                    <a:pt x="17673" y="19445"/>
                    <a:pt x="18009" y="19539"/>
                  </a:cubicBezTo>
                  <a:cubicBezTo>
                    <a:pt x="20030" y="20114"/>
                    <a:pt x="20445" y="21085"/>
                    <a:pt x="21306" y="21085"/>
                  </a:cubicBezTo>
                  <a:cubicBezTo>
                    <a:pt x="21368" y="21085"/>
                    <a:pt x="21433" y="21079"/>
                    <a:pt x="21502" y="21069"/>
                  </a:cubicBezTo>
                  <a:cubicBezTo>
                    <a:pt x="22506" y="20909"/>
                    <a:pt x="22620" y="21274"/>
                    <a:pt x="22597" y="19722"/>
                  </a:cubicBezTo>
                  <a:cubicBezTo>
                    <a:pt x="22575" y="18193"/>
                    <a:pt x="22917" y="18489"/>
                    <a:pt x="22597" y="16960"/>
                  </a:cubicBezTo>
                  <a:cubicBezTo>
                    <a:pt x="22278" y="15431"/>
                    <a:pt x="21479" y="15339"/>
                    <a:pt x="21502" y="14449"/>
                  </a:cubicBezTo>
                  <a:cubicBezTo>
                    <a:pt x="21525" y="13582"/>
                    <a:pt x="22323" y="13879"/>
                    <a:pt x="23031" y="12646"/>
                  </a:cubicBezTo>
                  <a:cubicBezTo>
                    <a:pt x="23716" y="11414"/>
                    <a:pt x="23716" y="11117"/>
                    <a:pt x="22278" y="9519"/>
                  </a:cubicBezTo>
                  <a:cubicBezTo>
                    <a:pt x="20863" y="7921"/>
                    <a:pt x="16663" y="6780"/>
                    <a:pt x="16663" y="6780"/>
                  </a:cubicBezTo>
                  <a:lnTo>
                    <a:pt x="8423" y="1485"/>
                  </a:lnTo>
                  <a:lnTo>
                    <a:pt x="3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8"/>
            <p:cNvSpPr/>
            <p:nvPr/>
          </p:nvSpPr>
          <p:spPr>
            <a:xfrm>
              <a:off x="1111666" y="3272264"/>
              <a:ext cx="339289" cy="430356"/>
            </a:xfrm>
            <a:custGeom>
              <a:avLst/>
              <a:gdLst/>
              <a:ahLst/>
              <a:cxnLst/>
              <a:rect l="l" t="t" r="r" b="b"/>
              <a:pathLst>
                <a:path w="18923" h="24002" extrusionOk="0">
                  <a:moveTo>
                    <a:pt x="14068" y="1"/>
                  </a:moveTo>
                  <a:cubicBezTo>
                    <a:pt x="13133" y="1"/>
                    <a:pt x="11568" y="806"/>
                    <a:pt x="10386" y="1245"/>
                  </a:cubicBezTo>
                  <a:cubicBezTo>
                    <a:pt x="8993" y="1770"/>
                    <a:pt x="6711" y="1519"/>
                    <a:pt x="6209" y="2181"/>
                  </a:cubicBezTo>
                  <a:cubicBezTo>
                    <a:pt x="5707" y="2865"/>
                    <a:pt x="3881" y="4281"/>
                    <a:pt x="2465" y="6129"/>
                  </a:cubicBezTo>
                  <a:cubicBezTo>
                    <a:pt x="1050" y="8001"/>
                    <a:pt x="297" y="10489"/>
                    <a:pt x="297" y="12840"/>
                  </a:cubicBezTo>
                  <a:cubicBezTo>
                    <a:pt x="297" y="15191"/>
                    <a:pt x="0" y="20738"/>
                    <a:pt x="0" y="20738"/>
                  </a:cubicBezTo>
                  <a:lnTo>
                    <a:pt x="9381" y="24002"/>
                  </a:lnTo>
                  <a:cubicBezTo>
                    <a:pt x="9381" y="24002"/>
                    <a:pt x="10546" y="22427"/>
                    <a:pt x="12052" y="20464"/>
                  </a:cubicBezTo>
                  <a:cubicBezTo>
                    <a:pt x="13536" y="18478"/>
                    <a:pt x="17233" y="17816"/>
                    <a:pt x="18078" y="15967"/>
                  </a:cubicBezTo>
                  <a:cubicBezTo>
                    <a:pt x="18922" y="14141"/>
                    <a:pt x="18466" y="13502"/>
                    <a:pt x="18124" y="11813"/>
                  </a:cubicBezTo>
                  <a:cubicBezTo>
                    <a:pt x="17804" y="10124"/>
                    <a:pt x="18763" y="10557"/>
                    <a:pt x="18763" y="8617"/>
                  </a:cubicBezTo>
                  <a:cubicBezTo>
                    <a:pt x="18763" y="6700"/>
                    <a:pt x="17279" y="6175"/>
                    <a:pt x="16708" y="5376"/>
                  </a:cubicBezTo>
                  <a:cubicBezTo>
                    <a:pt x="16138" y="4554"/>
                    <a:pt x="16480" y="3550"/>
                    <a:pt x="16092" y="2135"/>
                  </a:cubicBezTo>
                  <a:cubicBezTo>
                    <a:pt x="15704" y="720"/>
                    <a:pt x="15316" y="514"/>
                    <a:pt x="14540" y="103"/>
                  </a:cubicBezTo>
                  <a:cubicBezTo>
                    <a:pt x="14412" y="32"/>
                    <a:pt x="14253" y="1"/>
                    <a:pt x="14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8"/>
            <p:cNvSpPr/>
            <p:nvPr/>
          </p:nvSpPr>
          <p:spPr>
            <a:xfrm>
              <a:off x="1127624" y="3454241"/>
              <a:ext cx="450617" cy="451370"/>
            </a:xfrm>
            <a:custGeom>
              <a:avLst/>
              <a:gdLst/>
              <a:ahLst/>
              <a:cxnLst/>
              <a:rect l="l" t="t" r="r" b="b"/>
              <a:pathLst>
                <a:path w="25132" h="25174" extrusionOk="0">
                  <a:moveTo>
                    <a:pt x="13905" y="0"/>
                  </a:moveTo>
                  <a:cubicBezTo>
                    <a:pt x="13466" y="0"/>
                    <a:pt x="12927" y="117"/>
                    <a:pt x="12212" y="386"/>
                  </a:cubicBezTo>
                  <a:cubicBezTo>
                    <a:pt x="9838" y="1299"/>
                    <a:pt x="9564" y="1527"/>
                    <a:pt x="8218" y="3307"/>
                  </a:cubicBezTo>
                  <a:cubicBezTo>
                    <a:pt x="6848" y="5110"/>
                    <a:pt x="3264" y="8580"/>
                    <a:pt x="3264" y="8580"/>
                  </a:cubicBezTo>
                  <a:lnTo>
                    <a:pt x="0" y="16067"/>
                  </a:lnTo>
                  <a:lnTo>
                    <a:pt x="6049" y="23234"/>
                  </a:lnTo>
                  <a:lnTo>
                    <a:pt x="11892" y="25174"/>
                  </a:lnTo>
                  <a:lnTo>
                    <a:pt x="17188" y="21088"/>
                  </a:lnTo>
                  <a:cubicBezTo>
                    <a:pt x="17188" y="21088"/>
                    <a:pt x="20178" y="20015"/>
                    <a:pt x="21296" y="18783"/>
                  </a:cubicBezTo>
                  <a:cubicBezTo>
                    <a:pt x="22392" y="17550"/>
                    <a:pt x="23442" y="17984"/>
                    <a:pt x="24150" y="17482"/>
                  </a:cubicBezTo>
                  <a:cubicBezTo>
                    <a:pt x="24857" y="16957"/>
                    <a:pt x="25131" y="17276"/>
                    <a:pt x="24971" y="15884"/>
                  </a:cubicBezTo>
                  <a:cubicBezTo>
                    <a:pt x="24834" y="14492"/>
                    <a:pt x="24241" y="12278"/>
                    <a:pt x="23145" y="11479"/>
                  </a:cubicBezTo>
                  <a:cubicBezTo>
                    <a:pt x="22027" y="10680"/>
                    <a:pt x="21342" y="10977"/>
                    <a:pt x="20635" y="9881"/>
                  </a:cubicBezTo>
                  <a:cubicBezTo>
                    <a:pt x="19927" y="8785"/>
                    <a:pt x="19836" y="8215"/>
                    <a:pt x="20246" y="7233"/>
                  </a:cubicBezTo>
                  <a:cubicBezTo>
                    <a:pt x="20635" y="6252"/>
                    <a:pt x="21844" y="4494"/>
                    <a:pt x="21091" y="3444"/>
                  </a:cubicBezTo>
                  <a:cubicBezTo>
                    <a:pt x="20859" y="3111"/>
                    <a:pt x="20683" y="3022"/>
                    <a:pt x="20508" y="3022"/>
                  </a:cubicBezTo>
                  <a:cubicBezTo>
                    <a:pt x="20303" y="3022"/>
                    <a:pt x="20100" y="3144"/>
                    <a:pt x="19812" y="3144"/>
                  </a:cubicBezTo>
                  <a:cubicBezTo>
                    <a:pt x="19570" y="3144"/>
                    <a:pt x="19268" y="3057"/>
                    <a:pt x="18854" y="2737"/>
                  </a:cubicBezTo>
                  <a:cubicBezTo>
                    <a:pt x="17530" y="1732"/>
                    <a:pt x="17553" y="2645"/>
                    <a:pt x="16275" y="1458"/>
                  </a:cubicBezTo>
                  <a:cubicBezTo>
                    <a:pt x="15398" y="629"/>
                    <a:pt x="14922" y="0"/>
                    <a:pt x="13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8"/>
            <p:cNvSpPr/>
            <p:nvPr/>
          </p:nvSpPr>
          <p:spPr>
            <a:xfrm>
              <a:off x="1127624" y="3503657"/>
              <a:ext cx="359353" cy="381497"/>
            </a:xfrm>
            <a:custGeom>
              <a:avLst/>
              <a:gdLst/>
              <a:ahLst/>
              <a:cxnLst/>
              <a:rect l="l" t="t" r="r" b="b"/>
              <a:pathLst>
                <a:path w="20042" h="21277" extrusionOk="0">
                  <a:moveTo>
                    <a:pt x="11076" y="1"/>
                  </a:moveTo>
                  <a:cubicBezTo>
                    <a:pt x="11012" y="1"/>
                    <a:pt x="10949" y="3"/>
                    <a:pt x="10888" y="3"/>
                  </a:cubicBezTo>
                  <a:cubicBezTo>
                    <a:pt x="9929" y="72"/>
                    <a:pt x="9016" y="300"/>
                    <a:pt x="8149" y="665"/>
                  </a:cubicBezTo>
                  <a:cubicBezTo>
                    <a:pt x="6734" y="2469"/>
                    <a:pt x="3264" y="5824"/>
                    <a:pt x="3264" y="5824"/>
                  </a:cubicBezTo>
                  <a:lnTo>
                    <a:pt x="0" y="13311"/>
                  </a:lnTo>
                  <a:lnTo>
                    <a:pt x="6049" y="20478"/>
                  </a:lnTo>
                  <a:lnTo>
                    <a:pt x="8423" y="21277"/>
                  </a:lnTo>
                  <a:cubicBezTo>
                    <a:pt x="9610" y="20546"/>
                    <a:pt x="11025" y="20204"/>
                    <a:pt x="12417" y="19930"/>
                  </a:cubicBezTo>
                  <a:cubicBezTo>
                    <a:pt x="13764" y="19679"/>
                    <a:pt x="15134" y="19451"/>
                    <a:pt x="16389" y="18926"/>
                  </a:cubicBezTo>
                  <a:lnTo>
                    <a:pt x="17188" y="18332"/>
                  </a:lnTo>
                  <a:cubicBezTo>
                    <a:pt x="17188" y="18332"/>
                    <a:pt x="17576" y="18195"/>
                    <a:pt x="18124" y="17944"/>
                  </a:cubicBezTo>
                  <a:cubicBezTo>
                    <a:pt x="19242" y="17054"/>
                    <a:pt x="20041" y="15730"/>
                    <a:pt x="19950" y="14338"/>
                  </a:cubicBezTo>
                  <a:cubicBezTo>
                    <a:pt x="19904" y="13995"/>
                    <a:pt x="19836" y="13653"/>
                    <a:pt x="19607" y="13402"/>
                  </a:cubicBezTo>
                  <a:cubicBezTo>
                    <a:pt x="19470" y="13265"/>
                    <a:pt x="19311" y="13151"/>
                    <a:pt x="19219" y="12991"/>
                  </a:cubicBezTo>
                  <a:cubicBezTo>
                    <a:pt x="19151" y="12854"/>
                    <a:pt x="19151" y="12717"/>
                    <a:pt x="19151" y="12580"/>
                  </a:cubicBezTo>
                  <a:cubicBezTo>
                    <a:pt x="19128" y="11690"/>
                    <a:pt x="19105" y="10800"/>
                    <a:pt x="19105" y="9910"/>
                  </a:cubicBezTo>
                  <a:cubicBezTo>
                    <a:pt x="19082" y="9179"/>
                    <a:pt x="19014" y="8312"/>
                    <a:pt x="18375" y="7924"/>
                  </a:cubicBezTo>
                  <a:cubicBezTo>
                    <a:pt x="18010" y="7696"/>
                    <a:pt x="17530" y="7673"/>
                    <a:pt x="17279" y="7330"/>
                  </a:cubicBezTo>
                  <a:cubicBezTo>
                    <a:pt x="17119" y="7125"/>
                    <a:pt x="17119" y="6851"/>
                    <a:pt x="17119" y="6577"/>
                  </a:cubicBezTo>
                  <a:cubicBezTo>
                    <a:pt x="17165" y="5801"/>
                    <a:pt x="17416" y="5048"/>
                    <a:pt x="17416" y="4272"/>
                  </a:cubicBezTo>
                  <a:cubicBezTo>
                    <a:pt x="17373" y="2519"/>
                    <a:pt x="15749" y="971"/>
                    <a:pt x="14005" y="971"/>
                  </a:cubicBezTo>
                  <a:cubicBezTo>
                    <a:pt x="13910" y="971"/>
                    <a:pt x="13814" y="975"/>
                    <a:pt x="13718" y="985"/>
                  </a:cubicBezTo>
                  <a:cubicBezTo>
                    <a:pt x="13428" y="1018"/>
                    <a:pt x="13105" y="1079"/>
                    <a:pt x="12803" y="1079"/>
                  </a:cubicBezTo>
                  <a:cubicBezTo>
                    <a:pt x="12487" y="1079"/>
                    <a:pt x="12194" y="1013"/>
                    <a:pt x="11984" y="780"/>
                  </a:cubicBezTo>
                  <a:cubicBezTo>
                    <a:pt x="11778" y="574"/>
                    <a:pt x="11687" y="209"/>
                    <a:pt x="11436" y="72"/>
                  </a:cubicBezTo>
                  <a:cubicBezTo>
                    <a:pt x="11329" y="11"/>
                    <a:pt x="11203" y="1"/>
                    <a:pt x="11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8"/>
            <p:cNvSpPr/>
            <p:nvPr/>
          </p:nvSpPr>
          <p:spPr>
            <a:xfrm>
              <a:off x="1208257" y="3801662"/>
              <a:ext cx="413771" cy="217025"/>
            </a:xfrm>
            <a:custGeom>
              <a:avLst/>
              <a:gdLst/>
              <a:ahLst/>
              <a:cxnLst/>
              <a:rect l="l" t="t" r="r" b="b"/>
              <a:pathLst>
                <a:path w="23077" h="12104" extrusionOk="0">
                  <a:moveTo>
                    <a:pt x="5729" y="0"/>
                  </a:moveTo>
                  <a:lnTo>
                    <a:pt x="0" y="6437"/>
                  </a:lnTo>
                  <a:cubicBezTo>
                    <a:pt x="0" y="6437"/>
                    <a:pt x="1575" y="9518"/>
                    <a:pt x="3287" y="10546"/>
                  </a:cubicBezTo>
                  <a:cubicBezTo>
                    <a:pt x="4621" y="11318"/>
                    <a:pt x="6454" y="12104"/>
                    <a:pt x="7874" y="12104"/>
                  </a:cubicBezTo>
                  <a:cubicBezTo>
                    <a:pt x="8300" y="12104"/>
                    <a:pt x="8689" y="12033"/>
                    <a:pt x="9016" y="11869"/>
                  </a:cubicBezTo>
                  <a:cubicBezTo>
                    <a:pt x="10408" y="11162"/>
                    <a:pt x="10363" y="10911"/>
                    <a:pt x="12371" y="9404"/>
                  </a:cubicBezTo>
                  <a:cubicBezTo>
                    <a:pt x="14403" y="7898"/>
                    <a:pt x="13878" y="7829"/>
                    <a:pt x="16708" y="7670"/>
                  </a:cubicBezTo>
                  <a:cubicBezTo>
                    <a:pt x="17038" y="7651"/>
                    <a:pt x="17339" y="7643"/>
                    <a:pt x="17616" y="7643"/>
                  </a:cubicBezTo>
                  <a:cubicBezTo>
                    <a:pt x="18742" y="7643"/>
                    <a:pt x="19465" y="7767"/>
                    <a:pt x="20044" y="7767"/>
                  </a:cubicBezTo>
                  <a:cubicBezTo>
                    <a:pt x="20545" y="7767"/>
                    <a:pt x="20938" y="7674"/>
                    <a:pt x="21387" y="7327"/>
                  </a:cubicBezTo>
                  <a:cubicBezTo>
                    <a:pt x="22506" y="6505"/>
                    <a:pt x="23076" y="6620"/>
                    <a:pt x="22460" y="5341"/>
                  </a:cubicBezTo>
                  <a:cubicBezTo>
                    <a:pt x="21844" y="4040"/>
                    <a:pt x="22643" y="3287"/>
                    <a:pt x="21319" y="2374"/>
                  </a:cubicBezTo>
                  <a:cubicBezTo>
                    <a:pt x="20018" y="1484"/>
                    <a:pt x="18717" y="2032"/>
                    <a:pt x="16366" y="1415"/>
                  </a:cubicBezTo>
                  <a:cubicBezTo>
                    <a:pt x="15290" y="1120"/>
                    <a:pt x="14322" y="1005"/>
                    <a:pt x="13462" y="1005"/>
                  </a:cubicBezTo>
                  <a:cubicBezTo>
                    <a:pt x="12462" y="1005"/>
                    <a:pt x="11610" y="1161"/>
                    <a:pt x="10911" y="1370"/>
                  </a:cubicBezTo>
                  <a:cubicBezTo>
                    <a:pt x="10170" y="1604"/>
                    <a:pt x="9422" y="1815"/>
                    <a:pt x="8780" y="1815"/>
                  </a:cubicBezTo>
                  <a:cubicBezTo>
                    <a:pt x="8294" y="1815"/>
                    <a:pt x="7870" y="1694"/>
                    <a:pt x="7555" y="1370"/>
                  </a:cubicBezTo>
                  <a:cubicBezTo>
                    <a:pt x="6825" y="639"/>
                    <a:pt x="5729" y="0"/>
                    <a:pt x="5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8"/>
            <p:cNvSpPr/>
            <p:nvPr/>
          </p:nvSpPr>
          <p:spPr>
            <a:xfrm>
              <a:off x="1208257" y="3801662"/>
              <a:ext cx="364660" cy="137021"/>
            </a:xfrm>
            <a:custGeom>
              <a:avLst/>
              <a:gdLst/>
              <a:ahLst/>
              <a:cxnLst/>
              <a:rect l="l" t="t" r="r" b="b"/>
              <a:pathLst>
                <a:path w="20338" h="7642" extrusionOk="0">
                  <a:moveTo>
                    <a:pt x="5729" y="0"/>
                  </a:moveTo>
                  <a:lnTo>
                    <a:pt x="0" y="6437"/>
                  </a:lnTo>
                  <a:cubicBezTo>
                    <a:pt x="0" y="6437"/>
                    <a:pt x="183" y="6779"/>
                    <a:pt x="479" y="7282"/>
                  </a:cubicBezTo>
                  <a:cubicBezTo>
                    <a:pt x="967" y="7508"/>
                    <a:pt x="1507" y="7641"/>
                    <a:pt x="2030" y="7641"/>
                  </a:cubicBezTo>
                  <a:cubicBezTo>
                    <a:pt x="2192" y="7641"/>
                    <a:pt x="2354" y="7628"/>
                    <a:pt x="2511" y="7601"/>
                  </a:cubicBezTo>
                  <a:cubicBezTo>
                    <a:pt x="4109" y="7304"/>
                    <a:pt x="5250" y="5707"/>
                    <a:pt x="6870" y="5547"/>
                  </a:cubicBezTo>
                  <a:cubicBezTo>
                    <a:pt x="6963" y="5539"/>
                    <a:pt x="7056" y="5536"/>
                    <a:pt x="7149" y="5536"/>
                  </a:cubicBezTo>
                  <a:cubicBezTo>
                    <a:pt x="7553" y="5536"/>
                    <a:pt x="7957" y="5595"/>
                    <a:pt x="8362" y="5595"/>
                  </a:cubicBezTo>
                  <a:cubicBezTo>
                    <a:pt x="8412" y="5595"/>
                    <a:pt x="8463" y="5595"/>
                    <a:pt x="8514" y="5592"/>
                  </a:cubicBezTo>
                  <a:cubicBezTo>
                    <a:pt x="9769" y="5501"/>
                    <a:pt x="10819" y="4657"/>
                    <a:pt x="12006" y="4246"/>
                  </a:cubicBezTo>
                  <a:cubicBezTo>
                    <a:pt x="13581" y="3721"/>
                    <a:pt x="15339" y="3972"/>
                    <a:pt x="16914" y="3493"/>
                  </a:cubicBezTo>
                  <a:cubicBezTo>
                    <a:pt x="18123" y="3127"/>
                    <a:pt x="19173" y="2351"/>
                    <a:pt x="20337" y="1940"/>
                  </a:cubicBezTo>
                  <a:cubicBezTo>
                    <a:pt x="19310" y="1689"/>
                    <a:pt x="18146" y="1872"/>
                    <a:pt x="16366" y="1415"/>
                  </a:cubicBezTo>
                  <a:cubicBezTo>
                    <a:pt x="15290" y="1120"/>
                    <a:pt x="14322" y="1005"/>
                    <a:pt x="13462" y="1005"/>
                  </a:cubicBezTo>
                  <a:cubicBezTo>
                    <a:pt x="12462" y="1005"/>
                    <a:pt x="11610" y="1161"/>
                    <a:pt x="10911" y="1370"/>
                  </a:cubicBezTo>
                  <a:cubicBezTo>
                    <a:pt x="10170" y="1604"/>
                    <a:pt x="9422" y="1815"/>
                    <a:pt x="8780" y="1815"/>
                  </a:cubicBezTo>
                  <a:cubicBezTo>
                    <a:pt x="8294" y="1815"/>
                    <a:pt x="7870" y="1694"/>
                    <a:pt x="7555" y="1370"/>
                  </a:cubicBezTo>
                  <a:cubicBezTo>
                    <a:pt x="6825" y="639"/>
                    <a:pt x="5729" y="0"/>
                    <a:pt x="5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8"/>
            <p:cNvSpPr/>
            <p:nvPr/>
          </p:nvSpPr>
          <p:spPr>
            <a:xfrm>
              <a:off x="1327352" y="3669048"/>
              <a:ext cx="430" cy="43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24"/>
                    <a:pt x="0" y="24"/>
                    <a:pt x="23" y="24"/>
                  </a:cubicBezTo>
                  <a:cubicBezTo>
                    <a:pt x="0" y="24"/>
                    <a:pt x="0" y="2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8"/>
            <p:cNvSpPr/>
            <p:nvPr/>
          </p:nvSpPr>
          <p:spPr>
            <a:xfrm>
              <a:off x="1326940" y="3669048"/>
              <a:ext cx="430" cy="18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3" y="1"/>
                  </a:moveTo>
                  <a:cubicBezTo>
                    <a:pt x="23" y="1"/>
                    <a:pt x="23" y="1"/>
                    <a:pt x="23" y="1"/>
                  </a:cubicBezTo>
                  <a:cubicBezTo>
                    <a:pt x="0" y="1"/>
                    <a:pt x="0" y="1"/>
                    <a:pt x="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8"/>
            <p:cNvSpPr/>
            <p:nvPr/>
          </p:nvSpPr>
          <p:spPr>
            <a:xfrm>
              <a:off x="1234400" y="3668887"/>
              <a:ext cx="207145" cy="177113"/>
            </a:xfrm>
            <a:custGeom>
              <a:avLst/>
              <a:gdLst/>
              <a:ahLst/>
              <a:cxnLst/>
              <a:rect l="l" t="t" r="r" b="b"/>
              <a:pathLst>
                <a:path w="11553" h="9878" extrusionOk="0">
                  <a:moveTo>
                    <a:pt x="5024" y="2338"/>
                  </a:moveTo>
                  <a:cubicBezTo>
                    <a:pt x="5022" y="2338"/>
                    <a:pt x="5020" y="2338"/>
                    <a:pt x="5018" y="2339"/>
                  </a:cubicBezTo>
                  <a:lnTo>
                    <a:pt x="5018" y="2339"/>
                  </a:lnTo>
                  <a:cubicBezTo>
                    <a:pt x="5016" y="2344"/>
                    <a:pt x="5014" y="2347"/>
                    <a:pt x="5014" y="2347"/>
                  </a:cubicBezTo>
                  <a:cubicBezTo>
                    <a:pt x="5015" y="2347"/>
                    <a:pt x="5018" y="2345"/>
                    <a:pt x="5024" y="2338"/>
                  </a:cubicBezTo>
                  <a:close/>
                  <a:moveTo>
                    <a:pt x="5002" y="2338"/>
                  </a:moveTo>
                  <a:cubicBezTo>
                    <a:pt x="5002" y="2347"/>
                    <a:pt x="4998" y="2352"/>
                    <a:pt x="4994" y="2357"/>
                  </a:cubicBezTo>
                  <a:lnTo>
                    <a:pt x="4994" y="2357"/>
                  </a:lnTo>
                  <a:cubicBezTo>
                    <a:pt x="4997" y="2351"/>
                    <a:pt x="4999" y="2345"/>
                    <a:pt x="5002" y="2338"/>
                  </a:cubicBezTo>
                  <a:close/>
                  <a:moveTo>
                    <a:pt x="4416" y="0"/>
                  </a:moveTo>
                  <a:cubicBezTo>
                    <a:pt x="4368" y="0"/>
                    <a:pt x="4320" y="17"/>
                    <a:pt x="4271" y="33"/>
                  </a:cubicBezTo>
                  <a:cubicBezTo>
                    <a:pt x="4226" y="56"/>
                    <a:pt x="4180" y="78"/>
                    <a:pt x="4157" y="147"/>
                  </a:cubicBezTo>
                  <a:cubicBezTo>
                    <a:pt x="4134" y="261"/>
                    <a:pt x="4226" y="352"/>
                    <a:pt x="4340" y="375"/>
                  </a:cubicBezTo>
                  <a:cubicBezTo>
                    <a:pt x="3655" y="558"/>
                    <a:pt x="2993" y="832"/>
                    <a:pt x="2354" y="1197"/>
                  </a:cubicBezTo>
                  <a:cubicBezTo>
                    <a:pt x="1989" y="1402"/>
                    <a:pt x="1623" y="1653"/>
                    <a:pt x="1304" y="1904"/>
                  </a:cubicBezTo>
                  <a:cubicBezTo>
                    <a:pt x="1144" y="2018"/>
                    <a:pt x="962" y="2178"/>
                    <a:pt x="847" y="2361"/>
                  </a:cubicBezTo>
                  <a:cubicBezTo>
                    <a:pt x="642" y="2521"/>
                    <a:pt x="482" y="2703"/>
                    <a:pt x="345" y="2931"/>
                  </a:cubicBezTo>
                  <a:cubicBezTo>
                    <a:pt x="254" y="3046"/>
                    <a:pt x="322" y="3137"/>
                    <a:pt x="414" y="3183"/>
                  </a:cubicBezTo>
                  <a:cubicBezTo>
                    <a:pt x="300" y="3320"/>
                    <a:pt x="208" y="3434"/>
                    <a:pt x="117" y="3571"/>
                  </a:cubicBezTo>
                  <a:cubicBezTo>
                    <a:pt x="1" y="3754"/>
                    <a:pt x="187" y="3876"/>
                    <a:pt x="367" y="3876"/>
                  </a:cubicBezTo>
                  <a:cubicBezTo>
                    <a:pt x="435" y="3876"/>
                    <a:pt x="501" y="3859"/>
                    <a:pt x="551" y="3822"/>
                  </a:cubicBezTo>
                  <a:cubicBezTo>
                    <a:pt x="1053" y="3388"/>
                    <a:pt x="1555" y="2931"/>
                    <a:pt x="2103" y="2543"/>
                  </a:cubicBezTo>
                  <a:cubicBezTo>
                    <a:pt x="2170" y="2610"/>
                    <a:pt x="2285" y="2653"/>
                    <a:pt x="2378" y="2653"/>
                  </a:cubicBezTo>
                  <a:cubicBezTo>
                    <a:pt x="2413" y="2653"/>
                    <a:pt x="2444" y="2647"/>
                    <a:pt x="2468" y="2635"/>
                  </a:cubicBezTo>
                  <a:cubicBezTo>
                    <a:pt x="2742" y="2498"/>
                    <a:pt x="2993" y="2407"/>
                    <a:pt x="3267" y="2292"/>
                  </a:cubicBezTo>
                  <a:cubicBezTo>
                    <a:pt x="3267" y="2401"/>
                    <a:pt x="3425" y="2495"/>
                    <a:pt x="3570" y="2495"/>
                  </a:cubicBezTo>
                  <a:cubicBezTo>
                    <a:pt x="3608" y="2495"/>
                    <a:pt x="3645" y="2489"/>
                    <a:pt x="3678" y="2475"/>
                  </a:cubicBezTo>
                  <a:cubicBezTo>
                    <a:pt x="4111" y="2247"/>
                    <a:pt x="4568" y="2087"/>
                    <a:pt x="5024" y="1927"/>
                  </a:cubicBezTo>
                  <a:lnTo>
                    <a:pt x="5047" y="1927"/>
                  </a:lnTo>
                  <a:cubicBezTo>
                    <a:pt x="4956" y="1950"/>
                    <a:pt x="4887" y="1996"/>
                    <a:pt x="4796" y="2041"/>
                  </a:cubicBezTo>
                  <a:cubicBezTo>
                    <a:pt x="4751" y="2064"/>
                    <a:pt x="4682" y="2110"/>
                    <a:pt x="4636" y="2155"/>
                  </a:cubicBezTo>
                  <a:cubicBezTo>
                    <a:pt x="4568" y="2224"/>
                    <a:pt x="4591" y="2315"/>
                    <a:pt x="4636" y="2384"/>
                  </a:cubicBezTo>
                  <a:cubicBezTo>
                    <a:pt x="4705" y="2429"/>
                    <a:pt x="4751" y="2452"/>
                    <a:pt x="4842" y="2452"/>
                  </a:cubicBezTo>
                  <a:cubicBezTo>
                    <a:pt x="4894" y="2452"/>
                    <a:pt x="4947" y="2425"/>
                    <a:pt x="4979" y="2382"/>
                  </a:cubicBezTo>
                  <a:lnTo>
                    <a:pt x="4979" y="2382"/>
                  </a:lnTo>
                  <a:cubicBezTo>
                    <a:pt x="4979" y="2382"/>
                    <a:pt x="4979" y="2383"/>
                    <a:pt x="4979" y="2384"/>
                  </a:cubicBezTo>
                  <a:cubicBezTo>
                    <a:pt x="4999" y="2363"/>
                    <a:pt x="5001" y="2343"/>
                    <a:pt x="5018" y="2339"/>
                  </a:cubicBezTo>
                  <a:lnTo>
                    <a:pt x="5018" y="2339"/>
                  </a:lnTo>
                  <a:cubicBezTo>
                    <a:pt x="5021" y="2333"/>
                    <a:pt x="5024" y="2324"/>
                    <a:pt x="5024" y="2315"/>
                  </a:cubicBezTo>
                  <a:lnTo>
                    <a:pt x="5070" y="2315"/>
                  </a:lnTo>
                  <a:cubicBezTo>
                    <a:pt x="5102" y="2331"/>
                    <a:pt x="5157" y="2347"/>
                    <a:pt x="5203" y="2347"/>
                  </a:cubicBezTo>
                  <a:cubicBezTo>
                    <a:pt x="5222" y="2347"/>
                    <a:pt x="5239" y="2345"/>
                    <a:pt x="5253" y="2338"/>
                  </a:cubicBezTo>
                  <a:cubicBezTo>
                    <a:pt x="5321" y="2361"/>
                    <a:pt x="5367" y="2384"/>
                    <a:pt x="5435" y="2384"/>
                  </a:cubicBezTo>
                  <a:cubicBezTo>
                    <a:pt x="5412" y="2429"/>
                    <a:pt x="5390" y="2475"/>
                    <a:pt x="5390" y="2521"/>
                  </a:cubicBezTo>
                  <a:cubicBezTo>
                    <a:pt x="5390" y="2642"/>
                    <a:pt x="5526" y="2708"/>
                    <a:pt x="5656" y="2708"/>
                  </a:cubicBezTo>
                  <a:cubicBezTo>
                    <a:pt x="5745" y="2708"/>
                    <a:pt x="5832" y="2677"/>
                    <a:pt x="5869" y="2612"/>
                  </a:cubicBezTo>
                  <a:cubicBezTo>
                    <a:pt x="5869" y="2589"/>
                    <a:pt x="5892" y="2566"/>
                    <a:pt x="5915" y="2543"/>
                  </a:cubicBezTo>
                  <a:cubicBezTo>
                    <a:pt x="5937" y="2543"/>
                    <a:pt x="5960" y="2566"/>
                    <a:pt x="6006" y="2566"/>
                  </a:cubicBezTo>
                  <a:cubicBezTo>
                    <a:pt x="6052" y="2566"/>
                    <a:pt x="6074" y="2566"/>
                    <a:pt x="6120" y="2543"/>
                  </a:cubicBezTo>
                  <a:lnTo>
                    <a:pt x="6120" y="2543"/>
                  </a:lnTo>
                  <a:cubicBezTo>
                    <a:pt x="6074" y="2589"/>
                    <a:pt x="6006" y="2612"/>
                    <a:pt x="5960" y="2680"/>
                  </a:cubicBezTo>
                  <a:cubicBezTo>
                    <a:pt x="5915" y="2726"/>
                    <a:pt x="5937" y="2817"/>
                    <a:pt x="5983" y="2863"/>
                  </a:cubicBezTo>
                  <a:cubicBezTo>
                    <a:pt x="6006" y="2886"/>
                    <a:pt x="6029" y="2886"/>
                    <a:pt x="6074" y="2886"/>
                  </a:cubicBezTo>
                  <a:cubicBezTo>
                    <a:pt x="6029" y="2954"/>
                    <a:pt x="6029" y="3023"/>
                    <a:pt x="6074" y="3091"/>
                  </a:cubicBezTo>
                  <a:cubicBezTo>
                    <a:pt x="6120" y="3183"/>
                    <a:pt x="6257" y="3183"/>
                    <a:pt x="6348" y="3183"/>
                  </a:cubicBezTo>
                  <a:cubicBezTo>
                    <a:pt x="6508" y="3160"/>
                    <a:pt x="6668" y="3091"/>
                    <a:pt x="6805" y="3023"/>
                  </a:cubicBezTo>
                  <a:cubicBezTo>
                    <a:pt x="6805" y="3046"/>
                    <a:pt x="6805" y="3046"/>
                    <a:pt x="6805" y="3068"/>
                  </a:cubicBezTo>
                  <a:cubicBezTo>
                    <a:pt x="6759" y="3091"/>
                    <a:pt x="6736" y="3137"/>
                    <a:pt x="6713" y="3183"/>
                  </a:cubicBezTo>
                  <a:cubicBezTo>
                    <a:pt x="6691" y="3274"/>
                    <a:pt x="6759" y="3342"/>
                    <a:pt x="6850" y="3365"/>
                  </a:cubicBezTo>
                  <a:cubicBezTo>
                    <a:pt x="6828" y="3388"/>
                    <a:pt x="6828" y="3388"/>
                    <a:pt x="6805" y="3388"/>
                  </a:cubicBezTo>
                  <a:cubicBezTo>
                    <a:pt x="6599" y="3434"/>
                    <a:pt x="6394" y="3479"/>
                    <a:pt x="6234" y="3593"/>
                  </a:cubicBezTo>
                  <a:cubicBezTo>
                    <a:pt x="6097" y="3685"/>
                    <a:pt x="6211" y="3867"/>
                    <a:pt x="6348" y="3890"/>
                  </a:cubicBezTo>
                  <a:cubicBezTo>
                    <a:pt x="6386" y="3894"/>
                    <a:pt x="6424" y="3896"/>
                    <a:pt x="6463" y="3896"/>
                  </a:cubicBezTo>
                  <a:cubicBezTo>
                    <a:pt x="6637" y="3896"/>
                    <a:pt x="6820" y="3859"/>
                    <a:pt x="6987" y="3822"/>
                  </a:cubicBezTo>
                  <a:cubicBezTo>
                    <a:pt x="7007" y="3899"/>
                    <a:pt x="7107" y="3992"/>
                    <a:pt x="7234" y="3992"/>
                  </a:cubicBezTo>
                  <a:cubicBezTo>
                    <a:pt x="7257" y="3992"/>
                    <a:pt x="7282" y="3989"/>
                    <a:pt x="7307" y="3981"/>
                  </a:cubicBezTo>
                  <a:cubicBezTo>
                    <a:pt x="7375" y="3981"/>
                    <a:pt x="7444" y="3959"/>
                    <a:pt x="7512" y="3936"/>
                  </a:cubicBezTo>
                  <a:cubicBezTo>
                    <a:pt x="7512" y="4027"/>
                    <a:pt x="7581" y="4073"/>
                    <a:pt x="7672" y="4118"/>
                  </a:cubicBezTo>
                  <a:cubicBezTo>
                    <a:pt x="7375" y="4233"/>
                    <a:pt x="7079" y="4324"/>
                    <a:pt x="6805" y="4461"/>
                  </a:cubicBezTo>
                  <a:cubicBezTo>
                    <a:pt x="6538" y="4584"/>
                    <a:pt x="6732" y="4836"/>
                    <a:pt x="6957" y="4836"/>
                  </a:cubicBezTo>
                  <a:cubicBezTo>
                    <a:pt x="6982" y="4836"/>
                    <a:pt x="7008" y="4833"/>
                    <a:pt x="7033" y="4826"/>
                  </a:cubicBezTo>
                  <a:cubicBezTo>
                    <a:pt x="7238" y="4803"/>
                    <a:pt x="7444" y="4712"/>
                    <a:pt x="7649" y="4621"/>
                  </a:cubicBezTo>
                  <a:lnTo>
                    <a:pt x="7649" y="4621"/>
                  </a:lnTo>
                  <a:cubicBezTo>
                    <a:pt x="7627" y="4666"/>
                    <a:pt x="7649" y="4735"/>
                    <a:pt x="7672" y="4780"/>
                  </a:cubicBezTo>
                  <a:cubicBezTo>
                    <a:pt x="7695" y="4780"/>
                    <a:pt x="7718" y="4803"/>
                    <a:pt x="7741" y="4803"/>
                  </a:cubicBezTo>
                  <a:cubicBezTo>
                    <a:pt x="7695" y="4826"/>
                    <a:pt x="7672" y="4849"/>
                    <a:pt x="7649" y="4872"/>
                  </a:cubicBezTo>
                  <a:cubicBezTo>
                    <a:pt x="7649" y="4872"/>
                    <a:pt x="7627" y="4894"/>
                    <a:pt x="7627" y="4894"/>
                  </a:cubicBezTo>
                  <a:cubicBezTo>
                    <a:pt x="7581" y="4917"/>
                    <a:pt x="7558" y="4963"/>
                    <a:pt x="7558" y="5009"/>
                  </a:cubicBezTo>
                  <a:lnTo>
                    <a:pt x="7535" y="5009"/>
                  </a:lnTo>
                  <a:cubicBezTo>
                    <a:pt x="7490" y="5077"/>
                    <a:pt x="7512" y="5168"/>
                    <a:pt x="7581" y="5237"/>
                  </a:cubicBezTo>
                  <a:cubicBezTo>
                    <a:pt x="7627" y="5260"/>
                    <a:pt x="7695" y="5282"/>
                    <a:pt x="7763" y="5282"/>
                  </a:cubicBezTo>
                  <a:cubicBezTo>
                    <a:pt x="7604" y="5397"/>
                    <a:pt x="7444" y="5511"/>
                    <a:pt x="7330" y="5648"/>
                  </a:cubicBezTo>
                  <a:cubicBezTo>
                    <a:pt x="7193" y="5785"/>
                    <a:pt x="7421" y="5899"/>
                    <a:pt x="7535" y="5922"/>
                  </a:cubicBezTo>
                  <a:lnTo>
                    <a:pt x="7604" y="5922"/>
                  </a:lnTo>
                  <a:cubicBezTo>
                    <a:pt x="7604" y="5944"/>
                    <a:pt x="7581" y="5967"/>
                    <a:pt x="7604" y="5990"/>
                  </a:cubicBezTo>
                  <a:cubicBezTo>
                    <a:pt x="7604" y="6036"/>
                    <a:pt x="7649" y="6059"/>
                    <a:pt x="7672" y="6081"/>
                  </a:cubicBezTo>
                  <a:cubicBezTo>
                    <a:pt x="7581" y="6127"/>
                    <a:pt x="7512" y="6150"/>
                    <a:pt x="7421" y="6196"/>
                  </a:cubicBezTo>
                  <a:cubicBezTo>
                    <a:pt x="7307" y="6241"/>
                    <a:pt x="7284" y="6355"/>
                    <a:pt x="7330" y="6447"/>
                  </a:cubicBezTo>
                  <a:cubicBezTo>
                    <a:pt x="7216" y="6584"/>
                    <a:pt x="7307" y="6720"/>
                    <a:pt x="7467" y="6766"/>
                  </a:cubicBezTo>
                  <a:cubicBezTo>
                    <a:pt x="7467" y="6789"/>
                    <a:pt x="7467" y="6812"/>
                    <a:pt x="7490" y="6835"/>
                  </a:cubicBezTo>
                  <a:cubicBezTo>
                    <a:pt x="7512" y="6857"/>
                    <a:pt x="7512" y="6857"/>
                    <a:pt x="7535" y="6880"/>
                  </a:cubicBezTo>
                  <a:cubicBezTo>
                    <a:pt x="7398" y="6949"/>
                    <a:pt x="7261" y="7040"/>
                    <a:pt x="7193" y="7177"/>
                  </a:cubicBezTo>
                  <a:cubicBezTo>
                    <a:pt x="7104" y="7320"/>
                    <a:pt x="7251" y="7434"/>
                    <a:pt x="7396" y="7434"/>
                  </a:cubicBezTo>
                  <a:cubicBezTo>
                    <a:pt x="7437" y="7434"/>
                    <a:pt x="7477" y="7425"/>
                    <a:pt x="7512" y="7405"/>
                  </a:cubicBezTo>
                  <a:cubicBezTo>
                    <a:pt x="7535" y="7382"/>
                    <a:pt x="7581" y="7360"/>
                    <a:pt x="7627" y="7337"/>
                  </a:cubicBezTo>
                  <a:cubicBezTo>
                    <a:pt x="7695" y="7382"/>
                    <a:pt x="7763" y="7405"/>
                    <a:pt x="7809" y="7405"/>
                  </a:cubicBezTo>
                  <a:cubicBezTo>
                    <a:pt x="7786" y="7428"/>
                    <a:pt x="7741" y="7451"/>
                    <a:pt x="7695" y="7474"/>
                  </a:cubicBezTo>
                  <a:cubicBezTo>
                    <a:pt x="7581" y="7519"/>
                    <a:pt x="7490" y="7656"/>
                    <a:pt x="7581" y="7793"/>
                  </a:cubicBezTo>
                  <a:cubicBezTo>
                    <a:pt x="7627" y="7839"/>
                    <a:pt x="7672" y="7862"/>
                    <a:pt x="7741" y="7885"/>
                  </a:cubicBezTo>
                  <a:cubicBezTo>
                    <a:pt x="7741" y="7885"/>
                    <a:pt x="7718" y="7907"/>
                    <a:pt x="7695" y="7907"/>
                  </a:cubicBezTo>
                  <a:cubicBezTo>
                    <a:pt x="7688" y="7914"/>
                    <a:pt x="7679" y="7923"/>
                    <a:pt x="7672" y="7931"/>
                  </a:cubicBezTo>
                  <a:lnTo>
                    <a:pt x="7672" y="7931"/>
                  </a:lnTo>
                  <a:cubicBezTo>
                    <a:pt x="7626" y="7976"/>
                    <a:pt x="7604" y="7999"/>
                    <a:pt x="7604" y="8067"/>
                  </a:cubicBezTo>
                  <a:cubicBezTo>
                    <a:pt x="7604" y="8113"/>
                    <a:pt x="7627" y="8158"/>
                    <a:pt x="7672" y="8204"/>
                  </a:cubicBezTo>
                  <a:cubicBezTo>
                    <a:pt x="7649" y="8250"/>
                    <a:pt x="7649" y="8295"/>
                    <a:pt x="7695" y="8341"/>
                  </a:cubicBezTo>
                  <a:cubicBezTo>
                    <a:pt x="7718" y="8387"/>
                    <a:pt x="7741" y="8410"/>
                    <a:pt x="7786" y="8410"/>
                  </a:cubicBezTo>
                  <a:cubicBezTo>
                    <a:pt x="7741" y="8455"/>
                    <a:pt x="7695" y="8478"/>
                    <a:pt x="7672" y="8501"/>
                  </a:cubicBezTo>
                  <a:cubicBezTo>
                    <a:pt x="7604" y="8547"/>
                    <a:pt x="7535" y="8592"/>
                    <a:pt x="7467" y="8638"/>
                  </a:cubicBezTo>
                  <a:cubicBezTo>
                    <a:pt x="7421" y="8661"/>
                    <a:pt x="7398" y="8683"/>
                    <a:pt x="7353" y="8706"/>
                  </a:cubicBezTo>
                  <a:cubicBezTo>
                    <a:pt x="7353" y="8706"/>
                    <a:pt x="7330" y="8729"/>
                    <a:pt x="7330" y="8729"/>
                  </a:cubicBezTo>
                  <a:cubicBezTo>
                    <a:pt x="7307" y="8729"/>
                    <a:pt x="7284" y="8752"/>
                    <a:pt x="7284" y="8752"/>
                  </a:cubicBezTo>
                  <a:cubicBezTo>
                    <a:pt x="7216" y="8798"/>
                    <a:pt x="7147" y="8820"/>
                    <a:pt x="7079" y="8866"/>
                  </a:cubicBezTo>
                  <a:cubicBezTo>
                    <a:pt x="6987" y="8912"/>
                    <a:pt x="6850" y="8957"/>
                    <a:pt x="6828" y="9049"/>
                  </a:cubicBezTo>
                  <a:cubicBezTo>
                    <a:pt x="6736" y="9117"/>
                    <a:pt x="6645" y="9163"/>
                    <a:pt x="6622" y="9254"/>
                  </a:cubicBezTo>
                  <a:cubicBezTo>
                    <a:pt x="6577" y="9345"/>
                    <a:pt x="6645" y="9414"/>
                    <a:pt x="6736" y="9437"/>
                  </a:cubicBezTo>
                  <a:cubicBezTo>
                    <a:pt x="6485" y="9460"/>
                    <a:pt x="6257" y="9460"/>
                    <a:pt x="6006" y="9460"/>
                  </a:cubicBezTo>
                  <a:cubicBezTo>
                    <a:pt x="5915" y="9460"/>
                    <a:pt x="5823" y="9505"/>
                    <a:pt x="5778" y="9596"/>
                  </a:cubicBezTo>
                  <a:cubicBezTo>
                    <a:pt x="5755" y="9665"/>
                    <a:pt x="5823" y="9756"/>
                    <a:pt x="5892" y="9779"/>
                  </a:cubicBezTo>
                  <a:cubicBezTo>
                    <a:pt x="6095" y="9847"/>
                    <a:pt x="6307" y="9878"/>
                    <a:pt x="6519" y="9878"/>
                  </a:cubicBezTo>
                  <a:cubicBezTo>
                    <a:pt x="7093" y="9878"/>
                    <a:pt x="7673" y="9650"/>
                    <a:pt x="8106" y="9300"/>
                  </a:cubicBezTo>
                  <a:cubicBezTo>
                    <a:pt x="8151" y="9277"/>
                    <a:pt x="8174" y="9231"/>
                    <a:pt x="8174" y="9186"/>
                  </a:cubicBezTo>
                  <a:cubicBezTo>
                    <a:pt x="9361" y="8843"/>
                    <a:pt x="10480" y="8136"/>
                    <a:pt x="11164" y="7109"/>
                  </a:cubicBezTo>
                  <a:cubicBezTo>
                    <a:pt x="11302" y="6909"/>
                    <a:pt x="11101" y="6782"/>
                    <a:pt x="10905" y="6782"/>
                  </a:cubicBezTo>
                  <a:cubicBezTo>
                    <a:pt x="10809" y="6782"/>
                    <a:pt x="10715" y="6813"/>
                    <a:pt x="10662" y="6880"/>
                  </a:cubicBezTo>
                  <a:cubicBezTo>
                    <a:pt x="10251" y="7382"/>
                    <a:pt x="9772" y="7816"/>
                    <a:pt x="9247" y="8158"/>
                  </a:cubicBezTo>
                  <a:cubicBezTo>
                    <a:pt x="9247" y="8113"/>
                    <a:pt x="9247" y="8090"/>
                    <a:pt x="9224" y="8044"/>
                  </a:cubicBezTo>
                  <a:cubicBezTo>
                    <a:pt x="9179" y="8022"/>
                    <a:pt x="9110" y="7999"/>
                    <a:pt x="9064" y="7999"/>
                  </a:cubicBezTo>
                  <a:cubicBezTo>
                    <a:pt x="9179" y="7930"/>
                    <a:pt x="9293" y="7862"/>
                    <a:pt x="9430" y="7816"/>
                  </a:cubicBezTo>
                  <a:cubicBezTo>
                    <a:pt x="9841" y="7565"/>
                    <a:pt x="10274" y="7268"/>
                    <a:pt x="10571" y="6880"/>
                  </a:cubicBezTo>
                  <a:cubicBezTo>
                    <a:pt x="10639" y="6812"/>
                    <a:pt x="10594" y="6720"/>
                    <a:pt x="10525" y="6675"/>
                  </a:cubicBezTo>
                  <a:cubicBezTo>
                    <a:pt x="10472" y="6648"/>
                    <a:pt x="10418" y="6637"/>
                    <a:pt x="10365" y="6637"/>
                  </a:cubicBezTo>
                  <a:cubicBezTo>
                    <a:pt x="10327" y="6637"/>
                    <a:pt x="10289" y="6643"/>
                    <a:pt x="10251" y="6652"/>
                  </a:cubicBezTo>
                  <a:cubicBezTo>
                    <a:pt x="10229" y="6606"/>
                    <a:pt x="10183" y="6584"/>
                    <a:pt x="10137" y="6538"/>
                  </a:cubicBezTo>
                  <a:cubicBezTo>
                    <a:pt x="10160" y="6538"/>
                    <a:pt x="10206" y="6515"/>
                    <a:pt x="10229" y="6492"/>
                  </a:cubicBezTo>
                  <a:cubicBezTo>
                    <a:pt x="10320" y="6424"/>
                    <a:pt x="10320" y="6310"/>
                    <a:pt x="10229" y="6241"/>
                  </a:cubicBezTo>
                  <a:cubicBezTo>
                    <a:pt x="10176" y="6199"/>
                    <a:pt x="10118" y="6181"/>
                    <a:pt x="10062" y="6181"/>
                  </a:cubicBezTo>
                  <a:cubicBezTo>
                    <a:pt x="9997" y="6181"/>
                    <a:pt x="9935" y="6205"/>
                    <a:pt x="9886" y="6241"/>
                  </a:cubicBezTo>
                  <a:cubicBezTo>
                    <a:pt x="9567" y="6447"/>
                    <a:pt x="9224" y="6629"/>
                    <a:pt x="8882" y="6812"/>
                  </a:cubicBezTo>
                  <a:cubicBezTo>
                    <a:pt x="9087" y="6698"/>
                    <a:pt x="9293" y="6561"/>
                    <a:pt x="9498" y="6424"/>
                  </a:cubicBezTo>
                  <a:cubicBezTo>
                    <a:pt x="10000" y="6081"/>
                    <a:pt x="10480" y="5739"/>
                    <a:pt x="10959" y="5374"/>
                  </a:cubicBezTo>
                  <a:cubicBezTo>
                    <a:pt x="11027" y="5305"/>
                    <a:pt x="11027" y="5191"/>
                    <a:pt x="10959" y="5123"/>
                  </a:cubicBezTo>
                  <a:cubicBezTo>
                    <a:pt x="10918" y="5092"/>
                    <a:pt x="10867" y="5080"/>
                    <a:pt x="10816" y="5080"/>
                  </a:cubicBezTo>
                  <a:cubicBezTo>
                    <a:pt x="10753" y="5080"/>
                    <a:pt x="10690" y="5098"/>
                    <a:pt x="10639" y="5123"/>
                  </a:cubicBezTo>
                  <a:cubicBezTo>
                    <a:pt x="10160" y="5465"/>
                    <a:pt x="9658" y="5807"/>
                    <a:pt x="9156" y="6127"/>
                  </a:cubicBezTo>
                  <a:cubicBezTo>
                    <a:pt x="9133" y="6127"/>
                    <a:pt x="9110" y="6150"/>
                    <a:pt x="9087" y="6150"/>
                  </a:cubicBezTo>
                  <a:cubicBezTo>
                    <a:pt x="9110" y="6127"/>
                    <a:pt x="9110" y="6104"/>
                    <a:pt x="9087" y="6059"/>
                  </a:cubicBezTo>
                  <a:cubicBezTo>
                    <a:pt x="9087" y="6059"/>
                    <a:pt x="9064" y="6036"/>
                    <a:pt x="9064" y="6036"/>
                  </a:cubicBezTo>
                  <a:cubicBezTo>
                    <a:pt x="9201" y="5944"/>
                    <a:pt x="9361" y="5853"/>
                    <a:pt x="9498" y="5762"/>
                  </a:cubicBezTo>
                  <a:cubicBezTo>
                    <a:pt x="10069" y="5397"/>
                    <a:pt x="10594" y="4963"/>
                    <a:pt x="11050" y="4461"/>
                  </a:cubicBezTo>
                  <a:cubicBezTo>
                    <a:pt x="11119" y="4392"/>
                    <a:pt x="11050" y="4278"/>
                    <a:pt x="10982" y="4255"/>
                  </a:cubicBezTo>
                  <a:cubicBezTo>
                    <a:pt x="10936" y="4233"/>
                    <a:pt x="10913" y="4233"/>
                    <a:pt x="10891" y="4233"/>
                  </a:cubicBezTo>
                  <a:cubicBezTo>
                    <a:pt x="10982" y="4118"/>
                    <a:pt x="11050" y="3981"/>
                    <a:pt x="11142" y="3845"/>
                  </a:cubicBezTo>
                  <a:cubicBezTo>
                    <a:pt x="11164" y="3867"/>
                    <a:pt x="11210" y="3867"/>
                    <a:pt x="11256" y="3867"/>
                  </a:cubicBezTo>
                  <a:lnTo>
                    <a:pt x="11324" y="3867"/>
                  </a:lnTo>
                  <a:cubicBezTo>
                    <a:pt x="11347" y="3845"/>
                    <a:pt x="11347" y="3845"/>
                    <a:pt x="11370" y="3845"/>
                  </a:cubicBezTo>
                  <a:lnTo>
                    <a:pt x="11393" y="3845"/>
                  </a:lnTo>
                  <a:cubicBezTo>
                    <a:pt x="11416" y="3822"/>
                    <a:pt x="11438" y="3799"/>
                    <a:pt x="11461" y="3799"/>
                  </a:cubicBezTo>
                  <a:cubicBezTo>
                    <a:pt x="11507" y="3776"/>
                    <a:pt x="11530" y="3753"/>
                    <a:pt x="11530" y="3708"/>
                  </a:cubicBezTo>
                  <a:cubicBezTo>
                    <a:pt x="11552" y="3662"/>
                    <a:pt x="11552" y="3639"/>
                    <a:pt x="11530" y="3593"/>
                  </a:cubicBezTo>
                  <a:cubicBezTo>
                    <a:pt x="11530" y="3593"/>
                    <a:pt x="11507" y="3571"/>
                    <a:pt x="11507" y="3571"/>
                  </a:cubicBezTo>
                  <a:cubicBezTo>
                    <a:pt x="11507" y="3548"/>
                    <a:pt x="11484" y="3525"/>
                    <a:pt x="11484" y="3502"/>
                  </a:cubicBezTo>
                  <a:lnTo>
                    <a:pt x="11461" y="3502"/>
                  </a:lnTo>
                  <a:cubicBezTo>
                    <a:pt x="11461" y="3502"/>
                    <a:pt x="11438" y="3479"/>
                    <a:pt x="11416" y="3456"/>
                  </a:cubicBezTo>
                  <a:cubicBezTo>
                    <a:pt x="11416" y="3456"/>
                    <a:pt x="11393" y="3434"/>
                    <a:pt x="11370" y="3434"/>
                  </a:cubicBezTo>
                  <a:cubicBezTo>
                    <a:pt x="11347" y="3411"/>
                    <a:pt x="11324" y="3411"/>
                    <a:pt x="11301" y="3411"/>
                  </a:cubicBezTo>
                  <a:cubicBezTo>
                    <a:pt x="11290" y="3399"/>
                    <a:pt x="11273" y="3394"/>
                    <a:pt x="11256" y="3394"/>
                  </a:cubicBezTo>
                  <a:cubicBezTo>
                    <a:pt x="11239" y="3394"/>
                    <a:pt x="11221" y="3399"/>
                    <a:pt x="11210" y="3411"/>
                  </a:cubicBezTo>
                  <a:lnTo>
                    <a:pt x="11187" y="3411"/>
                  </a:lnTo>
                  <a:cubicBezTo>
                    <a:pt x="11130" y="3377"/>
                    <a:pt x="11050" y="3354"/>
                    <a:pt x="10976" y="3354"/>
                  </a:cubicBezTo>
                  <a:cubicBezTo>
                    <a:pt x="10902" y="3354"/>
                    <a:pt x="10833" y="3377"/>
                    <a:pt x="10799" y="3434"/>
                  </a:cubicBezTo>
                  <a:cubicBezTo>
                    <a:pt x="10297" y="4324"/>
                    <a:pt x="9521" y="4917"/>
                    <a:pt x="8676" y="5419"/>
                  </a:cubicBezTo>
                  <a:cubicBezTo>
                    <a:pt x="8676" y="5397"/>
                    <a:pt x="8654" y="5397"/>
                    <a:pt x="8631" y="5397"/>
                  </a:cubicBezTo>
                  <a:cubicBezTo>
                    <a:pt x="8631" y="5374"/>
                    <a:pt x="8608" y="5374"/>
                    <a:pt x="8585" y="5374"/>
                  </a:cubicBezTo>
                  <a:cubicBezTo>
                    <a:pt x="8882" y="5214"/>
                    <a:pt x="9156" y="5054"/>
                    <a:pt x="9430" y="4849"/>
                  </a:cubicBezTo>
                  <a:cubicBezTo>
                    <a:pt x="9612" y="4689"/>
                    <a:pt x="9818" y="4529"/>
                    <a:pt x="9978" y="4369"/>
                  </a:cubicBezTo>
                  <a:cubicBezTo>
                    <a:pt x="10137" y="4187"/>
                    <a:pt x="10320" y="4004"/>
                    <a:pt x="10388" y="3776"/>
                  </a:cubicBezTo>
                  <a:cubicBezTo>
                    <a:pt x="10419" y="3654"/>
                    <a:pt x="10317" y="3614"/>
                    <a:pt x="10219" y="3614"/>
                  </a:cubicBezTo>
                  <a:cubicBezTo>
                    <a:pt x="10170" y="3614"/>
                    <a:pt x="10122" y="3624"/>
                    <a:pt x="10092" y="3639"/>
                  </a:cubicBezTo>
                  <a:cubicBezTo>
                    <a:pt x="10046" y="3662"/>
                    <a:pt x="10023" y="3708"/>
                    <a:pt x="9978" y="3730"/>
                  </a:cubicBezTo>
                  <a:cubicBezTo>
                    <a:pt x="9948" y="3641"/>
                    <a:pt x="9841" y="3581"/>
                    <a:pt x="9739" y="3581"/>
                  </a:cubicBezTo>
                  <a:cubicBezTo>
                    <a:pt x="9684" y="3581"/>
                    <a:pt x="9630" y="3599"/>
                    <a:pt x="9589" y="3639"/>
                  </a:cubicBezTo>
                  <a:cubicBezTo>
                    <a:pt x="9430" y="3776"/>
                    <a:pt x="9270" y="3890"/>
                    <a:pt x="9133" y="4027"/>
                  </a:cubicBezTo>
                  <a:cubicBezTo>
                    <a:pt x="9110" y="3981"/>
                    <a:pt x="9110" y="3959"/>
                    <a:pt x="9064" y="3936"/>
                  </a:cubicBezTo>
                  <a:cubicBezTo>
                    <a:pt x="9042" y="3913"/>
                    <a:pt x="8996" y="3890"/>
                    <a:pt x="8950" y="3890"/>
                  </a:cubicBezTo>
                  <a:cubicBezTo>
                    <a:pt x="8996" y="3867"/>
                    <a:pt x="9042" y="3845"/>
                    <a:pt x="9064" y="3799"/>
                  </a:cubicBezTo>
                  <a:cubicBezTo>
                    <a:pt x="9384" y="3571"/>
                    <a:pt x="9658" y="3342"/>
                    <a:pt x="9932" y="3068"/>
                  </a:cubicBezTo>
                  <a:cubicBezTo>
                    <a:pt x="10023" y="2977"/>
                    <a:pt x="10114" y="2863"/>
                    <a:pt x="10206" y="2772"/>
                  </a:cubicBezTo>
                  <a:cubicBezTo>
                    <a:pt x="10320" y="2703"/>
                    <a:pt x="10434" y="2612"/>
                    <a:pt x="10548" y="2521"/>
                  </a:cubicBezTo>
                  <a:cubicBezTo>
                    <a:pt x="10639" y="2475"/>
                    <a:pt x="10617" y="2361"/>
                    <a:pt x="10548" y="2292"/>
                  </a:cubicBezTo>
                  <a:cubicBezTo>
                    <a:pt x="10548" y="2247"/>
                    <a:pt x="10571" y="2224"/>
                    <a:pt x="10548" y="2178"/>
                  </a:cubicBezTo>
                  <a:cubicBezTo>
                    <a:pt x="10536" y="2084"/>
                    <a:pt x="10428" y="2033"/>
                    <a:pt x="10325" y="2033"/>
                  </a:cubicBezTo>
                  <a:cubicBezTo>
                    <a:pt x="10229" y="2033"/>
                    <a:pt x="10137" y="2079"/>
                    <a:pt x="10137" y="2178"/>
                  </a:cubicBezTo>
                  <a:cubicBezTo>
                    <a:pt x="10160" y="2247"/>
                    <a:pt x="10092" y="2338"/>
                    <a:pt x="10023" y="2407"/>
                  </a:cubicBezTo>
                  <a:cubicBezTo>
                    <a:pt x="9589" y="2658"/>
                    <a:pt x="9133" y="2909"/>
                    <a:pt x="8654" y="3114"/>
                  </a:cubicBezTo>
                  <a:cubicBezTo>
                    <a:pt x="8654" y="3091"/>
                    <a:pt x="8676" y="3091"/>
                    <a:pt x="8676" y="3091"/>
                  </a:cubicBezTo>
                  <a:cubicBezTo>
                    <a:pt x="9407" y="2680"/>
                    <a:pt x="10023" y="2155"/>
                    <a:pt x="10571" y="1539"/>
                  </a:cubicBezTo>
                  <a:cubicBezTo>
                    <a:pt x="10677" y="1398"/>
                    <a:pt x="10537" y="1311"/>
                    <a:pt x="10383" y="1311"/>
                  </a:cubicBezTo>
                  <a:cubicBezTo>
                    <a:pt x="10338" y="1311"/>
                    <a:pt x="10293" y="1318"/>
                    <a:pt x="10251" y="1334"/>
                  </a:cubicBezTo>
                  <a:cubicBezTo>
                    <a:pt x="10251" y="1311"/>
                    <a:pt x="10251" y="1311"/>
                    <a:pt x="10251" y="1311"/>
                  </a:cubicBezTo>
                  <a:cubicBezTo>
                    <a:pt x="10251" y="1311"/>
                    <a:pt x="10251" y="1311"/>
                    <a:pt x="10251" y="1288"/>
                  </a:cubicBezTo>
                  <a:cubicBezTo>
                    <a:pt x="10251" y="1288"/>
                    <a:pt x="10251" y="1288"/>
                    <a:pt x="10229" y="1265"/>
                  </a:cubicBezTo>
                  <a:cubicBezTo>
                    <a:pt x="10229" y="1265"/>
                    <a:pt x="10229" y="1242"/>
                    <a:pt x="10229" y="1242"/>
                  </a:cubicBezTo>
                  <a:lnTo>
                    <a:pt x="10206" y="1242"/>
                  </a:lnTo>
                  <a:cubicBezTo>
                    <a:pt x="10206" y="1220"/>
                    <a:pt x="10183" y="1220"/>
                    <a:pt x="10206" y="1220"/>
                  </a:cubicBezTo>
                  <a:cubicBezTo>
                    <a:pt x="10183" y="1197"/>
                    <a:pt x="10183" y="1197"/>
                    <a:pt x="10160" y="1197"/>
                  </a:cubicBezTo>
                  <a:cubicBezTo>
                    <a:pt x="10137" y="1174"/>
                    <a:pt x="10137" y="1174"/>
                    <a:pt x="10114" y="1151"/>
                  </a:cubicBezTo>
                  <a:lnTo>
                    <a:pt x="10092" y="1151"/>
                  </a:lnTo>
                  <a:cubicBezTo>
                    <a:pt x="10046" y="1128"/>
                    <a:pt x="10000" y="1128"/>
                    <a:pt x="9955" y="1128"/>
                  </a:cubicBezTo>
                  <a:lnTo>
                    <a:pt x="9841" y="1128"/>
                  </a:lnTo>
                  <a:cubicBezTo>
                    <a:pt x="9818" y="1151"/>
                    <a:pt x="9795" y="1151"/>
                    <a:pt x="9749" y="1174"/>
                  </a:cubicBezTo>
                  <a:cubicBezTo>
                    <a:pt x="9726" y="1197"/>
                    <a:pt x="9704" y="1242"/>
                    <a:pt x="9681" y="1265"/>
                  </a:cubicBezTo>
                  <a:cubicBezTo>
                    <a:pt x="9681" y="1288"/>
                    <a:pt x="9681" y="1288"/>
                    <a:pt x="9681" y="1288"/>
                  </a:cubicBezTo>
                  <a:cubicBezTo>
                    <a:pt x="9681" y="1288"/>
                    <a:pt x="9681" y="1311"/>
                    <a:pt x="9681" y="1311"/>
                  </a:cubicBezTo>
                  <a:cubicBezTo>
                    <a:pt x="9681" y="1322"/>
                    <a:pt x="9681" y="1328"/>
                    <a:pt x="9681" y="1334"/>
                  </a:cubicBezTo>
                  <a:cubicBezTo>
                    <a:pt x="9658" y="1357"/>
                    <a:pt x="9658" y="1379"/>
                    <a:pt x="9658" y="1402"/>
                  </a:cubicBezTo>
                  <a:cubicBezTo>
                    <a:pt x="9658" y="1425"/>
                    <a:pt x="9658" y="1448"/>
                    <a:pt x="9658" y="1471"/>
                  </a:cubicBezTo>
                  <a:cubicBezTo>
                    <a:pt x="9681" y="1494"/>
                    <a:pt x="9681" y="1494"/>
                    <a:pt x="9681" y="1516"/>
                  </a:cubicBezTo>
                  <a:cubicBezTo>
                    <a:pt x="9704" y="1539"/>
                    <a:pt x="9726" y="1562"/>
                    <a:pt x="9749" y="1585"/>
                  </a:cubicBezTo>
                  <a:cubicBezTo>
                    <a:pt x="9772" y="1585"/>
                    <a:pt x="9795" y="1608"/>
                    <a:pt x="9818" y="1608"/>
                  </a:cubicBezTo>
                  <a:cubicBezTo>
                    <a:pt x="9833" y="1608"/>
                    <a:pt x="9858" y="1618"/>
                    <a:pt x="9880" y="1618"/>
                  </a:cubicBezTo>
                  <a:cubicBezTo>
                    <a:pt x="9891" y="1618"/>
                    <a:pt x="9901" y="1615"/>
                    <a:pt x="9909" y="1608"/>
                  </a:cubicBezTo>
                  <a:lnTo>
                    <a:pt x="9932" y="1608"/>
                  </a:lnTo>
                  <a:cubicBezTo>
                    <a:pt x="9726" y="1813"/>
                    <a:pt x="9544" y="1973"/>
                    <a:pt x="9316" y="2133"/>
                  </a:cubicBezTo>
                  <a:cubicBezTo>
                    <a:pt x="9316" y="2110"/>
                    <a:pt x="9293" y="2087"/>
                    <a:pt x="9270" y="2087"/>
                  </a:cubicBezTo>
                  <a:cubicBezTo>
                    <a:pt x="9224" y="2064"/>
                    <a:pt x="9179" y="2053"/>
                    <a:pt x="9136" y="2053"/>
                  </a:cubicBezTo>
                  <a:cubicBezTo>
                    <a:pt x="9093" y="2053"/>
                    <a:pt x="9053" y="2064"/>
                    <a:pt x="9019" y="2087"/>
                  </a:cubicBezTo>
                  <a:cubicBezTo>
                    <a:pt x="8836" y="2201"/>
                    <a:pt x="8608" y="2338"/>
                    <a:pt x="8448" y="2429"/>
                  </a:cubicBezTo>
                  <a:cubicBezTo>
                    <a:pt x="8403" y="2452"/>
                    <a:pt x="8357" y="2475"/>
                    <a:pt x="8311" y="2498"/>
                  </a:cubicBezTo>
                  <a:cubicBezTo>
                    <a:pt x="8243" y="2452"/>
                    <a:pt x="8174" y="2452"/>
                    <a:pt x="8106" y="2452"/>
                  </a:cubicBezTo>
                  <a:cubicBezTo>
                    <a:pt x="8015" y="2475"/>
                    <a:pt x="7946" y="2498"/>
                    <a:pt x="7878" y="2521"/>
                  </a:cubicBezTo>
                  <a:cubicBezTo>
                    <a:pt x="7923" y="2498"/>
                    <a:pt x="7946" y="2498"/>
                    <a:pt x="7992" y="2475"/>
                  </a:cubicBezTo>
                  <a:cubicBezTo>
                    <a:pt x="8494" y="2178"/>
                    <a:pt x="8973" y="1836"/>
                    <a:pt x="9361" y="1379"/>
                  </a:cubicBezTo>
                  <a:cubicBezTo>
                    <a:pt x="9430" y="1288"/>
                    <a:pt x="9361" y="1174"/>
                    <a:pt x="9270" y="1151"/>
                  </a:cubicBezTo>
                  <a:cubicBezTo>
                    <a:pt x="9230" y="1127"/>
                    <a:pt x="9188" y="1117"/>
                    <a:pt x="9146" y="1117"/>
                  </a:cubicBezTo>
                  <a:cubicBezTo>
                    <a:pt x="9069" y="1117"/>
                    <a:pt x="8995" y="1152"/>
                    <a:pt x="8950" y="1197"/>
                  </a:cubicBezTo>
                  <a:cubicBezTo>
                    <a:pt x="8585" y="1585"/>
                    <a:pt x="8151" y="1882"/>
                    <a:pt x="7672" y="2133"/>
                  </a:cubicBezTo>
                  <a:cubicBezTo>
                    <a:pt x="7672" y="2039"/>
                    <a:pt x="7595" y="1961"/>
                    <a:pt x="7492" y="1961"/>
                  </a:cubicBezTo>
                  <a:cubicBezTo>
                    <a:pt x="7470" y="1961"/>
                    <a:pt x="7446" y="1965"/>
                    <a:pt x="7421" y="1973"/>
                  </a:cubicBezTo>
                  <a:cubicBezTo>
                    <a:pt x="7330" y="1996"/>
                    <a:pt x="7238" y="2018"/>
                    <a:pt x="7147" y="2041"/>
                  </a:cubicBezTo>
                  <a:cubicBezTo>
                    <a:pt x="7091" y="2004"/>
                    <a:pt x="7035" y="1967"/>
                    <a:pt x="6967" y="1967"/>
                  </a:cubicBezTo>
                  <a:cubicBezTo>
                    <a:pt x="6952" y="1967"/>
                    <a:pt x="6936" y="1969"/>
                    <a:pt x="6919" y="1973"/>
                  </a:cubicBezTo>
                  <a:cubicBezTo>
                    <a:pt x="6896" y="1996"/>
                    <a:pt x="6896" y="1996"/>
                    <a:pt x="6873" y="1996"/>
                  </a:cubicBezTo>
                  <a:cubicBezTo>
                    <a:pt x="6782" y="2041"/>
                    <a:pt x="6713" y="2064"/>
                    <a:pt x="6622" y="2087"/>
                  </a:cubicBezTo>
                  <a:cubicBezTo>
                    <a:pt x="6645" y="2064"/>
                    <a:pt x="6645" y="2041"/>
                    <a:pt x="6668" y="2041"/>
                  </a:cubicBezTo>
                  <a:cubicBezTo>
                    <a:pt x="6691" y="2018"/>
                    <a:pt x="6691" y="1996"/>
                    <a:pt x="6713" y="1973"/>
                  </a:cubicBezTo>
                  <a:cubicBezTo>
                    <a:pt x="6759" y="1950"/>
                    <a:pt x="6828" y="1927"/>
                    <a:pt x="6896" y="1927"/>
                  </a:cubicBezTo>
                  <a:cubicBezTo>
                    <a:pt x="7170" y="1859"/>
                    <a:pt x="7444" y="1790"/>
                    <a:pt x="7695" y="1745"/>
                  </a:cubicBezTo>
                  <a:cubicBezTo>
                    <a:pt x="7969" y="1676"/>
                    <a:pt x="8243" y="1653"/>
                    <a:pt x="8494" y="1494"/>
                  </a:cubicBezTo>
                  <a:cubicBezTo>
                    <a:pt x="8608" y="1425"/>
                    <a:pt x="8517" y="1265"/>
                    <a:pt x="8403" y="1242"/>
                  </a:cubicBezTo>
                  <a:cubicBezTo>
                    <a:pt x="8354" y="1238"/>
                    <a:pt x="8306" y="1236"/>
                    <a:pt x="8259" y="1236"/>
                  </a:cubicBezTo>
                  <a:cubicBezTo>
                    <a:pt x="8040" y="1236"/>
                    <a:pt x="7833" y="1277"/>
                    <a:pt x="7627" y="1334"/>
                  </a:cubicBezTo>
                  <a:cubicBezTo>
                    <a:pt x="7741" y="1265"/>
                    <a:pt x="7855" y="1220"/>
                    <a:pt x="7992" y="1151"/>
                  </a:cubicBezTo>
                  <a:cubicBezTo>
                    <a:pt x="8083" y="1105"/>
                    <a:pt x="8129" y="1014"/>
                    <a:pt x="8083" y="923"/>
                  </a:cubicBezTo>
                  <a:lnTo>
                    <a:pt x="8106" y="923"/>
                  </a:lnTo>
                  <a:cubicBezTo>
                    <a:pt x="8129" y="923"/>
                    <a:pt x="8174" y="900"/>
                    <a:pt x="8197" y="900"/>
                  </a:cubicBezTo>
                  <a:cubicBezTo>
                    <a:pt x="8220" y="877"/>
                    <a:pt x="8243" y="877"/>
                    <a:pt x="8266" y="854"/>
                  </a:cubicBezTo>
                  <a:cubicBezTo>
                    <a:pt x="8288" y="854"/>
                    <a:pt x="8288" y="832"/>
                    <a:pt x="8311" y="809"/>
                  </a:cubicBezTo>
                  <a:cubicBezTo>
                    <a:pt x="8311" y="786"/>
                    <a:pt x="8334" y="763"/>
                    <a:pt x="8334" y="740"/>
                  </a:cubicBezTo>
                  <a:cubicBezTo>
                    <a:pt x="8334" y="717"/>
                    <a:pt x="8334" y="695"/>
                    <a:pt x="8334" y="672"/>
                  </a:cubicBezTo>
                  <a:cubicBezTo>
                    <a:pt x="8311" y="603"/>
                    <a:pt x="8266" y="558"/>
                    <a:pt x="8197" y="558"/>
                  </a:cubicBezTo>
                  <a:cubicBezTo>
                    <a:pt x="8129" y="512"/>
                    <a:pt x="8037" y="489"/>
                    <a:pt x="7969" y="466"/>
                  </a:cubicBezTo>
                  <a:cubicBezTo>
                    <a:pt x="7900" y="466"/>
                    <a:pt x="7832" y="444"/>
                    <a:pt x="7763" y="421"/>
                  </a:cubicBezTo>
                  <a:lnTo>
                    <a:pt x="7672" y="421"/>
                  </a:lnTo>
                  <a:cubicBezTo>
                    <a:pt x="7627" y="421"/>
                    <a:pt x="7604" y="444"/>
                    <a:pt x="7558" y="444"/>
                  </a:cubicBezTo>
                  <a:cubicBezTo>
                    <a:pt x="7535" y="466"/>
                    <a:pt x="7512" y="466"/>
                    <a:pt x="7490" y="489"/>
                  </a:cubicBezTo>
                  <a:cubicBezTo>
                    <a:pt x="7467" y="512"/>
                    <a:pt x="7444" y="535"/>
                    <a:pt x="7444" y="580"/>
                  </a:cubicBezTo>
                  <a:cubicBezTo>
                    <a:pt x="7421" y="626"/>
                    <a:pt x="7421" y="672"/>
                    <a:pt x="7467" y="717"/>
                  </a:cubicBezTo>
                  <a:cubicBezTo>
                    <a:pt x="7512" y="786"/>
                    <a:pt x="7558" y="809"/>
                    <a:pt x="7627" y="832"/>
                  </a:cubicBezTo>
                  <a:lnTo>
                    <a:pt x="7695" y="832"/>
                  </a:lnTo>
                  <a:cubicBezTo>
                    <a:pt x="7398" y="969"/>
                    <a:pt x="7124" y="1105"/>
                    <a:pt x="6828" y="1265"/>
                  </a:cubicBezTo>
                  <a:cubicBezTo>
                    <a:pt x="6645" y="1265"/>
                    <a:pt x="6462" y="1265"/>
                    <a:pt x="6280" y="1311"/>
                  </a:cubicBezTo>
                  <a:cubicBezTo>
                    <a:pt x="6394" y="1265"/>
                    <a:pt x="6508" y="1242"/>
                    <a:pt x="6622" y="1197"/>
                  </a:cubicBezTo>
                  <a:cubicBezTo>
                    <a:pt x="6805" y="1151"/>
                    <a:pt x="6828" y="1014"/>
                    <a:pt x="6782" y="923"/>
                  </a:cubicBezTo>
                  <a:cubicBezTo>
                    <a:pt x="6782" y="900"/>
                    <a:pt x="6782" y="900"/>
                    <a:pt x="6782" y="877"/>
                  </a:cubicBezTo>
                  <a:cubicBezTo>
                    <a:pt x="6782" y="854"/>
                    <a:pt x="6782" y="832"/>
                    <a:pt x="6782" y="832"/>
                  </a:cubicBezTo>
                  <a:cubicBezTo>
                    <a:pt x="6759" y="809"/>
                    <a:pt x="6759" y="786"/>
                    <a:pt x="6759" y="763"/>
                  </a:cubicBezTo>
                  <a:cubicBezTo>
                    <a:pt x="6736" y="740"/>
                    <a:pt x="6713" y="740"/>
                    <a:pt x="6691" y="717"/>
                  </a:cubicBezTo>
                  <a:cubicBezTo>
                    <a:pt x="6668" y="695"/>
                    <a:pt x="6622" y="695"/>
                    <a:pt x="6599" y="672"/>
                  </a:cubicBezTo>
                  <a:lnTo>
                    <a:pt x="6485" y="672"/>
                  </a:lnTo>
                  <a:cubicBezTo>
                    <a:pt x="6462" y="672"/>
                    <a:pt x="6440" y="695"/>
                    <a:pt x="6417" y="695"/>
                  </a:cubicBezTo>
                  <a:cubicBezTo>
                    <a:pt x="6394" y="672"/>
                    <a:pt x="6348" y="672"/>
                    <a:pt x="6325" y="672"/>
                  </a:cubicBezTo>
                  <a:cubicBezTo>
                    <a:pt x="6280" y="672"/>
                    <a:pt x="6257" y="672"/>
                    <a:pt x="6211" y="695"/>
                  </a:cubicBezTo>
                  <a:cubicBezTo>
                    <a:pt x="6189" y="695"/>
                    <a:pt x="6166" y="717"/>
                    <a:pt x="6143" y="717"/>
                  </a:cubicBezTo>
                  <a:cubicBezTo>
                    <a:pt x="6120" y="740"/>
                    <a:pt x="6097" y="763"/>
                    <a:pt x="6097" y="786"/>
                  </a:cubicBezTo>
                  <a:cubicBezTo>
                    <a:pt x="6074" y="695"/>
                    <a:pt x="5983" y="626"/>
                    <a:pt x="5846" y="626"/>
                  </a:cubicBezTo>
                  <a:cubicBezTo>
                    <a:pt x="5823" y="626"/>
                    <a:pt x="5800" y="649"/>
                    <a:pt x="5778" y="649"/>
                  </a:cubicBezTo>
                  <a:cubicBezTo>
                    <a:pt x="5435" y="672"/>
                    <a:pt x="5093" y="740"/>
                    <a:pt x="4751" y="832"/>
                  </a:cubicBezTo>
                  <a:cubicBezTo>
                    <a:pt x="4705" y="809"/>
                    <a:pt x="4682" y="809"/>
                    <a:pt x="4659" y="809"/>
                  </a:cubicBezTo>
                  <a:cubicBezTo>
                    <a:pt x="4431" y="877"/>
                    <a:pt x="4203" y="923"/>
                    <a:pt x="3997" y="991"/>
                  </a:cubicBezTo>
                  <a:cubicBezTo>
                    <a:pt x="3883" y="1037"/>
                    <a:pt x="3769" y="1083"/>
                    <a:pt x="3655" y="1105"/>
                  </a:cubicBezTo>
                  <a:cubicBezTo>
                    <a:pt x="3974" y="969"/>
                    <a:pt x="4317" y="832"/>
                    <a:pt x="4636" y="695"/>
                  </a:cubicBezTo>
                  <a:cubicBezTo>
                    <a:pt x="4682" y="672"/>
                    <a:pt x="4705" y="649"/>
                    <a:pt x="4705" y="603"/>
                  </a:cubicBezTo>
                  <a:cubicBezTo>
                    <a:pt x="4773" y="603"/>
                    <a:pt x="4842" y="580"/>
                    <a:pt x="4887" y="558"/>
                  </a:cubicBezTo>
                  <a:cubicBezTo>
                    <a:pt x="5002" y="535"/>
                    <a:pt x="5047" y="466"/>
                    <a:pt x="5024" y="398"/>
                  </a:cubicBezTo>
                  <a:lnTo>
                    <a:pt x="5070" y="398"/>
                  </a:lnTo>
                  <a:cubicBezTo>
                    <a:pt x="5161" y="398"/>
                    <a:pt x="5253" y="352"/>
                    <a:pt x="5321" y="307"/>
                  </a:cubicBezTo>
                  <a:cubicBezTo>
                    <a:pt x="5390" y="261"/>
                    <a:pt x="5412" y="170"/>
                    <a:pt x="5367" y="124"/>
                  </a:cubicBezTo>
                  <a:cubicBezTo>
                    <a:pt x="5344" y="56"/>
                    <a:pt x="5253" y="33"/>
                    <a:pt x="5184" y="10"/>
                  </a:cubicBezTo>
                  <a:lnTo>
                    <a:pt x="5002" y="10"/>
                  </a:lnTo>
                  <a:cubicBezTo>
                    <a:pt x="4956" y="33"/>
                    <a:pt x="4933" y="33"/>
                    <a:pt x="4910" y="33"/>
                  </a:cubicBezTo>
                  <a:lnTo>
                    <a:pt x="4568" y="33"/>
                  </a:lnTo>
                  <a:cubicBezTo>
                    <a:pt x="4545" y="10"/>
                    <a:pt x="4522" y="10"/>
                    <a:pt x="4477" y="10"/>
                  </a:cubicBezTo>
                  <a:cubicBezTo>
                    <a:pt x="4457" y="3"/>
                    <a:pt x="4437" y="0"/>
                    <a:pt x="44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8"/>
            <p:cNvSpPr/>
            <p:nvPr/>
          </p:nvSpPr>
          <p:spPr>
            <a:xfrm>
              <a:off x="1432532" y="3767684"/>
              <a:ext cx="9844" cy="7387"/>
            </a:xfrm>
            <a:custGeom>
              <a:avLst/>
              <a:gdLst/>
              <a:ahLst/>
              <a:cxnLst/>
              <a:rect l="l" t="t" r="r" b="b"/>
              <a:pathLst>
                <a:path w="549" h="412" extrusionOk="0">
                  <a:moveTo>
                    <a:pt x="274" y="1"/>
                  </a:moveTo>
                  <a:cubicBezTo>
                    <a:pt x="229" y="1"/>
                    <a:pt x="206" y="1"/>
                    <a:pt x="160" y="24"/>
                  </a:cubicBezTo>
                  <a:lnTo>
                    <a:pt x="114" y="46"/>
                  </a:lnTo>
                  <a:cubicBezTo>
                    <a:pt x="69" y="69"/>
                    <a:pt x="46" y="92"/>
                    <a:pt x="46" y="138"/>
                  </a:cubicBezTo>
                  <a:cubicBezTo>
                    <a:pt x="23" y="161"/>
                    <a:pt x="23" y="161"/>
                    <a:pt x="23" y="183"/>
                  </a:cubicBezTo>
                  <a:cubicBezTo>
                    <a:pt x="0" y="206"/>
                    <a:pt x="0" y="229"/>
                    <a:pt x="23" y="252"/>
                  </a:cubicBezTo>
                  <a:cubicBezTo>
                    <a:pt x="23" y="275"/>
                    <a:pt x="23" y="297"/>
                    <a:pt x="46" y="320"/>
                  </a:cubicBezTo>
                  <a:cubicBezTo>
                    <a:pt x="69" y="343"/>
                    <a:pt x="92" y="366"/>
                    <a:pt x="114" y="389"/>
                  </a:cubicBezTo>
                  <a:cubicBezTo>
                    <a:pt x="137" y="389"/>
                    <a:pt x="160" y="412"/>
                    <a:pt x="183" y="412"/>
                  </a:cubicBezTo>
                  <a:lnTo>
                    <a:pt x="251" y="412"/>
                  </a:lnTo>
                  <a:cubicBezTo>
                    <a:pt x="297" y="412"/>
                    <a:pt x="343" y="412"/>
                    <a:pt x="388" y="389"/>
                  </a:cubicBezTo>
                  <a:cubicBezTo>
                    <a:pt x="411" y="389"/>
                    <a:pt x="411" y="366"/>
                    <a:pt x="434" y="366"/>
                  </a:cubicBezTo>
                  <a:cubicBezTo>
                    <a:pt x="457" y="343"/>
                    <a:pt x="480" y="320"/>
                    <a:pt x="502" y="275"/>
                  </a:cubicBezTo>
                  <a:cubicBezTo>
                    <a:pt x="502" y="275"/>
                    <a:pt x="525" y="252"/>
                    <a:pt x="525" y="229"/>
                  </a:cubicBezTo>
                  <a:cubicBezTo>
                    <a:pt x="548" y="206"/>
                    <a:pt x="548" y="183"/>
                    <a:pt x="525" y="161"/>
                  </a:cubicBezTo>
                  <a:cubicBezTo>
                    <a:pt x="525" y="138"/>
                    <a:pt x="525" y="115"/>
                    <a:pt x="502" y="92"/>
                  </a:cubicBezTo>
                  <a:cubicBezTo>
                    <a:pt x="480" y="69"/>
                    <a:pt x="457" y="46"/>
                    <a:pt x="434" y="46"/>
                  </a:cubicBezTo>
                  <a:cubicBezTo>
                    <a:pt x="411" y="24"/>
                    <a:pt x="388" y="1"/>
                    <a:pt x="3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8"/>
            <p:cNvSpPr/>
            <p:nvPr/>
          </p:nvSpPr>
          <p:spPr>
            <a:xfrm>
              <a:off x="1300869" y="3677189"/>
              <a:ext cx="56157" cy="25443"/>
            </a:xfrm>
            <a:custGeom>
              <a:avLst/>
              <a:gdLst/>
              <a:ahLst/>
              <a:cxnLst/>
              <a:rect l="l" t="t" r="r" b="b"/>
              <a:pathLst>
                <a:path w="3132" h="1419" extrusionOk="0">
                  <a:moveTo>
                    <a:pt x="2855" y="1"/>
                  </a:moveTo>
                  <a:cubicBezTo>
                    <a:pt x="2845" y="1"/>
                    <a:pt x="2834" y="2"/>
                    <a:pt x="2824" y="3"/>
                  </a:cubicBezTo>
                  <a:cubicBezTo>
                    <a:pt x="2596" y="49"/>
                    <a:pt x="2390" y="140"/>
                    <a:pt x="2162" y="232"/>
                  </a:cubicBezTo>
                  <a:cubicBezTo>
                    <a:pt x="1957" y="323"/>
                    <a:pt x="1751" y="391"/>
                    <a:pt x="1546" y="483"/>
                  </a:cubicBezTo>
                  <a:cubicBezTo>
                    <a:pt x="1340" y="574"/>
                    <a:pt x="1135" y="642"/>
                    <a:pt x="929" y="711"/>
                  </a:cubicBezTo>
                  <a:cubicBezTo>
                    <a:pt x="815" y="757"/>
                    <a:pt x="701" y="779"/>
                    <a:pt x="610" y="825"/>
                  </a:cubicBezTo>
                  <a:cubicBezTo>
                    <a:pt x="564" y="825"/>
                    <a:pt x="519" y="848"/>
                    <a:pt x="473" y="871"/>
                  </a:cubicBezTo>
                  <a:lnTo>
                    <a:pt x="404" y="871"/>
                  </a:lnTo>
                  <a:cubicBezTo>
                    <a:pt x="378" y="860"/>
                    <a:pt x="349" y="854"/>
                    <a:pt x="319" y="854"/>
                  </a:cubicBezTo>
                  <a:cubicBezTo>
                    <a:pt x="167" y="854"/>
                    <a:pt x="1" y="988"/>
                    <a:pt x="153" y="1122"/>
                  </a:cubicBezTo>
                  <a:cubicBezTo>
                    <a:pt x="226" y="1195"/>
                    <a:pt x="318" y="1220"/>
                    <a:pt x="414" y="1220"/>
                  </a:cubicBezTo>
                  <a:cubicBezTo>
                    <a:pt x="559" y="1220"/>
                    <a:pt x="715" y="1163"/>
                    <a:pt x="838" y="1122"/>
                  </a:cubicBezTo>
                  <a:cubicBezTo>
                    <a:pt x="861" y="1099"/>
                    <a:pt x="907" y="1099"/>
                    <a:pt x="952" y="1076"/>
                  </a:cubicBezTo>
                  <a:cubicBezTo>
                    <a:pt x="952" y="1122"/>
                    <a:pt x="952" y="1167"/>
                    <a:pt x="975" y="1213"/>
                  </a:cubicBezTo>
                  <a:cubicBezTo>
                    <a:pt x="998" y="1213"/>
                    <a:pt x="998" y="1213"/>
                    <a:pt x="1021" y="1236"/>
                  </a:cubicBezTo>
                  <a:cubicBezTo>
                    <a:pt x="998" y="1259"/>
                    <a:pt x="998" y="1282"/>
                    <a:pt x="1021" y="1327"/>
                  </a:cubicBezTo>
                  <a:cubicBezTo>
                    <a:pt x="1066" y="1396"/>
                    <a:pt x="1180" y="1419"/>
                    <a:pt x="1272" y="1419"/>
                  </a:cubicBezTo>
                  <a:cubicBezTo>
                    <a:pt x="1363" y="1396"/>
                    <a:pt x="1477" y="1373"/>
                    <a:pt x="1568" y="1327"/>
                  </a:cubicBezTo>
                  <a:lnTo>
                    <a:pt x="1591" y="1327"/>
                  </a:lnTo>
                  <a:cubicBezTo>
                    <a:pt x="1637" y="1373"/>
                    <a:pt x="1683" y="1396"/>
                    <a:pt x="1728" y="1396"/>
                  </a:cubicBezTo>
                  <a:cubicBezTo>
                    <a:pt x="2025" y="1373"/>
                    <a:pt x="2276" y="1304"/>
                    <a:pt x="2504" y="1145"/>
                  </a:cubicBezTo>
                  <a:cubicBezTo>
                    <a:pt x="2550" y="1099"/>
                    <a:pt x="2550" y="1031"/>
                    <a:pt x="2527" y="985"/>
                  </a:cubicBezTo>
                  <a:cubicBezTo>
                    <a:pt x="2573" y="939"/>
                    <a:pt x="2596" y="848"/>
                    <a:pt x="2550" y="802"/>
                  </a:cubicBezTo>
                  <a:cubicBezTo>
                    <a:pt x="2550" y="779"/>
                    <a:pt x="2527" y="779"/>
                    <a:pt x="2527" y="779"/>
                  </a:cubicBezTo>
                  <a:cubicBezTo>
                    <a:pt x="2573" y="734"/>
                    <a:pt x="2596" y="665"/>
                    <a:pt x="2573" y="597"/>
                  </a:cubicBezTo>
                  <a:cubicBezTo>
                    <a:pt x="2550" y="574"/>
                    <a:pt x="2527" y="551"/>
                    <a:pt x="2504" y="528"/>
                  </a:cubicBezTo>
                  <a:cubicBezTo>
                    <a:pt x="2687" y="460"/>
                    <a:pt x="2847" y="369"/>
                    <a:pt x="2984" y="232"/>
                  </a:cubicBezTo>
                  <a:cubicBezTo>
                    <a:pt x="3132" y="126"/>
                    <a:pt x="2986" y="1"/>
                    <a:pt x="28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8"/>
            <p:cNvSpPr/>
            <p:nvPr/>
          </p:nvSpPr>
          <p:spPr>
            <a:xfrm>
              <a:off x="1340854" y="3700821"/>
              <a:ext cx="18020" cy="10399"/>
            </a:xfrm>
            <a:custGeom>
              <a:avLst/>
              <a:gdLst/>
              <a:ahLst/>
              <a:cxnLst/>
              <a:rect l="l" t="t" r="r" b="b"/>
              <a:pathLst>
                <a:path w="1005" h="580" extrusionOk="0">
                  <a:moveTo>
                    <a:pt x="822" y="0"/>
                  </a:moveTo>
                  <a:cubicBezTo>
                    <a:pt x="801" y="0"/>
                    <a:pt x="778" y="3"/>
                    <a:pt x="754" y="9"/>
                  </a:cubicBezTo>
                  <a:cubicBezTo>
                    <a:pt x="708" y="9"/>
                    <a:pt x="640" y="32"/>
                    <a:pt x="571" y="55"/>
                  </a:cubicBezTo>
                  <a:cubicBezTo>
                    <a:pt x="525" y="78"/>
                    <a:pt x="457" y="101"/>
                    <a:pt x="411" y="123"/>
                  </a:cubicBezTo>
                  <a:cubicBezTo>
                    <a:pt x="320" y="169"/>
                    <a:pt x="206" y="215"/>
                    <a:pt x="115" y="260"/>
                  </a:cubicBezTo>
                  <a:cubicBezTo>
                    <a:pt x="69" y="283"/>
                    <a:pt x="23" y="306"/>
                    <a:pt x="0" y="352"/>
                  </a:cubicBezTo>
                  <a:cubicBezTo>
                    <a:pt x="0" y="397"/>
                    <a:pt x="0" y="466"/>
                    <a:pt x="23" y="489"/>
                  </a:cubicBezTo>
                  <a:cubicBezTo>
                    <a:pt x="84" y="549"/>
                    <a:pt x="165" y="580"/>
                    <a:pt x="240" y="580"/>
                  </a:cubicBezTo>
                  <a:cubicBezTo>
                    <a:pt x="277" y="580"/>
                    <a:pt x="312" y="572"/>
                    <a:pt x="343" y="557"/>
                  </a:cubicBezTo>
                  <a:lnTo>
                    <a:pt x="640" y="420"/>
                  </a:lnTo>
                  <a:cubicBezTo>
                    <a:pt x="708" y="374"/>
                    <a:pt x="754" y="352"/>
                    <a:pt x="822" y="306"/>
                  </a:cubicBezTo>
                  <a:cubicBezTo>
                    <a:pt x="845" y="283"/>
                    <a:pt x="891" y="260"/>
                    <a:pt x="936" y="237"/>
                  </a:cubicBezTo>
                  <a:cubicBezTo>
                    <a:pt x="982" y="192"/>
                    <a:pt x="1005" y="123"/>
                    <a:pt x="959" y="55"/>
                  </a:cubicBezTo>
                  <a:cubicBezTo>
                    <a:pt x="926" y="21"/>
                    <a:pt x="880" y="0"/>
                    <a:pt x="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8"/>
            <p:cNvSpPr/>
            <p:nvPr/>
          </p:nvSpPr>
          <p:spPr>
            <a:xfrm>
              <a:off x="1230760" y="3683661"/>
              <a:ext cx="71236" cy="53898"/>
            </a:xfrm>
            <a:custGeom>
              <a:avLst/>
              <a:gdLst/>
              <a:ahLst/>
              <a:cxnLst/>
              <a:rect l="l" t="t" r="r" b="b"/>
              <a:pathLst>
                <a:path w="3973" h="3006" extrusionOk="0">
                  <a:moveTo>
                    <a:pt x="3799" y="0"/>
                  </a:moveTo>
                  <a:cubicBezTo>
                    <a:pt x="3763" y="0"/>
                    <a:pt x="3726" y="11"/>
                    <a:pt x="3698" y="30"/>
                  </a:cubicBezTo>
                  <a:cubicBezTo>
                    <a:pt x="3561" y="53"/>
                    <a:pt x="3424" y="122"/>
                    <a:pt x="3310" y="167"/>
                  </a:cubicBezTo>
                  <a:cubicBezTo>
                    <a:pt x="3282" y="158"/>
                    <a:pt x="3253" y="152"/>
                    <a:pt x="3227" y="152"/>
                  </a:cubicBezTo>
                  <a:cubicBezTo>
                    <a:pt x="3189" y="152"/>
                    <a:pt x="3154" y="163"/>
                    <a:pt x="3127" y="190"/>
                  </a:cubicBezTo>
                  <a:cubicBezTo>
                    <a:pt x="2808" y="373"/>
                    <a:pt x="2488" y="555"/>
                    <a:pt x="2169" y="738"/>
                  </a:cubicBezTo>
                  <a:cubicBezTo>
                    <a:pt x="2100" y="784"/>
                    <a:pt x="2009" y="806"/>
                    <a:pt x="1941" y="852"/>
                  </a:cubicBezTo>
                  <a:cubicBezTo>
                    <a:pt x="1712" y="898"/>
                    <a:pt x="1507" y="1035"/>
                    <a:pt x="1324" y="1194"/>
                  </a:cubicBezTo>
                  <a:cubicBezTo>
                    <a:pt x="1119" y="1354"/>
                    <a:pt x="913" y="1514"/>
                    <a:pt x="731" y="1697"/>
                  </a:cubicBezTo>
                  <a:cubicBezTo>
                    <a:pt x="548" y="1879"/>
                    <a:pt x="366" y="2062"/>
                    <a:pt x="206" y="2267"/>
                  </a:cubicBezTo>
                  <a:cubicBezTo>
                    <a:pt x="137" y="2359"/>
                    <a:pt x="69" y="2450"/>
                    <a:pt x="46" y="2564"/>
                  </a:cubicBezTo>
                  <a:cubicBezTo>
                    <a:pt x="0" y="2701"/>
                    <a:pt x="0" y="2815"/>
                    <a:pt x="92" y="2952"/>
                  </a:cubicBezTo>
                  <a:cubicBezTo>
                    <a:pt x="118" y="2987"/>
                    <a:pt x="178" y="3005"/>
                    <a:pt x="241" y="3005"/>
                  </a:cubicBezTo>
                  <a:cubicBezTo>
                    <a:pt x="341" y="3005"/>
                    <a:pt x="448" y="2959"/>
                    <a:pt x="434" y="2861"/>
                  </a:cubicBezTo>
                  <a:cubicBezTo>
                    <a:pt x="411" y="2678"/>
                    <a:pt x="525" y="2496"/>
                    <a:pt x="640" y="2359"/>
                  </a:cubicBezTo>
                  <a:cubicBezTo>
                    <a:pt x="776" y="2176"/>
                    <a:pt x="936" y="2016"/>
                    <a:pt x="1073" y="1856"/>
                  </a:cubicBezTo>
                  <a:cubicBezTo>
                    <a:pt x="1165" y="1742"/>
                    <a:pt x="1256" y="1651"/>
                    <a:pt x="1370" y="1560"/>
                  </a:cubicBezTo>
                  <a:cubicBezTo>
                    <a:pt x="1397" y="1586"/>
                    <a:pt x="1431" y="1598"/>
                    <a:pt x="1464" y="1598"/>
                  </a:cubicBezTo>
                  <a:cubicBezTo>
                    <a:pt x="1488" y="1598"/>
                    <a:pt x="1511" y="1592"/>
                    <a:pt x="1530" y="1583"/>
                  </a:cubicBezTo>
                  <a:lnTo>
                    <a:pt x="1575" y="1583"/>
                  </a:lnTo>
                  <a:cubicBezTo>
                    <a:pt x="1530" y="1674"/>
                    <a:pt x="1575" y="1742"/>
                    <a:pt x="1644" y="1788"/>
                  </a:cubicBezTo>
                  <a:cubicBezTo>
                    <a:pt x="1484" y="1902"/>
                    <a:pt x="1324" y="2039"/>
                    <a:pt x="1233" y="2199"/>
                  </a:cubicBezTo>
                  <a:cubicBezTo>
                    <a:pt x="1120" y="2360"/>
                    <a:pt x="1281" y="2453"/>
                    <a:pt x="1442" y="2453"/>
                  </a:cubicBezTo>
                  <a:cubicBezTo>
                    <a:pt x="1508" y="2453"/>
                    <a:pt x="1574" y="2438"/>
                    <a:pt x="1621" y="2404"/>
                  </a:cubicBezTo>
                  <a:cubicBezTo>
                    <a:pt x="1781" y="2290"/>
                    <a:pt x="1918" y="2153"/>
                    <a:pt x="2078" y="2039"/>
                  </a:cubicBezTo>
                  <a:cubicBezTo>
                    <a:pt x="2237" y="1925"/>
                    <a:pt x="2420" y="1811"/>
                    <a:pt x="2580" y="1697"/>
                  </a:cubicBezTo>
                  <a:cubicBezTo>
                    <a:pt x="2922" y="1491"/>
                    <a:pt x="3264" y="1309"/>
                    <a:pt x="3584" y="1035"/>
                  </a:cubicBezTo>
                  <a:cubicBezTo>
                    <a:pt x="3675" y="966"/>
                    <a:pt x="3698" y="852"/>
                    <a:pt x="3607" y="784"/>
                  </a:cubicBezTo>
                  <a:cubicBezTo>
                    <a:pt x="3584" y="761"/>
                    <a:pt x="3584" y="761"/>
                    <a:pt x="3561" y="761"/>
                  </a:cubicBezTo>
                  <a:cubicBezTo>
                    <a:pt x="3630" y="692"/>
                    <a:pt x="3652" y="624"/>
                    <a:pt x="3607" y="555"/>
                  </a:cubicBezTo>
                  <a:cubicBezTo>
                    <a:pt x="3561" y="487"/>
                    <a:pt x="3493" y="441"/>
                    <a:pt x="3401" y="441"/>
                  </a:cubicBezTo>
                  <a:cubicBezTo>
                    <a:pt x="3561" y="373"/>
                    <a:pt x="3721" y="304"/>
                    <a:pt x="3881" y="259"/>
                  </a:cubicBezTo>
                  <a:cubicBezTo>
                    <a:pt x="3949" y="213"/>
                    <a:pt x="3972" y="145"/>
                    <a:pt x="3926" y="76"/>
                  </a:cubicBezTo>
                  <a:cubicBezTo>
                    <a:pt x="3900" y="23"/>
                    <a:pt x="3849" y="0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8"/>
            <p:cNvSpPr/>
            <p:nvPr/>
          </p:nvSpPr>
          <p:spPr>
            <a:xfrm>
              <a:off x="1312201" y="3667829"/>
              <a:ext cx="19257" cy="7387"/>
            </a:xfrm>
            <a:custGeom>
              <a:avLst/>
              <a:gdLst/>
              <a:ahLst/>
              <a:cxnLst/>
              <a:rect l="l" t="t" r="r" b="b"/>
              <a:pathLst>
                <a:path w="1074" h="412" extrusionOk="0">
                  <a:moveTo>
                    <a:pt x="548" y="0"/>
                  </a:moveTo>
                  <a:lnTo>
                    <a:pt x="252" y="23"/>
                  </a:lnTo>
                  <a:cubicBezTo>
                    <a:pt x="183" y="46"/>
                    <a:pt x="138" y="46"/>
                    <a:pt x="92" y="92"/>
                  </a:cubicBezTo>
                  <a:cubicBezTo>
                    <a:pt x="46" y="115"/>
                    <a:pt x="1" y="160"/>
                    <a:pt x="1" y="206"/>
                  </a:cubicBezTo>
                  <a:cubicBezTo>
                    <a:pt x="23" y="343"/>
                    <a:pt x="138" y="411"/>
                    <a:pt x="252" y="411"/>
                  </a:cubicBezTo>
                  <a:lnTo>
                    <a:pt x="571" y="388"/>
                  </a:lnTo>
                  <a:lnTo>
                    <a:pt x="708" y="388"/>
                  </a:lnTo>
                  <a:cubicBezTo>
                    <a:pt x="731" y="388"/>
                    <a:pt x="754" y="366"/>
                    <a:pt x="777" y="366"/>
                  </a:cubicBezTo>
                  <a:cubicBezTo>
                    <a:pt x="845" y="366"/>
                    <a:pt x="868" y="366"/>
                    <a:pt x="914" y="343"/>
                  </a:cubicBezTo>
                  <a:lnTo>
                    <a:pt x="959" y="343"/>
                  </a:lnTo>
                  <a:cubicBezTo>
                    <a:pt x="982" y="320"/>
                    <a:pt x="1028" y="297"/>
                    <a:pt x="1051" y="274"/>
                  </a:cubicBezTo>
                  <a:cubicBezTo>
                    <a:pt x="1073" y="229"/>
                    <a:pt x="1073" y="206"/>
                    <a:pt x="1073" y="160"/>
                  </a:cubicBezTo>
                  <a:cubicBezTo>
                    <a:pt x="1051" y="69"/>
                    <a:pt x="982" y="23"/>
                    <a:pt x="914" y="23"/>
                  </a:cubicBezTo>
                  <a:cubicBezTo>
                    <a:pt x="868" y="0"/>
                    <a:pt x="822" y="0"/>
                    <a:pt x="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8"/>
            <p:cNvSpPr/>
            <p:nvPr/>
          </p:nvSpPr>
          <p:spPr>
            <a:xfrm>
              <a:off x="1369919" y="3679286"/>
              <a:ext cx="16782" cy="8194"/>
            </a:xfrm>
            <a:custGeom>
              <a:avLst/>
              <a:gdLst/>
              <a:ahLst/>
              <a:cxnLst/>
              <a:rect l="l" t="t" r="r" b="b"/>
              <a:pathLst>
                <a:path w="936" h="457" extrusionOk="0">
                  <a:moveTo>
                    <a:pt x="342" y="0"/>
                  </a:moveTo>
                  <a:cubicBezTo>
                    <a:pt x="274" y="0"/>
                    <a:pt x="205" y="0"/>
                    <a:pt x="137" y="23"/>
                  </a:cubicBezTo>
                  <a:cubicBezTo>
                    <a:pt x="91" y="46"/>
                    <a:pt x="23" y="92"/>
                    <a:pt x="23" y="137"/>
                  </a:cubicBezTo>
                  <a:cubicBezTo>
                    <a:pt x="0" y="206"/>
                    <a:pt x="0" y="252"/>
                    <a:pt x="46" y="297"/>
                  </a:cubicBezTo>
                  <a:cubicBezTo>
                    <a:pt x="69" y="343"/>
                    <a:pt x="137" y="366"/>
                    <a:pt x="205" y="389"/>
                  </a:cubicBezTo>
                  <a:cubicBezTo>
                    <a:pt x="274" y="411"/>
                    <a:pt x="342" y="411"/>
                    <a:pt x="411" y="434"/>
                  </a:cubicBezTo>
                  <a:cubicBezTo>
                    <a:pt x="479" y="434"/>
                    <a:pt x="525" y="457"/>
                    <a:pt x="593" y="457"/>
                  </a:cubicBezTo>
                  <a:lnTo>
                    <a:pt x="708" y="457"/>
                  </a:lnTo>
                  <a:cubicBezTo>
                    <a:pt x="753" y="457"/>
                    <a:pt x="799" y="434"/>
                    <a:pt x="845" y="411"/>
                  </a:cubicBezTo>
                  <a:cubicBezTo>
                    <a:pt x="867" y="411"/>
                    <a:pt x="913" y="366"/>
                    <a:pt x="913" y="343"/>
                  </a:cubicBezTo>
                  <a:cubicBezTo>
                    <a:pt x="936" y="297"/>
                    <a:pt x="936" y="274"/>
                    <a:pt x="913" y="252"/>
                  </a:cubicBezTo>
                  <a:cubicBezTo>
                    <a:pt x="913" y="206"/>
                    <a:pt x="845" y="160"/>
                    <a:pt x="822" y="137"/>
                  </a:cubicBezTo>
                  <a:cubicBezTo>
                    <a:pt x="776" y="137"/>
                    <a:pt x="753" y="115"/>
                    <a:pt x="708" y="92"/>
                  </a:cubicBezTo>
                  <a:cubicBezTo>
                    <a:pt x="662" y="69"/>
                    <a:pt x="616" y="69"/>
                    <a:pt x="548" y="46"/>
                  </a:cubicBezTo>
                  <a:cubicBezTo>
                    <a:pt x="479" y="23"/>
                    <a:pt x="411" y="23"/>
                    <a:pt x="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8"/>
            <p:cNvSpPr/>
            <p:nvPr/>
          </p:nvSpPr>
          <p:spPr>
            <a:xfrm>
              <a:off x="1427207" y="3768670"/>
              <a:ext cx="16800" cy="9270"/>
            </a:xfrm>
            <a:custGeom>
              <a:avLst/>
              <a:gdLst/>
              <a:ahLst/>
              <a:cxnLst/>
              <a:rect l="l" t="t" r="r" b="b"/>
              <a:pathLst>
                <a:path w="937" h="517" extrusionOk="0">
                  <a:moveTo>
                    <a:pt x="700" y="1"/>
                  </a:moveTo>
                  <a:cubicBezTo>
                    <a:pt x="664" y="1"/>
                    <a:pt x="627" y="6"/>
                    <a:pt x="594" y="14"/>
                  </a:cubicBezTo>
                  <a:cubicBezTo>
                    <a:pt x="548" y="37"/>
                    <a:pt x="526" y="37"/>
                    <a:pt x="503" y="60"/>
                  </a:cubicBezTo>
                  <a:lnTo>
                    <a:pt x="480" y="60"/>
                  </a:lnTo>
                  <a:cubicBezTo>
                    <a:pt x="434" y="83"/>
                    <a:pt x="389" y="106"/>
                    <a:pt x="343" y="128"/>
                  </a:cubicBezTo>
                  <a:cubicBezTo>
                    <a:pt x="274" y="128"/>
                    <a:pt x="229" y="151"/>
                    <a:pt x="183" y="151"/>
                  </a:cubicBezTo>
                  <a:cubicBezTo>
                    <a:pt x="138" y="174"/>
                    <a:pt x="92" y="197"/>
                    <a:pt x="46" y="220"/>
                  </a:cubicBezTo>
                  <a:cubicBezTo>
                    <a:pt x="23" y="242"/>
                    <a:pt x="1" y="288"/>
                    <a:pt x="1" y="334"/>
                  </a:cubicBezTo>
                  <a:cubicBezTo>
                    <a:pt x="1" y="379"/>
                    <a:pt x="23" y="402"/>
                    <a:pt x="46" y="425"/>
                  </a:cubicBezTo>
                  <a:cubicBezTo>
                    <a:pt x="69" y="471"/>
                    <a:pt x="138" y="494"/>
                    <a:pt x="183" y="516"/>
                  </a:cubicBezTo>
                  <a:lnTo>
                    <a:pt x="548" y="516"/>
                  </a:lnTo>
                  <a:cubicBezTo>
                    <a:pt x="640" y="494"/>
                    <a:pt x="731" y="471"/>
                    <a:pt x="822" y="425"/>
                  </a:cubicBezTo>
                  <a:cubicBezTo>
                    <a:pt x="891" y="402"/>
                    <a:pt x="936" y="357"/>
                    <a:pt x="936" y="288"/>
                  </a:cubicBezTo>
                  <a:cubicBezTo>
                    <a:pt x="936" y="265"/>
                    <a:pt x="936" y="220"/>
                    <a:pt x="914" y="197"/>
                  </a:cubicBezTo>
                  <a:cubicBezTo>
                    <a:pt x="914" y="174"/>
                    <a:pt x="914" y="174"/>
                    <a:pt x="914" y="151"/>
                  </a:cubicBezTo>
                  <a:cubicBezTo>
                    <a:pt x="914" y="128"/>
                    <a:pt x="914" y="83"/>
                    <a:pt x="868" y="60"/>
                  </a:cubicBezTo>
                  <a:cubicBezTo>
                    <a:pt x="825" y="16"/>
                    <a:pt x="763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8"/>
            <p:cNvSpPr/>
            <p:nvPr/>
          </p:nvSpPr>
          <p:spPr>
            <a:xfrm>
              <a:off x="1412074" y="3776290"/>
              <a:ext cx="15151" cy="16388"/>
            </a:xfrm>
            <a:custGeom>
              <a:avLst/>
              <a:gdLst/>
              <a:ahLst/>
              <a:cxnLst/>
              <a:rect l="l" t="t" r="r" b="b"/>
              <a:pathLst>
                <a:path w="845" h="914" extrusionOk="0">
                  <a:moveTo>
                    <a:pt x="479" y="0"/>
                  </a:moveTo>
                  <a:cubicBezTo>
                    <a:pt x="434" y="0"/>
                    <a:pt x="411" y="0"/>
                    <a:pt x="365" y="23"/>
                  </a:cubicBezTo>
                  <a:cubicBezTo>
                    <a:pt x="365" y="23"/>
                    <a:pt x="342" y="23"/>
                    <a:pt x="342" y="46"/>
                  </a:cubicBezTo>
                  <a:cubicBezTo>
                    <a:pt x="297" y="46"/>
                    <a:pt x="228" y="69"/>
                    <a:pt x="183" y="69"/>
                  </a:cubicBezTo>
                  <a:cubicBezTo>
                    <a:pt x="160" y="69"/>
                    <a:pt x="114" y="91"/>
                    <a:pt x="91" y="114"/>
                  </a:cubicBezTo>
                  <a:cubicBezTo>
                    <a:pt x="69" y="114"/>
                    <a:pt x="46" y="137"/>
                    <a:pt x="23" y="160"/>
                  </a:cubicBezTo>
                  <a:lnTo>
                    <a:pt x="0" y="206"/>
                  </a:lnTo>
                  <a:cubicBezTo>
                    <a:pt x="0" y="228"/>
                    <a:pt x="0" y="251"/>
                    <a:pt x="0" y="274"/>
                  </a:cubicBezTo>
                  <a:cubicBezTo>
                    <a:pt x="0" y="297"/>
                    <a:pt x="0" y="320"/>
                    <a:pt x="23" y="342"/>
                  </a:cubicBezTo>
                  <a:cubicBezTo>
                    <a:pt x="23" y="365"/>
                    <a:pt x="46" y="388"/>
                    <a:pt x="69" y="388"/>
                  </a:cubicBezTo>
                  <a:cubicBezTo>
                    <a:pt x="91" y="411"/>
                    <a:pt x="114" y="411"/>
                    <a:pt x="114" y="434"/>
                  </a:cubicBezTo>
                  <a:cubicBezTo>
                    <a:pt x="160" y="434"/>
                    <a:pt x="205" y="457"/>
                    <a:pt x="228" y="457"/>
                  </a:cubicBezTo>
                  <a:cubicBezTo>
                    <a:pt x="137" y="479"/>
                    <a:pt x="69" y="525"/>
                    <a:pt x="23" y="594"/>
                  </a:cubicBezTo>
                  <a:cubicBezTo>
                    <a:pt x="23" y="639"/>
                    <a:pt x="23" y="708"/>
                    <a:pt x="23" y="730"/>
                  </a:cubicBezTo>
                  <a:cubicBezTo>
                    <a:pt x="69" y="799"/>
                    <a:pt x="114" y="845"/>
                    <a:pt x="183" y="867"/>
                  </a:cubicBezTo>
                  <a:cubicBezTo>
                    <a:pt x="228" y="890"/>
                    <a:pt x="297" y="913"/>
                    <a:pt x="342" y="913"/>
                  </a:cubicBezTo>
                  <a:cubicBezTo>
                    <a:pt x="434" y="913"/>
                    <a:pt x="525" y="890"/>
                    <a:pt x="593" y="867"/>
                  </a:cubicBezTo>
                  <a:cubicBezTo>
                    <a:pt x="662" y="845"/>
                    <a:pt x="708" y="799"/>
                    <a:pt x="753" y="776"/>
                  </a:cubicBezTo>
                  <a:cubicBezTo>
                    <a:pt x="776" y="753"/>
                    <a:pt x="799" y="753"/>
                    <a:pt x="799" y="730"/>
                  </a:cubicBezTo>
                  <a:cubicBezTo>
                    <a:pt x="822" y="708"/>
                    <a:pt x="822" y="685"/>
                    <a:pt x="822" y="662"/>
                  </a:cubicBezTo>
                  <a:cubicBezTo>
                    <a:pt x="845" y="639"/>
                    <a:pt x="845" y="616"/>
                    <a:pt x="822" y="616"/>
                  </a:cubicBezTo>
                  <a:cubicBezTo>
                    <a:pt x="822" y="594"/>
                    <a:pt x="822" y="571"/>
                    <a:pt x="799" y="548"/>
                  </a:cubicBezTo>
                  <a:cubicBezTo>
                    <a:pt x="753" y="479"/>
                    <a:pt x="685" y="457"/>
                    <a:pt x="639" y="434"/>
                  </a:cubicBezTo>
                  <a:lnTo>
                    <a:pt x="457" y="434"/>
                  </a:lnTo>
                  <a:cubicBezTo>
                    <a:pt x="434" y="457"/>
                    <a:pt x="434" y="457"/>
                    <a:pt x="411" y="457"/>
                  </a:cubicBezTo>
                  <a:lnTo>
                    <a:pt x="320" y="457"/>
                  </a:lnTo>
                  <a:cubicBezTo>
                    <a:pt x="365" y="434"/>
                    <a:pt x="434" y="434"/>
                    <a:pt x="479" y="411"/>
                  </a:cubicBezTo>
                  <a:cubicBezTo>
                    <a:pt x="525" y="411"/>
                    <a:pt x="571" y="388"/>
                    <a:pt x="616" y="365"/>
                  </a:cubicBezTo>
                  <a:cubicBezTo>
                    <a:pt x="685" y="342"/>
                    <a:pt x="685" y="342"/>
                    <a:pt x="730" y="297"/>
                  </a:cubicBezTo>
                  <a:cubicBezTo>
                    <a:pt x="730" y="297"/>
                    <a:pt x="730" y="274"/>
                    <a:pt x="730" y="274"/>
                  </a:cubicBezTo>
                  <a:cubicBezTo>
                    <a:pt x="753" y="274"/>
                    <a:pt x="753" y="274"/>
                    <a:pt x="753" y="251"/>
                  </a:cubicBezTo>
                  <a:cubicBezTo>
                    <a:pt x="776" y="251"/>
                    <a:pt x="776" y="228"/>
                    <a:pt x="776" y="206"/>
                  </a:cubicBezTo>
                  <a:cubicBezTo>
                    <a:pt x="799" y="206"/>
                    <a:pt x="799" y="183"/>
                    <a:pt x="799" y="160"/>
                  </a:cubicBezTo>
                  <a:cubicBezTo>
                    <a:pt x="799" y="160"/>
                    <a:pt x="799" y="137"/>
                    <a:pt x="776" y="114"/>
                  </a:cubicBezTo>
                  <a:cubicBezTo>
                    <a:pt x="776" y="91"/>
                    <a:pt x="753" y="69"/>
                    <a:pt x="753" y="69"/>
                  </a:cubicBezTo>
                  <a:cubicBezTo>
                    <a:pt x="730" y="46"/>
                    <a:pt x="730" y="46"/>
                    <a:pt x="708" y="23"/>
                  </a:cubicBezTo>
                  <a:cubicBezTo>
                    <a:pt x="685" y="23"/>
                    <a:pt x="662" y="23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8"/>
            <p:cNvSpPr/>
            <p:nvPr/>
          </p:nvSpPr>
          <p:spPr>
            <a:xfrm>
              <a:off x="1424338" y="3757463"/>
              <a:ext cx="12300" cy="7369"/>
            </a:xfrm>
            <a:custGeom>
              <a:avLst/>
              <a:gdLst/>
              <a:ahLst/>
              <a:cxnLst/>
              <a:rect l="l" t="t" r="r" b="b"/>
              <a:pathLst>
                <a:path w="686" h="411" extrusionOk="0">
                  <a:moveTo>
                    <a:pt x="434" y="0"/>
                  </a:moveTo>
                  <a:cubicBezTo>
                    <a:pt x="412" y="0"/>
                    <a:pt x="389" y="0"/>
                    <a:pt x="366" y="23"/>
                  </a:cubicBezTo>
                  <a:lnTo>
                    <a:pt x="320" y="23"/>
                  </a:lnTo>
                  <a:cubicBezTo>
                    <a:pt x="275" y="46"/>
                    <a:pt x="252" y="46"/>
                    <a:pt x="206" y="46"/>
                  </a:cubicBezTo>
                  <a:lnTo>
                    <a:pt x="252" y="46"/>
                  </a:lnTo>
                  <a:cubicBezTo>
                    <a:pt x="206" y="46"/>
                    <a:pt x="183" y="46"/>
                    <a:pt x="161" y="69"/>
                  </a:cubicBezTo>
                  <a:cubicBezTo>
                    <a:pt x="115" y="69"/>
                    <a:pt x="92" y="91"/>
                    <a:pt x="69" y="91"/>
                  </a:cubicBezTo>
                  <a:cubicBezTo>
                    <a:pt x="46" y="114"/>
                    <a:pt x="24" y="137"/>
                    <a:pt x="24" y="160"/>
                  </a:cubicBezTo>
                  <a:cubicBezTo>
                    <a:pt x="1" y="183"/>
                    <a:pt x="1" y="206"/>
                    <a:pt x="1" y="228"/>
                  </a:cubicBezTo>
                  <a:cubicBezTo>
                    <a:pt x="1" y="251"/>
                    <a:pt x="1" y="274"/>
                    <a:pt x="1" y="274"/>
                  </a:cubicBezTo>
                  <a:cubicBezTo>
                    <a:pt x="24" y="320"/>
                    <a:pt x="46" y="342"/>
                    <a:pt x="69" y="365"/>
                  </a:cubicBezTo>
                  <a:cubicBezTo>
                    <a:pt x="92" y="365"/>
                    <a:pt x="115" y="388"/>
                    <a:pt x="115" y="388"/>
                  </a:cubicBezTo>
                  <a:cubicBezTo>
                    <a:pt x="161" y="411"/>
                    <a:pt x="206" y="411"/>
                    <a:pt x="252" y="411"/>
                  </a:cubicBezTo>
                  <a:cubicBezTo>
                    <a:pt x="343" y="411"/>
                    <a:pt x="434" y="388"/>
                    <a:pt x="503" y="365"/>
                  </a:cubicBezTo>
                  <a:cubicBezTo>
                    <a:pt x="526" y="365"/>
                    <a:pt x="549" y="365"/>
                    <a:pt x="571" y="342"/>
                  </a:cubicBezTo>
                  <a:cubicBezTo>
                    <a:pt x="594" y="342"/>
                    <a:pt x="617" y="320"/>
                    <a:pt x="640" y="297"/>
                  </a:cubicBezTo>
                  <a:cubicBezTo>
                    <a:pt x="663" y="297"/>
                    <a:pt x="663" y="274"/>
                    <a:pt x="663" y="274"/>
                  </a:cubicBezTo>
                  <a:cubicBezTo>
                    <a:pt x="686" y="251"/>
                    <a:pt x="686" y="228"/>
                    <a:pt x="686" y="183"/>
                  </a:cubicBezTo>
                  <a:cubicBezTo>
                    <a:pt x="686" y="183"/>
                    <a:pt x="686" y="160"/>
                    <a:pt x="686" y="137"/>
                  </a:cubicBezTo>
                  <a:cubicBezTo>
                    <a:pt x="663" y="137"/>
                    <a:pt x="663" y="114"/>
                    <a:pt x="663" y="91"/>
                  </a:cubicBezTo>
                  <a:cubicBezTo>
                    <a:pt x="640" y="91"/>
                    <a:pt x="640" y="69"/>
                    <a:pt x="617" y="69"/>
                  </a:cubicBezTo>
                  <a:cubicBezTo>
                    <a:pt x="594" y="46"/>
                    <a:pt x="571" y="23"/>
                    <a:pt x="549" y="23"/>
                  </a:cubicBezTo>
                  <a:cubicBezTo>
                    <a:pt x="503" y="23"/>
                    <a:pt x="480" y="0"/>
                    <a:pt x="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8"/>
            <p:cNvSpPr/>
            <p:nvPr/>
          </p:nvSpPr>
          <p:spPr>
            <a:xfrm>
              <a:off x="1367050" y="3729617"/>
              <a:ext cx="51997" cy="35627"/>
            </a:xfrm>
            <a:custGeom>
              <a:avLst/>
              <a:gdLst/>
              <a:ahLst/>
              <a:cxnLst/>
              <a:rect l="l" t="t" r="r" b="b"/>
              <a:pathLst>
                <a:path w="2900" h="1987" extrusionOk="0">
                  <a:moveTo>
                    <a:pt x="2660" y="0"/>
                  </a:moveTo>
                  <a:cubicBezTo>
                    <a:pt x="2596" y="0"/>
                    <a:pt x="2532" y="25"/>
                    <a:pt x="2488" y="69"/>
                  </a:cubicBezTo>
                  <a:cubicBezTo>
                    <a:pt x="2306" y="275"/>
                    <a:pt x="2100" y="458"/>
                    <a:pt x="1872" y="640"/>
                  </a:cubicBezTo>
                  <a:cubicBezTo>
                    <a:pt x="1872" y="594"/>
                    <a:pt x="1826" y="526"/>
                    <a:pt x="1803" y="503"/>
                  </a:cubicBezTo>
                  <a:cubicBezTo>
                    <a:pt x="1762" y="483"/>
                    <a:pt x="1717" y="471"/>
                    <a:pt x="1673" y="471"/>
                  </a:cubicBezTo>
                  <a:cubicBezTo>
                    <a:pt x="1619" y="471"/>
                    <a:pt x="1567" y="488"/>
                    <a:pt x="1530" y="526"/>
                  </a:cubicBezTo>
                  <a:cubicBezTo>
                    <a:pt x="1393" y="663"/>
                    <a:pt x="1233" y="777"/>
                    <a:pt x="1073" y="891"/>
                  </a:cubicBezTo>
                  <a:lnTo>
                    <a:pt x="982" y="891"/>
                  </a:lnTo>
                  <a:lnTo>
                    <a:pt x="708" y="960"/>
                  </a:lnTo>
                  <a:lnTo>
                    <a:pt x="571" y="1005"/>
                  </a:lnTo>
                  <a:cubicBezTo>
                    <a:pt x="548" y="1005"/>
                    <a:pt x="525" y="1028"/>
                    <a:pt x="502" y="1028"/>
                  </a:cubicBezTo>
                  <a:cubicBezTo>
                    <a:pt x="457" y="1028"/>
                    <a:pt x="434" y="1051"/>
                    <a:pt x="388" y="1074"/>
                  </a:cubicBezTo>
                  <a:cubicBezTo>
                    <a:pt x="365" y="1097"/>
                    <a:pt x="365" y="1097"/>
                    <a:pt x="343" y="1119"/>
                  </a:cubicBezTo>
                  <a:cubicBezTo>
                    <a:pt x="297" y="1165"/>
                    <a:pt x="297" y="1211"/>
                    <a:pt x="343" y="1256"/>
                  </a:cubicBezTo>
                  <a:cubicBezTo>
                    <a:pt x="343" y="1279"/>
                    <a:pt x="343" y="1279"/>
                    <a:pt x="365" y="1279"/>
                  </a:cubicBezTo>
                  <a:cubicBezTo>
                    <a:pt x="297" y="1325"/>
                    <a:pt x="251" y="1348"/>
                    <a:pt x="206" y="1393"/>
                  </a:cubicBezTo>
                  <a:cubicBezTo>
                    <a:pt x="137" y="1439"/>
                    <a:pt x="114" y="1530"/>
                    <a:pt x="160" y="1599"/>
                  </a:cubicBezTo>
                  <a:cubicBezTo>
                    <a:pt x="114" y="1622"/>
                    <a:pt x="69" y="1644"/>
                    <a:pt x="46" y="1690"/>
                  </a:cubicBezTo>
                  <a:cubicBezTo>
                    <a:pt x="0" y="1781"/>
                    <a:pt x="69" y="1873"/>
                    <a:pt x="160" y="1895"/>
                  </a:cubicBezTo>
                  <a:cubicBezTo>
                    <a:pt x="207" y="1905"/>
                    <a:pt x="255" y="1910"/>
                    <a:pt x="302" y="1910"/>
                  </a:cubicBezTo>
                  <a:cubicBezTo>
                    <a:pt x="369" y="1910"/>
                    <a:pt x="436" y="1899"/>
                    <a:pt x="502" y="1873"/>
                  </a:cubicBezTo>
                  <a:cubicBezTo>
                    <a:pt x="548" y="1941"/>
                    <a:pt x="617" y="1964"/>
                    <a:pt x="708" y="1987"/>
                  </a:cubicBezTo>
                  <a:cubicBezTo>
                    <a:pt x="868" y="1987"/>
                    <a:pt x="1027" y="1918"/>
                    <a:pt x="1164" y="1873"/>
                  </a:cubicBezTo>
                  <a:cubicBezTo>
                    <a:pt x="1301" y="1827"/>
                    <a:pt x="1415" y="1759"/>
                    <a:pt x="1530" y="1690"/>
                  </a:cubicBezTo>
                  <a:cubicBezTo>
                    <a:pt x="1781" y="1553"/>
                    <a:pt x="2009" y="1393"/>
                    <a:pt x="2214" y="1211"/>
                  </a:cubicBezTo>
                  <a:cubicBezTo>
                    <a:pt x="2283" y="1142"/>
                    <a:pt x="2306" y="1074"/>
                    <a:pt x="2214" y="1005"/>
                  </a:cubicBezTo>
                  <a:cubicBezTo>
                    <a:pt x="2191" y="982"/>
                    <a:pt x="2123" y="960"/>
                    <a:pt x="2055" y="960"/>
                  </a:cubicBezTo>
                  <a:cubicBezTo>
                    <a:pt x="2351" y="731"/>
                    <a:pt x="2602" y="480"/>
                    <a:pt x="2831" y="206"/>
                  </a:cubicBezTo>
                  <a:cubicBezTo>
                    <a:pt x="2899" y="138"/>
                    <a:pt x="2831" y="47"/>
                    <a:pt x="2762" y="24"/>
                  </a:cubicBezTo>
                  <a:cubicBezTo>
                    <a:pt x="2730" y="8"/>
                    <a:pt x="2695" y="0"/>
                    <a:pt x="2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8"/>
            <p:cNvSpPr/>
            <p:nvPr/>
          </p:nvSpPr>
          <p:spPr>
            <a:xfrm>
              <a:off x="1339222" y="3718429"/>
              <a:ext cx="60998" cy="37061"/>
            </a:xfrm>
            <a:custGeom>
              <a:avLst/>
              <a:gdLst/>
              <a:ahLst/>
              <a:cxnLst/>
              <a:rect l="l" t="t" r="r" b="b"/>
              <a:pathLst>
                <a:path w="3402" h="2067" extrusionOk="0">
                  <a:moveTo>
                    <a:pt x="1552" y="0"/>
                  </a:moveTo>
                  <a:cubicBezTo>
                    <a:pt x="1529" y="0"/>
                    <a:pt x="1507" y="3"/>
                    <a:pt x="1484" y="9"/>
                  </a:cubicBezTo>
                  <a:cubicBezTo>
                    <a:pt x="1301" y="32"/>
                    <a:pt x="1119" y="100"/>
                    <a:pt x="936" y="146"/>
                  </a:cubicBezTo>
                  <a:cubicBezTo>
                    <a:pt x="731" y="214"/>
                    <a:pt x="502" y="237"/>
                    <a:pt x="365" y="374"/>
                  </a:cubicBezTo>
                  <a:cubicBezTo>
                    <a:pt x="206" y="488"/>
                    <a:pt x="365" y="625"/>
                    <a:pt x="502" y="625"/>
                  </a:cubicBezTo>
                  <a:cubicBezTo>
                    <a:pt x="639" y="625"/>
                    <a:pt x="776" y="579"/>
                    <a:pt x="913" y="534"/>
                  </a:cubicBezTo>
                  <a:cubicBezTo>
                    <a:pt x="936" y="579"/>
                    <a:pt x="982" y="625"/>
                    <a:pt x="1027" y="625"/>
                  </a:cubicBezTo>
                  <a:cubicBezTo>
                    <a:pt x="1027" y="648"/>
                    <a:pt x="1027" y="693"/>
                    <a:pt x="1050" y="716"/>
                  </a:cubicBezTo>
                  <a:cubicBezTo>
                    <a:pt x="1088" y="792"/>
                    <a:pt x="1173" y="836"/>
                    <a:pt x="1266" y="836"/>
                  </a:cubicBezTo>
                  <a:cubicBezTo>
                    <a:pt x="1285" y="836"/>
                    <a:pt x="1304" y="834"/>
                    <a:pt x="1324" y="830"/>
                  </a:cubicBezTo>
                  <a:cubicBezTo>
                    <a:pt x="1347" y="808"/>
                    <a:pt x="1370" y="808"/>
                    <a:pt x="1392" y="808"/>
                  </a:cubicBezTo>
                  <a:cubicBezTo>
                    <a:pt x="1347" y="853"/>
                    <a:pt x="1347" y="922"/>
                    <a:pt x="1392" y="990"/>
                  </a:cubicBezTo>
                  <a:cubicBezTo>
                    <a:pt x="1324" y="1013"/>
                    <a:pt x="1278" y="1059"/>
                    <a:pt x="1256" y="1127"/>
                  </a:cubicBezTo>
                  <a:cubicBezTo>
                    <a:pt x="1187" y="1150"/>
                    <a:pt x="1141" y="1173"/>
                    <a:pt x="1073" y="1196"/>
                  </a:cubicBezTo>
                  <a:cubicBezTo>
                    <a:pt x="1027" y="1218"/>
                    <a:pt x="1004" y="1241"/>
                    <a:pt x="959" y="1264"/>
                  </a:cubicBezTo>
                  <a:cubicBezTo>
                    <a:pt x="913" y="1287"/>
                    <a:pt x="890" y="1333"/>
                    <a:pt x="867" y="1355"/>
                  </a:cubicBezTo>
                  <a:cubicBezTo>
                    <a:pt x="822" y="1401"/>
                    <a:pt x="822" y="1470"/>
                    <a:pt x="867" y="1515"/>
                  </a:cubicBezTo>
                  <a:cubicBezTo>
                    <a:pt x="799" y="1561"/>
                    <a:pt x="731" y="1584"/>
                    <a:pt x="662" y="1606"/>
                  </a:cubicBezTo>
                  <a:cubicBezTo>
                    <a:pt x="502" y="1652"/>
                    <a:pt x="274" y="1698"/>
                    <a:pt x="137" y="1812"/>
                  </a:cubicBezTo>
                  <a:cubicBezTo>
                    <a:pt x="0" y="1926"/>
                    <a:pt x="137" y="2063"/>
                    <a:pt x="297" y="2063"/>
                  </a:cubicBezTo>
                  <a:cubicBezTo>
                    <a:pt x="316" y="2065"/>
                    <a:pt x="336" y="2067"/>
                    <a:pt x="355" y="2067"/>
                  </a:cubicBezTo>
                  <a:cubicBezTo>
                    <a:pt x="523" y="2067"/>
                    <a:pt x="704" y="1985"/>
                    <a:pt x="867" y="1903"/>
                  </a:cubicBezTo>
                  <a:cubicBezTo>
                    <a:pt x="1027" y="1858"/>
                    <a:pt x="1210" y="1789"/>
                    <a:pt x="1370" y="1698"/>
                  </a:cubicBezTo>
                  <a:cubicBezTo>
                    <a:pt x="1712" y="1561"/>
                    <a:pt x="2032" y="1378"/>
                    <a:pt x="2351" y="1196"/>
                  </a:cubicBezTo>
                  <a:cubicBezTo>
                    <a:pt x="2442" y="1127"/>
                    <a:pt x="2442" y="1059"/>
                    <a:pt x="2374" y="1013"/>
                  </a:cubicBezTo>
                  <a:cubicBezTo>
                    <a:pt x="2397" y="990"/>
                    <a:pt x="2420" y="990"/>
                    <a:pt x="2442" y="990"/>
                  </a:cubicBezTo>
                  <a:cubicBezTo>
                    <a:pt x="2762" y="808"/>
                    <a:pt x="3059" y="625"/>
                    <a:pt x="3333" y="397"/>
                  </a:cubicBezTo>
                  <a:cubicBezTo>
                    <a:pt x="3401" y="351"/>
                    <a:pt x="3401" y="237"/>
                    <a:pt x="3333" y="191"/>
                  </a:cubicBezTo>
                  <a:cubicBezTo>
                    <a:pt x="3287" y="157"/>
                    <a:pt x="3236" y="140"/>
                    <a:pt x="3184" y="140"/>
                  </a:cubicBezTo>
                  <a:cubicBezTo>
                    <a:pt x="3133" y="140"/>
                    <a:pt x="3082" y="157"/>
                    <a:pt x="3036" y="191"/>
                  </a:cubicBezTo>
                  <a:cubicBezTo>
                    <a:pt x="2830" y="351"/>
                    <a:pt x="2602" y="465"/>
                    <a:pt x="2374" y="602"/>
                  </a:cubicBezTo>
                  <a:cubicBezTo>
                    <a:pt x="2397" y="579"/>
                    <a:pt x="2420" y="557"/>
                    <a:pt x="2465" y="534"/>
                  </a:cubicBezTo>
                  <a:cubicBezTo>
                    <a:pt x="2557" y="488"/>
                    <a:pt x="2534" y="374"/>
                    <a:pt x="2488" y="305"/>
                  </a:cubicBezTo>
                  <a:cubicBezTo>
                    <a:pt x="2444" y="261"/>
                    <a:pt x="2371" y="236"/>
                    <a:pt x="2301" y="236"/>
                  </a:cubicBezTo>
                  <a:cubicBezTo>
                    <a:pt x="2262" y="236"/>
                    <a:pt x="2224" y="244"/>
                    <a:pt x="2191" y="260"/>
                  </a:cubicBezTo>
                  <a:cubicBezTo>
                    <a:pt x="2123" y="260"/>
                    <a:pt x="2032" y="260"/>
                    <a:pt x="1963" y="283"/>
                  </a:cubicBezTo>
                  <a:cubicBezTo>
                    <a:pt x="1917" y="260"/>
                    <a:pt x="1872" y="237"/>
                    <a:pt x="1826" y="237"/>
                  </a:cubicBezTo>
                  <a:lnTo>
                    <a:pt x="1689" y="237"/>
                  </a:lnTo>
                  <a:cubicBezTo>
                    <a:pt x="1689" y="237"/>
                    <a:pt x="1689" y="214"/>
                    <a:pt x="1689" y="214"/>
                  </a:cubicBezTo>
                  <a:cubicBezTo>
                    <a:pt x="1735" y="191"/>
                    <a:pt x="1758" y="123"/>
                    <a:pt x="1712" y="77"/>
                  </a:cubicBezTo>
                  <a:cubicBezTo>
                    <a:pt x="1678" y="26"/>
                    <a:pt x="1618" y="0"/>
                    <a:pt x="1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8"/>
            <p:cNvSpPr/>
            <p:nvPr/>
          </p:nvSpPr>
          <p:spPr>
            <a:xfrm>
              <a:off x="1333897" y="3706164"/>
              <a:ext cx="36039" cy="20064"/>
            </a:xfrm>
            <a:custGeom>
              <a:avLst/>
              <a:gdLst/>
              <a:ahLst/>
              <a:cxnLst/>
              <a:rect l="l" t="t" r="r" b="b"/>
              <a:pathLst>
                <a:path w="2010" h="1119" extrusionOk="0">
                  <a:moveTo>
                    <a:pt x="1773" y="1"/>
                  </a:moveTo>
                  <a:cubicBezTo>
                    <a:pt x="1727" y="1"/>
                    <a:pt x="1682" y="12"/>
                    <a:pt x="1644" y="31"/>
                  </a:cubicBezTo>
                  <a:cubicBezTo>
                    <a:pt x="1370" y="122"/>
                    <a:pt x="1096" y="259"/>
                    <a:pt x="822" y="396"/>
                  </a:cubicBezTo>
                  <a:cubicBezTo>
                    <a:pt x="685" y="464"/>
                    <a:pt x="548" y="533"/>
                    <a:pt x="434" y="601"/>
                  </a:cubicBezTo>
                  <a:cubicBezTo>
                    <a:pt x="366" y="647"/>
                    <a:pt x="297" y="693"/>
                    <a:pt x="229" y="738"/>
                  </a:cubicBezTo>
                  <a:cubicBezTo>
                    <a:pt x="183" y="784"/>
                    <a:pt x="115" y="830"/>
                    <a:pt x="69" y="898"/>
                  </a:cubicBezTo>
                  <a:cubicBezTo>
                    <a:pt x="0" y="944"/>
                    <a:pt x="46" y="1035"/>
                    <a:pt x="92" y="1081"/>
                  </a:cubicBezTo>
                  <a:cubicBezTo>
                    <a:pt x="132" y="1107"/>
                    <a:pt x="188" y="1119"/>
                    <a:pt x="241" y="1119"/>
                  </a:cubicBezTo>
                  <a:cubicBezTo>
                    <a:pt x="278" y="1119"/>
                    <a:pt x="314" y="1113"/>
                    <a:pt x="343" y="1104"/>
                  </a:cubicBezTo>
                  <a:cubicBezTo>
                    <a:pt x="617" y="989"/>
                    <a:pt x="845" y="830"/>
                    <a:pt x="1096" y="693"/>
                  </a:cubicBezTo>
                  <a:cubicBezTo>
                    <a:pt x="1347" y="556"/>
                    <a:pt x="1598" y="419"/>
                    <a:pt x="1872" y="328"/>
                  </a:cubicBezTo>
                  <a:cubicBezTo>
                    <a:pt x="1963" y="282"/>
                    <a:pt x="2009" y="168"/>
                    <a:pt x="1941" y="76"/>
                  </a:cubicBezTo>
                  <a:cubicBezTo>
                    <a:pt x="1900" y="23"/>
                    <a:pt x="1837" y="1"/>
                    <a:pt x="1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8"/>
            <p:cNvSpPr/>
            <p:nvPr/>
          </p:nvSpPr>
          <p:spPr>
            <a:xfrm>
              <a:off x="1384640" y="3776183"/>
              <a:ext cx="27845" cy="12802"/>
            </a:xfrm>
            <a:custGeom>
              <a:avLst/>
              <a:gdLst/>
              <a:ahLst/>
              <a:cxnLst/>
              <a:rect l="l" t="t" r="r" b="b"/>
              <a:pathLst>
                <a:path w="1553" h="714" extrusionOk="0">
                  <a:moveTo>
                    <a:pt x="937" y="0"/>
                  </a:moveTo>
                  <a:cubicBezTo>
                    <a:pt x="891" y="0"/>
                    <a:pt x="844" y="11"/>
                    <a:pt x="800" y="29"/>
                  </a:cubicBezTo>
                  <a:cubicBezTo>
                    <a:pt x="685" y="75"/>
                    <a:pt x="549" y="120"/>
                    <a:pt x="412" y="189"/>
                  </a:cubicBezTo>
                  <a:cubicBezTo>
                    <a:pt x="343" y="234"/>
                    <a:pt x="275" y="280"/>
                    <a:pt x="206" y="326"/>
                  </a:cubicBezTo>
                  <a:cubicBezTo>
                    <a:pt x="115" y="371"/>
                    <a:pt x="1" y="440"/>
                    <a:pt x="1" y="531"/>
                  </a:cubicBezTo>
                  <a:cubicBezTo>
                    <a:pt x="1" y="577"/>
                    <a:pt x="24" y="622"/>
                    <a:pt x="69" y="645"/>
                  </a:cubicBezTo>
                  <a:cubicBezTo>
                    <a:pt x="115" y="691"/>
                    <a:pt x="161" y="691"/>
                    <a:pt x="229" y="714"/>
                  </a:cubicBezTo>
                  <a:cubicBezTo>
                    <a:pt x="343" y="714"/>
                    <a:pt x="457" y="645"/>
                    <a:pt x="549" y="577"/>
                  </a:cubicBezTo>
                  <a:cubicBezTo>
                    <a:pt x="549" y="577"/>
                    <a:pt x="571" y="554"/>
                    <a:pt x="594" y="554"/>
                  </a:cubicBezTo>
                  <a:cubicBezTo>
                    <a:pt x="617" y="531"/>
                    <a:pt x="640" y="508"/>
                    <a:pt x="685" y="508"/>
                  </a:cubicBezTo>
                  <a:cubicBezTo>
                    <a:pt x="731" y="485"/>
                    <a:pt x="777" y="463"/>
                    <a:pt x="822" y="440"/>
                  </a:cubicBezTo>
                  <a:cubicBezTo>
                    <a:pt x="822" y="440"/>
                    <a:pt x="822" y="440"/>
                    <a:pt x="822" y="463"/>
                  </a:cubicBezTo>
                  <a:lnTo>
                    <a:pt x="800" y="463"/>
                  </a:lnTo>
                  <a:cubicBezTo>
                    <a:pt x="800" y="463"/>
                    <a:pt x="800" y="485"/>
                    <a:pt x="800" y="485"/>
                  </a:cubicBezTo>
                  <a:cubicBezTo>
                    <a:pt x="800" y="508"/>
                    <a:pt x="822" y="508"/>
                    <a:pt x="822" y="531"/>
                  </a:cubicBezTo>
                  <a:cubicBezTo>
                    <a:pt x="822" y="554"/>
                    <a:pt x="845" y="577"/>
                    <a:pt x="845" y="577"/>
                  </a:cubicBezTo>
                  <a:cubicBezTo>
                    <a:pt x="868" y="600"/>
                    <a:pt x="868" y="600"/>
                    <a:pt x="891" y="622"/>
                  </a:cubicBezTo>
                  <a:cubicBezTo>
                    <a:pt x="921" y="622"/>
                    <a:pt x="952" y="633"/>
                    <a:pt x="982" y="633"/>
                  </a:cubicBezTo>
                  <a:cubicBezTo>
                    <a:pt x="997" y="633"/>
                    <a:pt x="1013" y="630"/>
                    <a:pt x="1028" y="622"/>
                  </a:cubicBezTo>
                  <a:cubicBezTo>
                    <a:pt x="1051" y="622"/>
                    <a:pt x="1074" y="600"/>
                    <a:pt x="1119" y="600"/>
                  </a:cubicBezTo>
                  <a:cubicBezTo>
                    <a:pt x="1142" y="577"/>
                    <a:pt x="1142" y="577"/>
                    <a:pt x="1165" y="577"/>
                  </a:cubicBezTo>
                  <a:cubicBezTo>
                    <a:pt x="1165" y="645"/>
                    <a:pt x="1210" y="714"/>
                    <a:pt x="1325" y="714"/>
                  </a:cubicBezTo>
                  <a:cubicBezTo>
                    <a:pt x="1530" y="714"/>
                    <a:pt x="1553" y="440"/>
                    <a:pt x="1325" y="440"/>
                  </a:cubicBezTo>
                  <a:lnTo>
                    <a:pt x="1279" y="440"/>
                  </a:lnTo>
                  <a:cubicBezTo>
                    <a:pt x="1302" y="417"/>
                    <a:pt x="1302" y="394"/>
                    <a:pt x="1325" y="371"/>
                  </a:cubicBezTo>
                  <a:cubicBezTo>
                    <a:pt x="1325" y="348"/>
                    <a:pt x="1325" y="326"/>
                    <a:pt x="1302" y="303"/>
                  </a:cubicBezTo>
                  <a:cubicBezTo>
                    <a:pt x="1302" y="280"/>
                    <a:pt x="1279" y="280"/>
                    <a:pt x="1279" y="257"/>
                  </a:cubicBezTo>
                  <a:cubicBezTo>
                    <a:pt x="1256" y="234"/>
                    <a:pt x="1233" y="234"/>
                    <a:pt x="1210" y="212"/>
                  </a:cubicBezTo>
                  <a:lnTo>
                    <a:pt x="1165" y="189"/>
                  </a:lnTo>
                  <a:cubicBezTo>
                    <a:pt x="1165" y="166"/>
                    <a:pt x="1165" y="120"/>
                    <a:pt x="1119" y="97"/>
                  </a:cubicBezTo>
                  <a:cubicBezTo>
                    <a:pt x="1077" y="27"/>
                    <a:pt x="1010" y="0"/>
                    <a:pt x="9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8"/>
            <p:cNvSpPr/>
            <p:nvPr/>
          </p:nvSpPr>
          <p:spPr>
            <a:xfrm>
              <a:off x="1228716" y="3700229"/>
              <a:ext cx="181721" cy="162840"/>
            </a:xfrm>
            <a:custGeom>
              <a:avLst/>
              <a:gdLst/>
              <a:ahLst/>
              <a:cxnLst/>
              <a:rect l="l" t="t" r="r" b="b"/>
              <a:pathLst>
                <a:path w="10135" h="9082" extrusionOk="0">
                  <a:moveTo>
                    <a:pt x="4622" y="0"/>
                  </a:moveTo>
                  <a:cubicBezTo>
                    <a:pt x="4448" y="0"/>
                    <a:pt x="4270" y="6"/>
                    <a:pt x="4086" y="19"/>
                  </a:cubicBezTo>
                  <a:cubicBezTo>
                    <a:pt x="1507" y="179"/>
                    <a:pt x="0" y="1914"/>
                    <a:pt x="0" y="4311"/>
                  </a:cubicBezTo>
                  <a:cubicBezTo>
                    <a:pt x="0" y="6707"/>
                    <a:pt x="2192" y="9081"/>
                    <a:pt x="4771" y="9081"/>
                  </a:cubicBezTo>
                  <a:cubicBezTo>
                    <a:pt x="7350" y="9081"/>
                    <a:pt x="10135" y="6342"/>
                    <a:pt x="9473" y="4037"/>
                  </a:cubicBezTo>
                  <a:cubicBezTo>
                    <a:pt x="8703" y="1427"/>
                    <a:pt x="7211" y="0"/>
                    <a:pt x="4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8"/>
            <p:cNvSpPr/>
            <p:nvPr/>
          </p:nvSpPr>
          <p:spPr>
            <a:xfrm>
              <a:off x="1211521" y="3674373"/>
              <a:ext cx="188713" cy="195652"/>
            </a:xfrm>
            <a:custGeom>
              <a:avLst/>
              <a:gdLst/>
              <a:ahLst/>
              <a:cxnLst/>
              <a:rect l="l" t="t" r="r" b="b"/>
              <a:pathLst>
                <a:path w="10525" h="10912" extrusionOk="0">
                  <a:moveTo>
                    <a:pt x="8058" y="8514"/>
                  </a:moveTo>
                  <a:lnTo>
                    <a:pt x="8058" y="8514"/>
                  </a:lnTo>
                  <a:cubicBezTo>
                    <a:pt x="7670" y="9062"/>
                    <a:pt x="7145" y="9519"/>
                    <a:pt x="6551" y="9838"/>
                  </a:cubicBezTo>
                  <a:cubicBezTo>
                    <a:pt x="6027" y="10112"/>
                    <a:pt x="5502" y="10295"/>
                    <a:pt x="4954" y="10455"/>
                  </a:cubicBezTo>
                  <a:lnTo>
                    <a:pt x="4817" y="10455"/>
                  </a:lnTo>
                  <a:cubicBezTo>
                    <a:pt x="4931" y="10409"/>
                    <a:pt x="5022" y="10386"/>
                    <a:pt x="5136" y="10340"/>
                  </a:cubicBezTo>
                  <a:cubicBezTo>
                    <a:pt x="5570" y="10158"/>
                    <a:pt x="6004" y="9952"/>
                    <a:pt x="6415" y="9724"/>
                  </a:cubicBezTo>
                  <a:cubicBezTo>
                    <a:pt x="7008" y="9382"/>
                    <a:pt x="7579" y="8971"/>
                    <a:pt x="8058" y="8514"/>
                  </a:cubicBezTo>
                  <a:close/>
                  <a:moveTo>
                    <a:pt x="4977" y="1"/>
                  </a:moveTo>
                  <a:cubicBezTo>
                    <a:pt x="4360" y="46"/>
                    <a:pt x="3767" y="411"/>
                    <a:pt x="3287" y="754"/>
                  </a:cubicBezTo>
                  <a:cubicBezTo>
                    <a:pt x="2785" y="1119"/>
                    <a:pt x="2329" y="1530"/>
                    <a:pt x="1895" y="1986"/>
                  </a:cubicBezTo>
                  <a:cubicBezTo>
                    <a:pt x="1461" y="2443"/>
                    <a:pt x="1073" y="2922"/>
                    <a:pt x="731" y="3447"/>
                  </a:cubicBezTo>
                  <a:cubicBezTo>
                    <a:pt x="571" y="3721"/>
                    <a:pt x="411" y="3995"/>
                    <a:pt x="275" y="4269"/>
                  </a:cubicBezTo>
                  <a:cubicBezTo>
                    <a:pt x="138" y="4520"/>
                    <a:pt x="1" y="4840"/>
                    <a:pt x="160" y="5113"/>
                  </a:cubicBezTo>
                  <a:cubicBezTo>
                    <a:pt x="183" y="5136"/>
                    <a:pt x="183" y="5136"/>
                    <a:pt x="206" y="5136"/>
                  </a:cubicBezTo>
                  <a:cubicBezTo>
                    <a:pt x="206" y="5159"/>
                    <a:pt x="183" y="5159"/>
                    <a:pt x="183" y="5182"/>
                  </a:cubicBezTo>
                  <a:cubicBezTo>
                    <a:pt x="183" y="5205"/>
                    <a:pt x="206" y="5205"/>
                    <a:pt x="206" y="5228"/>
                  </a:cubicBezTo>
                  <a:cubicBezTo>
                    <a:pt x="160" y="5273"/>
                    <a:pt x="138" y="5342"/>
                    <a:pt x="115" y="5387"/>
                  </a:cubicBezTo>
                  <a:cubicBezTo>
                    <a:pt x="69" y="5501"/>
                    <a:pt x="138" y="5547"/>
                    <a:pt x="206" y="5593"/>
                  </a:cubicBezTo>
                  <a:cubicBezTo>
                    <a:pt x="206" y="5844"/>
                    <a:pt x="252" y="6095"/>
                    <a:pt x="320" y="6346"/>
                  </a:cubicBezTo>
                  <a:cubicBezTo>
                    <a:pt x="252" y="6460"/>
                    <a:pt x="183" y="6551"/>
                    <a:pt x="229" y="6688"/>
                  </a:cubicBezTo>
                  <a:cubicBezTo>
                    <a:pt x="264" y="6758"/>
                    <a:pt x="352" y="6788"/>
                    <a:pt x="422" y="6788"/>
                  </a:cubicBezTo>
                  <a:cubicBezTo>
                    <a:pt x="444" y="6788"/>
                    <a:pt x="464" y="6785"/>
                    <a:pt x="480" y="6780"/>
                  </a:cubicBezTo>
                  <a:cubicBezTo>
                    <a:pt x="503" y="6757"/>
                    <a:pt x="526" y="6757"/>
                    <a:pt x="526" y="6734"/>
                  </a:cubicBezTo>
                  <a:cubicBezTo>
                    <a:pt x="548" y="6757"/>
                    <a:pt x="548" y="6780"/>
                    <a:pt x="571" y="6780"/>
                  </a:cubicBezTo>
                  <a:cubicBezTo>
                    <a:pt x="594" y="6803"/>
                    <a:pt x="617" y="6825"/>
                    <a:pt x="640" y="6825"/>
                  </a:cubicBezTo>
                  <a:cubicBezTo>
                    <a:pt x="617" y="6871"/>
                    <a:pt x="594" y="6894"/>
                    <a:pt x="594" y="6939"/>
                  </a:cubicBezTo>
                  <a:cubicBezTo>
                    <a:pt x="548" y="7008"/>
                    <a:pt x="571" y="7076"/>
                    <a:pt x="640" y="7122"/>
                  </a:cubicBezTo>
                  <a:cubicBezTo>
                    <a:pt x="617" y="7145"/>
                    <a:pt x="594" y="7191"/>
                    <a:pt x="571" y="7236"/>
                  </a:cubicBezTo>
                  <a:cubicBezTo>
                    <a:pt x="503" y="7305"/>
                    <a:pt x="457" y="7373"/>
                    <a:pt x="457" y="7464"/>
                  </a:cubicBezTo>
                  <a:cubicBezTo>
                    <a:pt x="434" y="7533"/>
                    <a:pt x="503" y="7579"/>
                    <a:pt x="571" y="7601"/>
                  </a:cubicBezTo>
                  <a:cubicBezTo>
                    <a:pt x="503" y="7670"/>
                    <a:pt x="457" y="7761"/>
                    <a:pt x="480" y="7875"/>
                  </a:cubicBezTo>
                  <a:cubicBezTo>
                    <a:pt x="480" y="7970"/>
                    <a:pt x="578" y="8021"/>
                    <a:pt x="669" y="8021"/>
                  </a:cubicBezTo>
                  <a:cubicBezTo>
                    <a:pt x="709" y="8021"/>
                    <a:pt x="748" y="8011"/>
                    <a:pt x="777" y="7989"/>
                  </a:cubicBezTo>
                  <a:cubicBezTo>
                    <a:pt x="800" y="7989"/>
                    <a:pt x="822" y="7967"/>
                    <a:pt x="845" y="7967"/>
                  </a:cubicBezTo>
                  <a:cubicBezTo>
                    <a:pt x="731" y="8035"/>
                    <a:pt x="617" y="8126"/>
                    <a:pt x="480" y="8195"/>
                  </a:cubicBezTo>
                  <a:cubicBezTo>
                    <a:pt x="272" y="8341"/>
                    <a:pt x="500" y="8543"/>
                    <a:pt x="698" y="8543"/>
                  </a:cubicBezTo>
                  <a:cubicBezTo>
                    <a:pt x="717" y="8543"/>
                    <a:pt x="736" y="8541"/>
                    <a:pt x="754" y="8537"/>
                  </a:cubicBezTo>
                  <a:cubicBezTo>
                    <a:pt x="845" y="8514"/>
                    <a:pt x="936" y="8469"/>
                    <a:pt x="1028" y="8446"/>
                  </a:cubicBezTo>
                  <a:cubicBezTo>
                    <a:pt x="1087" y="8505"/>
                    <a:pt x="1181" y="8565"/>
                    <a:pt x="1294" y="8565"/>
                  </a:cubicBezTo>
                  <a:cubicBezTo>
                    <a:pt x="1311" y="8565"/>
                    <a:pt x="1329" y="8563"/>
                    <a:pt x="1347" y="8560"/>
                  </a:cubicBezTo>
                  <a:cubicBezTo>
                    <a:pt x="1370" y="8537"/>
                    <a:pt x="1393" y="8537"/>
                    <a:pt x="1416" y="8537"/>
                  </a:cubicBezTo>
                  <a:cubicBezTo>
                    <a:pt x="1416" y="8537"/>
                    <a:pt x="1416" y="8537"/>
                    <a:pt x="1416" y="8514"/>
                  </a:cubicBezTo>
                  <a:cubicBezTo>
                    <a:pt x="1461" y="8514"/>
                    <a:pt x="1484" y="8514"/>
                    <a:pt x="1507" y="8492"/>
                  </a:cubicBezTo>
                  <a:cubicBezTo>
                    <a:pt x="1530" y="8514"/>
                    <a:pt x="1530" y="8514"/>
                    <a:pt x="1553" y="8514"/>
                  </a:cubicBezTo>
                  <a:cubicBezTo>
                    <a:pt x="1606" y="8541"/>
                    <a:pt x="1652" y="8552"/>
                    <a:pt x="1694" y="8552"/>
                  </a:cubicBezTo>
                  <a:cubicBezTo>
                    <a:pt x="1704" y="8552"/>
                    <a:pt x="1713" y="8552"/>
                    <a:pt x="1722" y="8551"/>
                  </a:cubicBezTo>
                  <a:lnTo>
                    <a:pt x="1722" y="8551"/>
                  </a:lnTo>
                  <a:cubicBezTo>
                    <a:pt x="1555" y="8614"/>
                    <a:pt x="1574" y="8857"/>
                    <a:pt x="1781" y="8857"/>
                  </a:cubicBezTo>
                  <a:cubicBezTo>
                    <a:pt x="1781" y="8902"/>
                    <a:pt x="1781" y="8925"/>
                    <a:pt x="1804" y="8948"/>
                  </a:cubicBezTo>
                  <a:cubicBezTo>
                    <a:pt x="1827" y="8971"/>
                    <a:pt x="1849" y="8994"/>
                    <a:pt x="1872" y="8994"/>
                  </a:cubicBezTo>
                  <a:cubicBezTo>
                    <a:pt x="1804" y="9017"/>
                    <a:pt x="1758" y="9017"/>
                    <a:pt x="1713" y="9017"/>
                  </a:cubicBezTo>
                  <a:cubicBezTo>
                    <a:pt x="1553" y="9039"/>
                    <a:pt x="1507" y="9199"/>
                    <a:pt x="1667" y="9245"/>
                  </a:cubicBezTo>
                  <a:cubicBezTo>
                    <a:pt x="1713" y="9245"/>
                    <a:pt x="1781" y="9268"/>
                    <a:pt x="1827" y="9268"/>
                  </a:cubicBezTo>
                  <a:cubicBezTo>
                    <a:pt x="1781" y="9359"/>
                    <a:pt x="1849" y="9496"/>
                    <a:pt x="2009" y="9542"/>
                  </a:cubicBezTo>
                  <a:cubicBezTo>
                    <a:pt x="2260" y="9587"/>
                    <a:pt x="2489" y="9587"/>
                    <a:pt x="2740" y="9587"/>
                  </a:cubicBezTo>
                  <a:cubicBezTo>
                    <a:pt x="2740" y="9714"/>
                    <a:pt x="2926" y="9754"/>
                    <a:pt x="3049" y="9754"/>
                  </a:cubicBezTo>
                  <a:cubicBezTo>
                    <a:pt x="3081" y="9754"/>
                    <a:pt x="3109" y="9752"/>
                    <a:pt x="3128" y="9747"/>
                  </a:cubicBezTo>
                  <a:cubicBezTo>
                    <a:pt x="3184" y="9719"/>
                    <a:pt x="3232" y="9699"/>
                    <a:pt x="3276" y="9683"/>
                  </a:cubicBezTo>
                  <a:lnTo>
                    <a:pt x="3276" y="9683"/>
                  </a:lnTo>
                  <a:cubicBezTo>
                    <a:pt x="3222" y="9707"/>
                    <a:pt x="3175" y="9738"/>
                    <a:pt x="3128" y="9770"/>
                  </a:cubicBezTo>
                  <a:cubicBezTo>
                    <a:pt x="3014" y="9815"/>
                    <a:pt x="2922" y="9884"/>
                    <a:pt x="2831" y="9930"/>
                  </a:cubicBezTo>
                  <a:cubicBezTo>
                    <a:pt x="2694" y="9975"/>
                    <a:pt x="2671" y="10044"/>
                    <a:pt x="2717" y="10135"/>
                  </a:cubicBezTo>
                  <a:cubicBezTo>
                    <a:pt x="2626" y="10158"/>
                    <a:pt x="2557" y="10226"/>
                    <a:pt x="2603" y="10340"/>
                  </a:cubicBezTo>
                  <a:cubicBezTo>
                    <a:pt x="2683" y="10592"/>
                    <a:pt x="2877" y="10677"/>
                    <a:pt x="3108" y="10677"/>
                  </a:cubicBezTo>
                  <a:cubicBezTo>
                    <a:pt x="3339" y="10677"/>
                    <a:pt x="3607" y="10592"/>
                    <a:pt x="3835" y="10500"/>
                  </a:cubicBezTo>
                  <a:cubicBezTo>
                    <a:pt x="3835" y="10500"/>
                    <a:pt x="3835" y="10523"/>
                    <a:pt x="3858" y="10523"/>
                  </a:cubicBezTo>
                  <a:cubicBezTo>
                    <a:pt x="3949" y="10569"/>
                    <a:pt x="4064" y="10592"/>
                    <a:pt x="4155" y="10592"/>
                  </a:cubicBezTo>
                  <a:cubicBezTo>
                    <a:pt x="4178" y="10614"/>
                    <a:pt x="4200" y="10637"/>
                    <a:pt x="4246" y="10660"/>
                  </a:cubicBezTo>
                  <a:cubicBezTo>
                    <a:pt x="4246" y="10660"/>
                    <a:pt x="4269" y="10660"/>
                    <a:pt x="4269" y="10683"/>
                  </a:cubicBezTo>
                  <a:cubicBezTo>
                    <a:pt x="4246" y="10706"/>
                    <a:pt x="4246" y="10751"/>
                    <a:pt x="4269" y="10797"/>
                  </a:cubicBezTo>
                  <a:cubicBezTo>
                    <a:pt x="4292" y="10888"/>
                    <a:pt x="4429" y="10911"/>
                    <a:pt x="4520" y="10911"/>
                  </a:cubicBezTo>
                  <a:cubicBezTo>
                    <a:pt x="4657" y="10888"/>
                    <a:pt x="4794" y="10843"/>
                    <a:pt x="4931" y="10820"/>
                  </a:cubicBezTo>
                  <a:cubicBezTo>
                    <a:pt x="4994" y="10824"/>
                    <a:pt x="5057" y="10826"/>
                    <a:pt x="5121" y="10826"/>
                  </a:cubicBezTo>
                  <a:cubicBezTo>
                    <a:pt x="5405" y="10826"/>
                    <a:pt x="5693" y="10789"/>
                    <a:pt x="5935" y="10751"/>
                  </a:cubicBezTo>
                  <a:cubicBezTo>
                    <a:pt x="6506" y="10683"/>
                    <a:pt x="7076" y="10523"/>
                    <a:pt x="7624" y="10318"/>
                  </a:cubicBezTo>
                  <a:cubicBezTo>
                    <a:pt x="8674" y="9930"/>
                    <a:pt x="9724" y="9268"/>
                    <a:pt x="10409" y="8355"/>
                  </a:cubicBezTo>
                  <a:cubicBezTo>
                    <a:pt x="10524" y="8207"/>
                    <a:pt x="10355" y="8094"/>
                    <a:pt x="10191" y="8094"/>
                  </a:cubicBezTo>
                  <a:cubicBezTo>
                    <a:pt x="10128" y="8094"/>
                    <a:pt x="10066" y="8111"/>
                    <a:pt x="10021" y="8149"/>
                  </a:cubicBezTo>
                  <a:cubicBezTo>
                    <a:pt x="9496" y="8606"/>
                    <a:pt x="8971" y="9062"/>
                    <a:pt x="8378" y="9427"/>
                  </a:cubicBezTo>
                  <a:cubicBezTo>
                    <a:pt x="8423" y="9382"/>
                    <a:pt x="8446" y="9359"/>
                    <a:pt x="8492" y="9313"/>
                  </a:cubicBezTo>
                  <a:cubicBezTo>
                    <a:pt x="8857" y="8971"/>
                    <a:pt x="9222" y="8606"/>
                    <a:pt x="9542" y="8195"/>
                  </a:cubicBezTo>
                  <a:cubicBezTo>
                    <a:pt x="9701" y="8012"/>
                    <a:pt x="9861" y="7830"/>
                    <a:pt x="9998" y="7624"/>
                  </a:cubicBezTo>
                  <a:cubicBezTo>
                    <a:pt x="10158" y="7396"/>
                    <a:pt x="10318" y="7191"/>
                    <a:pt x="10409" y="6939"/>
                  </a:cubicBezTo>
                  <a:cubicBezTo>
                    <a:pt x="10441" y="6811"/>
                    <a:pt x="10305" y="6739"/>
                    <a:pt x="10181" y="6739"/>
                  </a:cubicBezTo>
                  <a:cubicBezTo>
                    <a:pt x="10128" y="6739"/>
                    <a:pt x="10078" y="6752"/>
                    <a:pt x="10044" y="6780"/>
                  </a:cubicBezTo>
                  <a:cubicBezTo>
                    <a:pt x="9701" y="7076"/>
                    <a:pt x="9473" y="7510"/>
                    <a:pt x="9176" y="7852"/>
                  </a:cubicBezTo>
                  <a:cubicBezTo>
                    <a:pt x="8948" y="8149"/>
                    <a:pt x="8697" y="8423"/>
                    <a:pt x="8423" y="8697"/>
                  </a:cubicBezTo>
                  <a:cubicBezTo>
                    <a:pt x="8446" y="8674"/>
                    <a:pt x="8446" y="8651"/>
                    <a:pt x="8469" y="8629"/>
                  </a:cubicBezTo>
                  <a:cubicBezTo>
                    <a:pt x="8537" y="8493"/>
                    <a:pt x="8390" y="8420"/>
                    <a:pt x="8254" y="8420"/>
                  </a:cubicBezTo>
                  <a:cubicBezTo>
                    <a:pt x="8207" y="8420"/>
                    <a:pt x="8161" y="8428"/>
                    <a:pt x="8126" y="8446"/>
                  </a:cubicBezTo>
                  <a:cubicBezTo>
                    <a:pt x="8286" y="8286"/>
                    <a:pt x="8446" y="8126"/>
                    <a:pt x="8606" y="7944"/>
                  </a:cubicBezTo>
                  <a:cubicBezTo>
                    <a:pt x="8726" y="7790"/>
                    <a:pt x="8537" y="7674"/>
                    <a:pt x="8368" y="7674"/>
                  </a:cubicBezTo>
                  <a:cubicBezTo>
                    <a:pt x="8312" y="7674"/>
                    <a:pt x="8258" y="7687"/>
                    <a:pt x="8218" y="7716"/>
                  </a:cubicBezTo>
                  <a:cubicBezTo>
                    <a:pt x="7624" y="8286"/>
                    <a:pt x="7008" y="8834"/>
                    <a:pt x="6323" y="9268"/>
                  </a:cubicBezTo>
                  <a:cubicBezTo>
                    <a:pt x="6163" y="9382"/>
                    <a:pt x="5981" y="9473"/>
                    <a:pt x="5821" y="9564"/>
                  </a:cubicBezTo>
                  <a:cubicBezTo>
                    <a:pt x="5821" y="9542"/>
                    <a:pt x="5821" y="9496"/>
                    <a:pt x="5798" y="9450"/>
                  </a:cubicBezTo>
                  <a:cubicBezTo>
                    <a:pt x="5844" y="9427"/>
                    <a:pt x="5867" y="9405"/>
                    <a:pt x="5912" y="9382"/>
                  </a:cubicBezTo>
                  <a:cubicBezTo>
                    <a:pt x="7008" y="8651"/>
                    <a:pt x="7921" y="7693"/>
                    <a:pt x="8651" y="6597"/>
                  </a:cubicBezTo>
                  <a:cubicBezTo>
                    <a:pt x="8744" y="6459"/>
                    <a:pt x="8598" y="6362"/>
                    <a:pt x="8458" y="6362"/>
                  </a:cubicBezTo>
                  <a:cubicBezTo>
                    <a:pt x="8390" y="6362"/>
                    <a:pt x="8324" y="6385"/>
                    <a:pt x="8286" y="6437"/>
                  </a:cubicBezTo>
                  <a:cubicBezTo>
                    <a:pt x="7967" y="6825"/>
                    <a:pt x="7647" y="7213"/>
                    <a:pt x="7282" y="7556"/>
                  </a:cubicBezTo>
                  <a:cubicBezTo>
                    <a:pt x="7465" y="7350"/>
                    <a:pt x="7624" y="7145"/>
                    <a:pt x="7784" y="6917"/>
                  </a:cubicBezTo>
                  <a:cubicBezTo>
                    <a:pt x="7888" y="6750"/>
                    <a:pt x="7725" y="6640"/>
                    <a:pt x="7557" y="6640"/>
                  </a:cubicBezTo>
                  <a:cubicBezTo>
                    <a:pt x="7541" y="6640"/>
                    <a:pt x="7526" y="6641"/>
                    <a:pt x="7510" y="6643"/>
                  </a:cubicBezTo>
                  <a:cubicBezTo>
                    <a:pt x="7624" y="6483"/>
                    <a:pt x="7738" y="6323"/>
                    <a:pt x="7830" y="6163"/>
                  </a:cubicBezTo>
                  <a:cubicBezTo>
                    <a:pt x="7891" y="6042"/>
                    <a:pt x="7738" y="5961"/>
                    <a:pt x="7603" y="5961"/>
                  </a:cubicBezTo>
                  <a:cubicBezTo>
                    <a:pt x="7536" y="5961"/>
                    <a:pt x="7472" y="5981"/>
                    <a:pt x="7442" y="6026"/>
                  </a:cubicBezTo>
                  <a:cubicBezTo>
                    <a:pt x="7008" y="6780"/>
                    <a:pt x="6460" y="7442"/>
                    <a:pt x="5821" y="8012"/>
                  </a:cubicBezTo>
                  <a:cubicBezTo>
                    <a:pt x="5661" y="8081"/>
                    <a:pt x="5524" y="8149"/>
                    <a:pt x="5365" y="8218"/>
                  </a:cubicBezTo>
                  <a:cubicBezTo>
                    <a:pt x="5410" y="8104"/>
                    <a:pt x="5319" y="7989"/>
                    <a:pt x="5159" y="7967"/>
                  </a:cubicBezTo>
                  <a:cubicBezTo>
                    <a:pt x="5182" y="7944"/>
                    <a:pt x="5205" y="7944"/>
                    <a:pt x="5228" y="7921"/>
                  </a:cubicBezTo>
                  <a:cubicBezTo>
                    <a:pt x="5319" y="7875"/>
                    <a:pt x="5319" y="7761"/>
                    <a:pt x="5250" y="7693"/>
                  </a:cubicBezTo>
                  <a:cubicBezTo>
                    <a:pt x="5205" y="7647"/>
                    <a:pt x="5159" y="7647"/>
                    <a:pt x="5114" y="7624"/>
                  </a:cubicBezTo>
                  <a:cubicBezTo>
                    <a:pt x="5387" y="7464"/>
                    <a:pt x="5661" y="7282"/>
                    <a:pt x="5935" y="7099"/>
                  </a:cubicBezTo>
                  <a:cubicBezTo>
                    <a:pt x="6323" y="6803"/>
                    <a:pt x="6757" y="6483"/>
                    <a:pt x="7076" y="6095"/>
                  </a:cubicBezTo>
                  <a:cubicBezTo>
                    <a:pt x="7177" y="5961"/>
                    <a:pt x="7020" y="5877"/>
                    <a:pt x="6884" y="5877"/>
                  </a:cubicBezTo>
                  <a:cubicBezTo>
                    <a:pt x="6834" y="5877"/>
                    <a:pt x="6788" y="5888"/>
                    <a:pt x="6757" y="5912"/>
                  </a:cubicBezTo>
                  <a:cubicBezTo>
                    <a:pt x="6369" y="6163"/>
                    <a:pt x="6027" y="6483"/>
                    <a:pt x="5661" y="6757"/>
                  </a:cubicBezTo>
                  <a:cubicBezTo>
                    <a:pt x="5273" y="7031"/>
                    <a:pt x="4885" y="7305"/>
                    <a:pt x="4452" y="7533"/>
                  </a:cubicBezTo>
                  <a:cubicBezTo>
                    <a:pt x="4315" y="7624"/>
                    <a:pt x="4132" y="7716"/>
                    <a:pt x="3972" y="7784"/>
                  </a:cubicBezTo>
                  <a:cubicBezTo>
                    <a:pt x="3949" y="7784"/>
                    <a:pt x="3927" y="7761"/>
                    <a:pt x="3904" y="7761"/>
                  </a:cubicBezTo>
                  <a:cubicBezTo>
                    <a:pt x="3904" y="7761"/>
                    <a:pt x="3927" y="7761"/>
                    <a:pt x="3949" y="7738"/>
                  </a:cubicBezTo>
                  <a:cubicBezTo>
                    <a:pt x="4041" y="7693"/>
                    <a:pt x="4109" y="7579"/>
                    <a:pt x="4041" y="7487"/>
                  </a:cubicBezTo>
                  <a:cubicBezTo>
                    <a:pt x="3972" y="7419"/>
                    <a:pt x="3881" y="7373"/>
                    <a:pt x="3790" y="7373"/>
                  </a:cubicBezTo>
                  <a:cubicBezTo>
                    <a:pt x="3881" y="7327"/>
                    <a:pt x="3949" y="7282"/>
                    <a:pt x="4018" y="7236"/>
                  </a:cubicBezTo>
                  <a:cubicBezTo>
                    <a:pt x="4041" y="7213"/>
                    <a:pt x="4064" y="7191"/>
                    <a:pt x="4064" y="7168"/>
                  </a:cubicBezTo>
                  <a:cubicBezTo>
                    <a:pt x="4566" y="6848"/>
                    <a:pt x="5022" y="6506"/>
                    <a:pt x="5456" y="6118"/>
                  </a:cubicBezTo>
                  <a:cubicBezTo>
                    <a:pt x="5611" y="5997"/>
                    <a:pt x="5468" y="5864"/>
                    <a:pt x="5319" y="5864"/>
                  </a:cubicBezTo>
                  <a:cubicBezTo>
                    <a:pt x="5271" y="5864"/>
                    <a:pt x="5221" y="5879"/>
                    <a:pt x="5182" y="5912"/>
                  </a:cubicBezTo>
                  <a:cubicBezTo>
                    <a:pt x="4748" y="6255"/>
                    <a:pt x="4292" y="6574"/>
                    <a:pt x="3835" y="6871"/>
                  </a:cubicBezTo>
                  <a:cubicBezTo>
                    <a:pt x="3794" y="6861"/>
                    <a:pt x="3753" y="6856"/>
                    <a:pt x="3712" y="6856"/>
                  </a:cubicBezTo>
                  <a:cubicBezTo>
                    <a:pt x="3572" y="6856"/>
                    <a:pt x="3434" y="6909"/>
                    <a:pt x="3310" y="6962"/>
                  </a:cubicBezTo>
                  <a:cubicBezTo>
                    <a:pt x="3607" y="6734"/>
                    <a:pt x="3858" y="6460"/>
                    <a:pt x="4064" y="6141"/>
                  </a:cubicBezTo>
                  <a:cubicBezTo>
                    <a:pt x="4086" y="6118"/>
                    <a:pt x="4086" y="6095"/>
                    <a:pt x="4086" y="6095"/>
                  </a:cubicBezTo>
                  <a:cubicBezTo>
                    <a:pt x="4337" y="5935"/>
                    <a:pt x="4589" y="5798"/>
                    <a:pt x="4840" y="5684"/>
                  </a:cubicBezTo>
                  <a:cubicBezTo>
                    <a:pt x="5045" y="5593"/>
                    <a:pt x="5228" y="5501"/>
                    <a:pt x="5433" y="5410"/>
                  </a:cubicBezTo>
                  <a:cubicBezTo>
                    <a:pt x="5616" y="5319"/>
                    <a:pt x="5867" y="5250"/>
                    <a:pt x="6004" y="5091"/>
                  </a:cubicBezTo>
                  <a:cubicBezTo>
                    <a:pt x="6095" y="4954"/>
                    <a:pt x="5935" y="4862"/>
                    <a:pt x="5821" y="4840"/>
                  </a:cubicBezTo>
                  <a:cubicBezTo>
                    <a:pt x="5593" y="4840"/>
                    <a:pt x="5387" y="4954"/>
                    <a:pt x="5182" y="5022"/>
                  </a:cubicBezTo>
                  <a:cubicBezTo>
                    <a:pt x="4954" y="5136"/>
                    <a:pt x="4748" y="5228"/>
                    <a:pt x="4520" y="5342"/>
                  </a:cubicBezTo>
                  <a:cubicBezTo>
                    <a:pt x="4109" y="5547"/>
                    <a:pt x="3698" y="5775"/>
                    <a:pt x="3310" y="6026"/>
                  </a:cubicBezTo>
                  <a:cubicBezTo>
                    <a:pt x="2922" y="6255"/>
                    <a:pt x="2534" y="6506"/>
                    <a:pt x="2169" y="6780"/>
                  </a:cubicBezTo>
                  <a:cubicBezTo>
                    <a:pt x="2101" y="6848"/>
                    <a:pt x="2055" y="6894"/>
                    <a:pt x="1986" y="6939"/>
                  </a:cubicBezTo>
                  <a:cubicBezTo>
                    <a:pt x="1964" y="6917"/>
                    <a:pt x="1941" y="6894"/>
                    <a:pt x="1918" y="6871"/>
                  </a:cubicBezTo>
                  <a:lnTo>
                    <a:pt x="1895" y="6871"/>
                  </a:lnTo>
                  <a:cubicBezTo>
                    <a:pt x="1986" y="6780"/>
                    <a:pt x="2078" y="6711"/>
                    <a:pt x="2169" y="6643"/>
                  </a:cubicBezTo>
                  <a:cubicBezTo>
                    <a:pt x="2671" y="6232"/>
                    <a:pt x="3219" y="5912"/>
                    <a:pt x="3835" y="5684"/>
                  </a:cubicBezTo>
                  <a:cubicBezTo>
                    <a:pt x="3927" y="5638"/>
                    <a:pt x="3972" y="5524"/>
                    <a:pt x="3904" y="5456"/>
                  </a:cubicBezTo>
                  <a:cubicBezTo>
                    <a:pt x="3858" y="5395"/>
                    <a:pt x="3782" y="5375"/>
                    <a:pt x="3709" y="5375"/>
                  </a:cubicBezTo>
                  <a:cubicBezTo>
                    <a:pt x="3673" y="5375"/>
                    <a:pt x="3637" y="5380"/>
                    <a:pt x="3607" y="5387"/>
                  </a:cubicBezTo>
                  <a:cubicBezTo>
                    <a:pt x="2945" y="5616"/>
                    <a:pt x="2352" y="5935"/>
                    <a:pt x="1804" y="6369"/>
                  </a:cubicBezTo>
                  <a:cubicBezTo>
                    <a:pt x="1758" y="6392"/>
                    <a:pt x="1735" y="6414"/>
                    <a:pt x="1690" y="6437"/>
                  </a:cubicBezTo>
                  <a:cubicBezTo>
                    <a:pt x="1735" y="6414"/>
                    <a:pt x="1758" y="6369"/>
                    <a:pt x="1804" y="6346"/>
                  </a:cubicBezTo>
                  <a:cubicBezTo>
                    <a:pt x="1849" y="6278"/>
                    <a:pt x="1804" y="6209"/>
                    <a:pt x="1758" y="6163"/>
                  </a:cubicBezTo>
                  <a:cubicBezTo>
                    <a:pt x="1986" y="5935"/>
                    <a:pt x="2215" y="5730"/>
                    <a:pt x="2489" y="5547"/>
                  </a:cubicBezTo>
                  <a:cubicBezTo>
                    <a:pt x="2489" y="5524"/>
                    <a:pt x="2511" y="5524"/>
                    <a:pt x="2511" y="5524"/>
                  </a:cubicBezTo>
                  <a:cubicBezTo>
                    <a:pt x="3219" y="5205"/>
                    <a:pt x="3995" y="5022"/>
                    <a:pt x="4680" y="4657"/>
                  </a:cubicBezTo>
                  <a:cubicBezTo>
                    <a:pt x="4941" y="4526"/>
                    <a:pt x="4746" y="4313"/>
                    <a:pt x="4529" y="4313"/>
                  </a:cubicBezTo>
                  <a:cubicBezTo>
                    <a:pt x="4519" y="4313"/>
                    <a:pt x="4508" y="4313"/>
                    <a:pt x="4497" y="4315"/>
                  </a:cubicBezTo>
                  <a:cubicBezTo>
                    <a:pt x="3812" y="4429"/>
                    <a:pt x="3151" y="4680"/>
                    <a:pt x="2557" y="5022"/>
                  </a:cubicBezTo>
                  <a:cubicBezTo>
                    <a:pt x="2557" y="4961"/>
                    <a:pt x="2466" y="4882"/>
                    <a:pt x="2382" y="4882"/>
                  </a:cubicBezTo>
                  <a:cubicBezTo>
                    <a:pt x="2371" y="4882"/>
                    <a:pt x="2361" y="4883"/>
                    <a:pt x="2352" y="4885"/>
                  </a:cubicBezTo>
                  <a:cubicBezTo>
                    <a:pt x="1941" y="5022"/>
                    <a:pt x="1553" y="5205"/>
                    <a:pt x="1188" y="5456"/>
                  </a:cubicBezTo>
                  <a:cubicBezTo>
                    <a:pt x="1416" y="5228"/>
                    <a:pt x="1690" y="5045"/>
                    <a:pt x="1964" y="4862"/>
                  </a:cubicBezTo>
                  <a:cubicBezTo>
                    <a:pt x="1986" y="4840"/>
                    <a:pt x="1986" y="4817"/>
                    <a:pt x="1986" y="4771"/>
                  </a:cubicBezTo>
                  <a:cubicBezTo>
                    <a:pt x="2648" y="4383"/>
                    <a:pt x="3333" y="4041"/>
                    <a:pt x="4064" y="3744"/>
                  </a:cubicBezTo>
                  <a:cubicBezTo>
                    <a:pt x="4251" y="3661"/>
                    <a:pt x="4116" y="3464"/>
                    <a:pt x="3970" y="3464"/>
                  </a:cubicBezTo>
                  <a:cubicBezTo>
                    <a:pt x="3955" y="3464"/>
                    <a:pt x="3941" y="3466"/>
                    <a:pt x="3927" y="3470"/>
                  </a:cubicBezTo>
                  <a:cubicBezTo>
                    <a:pt x="3333" y="3653"/>
                    <a:pt x="2762" y="3904"/>
                    <a:pt x="2192" y="4178"/>
                  </a:cubicBezTo>
                  <a:cubicBezTo>
                    <a:pt x="2557" y="3904"/>
                    <a:pt x="2922" y="3630"/>
                    <a:pt x="3287" y="3356"/>
                  </a:cubicBezTo>
                  <a:cubicBezTo>
                    <a:pt x="3467" y="3213"/>
                    <a:pt x="3280" y="3069"/>
                    <a:pt x="3104" y="3069"/>
                  </a:cubicBezTo>
                  <a:cubicBezTo>
                    <a:pt x="3055" y="3069"/>
                    <a:pt x="3007" y="3080"/>
                    <a:pt x="2968" y="3105"/>
                  </a:cubicBezTo>
                  <a:cubicBezTo>
                    <a:pt x="2420" y="3493"/>
                    <a:pt x="1872" y="3858"/>
                    <a:pt x="1325" y="4246"/>
                  </a:cubicBezTo>
                  <a:cubicBezTo>
                    <a:pt x="1256" y="4292"/>
                    <a:pt x="1188" y="4337"/>
                    <a:pt x="1142" y="4383"/>
                  </a:cubicBezTo>
                  <a:cubicBezTo>
                    <a:pt x="2078" y="3219"/>
                    <a:pt x="3607" y="2625"/>
                    <a:pt x="4817" y="1735"/>
                  </a:cubicBezTo>
                  <a:cubicBezTo>
                    <a:pt x="4908" y="1667"/>
                    <a:pt x="4908" y="1553"/>
                    <a:pt x="4840" y="1484"/>
                  </a:cubicBezTo>
                  <a:cubicBezTo>
                    <a:pt x="4789" y="1434"/>
                    <a:pt x="4725" y="1418"/>
                    <a:pt x="4662" y="1418"/>
                  </a:cubicBezTo>
                  <a:cubicBezTo>
                    <a:pt x="4611" y="1418"/>
                    <a:pt x="4561" y="1428"/>
                    <a:pt x="4520" y="1439"/>
                  </a:cubicBezTo>
                  <a:cubicBezTo>
                    <a:pt x="3972" y="1621"/>
                    <a:pt x="3447" y="1849"/>
                    <a:pt x="2945" y="2146"/>
                  </a:cubicBezTo>
                  <a:cubicBezTo>
                    <a:pt x="2648" y="2260"/>
                    <a:pt x="2374" y="2397"/>
                    <a:pt x="2123" y="2557"/>
                  </a:cubicBezTo>
                  <a:cubicBezTo>
                    <a:pt x="2032" y="2603"/>
                    <a:pt x="1941" y="2648"/>
                    <a:pt x="1872" y="2694"/>
                  </a:cubicBezTo>
                  <a:cubicBezTo>
                    <a:pt x="1986" y="2534"/>
                    <a:pt x="2123" y="2352"/>
                    <a:pt x="2283" y="2192"/>
                  </a:cubicBezTo>
                  <a:cubicBezTo>
                    <a:pt x="2648" y="1758"/>
                    <a:pt x="3082" y="1370"/>
                    <a:pt x="3516" y="1028"/>
                  </a:cubicBezTo>
                  <a:cubicBezTo>
                    <a:pt x="3744" y="845"/>
                    <a:pt x="3972" y="685"/>
                    <a:pt x="4223" y="548"/>
                  </a:cubicBezTo>
                  <a:cubicBezTo>
                    <a:pt x="4497" y="411"/>
                    <a:pt x="4771" y="320"/>
                    <a:pt x="5045" y="206"/>
                  </a:cubicBezTo>
                  <a:cubicBezTo>
                    <a:pt x="5182" y="160"/>
                    <a:pt x="5091" y="1"/>
                    <a:pt x="4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8"/>
            <p:cNvSpPr/>
            <p:nvPr/>
          </p:nvSpPr>
          <p:spPr>
            <a:xfrm>
              <a:off x="1252044" y="3730030"/>
              <a:ext cx="4518" cy="3299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229" y="1"/>
                  </a:moveTo>
                  <a:cubicBezTo>
                    <a:pt x="160" y="69"/>
                    <a:pt x="69" y="115"/>
                    <a:pt x="0" y="161"/>
                  </a:cubicBezTo>
                  <a:cubicBezTo>
                    <a:pt x="0" y="161"/>
                    <a:pt x="23" y="183"/>
                    <a:pt x="23" y="183"/>
                  </a:cubicBezTo>
                  <a:cubicBezTo>
                    <a:pt x="92" y="115"/>
                    <a:pt x="160" y="69"/>
                    <a:pt x="251" y="24"/>
                  </a:cubicBezTo>
                  <a:cubicBezTo>
                    <a:pt x="251" y="24"/>
                    <a:pt x="229" y="1"/>
                    <a:pt x="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8"/>
            <p:cNvSpPr/>
            <p:nvPr/>
          </p:nvSpPr>
          <p:spPr>
            <a:xfrm>
              <a:off x="1208652" y="3717138"/>
              <a:ext cx="59814" cy="52732"/>
            </a:xfrm>
            <a:custGeom>
              <a:avLst/>
              <a:gdLst/>
              <a:ahLst/>
              <a:cxnLst/>
              <a:rect l="l" t="t" r="r" b="b"/>
              <a:pathLst>
                <a:path w="3336" h="2941" extrusionOk="0">
                  <a:moveTo>
                    <a:pt x="3139" y="0"/>
                  </a:moveTo>
                  <a:cubicBezTo>
                    <a:pt x="3119" y="0"/>
                    <a:pt x="3099" y="4"/>
                    <a:pt x="3082" y="12"/>
                  </a:cubicBezTo>
                  <a:cubicBezTo>
                    <a:pt x="2466" y="446"/>
                    <a:pt x="1827" y="902"/>
                    <a:pt x="1233" y="1405"/>
                  </a:cubicBezTo>
                  <a:cubicBezTo>
                    <a:pt x="960" y="1633"/>
                    <a:pt x="686" y="1861"/>
                    <a:pt x="412" y="2089"/>
                  </a:cubicBezTo>
                  <a:cubicBezTo>
                    <a:pt x="183" y="2295"/>
                    <a:pt x="1" y="2523"/>
                    <a:pt x="1" y="2843"/>
                  </a:cubicBezTo>
                  <a:cubicBezTo>
                    <a:pt x="1" y="2905"/>
                    <a:pt x="63" y="2940"/>
                    <a:pt x="123" y="2940"/>
                  </a:cubicBezTo>
                  <a:cubicBezTo>
                    <a:pt x="171" y="2940"/>
                    <a:pt x="219" y="2917"/>
                    <a:pt x="229" y="2865"/>
                  </a:cubicBezTo>
                  <a:cubicBezTo>
                    <a:pt x="320" y="2591"/>
                    <a:pt x="526" y="2363"/>
                    <a:pt x="731" y="2158"/>
                  </a:cubicBezTo>
                  <a:cubicBezTo>
                    <a:pt x="1005" y="1930"/>
                    <a:pt x="1279" y="1678"/>
                    <a:pt x="1553" y="1450"/>
                  </a:cubicBezTo>
                  <a:cubicBezTo>
                    <a:pt x="2101" y="994"/>
                    <a:pt x="2671" y="560"/>
                    <a:pt x="3242" y="149"/>
                  </a:cubicBezTo>
                  <a:cubicBezTo>
                    <a:pt x="3335" y="75"/>
                    <a:pt x="3231" y="0"/>
                    <a:pt x="3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8"/>
            <p:cNvSpPr/>
            <p:nvPr/>
          </p:nvSpPr>
          <p:spPr>
            <a:xfrm>
              <a:off x="1210302" y="3745020"/>
              <a:ext cx="76131" cy="65696"/>
            </a:xfrm>
            <a:custGeom>
              <a:avLst/>
              <a:gdLst/>
              <a:ahLst/>
              <a:cxnLst/>
              <a:rect l="l" t="t" r="r" b="b"/>
              <a:pathLst>
                <a:path w="4246" h="3664" extrusionOk="0">
                  <a:moveTo>
                    <a:pt x="1783" y="0"/>
                  </a:moveTo>
                  <a:cubicBezTo>
                    <a:pt x="1767" y="0"/>
                    <a:pt x="1751" y="3"/>
                    <a:pt x="1735" y="9"/>
                  </a:cubicBezTo>
                  <a:cubicBezTo>
                    <a:pt x="1027" y="375"/>
                    <a:pt x="434" y="945"/>
                    <a:pt x="46" y="1630"/>
                  </a:cubicBezTo>
                  <a:cubicBezTo>
                    <a:pt x="0" y="1698"/>
                    <a:pt x="46" y="1790"/>
                    <a:pt x="114" y="1813"/>
                  </a:cubicBezTo>
                  <a:cubicBezTo>
                    <a:pt x="91" y="1813"/>
                    <a:pt x="91" y="1835"/>
                    <a:pt x="91" y="1835"/>
                  </a:cubicBezTo>
                  <a:cubicBezTo>
                    <a:pt x="23" y="1950"/>
                    <a:pt x="137" y="2064"/>
                    <a:pt x="251" y="2064"/>
                  </a:cubicBezTo>
                  <a:cubicBezTo>
                    <a:pt x="365" y="2041"/>
                    <a:pt x="457" y="2018"/>
                    <a:pt x="548" y="1972"/>
                  </a:cubicBezTo>
                  <a:lnTo>
                    <a:pt x="548" y="1972"/>
                  </a:lnTo>
                  <a:cubicBezTo>
                    <a:pt x="479" y="2064"/>
                    <a:pt x="434" y="2132"/>
                    <a:pt x="388" y="2246"/>
                  </a:cubicBezTo>
                  <a:cubicBezTo>
                    <a:pt x="343" y="2338"/>
                    <a:pt x="434" y="2383"/>
                    <a:pt x="525" y="2406"/>
                  </a:cubicBezTo>
                  <a:cubicBezTo>
                    <a:pt x="502" y="2429"/>
                    <a:pt x="502" y="2429"/>
                    <a:pt x="479" y="2452"/>
                  </a:cubicBezTo>
                  <a:cubicBezTo>
                    <a:pt x="434" y="2543"/>
                    <a:pt x="548" y="2611"/>
                    <a:pt x="639" y="2634"/>
                  </a:cubicBezTo>
                  <a:cubicBezTo>
                    <a:pt x="616" y="2634"/>
                    <a:pt x="616" y="2657"/>
                    <a:pt x="594" y="2657"/>
                  </a:cubicBezTo>
                  <a:cubicBezTo>
                    <a:pt x="548" y="2703"/>
                    <a:pt x="525" y="2771"/>
                    <a:pt x="571" y="2817"/>
                  </a:cubicBezTo>
                  <a:cubicBezTo>
                    <a:pt x="616" y="2908"/>
                    <a:pt x="731" y="2954"/>
                    <a:pt x="822" y="2954"/>
                  </a:cubicBezTo>
                  <a:cubicBezTo>
                    <a:pt x="913" y="2931"/>
                    <a:pt x="1027" y="2840"/>
                    <a:pt x="959" y="2771"/>
                  </a:cubicBezTo>
                  <a:cubicBezTo>
                    <a:pt x="1050" y="2703"/>
                    <a:pt x="1119" y="2634"/>
                    <a:pt x="1210" y="2566"/>
                  </a:cubicBezTo>
                  <a:lnTo>
                    <a:pt x="1210" y="2566"/>
                  </a:lnTo>
                  <a:cubicBezTo>
                    <a:pt x="1164" y="2657"/>
                    <a:pt x="1119" y="2748"/>
                    <a:pt x="1096" y="2863"/>
                  </a:cubicBezTo>
                  <a:cubicBezTo>
                    <a:pt x="1073" y="2977"/>
                    <a:pt x="1164" y="3022"/>
                    <a:pt x="1278" y="3022"/>
                  </a:cubicBezTo>
                  <a:cubicBezTo>
                    <a:pt x="1096" y="3136"/>
                    <a:pt x="936" y="3273"/>
                    <a:pt x="799" y="3410"/>
                  </a:cubicBezTo>
                  <a:cubicBezTo>
                    <a:pt x="731" y="3479"/>
                    <a:pt x="776" y="3570"/>
                    <a:pt x="822" y="3616"/>
                  </a:cubicBezTo>
                  <a:cubicBezTo>
                    <a:pt x="864" y="3644"/>
                    <a:pt x="924" y="3663"/>
                    <a:pt x="985" y="3663"/>
                  </a:cubicBezTo>
                  <a:cubicBezTo>
                    <a:pt x="1023" y="3663"/>
                    <a:pt x="1061" y="3656"/>
                    <a:pt x="1096" y="3639"/>
                  </a:cubicBezTo>
                  <a:cubicBezTo>
                    <a:pt x="1484" y="3410"/>
                    <a:pt x="1826" y="3114"/>
                    <a:pt x="2214" y="2863"/>
                  </a:cubicBezTo>
                  <a:cubicBezTo>
                    <a:pt x="2579" y="2611"/>
                    <a:pt x="2967" y="2383"/>
                    <a:pt x="3355" y="2178"/>
                  </a:cubicBezTo>
                  <a:cubicBezTo>
                    <a:pt x="3567" y="2063"/>
                    <a:pt x="3423" y="1883"/>
                    <a:pt x="3263" y="1883"/>
                  </a:cubicBezTo>
                  <a:cubicBezTo>
                    <a:pt x="3233" y="1883"/>
                    <a:pt x="3202" y="1889"/>
                    <a:pt x="3173" y="1904"/>
                  </a:cubicBezTo>
                  <a:cubicBezTo>
                    <a:pt x="2739" y="2132"/>
                    <a:pt x="2328" y="2360"/>
                    <a:pt x="1940" y="2611"/>
                  </a:cubicBezTo>
                  <a:cubicBezTo>
                    <a:pt x="1781" y="2703"/>
                    <a:pt x="1598" y="2794"/>
                    <a:pt x="1438" y="2908"/>
                  </a:cubicBezTo>
                  <a:cubicBezTo>
                    <a:pt x="1712" y="2474"/>
                    <a:pt x="2032" y="2064"/>
                    <a:pt x="2465" y="1767"/>
                  </a:cubicBezTo>
                  <a:cubicBezTo>
                    <a:pt x="2967" y="1402"/>
                    <a:pt x="3561" y="1173"/>
                    <a:pt x="4132" y="945"/>
                  </a:cubicBezTo>
                  <a:cubicBezTo>
                    <a:pt x="4200" y="900"/>
                    <a:pt x="4246" y="831"/>
                    <a:pt x="4200" y="763"/>
                  </a:cubicBezTo>
                  <a:cubicBezTo>
                    <a:pt x="4156" y="718"/>
                    <a:pt x="4093" y="693"/>
                    <a:pt x="4035" y="693"/>
                  </a:cubicBezTo>
                  <a:cubicBezTo>
                    <a:pt x="4003" y="693"/>
                    <a:pt x="3973" y="701"/>
                    <a:pt x="3949" y="717"/>
                  </a:cubicBezTo>
                  <a:cubicBezTo>
                    <a:pt x="3333" y="945"/>
                    <a:pt x="2716" y="1196"/>
                    <a:pt x="2169" y="1561"/>
                  </a:cubicBezTo>
                  <a:cubicBezTo>
                    <a:pt x="1963" y="1698"/>
                    <a:pt x="1758" y="1858"/>
                    <a:pt x="1575" y="2064"/>
                  </a:cubicBezTo>
                  <a:cubicBezTo>
                    <a:pt x="1544" y="2033"/>
                    <a:pt x="1509" y="2020"/>
                    <a:pt x="1473" y="2020"/>
                  </a:cubicBezTo>
                  <a:cubicBezTo>
                    <a:pt x="1429" y="2020"/>
                    <a:pt x="1384" y="2039"/>
                    <a:pt x="1347" y="2064"/>
                  </a:cubicBezTo>
                  <a:cubicBezTo>
                    <a:pt x="1278" y="2086"/>
                    <a:pt x="1233" y="2132"/>
                    <a:pt x="1187" y="2155"/>
                  </a:cubicBezTo>
                  <a:cubicBezTo>
                    <a:pt x="1169" y="2084"/>
                    <a:pt x="1110" y="2026"/>
                    <a:pt x="1030" y="2026"/>
                  </a:cubicBezTo>
                  <a:cubicBezTo>
                    <a:pt x="1008" y="2026"/>
                    <a:pt x="984" y="2031"/>
                    <a:pt x="959" y="2041"/>
                  </a:cubicBezTo>
                  <a:lnTo>
                    <a:pt x="890" y="2041"/>
                  </a:lnTo>
                  <a:cubicBezTo>
                    <a:pt x="1073" y="1835"/>
                    <a:pt x="1347" y="1676"/>
                    <a:pt x="1461" y="1402"/>
                  </a:cubicBezTo>
                  <a:cubicBezTo>
                    <a:pt x="1501" y="1322"/>
                    <a:pt x="1403" y="1260"/>
                    <a:pt x="1331" y="1260"/>
                  </a:cubicBezTo>
                  <a:cubicBezTo>
                    <a:pt x="1320" y="1260"/>
                    <a:pt x="1310" y="1262"/>
                    <a:pt x="1301" y="1265"/>
                  </a:cubicBezTo>
                  <a:cubicBezTo>
                    <a:pt x="1119" y="1310"/>
                    <a:pt x="982" y="1402"/>
                    <a:pt x="845" y="1493"/>
                  </a:cubicBezTo>
                  <a:cubicBezTo>
                    <a:pt x="890" y="1447"/>
                    <a:pt x="936" y="1402"/>
                    <a:pt x="1004" y="1333"/>
                  </a:cubicBezTo>
                  <a:cubicBezTo>
                    <a:pt x="1210" y="1128"/>
                    <a:pt x="1438" y="900"/>
                    <a:pt x="1644" y="694"/>
                  </a:cubicBezTo>
                  <a:cubicBezTo>
                    <a:pt x="1746" y="591"/>
                    <a:pt x="1605" y="502"/>
                    <a:pt x="1490" y="502"/>
                  </a:cubicBezTo>
                  <a:cubicBezTo>
                    <a:pt x="1451" y="502"/>
                    <a:pt x="1415" y="512"/>
                    <a:pt x="1393" y="534"/>
                  </a:cubicBezTo>
                  <a:cubicBezTo>
                    <a:pt x="1210" y="671"/>
                    <a:pt x="1050" y="831"/>
                    <a:pt x="890" y="968"/>
                  </a:cubicBezTo>
                  <a:cubicBezTo>
                    <a:pt x="1164" y="648"/>
                    <a:pt x="1484" y="375"/>
                    <a:pt x="1849" y="169"/>
                  </a:cubicBezTo>
                  <a:cubicBezTo>
                    <a:pt x="1967" y="110"/>
                    <a:pt x="1882" y="0"/>
                    <a:pt x="17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8"/>
            <p:cNvSpPr/>
            <p:nvPr/>
          </p:nvSpPr>
          <p:spPr>
            <a:xfrm>
              <a:off x="1271678" y="3790922"/>
              <a:ext cx="72814" cy="57555"/>
            </a:xfrm>
            <a:custGeom>
              <a:avLst/>
              <a:gdLst/>
              <a:ahLst/>
              <a:cxnLst/>
              <a:rect l="l" t="t" r="r" b="b"/>
              <a:pathLst>
                <a:path w="4061" h="3210" extrusionOk="0">
                  <a:moveTo>
                    <a:pt x="3903" y="1"/>
                  </a:moveTo>
                  <a:cubicBezTo>
                    <a:pt x="3874" y="1"/>
                    <a:pt x="3849" y="9"/>
                    <a:pt x="3836" y="29"/>
                  </a:cubicBezTo>
                  <a:cubicBezTo>
                    <a:pt x="3311" y="554"/>
                    <a:pt x="2808" y="1101"/>
                    <a:pt x="2306" y="1626"/>
                  </a:cubicBezTo>
                  <a:cubicBezTo>
                    <a:pt x="2078" y="1855"/>
                    <a:pt x="1850" y="2083"/>
                    <a:pt x="1622" y="2288"/>
                  </a:cubicBezTo>
                  <a:cubicBezTo>
                    <a:pt x="1507" y="2380"/>
                    <a:pt x="1393" y="2471"/>
                    <a:pt x="1256" y="2539"/>
                  </a:cubicBezTo>
                  <a:cubicBezTo>
                    <a:pt x="1188" y="2585"/>
                    <a:pt x="1119" y="2608"/>
                    <a:pt x="1051" y="2631"/>
                  </a:cubicBezTo>
                  <a:lnTo>
                    <a:pt x="960" y="2631"/>
                  </a:lnTo>
                  <a:cubicBezTo>
                    <a:pt x="925" y="2608"/>
                    <a:pt x="880" y="2591"/>
                    <a:pt x="834" y="2591"/>
                  </a:cubicBezTo>
                  <a:cubicBezTo>
                    <a:pt x="788" y="2591"/>
                    <a:pt x="743" y="2608"/>
                    <a:pt x="709" y="2654"/>
                  </a:cubicBezTo>
                  <a:cubicBezTo>
                    <a:pt x="709" y="2676"/>
                    <a:pt x="686" y="2699"/>
                    <a:pt x="686" y="2722"/>
                  </a:cubicBezTo>
                  <a:cubicBezTo>
                    <a:pt x="663" y="2722"/>
                    <a:pt x="640" y="2722"/>
                    <a:pt x="617" y="2745"/>
                  </a:cubicBezTo>
                  <a:cubicBezTo>
                    <a:pt x="526" y="2768"/>
                    <a:pt x="435" y="2813"/>
                    <a:pt x="343" y="2836"/>
                  </a:cubicBezTo>
                  <a:lnTo>
                    <a:pt x="206" y="2905"/>
                  </a:lnTo>
                  <a:cubicBezTo>
                    <a:pt x="184" y="2905"/>
                    <a:pt x="138" y="2927"/>
                    <a:pt x="115" y="2950"/>
                  </a:cubicBezTo>
                  <a:cubicBezTo>
                    <a:pt x="92" y="2950"/>
                    <a:pt x="69" y="2973"/>
                    <a:pt x="69" y="2996"/>
                  </a:cubicBezTo>
                  <a:cubicBezTo>
                    <a:pt x="1" y="3019"/>
                    <a:pt x="1" y="3087"/>
                    <a:pt x="24" y="3133"/>
                  </a:cubicBezTo>
                  <a:cubicBezTo>
                    <a:pt x="58" y="3184"/>
                    <a:pt x="118" y="3210"/>
                    <a:pt x="175" y="3210"/>
                  </a:cubicBezTo>
                  <a:cubicBezTo>
                    <a:pt x="194" y="3210"/>
                    <a:pt x="212" y="3207"/>
                    <a:pt x="229" y="3201"/>
                  </a:cubicBezTo>
                  <a:cubicBezTo>
                    <a:pt x="252" y="3201"/>
                    <a:pt x="275" y="3201"/>
                    <a:pt x="298" y="3178"/>
                  </a:cubicBezTo>
                  <a:cubicBezTo>
                    <a:pt x="343" y="3178"/>
                    <a:pt x="366" y="3156"/>
                    <a:pt x="412" y="3156"/>
                  </a:cubicBezTo>
                  <a:cubicBezTo>
                    <a:pt x="435" y="3133"/>
                    <a:pt x="480" y="3110"/>
                    <a:pt x="526" y="3087"/>
                  </a:cubicBezTo>
                  <a:cubicBezTo>
                    <a:pt x="617" y="3064"/>
                    <a:pt x="709" y="3019"/>
                    <a:pt x="800" y="2996"/>
                  </a:cubicBezTo>
                  <a:cubicBezTo>
                    <a:pt x="823" y="2973"/>
                    <a:pt x="845" y="2950"/>
                    <a:pt x="868" y="2927"/>
                  </a:cubicBezTo>
                  <a:lnTo>
                    <a:pt x="891" y="2927"/>
                  </a:lnTo>
                  <a:cubicBezTo>
                    <a:pt x="927" y="2938"/>
                    <a:pt x="964" y="2942"/>
                    <a:pt x="1002" y="2942"/>
                  </a:cubicBezTo>
                  <a:cubicBezTo>
                    <a:pt x="1132" y="2942"/>
                    <a:pt x="1270" y="2889"/>
                    <a:pt x="1393" y="2836"/>
                  </a:cubicBezTo>
                  <a:cubicBezTo>
                    <a:pt x="1713" y="2676"/>
                    <a:pt x="1987" y="2425"/>
                    <a:pt x="2215" y="2151"/>
                  </a:cubicBezTo>
                  <a:cubicBezTo>
                    <a:pt x="2831" y="1467"/>
                    <a:pt x="3402" y="782"/>
                    <a:pt x="3995" y="120"/>
                  </a:cubicBezTo>
                  <a:cubicBezTo>
                    <a:pt x="4061" y="54"/>
                    <a:pt x="3974" y="1"/>
                    <a:pt x="39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8"/>
            <p:cNvSpPr/>
            <p:nvPr/>
          </p:nvSpPr>
          <p:spPr>
            <a:xfrm>
              <a:off x="1300743" y="3844301"/>
              <a:ext cx="69407" cy="26572"/>
            </a:xfrm>
            <a:custGeom>
              <a:avLst/>
              <a:gdLst/>
              <a:ahLst/>
              <a:cxnLst/>
              <a:rect l="l" t="t" r="r" b="b"/>
              <a:pathLst>
                <a:path w="3871" h="1482" extrusionOk="0">
                  <a:moveTo>
                    <a:pt x="3556" y="1"/>
                  </a:moveTo>
                  <a:cubicBezTo>
                    <a:pt x="3525" y="1"/>
                    <a:pt x="3495" y="6"/>
                    <a:pt x="3470" y="19"/>
                  </a:cubicBezTo>
                  <a:lnTo>
                    <a:pt x="3333" y="19"/>
                  </a:lnTo>
                  <a:cubicBezTo>
                    <a:pt x="3310" y="19"/>
                    <a:pt x="3310" y="42"/>
                    <a:pt x="3287" y="42"/>
                  </a:cubicBezTo>
                  <a:cubicBezTo>
                    <a:pt x="3265" y="65"/>
                    <a:pt x="3265" y="65"/>
                    <a:pt x="3242" y="87"/>
                  </a:cubicBezTo>
                  <a:cubicBezTo>
                    <a:pt x="3219" y="87"/>
                    <a:pt x="3219" y="110"/>
                    <a:pt x="3196" y="110"/>
                  </a:cubicBezTo>
                  <a:cubicBezTo>
                    <a:pt x="3196" y="133"/>
                    <a:pt x="3173" y="156"/>
                    <a:pt x="3150" y="156"/>
                  </a:cubicBezTo>
                  <a:cubicBezTo>
                    <a:pt x="3150" y="179"/>
                    <a:pt x="3150" y="179"/>
                    <a:pt x="3150" y="179"/>
                  </a:cubicBezTo>
                  <a:cubicBezTo>
                    <a:pt x="3128" y="201"/>
                    <a:pt x="3128" y="224"/>
                    <a:pt x="3105" y="224"/>
                  </a:cubicBezTo>
                  <a:cubicBezTo>
                    <a:pt x="3105" y="247"/>
                    <a:pt x="3105" y="247"/>
                    <a:pt x="3105" y="247"/>
                  </a:cubicBezTo>
                  <a:cubicBezTo>
                    <a:pt x="2237" y="772"/>
                    <a:pt x="1256" y="1137"/>
                    <a:pt x="229" y="1229"/>
                  </a:cubicBezTo>
                  <a:cubicBezTo>
                    <a:pt x="10" y="1250"/>
                    <a:pt x="1" y="1481"/>
                    <a:pt x="200" y="1481"/>
                  </a:cubicBezTo>
                  <a:cubicBezTo>
                    <a:pt x="209" y="1481"/>
                    <a:pt x="219" y="1481"/>
                    <a:pt x="229" y="1480"/>
                  </a:cubicBezTo>
                  <a:cubicBezTo>
                    <a:pt x="1461" y="1411"/>
                    <a:pt x="2717" y="1023"/>
                    <a:pt x="3721" y="247"/>
                  </a:cubicBezTo>
                  <a:cubicBezTo>
                    <a:pt x="3871" y="116"/>
                    <a:pt x="3699" y="1"/>
                    <a:pt x="3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8"/>
            <p:cNvSpPr/>
            <p:nvPr/>
          </p:nvSpPr>
          <p:spPr>
            <a:xfrm>
              <a:off x="1288873" y="3695245"/>
              <a:ext cx="25801" cy="7638"/>
            </a:xfrm>
            <a:custGeom>
              <a:avLst/>
              <a:gdLst/>
              <a:ahLst/>
              <a:cxnLst/>
              <a:rect l="l" t="t" r="r" b="b"/>
              <a:pathLst>
                <a:path w="1439" h="426" extrusionOk="0">
                  <a:moveTo>
                    <a:pt x="320" y="1"/>
                  </a:moveTo>
                  <a:cubicBezTo>
                    <a:pt x="275" y="1"/>
                    <a:pt x="206" y="1"/>
                    <a:pt x="138" y="24"/>
                  </a:cubicBezTo>
                  <a:cubicBezTo>
                    <a:pt x="115" y="46"/>
                    <a:pt x="46" y="69"/>
                    <a:pt x="46" y="138"/>
                  </a:cubicBezTo>
                  <a:cubicBezTo>
                    <a:pt x="1" y="229"/>
                    <a:pt x="92" y="320"/>
                    <a:pt x="206" y="343"/>
                  </a:cubicBezTo>
                  <a:cubicBezTo>
                    <a:pt x="389" y="389"/>
                    <a:pt x="571" y="412"/>
                    <a:pt x="754" y="412"/>
                  </a:cubicBezTo>
                  <a:cubicBezTo>
                    <a:pt x="821" y="420"/>
                    <a:pt x="891" y="425"/>
                    <a:pt x="961" y="425"/>
                  </a:cubicBezTo>
                  <a:cubicBezTo>
                    <a:pt x="1084" y="425"/>
                    <a:pt x="1209" y="409"/>
                    <a:pt x="1324" y="366"/>
                  </a:cubicBezTo>
                  <a:cubicBezTo>
                    <a:pt x="1393" y="343"/>
                    <a:pt x="1439" y="275"/>
                    <a:pt x="1439" y="206"/>
                  </a:cubicBezTo>
                  <a:cubicBezTo>
                    <a:pt x="1416" y="115"/>
                    <a:pt x="1347" y="69"/>
                    <a:pt x="1279" y="69"/>
                  </a:cubicBezTo>
                  <a:cubicBezTo>
                    <a:pt x="1188" y="46"/>
                    <a:pt x="1102" y="41"/>
                    <a:pt x="1016" y="41"/>
                  </a:cubicBezTo>
                  <a:cubicBezTo>
                    <a:pt x="931" y="41"/>
                    <a:pt x="845" y="46"/>
                    <a:pt x="754" y="46"/>
                  </a:cubicBezTo>
                  <a:cubicBezTo>
                    <a:pt x="685" y="46"/>
                    <a:pt x="594" y="46"/>
                    <a:pt x="526" y="24"/>
                  </a:cubicBezTo>
                  <a:lnTo>
                    <a:pt x="457" y="24"/>
                  </a:lnTo>
                  <a:cubicBezTo>
                    <a:pt x="411" y="24"/>
                    <a:pt x="366" y="24"/>
                    <a:pt x="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8"/>
            <p:cNvSpPr/>
            <p:nvPr/>
          </p:nvSpPr>
          <p:spPr>
            <a:xfrm>
              <a:off x="1288048" y="3673549"/>
              <a:ext cx="13537" cy="9844"/>
            </a:xfrm>
            <a:custGeom>
              <a:avLst/>
              <a:gdLst/>
              <a:ahLst/>
              <a:cxnLst/>
              <a:rect l="l" t="t" r="r" b="b"/>
              <a:pathLst>
                <a:path w="755" h="549" extrusionOk="0">
                  <a:moveTo>
                    <a:pt x="321" y="1"/>
                  </a:moveTo>
                  <a:cubicBezTo>
                    <a:pt x="275" y="1"/>
                    <a:pt x="229" y="24"/>
                    <a:pt x="206" y="24"/>
                  </a:cubicBezTo>
                  <a:cubicBezTo>
                    <a:pt x="184" y="47"/>
                    <a:pt x="184" y="47"/>
                    <a:pt x="184" y="47"/>
                  </a:cubicBezTo>
                  <a:cubicBezTo>
                    <a:pt x="161" y="47"/>
                    <a:pt x="138" y="69"/>
                    <a:pt x="115" y="92"/>
                  </a:cubicBezTo>
                  <a:cubicBezTo>
                    <a:pt x="92" y="92"/>
                    <a:pt x="69" y="115"/>
                    <a:pt x="47" y="138"/>
                  </a:cubicBezTo>
                  <a:cubicBezTo>
                    <a:pt x="47" y="138"/>
                    <a:pt x="47" y="161"/>
                    <a:pt x="24" y="161"/>
                  </a:cubicBezTo>
                  <a:cubicBezTo>
                    <a:pt x="24" y="184"/>
                    <a:pt x="1" y="206"/>
                    <a:pt x="1" y="229"/>
                  </a:cubicBezTo>
                  <a:cubicBezTo>
                    <a:pt x="1" y="229"/>
                    <a:pt x="1" y="252"/>
                    <a:pt x="1" y="252"/>
                  </a:cubicBezTo>
                  <a:cubicBezTo>
                    <a:pt x="1" y="275"/>
                    <a:pt x="1" y="275"/>
                    <a:pt x="1" y="298"/>
                  </a:cubicBezTo>
                  <a:cubicBezTo>
                    <a:pt x="1" y="298"/>
                    <a:pt x="1" y="320"/>
                    <a:pt x="1" y="343"/>
                  </a:cubicBezTo>
                  <a:cubicBezTo>
                    <a:pt x="1" y="366"/>
                    <a:pt x="1" y="366"/>
                    <a:pt x="1" y="366"/>
                  </a:cubicBezTo>
                  <a:cubicBezTo>
                    <a:pt x="24" y="389"/>
                    <a:pt x="24" y="412"/>
                    <a:pt x="47" y="435"/>
                  </a:cubicBezTo>
                  <a:cubicBezTo>
                    <a:pt x="47" y="435"/>
                    <a:pt x="47" y="457"/>
                    <a:pt x="69" y="457"/>
                  </a:cubicBezTo>
                  <a:cubicBezTo>
                    <a:pt x="69" y="457"/>
                    <a:pt x="69" y="457"/>
                    <a:pt x="92" y="480"/>
                  </a:cubicBezTo>
                  <a:cubicBezTo>
                    <a:pt x="92" y="480"/>
                    <a:pt x="115" y="503"/>
                    <a:pt x="138" y="503"/>
                  </a:cubicBezTo>
                  <a:lnTo>
                    <a:pt x="161" y="503"/>
                  </a:lnTo>
                  <a:cubicBezTo>
                    <a:pt x="184" y="526"/>
                    <a:pt x="206" y="526"/>
                    <a:pt x="229" y="526"/>
                  </a:cubicBezTo>
                  <a:cubicBezTo>
                    <a:pt x="229" y="526"/>
                    <a:pt x="229" y="526"/>
                    <a:pt x="229" y="549"/>
                  </a:cubicBezTo>
                  <a:cubicBezTo>
                    <a:pt x="275" y="549"/>
                    <a:pt x="321" y="549"/>
                    <a:pt x="366" y="526"/>
                  </a:cubicBezTo>
                  <a:cubicBezTo>
                    <a:pt x="389" y="549"/>
                    <a:pt x="412" y="549"/>
                    <a:pt x="435" y="549"/>
                  </a:cubicBezTo>
                  <a:lnTo>
                    <a:pt x="503" y="549"/>
                  </a:lnTo>
                  <a:cubicBezTo>
                    <a:pt x="526" y="549"/>
                    <a:pt x="549" y="526"/>
                    <a:pt x="572" y="526"/>
                  </a:cubicBezTo>
                  <a:cubicBezTo>
                    <a:pt x="617" y="503"/>
                    <a:pt x="663" y="480"/>
                    <a:pt x="686" y="435"/>
                  </a:cubicBezTo>
                  <a:lnTo>
                    <a:pt x="709" y="435"/>
                  </a:lnTo>
                  <a:cubicBezTo>
                    <a:pt x="709" y="412"/>
                    <a:pt x="731" y="389"/>
                    <a:pt x="731" y="366"/>
                  </a:cubicBezTo>
                  <a:cubicBezTo>
                    <a:pt x="731" y="366"/>
                    <a:pt x="731" y="366"/>
                    <a:pt x="731" y="343"/>
                  </a:cubicBezTo>
                  <a:cubicBezTo>
                    <a:pt x="754" y="320"/>
                    <a:pt x="754" y="320"/>
                    <a:pt x="754" y="298"/>
                  </a:cubicBezTo>
                  <a:cubicBezTo>
                    <a:pt x="754" y="229"/>
                    <a:pt x="731" y="184"/>
                    <a:pt x="709" y="115"/>
                  </a:cubicBezTo>
                  <a:cubicBezTo>
                    <a:pt x="686" y="115"/>
                    <a:pt x="686" y="92"/>
                    <a:pt x="663" y="92"/>
                  </a:cubicBezTo>
                  <a:cubicBezTo>
                    <a:pt x="663" y="92"/>
                    <a:pt x="640" y="69"/>
                    <a:pt x="640" y="69"/>
                  </a:cubicBezTo>
                  <a:cubicBezTo>
                    <a:pt x="617" y="47"/>
                    <a:pt x="594" y="24"/>
                    <a:pt x="572" y="24"/>
                  </a:cubicBezTo>
                  <a:cubicBezTo>
                    <a:pt x="549" y="24"/>
                    <a:pt x="526" y="1"/>
                    <a:pt x="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8"/>
            <p:cNvSpPr/>
            <p:nvPr/>
          </p:nvSpPr>
          <p:spPr>
            <a:xfrm>
              <a:off x="1279872" y="3734530"/>
              <a:ext cx="11475" cy="9037"/>
            </a:xfrm>
            <a:custGeom>
              <a:avLst/>
              <a:gdLst/>
              <a:ahLst/>
              <a:cxnLst/>
              <a:rect l="l" t="t" r="r" b="b"/>
              <a:pathLst>
                <a:path w="640" h="504" extrusionOk="0">
                  <a:moveTo>
                    <a:pt x="252" y="1"/>
                  </a:moveTo>
                  <a:cubicBezTo>
                    <a:pt x="229" y="1"/>
                    <a:pt x="206" y="24"/>
                    <a:pt x="206" y="24"/>
                  </a:cubicBezTo>
                  <a:lnTo>
                    <a:pt x="183" y="24"/>
                  </a:lnTo>
                  <a:cubicBezTo>
                    <a:pt x="183" y="24"/>
                    <a:pt x="160" y="47"/>
                    <a:pt x="160" y="47"/>
                  </a:cubicBezTo>
                  <a:cubicBezTo>
                    <a:pt x="137" y="47"/>
                    <a:pt x="137" y="69"/>
                    <a:pt x="115" y="69"/>
                  </a:cubicBezTo>
                  <a:cubicBezTo>
                    <a:pt x="115" y="69"/>
                    <a:pt x="115" y="69"/>
                    <a:pt x="92" y="92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46" y="138"/>
                    <a:pt x="46" y="161"/>
                    <a:pt x="46" y="161"/>
                  </a:cubicBezTo>
                  <a:cubicBezTo>
                    <a:pt x="46" y="161"/>
                    <a:pt x="46" y="184"/>
                    <a:pt x="23" y="184"/>
                  </a:cubicBezTo>
                  <a:lnTo>
                    <a:pt x="0" y="229"/>
                  </a:lnTo>
                  <a:cubicBezTo>
                    <a:pt x="0" y="252"/>
                    <a:pt x="0" y="298"/>
                    <a:pt x="0" y="320"/>
                  </a:cubicBezTo>
                  <a:lnTo>
                    <a:pt x="23" y="320"/>
                  </a:lnTo>
                  <a:cubicBezTo>
                    <a:pt x="23" y="320"/>
                    <a:pt x="23" y="343"/>
                    <a:pt x="23" y="343"/>
                  </a:cubicBezTo>
                  <a:cubicBezTo>
                    <a:pt x="23" y="343"/>
                    <a:pt x="23" y="366"/>
                    <a:pt x="46" y="389"/>
                  </a:cubicBezTo>
                  <a:cubicBezTo>
                    <a:pt x="69" y="412"/>
                    <a:pt x="69" y="412"/>
                    <a:pt x="92" y="435"/>
                  </a:cubicBezTo>
                  <a:cubicBezTo>
                    <a:pt x="92" y="435"/>
                    <a:pt x="115" y="435"/>
                    <a:pt x="115" y="457"/>
                  </a:cubicBezTo>
                  <a:cubicBezTo>
                    <a:pt x="137" y="457"/>
                    <a:pt x="137" y="480"/>
                    <a:pt x="160" y="480"/>
                  </a:cubicBezTo>
                  <a:lnTo>
                    <a:pt x="183" y="480"/>
                  </a:lnTo>
                  <a:cubicBezTo>
                    <a:pt x="206" y="480"/>
                    <a:pt x="229" y="503"/>
                    <a:pt x="252" y="503"/>
                  </a:cubicBezTo>
                  <a:lnTo>
                    <a:pt x="411" y="503"/>
                  </a:lnTo>
                  <a:cubicBezTo>
                    <a:pt x="434" y="503"/>
                    <a:pt x="457" y="480"/>
                    <a:pt x="480" y="480"/>
                  </a:cubicBezTo>
                  <a:cubicBezTo>
                    <a:pt x="503" y="480"/>
                    <a:pt x="525" y="457"/>
                    <a:pt x="525" y="457"/>
                  </a:cubicBezTo>
                  <a:cubicBezTo>
                    <a:pt x="548" y="457"/>
                    <a:pt x="548" y="457"/>
                    <a:pt x="548" y="435"/>
                  </a:cubicBezTo>
                  <a:cubicBezTo>
                    <a:pt x="548" y="435"/>
                    <a:pt x="571" y="412"/>
                    <a:pt x="594" y="412"/>
                  </a:cubicBezTo>
                  <a:cubicBezTo>
                    <a:pt x="594" y="412"/>
                    <a:pt x="594" y="389"/>
                    <a:pt x="594" y="389"/>
                  </a:cubicBezTo>
                  <a:cubicBezTo>
                    <a:pt x="594" y="389"/>
                    <a:pt x="594" y="366"/>
                    <a:pt x="617" y="366"/>
                  </a:cubicBezTo>
                  <a:cubicBezTo>
                    <a:pt x="617" y="366"/>
                    <a:pt x="617" y="343"/>
                    <a:pt x="617" y="343"/>
                  </a:cubicBezTo>
                  <a:cubicBezTo>
                    <a:pt x="617" y="343"/>
                    <a:pt x="640" y="320"/>
                    <a:pt x="640" y="320"/>
                  </a:cubicBezTo>
                  <a:cubicBezTo>
                    <a:pt x="640" y="298"/>
                    <a:pt x="640" y="298"/>
                    <a:pt x="640" y="275"/>
                  </a:cubicBezTo>
                  <a:cubicBezTo>
                    <a:pt x="640" y="252"/>
                    <a:pt x="640" y="252"/>
                    <a:pt x="640" y="252"/>
                  </a:cubicBezTo>
                  <a:cubicBezTo>
                    <a:pt x="640" y="229"/>
                    <a:pt x="640" y="206"/>
                    <a:pt x="640" y="184"/>
                  </a:cubicBezTo>
                  <a:cubicBezTo>
                    <a:pt x="617" y="161"/>
                    <a:pt x="617" y="161"/>
                    <a:pt x="617" y="138"/>
                  </a:cubicBezTo>
                  <a:cubicBezTo>
                    <a:pt x="594" y="138"/>
                    <a:pt x="594" y="115"/>
                    <a:pt x="594" y="115"/>
                  </a:cubicBezTo>
                  <a:cubicBezTo>
                    <a:pt x="571" y="92"/>
                    <a:pt x="571" y="69"/>
                    <a:pt x="548" y="69"/>
                  </a:cubicBezTo>
                  <a:cubicBezTo>
                    <a:pt x="548" y="69"/>
                    <a:pt x="548" y="69"/>
                    <a:pt x="548" y="47"/>
                  </a:cubicBezTo>
                  <a:cubicBezTo>
                    <a:pt x="525" y="47"/>
                    <a:pt x="503" y="47"/>
                    <a:pt x="480" y="24"/>
                  </a:cubicBezTo>
                  <a:cubicBezTo>
                    <a:pt x="457" y="24"/>
                    <a:pt x="434" y="1"/>
                    <a:pt x="4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8"/>
            <p:cNvSpPr/>
            <p:nvPr/>
          </p:nvSpPr>
          <p:spPr>
            <a:xfrm>
              <a:off x="1293786" y="3742312"/>
              <a:ext cx="14756" cy="8212"/>
            </a:xfrm>
            <a:custGeom>
              <a:avLst/>
              <a:gdLst/>
              <a:ahLst/>
              <a:cxnLst/>
              <a:rect l="l" t="t" r="r" b="b"/>
              <a:pathLst>
                <a:path w="823" h="458" extrusionOk="0">
                  <a:moveTo>
                    <a:pt x="571" y="1"/>
                  </a:moveTo>
                  <a:cubicBezTo>
                    <a:pt x="503" y="23"/>
                    <a:pt x="411" y="23"/>
                    <a:pt x="343" y="46"/>
                  </a:cubicBezTo>
                  <a:cubicBezTo>
                    <a:pt x="297" y="46"/>
                    <a:pt x="252" y="69"/>
                    <a:pt x="206" y="92"/>
                  </a:cubicBezTo>
                  <a:cubicBezTo>
                    <a:pt x="160" y="92"/>
                    <a:pt x="115" y="115"/>
                    <a:pt x="92" y="160"/>
                  </a:cubicBezTo>
                  <a:cubicBezTo>
                    <a:pt x="69" y="160"/>
                    <a:pt x="46" y="183"/>
                    <a:pt x="46" y="183"/>
                  </a:cubicBezTo>
                  <a:cubicBezTo>
                    <a:pt x="23" y="206"/>
                    <a:pt x="23" y="229"/>
                    <a:pt x="23" y="252"/>
                  </a:cubicBezTo>
                  <a:cubicBezTo>
                    <a:pt x="1" y="274"/>
                    <a:pt x="1" y="274"/>
                    <a:pt x="23" y="297"/>
                  </a:cubicBezTo>
                  <a:cubicBezTo>
                    <a:pt x="23" y="320"/>
                    <a:pt x="23" y="343"/>
                    <a:pt x="46" y="366"/>
                  </a:cubicBezTo>
                  <a:cubicBezTo>
                    <a:pt x="115" y="434"/>
                    <a:pt x="229" y="457"/>
                    <a:pt x="320" y="457"/>
                  </a:cubicBezTo>
                  <a:cubicBezTo>
                    <a:pt x="366" y="434"/>
                    <a:pt x="411" y="411"/>
                    <a:pt x="457" y="389"/>
                  </a:cubicBezTo>
                  <a:cubicBezTo>
                    <a:pt x="503" y="389"/>
                    <a:pt x="548" y="366"/>
                    <a:pt x="617" y="366"/>
                  </a:cubicBezTo>
                  <a:lnTo>
                    <a:pt x="594" y="366"/>
                  </a:lnTo>
                  <a:cubicBezTo>
                    <a:pt x="640" y="366"/>
                    <a:pt x="708" y="343"/>
                    <a:pt x="754" y="320"/>
                  </a:cubicBezTo>
                  <a:cubicBezTo>
                    <a:pt x="777" y="297"/>
                    <a:pt x="822" y="229"/>
                    <a:pt x="822" y="183"/>
                  </a:cubicBezTo>
                  <a:cubicBezTo>
                    <a:pt x="822" y="138"/>
                    <a:pt x="777" y="92"/>
                    <a:pt x="754" y="69"/>
                  </a:cubicBezTo>
                  <a:cubicBezTo>
                    <a:pt x="685" y="23"/>
                    <a:pt x="640" y="1"/>
                    <a:pt x="5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8"/>
            <p:cNvSpPr/>
            <p:nvPr/>
          </p:nvSpPr>
          <p:spPr>
            <a:xfrm>
              <a:off x="1307288" y="3728506"/>
              <a:ext cx="11888" cy="10543"/>
            </a:xfrm>
            <a:custGeom>
              <a:avLst/>
              <a:gdLst/>
              <a:ahLst/>
              <a:cxnLst/>
              <a:rect l="l" t="t" r="r" b="b"/>
              <a:pathLst>
                <a:path w="663" h="588" extrusionOk="0">
                  <a:moveTo>
                    <a:pt x="363" y="0"/>
                  </a:moveTo>
                  <a:cubicBezTo>
                    <a:pt x="337" y="0"/>
                    <a:pt x="309" y="6"/>
                    <a:pt x="275" y="17"/>
                  </a:cubicBezTo>
                  <a:cubicBezTo>
                    <a:pt x="229" y="17"/>
                    <a:pt x="161" y="40"/>
                    <a:pt x="138" y="86"/>
                  </a:cubicBezTo>
                  <a:cubicBezTo>
                    <a:pt x="92" y="109"/>
                    <a:pt x="46" y="154"/>
                    <a:pt x="46" y="200"/>
                  </a:cubicBezTo>
                  <a:lnTo>
                    <a:pt x="24" y="200"/>
                  </a:lnTo>
                  <a:cubicBezTo>
                    <a:pt x="24" y="223"/>
                    <a:pt x="24" y="246"/>
                    <a:pt x="24" y="268"/>
                  </a:cubicBezTo>
                  <a:cubicBezTo>
                    <a:pt x="24" y="268"/>
                    <a:pt x="24" y="291"/>
                    <a:pt x="24" y="291"/>
                  </a:cubicBezTo>
                  <a:cubicBezTo>
                    <a:pt x="24" y="314"/>
                    <a:pt x="24" y="314"/>
                    <a:pt x="24" y="314"/>
                  </a:cubicBezTo>
                  <a:lnTo>
                    <a:pt x="24" y="337"/>
                  </a:lnTo>
                  <a:cubicBezTo>
                    <a:pt x="24" y="337"/>
                    <a:pt x="1" y="360"/>
                    <a:pt x="1" y="360"/>
                  </a:cubicBezTo>
                  <a:cubicBezTo>
                    <a:pt x="1" y="383"/>
                    <a:pt x="1" y="428"/>
                    <a:pt x="1" y="451"/>
                  </a:cubicBezTo>
                  <a:lnTo>
                    <a:pt x="24" y="497"/>
                  </a:lnTo>
                  <a:cubicBezTo>
                    <a:pt x="46" y="520"/>
                    <a:pt x="69" y="542"/>
                    <a:pt x="115" y="565"/>
                  </a:cubicBezTo>
                  <a:cubicBezTo>
                    <a:pt x="115" y="565"/>
                    <a:pt x="138" y="565"/>
                    <a:pt x="161" y="588"/>
                  </a:cubicBezTo>
                  <a:lnTo>
                    <a:pt x="343" y="588"/>
                  </a:lnTo>
                  <a:cubicBezTo>
                    <a:pt x="389" y="588"/>
                    <a:pt x="434" y="565"/>
                    <a:pt x="457" y="542"/>
                  </a:cubicBezTo>
                  <a:cubicBezTo>
                    <a:pt x="480" y="520"/>
                    <a:pt x="503" y="497"/>
                    <a:pt x="503" y="497"/>
                  </a:cubicBezTo>
                  <a:cubicBezTo>
                    <a:pt x="526" y="474"/>
                    <a:pt x="549" y="428"/>
                    <a:pt x="549" y="428"/>
                  </a:cubicBezTo>
                  <a:cubicBezTo>
                    <a:pt x="549" y="428"/>
                    <a:pt x="549" y="405"/>
                    <a:pt x="549" y="405"/>
                  </a:cubicBezTo>
                  <a:cubicBezTo>
                    <a:pt x="571" y="383"/>
                    <a:pt x="571" y="383"/>
                    <a:pt x="571" y="383"/>
                  </a:cubicBezTo>
                  <a:cubicBezTo>
                    <a:pt x="594" y="360"/>
                    <a:pt x="594" y="337"/>
                    <a:pt x="617" y="337"/>
                  </a:cubicBezTo>
                  <a:cubicBezTo>
                    <a:pt x="640" y="291"/>
                    <a:pt x="640" y="268"/>
                    <a:pt x="640" y="246"/>
                  </a:cubicBezTo>
                  <a:cubicBezTo>
                    <a:pt x="640" y="246"/>
                    <a:pt x="663" y="223"/>
                    <a:pt x="663" y="223"/>
                  </a:cubicBezTo>
                  <a:lnTo>
                    <a:pt x="640" y="223"/>
                  </a:lnTo>
                  <a:cubicBezTo>
                    <a:pt x="640" y="177"/>
                    <a:pt x="640" y="131"/>
                    <a:pt x="617" y="109"/>
                  </a:cubicBezTo>
                  <a:cubicBezTo>
                    <a:pt x="594" y="86"/>
                    <a:pt x="571" y="63"/>
                    <a:pt x="549" y="40"/>
                  </a:cubicBezTo>
                  <a:cubicBezTo>
                    <a:pt x="503" y="17"/>
                    <a:pt x="480" y="17"/>
                    <a:pt x="434" y="17"/>
                  </a:cubicBezTo>
                  <a:cubicBezTo>
                    <a:pt x="412" y="6"/>
                    <a:pt x="389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8"/>
            <p:cNvSpPr/>
            <p:nvPr/>
          </p:nvSpPr>
          <p:spPr>
            <a:xfrm>
              <a:off x="1318745" y="3732486"/>
              <a:ext cx="430" cy="843"/>
            </a:xfrm>
            <a:custGeom>
              <a:avLst/>
              <a:gdLst/>
              <a:ahLst/>
              <a:cxnLst/>
              <a:rect l="l" t="t" r="r" b="b"/>
              <a:pathLst>
                <a:path w="24" h="47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24"/>
                    <a:pt x="1" y="24"/>
                    <a:pt x="1" y="24"/>
                  </a:cubicBezTo>
                  <a:cubicBezTo>
                    <a:pt x="1" y="46"/>
                    <a:pt x="1" y="46"/>
                    <a:pt x="1" y="46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8"/>
            <p:cNvSpPr/>
            <p:nvPr/>
          </p:nvSpPr>
          <p:spPr>
            <a:xfrm>
              <a:off x="1289285" y="3750345"/>
              <a:ext cx="24564" cy="8768"/>
            </a:xfrm>
            <a:custGeom>
              <a:avLst/>
              <a:gdLst/>
              <a:ahLst/>
              <a:cxnLst/>
              <a:rect l="l" t="t" r="r" b="b"/>
              <a:pathLst>
                <a:path w="1370" h="489" extrusionOk="0">
                  <a:moveTo>
                    <a:pt x="294" y="1"/>
                  </a:moveTo>
                  <a:cubicBezTo>
                    <a:pt x="220" y="1"/>
                    <a:pt x="143" y="26"/>
                    <a:pt x="92" y="78"/>
                  </a:cubicBezTo>
                  <a:cubicBezTo>
                    <a:pt x="23" y="123"/>
                    <a:pt x="0" y="237"/>
                    <a:pt x="69" y="306"/>
                  </a:cubicBezTo>
                  <a:cubicBezTo>
                    <a:pt x="92" y="329"/>
                    <a:pt x="137" y="351"/>
                    <a:pt x="160" y="374"/>
                  </a:cubicBezTo>
                  <a:cubicBezTo>
                    <a:pt x="206" y="443"/>
                    <a:pt x="297" y="466"/>
                    <a:pt x="366" y="488"/>
                  </a:cubicBezTo>
                  <a:lnTo>
                    <a:pt x="1096" y="488"/>
                  </a:lnTo>
                  <a:cubicBezTo>
                    <a:pt x="1210" y="488"/>
                    <a:pt x="1324" y="443"/>
                    <a:pt x="1347" y="329"/>
                  </a:cubicBezTo>
                  <a:cubicBezTo>
                    <a:pt x="1370" y="215"/>
                    <a:pt x="1256" y="146"/>
                    <a:pt x="1165" y="123"/>
                  </a:cubicBezTo>
                  <a:cubicBezTo>
                    <a:pt x="1028" y="100"/>
                    <a:pt x="891" y="78"/>
                    <a:pt x="777" y="55"/>
                  </a:cubicBezTo>
                  <a:cubicBezTo>
                    <a:pt x="640" y="32"/>
                    <a:pt x="503" y="32"/>
                    <a:pt x="366" y="9"/>
                  </a:cubicBezTo>
                  <a:cubicBezTo>
                    <a:pt x="343" y="3"/>
                    <a:pt x="319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8"/>
            <p:cNvSpPr/>
            <p:nvPr/>
          </p:nvSpPr>
          <p:spPr>
            <a:xfrm>
              <a:off x="1311394" y="3762609"/>
              <a:ext cx="13932" cy="8893"/>
            </a:xfrm>
            <a:custGeom>
              <a:avLst/>
              <a:gdLst/>
              <a:ahLst/>
              <a:cxnLst/>
              <a:rect l="l" t="t" r="r" b="b"/>
              <a:pathLst>
                <a:path w="777" h="496" extrusionOk="0">
                  <a:moveTo>
                    <a:pt x="293" y="0"/>
                  </a:moveTo>
                  <a:cubicBezTo>
                    <a:pt x="270" y="0"/>
                    <a:pt x="248" y="3"/>
                    <a:pt x="228" y="10"/>
                  </a:cubicBezTo>
                  <a:lnTo>
                    <a:pt x="205" y="10"/>
                  </a:lnTo>
                  <a:cubicBezTo>
                    <a:pt x="183" y="10"/>
                    <a:pt x="160" y="10"/>
                    <a:pt x="137" y="33"/>
                  </a:cubicBezTo>
                  <a:cubicBezTo>
                    <a:pt x="91" y="55"/>
                    <a:pt x="68" y="55"/>
                    <a:pt x="46" y="101"/>
                  </a:cubicBezTo>
                  <a:cubicBezTo>
                    <a:pt x="23" y="124"/>
                    <a:pt x="0" y="170"/>
                    <a:pt x="0" y="215"/>
                  </a:cubicBezTo>
                  <a:cubicBezTo>
                    <a:pt x="0" y="238"/>
                    <a:pt x="0" y="261"/>
                    <a:pt x="0" y="284"/>
                  </a:cubicBezTo>
                  <a:cubicBezTo>
                    <a:pt x="23" y="329"/>
                    <a:pt x="46" y="352"/>
                    <a:pt x="68" y="375"/>
                  </a:cubicBezTo>
                  <a:cubicBezTo>
                    <a:pt x="91" y="398"/>
                    <a:pt x="137" y="398"/>
                    <a:pt x="160" y="421"/>
                  </a:cubicBezTo>
                  <a:lnTo>
                    <a:pt x="320" y="421"/>
                  </a:lnTo>
                  <a:lnTo>
                    <a:pt x="342" y="444"/>
                  </a:lnTo>
                  <a:cubicBezTo>
                    <a:pt x="379" y="462"/>
                    <a:pt x="431" y="495"/>
                    <a:pt x="486" y="495"/>
                  </a:cubicBezTo>
                  <a:cubicBezTo>
                    <a:pt x="499" y="495"/>
                    <a:pt x="512" y="494"/>
                    <a:pt x="525" y="489"/>
                  </a:cubicBezTo>
                  <a:lnTo>
                    <a:pt x="548" y="489"/>
                  </a:lnTo>
                  <a:cubicBezTo>
                    <a:pt x="593" y="489"/>
                    <a:pt x="662" y="489"/>
                    <a:pt x="708" y="444"/>
                  </a:cubicBezTo>
                  <a:cubicBezTo>
                    <a:pt x="730" y="421"/>
                    <a:pt x="776" y="375"/>
                    <a:pt x="753" y="329"/>
                  </a:cubicBezTo>
                  <a:cubicBezTo>
                    <a:pt x="753" y="329"/>
                    <a:pt x="753" y="307"/>
                    <a:pt x="753" y="284"/>
                  </a:cubicBezTo>
                  <a:cubicBezTo>
                    <a:pt x="753" y="261"/>
                    <a:pt x="753" y="238"/>
                    <a:pt x="730" y="238"/>
                  </a:cubicBezTo>
                  <a:cubicBezTo>
                    <a:pt x="730" y="215"/>
                    <a:pt x="708" y="215"/>
                    <a:pt x="708" y="215"/>
                  </a:cubicBezTo>
                  <a:cubicBezTo>
                    <a:pt x="685" y="192"/>
                    <a:pt x="685" y="192"/>
                    <a:pt x="685" y="170"/>
                  </a:cubicBezTo>
                  <a:lnTo>
                    <a:pt x="616" y="147"/>
                  </a:lnTo>
                  <a:cubicBezTo>
                    <a:pt x="571" y="101"/>
                    <a:pt x="502" y="55"/>
                    <a:pt x="457" y="33"/>
                  </a:cubicBezTo>
                  <a:cubicBezTo>
                    <a:pt x="408" y="17"/>
                    <a:pt x="348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8"/>
            <p:cNvSpPr/>
            <p:nvPr/>
          </p:nvSpPr>
          <p:spPr>
            <a:xfrm>
              <a:off x="1340029" y="3774641"/>
              <a:ext cx="18844" cy="9844"/>
            </a:xfrm>
            <a:custGeom>
              <a:avLst/>
              <a:gdLst/>
              <a:ahLst/>
              <a:cxnLst/>
              <a:rect l="l" t="t" r="r" b="b"/>
              <a:pathLst>
                <a:path w="1051" h="549" extrusionOk="0">
                  <a:moveTo>
                    <a:pt x="275" y="1"/>
                  </a:moveTo>
                  <a:cubicBezTo>
                    <a:pt x="206" y="1"/>
                    <a:pt x="138" y="24"/>
                    <a:pt x="92" y="69"/>
                  </a:cubicBezTo>
                  <a:cubicBezTo>
                    <a:pt x="46" y="92"/>
                    <a:pt x="1" y="138"/>
                    <a:pt x="1" y="206"/>
                  </a:cubicBezTo>
                  <a:cubicBezTo>
                    <a:pt x="24" y="252"/>
                    <a:pt x="46" y="298"/>
                    <a:pt x="92" y="343"/>
                  </a:cubicBezTo>
                  <a:cubicBezTo>
                    <a:pt x="183" y="434"/>
                    <a:pt x="320" y="480"/>
                    <a:pt x="457" y="526"/>
                  </a:cubicBezTo>
                  <a:cubicBezTo>
                    <a:pt x="526" y="526"/>
                    <a:pt x="594" y="549"/>
                    <a:pt x="663" y="549"/>
                  </a:cubicBezTo>
                  <a:lnTo>
                    <a:pt x="708" y="549"/>
                  </a:lnTo>
                  <a:cubicBezTo>
                    <a:pt x="731" y="549"/>
                    <a:pt x="754" y="526"/>
                    <a:pt x="777" y="526"/>
                  </a:cubicBezTo>
                  <a:cubicBezTo>
                    <a:pt x="800" y="526"/>
                    <a:pt x="822" y="526"/>
                    <a:pt x="845" y="503"/>
                  </a:cubicBezTo>
                  <a:cubicBezTo>
                    <a:pt x="868" y="503"/>
                    <a:pt x="891" y="503"/>
                    <a:pt x="914" y="480"/>
                  </a:cubicBezTo>
                  <a:cubicBezTo>
                    <a:pt x="959" y="457"/>
                    <a:pt x="1005" y="434"/>
                    <a:pt x="1028" y="389"/>
                  </a:cubicBezTo>
                  <a:cubicBezTo>
                    <a:pt x="1051" y="366"/>
                    <a:pt x="1051" y="320"/>
                    <a:pt x="1028" y="275"/>
                  </a:cubicBezTo>
                  <a:cubicBezTo>
                    <a:pt x="1005" y="183"/>
                    <a:pt x="891" y="138"/>
                    <a:pt x="800" y="138"/>
                  </a:cubicBezTo>
                  <a:lnTo>
                    <a:pt x="640" y="138"/>
                  </a:lnTo>
                  <a:cubicBezTo>
                    <a:pt x="617" y="115"/>
                    <a:pt x="571" y="115"/>
                    <a:pt x="549" y="115"/>
                  </a:cubicBezTo>
                  <a:cubicBezTo>
                    <a:pt x="526" y="92"/>
                    <a:pt x="503" y="92"/>
                    <a:pt x="457" y="69"/>
                  </a:cubicBezTo>
                  <a:cubicBezTo>
                    <a:pt x="389" y="24"/>
                    <a:pt x="343" y="1"/>
                    <a:pt x="2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8"/>
            <p:cNvSpPr/>
            <p:nvPr/>
          </p:nvSpPr>
          <p:spPr>
            <a:xfrm>
              <a:off x="1357224" y="3784879"/>
              <a:ext cx="13519" cy="8660"/>
            </a:xfrm>
            <a:custGeom>
              <a:avLst/>
              <a:gdLst/>
              <a:ahLst/>
              <a:cxnLst/>
              <a:rect l="l" t="t" r="r" b="b"/>
              <a:pathLst>
                <a:path w="754" h="483" extrusionOk="0">
                  <a:moveTo>
                    <a:pt x="434" y="0"/>
                  </a:moveTo>
                  <a:cubicBezTo>
                    <a:pt x="366" y="23"/>
                    <a:pt x="274" y="69"/>
                    <a:pt x="252" y="160"/>
                  </a:cubicBezTo>
                  <a:cubicBezTo>
                    <a:pt x="252" y="160"/>
                    <a:pt x="252" y="160"/>
                    <a:pt x="252" y="183"/>
                  </a:cubicBezTo>
                  <a:cubicBezTo>
                    <a:pt x="229" y="172"/>
                    <a:pt x="212" y="166"/>
                    <a:pt x="194" y="166"/>
                  </a:cubicBezTo>
                  <a:cubicBezTo>
                    <a:pt x="177" y="166"/>
                    <a:pt x="160" y="172"/>
                    <a:pt x="137" y="183"/>
                  </a:cubicBezTo>
                  <a:cubicBezTo>
                    <a:pt x="115" y="183"/>
                    <a:pt x="46" y="206"/>
                    <a:pt x="23" y="251"/>
                  </a:cubicBezTo>
                  <a:cubicBezTo>
                    <a:pt x="0" y="274"/>
                    <a:pt x="0" y="320"/>
                    <a:pt x="0" y="366"/>
                  </a:cubicBezTo>
                  <a:cubicBezTo>
                    <a:pt x="23" y="388"/>
                    <a:pt x="69" y="434"/>
                    <a:pt x="92" y="434"/>
                  </a:cubicBezTo>
                  <a:cubicBezTo>
                    <a:pt x="157" y="467"/>
                    <a:pt x="232" y="483"/>
                    <a:pt x="308" y="483"/>
                  </a:cubicBezTo>
                  <a:cubicBezTo>
                    <a:pt x="496" y="483"/>
                    <a:pt x="689" y="385"/>
                    <a:pt x="754" y="206"/>
                  </a:cubicBezTo>
                  <a:cubicBezTo>
                    <a:pt x="754" y="183"/>
                    <a:pt x="754" y="137"/>
                    <a:pt x="731" y="92"/>
                  </a:cubicBezTo>
                  <a:cubicBezTo>
                    <a:pt x="685" y="46"/>
                    <a:pt x="640" y="23"/>
                    <a:pt x="571" y="23"/>
                  </a:cubicBezTo>
                  <a:cubicBezTo>
                    <a:pt x="525" y="0"/>
                    <a:pt x="480" y="0"/>
                    <a:pt x="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8"/>
            <p:cNvSpPr/>
            <p:nvPr/>
          </p:nvSpPr>
          <p:spPr>
            <a:xfrm>
              <a:off x="1362944" y="3770140"/>
              <a:ext cx="9431" cy="7387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06" y="1"/>
                  </a:moveTo>
                  <a:cubicBezTo>
                    <a:pt x="161" y="1"/>
                    <a:pt x="138" y="24"/>
                    <a:pt x="115" y="24"/>
                  </a:cubicBezTo>
                  <a:cubicBezTo>
                    <a:pt x="92" y="46"/>
                    <a:pt x="92" y="46"/>
                    <a:pt x="69" y="46"/>
                  </a:cubicBezTo>
                  <a:cubicBezTo>
                    <a:pt x="47" y="69"/>
                    <a:pt x="24" y="92"/>
                    <a:pt x="1" y="138"/>
                  </a:cubicBezTo>
                  <a:lnTo>
                    <a:pt x="1" y="160"/>
                  </a:lnTo>
                  <a:cubicBezTo>
                    <a:pt x="1" y="206"/>
                    <a:pt x="24" y="229"/>
                    <a:pt x="24" y="252"/>
                  </a:cubicBezTo>
                  <a:lnTo>
                    <a:pt x="47" y="275"/>
                  </a:lnTo>
                  <a:cubicBezTo>
                    <a:pt x="69" y="297"/>
                    <a:pt x="69" y="297"/>
                    <a:pt x="69" y="297"/>
                  </a:cubicBezTo>
                  <a:cubicBezTo>
                    <a:pt x="92" y="320"/>
                    <a:pt x="92" y="320"/>
                    <a:pt x="92" y="320"/>
                  </a:cubicBezTo>
                  <a:cubicBezTo>
                    <a:pt x="115" y="320"/>
                    <a:pt x="115" y="320"/>
                    <a:pt x="115" y="343"/>
                  </a:cubicBezTo>
                  <a:lnTo>
                    <a:pt x="138" y="343"/>
                  </a:lnTo>
                  <a:cubicBezTo>
                    <a:pt x="161" y="366"/>
                    <a:pt x="184" y="389"/>
                    <a:pt x="206" y="389"/>
                  </a:cubicBezTo>
                  <a:cubicBezTo>
                    <a:pt x="229" y="412"/>
                    <a:pt x="252" y="412"/>
                    <a:pt x="275" y="412"/>
                  </a:cubicBezTo>
                  <a:lnTo>
                    <a:pt x="366" y="412"/>
                  </a:lnTo>
                  <a:cubicBezTo>
                    <a:pt x="389" y="412"/>
                    <a:pt x="412" y="389"/>
                    <a:pt x="435" y="389"/>
                  </a:cubicBezTo>
                  <a:cubicBezTo>
                    <a:pt x="458" y="389"/>
                    <a:pt x="458" y="366"/>
                    <a:pt x="480" y="366"/>
                  </a:cubicBezTo>
                  <a:cubicBezTo>
                    <a:pt x="480" y="343"/>
                    <a:pt x="503" y="343"/>
                    <a:pt x="503" y="320"/>
                  </a:cubicBezTo>
                  <a:cubicBezTo>
                    <a:pt x="503" y="320"/>
                    <a:pt x="526" y="297"/>
                    <a:pt x="526" y="275"/>
                  </a:cubicBezTo>
                  <a:cubicBezTo>
                    <a:pt x="526" y="275"/>
                    <a:pt x="526" y="252"/>
                    <a:pt x="526" y="229"/>
                  </a:cubicBezTo>
                  <a:cubicBezTo>
                    <a:pt x="503" y="206"/>
                    <a:pt x="503" y="183"/>
                    <a:pt x="480" y="160"/>
                  </a:cubicBezTo>
                  <a:cubicBezTo>
                    <a:pt x="480" y="160"/>
                    <a:pt x="458" y="138"/>
                    <a:pt x="458" y="138"/>
                  </a:cubicBezTo>
                  <a:cubicBezTo>
                    <a:pt x="458" y="138"/>
                    <a:pt x="458" y="115"/>
                    <a:pt x="435" y="115"/>
                  </a:cubicBezTo>
                  <a:lnTo>
                    <a:pt x="412" y="92"/>
                  </a:lnTo>
                  <a:cubicBezTo>
                    <a:pt x="412" y="69"/>
                    <a:pt x="389" y="46"/>
                    <a:pt x="366" y="46"/>
                  </a:cubicBezTo>
                  <a:cubicBezTo>
                    <a:pt x="343" y="24"/>
                    <a:pt x="321" y="24"/>
                    <a:pt x="2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8"/>
            <p:cNvSpPr/>
            <p:nvPr/>
          </p:nvSpPr>
          <p:spPr>
            <a:xfrm>
              <a:off x="1389965" y="3790707"/>
              <a:ext cx="14344" cy="10973"/>
            </a:xfrm>
            <a:custGeom>
              <a:avLst/>
              <a:gdLst/>
              <a:ahLst/>
              <a:cxnLst/>
              <a:rect l="l" t="t" r="r" b="b"/>
              <a:pathLst>
                <a:path w="800" h="612" extrusionOk="0">
                  <a:moveTo>
                    <a:pt x="320" y="1"/>
                  </a:moveTo>
                  <a:cubicBezTo>
                    <a:pt x="297" y="1"/>
                    <a:pt x="274" y="6"/>
                    <a:pt x="252" y="18"/>
                  </a:cubicBezTo>
                  <a:lnTo>
                    <a:pt x="183" y="18"/>
                  </a:lnTo>
                  <a:cubicBezTo>
                    <a:pt x="137" y="41"/>
                    <a:pt x="69" y="63"/>
                    <a:pt x="46" y="109"/>
                  </a:cubicBezTo>
                  <a:cubicBezTo>
                    <a:pt x="23" y="155"/>
                    <a:pt x="0" y="200"/>
                    <a:pt x="23" y="246"/>
                  </a:cubicBezTo>
                  <a:cubicBezTo>
                    <a:pt x="23" y="269"/>
                    <a:pt x="23" y="269"/>
                    <a:pt x="46" y="292"/>
                  </a:cubicBezTo>
                  <a:cubicBezTo>
                    <a:pt x="46" y="315"/>
                    <a:pt x="46" y="337"/>
                    <a:pt x="69" y="360"/>
                  </a:cubicBezTo>
                  <a:cubicBezTo>
                    <a:pt x="92" y="406"/>
                    <a:pt x="137" y="429"/>
                    <a:pt x="160" y="451"/>
                  </a:cubicBezTo>
                  <a:cubicBezTo>
                    <a:pt x="183" y="451"/>
                    <a:pt x="183" y="474"/>
                    <a:pt x="206" y="474"/>
                  </a:cubicBezTo>
                  <a:cubicBezTo>
                    <a:pt x="274" y="543"/>
                    <a:pt x="388" y="588"/>
                    <a:pt x="480" y="611"/>
                  </a:cubicBezTo>
                  <a:cubicBezTo>
                    <a:pt x="571" y="611"/>
                    <a:pt x="662" y="611"/>
                    <a:pt x="731" y="543"/>
                  </a:cubicBezTo>
                  <a:cubicBezTo>
                    <a:pt x="754" y="543"/>
                    <a:pt x="777" y="497"/>
                    <a:pt x="799" y="474"/>
                  </a:cubicBezTo>
                  <a:cubicBezTo>
                    <a:pt x="799" y="429"/>
                    <a:pt x="799" y="406"/>
                    <a:pt x="799" y="360"/>
                  </a:cubicBezTo>
                  <a:cubicBezTo>
                    <a:pt x="777" y="360"/>
                    <a:pt x="777" y="337"/>
                    <a:pt x="777" y="315"/>
                  </a:cubicBezTo>
                  <a:cubicBezTo>
                    <a:pt x="754" y="269"/>
                    <a:pt x="731" y="246"/>
                    <a:pt x="708" y="200"/>
                  </a:cubicBezTo>
                  <a:cubicBezTo>
                    <a:pt x="662" y="155"/>
                    <a:pt x="594" y="109"/>
                    <a:pt x="525" y="63"/>
                  </a:cubicBezTo>
                  <a:cubicBezTo>
                    <a:pt x="503" y="41"/>
                    <a:pt x="480" y="41"/>
                    <a:pt x="457" y="41"/>
                  </a:cubicBezTo>
                  <a:cubicBezTo>
                    <a:pt x="434" y="18"/>
                    <a:pt x="411" y="18"/>
                    <a:pt x="388" y="18"/>
                  </a:cubicBezTo>
                  <a:cubicBezTo>
                    <a:pt x="366" y="6"/>
                    <a:pt x="343" y="1"/>
                    <a:pt x="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8"/>
            <p:cNvSpPr/>
            <p:nvPr/>
          </p:nvSpPr>
          <p:spPr>
            <a:xfrm>
              <a:off x="1387921" y="3817620"/>
              <a:ext cx="9431" cy="8606"/>
            </a:xfrm>
            <a:custGeom>
              <a:avLst/>
              <a:gdLst/>
              <a:ahLst/>
              <a:cxnLst/>
              <a:rect l="l" t="t" r="r" b="b"/>
              <a:pathLst>
                <a:path w="526" h="480" extrusionOk="0">
                  <a:moveTo>
                    <a:pt x="183" y="0"/>
                  </a:moveTo>
                  <a:cubicBezTo>
                    <a:pt x="160" y="23"/>
                    <a:pt x="137" y="23"/>
                    <a:pt x="114" y="23"/>
                  </a:cubicBezTo>
                  <a:cubicBezTo>
                    <a:pt x="69" y="46"/>
                    <a:pt x="23" y="92"/>
                    <a:pt x="0" y="137"/>
                  </a:cubicBezTo>
                  <a:lnTo>
                    <a:pt x="0" y="183"/>
                  </a:lnTo>
                  <a:cubicBezTo>
                    <a:pt x="0" y="206"/>
                    <a:pt x="0" y="229"/>
                    <a:pt x="23" y="252"/>
                  </a:cubicBezTo>
                  <a:cubicBezTo>
                    <a:pt x="46" y="274"/>
                    <a:pt x="69" y="320"/>
                    <a:pt x="92" y="343"/>
                  </a:cubicBezTo>
                  <a:cubicBezTo>
                    <a:pt x="92" y="366"/>
                    <a:pt x="114" y="366"/>
                    <a:pt x="114" y="388"/>
                  </a:cubicBezTo>
                  <a:cubicBezTo>
                    <a:pt x="137" y="411"/>
                    <a:pt x="137" y="411"/>
                    <a:pt x="160" y="434"/>
                  </a:cubicBezTo>
                  <a:cubicBezTo>
                    <a:pt x="206" y="457"/>
                    <a:pt x="229" y="480"/>
                    <a:pt x="274" y="480"/>
                  </a:cubicBezTo>
                  <a:lnTo>
                    <a:pt x="411" y="480"/>
                  </a:lnTo>
                  <a:cubicBezTo>
                    <a:pt x="434" y="457"/>
                    <a:pt x="457" y="457"/>
                    <a:pt x="457" y="434"/>
                  </a:cubicBezTo>
                  <a:cubicBezTo>
                    <a:pt x="480" y="434"/>
                    <a:pt x="502" y="411"/>
                    <a:pt x="525" y="388"/>
                  </a:cubicBezTo>
                  <a:cubicBezTo>
                    <a:pt x="525" y="343"/>
                    <a:pt x="525" y="320"/>
                    <a:pt x="502" y="274"/>
                  </a:cubicBezTo>
                  <a:cubicBezTo>
                    <a:pt x="502" y="252"/>
                    <a:pt x="502" y="252"/>
                    <a:pt x="480" y="229"/>
                  </a:cubicBezTo>
                  <a:cubicBezTo>
                    <a:pt x="480" y="206"/>
                    <a:pt x="457" y="206"/>
                    <a:pt x="457" y="183"/>
                  </a:cubicBezTo>
                  <a:cubicBezTo>
                    <a:pt x="434" y="160"/>
                    <a:pt x="411" y="115"/>
                    <a:pt x="411" y="92"/>
                  </a:cubicBezTo>
                  <a:cubicBezTo>
                    <a:pt x="388" y="69"/>
                    <a:pt x="366" y="46"/>
                    <a:pt x="343" y="46"/>
                  </a:cubicBezTo>
                  <a:cubicBezTo>
                    <a:pt x="320" y="23"/>
                    <a:pt x="297" y="23"/>
                    <a:pt x="274" y="23"/>
                  </a:cubicBezTo>
                  <a:cubicBezTo>
                    <a:pt x="251" y="0"/>
                    <a:pt x="206" y="0"/>
                    <a:pt x="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8"/>
            <p:cNvSpPr/>
            <p:nvPr/>
          </p:nvSpPr>
          <p:spPr>
            <a:xfrm>
              <a:off x="1276017" y="3812187"/>
              <a:ext cx="94312" cy="58201"/>
            </a:xfrm>
            <a:custGeom>
              <a:avLst/>
              <a:gdLst/>
              <a:ahLst/>
              <a:cxnLst/>
              <a:rect l="l" t="t" r="r" b="b"/>
              <a:pathLst>
                <a:path w="5260" h="3246" extrusionOk="0">
                  <a:moveTo>
                    <a:pt x="3198" y="1"/>
                  </a:moveTo>
                  <a:cubicBezTo>
                    <a:pt x="3147" y="1"/>
                    <a:pt x="3098" y="16"/>
                    <a:pt x="3069" y="52"/>
                  </a:cubicBezTo>
                  <a:cubicBezTo>
                    <a:pt x="2315" y="851"/>
                    <a:pt x="1539" y="1673"/>
                    <a:pt x="603" y="2244"/>
                  </a:cubicBezTo>
                  <a:cubicBezTo>
                    <a:pt x="558" y="2221"/>
                    <a:pt x="535" y="2221"/>
                    <a:pt x="512" y="2221"/>
                  </a:cubicBezTo>
                  <a:cubicBezTo>
                    <a:pt x="352" y="2266"/>
                    <a:pt x="238" y="2381"/>
                    <a:pt x="238" y="2540"/>
                  </a:cubicBezTo>
                  <a:cubicBezTo>
                    <a:pt x="238" y="2643"/>
                    <a:pt x="354" y="2694"/>
                    <a:pt x="460" y="2694"/>
                  </a:cubicBezTo>
                  <a:cubicBezTo>
                    <a:pt x="495" y="2694"/>
                    <a:pt x="529" y="2689"/>
                    <a:pt x="558" y="2677"/>
                  </a:cubicBezTo>
                  <a:lnTo>
                    <a:pt x="558" y="2677"/>
                  </a:lnTo>
                  <a:cubicBezTo>
                    <a:pt x="444" y="2769"/>
                    <a:pt x="330" y="2860"/>
                    <a:pt x="193" y="2928"/>
                  </a:cubicBezTo>
                  <a:cubicBezTo>
                    <a:pt x="0" y="3063"/>
                    <a:pt x="229" y="3246"/>
                    <a:pt x="401" y="3246"/>
                  </a:cubicBezTo>
                  <a:cubicBezTo>
                    <a:pt x="434" y="3246"/>
                    <a:pt x="464" y="3239"/>
                    <a:pt x="489" y="3225"/>
                  </a:cubicBezTo>
                  <a:cubicBezTo>
                    <a:pt x="718" y="3134"/>
                    <a:pt x="923" y="3020"/>
                    <a:pt x="1151" y="2906"/>
                  </a:cubicBezTo>
                  <a:cubicBezTo>
                    <a:pt x="1184" y="2922"/>
                    <a:pt x="1216" y="2938"/>
                    <a:pt x="1256" y="2938"/>
                  </a:cubicBezTo>
                  <a:cubicBezTo>
                    <a:pt x="1273" y="2938"/>
                    <a:pt x="1291" y="2935"/>
                    <a:pt x="1311" y="2928"/>
                  </a:cubicBezTo>
                  <a:cubicBezTo>
                    <a:pt x="1494" y="2883"/>
                    <a:pt x="1676" y="2837"/>
                    <a:pt x="1836" y="2746"/>
                  </a:cubicBezTo>
                  <a:cubicBezTo>
                    <a:pt x="1859" y="2757"/>
                    <a:pt x="1882" y="2763"/>
                    <a:pt x="1905" y="2763"/>
                  </a:cubicBezTo>
                  <a:cubicBezTo>
                    <a:pt x="1927" y="2763"/>
                    <a:pt x="1950" y="2757"/>
                    <a:pt x="1973" y="2746"/>
                  </a:cubicBezTo>
                  <a:cubicBezTo>
                    <a:pt x="2977" y="2449"/>
                    <a:pt x="3982" y="1901"/>
                    <a:pt x="4712" y="1171"/>
                  </a:cubicBezTo>
                  <a:cubicBezTo>
                    <a:pt x="4735" y="1148"/>
                    <a:pt x="4758" y="1125"/>
                    <a:pt x="4758" y="1102"/>
                  </a:cubicBezTo>
                  <a:cubicBezTo>
                    <a:pt x="4826" y="1125"/>
                    <a:pt x="4895" y="1125"/>
                    <a:pt x="4963" y="1125"/>
                  </a:cubicBezTo>
                  <a:cubicBezTo>
                    <a:pt x="5009" y="1125"/>
                    <a:pt x="5054" y="1125"/>
                    <a:pt x="5077" y="1102"/>
                  </a:cubicBezTo>
                  <a:cubicBezTo>
                    <a:pt x="5123" y="1102"/>
                    <a:pt x="5146" y="1079"/>
                    <a:pt x="5169" y="1057"/>
                  </a:cubicBezTo>
                  <a:lnTo>
                    <a:pt x="5214" y="1011"/>
                  </a:lnTo>
                  <a:cubicBezTo>
                    <a:pt x="5237" y="988"/>
                    <a:pt x="5260" y="965"/>
                    <a:pt x="5260" y="920"/>
                  </a:cubicBezTo>
                  <a:cubicBezTo>
                    <a:pt x="5260" y="897"/>
                    <a:pt x="5260" y="897"/>
                    <a:pt x="5260" y="874"/>
                  </a:cubicBezTo>
                  <a:cubicBezTo>
                    <a:pt x="5260" y="828"/>
                    <a:pt x="5237" y="806"/>
                    <a:pt x="5214" y="783"/>
                  </a:cubicBezTo>
                  <a:lnTo>
                    <a:pt x="5169" y="737"/>
                  </a:lnTo>
                  <a:cubicBezTo>
                    <a:pt x="5146" y="714"/>
                    <a:pt x="5100" y="691"/>
                    <a:pt x="5054" y="691"/>
                  </a:cubicBezTo>
                  <a:cubicBezTo>
                    <a:pt x="5009" y="669"/>
                    <a:pt x="4963" y="669"/>
                    <a:pt x="4940" y="646"/>
                  </a:cubicBezTo>
                  <a:cubicBezTo>
                    <a:pt x="4895" y="623"/>
                    <a:pt x="4849" y="600"/>
                    <a:pt x="4803" y="600"/>
                  </a:cubicBezTo>
                  <a:cubicBezTo>
                    <a:pt x="4781" y="577"/>
                    <a:pt x="4758" y="577"/>
                    <a:pt x="4735" y="577"/>
                  </a:cubicBezTo>
                  <a:cubicBezTo>
                    <a:pt x="4689" y="555"/>
                    <a:pt x="4644" y="555"/>
                    <a:pt x="4598" y="555"/>
                  </a:cubicBezTo>
                  <a:lnTo>
                    <a:pt x="4507" y="577"/>
                  </a:lnTo>
                  <a:cubicBezTo>
                    <a:pt x="4484" y="577"/>
                    <a:pt x="4438" y="577"/>
                    <a:pt x="4415" y="600"/>
                  </a:cubicBezTo>
                  <a:cubicBezTo>
                    <a:pt x="4370" y="623"/>
                    <a:pt x="4347" y="669"/>
                    <a:pt x="4324" y="691"/>
                  </a:cubicBezTo>
                  <a:cubicBezTo>
                    <a:pt x="4301" y="714"/>
                    <a:pt x="4301" y="714"/>
                    <a:pt x="4278" y="737"/>
                  </a:cubicBezTo>
                  <a:cubicBezTo>
                    <a:pt x="4256" y="783"/>
                    <a:pt x="4233" y="828"/>
                    <a:pt x="4256" y="897"/>
                  </a:cubicBezTo>
                  <a:cubicBezTo>
                    <a:pt x="4278" y="943"/>
                    <a:pt x="4324" y="988"/>
                    <a:pt x="4392" y="1011"/>
                  </a:cubicBezTo>
                  <a:cubicBezTo>
                    <a:pt x="4392" y="1011"/>
                    <a:pt x="4415" y="1034"/>
                    <a:pt x="4438" y="1034"/>
                  </a:cubicBezTo>
                  <a:cubicBezTo>
                    <a:pt x="4027" y="1308"/>
                    <a:pt x="3594" y="1582"/>
                    <a:pt x="3160" y="1833"/>
                  </a:cubicBezTo>
                  <a:cubicBezTo>
                    <a:pt x="3023" y="1901"/>
                    <a:pt x="2909" y="1970"/>
                    <a:pt x="2772" y="2038"/>
                  </a:cubicBezTo>
                  <a:cubicBezTo>
                    <a:pt x="2849" y="1922"/>
                    <a:pt x="2681" y="1822"/>
                    <a:pt x="2544" y="1822"/>
                  </a:cubicBezTo>
                  <a:cubicBezTo>
                    <a:pt x="2520" y="1822"/>
                    <a:pt x="2496" y="1826"/>
                    <a:pt x="2475" y="1833"/>
                  </a:cubicBezTo>
                  <a:cubicBezTo>
                    <a:pt x="2315" y="1901"/>
                    <a:pt x="2133" y="1970"/>
                    <a:pt x="1973" y="2061"/>
                  </a:cubicBezTo>
                  <a:cubicBezTo>
                    <a:pt x="2315" y="1764"/>
                    <a:pt x="2681" y="1445"/>
                    <a:pt x="3023" y="1148"/>
                  </a:cubicBezTo>
                  <a:cubicBezTo>
                    <a:pt x="3126" y="1045"/>
                    <a:pt x="3023" y="955"/>
                    <a:pt x="2917" y="955"/>
                  </a:cubicBezTo>
                  <a:cubicBezTo>
                    <a:pt x="2882" y="955"/>
                    <a:pt x="2846" y="965"/>
                    <a:pt x="2818" y="988"/>
                  </a:cubicBezTo>
                  <a:cubicBezTo>
                    <a:pt x="2498" y="1239"/>
                    <a:pt x="2156" y="1513"/>
                    <a:pt x="1836" y="1764"/>
                  </a:cubicBezTo>
                  <a:cubicBezTo>
                    <a:pt x="2384" y="1262"/>
                    <a:pt x="2863" y="714"/>
                    <a:pt x="3343" y="166"/>
                  </a:cubicBezTo>
                  <a:cubicBezTo>
                    <a:pt x="3420" y="73"/>
                    <a:pt x="3307" y="1"/>
                    <a:pt x="3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8"/>
            <p:cNvSpPr/>
            <p:nvPr/>
          </p:nvSpPr>
          <p:spPr>
            <a:xfrm>
              <a:off x="780561" y="3348594"/>
              <a:ext cx="379399" cy="476454"/>
            </a:xfrm>
            <a:custGeom>
              <a:avLst/>
              <a:gdLst/>
              <a:ahLst/>
              <a:cxnLst/>
              <a:rect l="l" t="t" r="r" b="b"/>
              <a:pathLst>
                <a:path w="21160" h="26573" extrusionOk="0">
                  <a:moveTo>
                    <a:pt x="8749" y="1"/>
                  </a:moveTo>
                  <a:cubicBezTo>
                    <a:pt x="7091" y="1"/>
                    <a:pt x="5841" y="3339"/>
                    <a:pt x="4862" y="4999"/>
                  </a:cubicBezTo>
                  <a:cubicBezTo>
                    <a:pt x="3881" y="6666"/>
                    <a:pt x="1712" y="7784"/>
                    <a:pt x="868" y="8948"/>
                  </a:cubicBezTo>
                  <a:cubicBezTo>
                    <a:pt x="1" y="10112"/>
                    <a:pt x="366" y="10911"/>
                    <a:pt x="297" y="12144"/>
                  </a:cubicBezTo>
                  <a:cubicBezTo>
                    <a:pt x="252" y="13353"/>
                    <a:pt x="252" y="15659"/>
                    <a:pt x="617" y="16891"/>
                  </a:cubicBezTo>
                  <a:cubicBezTo>
                    <a:pt x="982" y="18101"/>
                    <a:pt x="3698" y="22369"/>
                    <a:pt x="5479" y="23944"/>
                  </a:cubicBezTo>
                  <a:cubicBezTo>
                    <a:pt x="7259" y="25542"/>
                    <a:pt x="9610" y="26546"/>
                    <a:pt x="11025" y="26569"/>
                  </a:cubicBezTo>
                  <a:cubicBezTo>
                    <a:pt x="11093" y="26571"/>
                    <a:pt x="11168" y="26572"/>
                    <a:pt x="11249" y="26572"/>
                  </a:cubicBezTo>
                  <a:cubicBezTo>
                    <a:pt x="12886" y="26572"/>
                    <a:pt x="17234" y="26158"/>
                    <a:pt x="17234" y="26158"/>
                  </a:cubicBezTo>
                  <a:lnTo>
                    <a:pt x="21160" y="18672"/>
                  </a:lnTo>
                  <a:cubicBezTo>
                    <a:pt x="21160" y="18672"/>
                    <a:pt x="20931" y="17188"/>
                    <a:pt x="19356" y="14244"/>
                  </a:cubicBezTo>
                  <a:cubicBezTo>
                    <a:pt x="17782" y="11276"/>
                    <a:pt x="17599" y="11893"/>
                    <a:pt x="16115" y="9199"/>
                  </a:cubicBezTo>
                  <a:cubicBezTo>
                    <a:pt x="14654" y="6529"/>
                    <a:pt x="14517" y="4703"/>
                    <a:pt x="13536" y="2808"/>
                  </a:cubicBezTo>
                  <a:cubicBezTo>
                    <a:pt x="12555" y="914"/>
                    <a:pt x="10409" y="24"/>
                    <a:pt x="8766" y="1"/>
                  </a:cubicBezTo>
                  <a:cubicBezTo>
                    <a:pt x="8760" y="1"/>
                    <a:pt x="8754" y="1"/>
                    <a:pt x="87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8"/>
            <p:cNvSpPr/>
            <p:nvPr/>
          </p:nvSpPr>
          <p:spPr>
            <a:xfrm>
              <a:off x="1021619" y="3480312"/>
              <a:ext cx="324963" cy="468457"/>
            </a:xfrm>
            <a:custGeom>
              <a:avLst/>
              <a:gdLst/>
              <a:ahLst/>
              <a:cxnLst/>
              <a:rect l="l" t="t" r="r" b="b"/>
              <a:pathLst>
                <a:path w="18124" h="26127" extrusionOk="0">
                  <a:moveTo>
                    <a:pt x="11942" y="1"/>
                  </a:moveTo>
                  <a:cubicBezTo>
                    <a:pt x="11762" y="1"/>
                    <a:pt x="11539" y="46"/>
                    <a:pt x="11231" y="119"/>
                  </a:cubicBezTo>
                  <a:cubicBezTo>
                    <a:pt x="10158" y="370"/>
                    <a:pt x="9724" y="2470"/>
                    <a:pt x="9108" y="3360"/>
                  </a:cubicBezTo>
                  <a:cubicBezTo>
                    <a:pt x="8492" y="4250"/>
                    <a:pt x="8469" y="4204"/>
                    <a:pt x="6529" y="5300"/>
                  </a:cubicBezTo>
                  <a:cubicBezTo>
                    <a:pt x="4589" y="6373"/>
                    <a:pt x="4064" y="6806"/>
                    <a:pt x="2032" y="9956"/>
                  </a:cubicBezTo>
                  <a:cubicBezTo>
                    <a:pt x="1" y="13129"/>
                    <a:pt x="571" y="16028"/>
                    <a:pt x="3516" y="20707"/>
                  </a:cubicBezTo>
                  <a:cubicBezTo>
                    <a:pt x="3835" y="21232"/>
                    <a:pt x="3447" y="21072"/>
                    <a:pt x="4520" y="21780"/>
                  </a:cubicBezTo>
                  <a:cubicBezTo>
                    <a:pt x="5593" y="22487"/>
                    <a:pt x="7716" y="23834"/>
                    <a:pt x="9176" y="25158"/>
                  </a:cubicBezTo>
                  <a:cubicBezTo>
                    <a:pt x="9923" y="25845"/>
                    <a:pt x="10583" y="26126"/>
                    <a:pt x="11313" y="26126"/>
                  </a:cubicBezTo>
                  <a:cubicBezTo>
                    <a:pt x="11990" y="26126"/>
                    <a:pt x="12728" y="25885"/>
                    <a:pt x="13650" y="25500"/>
                  </a:cubicBezTo>
                  <a:cubicBezTo>
                    <a:pt x="15568" y="24701"/>
                    <a:pt x="15636" y="24633"/>
                    <a:pt x="16869" y="22989"/>
                  </a:cubicBezTo>
                  <a:cubicBezTo>
                    <a:pt x="18124" y="21323"/>
                    <a:pt x="17211" y="21551"/>
                    <a:pt x="16914" y="20091"/>
                  </a:cubicBezTo>
                  <a:cubicBezTo>
                    <a:pt x="16618" y="18630"/>
                    <a:pt x="15910" y="19725"/>
                    <a:pt x="14381" y="18196"/>
                  </a:cubicBezTo>
                  <a:cubicBezTo>
                    <a:pt x="12851" y="16690"/>
                    <a:pt x="13901" y="17329"/>
                    <a:pt x="12783" y="15001"/>
                  </a:cubicBezTo>
                  <a:cubicBezTo>
                    <a:pt x="11687" y="12695"/>
                    <a:pt x="13148" y="10390"/>
                    <a:pt x="13422" y="8450"/>
                  </a:cubicBezTo>
                  <a:cubicBezTo>
                    <a:pt x="13696" y="6510"/>
                    <a:pt x="14175" y="5163"/>
                    <a:pt x="14312" y="3497"/>
                  </a:cubicBezTo>
                  <a:cubicBezTo>
                    <a:pt x="14426" y="1853"/>
                    <a:pt x="13856" y="2333"/>
                    <a:pt x="13102" y="1146"/>
                  </a:cubicBezTo>
                  <a:cubicBezTo>
                    <a:pt x="12565" y="283"/>
                    <a:pt x="12388" y="1"/>
                    <a:pt x="11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8"/>
            <p:cNvSpPr/>
            <p:nvPr/>
          </p:nvSpPr>
          <p:spPr>
            <a:xfrm>
              <a:off x="1021619" y="3531539"/>
              <a:ext cx="221435" cy="417052"/>
            </a:xfrm>
            <a:custGeom>
              <a:avLst/>
              <a:gdLst/>
              <a:ahLst/>
              <a:cxnLst/>
              <a:rect l="l" t="t" r="r" b="b"/>
              <a:pathLst>
                <a:path w="12350" h="23260" extrusionOk="0">
                  <a:moveTo>
                    <a:pt x="9382" y="1"/>
                  </a:moveTo>
                  <a:cubicBezTo>
                    <a:pt x="9291" y="183"/>
                    <a:pt x="9199" y="366"/>
                    <a:pt x="9108" y="503"/>
                  </a:cubicBezTo>
                  <a:cubicBezTo>
                    <a:pt x="8492" y="1393"/>
                    <a:pt x="8469" y="1347"/>
                    <a:pt x="6529" y="2443"/>
                  </a:cubicBezTo>
                  <a:cubicBezTo>
                    <a:pt x="4589" y="3516"/>
                    <a:pt x="4064" y="3949"/>
                    <a:pt x="2032" y="7099"/>
                  </a:cubicBezTo>
                  <a:cubicBezTo>
                    <a:pt x="1" y="10272"/>
                    <a:pt x="571" y="13171"/>
                    <a:pt x="3516" y="17850"/>
                  </a:cubicBezTo>
                  <a:cubicBezTo>
                    <a:pt x="3835" y="18375"/>
                    <a:pt x="3447" y="18215"/>
                    <a:pt x="4520" y="18923"/>
                  </a:cubicBezTo>
                  <a:cubicBezTo>
                    <a:pt x="5593" y="19630"/>
                    <a:pt x="7716" y="20977"/>
                    <a:pt x="9176" y="22301"/>
                  </a:cubicBezTo>
                  <a:cubicBezTo>
                    <a:pt x="9816" y="22894"/>
                    <a:pt x="10386" y="23191"/>
                    <a:pt x="10980" y="23260"/>
                  </a:cubicBezTo>
                  <a:cubicBezTo>
                    <a:pt x="11299" y="22986"/>
                    <a:pt x="11596" y="22689"/>
                    <a:pt x="11870" y="22369"/>
                  </a:cubicBezTo>
                  <a:cubicBezTo>
                    <a:pt x="12121" y="22050"/>
                    <a:pt x="12349" y="21616"/>
                    <a:pt x="12144" y="21297"/>
                  </a:cubicBezTo>
                  <a:cubicBezTo>
                    <a:pt x="12052" y="21160"/>
                    <a:pt x="11938" y="21068"/>
                    <a:pt x="11801" y="20977"/>
                  </a:cubicBezTo>
                  <a:cubicBezTo>
                    <a:pt x="10386" y="19973"/>
                    <a:pt x="9656" y="18261"/>
                    <a:pt x="8400" y="17051"/>
                  </a:cubicBezTo>
                  <a:cubicBezTo>
                    <a:pt x="8172" y="16823"/>
                    <a:pt x="7921" y="16617"/>
                    <a:pt x="7738" y="16343"/>
                  </a:cubicBezTo>
                  <a:cubicBezTo>
                    <a:pt x="7556" y="16070"/>
                    <a:pt x="7465" y="15727"/>
                    <a:pt x="7373" y="15408"/>
                  </a:cubicBezTo>
                  <a:cubicBezTo>
                    <a:pt x="7191" y="14700"/>
                    <a:pt x="6985" y="14015"/>
                    <a:pt x="6803" y="13308"/>
                  </a:cubicBezTo>
                  <a:cubicBezTo>
                    <a:pt x="6689" y="12874"/>
                    <a:pt x="6574" y="12418"/>
                    <a:pt x="6552" y="11961"/>
                  </a:cubicBezTo>
                  <a:cubicBezTo>
                    <a:pt x="6552" y="11527"/>
                    <a:pt x="6666" y="11071"/>
                    <a:pt x="6803" y="10637"/>
                  </a:cubicBezTo>
                  <a:cubicBezTo>
                    <a:pt x="7054" y="9907"/>
                    <a:pt x="7419" y="9176"/>
                    <a:pt x="7853" y="8537"/>
                  </a:cubicBezTo>
                  <a:cubicBezTo>
                    <a:pt x="8149" y="8104"/>
                    <a:pt x="8492" y="7670"/>
                    <a:pt x="8697" y="7191"/>
                  </a:cubicBezTo>
                  <a:cubicBezTo>
                    <a:pt x="9199" y="5935"/>
                    <a:pt x="8674" y="4451"/>
                    <a:pt x="9085" y="3173"/>
                  </a:cubicBezTo>
                  <a:cubicBezTo>
                    <a:pt x="9268" y="2580"/>
                    <a:pt x="9633" y="2055"/>
                    <a:pt x="9793" y="1439"/>
                  </a:cubicBezTo>
                  <a:cubicBezTo>
                    <a:pt x="9884" y="982"/>
                    <a:pt x="9838" y="366"/>
                    <a:pt x="9450" y="46"/>
                  </a:cubicBezTo>
                  <a:cubicBezTo>
                    <a:pt x="9428" y="23"/>
                    <a:pt x="9405" y="1"/>
                    <a:pt x="9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9" name="Google Shape;2839;p58"/>
          <p:cNvGrpSpPr/>
          <p:nvPr/>
        </p:nvGrpSpPr>
        <p:grpSpPr>
          <a:xfrm>
            <a:off x="7528434" y="749921"/>
            <a:ext cx="992478" cy="699838"/>
            <a:chOff x="1862258" y="3410623"/>
            <a:chExt cx="992478" cy="699838"/>
          </a:xfrm>
        </p:grpSpPr>
        <p:sp>
          <p:nvSpPr>
            <p:cNvPr id="2840" name="Google Shape;2840;p58"/>
            <p:cNvSpPr/>
            <p:nvPr/>
          </p:nvSpPr>
          <p:spPr>
            <a:xfrm>
              <a:off x="1862258" y="3757811"/>
              <a:ext cx="437115" cy="217114"/>
            </a:xfrm>
            <a:custGeom>
              <a:avLst/>
              <a:gdLst/>
              <a:ahLst/>
              <a:cxnLst/>
              <a:rect l="l" t="t" r="r" b="b"/>
              <a:pathLst>
                <a:path w="24379" h="12109" extrusionOk="0">
                  <a:moveTo>
                    <a:pt x="9788" y="0"/>
                  </a:moveTo>
                  <a:cubicBezTo>
                    <a:pt x="7879" y="0"/>
                    <a:pt x="8003" y="513"/>
                    <a:pt x="6663" y="513"/>
                  </a:cubicBezTo>
                  <a:cubicBezTo>
                    <a:pt x="6528" y="513"/>
                    <a:pt x="6378" y="508"/>
                    <a:pt x="6209" y="496"/>
                  </a:cubicBezTo>
                  <a:cubicBezTo>
                    <a:pt x="5224" y="440"/>
                    <a:pt x="4761" y="302"/>
                    <a:pt x="4356" y="302"/>
                  </a:cubicBezTo>
                  <a:cubicBezTo>
                    <a:pt x="3935" y="302"/>
                    <a:pt x="3577" y="452"/>
                    <a:pt x="2763" y="998"/>
                  </a:cubicBezTo>
                  <a:cubicBezTo>
                    <a:pt x="1165" y="2071"/>
                    <a:pt x="1233" y="2642"/>
                    <a:pt x="617" y="3007"/>
                  </a:cubicBezTo>
                  <a:cubicBezTo>
                    <a:pt x="1" y="3372"/>
                    <a:pt x="777" y="3989"/>
                    <a:pt x="2055" y="4696"/>
                  </a:cubicBezTo>
                  <a:cubicBezTo>
                    <a:pt x="3333" y="5381"/>
                    <a:pt x="3493" y="5792"/>
                    <a:pt x="4109" y="6705"/>
                  </a:cubicBezTo>
                  <a:cubicBezTo>
                    <a:pt x="4725" y="7595"/>
                    <a:pt x="4589" y="9238"/>
                    <a:pt x="6209" y="9946"/>
                  </a:cubicBezTo>
                  <a:cubicBezTo>
                    <a:pt x="7807" y="10631"/>
                    <a:pt x="8378" y="10927"/>
                    <a:pt x="8948" y="11658"/>
                  </a:cubicBezTo>
                  <a:cubicBezTo>
                    <a:pt x="9177" y="11951"/>
                    <a:pt x="9772" y="12109"/>
                    <a:pt x="10524" y="12109"/>
                  </a:cubicBezTo>
                  <a:cubicBezTo>
                    <a:pt x="11643" y="12109"/>
                    <a:pt x="13110" y="11760"/>
                    <a:pt x="14244" y="10996"/>
                  </a:cubicBezTo>
                  <a:cubicBezTo>
                    <a:pt x="16138" y="9741"/>
                    <a:pt x="16983" y="7435"/>
                    <a:pt x="19745" y="7024"/>
                  </a:cubicBezTo>
                  <a:cubicBezTo>
                    <a:pt x="22484" y="6613"/>
                    <a:pt x="24378" y="4970"/>
                    <a:pt x="24378" y="4970"/>
                  </a:cubicBezTo>
                  <a:lnTo>
                    <a:pt x="18786" y="998"/>
                  </a:lnTo>
                  <a:cubicBezTo>
                    <a:pt x="18786" y="998"/>
                    <a:pt x="13262" y="131"/>
                    <a:pt x="10432" y="17"/>
                  </a:cubicBezTo>
                  <a:cubicBezTo>
                    <a:pt x="10194" y="5"/>
                    <a:pt x="9981" y="0"/>
                    <a:pt x="9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8"/>
            <p:cNvSpPr/>
            <p:nvPr/>
          </p:nvSpPr>
          <p:spPr>
            <a:xfrm>
              <a:off x="1926521" y="3757811"/>
              <a:ext cx="372854" cy="176073"/>
            </a:xfrm>
            <a:custGeom>
              <a:avLst/>
              <a:gdLst/>
              <a:ahLst/>
              <a:cxnLst/>
              <a:rect l="l" t="t" r="r" b="b"/>
              <a:pathLst>
                <a:path w="20795" h="9820" extrusionOk="0">
                  <a:moveTo>
                    <a:pt x="6204" y="0"/>
                  </a:moveTo>
                  <a:cubicBezTo>
                    <a:pt x="4295" y="0"/>
                    <a:pt x="4419" y="513"/>
                    <a:pt x="3079" y="513"/>
                  </a:cubicBezTo>
                  <a:cubicBezTo>
                    <a:pt x="2944" y="513"/>
                    <a:pt x="2794" y="508"/>
                    <a:pt x="2625" y="496"/>
                  </a:cubicBezTo>
                  <a:cubicBezTo>
                    <a:pt x="1637" y="438"/>
                    <a:pt x="1176" y="306"/>
                    <a:pt x="777" y="306"/>
                  </a:cubicBezTo>
                  <a:cubicBezTo>
                    <a:pt x="550" y="306"/>
                    <a:pt x="342" y="349"/>
                    <a:pt x="69" y="473"/>
                  </a:cubicBezTo>
                  <a:cubicBezTo>
                    <a:pt x="0" y="976"/>
                    <a:pt x="183" y="1501"/>
                    <a:pt x="480" y="1980"/>
                  </a:cubicBezTo>
                  <a:cubicBezTo>
                    <a:pt x="776" y="2414"/>
                    <a:pt x="1096" y="2825"/>
                    <a:pt x="1278" y="3327"/>
                  </a:cubicBezTo>
                  <a:cubicBezTo>
                    <a:pt x="1895" y="4947"/>
                    <a:pt x="776" y="7002"/>
                    <a:pt x="1826" y="8371"/>
                  </a:cubicBezTo>
                  <a:cubicBezTo>
                    <a:pt x="2372" y="9063"/>
                    <a:pt x="3310" y="9275"/>
                    <a:pt x="4223" y="9275"/>
                  </a:cubicBezTo>
                  <a:cubicBezTo>
                    <a:pt x="4455" y="9275"/>
                    <a:pt x="4686" y="9262"/>
                    <a:pt x="4908" y="9238"/>
                  </a:cubicBezTo>
                  <a:cubicBezTo>
                    <a:pt x="5478" y="9192"/>
                    <a:pt x="6066" y="9116"/>
                    <a:pt x="6639" y="9116"/>
                  </a:cubicBezTo>
                  <a:cubicBezTo>
                    <a:pt x="7189" y="9116"/>
                    <a:pt x="7725" y="9186"/>
                    <a:pt x="8217" y="9421"/>
                  </a:cubicBezTo>
                  <a:cubicBezTo>
                    <a:pt x="8468" y="9558"/>
                    <a:pt x="8719" y="9718"/>
                    <a:pt x="9016" y="9786"/>
                  </a:cubicBezTo>
                  <a:cubicBezTo>
                    <a:pt x="9115" y="9809"/>
                    <a:pt x="9214" y="9819"/>
                    <a:pt x="9313" y="9819"/>
                  </a:cubicBezTo>
                  <a:cubicBezTo>
                    <a:pt x="9602" y="9819"/>
                    <a:pt x="9891" y="9734"/>
                    <a:pt x="10180" y="9649"/>
                  </a:cubicBezTo>
                  <a:cubicBezTo>
                    <a:pt x="10979" y="9444"/>
                    <a:pt x="11801" y="9284"/>
                    <a:pt x="12645" y="9147"/>
                  </a:cubicBezTo>
                  <a:cubicBezTo>
                    <a:pt x="13558" y="8188"/>
                    <a:pt x="14517" y="7275"/>
                    <a:pt x="16161" y="7024"/>
                  </a:cubicBezTo>
                  <a:cubicBezTo>
                    <a:pt x="18900" y="6613"/>
                    <a:pt x="20794" y="4970"/>
                    <a:pt x="20794" y="4970"/>
                  </a:cubicBezTo>
                  <a:lnTo>
                    <a:pt x="15202" y="998"/>
                  </a:lnTo>
                  <a:cubicBezTo>
                    <a:pt x="15202" y="998"/>
                    <a:pt x="9678" y="131"/>
                    <a:pt x="6848" y="17"/>
                  </a:cubicBezTo>
                  <a:cubicBezTo>
                    <a:pt x="6610" y="5"/>
                    <a:pt x="6397" y="0"/>
                    <a:pt x="6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8"/>
            <p:cNvSpPr/>
            <p:nvPr/>
          </p:nvSpPr>
          <p:spPr>
            <a:xfrm>
              <a:off x="1958850" y="3823598"/>
              <a:ext cx="505034" cy="286862"/>
            </a:xfrm>
            <a:custGeom>
              <a:avLst/>
              <a:gdLst/>
              <a:ahLst/>
              <a:cxnLst/>
              <a:rect l="l" t="t" r="r" b="b"/>
              <a:pathLst>
                <a:path w="28167" h="15999" extrusionOk="0">
                  <a:moveTo>
                    <a:pt x="19539" y="0"/>
                  </a:moveTo>
                  <a:cubicBezTo>
                    <a:pt x="19539" y="0"/>
                    <a:pt x="13948" y="1553"/>
                    <a:pt x="11625" y="1553"/>
                  </a:cubicBezTo>
                  <a:cubicBezTo>
                    <a:pt x="11592" y="1553"/>
                    <a:pt x="11559" y="1553"/>
                    <a:pt x="11527" y="1552"/>
                  </a:cubicBezTo>
                  <a:cubicBezTo>
                    <a:pt x="11406" y="1550"/>
                    <a:pt x="11291" y="1548"/>
                    <a:pt x="11184" y="1548"/>
                  </a:cubicBezTo>
                  <a:cubicBezTo>
                    <a:pt x="9288" y="1548"/>
                    <a:pt x="9411" y="1940"/>
                    <a:pt x="7510" y="3150"/>
                  </a:cubicBezTo>
                  <a:cubicBezTo>
                    <a:pt x="5478" y="4428"/>
                    <a:pt x="3470" y="4497"/>
                    <a:pt x="2329" y="6345"/>
                  </a:cubicBezTo>
                  <a:cubicBezTo>
                    <a:pt x="1187" y="8194"/>
                    <a:pt x="0" y="8719"/>
                    <a:pt x="525" y="9838"/>
                  </a:cubicBezTo>
                  <a:cubicBezTo>
                    <a:pt x="1050" y="10956"/>
                    <a:pt x="1644" y="11801"/>
                    <a:pt x="3812" y="11892"/>
                  </a:cubicBezTo>
                  <a:cubicBezTo>
                    <a:pt x="3899" y="11895"/>
                    <a:pt x="3987" y="11896"/>
                    <a:pt x="4076" y="11896"/>
                  </a:cubicBezTo>
                  <a:cubicBezTo>
                    <a:pt x="5324" y="11896"/>
                    <a:pt x="6792" y="11645"/>
                    <a:pt x="8169" y="11645"/>
                  </a:cubicBezTo>
                  <a:cubicBezTo>
                    <a:pt x="9152" y="11645"/>
                    <a:pt x="10089" y="11773"/>
                    <a:pt x="10865" y="12212"/>
                  </a:cubicBezTo>
                  <a:cubicBezTo>
                    <a:pt x="12783" y="13330"/>
                    <a:pt x="12988" y="15749"/>
                    <a:pt x="14380" y="15955"/>
                  </a:cubicBezTo>
                  <a:cubicBezTo>
                    <a:pt x="14587" y="15985"/>
                    <a:pt x="14769" y="15999"/>
                    <a:pt x="14934" y="15999"/>
                  </a:cubicBezTo>
                  <a:cubicBezTo>
                    <a:pt x="15901" y="15999"/>
                    <a:pt x="16300" y="15522"/>
                    <a:pt x="17781" y="14996"/>
                  </a:cubicBezTo>
                  <a:cubicBezTo>
                    <a:pt x="19516" y="14403"/>
                    <a:pt x="20475" y="15407"/>
                    <a:pt x="22232" y="13170"/>
                  </a:cubicBezTo>
                  <a:cubicBezTo>
                    <a:pt x="23990" y="10911"/>
                    <a:pt x="23876" y="11641"/>
                    <a:pt x="25428" y="9952"/>
                  </a:cubicBezTo>
                  <a:cubicBezTo>
                    <a:pt x="26980" y="8286"/>
                    <a:pt x="28167" y="9541"/>
                    <a:pt x="27802" y="6026"/>
                  </a:cubicBezTo>
                  <a:cubicBezTo>
                    <a:pt x="27436" y="2488"/>
                    <a:pt x="26204" y="274"/>
                    <a:pt x="26204" y="274"/>
                  </a:cubicBezTo>
                  <a:lnTo>
                    <a:pt x="19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8"/>
            <p:cNvSpPr/>
            <p:nvPr/>
          </p:nvSpPr>
          <p:spPr>
            <a:xfrm>
              <a:off x="2109054" y="3823598"/>
              <a:ext cx="345421" cy="147725"/>
            </a:xfrm>
            <a:custGeom>
              <a:avLst/>
              <a:gdLst/>
              <a:ahLst/>
              <a:cxnLst/>
              <a:rect l="l" t="t" r="r" b="b"/>
              <a:pathLst>
                <a:path w="19265" h="8239" extrusionOk="0">
                  <a:moveTo>
                    <a:pt x="11162" y="0"/>
                  </a:moveTo>
                  <a:cubicBezTo>
                    <a:pt x="11162" y="0"/>
                    <a:pt x="5571" y="1553"/>
                    <a:pt x="3248" y="1553"/>
                  </a:cubicBezTo>
                  <a:cubicBezTo>
                    <a:pt x="3215" y="1553"/>
                    <a:pt x="3182" y="1553"/>
                    <a:pt x="3150" y="1552"/>
                  </a:cubicBezTo>
                  <a:cubicBezTo>
                    <a:pt x="3011" y="1549"/>
                    <a:pt x="2881" y="1547"/>
                    <a:pt x="2759" y="1547"/>
                  </a:cubicBezTo>
                  <a:cubicBezTo>
                    <a:pt x="1249" y="1547"/>
                    <a:pt x="1035" y="1817"/>
                    <a:pt x="0" y="2556"/>
                  </a:cubicBezTo>
                  <a:cubicBezTo>
                    <a:pt x="69" y="2853"/>
                    <a:pt x="206" y="3081"/>
                    <a:pt x="434" y="3081"/>
                  </a:cubicBezTo>
                  <a:cubicBezTo>
                    <a:pt x="959" y="3424"/>
                    <a:pt x="1598" y="3447"/>
                    <a:pt x="2214" y="3515"/>
                  </a:cubicBezTo>
                  <a:cubicBezTo>
                    <a:pt x="3036" y="3584"/>
                    <a:pt x="3835" y="3721"/>
                    <a:pt x="4634" y="3926"/>
                  </a:cubicBezTo>
                  <a:cubicBezTo>
                    <a:pt x="5615" y="4177"/>
                    <a:pt x="6665" y="4656"/>
                    <a:pt x="6962" y="5615"/>
                  </a:cubicBezTo>
                  <a:cubicBezTo>
                    <a:pt x="7076" y="5980"/>
                    <a:pt x="7076" y="6391"/>
                    <a:pt x="7190" y="6756"/>
                  </a:cubicBezTo>
                  <a:cubicBezTo>
                    <a:pt x="7464" y="7624"/>
                    <a:pt x="8423" y="8126"/>
                    <a:pt x="9336" y="8217"/>
                  </a:cubicBezTo>
                  <a:cubicBezTo>
                    <a:pt x="9488" y="8232"/>
                    <a:pt x="9640" y="8238"/>
                    <a:pt x="9791" y="8238"/>
                  </a:cubicBezTo>
                  <a:cubicBezTo>
                    <a:pt x="10569" y="8238"/>
                    <a:pt x="11333" y="8069"/>
                    <a:pt x="12098" y="8012"/>
                  </a:cubicBezTo>
                  <a:cubicBezTo>
                    <a:pt x="13011" y="7943"/>
                    <a:pt x="13924" y="8012"/>
                    <a:pt x="14791" y="7761"/>
                  </a:cubicBezTo>
                  <a:cubicBezTo>
                    <a:pt x="16503" y="7304"/>
                    <a:pt x="17690" y="5729"/>
                    <a:pt x="19242" y="4885"/>
                  </a:cubicBezTo>
                  <a:lnTo>
                    <a:pt x="19265" y="4885"/>
                  </a:lnTo>
                  <a:cubicBezTo>
                    <a:pt x="18786" y="2031"/>
                    <a:pt x="17827" y="274"/>
                    <a:pt x="17827" y="274"/>
                  </a:cubicBezTo>
                  <a:lnTo>
                    <a:pt x="111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8"/>
            <p:cNvSpPr/>
            <p:nvPr/>
          </p:nvSpPr>
          <p:spPr>
            <a:xfrm>
              <a:off x="2384484" y="3477324"/>
              <a:ext cx="325788" cy="304129"/>
            </a:xfrm>
            <a:custGeom>
              <a:avLst/>
              <a:gdLst/>
              <a:ahLst/>
              <a:cxnLst/>
              <a:rect l="l" t="t" r="r" b="b"/>
              <a:pathLst>
                <a:path w="18170" h="16962" extrusionOk="0">
                  <a:moveTo>
                    <a:pt x="12856" y="0"/>
                  </a:moveTo>
                  <a:cubicBezTo>
                    <a:pt x="12093" y="0"/>
                    <a:pt x="11308" y="336"/>
                    <a:pt x="10181" y="527"/>
                  </a:cubicBezTo>
                  <a:cubicBezTo>
                    <a:pt x="8697" y="755"/>
                    <a:pt x="8058" y="641"/>
                    <a:pt x="7099" y="1874"/>
                  </a:cubicBezTo>
                  <a:cubicBezTo>
                    <a:pt x="6164" y="3106"/>
                    <a:pt x="7031" y="3517"/>
                    <a:pt x="4931" y="5731"/>
                  </a:cubicBezTo>
                  <a:cubicBezTo>
                    <a:pt x="2831" y="7945"/>
                    <a:pt x="1964" y="7443"/>
                    <a:pt x="1028" y="9840"/>
                  </a:cubicBezTo>
                  <a:cubicBezTo>
                    <a:pt x="115" y="12236"/>
                    <a:pt x="1" y="13218"/>
                    <a:pt x="1" y="13218"/>
                  </a:cubicBezTo>
                  <a:lnTo>
                    <a:pt x="4132" y="16961"/>
                  </a:lnTo>
                  <a:lnTo>
                    <a:pt x="18147" y="10182"/>
                  </a:lnTo>
                  <a:cubicBezTo>
                    <a:pt x="18147" y="10182"/>
                    <a:pt x="18170" y="8402"/>
                    <a:pt x="17941" y="7237"/>
                  </a:cubicBezTo>
                  <a:cubicBezTo>
                    <a:pt x="17690" y="6096"/>
                    <a:pt x="18147" y="5891"/>
                    <a:pt x="17348" y="5434"/>
                  </a:cubicBezTo>
                  <a:cubicBezTo>
                    <a:pt x="16572" y="4978"/>
                    <a:pt x="15385" y="4955"/>
                    <a:pt x="15065" y="3563"/>
                  </a:cubicBezTo>
                  <a:cubicBezTo>
                    <a:pt x="14723" y="2147"/>
                    <a:pt x="14609" y="436"/>
                    <a:pt x="13582" y="116"/>
                  </a:cubicBezTo>
                  <a:cubicBezTo>
                    <a:pt x="13335" y="34"/>
                    <a:pt x="13096" y="0"/>
                    <a:pt x="12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8"/>
            <p:cNvSpPr/>
            <p:nvPr/>
          </p:nvSpPr>
          <p:spPr>
            <a:xfrm>
              <a:off x="2386134" y="3478579"/>
              <a:ext cx="293855" cy="302874"/>
            </a:xfrm>
            <a:custGeom>
              <a:avLst/>
              <a:gdLst/>
              <a:ahLst/>
              <a:cxnLst/>
              <a:rect l="l" t="t" r="r" b="b"/>
              <a:pathLst>
                <a:path w="16389" h="16892" extrusionOk="0">
                  <a:moveTo>
                    <a:pt x="12120" y="0"/>
                  </a:moveTo>
                  <a:cubicBezTo>
                    <a:pt x="11550" y="114"/>
                    <a:pt x="10911" y="320"/>
                    <a:pt x="10089" y="457"/>
                  </a:cubicBezTo>
                  <a:cubicBezTo>
                    <a:pt x="8605" y="685"/>
                    <a:pt x="7943" y="571"/>
                    <a:pt x="7007" y="1804"/>
                  </a:cubicBezTo>
                  <a:cubicBezTo>
                    <a:pt x="6072" y="3036"/>
                    <a:pt x="6939" y="3447"/>
                    <a:pt x="4839" y="5661"/>
                  </a:cubicBezTo>
                  <a:cubicBezTo>
                    <a:pt x="2739" y="7875"/>
                    <a:pt x="1872" y="7373"/>
                    <a:pt x="936" y="9770"/>
                  </a:cubicBezTo>
                  <a:cubicBezTo>
                    <a:pt x="502" y="10911"/>
                    <a:pt x="251" y="11733"/>
                    <a:pt x="91" y="12280"/>
                  </a:cubicBezTo>
                  <a:cubicBezTo>
                    <a:pt x="114" y="12394"/>
                    <a:pt x="114" y="12531"/>
                    <a:pt x="91" y="12646"/>
                  </a:cubicBezTo>
                  <a:cubicBezTo>
                    <a:pt x="91" y="12851"/>
                    <a:pt x="46" y="13034"/>
                    <a:pt x="0" y="13239"/>
                  </a:cubicBezTo>
                  <a:lnTo>
                    <a:pt x="4040" y="16891"/>
                  </a:lnTo>
                  <a:lnTo>
                    <a:pt x="13969" y="12075"/>
                  </a:lnTo>
                  <a:cubicBezTo>
                    <a:pt x="13992" y="11984"/>
                    <a:pt x="14015" y="11892"/>
                    <a:pt x="14083" y="11801"/>
                  </a:cubicBezTo>
                  <a:cubicBezTo>
                    <a:pt x="14334" y="11390"/>
                    <a:pt x="14882" y="11093"/>
                    <a:pt x="15179" y="10705"/>
                  </a:cubicBezTo>
                  <a:cubicBezTo>
                    <a:pt x="15544" y="10272"/>
                    <a:pt x="15818" y="9770"/>
                    <a:pt x="16046" y="9267"/>
                  </a:cubicBezTo>
                  <a:cubicBezTo>
                    <a:pt x="16229" y="8902"/>
                    <a:pt x="16389" y="8514"/>
                    <a:pt x="16366" y="8103"/>
                  </a:cubicBezTo>
                  <a:cubicBezTo>
                    <a:pt x="16320" y="7807"/>
                    <a:pt x="16183" y="7510"/>
                    <a:pt x="16046" y="7259"/>
                  </a:cubicBezTo>
                  <a:cubicBezTo>
                    <a:pt x="15453" y="6163"/>
                    <a:pt x="14836" y="5090"/>
                    <a:pt x="14175" y="4063"/>
                  </a:cubicBezTo>
                  <a:cubicBezTo>
                    <a:pt x="14106" y="3949"/>
                    <a:pt x="14015" y="3835"/>
                    <a:pt x="13901" y="3789"/>
                  </a:cubicBezTo>
                  <a:cubicBezTo>
                    <a:pt x="13861" y="3778"/>
                    <a:pt x="13821" y="3774"/>
                    <a:pt x="13780" y="3774"/>
                  </a:cubicBezTo>
                  <a:cubicBezTo>
                    <a:pt x="13660" y="3774"/>
                    <a:pt x="13535" y="3812"/>
                    <a:pt x="13398" y="3812"/>
                  </a:cubicBezTo>
                  <a:cubicBezTo>
                    <a:pt x="13366" y="3817"/>
                    <a:pt x="13334" y="3819"/>
                    <a:pt x="13302" y="3819"/>
                  </a:cubicBezTo>
                  <a:cubicBezTo>
                    <a:pt x="12862" y="3819"/>
                    <a:pt x="12478" y="3393"/>
                    <a:pt x="12371" y="2968"/>
                  </a:cubicBezTo>
                  <a:cubicBezTo>
                    <a:pt x="12234" y="2488"/>
                    <a:pt x="12326" y="1986"/>
                    <a:pt x="12371" y="1484"/>
                  </a:cubicBezTo>
                  <a:cubicBezTo>
                    <a:pt x="12417" y="1005"/>
                    <a:pt x="12440" y="480"/>
                    <a:pt x="12166" y="69"/>
                  </a:cubicBezTo>
                  <a:cubicBezTo>
                    <a:pt x="12166" y="46"/>
                    <a:pt x="12143" y="23"/>
                    <a:pt x="12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8"/>
            <p:cNvSpPr/>
            <p:nvPr/>
          </p:nvSpPr>
          <p:spPr>
            <a:xfrm>
              <a:off x="2445053" y="3631294"/>
              <a:ext cx="409683" cy="327563"/>
            </a:xfrm>
            <a:custGeom>
              <a:avLst/>
              <a:gdLst/>
              <a:ahLst/>
              <a:cxnLst/>
              <a:rect l="l" t="t" r="r" b="b"/>
              <a:pathLst>
                <a:path w="22849" h="18269" extrusionOk="0">
                  <a:moveTo>
                    <a:pt x="15242" y="0"/>
                  </a:moveTo>
                  <a:cubicBezTo>
                    <a:pt x="14444" y="0"/>
                    <a:pt x="13624" y="67"/>
                    <a:pt x="12829" y="180"/>
                  </a:cubicBezTo>
                  <a:cubicBezTo>
                    <a:pt x="10249" y="545"/>
                    <a:pt x="10409" y="1161"/>
                    <a:pt x="7670" y="2782"/>
                  </a:cubicBezTo>
                  <a:cubicBezTo>
                    <a:pt x="5838" y="3857"/>
                    <a:pt x="4105" y="4038"/>
                    <a:pt x="3147" y="4038"/>
                  </a:cubicBezTo>
                  <a:cubicBezTo>
                    <a:pt x="2662" y="4038"/>
                    <a:pt x="2375" y="3992"/>
                    <a:pt x="2375" y="3992"/>
                  </a:cubicBezTo>
                  <a:lnTo>
                    <a:pt x="115" y="8739"/>
                  </a:lnTo>
                  <a:cubicBezTo>
                    <a:pt x="115" y="8739"/>
                    <a:pt x="1" y="11296"/>
                    <a:pt x="115" y="12528"/>
                  </a:cubicBezTo>
                  <a:cubicBezTo>
                    <a:pt x="229" y="13761"/>
                    <a:pt x="343" y="14605"/>
                    <a:pt x="2786" y="16454"/>
                  </a:cubicBezTo>
                  <a:cubicBezTo>
                    <a:pt x="4896" y="18052"/>
                    <a:pt x="5677" y="18269"/>
                    <a:pt x="7869" y="18269"/>
                  </a:cubicBezTo>
                  <a:cubicBezTo>
                    <a:pt x="8213" y="18269"/>
                    <a:pt x="8592" y="18264"/>
                    <a:pt x="9017" y="18257"/>
                  </a:cubicBezTo>
                  <a:cubicBezTo>
                    <a:pt x="12144" y="18235"/>
                    <a:pt x="12212" y="17824"/>
                    <a:pt x="14267" y="16751"/>
                  </a:cubicBezTo>
                  <a:cubicBezTo>
                    <a:pt x="16321" y="15678"/>
                    <a:pt x="15819" y="13715"/>
                    <a:pt x="15910" y="12642"/>
                  </a:cubicBezTo>
                  <a:cubicBezTo>
                    <a:pt x="16001" y="11570"/>
                    <a:pt x="16937" y="10177"/>
                    <a:pt x="18215" y="8739"/>
                  </a:cubicBezTo>
                  <a:cubicBezTo>
                    <a:pt x="19471" y="7324"/>
                    <a:pt x="21868" y="7187"/>
                    <a:pt x="22347" y="6822"/>
                  </a:cubicBezTo>
                  <a:cubicBezTo>
                    <a:pt x="22849" y="6457"/>
                    <a:pt x="22803" y="6320"/>
                    <a:pt x="22552" y="5133"/>
                  </a:cubicBezTo>
                  <a:cubicBezTo>
                    <a:pt x="22278" y="3946"/>
                    <a:pt x="21274" y="2554"/>
                    <a:pt x="19768" y="1253"/>
                  </a:cubicBezTo>
                  <a:cubicBezTo>
                    <a:pt x="18710" y="337"/>
                    <a:pt x="17030" y="0"/>
                    <a:pt x="15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8"/>
            <p:cNvSpPr/>
            <p:nvPr/>
          </p:nvSpPr>
          <p:spPr>
            <a:xfrm>
              <a:off x="2445053" y="3652918"/>
              <a:ext cx="186239" cy="211197"/>
            </a:xfrm>
            <a:custGeom>
              <a:avLst/>
              <a:gdLst/>
              <a:ahLst/>
              <a:cxnLst/>
              <a:rect l="l" t="t" r="r" b="b"/>
              <a:pathLst>
                <a:path w="10387" h="11779" extrusionOk="0">
                  <a:moveTo>
                    <a:pt x="9998" y="1"/>
                  </a:moveTo>
                  <a:cubicBezTo>
                    <a:pt x="9451" y="389"/>
                    <a:pt x="8811" y="891"/>
                    <a:pt x="7670" y="1576"/>
                  </a:cubicBezTo>
                  <a:cubicBezTo>
                    <a:pt x="5838" y="2651"/>
                    <a:pt x="4105" y="2832"/>
                    <a:pt x="3147" y="2832"/>
                  </a:cubicBezTo>
                  <a:cubicBezTo>
                    <a:pt x="2662" y="2832"/>
                    <a:pt x="2375" y="2786"/>
                    <a:pt x="2375" y="2786"/>
                  </a:cubicBezTo>
                  <a:lnTo>
                    <a:pt x="115" y="7533"/>
                  </a:lnTo>
                  <a:cubicBezTo>
                    <a:pt x="115" y="7533"/>
                    <a:pt x="1" y="10090"/>
                    <a:pt x="115" y="11322"/>
                  </a:cubicBezTo>
                  <a:cubicBezTo>
                    <a:pt x="138" y="11482"/>
                    <a:pt x="138" y="11619"/>
                    <a:pt x="161" y="11779"/>
                  </a:cubicBezTo>
                  <a:cubicBezTo>
                    <a:pt x="960" y="11710"/>
                    <a:pt x="1781" y="11368"/>
                    <a:pt x="2580" y="10934"/>
                  </a:cubicBezTo>
                  <a:cubicBezTo>
                    <a:pt x="3425" y="10455"/>
                    <a:pt x="4201" y="9770"/>
                    <a:pt x="4612" y="8880"/>
                  </a:cubicBezTo>
                  <a:cubicBezTo>
                    <a:pt x="5068" y="7853"/>
                    <a:pt x="5091" y="6552"/>
                    <a:pt x="6027" y="5890"/>
                  </a:cubicBezTo>
                  <a:cubicBezTo>
                    <a:pt x="6415" y="5616"/>
                    <a:pt x="6940" y="5525"/>
                    <a:pt x="7396" y="5365"/>
                  </a:cubicBezTo>
                  <a:cubicBezTo>
                    <a:pt x="8378" y="5022"/>
                    <a:pt x="9222" y="4338"/>
                    <a:pt x="9724" y="3448"/>
                  </a:cubicBezTo>
                  <a:cubicBezTo>
                    <a:pt x="10249" y="2557"/>
                    <a:pt x="10386" y="1462"/>
                    <a:pt x="10112" y="457"/>
                  </a:cubicBezTo>
                  <a:cubicBezTo>
                    <a:pt x="10067" y="320"/>
                    <a:pt x="10021" y="161"/>
                    <a:pt x="9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8"/>
            <p:cNvSpPr/>
            <p:nvPr/>
          </p:nvSpPr>
          <p:spPr>
            <a:xfrm>
              <a:off x="1960894" y="3460954"/>
              <a:ext cx="505447" cy="358241"/>
            </a:xfrm>
            <a:custGeom>
              <a:avLst/>
              <a:gdLst/>
              <a:ahLst/>
              <a:cxnLst/>
              <a:rect l="l" t="t" r="r" b="b"/>
              <a:pathLst>
                <a:path w="28190" h="19980" extrusionOk="0">
                  <a:moveTo>
                    <a:pt x="19220" y="1"/>
                  </a:moveTo>
                  <a:cubicBezTo>
                    <a:pt x="18858" y="1"/>
                    <a:pt x="18668" y="177"/>
                    <a:pt x="18215" y="687"/>
                  </a:cubicBezTo>
                  <a:cubicBezTo>
                    <a:pt x="17485" y="1508"/>
                    <a:pt x="16709" y="3608"/>
                    <a:pt x="14974" y="3814"/>
                  </a:cubicBezTo>
                  <a:cubicBezTo>
                    <a:pt x="14730" y="3843"/>
                    <a:pt x="14449" y="3855"/>
                    <a:pt x="14140" y="3855"/>
                  </a:cubicBezTo>
                  <a:cubicBezTo>
                    <a:pt x="12926" y="3855"/>
                    <a:pt x="11279" y="3675"/>
                    <a:pt x="9743" y="3675"/>
                  </a:cubicBezTo>
                  <a:cubicBezTo>
                    <a:pt x="8925" y="3675"/>
                    <a:pt x="8138" y="3726"/>
                    <a:pt x="7464" y="3882"/>
                  </a:cubicBezTo>
                  <a:cubicBezTo>
                    <a:pt x="5205" y="4430"/>
                    <a:pt x="5547" y="4430"/>
                    <a:pt x="4063" y="5069"/>
                  </a:cubicBezTo>
                  <a:cubicBezTo>
                    <a:pt x="2580" y="5731"/>
                    <a:pt x="1439" y="6644"/>
                    <a:pt x="1553" y="9018"/>
                  </a:cubicBezTo>
                  <a:cubicBezTo>
                    <a:pt x="1690" y="11392"/>
                    <a:pt x="1" y="11939"/>
                    <a:pt x="1028" y="13446"/>
                  </a:cubicBezTo>
                  <a:cubicBezTo>
                    <a:pt x="2055" y="14975"/>
                    <a:pt x="3881" y="17258"/>
                    <a:pt x="6894" y="17828"/>
                  </a:cubicBezTo>
                  <a:cubicBezTo>
                    <a:pt x="9884" y="18422"/>
                    <a:pt x="12463" y="18171"/>
                    <a:pt x="14449" y="19244"/>
                  </a:cubicBezTo>
                  <a:cubicBezTo>
                    <a:pt x="15430" y="19769"/>
                    <a:pt x="16332" y="19980"/>
                    <a:pt x="17237" y="19980"/>
                  </a:cubicBezTo>
                  <a:cubicBezTo>
                    <a:pt x="18141" y="19980"/>
                    <a:pt x="19048" y="19769"/>
                    <a:pt x="20041" y="19449"/>
                  </a:cubicBezTo>
                  <a:cubicBezTo>
                    <a:pt x="22027" y="18787"/>
                    <a:pt x="25245" y="15888"/>
                    <a:pt x="25839" y="14633"/>
                  </a:cubicBezTo>
                  <a:cubicBezTo>
                    <a:pt x="25839" y="14633"/>
                    <a:pt x="27345" y="12145"/>
                    <a:pt x="27756" y="8447"/>
                  </a:cubicBezTo>
                  <a:cubicBezTo>
                    <a:pt x="28190" y="4750"/>
                    <a:pt x="26181" y="1349"/>
                    <a:pt x="24994" y="687"/>
                  </a:cubicBezTo>
                  <a:cubicBezTo>
                    <a:pt x="23785" y="25"/>
                    <a:pt x="21388" y="413"/>
                    <a:pt x="20178" y="162"/>
                  </a:cubicBezTo>
                  <a:cubicBezTo>
                    <a:pt x="19728" y="66"/>
                    <a:pt x="19442" y="1"/>
                    <a:pt x="19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8"/>
            <p:cNvSpPr/>
            <p:nvPr/>
          </p:nvSpPr>
          <p:spPr>
            <a:xfrm>
              <a:off x="1964570" y="3468341"/>
              <a:ext cx="501771" cy="350854"/>
            </a:xfrm>
            <a:custGeom>
              <a:avLst/>
              <a:gdLst/>
              <a:ahLst/>
              <a:cxnLst/>
              <a:rect l="l" t="t" r="r" b="b"/>
              <a:pathLst>
                <a:path w="27985" h="19568" extrusionOk="0">
                  <a:moveTo>
                    <a:pt x="23968" y="1"/>
                  </a:moveTo>
                  <a:cubicBezTo>
                    <a:pt x="23237" y="434"/>
                    <a:pt x="22644" y="1119"/>
                    <a:pt x="22301" y="1895"/>
                  </a:cubicBezTo>
                  <a:cubicBezTo>
                    <a:pt x="22005" y="2557"/>
                    <a:pt x="21913" y="3310"/>
                    <a:pt x="21685" y="3995"/>
                  </a:cubicBezTo>
                  <a:cubicBezTo>
                    <a:pt x="21457" y="4703"/>
                    <a:pt x="21046" y="5387"/>
                    <a:pt x="20384" y="5707"/>
                  </a:cubicBezTo>
                  <a:cubicBezTo>
                    <a:pt x="19927" y="5912"/>
                    <a:pt x="19380" y="5912"/>
                    <a:pt x="18877" y="5912"/>
                  </a:cubicBezTo>
                  <a:cubicBezTo>
                    <a:pt x="17713" y="5935"/>
                    <a:pt x="16481" y="6072"/>
                    <a:pt x="15545" y="6757"/>
                  </a:cubicBezTo>
                  <a:cubicBezTo>
                    <a:pt x="14815" y="7305"/>
                    <a:pt x="14267" y="8149"/>
                    <a:pt x="13399" y="8332"/>
                  </a:cubicBezTo>
                  <a:cubicBezTo>
                    <a:pt x="13279" y="8359"/>
                    <a:pt x="13159" y="8371"/>
                    <a:pt x="13039" y="8371"/>
                  </a:cubicBezTo>
                  <a:cubicBezTo>
                    <a:pt x="12453" y="8371"/>
                    <a:pt x="11872" y="8084"/>
                    <a:pt x="11322" y="7875"/>
                  </a:cubicBezTo>
                  <a:cubicBezTo>
                    <a:pt x="10246" y="7454"/>
                    <a:pt x="9100" y="7252"/>
                    <a:pt x="7953" y="7252"/>
                  </a:cubicBezTo>
                  <a:cubicBezTo>
                    <a:pt x="5499" y="7252"/>
                    <a:pt x="3038" y="8174"/>
                    <a:pt x="1234" y="9838"/>
                  </a:cubicBezTo>
                  <a:cubicBezTo>
                    <a:pt x="914" y="11231"/>
                    <a:pt x="1" y="11824"/>
                    <a:pt x="823" y="13034"/>
                  </a:cubicBezTo>
                  <a:cubicBezTo>
                    <a:pt x="1850" y="14563"/>
                    <a:pt x="3676" y="16846"/>
                    <a:pt x="6689" y="17416"/>
                  </a:cubicBezTo>
                  <a:cubicBezTo>
                    <a:pt x="9679" y="18010"/>
                    <a:pt x="12258" y="17759"/>
                    <a:pt x="14244" y="18832"/>
                  </a:cubicBezTo>
                  <a:cubicBezTo>
                    <a:pt x="15225" y="19357"/>
                    <a:pt x="16127" y="19568"/>
                    <a:pt x="17032" y="19568"/>
                  </a:cubicBezTo>
                  <a:cubicBezTo>
                    <a:pt x="17936" y="19568"/>
                    <a:pt x="18843" y="19357"/>
                    <a:pt x="19836" y="19037"/>
                  </a:cubicBezTo>
                  <a:cubicBezTo>
                    <a:pt x="21822" y="18375"/>
                    <a:pt x="25040" y="15476"/>
                    <a:pt x="25634" y="14221"/>
                  </a:cubicBezTo>
                  <a:cubicBezTo>
                    <a:pt x="25634" y="14221"/>
                    <a:pt x="27140" y="11733"/>
                    <a:pt x="27551" y="8035"/>
                  </a:cubicBezTo>
                  <a:cubicBezTo>
                    <a:pt x="27985" y="4338"/>
                    <a:pt x="25976" y="937"/>
                    <a:pt x="24789" y="275"/>
                  </a:cubicBezTo>
                  <a:cubicBezTo>
                    <a:pt x="24538" y="160"/>
                    <a:pt x="24264" y="69"/>
                    <a:pt x="23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8"/>
            <p:cNvSpPr/>
            <p:nvPr/>
          </p:nvSpPr>
          <p:spPr>
            <a:xfrm>
              <a:off x="2262108" y="3664877"/>
              <a:ext cx="136555" cy="116509"/>
            </a:xfrm>
            <a:custGeom>
              <a:avLst/>
              <a:gdLst/>
              <a:ahLst/>
              <a:cxnLst/>
              <a:rect l="l" t="t" r="r" b="b"/>
              <a:pathLst>
                <a:path w="7616" h="6498" extrusionOk="0">
                  <a:moveTo>
                    <a:pt x="4914" y="1"/>
                  </a:moveTo>
                  <a:cubicBezTo>
                    <a:pt x="4665" y="1"/>
                    <a:pt x="4410" y="28"/>
                    <a:pt x="4155" y="64"/>
                  </a:cubicBezTo>
                  <a:cubicBezTo>
                    <a:pt x="4110" y="64"/>
                    <a:pt x="4087" y="87"/>
                    <a:pt x="4064" y="133"/>
                  </a:cubicBezTo>
                  <a:lnTo>
                    <a:pt x="3995" y="133"/>
                  </a:lnTo>
                  <a:cubicBezTo>
                    <a:pt x="3744" y="156"/>
                    <a:pt x="3493" y="178"/>
                    <a:pt x="3242" y="247"/>
                  </a:cubicBezTo>
                  <a:cubicBezTo>
                    <a:pt x="2991" y="315"/>
                    <a:pt x="2649" y="384"/>
                    <a:pt x="2489" y="566"/>
                  </a:cubicBezTo>
                  <a:cubicBezTo>
                    <a:pt x="2420" y="658"/>
                    <a:pt x="2489" y="749"/>
                    <a:pt x="2580" y="772"/>
                  </a:cubicBezTo>
                  <a:cubicBezTo>
                    <a:pt x="2512" y="818"/>
                    <a:pt x="2466" y="886"/>
                    <a:pt x="2466" y="954"/>
                  </a:cubicBezTo>
                  <a:cubicBezTo>
                    <a:pt x="2398" y="886"/>
                    <a:pt x="2352" y="818"/>
                    <a:pt x="2283" y="726"/>
                  </a:cubicBezTo>
                  <a:cubicBezTo>
                    <a:pt x="2257" y="673"/>
                    <a:pt x="2199" y="651"/>
                    <a:pt x="2137" y="651"/>
                  </a:cubicBezTo>
                  <a:cubicBezTo>
                    <a:pt x="2093" y="651"/>
                    <a:pt x="2047" y="662"/>
                    <a:pt x="2010" y="681"/>
                  </a:cubicBezTo>
                  <a:cubicBezTo>
                    <a:pt x="1918" y="703"/>
                    <a:pt x="1873" y="795"/>
                    <a:pt x="1941" y="886"/>
                  </a:cubicBezTo>
                  <a:cubicBezTo>
                    <a:pt x="2032" y="1069"/>
                    <a:pt x="2147" y="1228"/>
                    <a:pt x="2283" y="1388"/>
                  </a:cubicBezTo>
                  <a:cubicBezTo>
                    <a:pt x="2283" y="1411"/>
                    <a:pt x="2283" y="1434"/>
                    <a:pt x="2283" y="1457"/>
                  </a:cubicBezTo>
                  <a:cubicBezTo>
                    <a:pt x="2306" y="1525"/>
                    <a:pt x="2306" y="1571"/>
                    <a:pt x="2329" y="1639"/>
                  </a:cubicBezTo>
                  <a:cubicBezTo>
                    <a:pt x="2329" y="1662"/>
                    <a:pt x="2329" y="1662"/>
                    <a:pt x="2352" y="1685"/>
                  </a:cubicBezTo>
                  <a:lnTo>
                    <a:pt x="2329" y="1685"/>
                  </a:lnTo>
                  <a:cubicBezTo>
                    <a:pt x="2238" y="1571"/>
                    <a:pt x="2147" y="1457"/>
                    <a:pt x="2055" y="1320"/>
                  </a:cubicBezTo>
                  <a:cubicBezTo>
                    <a:pt x="1987" y="1160"/>
                    <a:pt x="1918" y="1000"/>
                    <a:pt x="1827" y="863"/>
                  </a:cubicBezTo>
                  <a:cubicBezTo>
                    <a:pt x="1827" y="863"/>
                    <a:pt x="1827" y="863"/>
                    <a:pt x="1827" y="840"/>
                  </a:cubicBezTo>
                  <a:cubicBezTo>
                    <a:pt x="1804" y="840"/>
                    <a:pt x="1804" y="818"/>
                    <a:pt x="1804" y="818"/>
                  </a:cubicBezTo>
                  <a:cubicBezTo>
                    <a:pt x="1770" y="757"/>
                    <a:pt x="1692" y="729"/>
                    <a:pt x="1614" y="729"/>
                  </a:cubicBezTo>
                  <a:cubicBezTo>
                    <a:pt x="1484" y="729"/>
                    <a:pt x="1351" y="804"/>
                    <a:pt x="1393" y="932"/>
                  </a:cubicBezTo>
                  <a:cubicBezTo>
                    <a:pt x="1462" y="1091"/>
                    <a:pt x="1553" y="1251"/>
                    <a:pt x="1644" y="1411"/>
                  </a:cubicBezTo>
                  <a:cubicBezTo>
                    <a:pt x="1622" y="1434"/>
                    <a:pt x="1622" y="1434"/>
                    <a:pt x="1622" y="1434"/>
                  </a:cubicBezTo>
                  <a:cubicBezTo>
                    <a:pt x="1553" y="1434"/>
                    <a:pt x="1462" y="1434"/>
                    <a:pt x="1416" y="1479"/>
                  </a:cubicBezTo>
                  <a:cubicBezTo>
                    <a:pt x="1395" y="1405"/>
                    <a:pt x="1320" y="1370"/>
                    <a:pt x="1245" y="1370"/>
                  </a:cubicBezTo>
                  <a:cubicBezTo>
                    <a:pt x="1159" y="1370"/>
                    <a:pt x="1074" y="1417"/>
                    <a:pt x="1074" y="1502"/>
                  </a:cubicBezTo>
                  <a:cubicBezTo>
                    <a:pt x="1074" y="1571"/>
                    <a:pt x="1097" y="1616"/>
                    <a:pt x="1097" y="1685"/>
                  </a:cubicBezTo>
                  <a:cubicBezTo>
                    <a:pt x="1074" y="1685"/>
                    <a:pt x="1051" y="1708"/>
                    <a:pt x="1028" y="1708"/>
                  </a:cubicBezTo>
                  <a:cubicBezTo>
                    <a:pt x="937" y="1320"/>
                    <a:pt x="937" y="909"/>
                    <a:pt x="1051" y="521"/>
                  </a:cubicBezTo>
                  <a:cubicBezTo>
                    <a:pt x="1091" y="415"/>
                    <a:pt x="991" y="355"/>
                    <a:pt x="892" y="355"/>
                  </a:cubicBezTo>
                  <a:cubicBezTo>
                    <a:pt x="821" y="355"/>
                    <a:pt x="750" y="386"/>
                    <a:pt x="731" y="452"/>
                  </a:cubicBezTo>
                  <a:cubicBezTo>
                    <a:pt x="526" y="1023"/>
                    <a:pt x="549" y="1685"/>
                    <a:pt x="777" y="2256"/>
                  </a:cubicBezTo>
                  <a:cubicBezTo>
                    <a:pt x="777" y="2324"/>
                    <a:pt x="754" y="2370"/>
                    <a:pt x="754" y="2438"/>
                  </a:cubicBezTo>
                  <a:cubicBezTo>
                    <a:pt x="526" y="2438"/>
                    <a:pt x="412" y="2666"/>
                    <a:pt x="321" y="2849"/>
                  </a:cubicBezTo>
                  <a:cubicBezTo>
                    <a:pt x="206" y="3123"/>
                    <a:pt x="115" y="3374"/>
                    <a:pt x="69" y="3648"/>
                  </a:cubicBezTo>
                  <a:cubicBezTo>
                    <a:pt x="1" y="4173"/>
                    <a:pt x="24" y="4721"/>
                    <a:pt x="252" y="5223"/>
                  </a:cubicBezTo>
                  <a:cubicBezTo>
                    <a:pt x="606" y="5970"/>
                    <a:pt x="1367" y="6497"/>
                    <a:pt x="2184" y="6497"/>
                  </a:cubicBezTo>
                  <a:cubicBezTo>
                    <a:pt x="2315" y="6497"/>
                    <a:pt x="2448" y="6484"/>
                    <a:pt x="2580" y="6455"/>
                  </a:cubicBezTo>
                  <a:cubicBezTo>
                    <a:pt x="2649" y="6433"/>
                    <a:pt x="2694" y="6410"/>
                    <a:pt x="2740" y="6364"/>
                  </a:cubicBezTo>
                  <a:cubicBezTo>
                    <a:pt x="2740" y="6341"/>
                    <a:pt x="2763" y="6341"/>
                    <a:pt x="2786" y="6318"/>
                  </a:cubicBezTo>
                  <a:cubicBezTo>
                    <a:pt x="2861" y="6328"/>
                    <a:pt x="2941" y="6333"/>
                    <a:pt x="3021" y="6333"/>
                  </a:cubicBezTo>
                  <a:cubicBezTo>
                    <a:pt x="3135" y="6333"/>
                    <a:pt x="3249" y="6322"/>
                    <a:pt x="3356" y="6296"/>
                  </a:cubicBezTo>
                  <a:cubicBezTo>
                    <a:pt x="3493" y="6250"/>
                    <a:pt x="3516" y="6136"/>
                    <a:pt x="3448" y="6067"/>
                  </a:cubicBezTo>
                  <a:cubicBezTo>
                    <a:pt x="3493" y="6022"/>
                    <a:pt x="3516" y="5976"/>
                    <a:pt x="3493" y="5930"/>
                  </a:cubicBezTo>
                  <a:lnTo>
                    <a:pt x="3562" y="5930"/>
                  </a:lnTo>
                  <a:cubicBezTo>
                    <a:pt x="3676" y="5908"/>
                    <a:pt x="3858" y="5816"/>
                    <a:pt x="3744" y="5656"/>
                  </a:cubicBezTo>
                  <a:lnTo>
                    <a:pt x="3767" y="5656"/>
                  </a:lnTo>
                  <a:cubicBezTo>
                    <a:pt x="3793" y="5662"/>
                    <a:pt x="3822" y="5664"/>
                    <a:pt x="3852" y="5664"/>
                  </a:cubicBezTo>
                  <a:cubicBezTo>
                    <a:pt x="3955" y="5664"/>
                    <a:pt x="4069" y="5631"/>
                    <a:pt x="4087" y="5542"/>
                  </a:cubicBezTo>
                  <a:cubicBezTo>
                    <a:pt x="4132" y="5383"/>
                    <a:pt x="4132" y="5246"/>
                    <a:pt x="4132" y="5086"/>
                  </a:cubicBezTo>
                  <a:cubicBezTo>
                    <a:pt x="4178" y="5154"/>
                    <a:pt x="4246" y="5200"/>
                    <a:pt x="4292" y="5246"/>
                  </a:cubicBezTo>
                  <a:cubicBezTo>
                    <a:pt x="4345" y="5299"/>
                    <a:pt x="4442" y="5332"/>
                    <a:pt x="4533" y="5332"/>
                  </a:cubicBezTo>
                  <a:cubicBezTo>
                    <a:pt x="4639" y="5332"/>
                    <a:pt x="4736" y="5287"/>
                    <a:pt x="4749" y="5177"/>
                  </a:cubicBezTo>
                  <a:cubicBezTo>
                    <a:pt x="4840" y="5177"/>
                    <a:pt x="4931" y="5132"/>
                    <a:pt x="4954" y="5017"/>
                  </a:cubicBezTo>
                  <a:cubicBezTo>
                    <a:pt x="5000" y="5048"/>
                    <a:pt x="5056" y="5063"/>
                    <a:pt x="5110" y="5063"/>
                  </a:cubicBezTo>
                  <a:cubicBezTo>
                    <a:pt x="5220" y="5063"/>
                    <a:pt x="5327" y="5002"/>
                    <a:pt x="5342" y="4880"/>
                  </a:cubicBezTo>
                  <a:cubicBezTo>
                    <a:pt x="5342" y="4789"/>
                    <a:pt x="5342" y="4698"/>
                    <a:pt x="5342" y="4607"/>
                  </a:cubicBezTo>
                  <a:cubicBezTo>
                    <a:pt x="5411" y="4607"/>
                    <a:pt x="5479" y="4584"/>
                    <a:pt x="5525" y="4515"/>
                  </a:cubicBezTo>
                  <a:cubicBezTo>
                    <a:pt x="5639" y="4515"/>
                    <a:pt x="5776" y="4470"/>
                    <a:pt x="5799" y="4333"/>
                  </a:cubicBezTo>
                  <a:cubicBezTo>
                    <a:pt x="5799" y="4310"/>
                    <a:pt x="5799" y="4287"/>
                    <a:pt x="5799" y="4264"/>
                  </a:cubicBezTo>
                  <a:cubicBezTo>
                    <a:pt x="5840" y="4292"/>
                    <a:pt x="5893" y="4305"/>
                    <a:pt x="5946" y="4305"/>
                  </a:cubicBezTo>
                  <a:cubicBezTo>
                    <a:pt x="6068" y="4305"/>
                    <a:pt x="6194" y="4238"/>
                    <a:pt x="6209" y="4127"/>
                  </a:cubicBezTo>
                  <a:cubicBezTo>
                    <a:pt x="6209" y="4059"/>
                    <a:pt x="6209" y="4013"/>
                    <a:pt x="6209" y="3967"/>
                  </a:cubicBezTo>
                  <a:cubicBezTo>
                    <a:pt x="6278" y="3967"/>
                    <a:pt x="6346" y="3945"/>
                    <a:pt x="6392" y="3899"/>
                  </a:cubicBezTo>
                  <a:cubicBezTo>
                    <a:pt x="6415" y="3922"/>
                    <a:pt x="6438" y="3922"/>
                    <a:pt x="6461" y="3922"/>
                  </a:cubicBezTo>
                  <a:cubicBezTo>
                    <a:pt x="6508" y="3979"/>
                    <a:pt x="6599" y="4008"/>
                    <a:pt x="6687" y="4008"/>
                  </a:cubicBezTo>
                  <a:cubicBezTo>
                    <a:pt x="6811" y="4008"/>
                    <a:pt x="6930" y="3950"/>
                    <a:pt x="6917" y="3830"/>
                  </a:cubicBezTo>
                  <a:cubicBezTo>
                    <a:pt x="6917" y="3785"/>
                    <a:pt x="6917" y="3739"/>
                    <a:pt x="6917" y="3694"/>
                  </a:cubicBezTo>
                  <a:cubicBezTo>
                    <a:pt x="6917" y="3671"/>
                    <a:pt x="6940" y="3625"/>
                    <a:pt x="6940" y="3602"/>
                  </a:cubicBezTo>
                  <a:cubicBezTo>
                    <a:pt x="6963" y="3602"/>
                    <a:pt x="6986" y="3579"/>
                    <a:pt x="6986" y="3557"/>
                  </a:cubicBezTo>
                  <a:cubicBezTo>
                    <a:pt x="7008" y="3602"/>
                    <a:pt x="7031" y="3648"/>
                    <a:pt x="7077" y="3671"/>
                  </a:cubicBezTo>
                  <a:cubicBezTo>
                    <a:pt x="7100" y="3694"/>
                    <a:pt x="7122" y="3694"/>
                    <a:pt x="7122" y="3694"/>
                  </a:cubicBezTo>
                  <a:cubicBezTo>
                    <a:pt x="7145" y="3705"/>
                    <a:pt x="7168" y="3711"/>
                    <a:pt x="7191" y="3711"/>
                  </a:cubicBezTo>
                  <a:cubicBezTo>
                    <a:pt x="7214" y="3711"/>
                    <a:pt x="7237" y="3705"/>
                    <a:pt x="7259" y="3694"/>
                  </a:cubicBezTo>
                  <a:cubicBezTo>
                    <a:pt x="7396" y="3648"/>
                    <a:pt x="7396" y="3511"/>
                    <a:pt x="7374" y="3374"/>
                  </a:cubicBezTo>
                  <a:cubicBezTo>
                    <a:pt x="7374" y="3214"/>
                    <a:pt x="7351" y="3077"/>
                    <a:pt x="7328" y="2940"/>
                  </a:cubicBezTo>
                  <a:cubicBezTo>
                    <a:pt x="7328" y="2940"/>
                    <a:pt x="7305" y="2917"/>
                    <a:pt x="7305" y="2917"/>
                  </a:cubicBezTo>
                  <a:lnTo>
                    <a:pt x="7305" y="2917"/>
                  </a:lnTo>
                  <a:cubicBezTo>
                    <a:pt x="7333" y="2927"/>
                    <a:pt x="7363" y="2931"/>
                    <a:pt x="7392" y="2931"/>
                  </a:cubicBezTo>
                  <a:cubicBezTo>
                    <a:pt x="7507" y="2931"/>
                    <a:pt x="7615" y="2862"/>
                    <a:pt x="7579" y="2735"/>
                  </a:cubicBezTo>
                  <a:cubicBezTo>
                    <a:pt x="7488" y="2324"/>
                    <a:pt x="7259" y="1959"/>
                    <a:pt x="7054" y="1594"/>
                  </a:cubicBezTo>
                  <a:cubicBezTo>
                    <a:pt x="6849" y="1228"/>
                    <a:pt x="6643" y="840"/>
                    <a:pt x="6346" y="544"/>
                  </a:cubicBezTo>
                  <a:cubicBezTo>
                    <a:pt x="5942" y="124"/>
                    <a:pt x="5443" y="1"/>
                    <a:pt x="49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8"/>
            <p:cNvSpPr/>
            <p:nvPr/>
          </p:nvSpPr>
          <p:spPr>
            <a:xfrm>
              <a:off x="2314501" y="3653671"/>
              <a:ext cx="37563" cy="19508"/>
            </a:xfrm>
            <a:custGeom>
              <a:avLst/>
              <a:gdLst/>
              <a:ahLst/>
              <a:cxnLst/>
              <a:rect l="l" t="t" r="r" b="b"/>
              <a:pathLst>
                <a:path w="2095" h="1088" extrusionOk="0">
                  <a:moveTo>
                    <a:pt x="276" y="1"/>
                  </a:moveTo>
                  <a:cubicBezTo>
                    <a:pt x="210" y="1"/>
                    <a:pt x="147" y="9"/>
                    <a:pt x="92" y="50"/>
                  </a:cubicBezTo>
                  <a:cubicBezTo>
                    <a:pt x="1" y="119"/>
                    <a:pt x="1" y="210"/>
                    <a:pt x="46" y="278"/>
                  </a:cubicBezTo>
                  <a:cubicBezTo>
                    <a:pt x="64" y="305"/>
                    <a:pt x="100" y="318"/>
                    <a:pt x="137" y="318"/>
                  </a:cubicBezTo>
                  <a:cubicBezTo>
                    <a:pt x="193" y="318"/>
                    <a:pt x="252" y="288"/>
                    <a:pt x="252" y="233"/>
                  </a:cubicBezTo>
                  <a:cubicBezTo>
                    <a:pt x="229" y="210"/>
                    <a:pt x="252" y="210"/>
                    <a:pt x="275" y="210"/>
                  </a:cubicBezTo>
                  <a:cubicBezTo>
                    <a:pt x="320" y="233"/>
                    <a:pt x="343" y="233"/>
                    <a:pt x="389" y="256"/>
                  </a:cubicBezTo>
                  <a:cubicBezTo>
                    <a:pt x="457" y="256"/>
                    <a:pt x="526" y="278"/>
                    <a:pt x="594" y="301"/>
                  </a:cubicBezTo>
                  <a:cubicBezTo>
                    <a:pt x="754" y="370"/>
                    <a:pt x="891" y="438"/>
                    <a:pt x="1028" y="507"/>
                  </a:cubicBezTo>
                  <a:cubicBezTo>
                    <a:pt x="1279" y="644"/>
                    <a:pt x="1530" y="849"/>
                    <a:pt x="1758" y="1055"/>
                  </a:cubicBezTo>
                  <a:cubicBezTo>
                    <a:pt x="1781" y="1077"/>
                    <a:pt x="1815" y="1087"/>
                    <a:pt x="1852" y="1087"/>
                  </a:cubicBezTo>
                  <a:cubicBezTo>
                    <a:pt x="1962" y="1087"/>
                    <a:pt x="2095" y="997"/>
                    <a:pt x="2009" y="895"/>
                  </a:cubicBezTo>
                  <a:cubicBezTo>
                    <a:pt x="1735" y="575"/>
                    <a:pt x="1393" y="347"/>
                    <a:pt x="1005" y="187"/>
                  </a:cubicBezTo>
                  <a:cubicBezTo>
                    <a:pt x="822" y="119"/>
                    <a:pt x="617" y="50"/>
                    <a:pt x="411" y="5"/>
                  </a:cubicBezTo>
                  <a:cubicBezTo>
                    <a:pt x="366" y="5"/>
                    <a:pt x="320" y="1"/>
                    <a:pt x="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8"/>
            <p:cNvSpPr/>
            <p:nvPr/>
          </p:nvSpPr>
          <p:spPr>
            <a:xfrm>
              <a:off x="2252300" y="3647736"/>
              <a:ext cx="148012" cy="133059"/>
            </a:xfrm>
            <a:custGeom>
              <a:avLst/>
              <a:gdLst/>
              <a:ahLst/>
              <a:cxnLst/>
              <a:rect l="l" t="t" r="r" b="b"/>
              <a:pathLst>
                <a:path w="8255" h="7421" extrusionOk="0">
                  <a:moveTo>
                    <a:pt x="4679" y="5015"/>
                  </a:moveTo>
                  <a:cubicBezTo>
                    <a:pt x="4724" y="5173"/>
                    <a:pt x="4770" y="5330"/>
                    <a:pt x="4793" y="5488"/>
                  </a:cubicBezTo>
                  <a:lnTo>
                    <a:pt x="4793" y="5488"/>
                  </a:lnTo>
                  <a:cubicBezTo>
                    <a:pt x="4791" y="5481"/>
                    <a:pt x="4786" y="5471"/>
                    <a:pt x="4771" y="5471"/>
                  </a:cubicBezTo>
                  <a:cubicBezTo>
                    <a:pt x="4725" y="5334"/>
                    <a:pt x="4634" y="5197"/>
                    <a:pt x="4542" y="5083"/>
                  </a:cubicBezTo>
                  <a:cubicBezTo>
                    <a:pt x="4542" y="5060"/>
                    <a:pt x="4520" y="5060"/>
                    <a:pt x="4520" y="5060"/>
                  </a:cubicBezTo>
                  <a:cubicBezTo>
                    <a:pt x="4588" y="5060"/>
                    <a:pt x="4634" y="5060"/>
                    <a:pt x="4679" y="5015"/>
                  </a:cubicBezTo>
                  <a:close/>
                  <a:moveTo>
                    <a:pt x="2899" y="3280"/>
                  </a:moveTo>
                  <a:lnTo>
                    <a:pt x="2899" y="3280"/>
                  </a:lnTo>
                  <a:cubicBezTo>
                    <a:pt x="3127" y="3554"/>
                    <a:pt x="3355" y="3805"/>
                    <a:pt x="3561" y="4079"/>
                  </a:cubicBezTo>
                  <a:cubicBezTo>
                    <a:pt x="3721" y="4239"/>
                    <a:pt x="3858" y="4421"/>
                    <a:pt x="3995" y="4581"/>
                  </a:cubicBezTo>
                  <a:cubicBezTo>
                    <a:pt x="4086" y="4672"/>
                    <a:pt x="4154" y="4741"/>
                    <a:pt x="4223" y="4832"/>
                  </a:cubicBezTo>
                  <a:cubicBezTo>
                    <a:pt x="4268" y="4901"/>
                    <a:pt x="4337" y="4969"/>
                    <a:pt x="4405" y="5015"/>
                  </a:cubicBezTo>
                  <a:cubicBezTo>
                    <a:pt x="4388" y="5012"/>
                    <a:pt x="4370" y="5010"/>
                    <a:pt x="4351" y="5010"/>
                  </a:cubicBezTo>
                  <a:cubicBezTo>
                    <a:pt x="4221" y="5010"/>
                    <a:pt x="4072" y="5078"/>
                    <a:pt x="4132" y="5197"/>
                  </a:cubicBezTo>
                  <a:cubicBezTo>
                    <a:pt x="4177" y="5289"/>
                    <a:pt x="4223" y="5403"/>
                    <a:pt x="4291" y="5517"/>
                  </a:cubicBezTo>
                  <a:cubicBezTo>
                    <a:pt x="4086" y="5357"/>
                    <a:pt x="3903" y="5175"/>
                    <a:pt x="3744" y="4992"/>
                  </a:cubicBezTo>
                  <a:cubicBezTo>
                    <a:pt x="3538" y="4741"/>
                    <a:pt x="3378" y="4467"/>
                    <a:pt x="3241" y="4170"/>
                  </a:cubicBezTo>
                  <a:cubicBezTo>
                    <a:pt x="3104" y="3896"/>
                    <a:pt x="3036" y="3577"/>
                    <a:pt x="2899" y="3280"/>
                  </a:cubicBezTo>
                  <a:close/>
                  <a:moveTo>
                    <a:pt x="685" y="3965"/>
                  </a:moveTo>
                  <a:lnTo>
                    <a:pt x="685" y="3965"/>
                  </a:lnTo>
                  <a:cubicBezTo>
                    <a:pt x="753" y="4284"/>
                    <a:pt x="890" y="4581"/>
                    <a:pt x="1073" y="4855"/>
                  </a:cubicBezTo>
                  <a:cubicBezTo>
                    <a:pt x="1187" y="5220"/>
                    <a:pt x="1370" y="5563"/>
                    <a:pt x="1598" y="5859"/>
                  </a:cubicBezTo>
                  <a:cubicBezTo>
                    <a:pt x="1621" y="5882"/>
                    <a:pt x="1666" y="5905"/>
                    <a:pt x="1689" y="5951"/>
                  </a:cubicBezTo>
                  <a:cubicBezTo>
                    <a:pt x="1668" y="5945"/>
                    <a:pt x="1645" y="5943"/>
                    <a:pt x="1623" y="5943"/>
                  </a:cubicBezTo>
                  <a:cubicBezTo>
                    <a:pt x="1458" y="5943"/>
                    <a:pt x="1297" y="6084"/>
                    <a:pt x="1438" y="6224"/>
                  </a:cubicBezTo>
                  <a:cubicBezTo>
                    <a:pt x="1598" y="6339"/>
                    <a:pt x="1758" y="6453"/>
                    <a:pt x="1917" y="6567"/>
                  </a:cubicBezTo>
                  <a:cubicBezTo>
                    <a:pt x="1917" y="6612"/>
                    <a:pt x="1940" y="6658"/>
                    <a:pt x="2009" y="6704"/>
                  </a:cubicBezTo>
                  <a:cubicBezTo>
                    <a:pt x="2054" y="6727"/>
                    <a:pt x="2100" y="6749"/>
                    <a:pt x="2146" y="6772"/>
                  </a:cubicBezTo>
                  <a:cubicBezTo>
                    <a:pt x="2146" y="6818"/>
                    <a:pt x="2169" y="6864"/>
                    <a:pt x="2214" y="6886"/>
                  </a:cubicBezTo>
                  <a:cubicBezTo>
                    <a:pt x="2169" y="6886"/>
                    <a:pt x="2100" y="6909"/>
                    <a:pt x="2032" y="6932"/>
                  </a:cubicBezTo>
                  <a:cubicBezTo>
                    <a:pt x="1598" y="6658"/>
                    <a:pt x="1278" y="6247"/>
                    <a:pt x="1050" y="5768"/>
                  </a:cubicBezTo>
                  <a:cubicBezTo>
                    <a:pt x="776" y="5243"/>
                    <a:pt x="502" y="4558"/>
                    <a:pt x="685" y="3965"/>
                  </a:cubicBezTo>
                  <a:close/>
                  <a:moveTo>
                    <a:pt x="5060" y="1"/>
                  </a:moveTo>
                  <a:cubicBezTo>
                    <a:pt x="4917" y="1"/>
                    <a:pt x="4779" y="144"/>
                    <a:pt x="4953" y="221"/>
                  </a:cubicBezTo>
                  <a:cubicBezTo>
                    <a:pt x="5273" y="336"/>
                    <a:pt x="5524" y="587"/>
                    <a:pt x="5752" y="838"/>
                  </a:cubicBezTo>
                  <a:cubicBezTo>
                    <a:pt x="5980" y="1089"/>
                    <a:pt x="6186" y="1363"/>
                    <a:pt x="6368" y="1637"/>
                  </a:cubicBezTo>
                  <a:cubicBezTo>
                    <a:pt x="6665" y="2093"/>
                    <a:pt x="6871" y="2595"/>
                    <a:pt x="7030" y="3120"/>
                  </a:cubicBezTo>
                  <a:cubicBezTo>
                    <a:pt x="7012" y="3114"/>
                    <a:pt x="6994" y="3111"/>
                    <a:pt x="6977" y="3111"/>
                  </a:cubicBezTo>
                  <a:cubicBezTo>
                    <a:pt x="6930" y="3111"/>
                    <a:pt x="6893" y="3132"/>
                    <a:pt x="6893" y="3166"/>
                  </a:cubicBezTo>
                  <a:cubicBezTo>
                    <a:pt x="6871" y="3189"/>
                    <a:pt x="6871" y="3189"/>
                    <a:pt x="6871" y="3189"/>
                  </a:cubicBezTo>
                  <a:cubicBezTo>
                    <a:pt x="6756" y="2915"/>
                    <a:pt x="6619" y="2641"/>
                    <a:pt x="6414" y="2413"/>
                  </a:cubicBezTo>
                  <a:cubicBezTo>
                    <a:pt x="6231" y="2162"/>
                    <a:pt x="5912" y="1796"/>
                    <a:pt x="5547" y="1614"/>
                  </a:cubicBezTo>
                  <a:cubicBezTo>
                    <a:pt x="5045" y="1203"/>
                    <a:pt x="4360" y="1020"/>
                    <a:pt x="3721" y="952"/>
                  </a:cubicBezTo>
                  <a:cubicBezTo>
                    <a:pt x="3652" y="952"/>
                    <a:pt x="3561" y="997"/>
                    <a:pt x="3538" y="1089"/>
                  </a:cubicBezTo>
                  <a:cubicBezTo>
                    <a:pt x="3515" y="1157"/>
                    <a:pt x="3607" y="1226"/>
                    <a:pt x="3675" y="1249"/>
                  </a:cubicBezTo>
                  <a:cubicBezTo>
                    <a:pt x="3972" y="1271"/>
                    <a:pt x="4268" y="1340"/>
                    <a:pt x="4542" y="1454"/>
                  </a:cubicBezTo>
                  <a:cubicBezTo>
                    <a:pt x="4611" y="1477"/>
                    <a:pt x="4679" y="1500"/>
                    <a:pt x="4748" y="1545"/>
                  </a:cubicBezTo>
                  <a:cubicBezTo>
                    <a:pt x="4748" y="1545"/>
                    <a:pt x="4725" y="1545"/>
                    <a:pt x="4702" y="1568"/>
                  </a:cubicBezTo>
                  <a:cubicBezTo>
                    <a:pt x="4591" y="1624"/>
                    <a:pt x="4660" y="1724"/>
                    <a:pt x="4750" y="1724"/>
                  </a:cubicBezTo>
                  <a:cubicBezTo>
                    <a:pt x="4772" y="1724"/>
                    <a:pt x="4795" y="1718"/>
                    <a:pt x="4816" y="1705"/>
                  </a:cubicBezTo>
                  <a:cubicBezTo>
                    <a:pt x="4865" y="1689"/>
                    <a:pt x="4925" y="1673"/>
                    <a:pt x="4980" y="1673"/>
                  </a:cubicBezTo>
                  <a:cubicBezTo>
                    <a:pt x="5002" y="1673"/>
                    <a:pt x="5024" y="1676"/>
                    <a:pt x="5045" y="1682"/>
                  </a:cubicBezTo>
                  <a:cubicBezTo>
                    <a:pt x="5159" y="1728"/>
                    <a:pt x="5250" y="1796"/>
                    <a:pt x="5364" y="1865"/>
                  </a:cubicBezTo>
                  <a:cubicBezTo>
                    <a:pt x="5387" y="1888"/>
                    <a:pt x="5433" y="1888"/>
                    <a:pt x="5478" y="1888"/>
                  </a:cubicBezTo>
                  <a:cubicBezTo>
                    <a:pt x="5524" y="1933"/>
                    <a:pt x="5570" y="1979"/>
                    <a:pt x="5615" y="2002"/>
                  </a:cubicBezTo>
                  <a:cubicBezTo>
                    <a:pt x="5821" y="2207"/>
                    <a:pt x="6003" y="2458"/>
                    <a:pt x="6163" y="2709"/>
                  </a:cubicBezTo>
                  <a:cubicBezTo>
                    <a:pt x="6231" y="2824"/>
                    <a:pt x="6300" y="2960"/>
                    <a:pt x="6368" y="3075"/>
                  </a:cubicBezTo>
                  <a:cubicBezTo>
                    <a:pt x="6026" y="2641"/>
                    <a:pt x="5592" y="2276"/>
                    <a:pt x="5159" y="1910"/>
                  </a:cubicBezTo>
                  <a:cubicBezTo>
                    <a:pt x="5126" y="1883"/>
                    <a:pt x="5085" y="1872"/>
                    <a:pt x="5045" y="1872"/>
                  </a:cubicBezTo>
                  <a:cubicBezTo>
                    <a:pt x="4915" y="1872"/>
                    <a:pt x="4786" y="1989"/>
                    <a:pt x="4908" y="2093"/>
                  </a:cubicBezTo>
                  <a:cubicBezTo>
                    <a:pt x="4976" y="2162"/>
                    <a:pt x="5045" y="2230"/>
                    <a:pt x="5090" y="2276"/>
                  </a:cubicBezTo>
                  <a:cubicBezTo>
                    <a:pt x="4908" y="2148"/>
                    <a:pt x="4712" y="2050"/>
                    <a:pt x="4501" y="2050"/>
                  </a:cubicBezTo>
                  <a:cubicBezTo>
                    <a:pt x="4447" y="2050"/>
                    <a:pt x="4393" y="2056"/>
                    <a:pt x="4337" y="2070"/>
                  </a:cubicBezTo>
                  <a:cubicBezTo>
                    <a:pt x="4314" y="2070"/>
                    <a:pt x="4291" y="2093"/>
                    <a:pt x="4268" y="2093"/>
                  </a:cubicBezTo>
                  <a:cubicBezTo>
                    <a:pt x="4268" y="2070"/>
                    <a:pt x="4246" y="2070"/>
                    <a:pt x="4223" y="2047"/>
                  </a:cubicBezTo>
                  <a:cubicBezTo>
                    <a:pt x="3949" y="1819"/>
                    <a:pt x="3675" y="1591"/>
                    <a:pt x="3355" y="1431"/>
                  </a:cubicBezTo>
                  <a:cubicBezTo>
                    <a:pt x="3338" y="1419"/>
                    <a:pt x="3314" y="1414"/>
                    <a:pt x="3289" y="1414"/>
                  </a:cubicBezTo>
                  <a:cubicBezTo>
                    <a:pt x="3218" y="1414"/>
                    <a:pt x="3139" y="1461"/>
                    <a:pt x="3173" y="1545"/>
                  </a:cubicBezTo>
                  <a:cubicBezTo>
                    <a:pt x="3196" y="1614"/>
                    <a:pt x="3219" y="1659"/>
                    <a:pt x="3264" y="1751"/>
                  </a:cubicBezTo>
                  <a:cubicBezTo>
                    <a:pt x="3277" y="1788"/>
                    <a:pt x="3310" y="1805"/>
                    <a:pt x="3349" y="1805"/>
                  </a:cubicBezTo>
                  <a:cubicBezTo>
                    <a:pt x="3381" y="1805"/>
                    <a:pt x="3416" y="1794"/>
                    <a:pt x="3447" y="1774"/>
                  </a:cubicBezTo>
                  <a:cubicBezTo>
                    <a:pt x="3629" y="1910"/>
                    <a:pt x="3812" y="2070"/>
                    <a:pt x="3995" y="2230"/>
                  </a:cubicBezTo>
                  <a:cubicBezTo>
                    <a:pt x="4246" y="2458"/>
                    <a:pt x="4474" y="2709"/>
                    <a:pt x="4725" y="2938"/>
                  </a:cubicBezTo>
                  <a:cubicBezTo>
                    <a:pt x="4751" y="2964"/>
                    <a:pt x="4788" y="2975"/>
                    <a:pt x="4826" y="2975"/>
                  </a:cubicBezTo>
                  <a:cubicBezTo>
                    <a:pt x="4921" y="2975"/>
                    <a:pt x="5018" y="2905"/>
                    <a:pt x="4953" y="2824"/>
                  </a:cubicBezTo>
                  <a:cubicBezTo>
                    <a:pt x="4839" y="2664"/>
                    <a:pt x="4725" y="2527"/>
                    <a:pt x="4611" y="2390"/>
                  </a:cubicBezTo>
                  <a:lnTo>
                    <a:pt x="4611" y="2390"/>
                  </a:lnTo>
                  <a:cubicBezTo>
                    <a:pt x="4679" y="2435"/>
                    <a:pt x="4748" y="2481"/>
                    <a:pt x="4816" y="2527"/>
                  </a:cubicBezTo>
                  <a:cubicBezTo>
                    <a:pt x="4930" y="2618"/>
                    <a:pt x="5045" y="2709"/>
                    <a:pt x="5159" y="2801"/>
                  </a:cubicBezTo>
                  <a:cubicBezTo>
                    <a:pt x="5387" y="2983"/>
                    <a:pt x="5592" y="3189"/>
                    <a:pt x="5775" y="3417"/>
                  </a:cubicBezTo>
                  <a:cubicBezTo>
                    <a:pt x="6003" y="3714"/>
                    <a:pt x="6140" y="4056"/>
                    <a:pt x="6231" y="4421"/>
                  </a:cubicBezTo>
                  <a:cubicBezTo>
                    <a:pt x="6186" y="4444"/>
                    <a:pt x="6163" y="4467"/>
                    <a:pt x="6117" y="4490"/>
                  </a:cubicBezTo>
                  <a:cubicBezTo>
                    <a:pt x="6095" y="4444"/>
                    <a:pt x="6072" y="4421"/>
                    <a:pt x="6072" y="4398"/>
                  </a:cubicBezTo>
                  <a:cubicBezTo>
                    <a:pt x="6049" y="4353"/>
                    <a:pt x="6003" y="4353"/>
                    <a:pt x="5980" y="4330"/>
                  </a:cubicBezTo>
                  <a:cubicBezTo>
                    <a:pt x="5958" y="4330"/>
                    <a:pt x="5935" y="4307"/>
                    <a:pt x="5912" y="4307"/>
                  </a:cubicBezTo>
                  <a:cubicBezTo>
                    <a:pt x="5866" y="4284"/>
                    <a:pt x="5821" y="4284"/>
                    <a:pt x="5775" y="4284"/>
                  </a:cubicBezTo>
                  <a:cubicBezTo>
                    <a:pt x="5729" y="4307"/>
                    <a:pt x="5684" y="4307"/>
                    <a:pt x="5661" y="4353"/>
                  </a:cubicBezTo>
                  <a:cubicBezTo>
                    <a:pt x="5638" y="4376"/>
                    <a:pt x="5615" y="4421"/>
                    <a:pt x="5638" y="4467"/>
                  </a:cubicBezTo>
                  <a:cubicBezTo>
                    <a:pt x="5661" y="4490"/>
                    <a:pt x="5684" y="4535"/>
                    <a:pt x="5684" y="4581"/>
                  </a:cubicBezTo>
                  <a:cubicBezTo>
                    <a:pt x="5638" y="4490"/>
                    <a:pt x="5570" y="4421"/>
                    <a:pt x="5501" y="4376"/>
                  </a:cubicBezTo>
                  <a:cubicBezTo>
                    <a:pt x="5474" y="4349"/>
                    <a:pt x="5440" y="4338"/>
                    <a:pt x="5407" y="4338"/>
                  </a:cubicBezTo>
                  <a:cubicBezTo>
                    <a:pt x="5383" y="4338"/>
                    <a:pt x="5360" y="4343"/>
                    <a:pt x="5341" y="4353"/>
                  </a:cubicBezTo>
                  <a:cubicBezTo>
                    <a:pt x="5296" y="4376"/>
                    <a:pt x="5250" y="4421"/>
                    <a:pt x="5273" y="4467"/>
                  </a:cubicBezTo>
                  <a:cubicBezTo>
                    <a:pt x="5341" y="4581"/>
                    <a:pt x="5364" y="4695"/>
                    <a:pt x="5364" y="4832"/>
                  </a:cubicBezTo>
                  <a:cubicBezTo>
                    <a:pt x="5273" y="4650"/>
                    <a:pt x="5159" y="4490"/>
                    <a:pt x="5045" y="4330"/>
                  </a:cubicBezTo>
                  <a:lnTo>
                    <a:pt x="5090" y="4330"/>
                  </a:lnTo>
                  <a:cubicBezTo>
                    <a:pt x="5182" y="4307"/>
                    <a:pt x="5273" y="4239"/>
                    <a:pt x="5227" y="4147"/>
                  </a:cubicBezTo>
                  <a:cubicBezTo>
                    <a:pt x="4862" y="3303"/>
                    <a:pt x="4177" y="2641"/>
                    <a:pt x="3355" y="2230"/>
                  </a:cubicBezTo>
                  <a:cubicBezTo>
                    <a:pt x="3335" y="2220"/>
                    <a:pt x="3312" y="2215"/>
                    <a:pt x="3290" y="2215"/>
                  </a:cubicBezTo>
                  <a:cubicBezTo>
                    <a:pt x="3165" y="2215"/>
                    <a:pt x="3041" y="2358"/>
                    <a:pt x="3196" y="2435"/>
                  </a:cubicBezTo>
                  <a:cubicBezTo>
                    <a:pt x="3926" y="2824"/>
                    <a:pt x="4497" y="3463"/>
                    <a:pt x="4839" y="4216"/>
                  </a:cubicBezTo>
                  <a:cubicBezTo>
                    <a:pt x="4839" y="4239"/>
                    <a:pt x="4862" y="4239"/>
                    <a:pt x="4862" y="4239"/>
                  </a:cubicBezTo>
                  <a:cubicBezTo>
                    <a:pt x="4816" y="4239"/>
                    <a:pt x="4771" y="4261"/>
                    <a:pt x="4748" y="4307"/>
                  </a:cubicBezTo>
                  <a:cubicBezTo>
                    <a:pt x="4657" y="4147"/>
                    <a:pt x="4542" y="4010"/>
                    <a:pt x="4405" y="3873"/>
                  </a:cubicBezTo>
                  <a:cubicBezTo>
                    <a:pt x="4361" y="3829"/>
                    <a:pt x="4307" y="3804"/>
                    <a:pt x="4257" y="3804"/>
                  </a:cubicBezTo>
                  <a:cubicBezTo>
                    <a:pt x="4229" y="3804"/>
                    <a:pt x="4201" y="3812"/>
                    <a:pt x="4177" y="3828"/>
                  </a:cubicBezTo>
                  <a:cubicBezTo>
                    <a:pt x="4109" y="3851"/>
                    <a:pt x="4040" y="3942"/>
                    <a:pt x="4109" y="4010"/>
                  </a:cubicBezTo>
                  <a:cubicBezTo>
                    <a:pt x="4246" y="4170"/>
                    <a:pt x="4383" y="4353"/>
                    <a:pt x="4474" y="4558"/>
                  </a:cubicBezTo>
                  <a:cubicBezTo>
                    <a:pt x="4428" y="4513"/>
                    <a:pt x="4383" y="4467"/>
                    <a:pt x="4337" y="4421"/>
                  </a:cubicBezTo>
                  <a:cubicBezTo>
                    <a:pt x="4200" y="4261"/>
                    <a:pt x="4040" y="4079"/>
                    <a:pt x="3880" y="3919"/>
                  </a:cubicBezTo>
                  <a:cubicBezTo>
                    <a:pt x="3584" y="3600"/>
                    <a:pt x="3264" y="3257"/>
                    <a:pt x="2967" y="2938"/>
                  </a:cubicBezTo>
                  <a:cubicBezTo>
                    <a:pt x="2924" y="2894"/>
                    <a:pt x="2871" y="2878"/>
                    <a:pt x="2821" y="2878"/>
                  </a:cubicBezTo>
                  <a:cubicBezTo>
                    <a:pt x="2792" y="2878"/>
                    <a:pt x="2764" y="2884"/>
                    <a:pt x="2739" y="2892"/>
                  </a:cubicBezTo>
                  <a:cubicBezTo>
                    <a:pt x="2694" y="2915"/>
                    <a:pt x="2648" y="2983"/>
                    <a:pt x="2694" y="3052"/>
                  </a:cubicBezTo>
                  <a:cubicBezTo>
                    <a:pt x="2739" y="3097"/>
                    <a:pt x="2762" y="3143"/>
                    <a:pt x="2808" y="3166"/>
                  </a:cubicBezTo>
                  <a:cubicBezTo>
                    <a:pt x="2763" y="3148"/>
                    <a:pt x="2716" y="3137"/>
                    <a:pt x="2673" y="3137"/>
                  </a:cubicBezTo>
                  <a:cubicBezTo>
                    <a:pt x="2605" y="3137"/>
                    <a:pt x="2548" y="3164"/>
                    <a:pt x="2534" y="3234"/>
                  </a:cubicBezTo>
                  <a:cubicBezTo>
                    <a:pt x="2488" y="3554"/>
                    <a:pt x="2579" y="3873"/>
                    <a:pt x="2694" y="4147"/>
                  </a:cubicBezTo>
                  <a:cubicBezTo>
                    <a:pt x="2808" y="4444"/>
                    <a:pt x="2967" y="4741"/>
                    <a:pt x="3150" y="4992"/>
                  </a:cubicBezTo>
                  <a:cubicBezTo>
                    <a:pt x="3241" y="5106"/>
                    <a:pt x="3310" y="5197"/>
                    <a:pt x="3401" y="5289"/>
                  </a:cubicBezTo>
                  <a:cubicBezTo>
                    <a:pt x="3196" y="5083"/>
                    <a:pt x="3013" y="4878"/>
                    <a:pt x="2853" y="4650"/>
                  </a:cubicBezTo>
                  <a:cubicBezTo>
                    <a:pt x="2823" y="4604"/>
                    <a:pt x="2765" y="4584"/>
                    <a:pt x="2705" y="4584"/>
                  </a:cubicBezTo>
                  <a:cubicBezTo>
                    <a:pt x="2584" y="4584"/>
                    <a:pt x="2458" y="4665"/>
                    <a:pt x="2534" y="4786"/>
                  </a:cubicBezTo>
                  <a:cubicBezTo>
                    <a:pt x="2808" y="5175"/>
                    <a:pt x="3104" y="5540"/>
                    <a:pt x="3470" y="5859"/>
                  </a:cubicBezTo>
                  <a:cubicBezTo>
                    <a:pt x="3424" y="5882"/>
                    <a:pt x="3378" y="5928"/>
                    <a:pt x="3378" y="5973"/>
                  </a:cubicBezTo>
                  <a:cubicBezTo>
                    <a:pt x="3333" y="5951"/>
                    <a:pt x="3287" y="5928"/>
                    <a:pt x="3241" y="5905"/>
                  </a:cubicBezTo>
                  <a:cubicBezTo>
                    <a:pt x="3013" y="5791"/>
                    <a:pt x="2830" y="5608"/>
                    <a:pt x="2694" y="5380"/>
                  </a:cubicBezTo>
                  <a:cubicBezTo>
                    <a:pt x="2665" y="5337"/>
                    <a:pt x="2608" y="5321"/>
                    <a:pt x="2553" y="5321"/>
                  </a:cubicBezTo>
                  <a:cubicBezTo>
                    <a:pt x="2522" y="5321"/>
                    <a:pt x="2490" y="5326"/>
                    <a:pt x="2465" y="5334"/>
                  </a:cubicBezTo>
                  <a:cubicBezTo>
                    <a:pt x="2420" y="5334"/>
                    <a:pt x="2397" y="5380"/>
                    <a:pt x="2374" y="5403"/>
                  </a:cubicBezTo>
                  <a:cubicBezTo>
                    <a:pt x="2214" y="5106"/>
                    <a:pt x="2054" y="4809"/>
                    <a:pt x="1917" y="4513"/>
                  </a:cubicBezTo>
                  <a:cubicBezTo>
                    <a:pt x="1888" y="4425"/>
                    <a:pt x="1793" y="4383"/>
                    <a:pt x="1698" y="4383"/>
                  </a:cubicBezTo>
                  <a:cubicBezTo>
                    <a:pt x="1571" y="4383"/>
                    <a:pt x="1444" y="4460"/>
                    <a:pt x="1484" y="4604"/>
                  </a:cubicBezTo>
                  <a:cubicBezTo>
                    <a:pt x="1507" y="4695"/>
                    <a:pt x="1552" y="4786"/>
                    <a:pt x="1598" y="4878"/>
                  </a:cubicBezTo>
                  <a:cubicBezTo>
                    <a:pt x="1187" y="4261"/>
                    <a:pt x="982" y="3531"/>
                    <a:pt x="1096" y="2778"/>
                  </a:cubicBezTo>
                  <a:cubicBezTo>
                    <a:pt x="1096" y="2687"/>
                    <a:pt x="936" y="2618"/>
                    <a:pt x="868" y="2618"/>
                  </a:cubicBezTo>
                  <a:cubicBezTo>
                    <a:pt x="753" y="2618"/>
                    <a:pt x="662" y="2687"/>
                    <a:pt x="639" y="2778"/>
                  </a:cubicBezTo>
                  <a:cubicBezTo>
                    <a:pt x="594" y="3075"/>
                    <a:pt x="594" y="3394"/>
                    <a:pt x="639" y="3691"/>
                  </a:cubicBezTo>
                  <a:cubicBezTo>
                    <a:pt x="601" y="3676"/>
                    <a:pt x="558" y="3668"/>
                    <a:pt x="516" y="3668"/>
                  </a:cubicBezTo>
                  <a:cubicBezTo>
                    <a:pt x="431" y="3668"/>
                    <a:pt x="350" y="3698"/>
                    <a:pt x="320" y="3759"/>
                  </a:cubicBezTo>
                  <a:cubicBezTo>
                    <a:pt x="0" y="4444"/>
                    <a:pt x="320" y="5289"/>
                    <a:pt x="639" y="5905"/>
                  </a:cubicBezTo>
                  <a:cubicBezTo>
                    <a:pt x="936" y="6521"/>
                    <a:pt x="1370" y="7115"/>
                    <a:pt x="2032" y="7320"/>
                  </a:cubicBezTo>
                  <a:cubicBezTo>
                    <a:pt x="2065" y="7328"/>
                    <a:pt x="2102" y="7334"/>
                    <a:pt x="2138" y="7334"/>
                  </a:cubicBezTo>
                  <a:cubicBezTo>
                    <a:pt x="2200" y="7334"/>
                    <a:pt x="2262" y="7318"/>
                    <a:pt x="2306" y="7274"/>
                  </a:cubicBezTo>
                  <a:cubicBezTo>
                    <a:pt x="2465" y="7320"/>
                    <a:pt x="2625" y="7343"/>
                    <a:pt x="2785" y="7366"/>
                  </a:cubicBezTo>
                  <a:cubicBezTo>
                    <a:pt x="2952" y="7399"/>
                    <a:pt x="3131" y="7420"/>
                    <a:pt x="3314" y="7420"/>
                  </a:cubicBezTo>
                  <a:cubicBezTo>
                    <a:pt x="3381" y="7420"/>
                    <a:pt x="3448" y="7417"/>
                    <a:pt x="3515" y="7411"/>
                  </a:cubicBezTo>
                  <a:cubicBezTo>
                    <a:pt x="3607" y="7411"/>
                    <a:pt x="3744" y="7366"/>
                    <a:pt x="3744" y="7229"/>
                  </a:cubicBezTo>
                  <a:cubicBezTo>
                    <a:pt x="3744" y="7160"/>
                    <a:pt x="3698" y="7115"/>
                    <a:pt x="3629" y="7069"/>
                  </a:cubicBezTo>
                  <a:cubicBezTo>
                    <a:pt x="3675" y="7069"/>
                    <a:pt x="3698" y="7046"/>
                    <a:pt x="3744" y="7046"/>
                  </a:cubicBezTo>
                  <a:cubicBezTo>
                    <a:pt x="3789" y="7069"/>
                    <a:pt x="3858" y="7115"/>
                    <a:pt x="3926" y="7115"/>
                  </a:cubicBezTo>
                  <a:lnTo>
                    <a:pt x="4017" y="7115"/>
                  </a:lnTo>
                  <a:cubicBezTo>
                    <a:pt x="4084" y="7181"/>
                    <a:pt x="4181" y="7217"/>
                    <a:pt x="4274" y="7217"/>
                  </a:cubicBezTo>
                  <a:cubicBezTo>
                    <a:pt x="4340" y="7217"/>
                    <a:pt x="4403" y="7198"/>
                    <a:pt x="4451" y="7160"/>
                  </a:cubicBezTo>
                  <a:cubicBezTo>
                    <a:pt x="4862" y="6886"/>
                    <a:pt x="5273" y="6567"/>
                    <a:pt x="5638" y="6247"/>
                  </a:cubicBezTo>
                  <a:cubicBezTo>
                    <a:pt x="5684" y="6247"/>
                    <a:pt x="5706" y="6224"/>
                    <a:pt x="5752" y="6202"/>
                  </a:cubicBezTo>
                  <a:cubicBezTo>
                    <a:pt x="6140" y="5882"/>
                    <a:pt x="6528" y="5540"/>
                    <a:pt x="6916" y="5220"/>
                  </a:cubicBezTo>
                  <a:cubicBezTo>
                    <a:pt x="7259" y="4923"/>
                    <a:pt x="7601" y="4650"/>
                    <a:pt x="7943" y="4376"/>
                  </a:cubicBezTo>
                  <a:cubicBezTo>
                    <a:pt x="7968" y="4384"/>
                    <a:pt x="7993" y="4387"/>
                    <a:pt x="8019" y="4387"/>
                  </a:cubicBezTo>
                  <a:cubicBezTo>
                    <a:pt x="8138" y="4387"/>
                    <a:pt x="8255" y="4306"/>
                    <a:pt x="8217" y="4193"/>
                  </a:cubicBezTo>
                  <a:cubicBezTo>
                    <a:pt x="8149" y="3965"/>
                    <a:pt x="8080" y="3759"/>
                    <a:pt x="7989" y="3531"/>
                  </a:cubicBezTo>
                  <a:cubicBezTo>
                    <a:pt x="7966" y="3440"/>
                    <a:pt x="7921" y="3326"/>
                    <a:pt x="7875" y="3234"/>
                  </a:cubicBezTo>
                  <a:cubicBezTo>
                    <a:pt x="7829" y="3120"/>
                    <a:pt x="7761" y="3029"/>
                    <a:pt x="7647" y="3029"/>
                  </a:cubicBezTo>
                  <a:cubicBezTo>
                    <a:pt x="7578" y="2915"/>
                    <a:pt x="7533" y="2824"/>
                    <a:pt x="7487" y="2732"/>
                  </a:cubicBezTo>
                  <a:cubicBezTo>
                    <a:pt x="7441" y="2664"/>
                    <a:pt x="7350" y="2664"/>
                    <a:pt x="7281" y="2664"/>
                  </a:cubicBezTo>
                  <a:cubicBezTo>
                    <a:pt x="7144" y="2253"/>
                    <a:pt x="6939" y="1842"/>
                    <a:pt x="6688" y="1477"/>
                  </a:cubicBezTo>
                  <a:cubicBezTo>
                    <a:pt x="6483" y="1180"/>
                    <a:pt x="6277" y="906"/>
                    <a:pt x="6026" y="655"/>
                  </a:cubicBezTo>
                  <a:cubicBezTo>
                    <a:pt x="5752" y="381"/>
                    <a:pt x="5478" y="130"/>
                    <a:pt x="5136" y="16"/>
                  </a:cubicBezTo>
                  <a:cubicBezTo>
                    <a:pt x="5112" y="6"/>
                    <a:pt x="5086" y="1"/>
                    <a:pt x="5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8"/>
            <p:cNvSpPr/>
            <p:nvPr/>
          </p:nvSpPr>
          <p:spPr>
            <a:xfrm>
              <a:off x="2308297" y="3664214"/>
              <a:ext cx="49953" cy="34013"/>
            </a:xfrm>
            <a:custGeom>
              <a:avLst/>
              <a:gdLst/>
              <a:ahLst/>
              <a:cxnLst/>
              <a:rect l="l" t="t" r="r" b="b"/>
              <a:pathLst>
                <a:path w="2786" h="1897" extrusionOk="0">
                  <a:moveTo>
                    <a:pt x="170" y="1"/>
                  </a:moveTo>
                  <a:cubicBezTo>
                    <a:pt x="85" y="1"/>
                    <a:pt x="1" y="108"/>
                    <a:pt x="118" y="147"/>
                  </a:cubicBezTo>
                  <a:cubicBezTo>
                    <a:pt x="1009" y="581"/>
                    <a:pt x="1785" y="1197"/>
                    <a:pt x="2515" y="1859"/>
                  </a:cubicBezTo>
                  <a:cubicBezTo>
                    <a:pt x="2535" y="1885"/>
                    <a:pt x="2567" y="1896"/>
                    <a:pt x="2602" y="1896"/>
                  </a:cubicBezTo>
                  <a:cubicBezTo>
                    <a:pt x="2688" y="1896"/>
                    <a:pt x="2786" y="1826"/>
                    <a:pt x="2720" y="1745"/>
                  </a:cubicBezTo>
                  <a:cubicBezTo>
                    <a:pt x="2036" y="991"/>
                    <a:pt x="1145" y="421"/>
                    <a:pt x="210" y="10"/>
                  </a:cubicBezTo>
                  <a:cubicBezTo>
                    <a:pt x="197" y="4"/>
                    <a:pt x="183" y="1"/>
                    <a:pt x="1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8"/>
            <p:cNvSpPr/>
            <p:nvPr/>
          </p:nvSpPr>
          <p:spPr>
            <a:xfrm>
              <a:off x="2321189" y="3660843"/>
              <a:ext cx="43158" cy="29925"/>
            </a:xfrm>
            <a:custGeom>
              <a:avLst/>
              <a:gdLst/>
              <a:ahLst/>
              <a:cxnLst/>
              <a:rect l="l" t="t" r="r" b="b"/>
              <a:pathLst>
                <a:path w="2407" h="1669" extrusionOk="0">
                  <a:moveTo>
                    <a:pt x="261" y="0"/>
                  </a:moveTo>
                  <a:cubicBezTo>
                    <a:pt x="123" y="0"/>
                    <a:pt x="1" y="147"/>
                    <a:pt x="175" y="244"/>
                  </a:cubicBezTo>
                  <a:cubicBezTo>
                    <a:pt x="518" y="403"/>
                    <a:pt x="860" y="609"/>
                    <a:pt x="1157" y="860"/>
                  </a:cubicBezTo>
                  <a:cubicBezTo>
                    <a:pt x="1476" y="1088"/>
                    <a:pt x="1750" y="1362"/>
                    <a:pt x="2047" y="1636"/>
                  </a:cubicBezTo>
                  <a:cubicBezTo>
                    <a:pt x="2070" y="1659"/>
                    <a:pt x="2106" y="1669"/>
                    <a:pt x="2144" y="1669"/>
                  </a:cubicBezTo>
                  <a:cubicBezTo>
                    <a:pt x="2261" y="1669"/>
                    <a:pt x="2407" y="1579"/>
                    <a:pt x="2321" y="1476"/>
                  </a:cubicBezTo>
                  <a:cubicBezTo>
                    <a:pt x="2070" y="1134"/>
                    <a:pt x="1750" y="883"/>
                    <a:pt x="1408" y="655"/>
                  </a:cubicBezTo>
                  <a:cubicBezTo>
                    <a:pt x="1066" y="403"/>
                    <a:pt x="723" y="198"/>
                    <a:pt x="335" y="15"/>
                  </a:cubicBezTo>
                  <a:cubicBezTo>
                    <a:pt x="311" y="5"/>
                    <a:pt x="286" y="0"/>
                    <a:pt x="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8"/>
            <p:cNvSpPr/>
            <p:nvPr/>
          </p:nvSpPr>
          <p:spPr>
            <a:xfrm>
              <a:off x="2321781" y="3641245"/>
              <a:ext cx="41508" cy="37115"/>
            </a:xfrm>
            <a:custGeom>
              <a:avLst/>
              <a:gdLst/>
              <a:ahLst/>
              <a:cxnLst/>
              <a:rect l="l" t="t" r="r" b="b"/>
              <a:pathLst>
                <a:path w="2315" h="2070" extrusionOk="0">
                  <a:moveTo>
                    <a:pt x="143" y="0"/>
                  </a:moveTo>
                  <a:cubicBezTo>
                    <a:pt x="76" y="0"/>
                    <a:pt x="0" y="67"/>
                    <a:pt x="74" y="104"/>
                  </a:cubicBezTo>
                  <a:cubicBezTo>
                    <a:pt x="142" y="150"/>
                    <a:pt x="211" y="195"/>
                    <a:pt x="302" y="241"/>
                  </a:cubicBezTo>
                  <a:cubicBezTo>
                    <a:pt x="279" y="287"/>
                    <a:pt x="279" y="310"/>
                    <a:pt x="302" y="332"/>
                  </a:cubicBezTo>
                  <a:cubicBezTo>
                    <a:pt x="599" y="561"/>
                    <a:pt x="896" y="812"/>
                    <a:pt x="1215" y="1040"/>
                  </a:cubicBezTo>
                  <a:cubicBezTo>
                    <a:pt x="1227" y="1051"/>
                    <a:pt x="1249" y="1057"/>
                    <a:pt x="1275" y="1057"/>
                  </a:cubicBezTo>
                  <a:cubicBezTo>
                    <a:pt x="1301" y="1057"/>
                    <a:pt x="1329" y="1051"/>
                    <a:pt x="1352" y="1040"/>
                  </a:cubicBezTo>
                  <a:cubicBezTo>
                    <a:pt x="1626" y="1314"/>
                    <a:pt x="1854" y="1633"/>
                    <a:pt x="2014" y="1999"/>
                  </a:cubicBezTo>
                  <a:cubicBezTo>
                    <a:pt x="2033" y="2046"/>
                    <a:pt x="2092" y="2070"/>
                    <a:pt x="2150" y="2070"/>
                  </a:cubicBezTo>
                  <a:cubicBezTo>
                    <a:pt x="2233" y="2070"/>
                    <a:pt x="2315" y="2023"/>
                    <a:pt x="2288" y="1930"/>
                  </a:cubicBezTo>
                  <a:cubicBezTo>
                    <a:pt x="2037" y="949"/>
                    <a:pt x="1010" y="424"/>
                    <a:pt x="188" y="13"/>
                  </a:cubicBezTo>
                  <a:cubicBezTo>
                    <a:pt x="175" y="4"/>
                    <a:pt x="159" y="0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8"/>
            <p:cNvSpPr/>
            <p:nvPr/>
          </p:nvSpPr>
          <p:spPr>
            <a:xfrm>
              <a:off x="2281276" y="3720157"/>
              <a:ext cx="24241" cy="28383"/>
            </a:xfrm>
            <a:custGeom>
              <a:avLst/>
              <a:gdLst/>
              <a:ahLst/>
              <a:cxnLst/>
              <a:rect l="l" t="t" r="r" b="b"/>
              <a:pathLst>
                <a:path w="1352" h="1583" extrusionOk="0">
                  <a:moveTo>
                    <a:pt x="226" y="1"/>
                  </a:moveTo>
                  <a:cubicBezTo>
                    <a:pt x="117" y="1"/>
                    <a:pt x="1" y="69"/>
                    <a:pt x="28" y="177"/>
                  </a:cubicBezTo>
                  <a:cubicBezTo>
                    <a:pt x="96" y="474"/>
                    <a:pt x="233" y="725"/>
                    <a:pt x="393" y="976"/>
                  </a:cubicBezTo>
                  <a:cubicBezTo>
                    <a:pt x="484" y="1090"/>
                    <a:pt x="575" y="1204"/>
                    <a:pt x="690" y="1318"/>
                  </a:cubicBezTo>
                  <a:cubicBezTo>
                    <a:pt x="804" y="1409"/>
                    <a:pt x="941" y="1501"/>
                    <a:pt x="1078" y="1569"/>
                  </a:cubicBezTo>
                  <a:cubicBezTo>
                    <a:pt x="1103" y="1578"/>
                    <a:pt x="1134" y="1583"/>
                    <a:pt x="1165" y="1583"/>
                  </a:cubicBezTo>
                  <a:cubicBezTo>
                    <a:pt x="1220" y="1583"/>
                    <a:pt x="1277" y="1567"/>
                    <a:pt x="1306" y="1524"/>
                  </a:cubicBezTo>
                  <a:cubicBezTo>
                    <a:pt x="1351" y="1478"/>
                    <a:pt x="1351" y="1409"/>
                    <a:pt x="1283" y="1364"/>
                  </a:cubicBezTo>
                  <a:cubicBezTo>
                    <a:pt x="872" y="1021"/>
                    <a:pt x="530" y="633"/>
                    <a:pt x="393" y="108"/>
                  </a:cubicBezTo>
                  <a:cubicBezTo>
                    <a:pt x="374" y="34"/>
                    <a:pt x="302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8"/>
            <p:cNvSpPr/>
            <p:nvPr/>
          </p:nvSpPr>
          <p:spPr>
            <a:xfrm>
              <a:off x="2311238" y="3721269"/>
              <a:ext cx="18020" cy="18647"/>
            </a:xfrm>
            <a:custGeom>
              <a:avLst/>
              <a:gdLst/>
              <a:ahLst/>
              <a:cxnLst/>
              <a:rect l="l" t="t" r="r" b="b"/>
              <a:pathLst>
                <a:path w="1005" h="1040" extrusionOk="0">
                  <a:moveTo>
                    <a:pt x="183" y="1"/>
                  </a:moveTo>
                  <a:cubicBezTo>
                    <a:pt x="137" y="24"/>
                    <a:pt x="68" y="46"/>
                    <a:pt x="46" y="69"/>
                  </a:cubicBezTo>
                  <a:cubicBezTo>
                    <a:pt x="23" y="115"/>
                    <a:pt x="0" y="160"/>
                    <a:pt x="23" y="206"/>
                  </a:cubicBezTo>
                  <a:cubicBezTo>
                    <a:pt x="114" y="366"/>
                    <a:pt x="205" y="503"/>
                    <a:pt x="297" y="640"/>
                  </a:cubicBezTo>
                  <a:cubicBezTo>
                    <a:pt x="342" y="708"/>
                    <a:pt x="411" y="754"/>
                    <a:pt x="457" y="822"/>
                  </a:cubicBezTo>
                  <a:cubicBezTo>
                    <a:pt x="525" y="891"/>
                    <a:pt x="593" y="937"/>
                    <a:pt x="685" y="1005"/>
                  </a:cubicBezTo>
                  <a:cubicBezTo>
                    <a:pt x="719" y="1028"/>
                    <a:pt x="759" y="1039"/>
                    <a:pt x="799" y="1039"/>
                  </a:cubicBezTo>
                  <a:cubicBezTo>
                    <a:pt x="839" y="1039"/>
                    <a:pt x="879" y="1028"/>
                    <a:pt x="913" y="1005"/>
                  </a:cubicBezTo>
                  <a:cubicBezTo>
                    <a:pt x="981" y="982"/>
                    <a:pt x="1004" y="891"/>
                    <a:pt x="959" y="845"/>
                  </a:cubicBezTo>
                  <a:cubicBezTo>
                    <a:pt x="913" y="777"/>
                    <a:pt x="867" y="708"/>
                    <a:pt x="822" y="663"/>
                  </a:cubicBezTo>
                  <a:cubicBezTo>
                    <a:pt x="776" y="594"/>
                    <a:pt x="730" y="549"/>
                    <a:pt x="685" y="480"/>
                  </a:cubicBezTo>
                  <a:cubicBezTo>
                    <a:pt x="639" y="412"/>
                    <a:pt x="593" y="366"/>
                    <a:pt x="548" y="297"/>
                  </a:cubicBezTo>
                  <a:cubicBezTo>
                    <a:pt x="525" y="275"/>
                    <a:pt x="502" y="229"/>
                    <a:pt x="479" y="206"/>
                  </a:cubicBezTo>
                  <a:cubicBezTo>
                    <a:pt x="479" y="183"/>
                    <a:pt x="479" y="160"/>
                    <a:pt x="457" y="138"/>
                  </a:cubicBezTo>
                  <a:cubicBezTo>
                    <a:pt x="457" y="138"/>
                    <a:pt x="457" y="115"/>
                    <a:pt x="434" y="115"/>
                  </a:cubicBezTo>
                  <a:cubicBezTo>
                    <a:pt x="411" y="69"/>
                    <a:pt x="388" y="46"/>
                    <a:pt x="342" y="24"/>
                  </a:cubicBezTo>
                  <a:cubicBezTo>
                    <a:pt x="297" y="1"/>
                    <a:pt x="228" y="1"/>
                    <a:pt x="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8"/>
            <p:cNvSpPr/>
            <p:nvPr/>
          </p:nvSpPr>
          <p:spPr>
            <a:xfrm>
              <a:off x="2338241" y="3743467"/>
              <a:ext cx="7387" cy="5558"/>
            </a:xfrm>
            <a:custGeom>
              <a:avLst/>
              <a:gdLst/>
              <a:ahLst/>
              <a:cxnLst/>
              <a:rect l="l" t="t" r="r" b="b"/>
              <a:pathLst>
                <a:path w="412" h="310" extrusionOk="0">
                  <a:moveTo>
                    <a:pt x="217" y="1"/>
                  </a:moveTo>
                  <a:cubicBezTo>
                    <a:pt x="206" y="1"/>
                    <a:pt x="194" y="7"/>
                    <a:pt x="183" y="18"/>
                  </a:cubicBezTo>
                  <a:lnTo>
                    <a:pt x="137" y="18"/>
                  </a:lnTo>
                  <a:cubicBezTo>
                    <a:pt x="115" y="18"/>
                    <a:pt x="92" y="18"/>
                    <a:pt x="92" y="41"/>
                  </a:cubicBezTo>
                  <a:cubicBezTo>
                    <a:pt x="69" y="41"/>
                    <a:pt x="69" y="64"/>
                    <a:pt x="46" y="64"/>
                  </a:cubicBezTo>
                  <a:cubicBezTo>
                    <a:pt x="46" y="64"/>
                    <a:pt x="23" y="87"/>
                    <a:pt x="23" y="87"/>
                  </a:cubicBezTo>
                  <a:cubicBezTo>
                    <a:pt x="23" y="109"/>
                    <a:pt x="0" y="132"/>
                    <a:pt x="0" y="155"/>
                  </a:cubicBezTo>
                  <a:cubicBezTo>
                    <a:pt x="0" y="178"/>
                    <a:pt x="23" y="178"/>
                    <a:pt x="23" y="201"/>
                  </a:cubicBezTo>
                  <a:cubicBezTo>
                    <a:pt x="23" y="201"/>
                    <a:pt x="23" y="224"/>
                    <a:pt x="46" y="224"/>
                  </a:cubicBezTo>
                  <a:cubicBezTo>
                    <a:pt x="46" y="246"/>
                    <a:pt x="46" y="246"/>
                    <a:pt x="69" y="269"/>
                  </a:cubicBezTo>
                  <a:cubicBezTo>
                    <a:pt x="69" y="269"/>
                    <a:pt x="92" y="269"/>
                    <a:pt x="115" y="292"/>
                  </a:cubicBezTo>
                  <a:lnTo>
                    <a:pt x="160" y="292"/>
                  </a:lnTo>
                  <a:cubicBezTo>
                    <a:pt x="172" y="303"/>
                    <a:pt x="183" y="309"/>
                    <a:pt x="194" y="309"/>
                  </a:cubicBezTo>
                  <a:cubicBezTo>
                    <a:pt x="206" y="309"/>
                    <a:pt x="217" y="303"/>
                    <a:pt x="229" y="292"/>
                  </a:cubicBezTo>
                  <a:lnTo>
                    <a:pt x="274" y="292"/>
                  </a:lnTo>
                  <a:cubicBezTo>
                    <a:pt x="297" y="292"/>
                    <a:pt x="320" y="269"/>
                    <a:pt x="343" y="269"/>
                  </a:cubicBezTo>
                  <a:cubicBezTo>
                    <a:pt x="343" y="246"/>
                    <a:pt x="366" y="246"/>
                    <a:pt x="366" y="246"/>
                  </a:cubicBezTo>
                  <a:cubicBezTo>
                    <a:pt x="389" y="246"/>
                    <a:pt x="389" y="224"/>
                    <a:pt x="411" y="201"/>
                  </a:cubicBezTo>
                  <a:cubicBezTo>
                    <a:pt x="411" y="201"/>
                    <a:pt x="411" y="178"/>
                    <a:pt x="411" y="155"/>
                  </a:cubicBezTo>
                  <a:cubicBezTo>
                    <a:pt x="411" y="132"/>
                    <a:pt x="411" y="132"/>
                    <a:pt x="411" y="109"/>
                  </a:cubicBezTo>
                  <a:cubicBezTo>
                    <a:pt x="411" y="87"/>
                    <a:pt x="389" y="87"/>
                    <a:pt x="366" y="64"/>
                  </a:cubicBezTo>
                  <a:cubicBezTo>
                    <a:pt x="366" y="64"/>
                    <a:pt x="343" y="64"/>
                    <a:pt x="343" y="41"/>
                  </a:cubicBezTo>
                  <a:cubicBezTo>
                    <a:pt x="343" y="41"/>
                    <a:pt x="320" y="41"/>
                    <a:pt x="297" y="18"/>
                  </a:cubicBezTo>
                  <a:lnTo>
                    <a:pt x="252" y="18"/>
                  </a:lnTo>
                  <a:cubicBezTo>
                    <a:pt x="240" y="7"/>
                    <a:pt x="229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8"/>
            <p:cNvSpPr/>
            <p:nvPr/>
          </p:nvSpPr>
          <p:spPr>
            <a:xfrm>
              <a:off x="2343567" y="3732960"/>
              <a:ext cx="9844" cy="11654"/>
            </a:xfrm>
            <a:custGeom>
              <a:avLst/>
              <a:gdLst/>
              <a:ahLst/>
              <a:cxnLst/>
              <a:rect l="l" t="t" r="r" b="b"/>
              <a:pathLst>
                <a:path w="549" h="650" extrusionOk="0">
                  <a:moveTo>
                    <a:pt x="195" y="1"/>
                  </a:moveTo>
                  <a:cubicBezTo>
                    <a:pt x="180" y="1"/>
                    <a:pt x="168" y="3"/>
                    <a:pt x="160" y="11"/>
                  </a:cubicBezTo>
                  <a:cubicBezTo>
                    <a:pt x="114" y="11"/>
                    <a:pt x="69" y="33"/>
                    <a:pt x="46" y="56"/>
                  </a:cubicBezTo>
                  <a:cubicBezTo>
                    <a:pt x="23" y="79"/>
                    <a:pt x="23" y="125"/>
                    <a:pt x="23" y="148"/>
                  </a:cubicBezTo>
                  <a:cubicBezTo>
                    <a:pt x="69" y="216"/>
                    <a:pt x="92" y="285"/>
                    <a:pt x="137" y="353"/>
                  </a:cubicBezTo>
                  <a:cubicBezTo>
                    <a:pt x="114" y="353"/>
                    <a:pt x="92" y="353"/>
                    <a:pt x="92" y="376"/>
                  </a:cubicBezTo>
                  <a:cubicBezTo>
                    <a:pt x="69" y="376"/>
                    <a:pt x="46" y="399"/>
                    <a:pt x="46" y="399"/>
                  </a:cubicBezTo>
                  <a:cubicBezTo>
                    <a:pt x="23" y="422"/>
                    <a:pt x="23" y="422"/>
                    <a:pt x="0" y="444"/>
                  </a:cubicBezTo>
                  <a:cubicBezTo>
                    <a:pt x="0" y="467"/>
                    <a:pt x="0" y="513"/>
                    <a:pt x="0" y="536"/>
                  </a:cubicBezTo>
                  <a:cubicBezTo>
                    <a:pt x="23" y="558"/>
                    <a:pt x="23" y="558"/>
                    <a:pt x="23" y="581"/>
                  </a:cubicBezTo>
                  <a:cubicBezTo>
                    <a:pt x="46" y="581"/>
                    <a:pt x="69" y="604"/>
                    <a:pt x="92" y="604"/>
                  </a:cubicBezTo>
                  <a:cubicBezTo>
                    <a:pt x="92" y="627"/>
                    <a:pt x="114" y="627"/>
                    <a:pt x="114" y="627"/>
                  </a:cubicBezTo>
                  <a:cubicBezTo>
                    <a:pt x="160" y="650"/>
                    <a:pt x="183" y="650"/>
                    <a:pt x="206" y="650"/>
                  </a:cubicBezTo>
                  <a:lnTo>
                    <a:pt x="228" y="650"/>
                  </a:lnTo>
                  <a:cubicBezTo>
                    <a:pt x="274" y="650"/>
                    <a:pt x="297" y="650"/>
                    <a:pt x="320" y="627"/>
                  </a:cubicBezTo>
                  <a:cubicBezTo>
                    <a:pt x="343" y="627"/>
                    <a:pt x="365" y="627"/>
                    <a:pt x="388" y="604"/>
                  </a:cubicBezTo>
                  <a:cubicBezTo>
                    <a:pt x="411" y="581"/>
                    <a:pt x="411" y="581"/>
                    <a:pt x="434" y="558"/>
                  </a:cubicBezTo>
                  <a:cubicBezTo>
                    <a:pt x="434" y="536"/>
                    <a:pt x="434" y="513"/>
                    <a:pt x="434" y="513"/>
                  </a:cubicBezTo>
                  <a:cubicBezTo>
                    <a:pt x="457" y="490"/>
                    <a:pt x="480" y="490"/>
                    <a:pt x="502" y="490"/>
                  </a:cubicBezTo>
                  <a:cubicBezTo>
                    <a:pt x="502" y="467"/>
                    <a:pt x="525" y="467"/>
                    <a:pt x="525" y="444"/>
                  </a:cubicBezTo>
                  <a:cubicBezTo>
                    <a:pt x="548" y="422"/>
                    <a:pt x="525" y="376"/>
                    <a:pt x="525" y="353"/>
                  </a:cubicBezTo>
                  <a:cubicBezTo>
                    <a:pt x="480" y="330"/>
                    <a:pt x="457" y="307"/>
                    <a:pt x="434" y="262"/>
                  </a:cubicBezTo>
                  <a:cubicBezTo>
                    <a:pt x="457" y="262"/>
                    <a:pt x="457" y="284"/>
                    <a:pt x="457" y="285"/>
                  </a:cubicBezTo>
                  <a:lnTo>
                    <a:pt x="457" y="285"/>
                  </a:lnTo>
                  <a:cubicBezTo>
                    <a:pt x="457" y="262"/>
                    <a:pt x="434" y="239"/>
                    <a:pt x="411" y="216"/>
                  </a:cubicBezTo>
                  <a:cubicBezTo>
                    <a:pt x="411" y="216"/>
                    <a:pt x="411" y="216"/>
                    <a:pt x="411" y="193"/>
                  </a:cubicBezTo>
                  <a:cubicBezTo>
                    <a:pt x="388" y="170"/>
                    <a:pt x="365" y="125"/>
                    <a:pt x="365" y="102"/>
                  </a:cubicBezTo>
                  <a:cubicBezTo>
                    <a:pt x="343" y="56"/>
                    <a:pt x="320" y="33"/>
                    <a:pt x="274" y="11"/>
                  </a:cubicBezTo>
                  <a:cubicBezTo>
                    <a:pt x="259" y="11"/>
                    <a:pt x="223" y="1"/>
                    <a:pt x="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8"/>
            <p:cNvSpPr/>
            <p:nvPr/>
          </p:nvSpPr>
          <p:spPr>
            <a:xfrm>
              <a:off x="2344212" y="3708072"/>
              <a:ext cx="23201" cy="30732"/>
            </a:xfrm>
            <a:custGeom>
              <a:avLst/>
              <a:gdLst/>
              <a:ahLst/>
              <a:cxnLst/>
              <a:rect l="l" t="t" r="r" b="b"/>
              <a:pathLst>
                <a:path w="1294" h="1714" extrusionOk="0">
                  <a:moveTo>
                    <a:pt x="206" y="0"/>
                  </a:moveTo>
                  <a:cubicBezTo>
                    <a:pt x="104" y="0"/>
                    <a:pt x="0" y="73"/>
                    <a:pt x="78" y="166"/>
                  </a:cubicBezTo>
                  <a:cubicBezTo>
                    <a:pt x="238" y="417"/>
                    <a:pt x="375" y="645"/>
                    <a:pt x="535" y="896"/>
                  </a:cubicBezTo>
                  <a:cubicBezTo>
                    <a:pt x="672" y="1148"/>
                    <a:pt x="809" y="1421"/>
                    <a:pt x="969" y="1650"/>
                  </a:cubicBezTo>
                  <a:cubicBezTo>
                    <a:pt x="994" y="1693"/>
                    <a:pt x="1049" y="1713"/>
                    <a:pt x="1106" y="1713"/>
                  </a:cubicBezTo>
                  <a:cubicBezTo>
                    <a:pt x="1198" y="1713"/>
                    <a:pt x="1294" y="1658"/>
                    <a:pt x="1265" y="1558"/>
                  </a:cubicBezTo>
                  <a:cubicBezTo>
                    <a:pt x="1151" y="1285"/>
                    <a:pt x="991" y="1033"/>
                    <a:pt x="832" y="782"/>
                  </a:cubicBezTo>
                  <a:cubicBezTo>
                    <a:pt x="672" y="531"/>
                    <a:pt x="512" y="303"/>
                    <a:pt x="329" y="52"/>
                  </a:cubicBezTo>
                  <a:cubicBezTo>
                    <a:pt x="300" y="16"/>
                    <a:pt x="253" y="0"/>
                    <a:pt x="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8"/>
            <p:cNvSpPr/>
            <p:nvPr/>
          </p:nvSpPr>
          <p:spPr>
            <a:xfrm>
              <a:off x="2109054" y="3771761"/>
              <a:ext cx="243938" cy="92304"/>
            </a:xfrm>
            <a:custGeom>
              <a:avLst/>
              <a:gdLst/>
              <a:ahLst/>
              <a:cxnLst/>
              <a:rect l="l" t="t" r="r" b="b"/>
              <a:pathLst>
                <a:path w="13605" h="5148" extrusionOk="0">
                  <a:moveTo>
                    <a:pt x="621" y="0"/>
                  </a:moveTo>
                  <a:cubicBezTo>
                    <a:pt x="227" y="0"/>
                    <a:pt x="0" y="15"/>
                    <a:pt x="0" y="15"/>
                  </a:cubicBezTo>
                  <a:cubicBezTo>
                    <a:pt x="0" y="15"/>
                    <a:pt x="320" y="1727"/>
                    <a:pt x="1621" y="3028"/>
                  </a:cubicBezTo>
                  <a:cubicBezTo>
                    <a:pt x="2922" y="4306"/>
                    <a:pt x="3105" y="4238"/>
                    <a:pt x="6551" y="4900"/>
                  </a:cubicBezTo>
                  <a:cubicBezTo>
                    <a:pt x="7529" y="5082"/>
                    <a:pt x="8524" y="5147"/>
                    <a:pt x="9447" y="5147"/>
                  </a:cubicBezTo>
                  <a:cubicBezTo>
                    <a:pt x="11753" y="5147"/>
                    <a:pt x="13604" y="4740"/>
                    <a:pt x="13604" y="4740"/>
                  </a:cubicBezTo>
                  <a:lnTo>
                    <a:pt x="12782" y="2366"/>
                  </a:lnTo>
                  <a:cubicBezTo>
                    <a:pt x="12782" y="2366"/>
                    <a:pt x="11778" y="1910"/>
                    <a:pt x="10956" y="1818"/>
                  </a:cubicBezTo>
                  <a:cubicBezTo>
                    <a:pt x="10112" y="1704"/>
                    <a:pt x="10089" y="1499"/>
                    <a:pt x="7944" y="1499"/>
                  </a:cubicBezTo>
                  <a:cubicBezTo>
                    <a:pt x="5798" y="1476"/>
                    <a:pt x="6254" y="745"/>
                    <a:pt x="4018" y="312"/>
                  </a:cubicBezTo>
                  <a:cubicBezTo>
                    <a:pt x="2580" y="48"/>
                    <a:pt x="1330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8"/>
            <p:cNvSpPr/>
            <p:nvPr/>
          </p:nvSpPr>
          <p:spPr>
            <a:xfrm>
              <a:off x="2397986" y="3410623"/>
              <a:ext cx="243938" cy="370828"/>
            </a:xfrm>
            <a:custGeom>
              <a:avLst/>
              <a:gdLst/>
              <a:ahLst/>
              <a:cxnLst/>
              <a:rect l="l" t="t" r="r" b="b"/>
              <a:pathLst>
                <a:path w="13605" h="20682" extrusionOk="0">
                  <a:moveTo>
                    <a:pt x="2959" y="1"/>
                  </a:moveTo>
                  <a:cubicBezTo>
                    <a:pt x="2102" y="1"/>
                    <a:pt x="1226" y="901"/>
                    <a:pt x="617" y="3494"/>
                  </a:cubicBezTo>
                  <a:cubicBezTo>
                    <a:pt x="1" y="6119"/>
                    <a:pt x="1393" y="9930"/>
                    <a:pt x="1599" y="12806"/>
                  </a:cubicBezTo>
                  <a:cubicBezTo>
                    <a:pt x="1804" y="15659"/>
                    <a:pt x="823" y="18627"/>
                    <a:pt x="823" y="18627"/>
                  </a:cubicBezTo>
                  <a:lnTo>
                    <a:pt x="4178" y="20681"/>
                  </a:lnTo>
                  <a:cubicBezTo>
                    <a:pt x="4178" y="20681"/>
                    <a:pt x="5319" y="18969"/>
                    <a:pt x="7419" y="18239"/>
                  </a:cubicBezTo>
                  <a:cubicBezTo>
                    <a:pt x="9519" y="17531"/>
                    <a:pt x="8857" y="18010"/>
                    <a:pt x="10911" y="16595"/>
                  </a:cubicBezTo>
                  <a:cubicBezTo>
                    <a:pt x="12966" y="15180"/>
                    <a:pt x="13605" y="12943"/>
                    <a:pt x="13194" y="11254"/>
                  </a:cubicBezTo>
                  <a:cubicBezTo>
                    <a:pt x="12806" y="9542"/>
                    <a:pt x="11642" y="9519"/>
                    <a:pt x="10204" y="8949"/>
                  </a:cubicBezTo>
                  <a:cubicBezTo>
                    <a:pt x="8766" y="8378"/>
                    <a:pt x="7214" y="7100"/>
                    <a:pt x="6392" y="6255"/>
                  </a:cubicBezTo>
                  <a:cubicBezTo>
                    <a:pt x="5570" y="5388"/>
                    <a:pt x="5730" y="4247"/>
                    <a:pt x="5684" y="3037"/>
                  </a:cubicBezTo>
                  <a:cubicBezTo>
                    <a:pt x="5662" y="1850"/>
                    <a:pt x="5570" y="1439"/>
                    <a:pt x="5000" y="1165"/>
                  </a:cubicBezTo>
                  <a:cubicBezTo>
                    <a:pt x="4429" y="869"/>
                    <a:pt x="3858" y="47"/>
                    <a:pt x="2991" y="1"/>
                  </a:cubicBezTo>
                  <a:cubicBezTo>
                    <a:pt x="2980" y="1"/>
                    <a:pt x="2970" y="1"/>
                    <a:pt x="29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8"/>
            <p:cNvSpPr/>
            <p:nvPr/>
          </p:nvSpPr>
          <p:spPr>
            <a:xfrm>
              <a:off x="2410268" y="3513078"/>
              <a:ext cx="144498" cy="268376"/>
            </a:xfrm>
            <a:custGeom>
              <a:avLst/>
              <a:gdLst/>
              <a:ahLst/>
              <a:cxnLst/>
              <a:rect l="l" t="t" r="r" b="b"/>
              <a:pathLst>
                <a:path w="8059" h="14968" extrusionOk="0">
                  <a:moveTo>
                    <a:pt x="1469" y="1"/>
                  </a:moveTo>
                  <a:cubicBezTo>
                    <a:pt x="1066" y="1"/>
                    <a:pt x="675" y="288"/>
                    <a:pt x="457" y="633"/>
                  </a:cubicBezTo>
                  <a:cubicBezTo>
                    <a:pt x="252" y="929"/>
                    <a:pt x="183" y="1409"/>
                    <a:pt x="1" y="1751"/>
                  </a:cubicBezTo>
                  <a:cubicBezTo>
                    <a:pt x="297" y="3577"/>
                    <a:pt x="800" y="5472"/>
                    <a:pt x="914" y="7092"/>
                  </a:cubicBezTo>
                  <a:cubicBezTo>
                    <a:pt x="1119" y="9945"/>
                    <a:pt x="138" y="12913"/>
                    <a:pt x="138" y="12913"/>
                  </a:cubicBezTo>
                  <a:lnTo>
                    <a:pt x="3493" y="14967"/>
                  </a:lnTo>
                  <a:cubicBezTo>
                    <a:pt x="3493" y="14967"/>
                    <a:pt x="4634" y="13255"/>
                    <a:pt x="6734" y="12525"/>
                  </a:cubicBezTo>
                  <a:cubicBezTo>
                    <a:pt x="7305" y="12342"/>
                    <a:pt x="7670" y="12228"/>
                    <a:pt x="7944" y="12160"/>
                  </a:cubicBezTo>
                  <a:cubicBezTo>
                    <a:pt x="8058" y="11452"/>
                    <a:pt x="7921" y="10699"/>
                    <a:pt x="7761" y="9991"/>
                  </a:cubicBezTo>
                  <a:cubicBezTo>
                    <a:pt x="7350" y="8348"/>
                    <a:pt x="6848" y="6727"/>
                    <a:pt x="6232" y="5129"/>
                  </a:cubicBezTo>
                  <a:cubicBezTo>
                    <a:pt x="5981" y="4445"/>
                    <a:pt x="5593" y="3669"/>
                    <a:pt x="4863" y="3509"/>
                  </a:cubicBezTo>
                  <a:cubicBezTo>
                    <a:pt x="4748" y="3486"/>
                    <a:pt x="4632" y="3481"/>
                    <a:pt x="4515" y="3481"/>
                  </a:cubicBezTo>
                  <a:cubicBezTo>
                    <a:pt x="4422" y="3481"/>
                    <a:pt x="4328" y="3484"/>
                    <a:pt x="4236" y="3484"/>
                  </a:cubicBezTo>
                  <a:cubicBezTo>
                    <a:pt x="4098" y="3484"/>
                    <a:pt x="3963" y="3477"/>
                    <a:pt x="3835" y="3440"/>
                  </a:cubicBezTo>
                  <a:cubicBezTo>
                    <a:pt x="3288" y="3280"/>
                    <a:pt x="2968" y="2756"/>
                    <a:pt x="2808" y="2231"/>
                  </a:cubicBezTo>
                  <a:cubicBezTo>
                    <a:pt x="2626" y="1706"/>
                    <a:pt x="2580" y="1135"/>
                    <a:pt x="2329" y="633"/>
                  </a:cubicBezTo>
                  <a:cubicBezTo>
                    <a:pt x="2192" y="405"/>
                    <a:pt x="2032" y="176"/>
                    <a:pt x="1781" y="62"/>
                  </a:cubicBezTo>
                  <a:cubicBezTo>
                    <a:pt x="1678" y="20"/>
                    <a:pt x="1573" y="1"/>
                    <a:pt x="1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8"/>
            <p:cNvSpPr/>
            <p:nvPr/>
          </p:nvSpPr>
          <p:spPr>
            <a:xfrm>
              <a:off x="1960481" y="3713505"/>
              <a:ext cx="377767" cy="187315"/>
            </a:xfrm>
            <a:custGeom>
              <a:avLst/>
              <a:gdLst/>
              <a:ahLst/>
              <a:cxnLst/>
              <a:rect l="l" t="t" r="r" b="b"/>
              <a:pathLst>
                <a:path w="21069" h="10447" extrusionOk="0">
                  <a:moveTo>
                    <a:pt x="2414" y="0"/>
                  </a:moveTo>
                  <a:cubicBezTo>
                    <a:pt x="1713" y="0"/>
                    <a:pt x="1074" y="148"/>
                    <a:pt x="708" y="365"/>
                  </a:cubicBezTo>
                  <a:cubicBezTo>
                    <a:pt x="1" y="822"/>
                    <a:pt x="480" y="708"/>
                    <a:pt x="1165" y="1666"/>
                  </a:cubicBezTo>
                  <a:cubicBezTo>
                    <a:pt x="1872" y="2625"/>
                    <a:pt x="1165" y="2693"/>
                    <a:pt x="1667" y="3994"/>
                  </a:cubicBezTo>
                  <a:cubicBezTo>
                    <a:pt x="2146" y="5318"/>
                    <a:pt x="4817" y="7441"/>
                    <a:pt x="7898" y="8537"/>
                  </a:cubicBezTo>
                  <a:cubicBezTo>
                    <a:pt x="10980" y="9609"/>
                    <a:pt x="11025" y="9336"/>
                    <a:pt x="13605" y="10226"/>
                  </a:cubicBezTo>
                  <a:cubicBezTo>
                    <a:pt x="14045" y="10382"/>
                    <a:pt x="14554" y="10447"/>
                    <a:pt x="15093" y="10447"/>
                  </a:cubicBezTo>
                  <a:cubicBezTo>
                    <a:pt x="17711" y="10447"/>
                    <a:pt x="21068" y="8925"/>
                    <a:pt x="21068" y="8925"/>
                  </a:cubicBezTo>
                  <a:lnTo>
                    <a:pt x="20795" y="5387"/>
                  </a:lnTo>
                  <a:cubicBezTo>
                    <a:pt x="20795" y="5387"/>
                    <a:pt x="20108" y="5182"/>
                    <a:pt x="19249" y="5182"/>
                  </a:cubicBezTo>
                  <a:cubicBezTo>
                    <a:pt x="19034" y="5182"/>
                    <a:pt x="18809" y="5195"/>
                    <a:pt x="18581" y="5227"/>
                  </a:cubicBezTo>
                  <a:cubicBezTo>
                    <a:pt x="17593" y="5365"/>
                    <a:pt x="17289" y="5760"/>
                    <a:pt x="15597" y="5760"/>
                  </a:cubicBezTo>
                  <a:cubicBezTo>
                    <a:pt x="15334" y="5760"/>
                    <a:pt x="15038" y="5751"/>
                    <a:pt x="14700" y="5729"/>
                  </a:cubicBezTo>
                  <a:cubicBezTo>
                    <a:pt x="12212" y="5547"/>
                    <a:pt x="12874" y="4565"/>
                    <a:pt x="11459" y="3264"/>
                  </a:cubicBezTo>
                  <a:cubicBezTo>
                    <a:pt x="10067" y="1963"/>
                    <a:pt x="9542" y="2397"/>
                    <a:pt x="7830" y="2237"/>
                  </a:cubicBezTo>
                  <a:cubicBezTo>
                    <a:pt x="6095" y="2077"/>
                    <a:pt x="5730" y="1301"/>
                    <a:pt x="4497" y="525"/>
                  </a:cubicBezTo>
                  <a:cubicBezTo>
                    <a:pt x="3881" y="148"/>
                    <a:pt x="3116" y="0"/>
                    <a:pt x="2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8"/>
            <p:cNvSpPr/>
            <p:nvPr/>
          </p:nvSpPr>
          <p:spPr>
            <a:xfrm>
              <a:off x="2200732" y="3614708"/>
              <a:ext cx="316375" cy="286414"/>
            </a:xfrm>
            <a:custGeom>
              <a:avLst/>
              <a:gdLst/>
              <a:ahLst/>
              <a:cxnLst/>
              <a:rect l="l" t="t" r="r" b="b"/>
              <a:pathLst>
                <a:path w="17645" h="15974" extrusionOk="0">
                  <a:moveTo>
                    <a:pt x="15080" y="1"/>
                  </a:moveTo>
                  <a:cubicBezTo>
                    <a:pt x="14967" y="1"/>
                    <a:pt x="14777" y="32"/>
                    <a:pt x="14449" y="78"/>
                  </a:cubicBezTo>
                  <a:cubicBezTo>
                    <a:pt x="13284" y="237"/>
                    <a:pt x="11048" y="1150"/>
                    <a:pt x="10249" y="2520"/>
                  </a:cubicBezTo>
                  <a:cubicBezTo>
                    <a:pt x="9473" y="3867"/>
                    <a:pt x="8674" y="6925"/>
                    <a:pt x="7669" y="7336"/>
                  </a:cubicBezTo>
                  <a:cubicBezTo>
                    <a:pt x="6688" y="7747"/>
                    <a:pt x="4748" y="7519"/>
                    <a:pt x="3492" y="7975"/>
                  </a:cubicBezTo>
                  <a:cubicBezTo>
                    <a:pt x="2732" y="8257"/>
                    <a:pt x="2129" y="8339"/>
                    <a:pt x="1649" y="8339"/>
                  </a:cubicBezTo>
                  <a:cubicBezTo>
                    <a:pt x="1351" y="8339"/>
                    <a:pt x="1100" y="8307"/>
                    <a:pt x="890" y="8272"/>
                  </a:cubicBezTo>
                  <a:cubicBezTo>
                    <a:pt x="764" y="8257"/>
                    <a:pt x="650" y="8247"/>
                    <a:pt x="549" y="8247"/>
                  </a:cubicBezTo>
                  <a:cubicBezTo>
                    <a:pt x="194" y="8247"/>
                    <a:pt x="0" y="8365"/>
                    <a:pt x="0" y="8774"/>
                  </a:cubicBezTo>
                  <a:cubicBezTo>
                    <a:pt x="0" y="9299"/>
                    <a:pt x="206" y="9870"/>
                    <a:pt x="183" y="11057"/>
                  </a:cubicBezTo>
                  <a:cubicBezTo>
                    <a:pt x="160" y="12221"/>
                    <a:pt x="297" y="12495"/>
                    <a:pt x="1438" y="13659"/>
                  </a:cubicBezTo>
                  <a:cubicBezTo>
                    <a:pt x="2524" y="14744"/>
                    <a:pt x="3072" y="15974"/>
                    <a:pt x="4321" y="15974"/>
                  </a:cubicBezTo>
                  <a:cubicBezTo>
                    <a:pt x="4385" y="15974"/>
                    <a:pt x="4451" y="15971"/>
                    <a:pt x="4520" y="15964"/>
                  </a:cubicBezTo>
                  <a:cubicBezTo>
                    <a:pt x="5789" y="15839"/>
                    <a:pt x="8464" y="15145"/>
                    <a:pt x="9877" y="15145"/>
                  </a:cubicBezTo>
                  <a:cubicBezTo>
                    <a:pt x="10014" y="15145"/>
                    <a:pt x="10138" y="15151"/>
                    <a:pt x="10249" y="15165"/>
                  </a:cubicBezTo>
                  <a:cubicBezTo>
                    <a:pt x="10374" y="15181"/>
                    <a:pt x="10499" y="15188"/>
                    <a:pt x="10625" y="15188"/>
                  </a:cubicBezTo>
                  <a:cubicBezTo>
                    <a:pt x="11789" y="15188"/>
                    <a:pt x="12959" y="14562"/>
                    <a:pt x="13330" y="14047"/>
                  </a:cubicBezTo>
                  <a:cubicBezTo>
                    <a:pt x="14608" y="12198"/>
                    <a:pt x="15818" y="12723"/>
                    <a:pt x="16526" y="10052"/>
                  </a:cubicBezTo>
                  <a:cubicBezTo>
                    <a:pt x="17256" y="7405"/>
                    <a:pt x="17644" y="5715"/>
                    <a:pt x="17302" y="4232"/>
                  </a:cubicBezTo>
                  <a:cubicBezTo>
                    <a:pt x="16982" y="2748"/>
                    <a:pt x="15704" y="1675"/>
                    <a:pt x="15384" y="808"/>
                  </a:cubicBezTo>
                  <a:cubicBezTo>
                    <a:pt x="15157" y="190"/>
                    <a:pt x="15358" y="1"/>
                    <a:pt x="150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8"/>
            <p:cNvSpPr/>
            <p:nvPr/>
          </p:nvSpPr>
          <p:spPr>
            <a:xfrm>
              <a:off x="2277260" y="3673394"/>
              <a:ext cx="239850" cy="223462"/>
            </a:xfrm>
            <a:custGeom>
              <a:avLst/>
              <a:gdLst/>
              <a:ahLst/>
              <a:cxnLst/>
              <a:rect l="l" t="t" r="r" b="b"/>
              <a:pathLst>
                <a:path w="13377" h="12463" extrusionOk="0">
                  <a:moveTo>
                    <a:pt x="12691" y="0"/>
                  </a:moveTo>
                  <a:cubicBezTo>
                    <a:pt x="12029" y="69"/>
                    <a:pt x="11368" y="228"/>
                    <a:pt x="10820" y="594"/>
                  </a:cubicBezTo>
                  <a:cubicBezTo>
                    <a:pt x="9975" y="1141"/>
                    <a:pt x="9405" y="2077"/>
                    <a:pt x="8446" y="2397"/>
                  </a:cubicBezTo>
                  <a:cubicBezTo>
                    <a:pt x="8195" y="2488"/>
                    <a:pt x="7944" y="2511"/>
                    <a:pt x="7715" y="2625"/>
                  </a:cubicBezTo>
                  <a:cubicBezTo>
                    <a:pt x="7510" y="2739"/>
                    <a:pt x="7327" y="2899"/>
                    <a:pt x="7168" y="3059"/>
                  </a:cubicBezTo>
                  <a:cubicBezTo>
                    <a:pt x="6780" y="3492"/>
                    <a:pt x="6483" y="4040"/>
                    <a:pt x="6323" y="4611"/>
                  </a:cubicBezTo>
                  <a:cubicBezTo>
                    <a:pt x="6209" y="5022"/>
                    <a:pt x="6163" y="5455"/>
                    <a:pt x="5935" y="5798"/>
                  </a:cubicBezTo>
                  <a:cubicBezTo>
                    <a:pt x="5342" y="6734"/>
                    <a:pt x="3926" y="6642"/>
                    <a:pt x="3059" y="7350"/>
                  </a:cubicBezTo>
                  <a:cubicBezTo>
                    <a:pt x="2648" y="7669"/>
                    <a:pt x="2397" y="8172"/>
                    <a:pt x="2169" y="8628"/>
                  </a:cubicBezTo>
                  <a:cubicBezTo>
                    <a:pt x="2009" y="8970"/>
                    <a:pt x="1804" y="9336"/>
                    <a:pt x="1438" y="9381"/>
                  </a:cubicBezTo>
                  <a:cubicBezTo>
                    <a:pt x="1418" y="9383"/>
                    <a:pt x="1397" y="9384"/>
                    <a:pt x="1376" y="9384"/>
                  </a:cubicBezTo>
                  <a:cubicBezTo>
                    <a:pt x="1189" y="9384"/>
                    <a:pt x="1003" y="9310"/>
                    <a:pt x="817" y="9310"/>
                  </a:cubicBezTo>
                  <a:cubicBezTo>
                    <a:pt x="796" y="9310"/>
                    <a:pt x="775" y="9311"/>
                    <a:pt x="754" y="9313"/>
                  </a:cubicBezTo>
                  <a:cubicBezTo>
                    <a:pt x="434" y="9336"/>
                    <a:pt x="160" y="9632"/>
                    <a:pt x="92" y="9952"/>
                  </a:cubicBezTo>
                  <a:cubicBezTo>
                    <a:pt x="1" y="10272"/>
                    <a:pt x="92" y="10614"/>
                    <a:pt x="206" y="10911"/>
                  </a:cubicBezTo>
                  <a:cubicBezTo>
                    <a:pt x="503" y="11573"/>
                    <a:pt x="1028" y="12120"/>
                    <a:pt x="1667" y="12463"/>
                  </a:cubicBezTo>
                  <a:cubicBezTo>
                    <a:pt x="2976" y="12221"/>
                    <a:pt x="4606" y="11873"/>
                    <a:pt x="5614" y="11873"/>
                  </a:cubicBezTo>
                  <a:cubicBezTo>
                    <a:pt x="5748" y="11873"/>
                    <a:pt x="5871" y="11879"/>
                    <a:pt x="5981" y="11892"/>
                  </a:cubicBezTo>
                  <a:cubicBezTo>
                    <a:pt x="6106" y="11908"/>
                    <a:pt x="6231" y="11915"/>
                    <a:pt x="6357" y="11915"/>
                  </a:cubicBezTo>
                  <a:cubicBezTo>
                    <a:pt x="7521" y="11915"/>
                    <a:pt x="8691" y="11289"/>
                    <a:pt x="9062" y="10774"/>
                  </a:cubicBezTo>
                  <a:cubicBezTo>
                    <a:pt x="10340" y="8925"/>
                    <a:pt x="11550" y="9450"/>
                    <a:pt x="12258" y="6779"/>
                  </a:cubicBezTo>
                  <a:cubicBezTo>
                    <a:pt x="12988" y="4132"/>
                    <a:pt x="13376" y="2465"/>
                    <a:pt x="13034" y="959"/>
                  </a:cubicBezTo>
                  <a:cubicBezTo>
                    <a:pt x="12965" y="616"/>
                    <a:pt x="12828" y="297"/>
                    <a:pt x="12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2" name="Google Shape;2892;p58"/>
          <p:cNvSpPr/>
          <p:nvPr/>
        </p:nvSpPr>
        <p:spPr>
          <a:xfrm>
            <a:off x="2192131" y="2509577"/>
            <a:ext cx="13125" cy="16280"/>
          </a:xfrm>
          <a:custGeom>
            <a:avLst/>
            <a:gdLst/>
            <a:ahLst/>
            <a:cxnLst/>
            <a:rect l="l" t="t" r="r" b="b"/>
            <a:pathLst>
              <a:path w="732" h="908" extrusionOk="0">
                <a:moveTo>
                  <a:pt x="366" y="0"/>
                </a:moveTo>
                <a:cubicBezTo>
                  <a:pt x="183" y="0"/>
                  <a:pt x="1" y="149"/>
                  <a:pt x="1" y="445"/>
                </a:cubicBezTo>
                <a:cubicBezTo>
                  <a:pt x="1" y="753"/>
                  <a:pt x="183" y="907"/>
                  <a:pt x="366" y="907"/>
                </a:cubicBezTo>
                <a:cubicBezTo>
                  <a:pt x="548" y="907"/>
                  <a:pt x="731" y="753"/>
                  <a:pt x="731" y="445"/>
                </a:cubicBezTo>
                <a:cubicBezTo>
                  <a:pt x="731" y="149"/>
                  <a:pt x="548" y="0"/>
                  <a:pt x="366" y="0"/>
                </a:cubicBezTo>
                <a:close/>
              </a:path>
            </a:pathLst>
          </a:custGeom>
          <a:solidFill>
            <a:srgbClr val="F3F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58"/>
          <p:cNvSpPr/>
          <p:nvPr/>
        </p:nvSpPr>
        <p:spPr>
          <a:xfrm>
            <a:off x="4229486" y="2089465"/>
            <a:ext cx="18826" cy="11475"/>
          </a:xfrm>
          <a:custGeom>
            <a:avLst/>
            <a:gdLst/>
            <a:ahLst/>
            <a:cxnLst/>
            <a:rect l="l" t="t" r="r" b="b"/>
            <a:pathLst>
              <a:path w="1050" h="640" extrusionOk="0">
                <a:moveTo>
                  <a:pt x="525" y="0"/>
                </a:moveTo>
                <a:cubicBezTo>
                  <a:pt x="23" y="0"/>
                  <a:pt x="0" y="639"/>
                  <a:pt x="525" y="639"/>
                </a:cubicBezTo>
                <a:cubicBezTo>
                  <a:pt x="1050" y="639"/>
                  <a:pt x="1050" y="0"/>
                  <a:pt x="525" y="0"/>
                </a:cubicBezTo>
                <a:close/>
              </a:path>
            </a:pathLst>
          </a:custGeom>
          <a:solidFill>
            <a:srgbClr val="F3F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8" name="Google Shape;2928;p58"/>
          <p:cNvGrpSpPr/>
          <p:nvPr/>
        </p:nvGrpSpPr>
        <p:grpSpPr>
          <a:xfrm>
            <a:off x="6759445" y="3475087"/>
            <a:ext cx="2597582" cy="1964871"/>
            <a:chOff x="2975127" y="2088228"/>
            <a:chExt cx="2597582" cy="1964871"/>
          </a:xfrm>
        </p:grpSpPr>
        <p:sp>
          <p:nvSpPr>
            <p:cNvPr id="2929" name="Google Shape;2929;p58"/>
            <p:cNvSpPr/>
            <p:nvPr/>
          </p:nvSpPr>
          <p:spPr>
            <a:xfrm>
              <a:off x="5122909" y="3290845"/>
              <a:ext cx="282308" cy="66251"/>
            </a:xfrm>
            <a:custGeom>
              <a:avLst/>
              <a:gdLst/>
              <a:ahLst/>
              <a:cxnLst/>
              <a:rect l="l" t="t" r="r" b="b"/>
              <a:pathLst>
                <a:path w="15745" h="3695" extrusionOk="0">
                  <a:moveTo>
                    <a:pt x="5890" y="1885"/>
                  </a:moveTo>
                  <a:cubicBezTo>
                    <a:pt x="5935" y="1885"/>
                    <a:pt x="5958" y="1885"/>
                    <a:pt x="5981" y="1908"/>
                  </a:cubicBezTo>
                  <a:cubicBezTo>
                    <a:pt x="5935" y="1908"/>
                    <a:pt x="5912" y="1885"/>
                    <a:pt x="5890" y="1885"/>
                  </a:cubicBezTo>
                  <a:close/>
                  <a:moveTo>
                    <a:pt x="721" y="0"/>
                  </a:moveTo>
                  <a:cubicBezTo>
                    <a:pt x="601" y="0"/>
                    <a:pt x="482" y="11"/>
                    <a:pt x="366" y="36"/>
                  </a:cubicBezTo>
                  <a:cubicBezTo>
                    <a:pt x="160" y="59"/>
                    <a:pt x="1" y="424"/>
                    <a:pt x="206" y="561"/>
                  </a:cubicBezTo>
                  <a:cubicBezTo>
                    <a:pt x="457" y="721"/>
                    <a:pt x="754" y="835"/>
                    <a:pt x="1051" y="880"/>
                  </a:cubicBezTo>
                  <a:cubicBezTo>
                    <a:pt x="1073" y="926"/>
                    <a:pt x="1119" y="949"/>
                    <a:pt x="1165" y="972"/>
                  </a:cubicBezTo>
                  <a:cubicBezTo>
                    <a:pt x="1439" y="1040"/>
                    <a:pt x="1713" y="1109"/>
                    <a:pt x="1964" y="1177"/>
                  </a:cubicBezTo>
                  <a:cubicBezTo>
                    <a:pt x="1850" y="1383"/>
                    <a:pt x="1872" y="1679"/>
                    <a:pt x="2101" y="1771"/>
                  </a:cubicBezTo>
                  <a:cubicBezTo>
                    <a:pt x="2466" y="1885"/>
                    <a:pt x="2854" y="1976"/>
                    <a:pt x="3242" y="2067"/>
                  </a:cubicBezTo>
                  <a:cubicBezTo>
                    <a:pt x="3265" y="2136"/>
                    <a:pt x="3333" y="2204"/>
                    <a:pt x="3402" y="2250"/>
                  </a:cubicBezTo>
                  <a:cubicBezTo>
                    <a:pt x="4634" y="2821"/>
                    <a:pt x="5867" y="3368"/>
                    <a:pt x="7191" y="3688"/>
                  </a:cubicBezTo>
                  <a:cubicBezTo>
                    <a:pt x="7207" y="3692"/>
                    <a:pt x="7224" y="3695"/>
                    <a:pt x="7239" y="3695"/>
                  </a:cubicBezTo>
                  <a:cubicBezTo>
                    <a:pt x="7464" y="3695"/>
                    <a:pt x="7609" y="3269"/>
                    <a:pt x="7396" y="3163"/>
                  </a:cubicBezTo>
                  <a:cubicBezTo>
                    <a:pt x="7099" y="3003"/>
                    <a:pt x="6803" y="2866"/>
                    <a:pt x="6483" y="2706"/>
                  </a:cubicBezTo>
                  <a:lnTo>
                    <a:pt x="6483" y="2706"/>
                  </a:lnTo>
                  <a:cubicBezTo>
                    <a:pt x="7487" y="2912"/>
                    <a:pt x="8514" y="3140"/>
                    <a:pt x="9542" y="3209"/>
                  </a:cubicBezTo>
                  <a:cubicBezTo>
                    <a:pt x="9679" y="3209"/>
                    <a:pt x="9747" y="2957"/>
                    <a:pt x="9633" y="2889"/>
                  </a:cubicBezTo>
                  <a:cubicBezTo>
                    <a:pt x="9496" y="2798"/>
                    <a:pt x="9359" y="2752"/>
                    <a:pt x="9222" y="2706"/>
                  </a:cubicBezTo>
                  <a:cubicBezTo>
                    <a:pt x="9176" y="2706"/>
                    <a:pt x="9154" y="2706"/>
                    <a:pt x="9131" y="2729"/>
                  </a:cubicBezTo>
                  <a:cubicBezTo>
                    <a:pt x="8104" y="2410"/>
                    <a:pt x="7031" y="2181"/>
                    <a:pt x="5981" y="1908"/>
                  </a:cubicBezTo>
                  <a:lnTo>
                    <a:pt x="5981" y="1908"/>
                  </a:lnTo>
                  <a:cubicBezTo>
                    <a:pt x="7418" y="2074"/>
                    <a:pt x="8892" y="2279"/>
                    <a:pt x="10353" y="2279"/>
                  </a:cubicBezTo>
                  <a:cubicBezTo>
                    <a:pt x="10493" y="2279"/>
                    <a:pt x="10634" y="2277"/>
                    <a:pt x="10774" y="2273"/>
                  </a:cubicBezTo>
                  <a:cubicBezTo>
                    <a:pt x="10905" y="2273"/>
                    <a:pt x="10932" y="2045"/>
                    <a:pt x="10835" y="2004"/>
                  </a:cubicBezTo>
                  <a:lnTo>
                    <a:pt x="10835" y="2004"/>
                  </a:lnTo>
                  <a:cubicBezTo>
                    <a:pt x="12405" y="2093"/>
                    <a:pt x="13974" y="2160"/>
                    <a:pt x="15522" y="2227"/>
                  </a:cubicBezTo>
                  <a:cubicBezTo>
                    <a:pt x="15527" y="2228"/>
                    <a:pt x="15532" y="2228"/>
                    <a:pt x="15537" y="2228"/>
                  </a:cubicBezTo>
                  <a:cubicBezTo>
                    <a:pt x="15686" y="2228"/>
                    <a:pt x="15745" y="1907"/>
                    <a:pt x="15590" y="1885"/>
                  </a:cubicBezTo>
                  <a:cubicBezTo>
                    <a:pt x="12281" y="1474"/>
                    <a:pt x="8925" y="972"/>
                    <a:pt x="5593" y="880"/>
                  </a:cubicBezTo>
                  <a:cubicBezTo>
                    <a:pt x="5547" y="880"/>
                    <a:pt x="5524" y="903"/>
                    <a:pt x="5479" y="926"/>
                  </a:cubicBezTo>
                  <a:cubicBezTo>
                    <a:pt x="5114" y="858"/>
                    <a:pt x="4725" y="789"/>
                    <a:pt x="4360" y="698"/>
                  </a:cubicBezTo>
                  <a:cubicBezTo>
                    <a:pt x="3698" y="584"/>
                    <a:pt x="3036" y="447"/>
                    <a:pt x="2374" y="310"/>
                  </a:cubicBezTo>
                  <a:cubicBezTo>
                    <a:pt x="1851" y="216"/>
                    <a:pt x="1267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8"/>
            <p:cNvSpPr/>
            <p:nvPr/>
          </p:nvSpPr>
          <p:spPr>
            <a:xfrm>
              <a:off x="4912548" y="3251362"/>
              <a:ext cx="426142" cy="196782"/>
            </a:xfrm>
            <a:custGeom>
              <a:avLst/>
              <a:gdLst/>
              <a:ahLst/>
              <a:cxnLst/>
              <a:rect l="l" t="t" r="r" b="b"/>
              <a:pathLst>
                <a:path w="23767" h="10975" extrusionOk="0">
                  <a:moveTo>
                    <a:pt x="12029" y="3813"/>
                  </a:moveTo>
                  <a:lnTo>
                    <a:pt x="12029" y="3813"/>
                  </a:lnTo>
                  <a:cubicBezTo>
                    <a:pt x="12646" y="4041"/>
                    <a:pt x="13239" y="4361"/>
                    <a:pt x="13787" y="4703"/>
                  </a:cubicBezTo>
                  <a:cubicBezTo>
                    <a:pt x="13810" y="4771"/>
                    <a:pt x="13855" y="4817"/>
                    <a:pt x="13924" y="4863"/>
                  </a:cubicBezTo>
                  <a:cubicBezTo>
                    <a:pt x="14038" y="4908"/>
                    <a:pt x="14152" y="4954"/>
                    <a:pt x="14266" y="5000"/>
                  </a:cubicBezTo>
                  <a:cubicBezTo>
                    <a:pt x="14586" y="5228"/>
                    <a:pt x="14883" y="5456"/>
                    <a:pt x="15179" y="5684"/>
                  </a:cubicBezTo>
                  <a:cubicBezTo>
                    <a:pt x="14152" y="5045"/>
                    <a:pt x="13102" y="4429"/>
                    <a:pt x="12029" y="3813"/>
                  </a:cubicBezTo>
                  <a:close/>
                  <a:moveTo>
                    <a:pt x="5752" y="1"/>
                  </a:moveTo>
                  <a:cubicBezTo>
                    <a:pt x="5068" y="1"/>
                    <a:pt x="4360" y="24"/>
                    <a:pt x="3675" y="24"/>
                  </a:cubicBezTo>
                  <a:cubicBezTo>
                    <a:pt x="3545" y="28"/>
                    <a:pt x="3413" y="29"/>
                    <a:pt x="3281" y="29"/>
                  </a:cubicBezTo>
                  <a:cubicBezTo>
                    <a:pt x="3137" y="29"/>
                    <a:pt x="2992" y="28"/>
                    <a:pt x="2847" y="28"/>
                  </a:cubicBezTo>
                  <a:cubicBezTo>
                    <a:pt x="2406" y="28"/>
                    <a:pt x="1964" y="40"/>
                    <a:pt x="1530" y="138"/>
                  </a:cubicBezTo>
                  <a:cubicBezTo>
                    <a:pt x="1393" y="161"/>
                    <a:pt x="1256" y="457"/>
                    <a:pt x="1347" y="572"/>
                  </a:cubicBezTo>
                  <a:cubicBezTo>
                    <a:pt x="1301" y="617"/>
                    <a:pt x="1279" y="663"/>
                    <a:pt x="1256" y="709"/>
                  </a:cubicBezTo>
                  <a:cubicBezTo>
                    <a:pt x="1142" y="731"/>
                    <a:pt x="1028" y="800"/>
                    <a:pt x="913" y="868"/>
                  </a:cubicBezTo>
                  <a:cubicBezTo>
                    <a:pt x="822" y="937"/>
                    <a:pt x="754" y="1119"/>
                    <a:pt x="754" y="1256"/>
                  </a:cubicBezTo>
                  <a:cubicBezTo>
                    <a:pt x="548" y="1256"/>
                    <a:pt x="343" y="1325"/>
                    <a:pt x="206" y="1530"/>
                  </a:cubicBezTo>
                  <a:cubicBezTo>
                    <a:pt x="92" y="1690"/>
                    <a:pt x="0" y="2055"/>
                    <a:pt x="274" y="2124"/>
                  </a:cubicBezTo>
                  <a:cubicBezTo>
                    <a:pt x="3219" y="2923"/>
                    <a:pt x="6026" y="4201"/>
                    <a:pt x="8606" y="5844"/>
                  </a:cubicBezTo>
                  <a:cubicBezTo>
                    <a:pt x="8645" y="5871"/>
                    <a:pt x="8684" y="5882"/>
                    <a:pt x="8721" y="5882"/>
                  </a:cubicBezTo>
                  <a:cubicBezTo>
                    <a:pt x="8936" y="5882"/>
                    <a:pt x="9075" y="5479"/>
                    <a:pt x="8879" y="5342"/>
                  </a:cubicBezTo>
                  <a:cubicBezTo>
                    <a:pt x="7008" y="3927"/>
                    <a:pt x="4931" y="2854"/>
                    <a:pt x="2739" y="2101"/>
                  </a:cubicBezTo>
                  <a:lnTo>
                    <a:pt x="2739" y="2101"/>
                  </a:lnTo>
                  <a:cubicBezTo>
                    <a:pt x="3059" y="2147"/>
                    <a:pt x="3401" y="2169"/>
                    <a:pt x="3721" y="2238"/>
                  </a:cubicBezTo>
                  <a:cubicBezTo>
                    <a:pt x="3698" y="2283"/>
                    <a:pt x="3698" y="2375"/>
                    <a:pt x="3767" y="2398"/>
                  </a:cubicBezTo>
                  <a:cubicBezTo>
                    <a:pt x="5867" y="2945"/>
                    <a:pt x="7921" y="3607"/>
                    <a:pt x="9907" y="4498"/>
                  </a:cubicBezTo>
                  <a:cubicBezTo>
                    <a:pt x="9920" y="4504"/>
                    <a:pt x="9933" y="4507"/>
                    <a:pt x="9945" y="4507"/>
                  </a:cubicBezTo>
                  <a:cubicBezTo>
                    <a:pt x="10063" y="4507"/>
                    <a:pt x="10145" y="4238"/>
                    <a:pt x="10021" y="4155"/>
                  </a:cubicBezTo>
                  <a:cubicBezTo>
                    <a:pt x="8491" y="3196"/>
                    <a:pt x="6711" y="2740"/>
                    <a:pt x="4954" y="2375"/>
                  </a:cubicBezTo>
                  <a:lnTo>
                    <a:pt x="4954" y="2375"/>
                  </a:lnTo>
                  <a:cubicBezTo>
                    <a:pt x="6802" y="2626"/>
                    <a:pt x="8651" y="2945"/>
                    <a:pt x="10500" y="3356"/>
                  </a:cubicBezTo>
                  <a:cubicBezTo>
                    <a:pt x="10500" y="3425"/>
                    <a:pt x="10523" y="3470"/>
                    <a:pt x="10569" y="3516"/>
                  </a:cubicBezTo>
                  <a:cubicBezTo>
                    <a:pt x="13079" y="5296"/>
                    <a:pt x="15681" y="6917"/>
                    <a:pt x="18375" y="8423"/>
                  </a:cubicBezTo>
                  <a:cubicBezTo>
                    <a:pt x="18407" y="8443"/>
                    <a:pt x="18438" y="8452"/>
                    <a:pt x="18469" y="8452"/>
                  </a:cubicBezTo>
                  <a:cubicBezTo>
                    <a:pt x="18615" y="8452"/>
                    <a:pt x="18736" y="8255"/>
                    <a:pt x="18717" y="8104"/>
                  </a:cubicBezTo>
                  <a:lnTo>
                    <a:pt x="18717" y="8104"/>
                  </a:lnTo>
                  <a:cubicBezTo>
                    <a:pt x="20315" y="9063"/>
                    <a:pt x="21913" y="9998"/>
                    <a:pt x="23511" y="10957"/>
                  </a:cubicBezTo>
                  <a:cubicBezTo>
                    <a:pt x="23529" y="10969"/>
                    <a:pt x="23546" y="10974"/>
                    <a:pt x="23564" y="10974"/>
                  </a:cubicBezTo>
                  <a:cubicBezTo>
                    <a:pt x="23679" y="10974"/>
                    <a:pt x="23766" y="10743"/>
                    <a:pt x="23647" y="10683"/>
                  </a:cubicBezTo>
                  <a:cubicBezTo>
                    <a:pt x="21433" y="9177"/>
                    <a:pt x="19219" y="7693"/>
                    <a:pt x="16891" y="6369"/>
                  </a:cubicBezTo>
                  <a:cubicBezTo>
                    <a:pt x="16754" y="6232"/>
                    <a:pt x="16594" y="6118"/>
                    <a:pt x="16435" y="5981"/>
                  </a:cubicBezTo>
                  <a:lnTo>
                    <a:pt x="16435" y="5981"/>
                  </a:lnTo>
                  <a:cubicBezTo>
                    <a:pt x="17393" y="6415"/>
                    <a:pt x="18329" y="6894"/>
                    <a:pt x="19219" y="7442"/>
                  </a:cubicBezTo>
                  <a:cubicBezTo>
                    <a:pt x="19250" y="7459"/>
                    <a:pt x="19281" y="7466"/>
                    <a:pt x="19310" y="7466"/>
                  </a:cubicBezTo>
                  <a:cubicBezTo>
                    <a:pt x="19520" y="7466"/>
                    <a:pt x="19671" y="7080"/>
                    <a:pt x="19470" y="6940"/>
                  </a:cubicBezTo>
                  <a:cubicBezTo>
                    <a:pt x="17827" y="5890"/>
                    <a:pt x="16069" y="4954"/>
                    <a:pt x="14198" y="4338"/>
                  </a:cubicBezTo>
                  <a:cubicBezTo>
                    <a:pt x="13627" y="3995"/>
                    <a:pt x="13034" y="3699"/>
                    <a:pt x="12417" y="3493"/>
                  </a:cubicBezTo>
                  <a:cubicBezTo>
                    <a:pt x="12417" y="3425"/>
                    <a:pt x="12372" y="3356"/>
                    <a:pt x="12303" y="3333"/>
                  </a:cubicBezTo>
                  <a:cubicBezTo>
                    <a:pt x="9770" y="2466"/>
                    <a:pt x="7099" y="1781"/>
                    <a:pt x="4429" y="1507"/>
                  </a:cubicBezTo>
                  <a:cubicBezTo>
                    <a:pt x="4520" y="1370"/>
                    <a:pt x="4497" y="1142"/>
                    <a:pt x="4337" y="1119"/>
                  </a:cubicBezTo>
                  <a:cubicBezTo>
                    <a:pt x="4294" y="1098"/>
                    <a:pt x="4271" y="1097"/>
                    <a:pt x="4230" y="1097"/>
                  </a:cubicBezTo>
                  <a:lnTo>
                    <a:pt x="4230" y="1097"/>
                  </a:lnTo>
                  <a:cubicBezTo>
                    <a:pt x="4570" y="1097"/>
                    <a:pt x="4910" y="1120"/>
                    <a:pt x="5250" y="1142"/>
                  </a:cubicBezTo>
                  <a:cubicBezTo>
                    <a:pt x="5479" y="1142"/>
                    <a:pt x="5593" y="663"/>
                    <a:pt x="5342" y="617"/>
                  </a:cubicBezTo>
                  <a:cubicBezTo>
                    <a:pt x="5250" y="617"/>
                    <a:pt x="5159" y="617"/>
                    <a:pt x="5068" y="594"/>
                  </a:cubicBezTo>
                  <a:cubicBezTo>
                    <a:pt x="5250" y="594"/>
                    <a:pt x="5433" y="572"/>
                    <a:pt x="5615" y="572"/>
                  </a:cubicBezTo>
                  <a:cubicBezTo>
                    <a:pt x="7053" y="503"/>
                    <a:pt x="8491" y="435"/>
                    <a:pt x="9929" y="366"/>
                  </a:cubicBezTo>
                  <a:cubicBezTo>
                    <a:pt x="10089" y="343"/>
                    <a:pt x="10135" y="1"/>
                    <a:pt x="99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8"/>
            <p:cNvSpPr/>
            <p:nvPr/>
          </p:nvSpPr>
          <p:spPr>
            <a:xfrm>
              <a:off x="5135192" y="3371945"/>
              <a:ext cx="17213" cy="14918"/>
            </a:xfrm>
            <a:custGeom>
              <a:avLst/>
              <a:gdLst/>
              <a:ahLst/>
              <a:cxnLst/>
              <a:rect l="l" t="t" r="r" b="b"/>
              <a:pathLst>
                <a:path w="960" h="832" extrusionOk="0">
                  <a:moveTo>
                    <a:pt x="253" y="0"/>
                  </a:moveTo>
                  <a:cubicBezTo>
                    <a:pt x="207" y="0"/>
                    <a:pt x="154" y="22"/>
                    <a:pt x="137" y="55"/>
                  </a:cubicBezTo>
                  <a:cubicBezTo>
                    <a:pt x="92" y="78"/>
                    <a:pt x="46" y="146"/>
                    <a:pt x="23" y="215"/>
                  </a:cubicBezTo>
                  <a:cubicBezTo>
                    <a:pt x="0" y="283"/>
                    <a:pt x="0" y="352"/>
                    <a:pt x="23" y="420"/>
                  </a:cubicBezTo>
                  <a:cubicBezTo>
                    <a:pt x="46" y="420"/>
                    <a:pt x="46" y="443"/>
                    <a:pt x="46" y="466"/>
                  </a:cubicBezTo>
                  <a:cubicBezTo>
                    <a:pt x="69" y="489"/>
                    <a:pt x="115" y="512"/>
                    <a:pt x="137" y="534"/>
                  </a:cubicBezTo>
                  <a:lnTo>
                    <a:pt x="183" y="534"/>
                  </a:lnTo>
                  <a:cubicBezTo>
                    <a:pt x="274" y="580"/>
                    <a:pt x="343" y="626"/>
                    <a:pt x="434" y="671"/>
                  </a:cubicBezTo>
                  <a:cubicBezTo>
                    <a:pt x="480" y="717"/>
                    <a:pt x="525" y="740"/>
                    <a:pt x="594" y="763"/>
                  </a:cubicBezTo>
                  <a:cubicBezTo>
                    <a:pt x="640" y="785"/>
                    <a:pt x="685" y="808"/>
                    <a:pt x="731" y="831"/>
                  </a:cubicBezTo>
                  <a:lnTo>
                    <a:pt x="776" y="831"/>
                  </a:lnTo>
                  <a:cubicBezTo>
                    <a:pt x="799" y="831"/>
                    <a:pt x="822" y="808"/>
                    <a:pt x="845" y="808"/>
                  </a:cubicBezTo>
                  <a:cubicBezTo>
                    <a:pt x="868" y="785"/>
                    <a:pt x="913" y="740"/>
                    <a:pt x="936" y="717"/>
                  </a:cubicBezTo>
                  <a:cubicBezTo>
                    <a:pt x="936" y="671"/>
                    <a:pt x="959" y="626"/>
                    <a:pt x="959" y="603"/>
                  </a:cubicBezTo>
                  <a:cubicBezTo>
                    <a:pt x="959" y="557"/>
                    <a:pt x="959" y="489"/>
                    <a:pt x="913" y="443"/>
                  </a:cubicBezTo>
                  <a:cubicBezTo>
                    <a:pt x="868" y="397"/>
                    <a:pt x="822" y="352"/>
                    <a:pt x="776" y="306"/>
                  </a:cubicBezTo>
                  <a:cubicBezTo>
                    <a:pt x="731" y="260"/>
                    <a:pt x="685" y="215"/>
                    <a:pt x="640" y="192"/>
                  </a:cubicBezTo>
                  <a:cubicBezTo>
                    <a:pt x="525" y="124"/>
                    <a:pt x="411" y="78"/>
                    <a:pt x="297" y="9"/>
                  </a:cubicBezTo>
                  <a:cubicBezTo>
                    <a:pt x="285" y="3"/>
                    <a:pt x="269" y="0"/>
                    <a:pt x="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8"/>
            <p:cNvSpPr/>
            <p:nvPr/>
          </p:nvSpPr>
          <p:spPr>
            <a:xfrm>
              <a:off x="4941201" y="3317669"/>
              <a:ext cx="825" cy="1650"/>
            </a:xfrm>
            <a:custGeom>
              <a:avLst/>
              <a:gdLst/>
              <a:ahLst/>
              <a:cxnLst/>
              <a:rect l="l" t="t" r="r" b="b"/>
              <a:pathLst>
                <a:path w="46" h="92" extrusionOk="0">
                  <a:moveTo>
                    <a:pt x="46" y="1"/>
                  </a:moveTo>
                  <a:cubicBezTo>
                    <a:pt x="23" y="1"/>
                    <a:pt x="23" y="1"/>
                    <a:pt x="23" y="23"/>
                  </a:cubicBezTo>
                  <a:lnTo>
                    <a:pt x="0" y="46"/>
                  </a:ln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92"/>
                    <a:pt x="23" y="92"/>
                  </a:cubicBezTo>
                  <a:cubicBezTo>
                    <a:pt x="23" y="92"/>
                    <a:pt x="46" y="69"/>
                    <a:pt x="46" y="69"/>
                  </a:cubicBezTo>
                  <a:lnTo>
                    <a:pt x="46" y="46"/>
                  </a:lnTo>
                  <a:cubicBezTo>
                    <a:pt x="46" y="23"/>
                    <a:pt x="46" y="23"/>
                    <a:pt x="46" y="23"/>
                  </a:cubicBezTo>
                  <a:cubicBezTo>
                    <a:pt x="46" y="1"/>
                    <a:pt x="46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8"/>
            <p:cNvSpPr/>
            <p:nvPr/>
          </p:nvSpPr>
          <p:spPr>
            <a:xfrm>
              <a:off x="4768764" y="3216147"/>
              <a:ext cx="174835" cy="102004"/>
            </a:xfrm>
            <a:custGeom>
              <a:avLst/>
              <a:gdLst/>
              <a:ahLst/>
              <a:cxnLst/>
              <a:rect l="l" t="t" r="r" b="b"/>
              <a:pathLst>
                <a:path w="9751" h="5689" extrusionOk="0">
                  <a:moveTo>
                    <a:pt x="3728" y="1782"/>
                  </a:moveTo>
                  <a:lnTo>
                    <a:pt x="3728" y="1782"/>
                  </a:lnTo>
                  <a:cubicBezTo>
                    <a:pt x="4185" y="1851"/>
                    <a:pt x="4618" y="1942"/>
                    <a:pt x="5052" y="2056"/>
                  </a:cubicBezTo>
                  <a:lnTo>
                    <a:pt x="5075" y="2056"/>
                  </a:lnTo>
                  <a:cubicBezTo>
                    <a:pt x="5075" y="2079"/>
                    <a:pt x="5052" y="2125"/>
                    <a:pt x="5052" y="2148"/>
                  </a:cubicBezTo>
                  <a:cubicBezTo>
                    <a:pt x="5052" y="2170"/>
                    <a:pt x="5052" y="2193"/>
                    <a:pt x="5052" y="2239"/>
                  </a:cubicBezTo>
                  <a:cubicBezTo>
                    <a:pt x="4847" y="2148"/>
                    <a:pt x="4641" y="2102"/>
                    <a:pt x="4436" y="2011"/>
                  </a:cubicBezTo>
                  <a:cubicBezTo>
                    <a:pt x="4208" y="1942"/>
                    <a:pt x="3957" y="1851"/>
                    <a:pt x="3728" y="1782"/>
                  </a:cubicBezTo>
                  <a:close/>
                  <a:moveTo>
                    <a:pt x="9590" y="1"/>
                  </a:moveTo>
                  <a:cubicBezTo>
                    <a:pt x="9584" y="1"/>
                    <a:pt x="9578" y="1"/>
                    <a:pt x="9572" y="2"/>
                  </a:cubicBezTo>
                  <a:cubicBezTo>
                    <a:pt x="7929" y="321"/>
                    <a:pt x="6265" y="395"/>
                    <a:pt x="4602" y="395"/>
                  </a:cubicBezTo>
                  <a:cubicBezTo>
                    <a:pt x="3884" y="395"/>
                    <a:pt x="3166" y="381"/>
                    <a:pt x="2450" y="367"/>
                  </a:cubicBezTo>
                  <a:cubicBezTo>
                    <a:pt x="2442" y="366"/>
                    <a:pt x="2434" y="365"/>
                    <a:pt x="2427" y="365"/>
                  </a:cubicBezTo>
                  <a:cubicBezTo>
                    <a:pt x="2303" y="365"/>
                    <a:pt x="2222" y="535"/>
                    <a:pt x="2222" y="664"/>
                  </a:cubicBezTo>
                  <a:cubicBezTo>
                    <a:pt x="1811" y="573"/>
                    <a:pt x="1400" y="481"/>
                    <a:pt x="989" y="481"/>
                  </a:cubicBezTo>
                  <a:cubicBezTo>
                    <a:pt x="979" y="480"/>
                    <a:pt x="969" y="479"/>
                    <a:pt x="959" y="479"/>
                  </a:cubicBezTo>
                  <a:cubicBezTo>
                    <a:pt x="836" y="479"/>
                    <a:pt x="736" y="607"/>
                    <a:pt x="715" y="755"/>
                  </a:cubicBezTo>
                  <a:lnTo>
                    <a:pt x="670" y="755"/>
                  </a:lnTo>
                  <a:cubicBezTo>
                    <a:pt x="578" y="710"/>
                    <a:pt x="487" y="664"/>
                    <a:pt x="373" y="641"/>
                  </a:cubicBezTo>
                  <a:cubicBezTo>
                    <a:pt x="351" y="633"/>
                    <a:pt x="331" y="630"/>
                    <a:pt x="311" y="630"/>
                  </a:cubicBezTo>
                  <a:cubicBezTo>
                    <a:pt x="101" y="630"/>
                    <a:pt x="1" y="1041"/>
                    <a:pt x="168" y="1166"/>
                  </a:cubicBezTo>
                  <a:cubicBezTo>
                    <a:pt x="190" y="1280"/>
                    <a:pt x="236" y="1372"/>
                    <a:pt x="350" y="1417"/>
                  </a:cubicBezTo>
                  <a:cubicBezTo>
                    <a:pt x="510" y="1486"/>
                    <a:pt x="670" y="1531"/>
                    <a:pt x="829" y="1577"/>
                  </a:cubicBezTo>
                  <a:cubicBezTo>
                    <a:pt x="1332" y="1851"/>
                    <a:pt x="1902" y="2102"/>
                    <a:pt x="2427" y="2376"/>
                  </a:cubicBezTo>
                  <a:lnTo>
                    <a:pt x="4778" y="3540"/>
                  </a:lnTo>
                  <a:cubicBezTo>
                    <a:pt x="6285" y="4293"/>
                    <a:pt x="7814" y="5001"/>
                    <a:pt x="9343" y="5685"/>
                  </a:cubicBezTo>
                  <a:cubicBezTo>
                    <a:pt x="9347" y="5688"/>
                    <a:pt x="9352" y="5688"/>
                    <a:pt x="9356" y="5688"/>
                  </a:cubicBezTo>
                  <a:cubicBezTo>
                    <a:pt x="9396" y="5688"/>
                    <a:pt x="9431" y="5592"/>
                    <a:pt x="9389" y="5571"/>
                  </a:cubicBezTo>
                  <a:cubicBezTo>
                    <a:pt x="7905" y="4681"/>
                    <a:pt x="6399" y="3814"/>
                    <a:pt x="4870" y="2992"/>
                  </a:cubicBezTo>
                  <a:cubicBezTo>
                    <a:pt x="4482" y="2764"/>
                    <a:pt x="4071" y="2536"/>
                    <a:pt x="3660" y="2330"/>
                  </a:cubicBezTo>
                  <a:lnTo>
                    <a:pt x="3660" y="2330"/>
                  </a:lnTo>
                  <a:cubicBezTo>
                    <a:pt x="3865" y="2376"/>
                    <a:pt x="4093" y="2421"/>
                    <a:pt x="4299" y="2490"/>
                  </a:cubicBezTo>
                  <a:cubicBezTo>
                    <a:pt x="4710" y="2581"/>
                    <a:pt x="5143" y="2718"/>
                    <a:pt x="5554" y="2764"/>
                  </a:cubicBezTo>
                  <a:cubicBezTo>
                    <a:pt x="5668" y="2764"/>
                    <a:pt x="5737" y="2558"/>
                    <a:pt x="5646" y="2490"/>
                  </a:cubicBezTo>
                  <a:cubicBezTo>
                    <a:pt x="5623" y="2490"/>
                    <a:pt x="5623" y="2467"/>
                    <a:pt x="5623" y="2467"/>
                  </a:cubicBezTo>
                  <a:lnTo>
                    <a:pt x="5623" y="2467"/>
                  </a:lnTo>
                  <a:cubicBezTo>
                    <a:pt x="5714" y="2490"/>
                    <a:pt x="5783" y="2490"/>
                    <a:pt x="5874" y="2490"/>
                  </a:cubicBezTo>
                  <a:cubicBezTo>
                    <a:pt x="6102" y="2513"/>
                    <a:pt x="6330" y="2513"/>
                    <a:pt x="6536" y="2513"/>
                  </a:cubicBezTo>
                  <a:cubicBezTo>
                    <a:pt x="7015" y="2513"/>
                    <a:pt x="7472" y="2536"/>
                    <a:pt x="7928" y="2558"/>
                  </a:cubicBezTo>
                  <a:cubicBezTo>
                    <a:pt x="8202" y="2558"/>
                    <a:pt x="8271" y="2033"/>
                    <a:pt x="7974" y="2011"/>
                  </a:cubicBezTo>
                  <a:cubicBezTo>
                    <a:pt x="7517" y="1965"/>
                    <a:pt x="7061" y="1942"/>
                    <a:pt x="6604" y="1919"/>
                  </a:cubicBezTo>
                  <a:cubicBezTo>
                    <a:pt x="6399" y="1896"/>
                    <a:pt x="6171" y="1874"/>
                    <a:pt x="5942" y="1874"/>
                  </a:cubicBezTo>
                  <a:cubicBezTo>
                    <a:pt x="5737" y="1874"/>
                    <a:pt x="5509" y="1896"/>
                    <a:pt x="5303" y="1919"/>
                  </a:cubicBezTo>
                  <a:cubicBezTo>
                    <a:pt x="5372" y="1782"/>
                    <a:pt x="5349" y="1600"/>
                    <a:pt x="5212" y="1554"/>
                  </a:cubicBezTo>
                  <a:cubicBezTo>
                    <a:pt x="4573" y="1326"/>
                    <a:pt x="3934" y="1120"/>
                    <a:pt x="3295" y="961"/>
                  </a:cubicBezTo>
                  <a:lnTo>
                    <a:pt x="3295" y="961"/>
                  </a:lnTo>
                  <a:cubicBezTo>
                    <a:pt x="3630" y="982"/>
                    <a:pt x="3965" y="993"/>
                    <a:pt x="4301" y="993"/>
                  </a:cubicBezTo>
                  <a:cubicBezTo>
                    <a:pt x="6070" y="993"/>
                    <a:pt x="7841" y="709"/>
                    <a:pt x="9549" y="344"/>
                  </a:cubicBezTo>
                  <a:cubicBezTo>
                    <a:pt x="9703" y="300"/>
                    <a:pt x="9751" y="1"/>
                    <a:pt x="9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8"/>
            <p:cNvSpPr/>
            <p:nvPr/>
          </p:nvSpPr>
          <p:spPr>
            <a:xfrm>
              <a:off x="4870394" y="3235404"/>
              <a:ext cx="84325" cy="13125"/>
            </a:xfrm>
            <a:custGeom>
              <a:avLst/>
              <a:gdLst/>
              <a:ahLst/>
              <a:cxnLst/>
              <a:rect l="l" t="t" r="r" b="b"/>
              <a:pathLst>
                <a:path w="4703" h="732" extrusionOk="0">
                  <a:moveTo>
                    <a:pt x="320" y="1"/>
                  </a:moveTo>
                  <a:cubicBezTo>
                    <a:pt x="69" y="1"/>
                    <a:pt x="0" y="526"/>
                    <a:pt x="274" y="549"/>
                  </a:cubicBezTo>
                  <a:cubicBezTo>
                    <a:pt x="1690" y="640"/>
                    <a:pt x="3105" y="640"/>
                    <a:pt x="4520" y="731"/>
                  </a:cubicBezTo>
                  <a:cubicBezTo>
                    <a:pt x="4634" y="731"/>
                    <a:pt x="4702" y="480"/>
                    <a:pt x="4566" y="457"/>
                  </a:cubicBezTo>
                  <a:cubicBezTo>
                    <a:pt x="3173" y="206"/>
                    <a:pt x="1758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5" name="Google Shape;2935;p58"/>
            <p:cNvGrpSpPr/>
            <p:nvPr/>
          </p:nvGrpSpPr>
          <p:grpSpPr>
            <a:xfrm>
              <a:off x="2975127" y="2675602"/>
              <a:ext cx="1148802" cy="533352"/>
              <a:chOff x="3186665" y="2793740"/>
              <a:chExt cx="1148802" cy="533352"/>
            </a:xfrm>
          </p:grpSpPr>
          <p:grpSp>
            <p:nvGrpSpPr>
              <p:cNvPr id="2936" name="Google Shape;2936;p58"/>
              <p:cNvGrpSpPr/>
              <p:nvPr/>
            </p:nvGrpSpPr>
            <p:grpSpPr>
              <a:xfrm>
                <a:off x="3420353" y="2793740"/>
                <a:ext cx="915113" cy="533352"/>
                <a:chOff x="3420353" y="2793740"/>
                <a:chExt cx="915113" cy="533352"/>
              </a:xfrm>
            </p:grpSpPr>
            <p:sp>
              <p:nvSpPr>
                <p:cNvPr id="2937" name="Google Shape;2937;p58"/>
                <p:cNvSpPr/>
                <p:nvPr/>
              </p:nvSpPr>
              <p:spPr>
                <a:xfrm>
                  <a:off x="3487467" y="3018911"/>
                  <a:ext cx="847999" cy="308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95" h="17188" extrusionOk="0">
                      <a:moveTo>
                        <a:pt x="3904" y="0"/>
                      </a:moveTo>
                      <a:lnTo>
                        <a:pt x="3470" y="137"/>
                      </a:lnTo>
                      <a:cubicBezTo>
                        <a:pt x="3972" y="1438"/>
                        <a:pt x="4680" y="2557"/>
                        <a:pt x="5479" y="3652"/>
                      </a:cubicBezTo>
                      <a:cubicBezTo>
                        <a:pt x="6301" y="4725"/>
                        <a:pt x="7214" y="5729"/>
                        <a:pt x="8195" y="6642"/>
                      </a:cubicBezTo>
                      <a:cubicBezTo>
                        <a:pt x="10181" y="8468"/>
                        <a:pt x="12463" y="9952"/>
                        <a:pt x="14883" y="11139"/>
                      </a:cubicBezTo>
                      <a:cubicBezTo>
                        <a:pt x="17257" y="12326"/>
                        <a:pt x="19745" y="13376"/>
                        <a:pt x="22255" y="14266"/>
                      </a:cubicBezTo>
                      <a:cubicBezTo>
                        <a:pt x="22666" y="14403"/>
                        <a:pt x="23100" y="14563"/>
                        <a:pt x="23511" y="14700"/>
                      </a:cubicBezTo>
                      <a:cubicBezTo>
                        <a:pt x="23328" y="14654"/>
                        <a:pt x="23146" y="14631"/>
                        <a:pt x="22963" y="14608"/>
                      </a:cubicBezTo>
                      <a:cubicBezTo>
                        <a:pt x="21023" y="14266"/>
                        <a:pt x="19128" y="13832"/>
                        <a:pt x="17211" y="13353"/>
                      </a:cubicBezTo>
                      <a:cubicBezTo>
                        <a:pt x="15294" y="12874"/>
                        <a:pt x="13399" y="12349"/>
                        <a:pt x="11505" y="11801"/>
                      </a:cubicBezTo>
                      <a:cubicBezTo>
                        <a:pt x="7716" y="10705"/>
                        <a:pt x="3950" y="9518"/>
                        <a:pt x="206" y="8286"/>
                      </a:cubicBezTo>
                      <a:lnTo>
                        <a:pt x="1" y="8902"/>
                      </a:lnTo>
                      <a:cubicBezTo>
                        <a:pt x="3721" y="10203"/>
                        <a:pt x="7487" y="11436"/>
                        <a:pt x="11276" y="12600"/>
                      </a:cubicBezTo>
                      <a:cubicBezTo>
                        <a:pt x="13171" y="13170"/>
                        <a:pt x="15065" y="13718"/>
                        <a:pt x="16983" y="14243"/>
                      </a:cubicBezTo>
                      <a:cubicBezTo>
                        <a:pt x="18877" y="14745"/>
                        <a:pt x="20817" y="15225"/>
                        <a:pt x="22780" y="15590"/>
                      </a:cubicBezTo>
                      <a:cubicBezTo>
                        <a:pt x="24743" y="15978"/>
                        <a:pt x="26706" y="16252"/>
                        <a:pt x="28692" y="16412"/>
                      </a:cubicBezTo>
                      <a:cubicBezTo>
                        <a:pt x="30364" y="16546"/>
                        <a:pt x="32051" y="16600"/>
                        <a:pt x="33728" y="16600"/>
                      </a:cubicBezTo>
                      <a:cubicBezTo>
                        <a:pt x="34043" y="16600"/>
                        <a:pt x="34358" y="16598"/>
                        <a:pt x="34672" y="16594"/>
                      </a:cubicBezTo>
                      <a:lnTo>
                        <a:pt x="37617" y="16594"/>
                      </a:lnTo>
                      <a:cubicBezTo>
                        <a:pt x="38598" y="16594"/>
                        <a:pt x="39580" y="16617"/>
                        <a:pt x="40561" y="16663"/>
                      </a:cubicBezTo>
                      <a:cubicBezTo>
                        <a:pt x="42501" y="16754"/>
                        <a:pt x="45355" y="16982"/>
                        <a:pt x="47295" y="17188"/>
                      </a:cubicBezTo>
                      <a:lnTo>
                        <a:pt x="46564" y="15772"/>
                      </a:lnTo>
                      <a:cubicBezTo>
                        <a:pt x="44579" y="15567"/>
                        <a:pt x="42593" y="15453"/>
                        <a:pt x="40607" y="15384"/>
                      </a:cubicBezTo>
                      <a:cubicBezTo>
                        <a:pt x="39897" y="15368"/>
                        <a:pt x="39198" y="15352"/>
                        <a:pt x="38495" y="15352"/>
                      </a:cubicBezTo>
                      <a:cubicBezTo>
                        <a:pt x="38203" y="15352"/>
                        <a:pt x="37911" y="15355"/>
                        <a:pt x="37617" y="15362"/>
                      </a:cubicBezTo>
                      <a:lnTo>
                        <a:pt x="34650" y="15407"/>
                      </a:lnTo>
                      <a:cubicBezTo>
                        <a:pt x="34043" y="15423"/>
                        <a:pt x="33440" y="15431"/>
                        <a:pt x="32838" y="15431"/>
                      </a:cubicBezTo>
                      <a:cubicBezTo>
                        <a:pt x="31741" y="15431"/>
                        <a:pt x="30650" y="15406"/>
                        <a:pt x="29560" y="15362"/>
                      </a:cubicBezTo>
                      <a:cubicBezTo>
                        <a:pt x="28487" y="15156"/>
                        <a:pt x="27391" y="14882"/>
                        <a:pt x="26341" y="14608"/>
                      </a:cubicBezTo>
                      <a:cubicBezTo>
                        <a:pt x="25063" y="14266"/>
                        <a:pt x="23785" y="13901"/>
                        <a:pt x="22529" y="13467"/>
                      </a:cubicBezTo>
                      <a:cubicBezTo>
                        <a:pt x="20019" y="12645"/>
                        <a:pt x="17576" y="11641"/>
                        <a:pt x="15180" y="10500"/>
                      </a:cubicBezTo>
                      <a:cubicBezTo>
                        <a:pt x="12806" y="9381"/>
                        <a:pt x="10546" y="7966"/>
                        <a:pt x="8583" y="6209"/>
                      </a:cubicBezTo>
                      <a:cubicBezTo>
                        <a:pt x="7624" y="5341"/>
                        <a:pt x="6711" y="4383"/>
                        <a:pt x="5912" y="3333"/>
                      </a:cubicBezTo>
                      <a:cubicBezTo>
                        <a:pt x="5114" y="2306"/>
                        <a:pt x="4383" y="1164"/>
                        <a:pt x="390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8" name="Google Shape;2938;p58"/>
                <p:cNvSpPr/>
                <p:nvPr/>
              </p:nvSpPr>
              <p:spPr>
                <a:xfrm>
                  <a:off x="3430179" y="2798079"/>
                  <a:ext cx="153893" cy="22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3" h="12795" extrusionOk="0">
                      <a:moveTo>
                        <a:pt x="1450" y="1"/>
                      </a:moveTo>
                      <a:cubicBezTo>
                        <a:pt x="1289" y="1"/>
                        <a:pt x="1118" y="46"/>
                        <a:pt x="936" y="150"/>
                      </a:cubicBezTo>
                      <a:cubicBezTo>
                        <a:pt x="480" y="424"/>
                        <a:pt x="251" y="926"/>
                        <a:pt x="137" y="1406"/>
                      </a:cubicBezTo>
                      <a:cubicBezTo>
                        <a:pt x="23" y="1976"/>
                        <a:pt x="0" y="2547"/>
                        <a:pt x="23" y="3118"/>
                      </a:cubicBezTo>
                      <a:cubicBezTo>
                        <a:pt x="91" y="4350"/>
                        <a:pt x="251" y="5583"/>
                        <a:pt x="411" y="6792"/>
                      </a:cubicBezTo>
                      <a:cubicBezTo>
                        <a:pt x="548" y="7888"/>
                        <a:pt x="708" y="9007"/>
                        <a:pt x="1256" y="9988"/>
                      </a:cubicBezTo>
                      <a:cubicBezTo>
                        <a:pt x="2306" y="11798"/>
                        <a:pt x="4369" y="12795"/>
                        <a:pt x="6426" y="12795"/>
                      </a:cubicBezTo>
                      <a:cubicBezTo>
                        <a:pt x="6781" y="12795"/>
                        <a:pt x="7137" y="12765"/>
                        <a:pt x="7487" y="12704"/>
                      </a:cubicBezTo>
                      <a:lnTo>
                        <a:pt x="7510" y="12704"/>
                      </a:lnTo>
                      <a:cubicBezTo>
                        <a:pt x="7966" y="12636"/>
                        <a:pt x="8217" y="12156"/>
                        <a:pt x="8331" y="11768"/>
                      </a:cubicBezTo>
                      <a:cubicBezTo>
                        <a:pt x="8491" y="11221"/>
                        <a:pt x="8583" y="10650"/>
                        <a:pt x="8560" y="10079"/>
                      </a:cubicBezTo>
                      <a:cubicBezTo>
                        <a:pt x="8514" y="8938"/>
                        <a:pt x="7875" y="7957"/>
                        <a:pt x="7350" y="6998"/>
                      </a:cubicBezTo>
                      <a:cubicBezTo>
                        <a:pt x="6779" y="6016"/>
                        <a:pt x="6186" y="5035"/>
                        <a:pt x="5387" y="4213"/>
                      </a:cubicBezTo>
                      <a:cubicBezTo>
                        <a:pt x="4611" y="3392"/>
                        <a:pt x="3766" y="2684"/>
                        <a:pt x="3173" y="1702"/>
                      </a:cubicBezTo>
                      <a:cubicBezTo>
                        <a:pt x="2794" y="1096"/>
                        <a:pt x="2241" y="1"/>
                        <a:pt x="14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9" name="Google Shape;2939;p58"/>
                <p:cNvSpPr/>
                <p:nvPr/>
              </p:nvSpPr>
              <p:spPr>
                <a:xfrm>
                  <a:off x="3420353" y="2793740"/>
                  <a:ext cx="145717" cy="241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" h="13496" extrusionOk="0">
                      <a:moveTo>
                        <a:pt x="1070" y="0"/>
                      </a:moveTo>
                      <a:cubicBezTo>
                        <a:pt x="952" y="0"/>
                        <a:pt x="854" y="124"/>
                        <a:pt x="799" y="233"/>
                      </a:cubicBezTo>
                      <a:cubicBezTo>
                        <a:pt x="685" y="552"/>
                        <a:pt x="617" y="872"/>
                        <a:pt x="503" y="1168"/>
                      </a:cubicBezTo>
                      <a:cubicBezTo>
                        <a:pt x="411" y="1465"/>
                        <a:pt x="297" y="1762"/>
                        <a:pt x="206" y="2059"/>
                      </a:cubicBezTo>
                      <a:cubicBezTo>
                        <a:pt x="115" y="2332"/>
                        <a:pt x="0" y="2606"/>
                        <a:pt x="0" y="2926"/>
                      </a:cubicBezTo>
                      <a:cubicBezTo>
                        <a:pt x="0" y="3177"/>
                        <a:pt x="46" y="3428"/>
                        <a:pt x="69" y="3679"/>
                      </a:cubicBezTo>
                      <a:cubicBezTo>
                        <a:pt x="115" y="3999"/>
                        <a:pt x="160" y="4341"/>
                        <a:pt x="206" y="4683"/>
                      </a:cubicBezTo>
                      <a:cubicBezTo>
                        <a:pt x="297" y="5323"/>
                        <a:pt x="388" y="5962"/>
                        <a:pt x="480" y="6601"/>
                      </a:cubicBezTo>
                      <a:cubicBezTo>
                        <a:pt x="571" y="7240"/>
                        <a:pt x="639" y="7856"/>
                        <a:pt x="754" y="8495"/>
                      </a:cubicBezTo>
                      <a:cubicBezTo>
                        <a:pt x="822" y="9020"/>
                        <a:pt x="959" y="9545"/>
                        <a:pt x="1187" y="10025"/>
                      </a:cubicBezTo>
                      <a:cubicBezTo>
                        <a:pt x="1712" y="11006"/>
                        <a:pt x="2557" y="11759"/>
                        <a:pt x="3515" y="12284"/>
                      </a:cubicBezTo>
                      <a:cubicBezTo>
                        <a:pt x="4748" y="12946"/>
                        <a:pt x="6140" y="13220"/>
                        <a:pt x="7510" y="13494"/>
                      </a:cubicBezTo>
                      <a:cubicBezTo>
                        <a:pt x="7519" y="13495"/>
                        <a:pt x="7528" y="13496"/>
                        <a:pt x="7537" y="13496"/>
                      </a:cubicBezTo>
                      <a:cubicBezTo>
                        <a:pt x="7680" y="13496"/>
                        <a:pt x="7760" y="13326"/>
                        <a:pt x="7738" y="13197"/>
                      </a:cubicBezTo>
                      <a:cubicBezTo>
                        <a:pt x="8012" y="12786"/>
                        <a:pt x="8126" y="12261"/>
                        <a:pt x="8035" y="11759"/>
                      </a:cubicBezTo>
                      <a:cubicBezTo>
                        <a:pt x="7898" y="11189"/>
                        <a:pt x="7601" y="10641"/>
                        <a:pt x="7373" y="10093"/>
                      </a:cubicBezTo>
                      <a:cubicBezTo>
                        <a:pt x="7122" y="9522"/>
                        <a:pt x="6871" y="8952"/>
                        <a:pt x="6620" y="8381"/>
                      </a:cubicBezTo>
                      <a:cubicBezTo>
                        <a:pt x="6391" y="7902"/>
                        <a:pt x="6163" y="7423"/>
                        <a:pt x="5821" y="7012"/>
                      </a:cubicBezTo>
                      <a:cubicBezTo>
                        <a:pt x="5501" y="6624"/>
                        <a:pt x="5068" y="6373"/>
                        <a:pt x="4634" y="6099"/>
                      </a:cubicBezTo>
                      <a:cubicBezTo>
                        <a:pt x="4406" y="5962"/>
                        <a:pt x="4177" y="5802"/>
                        <a:pt x="3995" y="5597"/>
                      </a:cubicBezTo>
                      <a:cubicBezTo>
                        <a:pt x="3812" y="5391"/>
                        <a:pt x="3698" y="5140"/>
                        <a:pt x="3584" y="4889"/>
                      </a:cubicBezTo>
                      <a:cubicBezTo>
                        <a:pt x="3470" y="4683"/>
                        <a:pt x="3356" y="4455"/>
                        <a:pt x="3219" y="4273"/>
                      </a:cubicBezTo>
                      <a:cubicBezTo>
                        <a:pt x="3082" y="4044"/>
                        <a:pt x="2899" y="3862"/>
                        <a:pt x="2762" y="3656"/>
                      </a:cubicBezTo>
                      <a:cubicBezTo>
                        <a:pt x="2602" y="3428"/>
                        <a:pt x="2580" y="3223"/>
                        <a:pt x="2511" y="2972"/>
                      </a:cubicBezTo>
                      <a:cubicBezTo>
                        <a:pt x="2443" y="2721"/>
                        <a:pt x="2306" y="2538"/>
                        <a:pt x="2100" y="2378"/>
                      </a:cubicBezTo>
                      <a:cubicBezTo>
                        <a:pt x="1918" y="2241"/>
                        <a:pt x="1781" y="2104"/>
                        <a:pt x="1689" y="1899"/>
                      </a:cubicBezTo>
                      <a:cubicBezTo>
                        <a:pt x="1598" y="1671"/>
                        <a:pt x="1575" y="1442"/>
                        <a:pt x="1530" y="1214"/>
                      </a:cubicBezTo>
                      <a:cubicBezTo>
                        <a:pt x="1507" y="986"/>
                        <a:pt x="1484" y="758"/>
                        <a:pt x="1461" y="552"/>
                      </a:cubicBezTo>
                      <a:cubicBezTo>
                        <a:pt x="1416" y="347"/>
                        <a:pt x="1370" y="118"/>
                        <a:pt x="1164" y="27"/>
                      </a:cubicBezTo>
                      <a:cubicBezTo>
                        <a:pt x="1132" y="8"/>
                        <a:pt x="1100" y="0"/>
                        <a:pt x="10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0" name="Google Shape;2940;p58"/>
                <p:cNvSpPr/>
                <p:nvPr/>
              </p:nvSpPr>
              <p:spPr>
                <a:xfrm>
                  <a:off x="3513664" y="2818717"/>
                  <a:ext cx="85956" cy="225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4" h="12558" extrusionOk="0">
                      <a:moveTo>
                        <a:pt x="1122" y="0"/>
                      </a:moveTo>
                      <a:cubicBezTo>
                        <a:pt x="879" y="0"/>
                        <a:pt x="967" y="392"/>
                        <a:pt x="685" y="825"/>
                      </a:cubicBezTo>
                      <a:cubicBezTo>
                        <a:pt x="389" y="1305"/>
                        <a:pt x="434" y="666"/>
                        <a:pt x="229" y="2058"/>
                      </a:cubicBezTo>
                      <a:cubicBezTo>
                        <a:pt x="1" y="3473"/>
                        <a:pt x="46" y="4135"/>
                        <a:pt x="503" y="5322"/>
                      </a:cubicBezTo>
                      <a:cubicBezTo>
                        <a:pt x="959" y="6509"/>
                        <a:pt x="1690" y="6897"/>
                        <a:pt x="2215" y="8244"/>
                      </a:cubicBezTo>
                      <a:cubicBezTo>
                        <a:pt x="2740" y="9567"/>
                        <a:pt x="2877" y="9727"/>
                        <a:pt x="2694" y="10161"/>
                      </a:cubicBezTo>
                      <a:cubicBezTo>
                        <a:pt x="2534" y="10572"/>
                        <a:pt x="1804" y="10709"/>
                        <a:pt x="1941" y="11393"/>
                      </a:cubicBezTo>
                      <a:cubicBezTo>
                        <a:pt x="2055" y="12078"/>
                        <a:pt x="2443" y="12558"/>
                        <a:pt x="2831" y="12558"/>
                      </a:cubicBezTo>
                      <a:cubicBezTo>
                        <a:pt x="2835" y="12558"/>
                        <a:pt x="2838" y="12558"/>
                        <a:pt x="2842" y="12558"/>
                      </a:cubicBezTo>
                      <a:cubicBezTo>
                        <a:pt x="3135" y="12558"/>
                        <a:pt x="3453" y="11659"/>
                        <a:pt x="3881" y="11005"/>
                      </a:cubicBezTo>
                      <a:cubicBezTo>
                        <a:pt x="4337" y="10344"/>
                        <a:pt x="4794" y="9682"/>
                        <a:pt x="4771" y="8997"/>
                      </a:cubicBezTo>
                      <a:cubicBezTo>
                        <a:pt x="4725" y="8335"/>
                        <a:pt x="4748" y="7079"/>
                        <a:pt x="3858" y="5619"/>
                      </a:cubicBezTo>
                      <a:cubicBezTo>
                        <a:pt x="2968" y="4181"/>
                        <a:pt x="2123" y="3815"/>
                        <a:pt x="1598" y="2286"/>
                      </a:cubicBezTo>
                      <a:cubicBezTo>
                        <a:pt x="1073" y="734"/>
                        <a:pt x="1439" y="72"/>
                        <a:pt x="1165" y="4"/>
                      </a:cubicBezTo>
                      <a:cubicBezTo>
                        <a:pt x="1149" y="1"/>
                        <a:pt x="1135" y="0"/>
                        <a:pt x="112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1" name="Google Shape;2941;p58"/>
                <p:cNvSpPr/>
                <p:nvPr/>
              </p:nvSpPr>
              <p:spPr>
                <a:xfrm>
                  <a:off x="3513664" y="2860925"/>
                  <a:ext cx="79000" cy="182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10204" extrusionOk="0">
                      <a:moveTo>
                        <a:pt x="183" y="1"/>
                      </a:moveTo>
                      <a:lnTo>
                        <a:pt x="183" y="1"/>
                      </a:lnTo>
                      <a:cubicBezTo>
                        <a:pt x="1" y="1210"/>
                        <a:pt x="92" y="1872"/>
                        <a:pt x="503" y="2968"/>
                      </a:cubicBezTo>
                      <a:cubicBezTo>
                        <a:pt x="959" y="4155"/>
                        <a:pt x="1690" y="4543"/>
                        <a:pt x="2215" y="5890"/>
                      </a:cubicBezTo>
                      <a:cubicBezTo>
                        <a:pt x="2740" y="7213"/>
                        <a:pt x="2877" y="7373"/>
                        <a:pt x="2694" y="7807"/>
                      </a:cubicBezTo>
                      <a:cubicBezTo>
                        <a:pt x="2534" y="8218"/>
                        <a:pt x="1804" y="8355"/>
                        <a:pt x="1941" y="9039"/>
                      </a:cubicBezTo>
                      <a:cubicBezTo>
                        <a:pt x="2055" y="9724"/>
                        <a:pt x="2443" y="10204"/>
                        <a:pt x="2831" y="10204"/>
                      </a:cubicBezTo>
                      <a:cubicBezTo>
                        <a:pt x="2835" y="10204"/>
                        <a:pt x="2838" y="10204"/>
                        <a:pt x="2842" y="10204"/>
                      </a:cubicBezTo>
                      <a:cubicBezTo>
                        <a:pt x="3135" y="10204"/>
                        <a:pt x="3453" y="9305"/>
                        <a:pt x="3881" y="8651"/>
                      </a:cubicBezTo>
                      <a:cubicBezTo>
                        <a:pt x="4063" y="8400"/>
                        <a:pt x="4246" y="8126"/>
                        <a:pt x="4406" y="7853"/>
                      </a:cubicBezTo>
                      <a:cubicBezTo>
                        <a:pt x="4292" y="7328"/>
                        <a:pt x="4063" y="6825"/>
                        <a:pt x="3790" y="6369"/>
                      </a:cubicBezTo>
                      <a:cubicBezTo>
                        <a:pt x="3538" y="5935"/>
                        <a:pt x="3242" y="5547"/>
                        <a:pt x="3082" y="5068"/>
                      </a:cubicBezTo>
                      <a:cubicBezTo>
                        <a:pt x="2945" y="4589"/>
                        <a:pt x="2968" y="4109"/>
                        <a:pt x="2808" y="3630"/>
                      </a:cubicBezTo>
                      <a:cubicBezTo>
                        <a:pt x="2511" y="2717"/>
                        <a:pt x="1804" y="1986"/>
                        <a:pt x="1210" y="1256"/>
                      </a:cubicBezTo>
                      <a:cubicBezTo>
                        <a:pt x="868" y="822"/>
                        <a:pt x="526" y="412"/>
                        <a:pt x="18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2" name="Google Shape;2942;p58"/>
                <p:cNvSpPr/>
                <p:nvPr/>
              </p:nvSpPr>
              <p:spPr>
                <a:xfrm>
                  <a:off x="3515708" y="2887534"/>
                  <a:ext cx="20888" cy="50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" h="2808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23"/>
                      </a:cubicBezTo>
                      <a:cubicBezTo>
                        <a:pt x="1" y="69"/>
                        <a:pt x="24" y="137"/>
                        <a:pt x="24" y="183"/>
                      </a:cubicBezTo>
                      <a:cubicBezTo>
                        <a:pt x="46" y="229"/>
                        <a:pt x="46" y="297"/>
                        <a:pt x="46" y="343"/>
                      </a:cubicBezTo>
                      <a:cubicBezTo>
                        <a:pt x="69" y="388"/>
                        <a:pt x="69" y="457"/>
                        <a:pt x="92" y="502"/>
                      </a:cubicBezTo>
                      <a:cubicBezTo>
                        <a:pt x="92" y="548"/>
                        <a:pt x="115" y="594"/>
                        <a:pt x="115" y="639"/>
                      </a:cubicBezTo>
                      <a:cubicBezTo>
                        <a:pt x="160" y="731"/>
                        <a:pt x="229" y="845"/>
                        <a:pt x="275" y="936"/>
                      </a:cubicBezTo>
                      <a:cubicBezTo>
                        <a:pt x="457" y="1370"/>
                        <a:pt x="617" y="1826"/>
                        <a:pt x="800" y="2283"/>
                      </a:cubicBezTo>
                      <a:cubicBezTo>
                        <a:pt x="914" y="2465"/>
                        <a:pt x="1051" y="2648"/>
                        <a:pt x="1165" y="2808"/>
                      </a:cubicBezTo>
                      <a:cubicBezTo>
                        <a:pt x="1051" y="2534"/>
                        <a:pt x="937" y="2214"/>
                        <a:pt x="845" y="1918"/>
                      </a:cubicBezTo>
                      <a:cubicBezTo>
                        <a:pt x="708" y="1575"/>
                        <a:pt x="571" y="1233"/>
                        <a:pt x="434" y="913"/>
                      </a:cubicBezTo>
                      <a:cubicBezTo>
                        <a:pt x="297" y="617"/>
                        <a:pt x="160" y="297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3" name="Google Shape;2943;p58"/>
                <p:cNvSpPr/>
                <p:nvPr/>
              </p:nvSpPr>
              <p:spPr>
                <a:xfrm>
                  <a:off x="3515295" y="2866663"/>
                  <a:ext cx="63867" cy="16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2" h="9127" extrusionOk="0">
                      <a:moveTo>
                        <a:pt x="47" y="0"/>
                      </a:moveTo>
                      <a:cubicBezTo>
                        <a:pt x="47" y="23"/>
                        <a:pt x="47" y="23"/>
                        <a:pt x="47" y="46"/>
                      </a:cubicBezTo>
                      <a:cubicBezTo>
                        <a:pt x="47" y="92"/>
                        <a:pt x="24" y="160"/>
                        <a:pt x="24" y="206"/>
                      </a:cubicBezTo>
                      <a:cubicBezTo>
                        <a:pt x="24" y="274"/>
                        <a:pt x="24" y="343"/>
                        <a:pt x="24" y="411"/>
                      </a:cubicBezTo>
                      <a:cubicBezTo>
                        <a:pt x="1" y="457"/>
                        <a:pt x="1" y="525"/>
                        <a:pt x="1" y="571"/>
                      </a:cubicBezTo>
                      <a:cubicBezTo>
                        <a:pt x="1" y="594"/>
                        <a:pt x="1" y="616"/>
                        <a:pt x="1" y="639"/>
                      </a:cubicBezTo>
                      <a:cubicBezTo>
                        <a:pt x="24" y="731"/>
                        <a:pt x="47" y="822"/>
                        <a:pt x="69" y="913"/>
                      </a:cubicBezTo>
                      <a:cubicBezTo>
                        <a:pt x="161" y="1233"/>
                        <a:pt x="252" y="1575"/>
                        <a:pt x="435" y="1849"/>
                      </a:cubicBezTo>
                      <a:cubicBezTo>
                        <a:pt x="617" y="2169"/>
                        <a:pt x="891" y="2397"/>
                        <a:pt x="1119" y="2694"/>
                      </a:cubicBezTo>
                      <a:cubicBezTo>
                        <a:pt x="1553" y="3287"/>
                        <a:pt x="1804" y="3995"/>
                        <a:pt x="2215" y="4634"/>
                      </a:cubicBezTo>
                      <a:cubicBezTo>
                        <a:pt x="2626" y="5273"/>
                        <a:pt x="3082" y="5912"/>
                        <a:pt x="3174" y="6688"/>
                      </a:cubicBezTo>
                      <a:cubicBezTo>
                        <a:pt x="3288" y="7555"/>
                        <a:pt x="2991" y="8446"/>
                        <a:pt x="2306" y="8993"/>
                      </a:cubicBezTo>
                      <a:cubicBezTo>
                        <a:pt x="2251" y="9030"/>
                        <a:pt x="2270" y="9126"/>
                        <a:pt x="2315" y="9126"/>
                      </a:cubicBezTo>
                      <a:cubicBezTo>
                        <a:pt x="2326" y="9126"/>
                        <a:pt x="2339" y="9121"/>
                        <a:pt x="2352" y="9107"/>
                      </a:cubicBezTo>
                      <a:cubicBezTo>
                        <a:pt x="3562" y="8217"/>
                        <a:pt x="3562" y="6528"/>
                        <a:pt x="2877" y="5319"/>
                      </a:cubicBezTo>
                      <a:cubicBezTo>
                        <a:pt x="2671" y="4976"/>
                        <a:pt x="2420" y="4634"/>
                        <a:pt x="2215" y="4291"/>
                      </a:cubicBezTo>
                      <a:cubicBezTo>
                        <a:pt x="2009" y="3949"/>
                        <a:pt x="1850" y="3584"/>
                        <a:pt x="1667" y="3241"/>
                      </a:cubicBezTo>
                      <a:cubicBezTo>
                        <a:pt x="1507" y="2899"/>
                        <a:pt x="1302" y="2579"/>
                        <a:pt x="1051" y="2306"/>
                      </a:cubicBezTo>
                      <a:cubicBezTo>
                        <a:pt x="800" y="1986"/>
                        <a:pt x="526" y="1712"/>
                        <a:pt x="389" y="1324"/>
                      </a:cubicBezTo>
                      <a:cubicBezTo>
                        <a:pt x="229" y="890"/>
                        <a:pt x="138" y="457"/>
                        <a:pt x="4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4" name="Google Shape;2944;p58"/>
                <p:cNvSpPr/>
                <p:nvPr/>
              </p:nvSpPr>
              <p:spPr>
                <a:xfrm>
                  <a:off x="3521858" y="2867075"/>
                  <a:ext cx="47066" cy="8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5" h="4703" extrusionOk="0">
                      <a:moveTo>
                        <a:pt x="0" y="0"/>
                      </a:moveTo>
                      <a:cubicBezTo>
                        <a:pt x="23" y="91"/>
                        <a:pt x="23" y="183"/>
                        <a:pt x="23" y="274"/>
                      </a:cubicBezTo>
                      <a:cubicBezTo>
                        <a:pt x="46" y="685"/>
                        <a:pt x="114" y="1027"/>
                        <a:pt x="365" y="1347"/>
                      </a:cubicBezTo>
                      <a:cubicBezTo>
                        <a:pt x="639" y="1712"/>
                        <a:pt x="913" y="2031"/>
                        <a:pt x="1164" y="2397"/>
                      </a:cubicBezTo>
                      <a:cubicBezTo>
                        <a:pt x="1666" y="3150"/>
                        <a:pt x="2146" y="3926"/>
                        <a:pt x="2625" y="4702"/>
                      </a:cubicBezTo>
                      <a:cubicBezTo>
                        <a:pt x="2579" y="4542"/>
                        <a:pt x="2556" y="4382"/>
                        <a:pt x="2534" y="4223"/>
                      </a:cubicBezTo>
                      <a:cubicBezTo>
                        <a:pt x="2260" y="3789"/>
                        <a:pt x="1986" y="3355"/>
                        <a:pt x="1712" y="2922"/>
                      </a:cubicBezTo>
                      <a:cubicBezTo>
                        <a:pt x="1438" y="2511"/>
                        <a:pt x="1210" y="2077"/>
                        <a:pt x="890" y="1712"/>
                      </a:cubicBezTo>
                      <a:cubicBezTo>
                        <a:pt x="616" y="1347"/>
                        <a:pt x="274" y="1027"/>
                        <a:pt x="205" y="548"/>
                      </a:cubicBezTo>
                      <a:cubicBezTo>
                        <a:pt x="183" y="434"/>
                        <a:pt x="183" y="320"/>
                        <a:pt x="160" y="205"/>
                      </a:cubicBezTo>
                      <a:cubicBezTo>
                        <a:pt x="114" y="137"/>
                        <a:pt x="69" y="69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5" name="Google Shape;2945;p58"/>
                <p:cNvSpPr/>
                <p:nvPr/>
              </p:nvSpPr>
              <p:spPr>
                <a:xfrm>
                  <a:off x="3439593" y="2982064"/>
                  <a:ext cx="112959" cy="62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0" h="349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28" y="457"/>
                        <a:pt x="525" y="823"/>
                        <a:pt x="1096" y="1302"/>
                      </a:cubicBezTo>
                      <a:cubicBezTo>
                        <a:pt x="2169" y="2192"/>
                        <a:pt x="3447" y="2900"/>
                        <a:pt x="4611" y="3014"/>
                      </a:cubicBezTo>
                      <a:cubicBezTo>
                        <a:pt x="5524" y="3105"/>
                        <a:pt x="5958" y="3379"/>
                        <a:pt x="6300" y="3493"/>
                      </a:cubicBezTo>
                      <a:cubicBezTo>
                        <a:pt x="6231" y="3425"/>
                        <a:pt x="6186" y="3356"/>
                        <a:pt x="6140" y="3288"/>
                      </a:cubicBezTo>
                      <a:cubicBezTo>
                        <a:pt x="5935" y="2968"/>
                        <a:pt x="5821" y="2649"/>
                        <a:pt x="5638" y="2329"/>
                      </a:cubicBezTo>
                      <a:cubicBezTo>
                        <a:pt x="5341" y="1781"/>
                        <a:pt x="4816" y="1485"/>
                        <a:pt x="4223" y="1370"/>
                      </a:cubicBezTo>
                      <a:cubicBezTo>
                        <a:pt x="3492" y="1211"/>
                        <a:pt x="2739" y="1279"/>
                        <a:pt x="2054" y="914"/>
                      </a:cubicBezTo>
                      <a:cubicBezTo>
                        <a:pt x="1438" y="572"/>
                        <a:pt x="845" y="138"/>
                        <a:pt x="137" y="24"/>
                      </a:cubicBezTo>
                      <a:cubicBezTo>
                        <a:pt x="91" y="24"/>
                        <a:pt x="46" y="2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6" name="Google Shape;2946;p58"/>
                <p:cNvSpPr/>
                <p:nvPr/>
              </p:nvSpPr>
              <p:spPr>
                <a:xfrm>
                  <a:off x="3443268" y="2988214"/>
                  <a:ext cx="81044" cy="48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0" h="2694" extrusionOk="0">
                      <a:moveTo>
                        <a:pt x="1" y="0"/>
                      </a:moveTo>
                      <a:cubicBezTo>
                        <a:pt x="23" y="46"/>
                        <a:pt x="69" y="114"/>
                        <a:pt x="115" y="160"/>
                      </a:cubicBezTo>
                      <a:cubicBezTo>
                        <a:pt x="115" y="183"/>
                        <a:pt x="138" y="183"/>
                        <a:pt x="138" y="206"/>
                      </a:cubicBezTo>
                      <a:cubicBezTo>
                        <a:pt x="297" y="229"/>
                        <a:pt x="434" y="251"/>
                        <a:pt x="594" y="274"/>
                      </a:cubicBezTo>
                      <a:cubicBezTo>
                        <a:pt x="1142" y="411"/>
                        <a:pt x="1712" y="617"/>
                        <a:pt x="2101" y="1050"/>
                      </a:cubicBezTo>
                      <a:cubicBezTo>
                        <a:pt x="2283" y="1256"/>
                        <a:pt x="2420" y="1507"/>
                        <a:pt x="2626" y="1712"/>
                      </a:cubicBezTo>
                      <a:cubicBezTo>
                        <a:pt x="2785" y="1895"/>
                        <a:pt x="3014" y="2009"/>
                        <a:pt x="3265" y="2123"/>
                      </a:cubicBezTo>
                      <a:cubicBezTo>
                        <a:pt x="3561" y="2237"/>
                        <a:pt x="3881" y="2351"/>
                        <a:pt x="4132" y="2557"/>
                      </a:cubicBezTo>
                      <a:cubicBezTo>
                        <a:pt x="4155" y="2602"/>
                        <a:pt x="4200" y="2625"/>
                        <a:pt x="4223" y="2648"/>
                      </a:cubicBezTo>
                      <a:cubicBezTo>
                        <a:pt x="4269" y="2648"/>
                        <a:pt x="4337" y="2671"/>
                        <a:pt x="4406" y="2671"/>
                      </a:cubicBezTo>
                      <a:cubicBezTo>
                        <a:pt x="4452" y="2671"/>
                        <a:pt x="4474" y="2694"/>
                        <a:pt x="4520" y="2694"/>
                      </a:cubicBezTo>
                      <a:cubicBezTo>
                        <a:pt x="4337" y="2465"/>
                        <a:pt x="4132" y="2283"/>
                        <a:pt x="3858" y="2146"/>
                      </a:cubicBezTo>
                      <a:cubicBezTo>
                        <a:pt x="3607" y="2009"/>
                        <a:pt x="3310" y="1940"/>
                        <a:pt x="3059" y="1804"/>
                      </a:cubicBezTo>
                      <a:cubicBezTo>
                        <a:pt x="2785" y="1667"/>
                        <a:pt x="2603" y="1438"/>
                        <a:pt x="2443" y="1187"/>
                      </a:cubicBezTo>
                      <a:cubicBezTo>
                        <a:pt x="2123" y="754"/>
                        <a:pt x="1735" y="457"/>
                        <a:pt x="1233" y="274"/>
                      </a:cubicBezTo>
                      <a:cubicBezTo>
                        <a:pt x="845" y="114"/>
                        <a:pt x="411" y="46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47" name="Google Shape;2947;p58"/>
              <p:cNvGrpSpPr/>
              <p:nvPr/>
            </p:nvGrpSpPr>
            <p:grpSpPr>
              <a:xfrm>
                <a:off x="3186665" y="2887606"/>
                <a:ext cx="381449" cy="356600"/>
                <a:chOff x="3186665" y="2887606"/>
                <a:chExt cx="381449" cy="356600"/>
              </a:xfrm>
            </p:grpSpPr>
            <p:sp>
              <p:nvSpPr>
                <p:cNvPr id="2948" name="Google Shape;2948;p58"/>
                <p:cNvSpPr/>
                <p:nvPr/>
              </p:nvSpPr>
              <p:spPr>
                <a:xfrm>
                  <a:off x="3228820" y="3144084"/>
                  <a:ext cx="167646" cy="68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0" h="3822" extrusionOk="0">
                      <a:moveTo>
                        <a:pt x="3864" y="1"/>
                      </a:moveTo>
                      <a:cubicBezTo>
                        <a:pt x="3648" y="1"/>
                        <a:pt x="3502" y="111"/>
                        <a:pt x="3355" y="278"/>
                      </a:cubicBezTo>
                      <a:cubicBezTo>
                        <a:pt x="3291" y="342"/>
                        <a:pt x="3214" y="364"/>
                        <a:pt x="3133" y="364"/>
                      </a:cubicBezTo>
                      <a:cubicBezTo>
                        <a:pt x="2984" y="364"/>
                        <a:pt x="2818" y="292"/>
                        <a:pt x="2671" y="278"/>
                      </a:cubicBezTo>
                      <a:cubicBezTo>
                        <a:pt x="2598" y="263"/>
                        <a:pt x="2522" y="256"/>
                        <a:pt x="2444" y="256"/>
                      </a:cubicBezTo>
                      <a:cubicBezTo>
                        <a:pt x="2276" y="256"/>
                        <a:pt x="2103" y="291"/>
                        <a:pt x="1963" y="369"/>
                      </a:cubicBezTo>
                      <a:cubicBezTo>
                        <a:pt x="1781" y="483"/>
                        <a:pt x="1644" y="666"/>
                        <a:pt x="1621" y="894"/>
                      </a:cubicBezTo>
                      <a:cubicBezTo>
                        <a:pt x="1598" y="985"/>
                        <a:pt x="1621" y="1145"/>
                        <a:pt x="1552" y="1213"/>
                      </a:cubicBezTo>
                      <a:cubicBezTo>
                        <a:pt x="1484" y="1259"/>
                        <a:pt x="1301" y="1259"/>
                        <a:pt x="1210" y="1282"/>
                      </a:cubicBezTo>
                      <a:cubicBezTo>
                        <a:pt x="776" y="1419"/>
                        <a:pt x="365" y="1716"/>
                        <a:pt x="46" y="2058"/>
                      </a:cubicBezTo>
                      <a:cubicBezTo>
                        <a:pt x="23" y="2081"/>
                        <a:pt x="0" y="2195"/>
                        <a:pt x="69" y="2218"/>
                      </a:cubicBezTo>
                      <a:cubicBezTo>
                        <a:pt x="629" y="2538"/>
                        <a:pt x="1225" y="2683"/>
                        <a:pt x="1855" y="2683"/>
                      </a:cubicBezTo>
                      <a:cubicBezTo>
                        <a:pt x="1944" y="2683"/>
                        <a:pt x="2033" y="2680"/>
                        <a:pt x="2123" y="2674"/>
                      </a:cubicBezTo>
                      <a:cubicBezTo>
                        <a:pt x="2397" y="2674"/>
                        <a:pt x="2661" y="2654"/>
                        <a:pt x="2921" y="2654"/>
                      </a:cubicBezTo>
                      <a:cubicBezTo>
                        <a:pt x="3051" y="2654"/>
                        <a:pt x="3180" y="2659"/>
                        <a:pt x="3310" y="2674"/>
                      </a:cubicBezTo>
                      <a:cubicBezTo>
                        <a:pt x="3675" y="2743"/>
                        <a:pt x="4017" y="2834"/>
                        <a:pt x="4383" y="2971"/>
                      </a:cubicBezTo>
                      <a:cubicBezTo>
                        <a:pt x="5113" y="3222"/>
                        <a:pt x="5821" y="3496"/>
                        <a:pt x="6574" y="3633"/>
                      </a:cubicBezTo>
                      <a:cubicBezTo>
                        <a:pt x="7208" y="3767"/>
                        <a:pt x="7842" y="3821"/>
                        <a:pt x="8476" y="3821"/>
                      </a:cubicBezTo>
                      <a:cubicBezTo>
                        <a:pt x="8595" y="3821"/>
                        <a:pt x="8714" y="3819"/>
                        <a:pt x="8834" y="3816"/>
                      </a:cubicBezTo>
                      <a:cubicBezTo>
                        <a:pt x="8856" y="3816"/>
                        <a:pt x="8879" y="3816"/>
                        <a:pt x="8902" y="3793"/>
                      </a:cubicBezTo>
                      <a:cubicBezTo>
                        <a:pt x="8922" y="3797"/>
                        <a:pt x="8942" y="3800"/>
                        <a:pt x="8961" y="3800"/>
                      </a:cubicBezTo>
                      <a:cubicBezTo>
                        <a:pt x="9219" y="3800"/>
                        <a:pt x="9349" y="3388"/>
                        <a:pt x="9222" y="3154"/>
                      </a:cubicBezTo>
                      <a:cubicBezTo>
                        <a:pt x="9107" y="2971"/>
                        <a:pt x="8879" y="2857"/>
                        <a:pt x="8697" y="2743"/>
                      </a:cubicBezTo>
                      <a:cubicBezTo>
                        <a:pt x="8423" y="2560"/>
                        <a:pt x="8149" y="2400"/>
                        <a:pt x="7875" y="2218"/>
                      </a:cubicBezTo>
                      <a:cubicBezTo>
                        <a:pt x="6779" y="1556"/>
                        <a:pt x="5684" y="871"/>
                        <a:pt x="4588" y="232"/>
                      </a:cubicBezTo>
                      <a:cubicBezTo>
                        <a:pt x="4565" y="209"/>
                        <a:pt x="4542" y="209"/>
                        <a:pt x="4497" y="209"/>
                      </a:cubicBezTo>
                      <a:cubicBezTo>
                        <a:pt x="4337" y="95"/>
                        <a:pt x="4132" y="4"/>
                        <a:pt x="3926" y="4"/>
                      </a:cubicBezTo>
                      <a:cubicBezTo>
                        <a:pt x="3905" y="2"/>
                        <a:pt x="3884" y="1"/>
                        <a:pt x="386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9" name="Google Shape;2949;p58"/>
                <p:cNvSpPr/>
                <p:nvPr/>
              </p:nvSpPr>
              <p:spPr>
                <a:xfrm>
                  <a:off x="3186665" y="3049841"/>
                  <a:ext cx="320875" cy="166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96" h="9304" extrusionOk="0">
                      <a:moveTo>
                        <a:pt x="1341" y="0"/>
                      </a:moveTo>
                      <a:cubicBezTo>
                        <a:pt x="905" y="0"/>
                        <a:pt x="470" y="125"/>
                        <a:pt x="228" y="512"/>
                      </a:cubicBezTo>
                      <a:cubicBezTo>
                        <a:pt x="0" y="832"/>
                        <a:pt x="160" y="1106"/>
                        <a:pt x="388" y="1379"/>
                      </a:cubicBezTo>
                      <a:cubicBezTo>
                        <a:pt x="639" y="1676"/>
                        <a:pt x="913" y="1950"/>
                        <a:pt x="1187" y="2247"/>
                      </a:cubicBezTo>
                      <a:cubicBezTo>
                        <a:pt x="1735" y="2795"/>
                        <a:pt x="2305" y="3320"/>
                        <a:pt x="2899" y="3822"/>
                      </a:cubicBezTo>
                      <a:cubicBezTo>
                        <a:pt x="3515" y="4324"/>
                        <a:pt x="4177" y="4758"/>
                        <a:pt x="4793" y="5260"/>
                      </a:cubicBezTo>
                      <a:cubicBezTo>
                        <a:pt x="5410" y="5739"/>
                        <a:pt x="5866" y="6378"/>
                        <a:pt x="6483" y="6858"/>
                      </a:cubicBezTo>
                      <a:cubicBezTo>
                        <a:pt x="7076" y="7337"/>
                        <a:pt x="7761" y="7679"/>
                        <a:pt x="8468" y="7976"/>
                      </a:cubicBezTo>
                      <a:cubicBezTo>
                        <a:pt x="9176" y="8273"/>
                        <a:pt x="9906" y="8524"/>
                        <a:pt x="10637" y="8775"/>
                      </a:cubicBezTo>
                      <a:cubicBezTo>
                        <a:pt x="11367" y="9003"/>
                        <a:pt x="12120" y="9209"/>
                        <a:pt x="12896" y="9277"/>
                      </a:cubicBezTo>
                      <a:cubicBezTo>
                        <a:pt x="13074" y="9295"/>
                        <a:pt x="13252" y="9304"/>
                        <a:pt x="13429" y="9304"/>
                      </a:cubicBezTo>
                      <a:cubicBezTo>
                        <a:pt x="14615" y="9304"/>
                        <a:pt x="15769" y="8902"/>
                        <a:pt x="16663" y="8067"/>
                      </a:cubicBezTo>
                      <a:cubicBezTo>
                        <a:pt x="16685" y="8067"/>
                        <a:pt x="16685" y="8044"/>
                        <a:pt x="16708" y="8022"/>
                      </a:cubicBezTo>
                      <a:cubicBezTo>
                        <a:pt x="17142" y="7953"/>
                        <a:pt x="17393" y="7474"/>
                        <a:pt x="17530" y="7086"/>
                      </a:cubicBezTo>
                      <a:cubicBezTo>
                        <a:pt x="17735" y="6469"/>
                        <a:pt x="17872" y="5808"/>
                        <a:pt x="17872" y="5168"/>
                      </a:cubicBezTo>
                      <a:cubicBezTo>
                        <a:pt x="17895" y="4552"/>
                        <a:pt x="17758" y="3913"/>
                        <a:pt x="17370" y="3411"/>
                      </a:cubicBezTo>
                      <a:cubicBezTo>
                        <a:pt x="16982" y="2863"/>
                        <a:pt x="16389" y="2544"/>
                        <a:pt x="15772" y="2292"/>
                      </a:cubicBezTo>
                      <a:cubicBezTo>
                        <a:pt x="15065" y="1996"/>
                        <a:pt x="14334" y="1745"/>
                        <a:pt x="13627" y="1516"/>
                      </a:cubicBezTo>
                      <a:cubicBezTo>
                        <a:pt x="12874" y="1288"/>
                        <a:pt x="12120" y="1106"/>
                        <a:pt x="11321" y="1037"/>
                      </a:cubicBezTo>
                      <a:cubicBezTo>
                        <a:pt x="11170" y="1028"/>
                        <a:pt x="11015" y="1022"/>
                        <a:pt x="10858" y="1022"/>
                      </a:cubicBezTo>
                      <a:cubicBezTo>
                        <a:pt x="10635" y="1022"/>
                        <a:pt x="10408" y="1033"/>
                        <a:pt x="10180" y="1060"/>
                      </a:cubicBezTo>
                      <a:cubicBezTo>
                        <a:pt x="9834" y="1101"/>
                        <a:pt x="9506" y="1178"/>
                        <a:pt x="9164" y="1178"/>
                      </a:cubicBezTo>
                      <a:cubicBezTo>
                        <a:pt x="9123" y="1178"/>
                        <a:pt x="9081" y="1176"/>
                        <a:pt x="9039" y="1174"/>
                      </a:cubicBezTo>
                      <a:cubicBezTo>
                        <a:pt x="8605" y="1174"/>
                        <a:pt x="8194" y="1014"/>
                        <a:pt x="7806" y="900"/>
                      </a:cubicBezTo>
                      <a:cubicBezTo>
                        <a:pt x="7441" y="763"/>
                        <a:pt x="7053" y="626"/>
                        <a:pt x="6665" y="535"/>
                      </a:cubicBezTo>
                      <a:cubicBezTo>
                        <a:pt x="6018" y="345"/>
                        <a:pt x="5372" y="250"/>
                        <a:pt x="4699" y="250"/>
                      </a:cubicBezTo>
                      <a:cubicBezTo>
                        <a:pt x="4564" y="250"/>
                        <a:pt x="4428" y="253"/>
                        <a:pt x="4291" y="261"/>
                      </a:cubicBezTo>
                      <a:cubicBezTo>
                        <a:pt x="4007" y="294"/>
                        <a:pt x="3723" y="316"/>
                        <a:pt x="3439" y="316"/>
                      </a:cubicBezTo>
                      <a:cubicBezTo>
                        <a:pt x="3335" y="316"/>
                        <a:pt x="3231" y="313"/>
                        <a:pt x="3127" y="307"/>
                      </a:cubicBezTo>
                      <a:cubicBezTo>
                        <a:pt x="2694" y="284"/>
                        <a:pt x="2305" y="147"/>
                        <a:pt x="1872" y="56"/>
                      </a:cubicBezTo>
                      <a:cubicBezTo>
                        <a:pt x="1704" y="22"/>
                        <a:pt x="1522" y="0"/>
                        <a:pt x="13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0" name="Google Shape;2950;p58"/>
                <p:cNvSpPr/>
                <p:nvPr/>
              </p:nvSpPr>
              <p:spPr>
                <a:xfrm>
                  <a:off x="3216125" y="3042490"/>
                  <a:ext cx="298373" cy="15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1" h="8693" extrusionOk="0">
                      <a:moveTo>
                        <a:pt x="548" y="1"/>
                      </a:moveTo>
                      <a:cubicBezTo>
                        <a:pt x="294" y="1"/>
                        <a:pt x="132" y="140"/>
                        <a:pt x="92" y="420"/>
                      </a:cubicBezTo>
                      <a:cubicBezTo>
                        <a:pt x="23" y="694"/>
                        <a:pt x="1" y="991"/>
                        <a:pt x="92" y="1264"/>
                      </a:cubicBezTo>
                      <a:cubicBezTo>
                        <a:pt x="138" y="1379"/>
                        <a:pt x="206" y="1470"/>
                        <a:pt x="297" y="1584"/>
                      </a:cubicBezTo>
                      <a:cubicBezTo>
                        <a:pt x="411" y="1721"/>
                        <a:pt x="343" y="1858"/>
                        <a:pt x="389" y="2018"/>
                      </a:cubicBezTo>
                      <a:cubicBezTo>
                        <a:pt x="480" y="2292"/>
                        <a:pt x="914" y="2429"/>
                        <a:pt x="1142" y="2543"/>
                      </a:cubicBezTo>
                      <a:cubicBezTo>
                        <a:pt x="1484" y="2725"/>
                        <a:pt x="1827" y="2931"/>
                        <a:pt x="2169" y="3090"/>
                      </a:cubicBezTo>
                      <a:cubicBezTo>
                        <a:pt x="2511" y="3250"/>
                        <a:pt x="2831" y="3387"/>
                        <a:pt x="3196" y="3387"/>
                      </a:cubicBezTo>
                      <a:cubicBezTo>
                        <a:pt x="3538" y="3387"/>
                        <a:pt x="3858" y="3296"/>
                        <a:pt x="4178" y="3296"/>
                      </a:cubicBezTo>
                      <a:cubicBezTo>
                        <a:pt x="4497" y="3296"/>
                        <a:pt x="4794" y="3387"/>
                        <a:pt x="4976" y="3661"/>
                      </a:cubicBezTo>
                      <a:cubicBezTo>
                        <a:pt x="5136" y="3889"/>
                        <a:pt x="5182" y="4163"/>
                        <a:pt x="5273" y="4414"/>
                      </a:cubicBezTo>
                      <a:cubicBezTo>
                        <a:pt x="5342" y="4665"/>
                        <a:pt x="5456" y="4939"/>
                        <a:pt x="5638" y="5145"/>
                      </a:cubicBezTo>
                      <a:cubicBezTo>
                        <a:pt x="5844" y="5373"/>
                        <a:pt x="6095" y="5510"/>
                        <a:pt x="6369" y="5624"/>
                      </a:cubicBezTo>
                      <a:cubicBezTo>
                        <a:pt x="7008" y="5921"/>
                        <a:pt x="7761" y="5921"/>
                        <a:pt x="8377" y="6263"/>
                      </a:cubicBezTo>
                      <a:cubicBezTo>
                        <a:pt x="8697" y="6446"/>
                        <a:pt x="8902" y="6720"/>
                        <a:pt x="9176" y="6948"/>
                      </a:cubicBezTo>
                      <a:cubicBezTo>
                        <a:pt x="9405" y="7153"/>
                        <a:pt x="9701" y="7290"/>
                        <a:pt x="9998" y="7382"/>
                      </a:cubicBezTo>
                      <a:cubicBezTo>
                        <a:pt x="10591" y="7541"/>
                        <a:pt x="11276" y="7541"/>
                        <a:pt x="11847" y="7815"/>
                      </a:cubicBezTo>
                      <a:cubicBezTo>
                        <a:pt x="12144" y="7952"/>
                        <a:pt x="12349" y="8203"/>
                        <a:pt x="12600" y="8409"/>
                      </a:cubicBezTo>
                      <a:cubicBezTo>
                        <a:pt x="12874" y="8637"/>
                        <a:pt x="13194" y="8683"/>
                        <a:pt x="13513" y="8683"/>
                      </a:cubicBezTo>
                      <a:cubicBezTo>
                        <a:pt x="13656" y="8688"/>
                        <a:pt x="13800" y="8693"/>
                        <a:pt x="13944" y="8693"/>
                      </a:cubicBezTo>
                      <a:cubicBezTo>
                        <a:pt x="14376" y="8693"/>
                        <a:pt x="14808" y="8654"/>
                        <a:pt x="15202" y="8500"/>
                      </a:cubicBezTo>
                      <a:cubicBezTo>
                        <a:pt x="15453" y="8386"/>
                        <a:pt x="15659" y="8226"/>
                        <a:pt x="15841" y="8021"/>
                      </a:cubicBezTo>
                      <a:cubicBezTo>
                        <a:pt x="15864" y="7975"/>
                        <a:pt x="15887" y="7929"/>
                        <a:pt x="15887" y="7884"/>
                      </a:cubicBezTo>
                      <a:cubicBezTo>
                        <a:pt x="16640" y="6994"/>
                        <a:pt x="16480" y="5670"/>
                        <a:pt x="15910" y="4665"/>
                      </a:cubicBezTo>
                      <a:cubicBezTo>
                        <a:pt x="15567" y="4072"/>
                        <a:pt x="15134" y="3501"/>
                        <a:pt x="14586" y="3068"/>
                      </a:cubicBezTo>
                      <a:cubicBezTo>
                        <a:pt x="14015" y="2611"/>
                        <a:pt x="13353" y="2246"/>
                        <a:pt x="12691" y="1926"/>
                      </a:cubicBezTo>
                      <a:cubicBezTo>
                        <a:pt x="12052" y="1630"/>
                        <a:pt x="11368" y="1379"/>
                        <a:pt x="10660" y="1287"/>
                      </a:cubicBezTo>
                      <a:cubicBezTo>
                        <a:pt x="10489" y="1264"/>
                        <a:pt x="10312" y="1253"/>
                        <a:pt x="10132" y="1253"/>
                      </a:cubicBezTo>
                      <a:cubicBezTo>
                        <a:pt x="9952" y="1253"/>
                        <a:pt x="9770" y="1264"/>
                        <a:pt x="9587" y="1287"/>
                      </a:cubicBezTo>
                      <a:cubicBezTo>
                        <a:pt x="9245" y="1333"/>
                        <a:pt x="8902" y="1424"/>
                        <a:pt x="8560" y="1470"/>
                      </a:cubicBezTo>
                      <a:cubicBezTo>
                        <a:pt x="8459" y="1479"/>
                        <a:pt x="8359" y="1483"/>
                        <a:pt x="8259" y="1483"/>
                      </a:cubicBezTo>
                      <a:cubicBezTo>
                        <a:pt x="7612" y="1483"/>
                        <a:pt x="6982" y="1305"/>
                        <a:pt x="6369" y="1128"/>
                      </a:cubicBezTo>
                      <a:cubicBezTo>
                        <a:pt x="5616" y="899"/>
                        <a:pt x="4885" y="717"/>
                        <a:pt x="4109" y="603"/>
                      </a:cubicBezTo>
                      <a:cubicBezTo>
                        <a:pt x="3333" y="466"/>
                        <a:pt x="2557" y="329"/>
                        <a:pt x="1804" y="192"/>
                      </a:cubicBezTo>
                      <a:cubicBezTo>
                        <a:pt x="1416" y="146"/>
                        <a:pt x="1028" y="55"/>
                        <a:pt x="662" y="9"/>
                      </a:cubicBezTo>
                      <a:cubicBezTo>
                        <a:pt x="623" y="3"/>
                        <a:pt x="584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1" name="Google Shape;2951;p58"/>
                <p:cNvSpPr/>
                <p:nvPr/>
              </p:nvSpPr>
              <p:spPr>
                <a:xfrm>
                  <a:off x="3290196" y="3183836"/>
                  <a:ext cx="211197" cy="60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9" h="3367" extrusionOk="0">
                      <a:moveTo>
                        <a:pt x="11459" y="1"/>
                      </a:moveTo>
                      <a:cubicBezTo>
                        <a:pt x="11459" y="1"/>
                        <a:pt x="8994" y="275"/>
                        <a:pt x="8104" y="663"/>
                      </a:cubicBezTo>
                      <a:cubicBezTo>
                        <a:pt x="7845" y="779"/>
                        <a:pt x="7514" y="823"/>
                        <a:pt x="7137" y="823"/>
                      </a:cubicBezTo>
                      <a:cubicBezTo>
                        <a:pt x="6254" y="823"/>
                        <a:pt x="5120" y="578"/>
                        <a:pt x="4064" y="434"/>
                      </a:cubicBezTo>
                      <a:cubicBezTo>
                        <a:pt x="3614" y="373"/>
                        <a:pt x="3309" y="353"/>
                        <a:pt x="3073" y="353"/>
                      </a:cubicBezTo>
                      <a:cubicBezTo>
                        <a:pt x="2588" y="353"/>
                        <a:pt x="2399" y="440"/>
                        <a:pt x="1852" y="440"/>
                      </a:cubicBezTo>
                      <a:cubicBezTo>
                        <a:pt x="1775" y="440"/>
                        <a:pt x="1691" y="438"/>
                        <a:pt x="1599" y="434"/>
                      </a:cubicBezTo>
                      <a:cubicBezTo>
                        <a:pt x="1384" y="425"/>
                        <a:pt x="1193" y="421"/>
                        <a:pt x="1025" y="421"/>
                      </a:cubicBezTo>
                      <a:cubicBezTo>
                        <a:pt x="352" y="421"/>
                        <a:pt x="42" y="494"/>
                        <a:pt x="24" y="640"/>
                      </a:cubicBezTo>
                      <a:cubicBezTo>
                        <a:pt x="1" y="845"/>
                        <a:pt x="298" y="823"/>
                        <a:pt x="1416" y="1416"/>
                      </a:cubicBezTo>
                      <a:cubicBezTo>
                        <a:pt x="2535" y="2009"/>
                        <a:pt x="2786" y="2329"/>
                        <a:pt x="4292" y="2763"/>
                      </a:cubicBezTo>
                      <a:cubicBezTo>
                        <a:pt x="5338" y="3048"/>
                        <a:pt x="5922" y="3366"/>
                        <a:pt x="6410" y="3366"/>
                      </a:cubicBezTo>
                      <a:cubicBezTo>
                        <a:pt x="6625" y="3366"/>
                        <a:pt x="6822" y="3304"/>
                        <a:pt x="7031" y="3151"/>
                      </a:cubicBezTo>
                      <a:cubicBezTo>
                        <a:pt x="7716" y="2671"/>
                        <a:pt x="7739" y="2785"/>
                        <a:pt x="8401" y="2603"/>
                      </a:cubicBezTo>
                      <a:cubicBezTo>
                        <a:pt x="9085" y="2420"/>
                        <a:pt x="9451" y="2694"/>
                        <a:pt x="9953" y="2032"/>
                      </a:cubicBezTo>
                      <a:cubicBezTo>
                        <a:pt x="10455" y="1393"/>
                        <a:pt x="10409" y="1074"/>
                        <a:pt x="10820" y="800"/>
                      </a:cubicBezTo>
                      <a:cubicBezTo>
                        <a:pt x="11231" y="526"/>
                        <a:pt x="11779" y="434"/>
                        <a:pt x="1145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2" name="Google Shape;2952;p58"/>
                <p:cNvSpPr/>
                <p:nvPr/>
              </p:nvSpPr>
              <p:spPr>
                <a:xfrm>
                  <a:off x="3290608" y="3183836"/>
                  <a:ext cx="210785" cy="36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2027" extrusionOk="0">
                      <a:moveTo>
                        <a:pt x="11436" y="1"/>
                      </a:moveTo>
                      <a:cubicBezTo>
                        <a:pt x="11436" y="1"/>
                        <a:pt x="8971" y="275"/>
                        <a:pt x="8081" y="663"/>
                      </a:cubicBezTo>
                      <a:cubicBezTo>
                        <a:pt x="7822" y="779"/>
                        <a:pt x="7491" y="823"/>
                        <a:pt x="7114" y="823"/>
                      </a:cubicBezTo>
                      <a:cubicBezTo>
                        <a:pt x="6231" y="823"/>
                        <a:pt x="5097" y="578"/>
                        <a:pt x="4041" y="434"/>
                      </a:cubicBezTo>
                      <a:cubicBezTo>
                        <a:pt x="3591" y="373"/>
                        <a:pt x="3286" y="353"/>
                        <a:pt x="3050" y="353"/>
                      </a:cubicBezTo>
                      <a:cubicBezTo>
                        <a:pt x="2565" y="353"/>
                        <a:pt x="2376" y="440"/>
                        <a:pt x="1829" y="440"/>
                      </a:cubicBezTo>
                      <a:cubicBezTo>
                        <a:pt x="1752" y="440"/>
                        <a:pt x="1668" y="438"/>
                        <a:pt x="1576" y="434"/>
                      </a:cubicBezTo>
                      <a:cubicBezTo>
                        <a:pt x="1361" y="425"/>
                        <a:pt x="1170" y="421"/>
                        <a:pt x="1002" y="421"/>
                      </a:cubicBezTo>
                      <a:cubicBezTo>
                        <a:pt x="329" y="421"/>
                        <a:pt x="19" y="494"/>
                        <a:pt x="1" y="640"/>
                      </a:cubicBezTo>
                      <a:cubicBezTo>
                        <a:pt x="1" y="708"/>
                        <a:pt x="24" y="754"/>
                        <a:pt x="92" y="800"/>
                      </a:cubicBezTo>
                      <a:cubicBezTo>
                        <a:pt x="92" y="777"/>
                        <a:pt x="115" y="754"/>
                        <a:pt x="115" y="754"/>
                      </a:cubicBezTo>
                      <a:cubicBezTo>
                        <a:pt x="723" y="1058"/>
                        <a:pt x="1382" y="1086"/>
                        <a:pt x="2040" y="1086"/>
                      </a:cubicBezTo>
                      <a:cubicBezTo>
                        <a:pt x="2187" y="1086"/>
                        <a:pt x="2334" y="1085"/>
                        <a:pt x="2481" y="1085"/>
                      </a:cubicBezTo>
                      <a:cubicBezTo>
                        <a:pt x="2761" y="1085"/>
                        <a:pt x="3039" y="1090"/>
                        <a:pt x="3310" y="1119"/>
                      </a:cubicBezTo>
                      <a:cubicBezTo>
                        <a:pt x="3972" y="1165"/>
                        <a:pt x="4543" y="1439"/>
                        <a:pt x="5136" y="1667"/>
                      </a:cubicBezTo>
                      <a:cubicBezTo>
                        <a:pt x="5661" y="1872"/>
                        <a:pt x="6209" y="1987"/>
                        <a:pt x="6780" y="2009"/>
                      </a:cubicBezTo>
                      <a:cubicBezTo>
                        <a:pt x="6922" y="2021"/>
                        <a:pt x="7064" y="2027"/>
                        <a:pt x="7206" y="2027"/>
                      </a:cubicBezTo>
                      <a:cubicBezTo>
                        <a:pt x="8181" y="2027"/>
                        <a:pt x="9144" y="1757"/>
                        <a:pt x="10021" y="1279"/>
                      </a:cubicBezTo>
                      <a:cubicBezTo>
                        <a:pt x="10204" y="1188"/>
                        <a:pt x="10363" y="1096"/>
                        <a:pt x="10569" y="1005"/>
                      </a:cubicBezTo>
                      <a:cubicBezTo>
                        <a:pt x="10615" y="937"/>
                        <a:pt x="10683" y="868"/>
                        <a:pt x="10797" y="800"/>
                      </a:cubicBezTo>
                      <a:cubicBezTo>
                        <a:pt x="11208" y="526"/>
                        <a:pt x="11756" y="434"/>
                        <a:pt x="1143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3" name="Google Shape;2953;p58"/>
                <p:cNvSpPr/>
                <p:nvPr/>
              </p:nvSpPr>
              <p:spPr>
                <a:xfrm>
                  <a:off x="3301259" y="3190793"/>
                  <a:ext cx="195222" cy="15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8" h="871" extrusionOk="0">
                      <a:moveTo>
                        <a:pt x="10865" y="1"/>
                      </a:moveTo>
                      <a:cubicBezTo>
                        <a:pt x="10454" y="1"/>
                        <a:pt x="10043" y="24"/>
                        <a:pt x="9655" y="138"/>
                      </a:cubicBezTo>
                      <a:cubicBezTo>
                        <a:pt x="9473" y="183"/>
                        <a:pt x="9313" y="275"/>
                        <a:pt x="9130" y="343"/>
                      </a:cubicBezTo>
                      <a:cubicBezTo>
                        <a:pt x="8993" y="404"/>
                        <a:pt x="8856" y="424"/>
                        <a:pt x="8713" y="424"/>
                      </a:cubicBezTo>
                      <a:cubicBezTo>
                        <a:pt x="8641" y="424"/>
                        <a:pt x="8567" y="419"/>
                        <a:pt x="8491" y="412"/>
                      </a:cubicBezTo>
                      <a:cubicBezTo>
                        <a:pt x="8467" y="410"/>
                        <a:pt x="8444" y="410"/>
                        <a:pt x="8420" y="410"/>
                      </a:cubicBezTo>
                      <a:cubicBezTo>
                        <a:pt x="8038" y="410"/>
                        <a:pt x="7691" y="575"/>
                        <a:pt x="7304" y="640"/>
                      </a:cubicBezTo>
                      <a:cubicBezTo>
                        <a:pt x="7237" y="651"/>
                        <a:pt x="7169" y="655"/>
                        <a:pt x="7101" y="655"/>
                      </a:cubicBezTo>
                      <a:cubicBezTo>
                        <a:pt x="6735" y="655"/>
                        <a:pt x="6369" y="522"/>
                        <a:pt x="6003" y="503"/>
                      </a:cubicBezTo>
                      <a:cubicBezTo>
                        <a:pt x="5866" y="488"/>
                        <a:pt x="5727" y="483"/>
                        <a:pt x="5586" y="483"/>
                      </a:cubicBezTo>
                      <a:cubicBezTo>
                        <a:pt x="5303" y="483"/>
                        <a:pt x="5014" y="503"/>
                        <a:pt x="4725" y="503"/>
                      </a:cubicBezTo>
                      <a:cubicBezTo>
                        <a:pt x="4246" y="503"/>
                        <a:pt x="3766" y="435"/>
                        <a:pt x="3287" y="343"/>
                      </a:cubicBezTo>
                      <a:cubicBezTo>
                        <a:pt x="2876" y="252"/>
                        <a:pt x="2443" y="183"/>
                        <a:pt x="2009" y="161"/>
                      </a:cubicBezTo>
                      <a:cubicBezTo>
                        <a:pt x="1324" y="161"/>
                        <a:pt x="639" y="298"/>
                        <a:pt x="0" y="549"/>
                      </a:cubicBezTo>
                      <a:cubicBezTo>
                        <a:pt x="69" y="571"/>
                        <a:pt x="160" y="594"/>
                        <a:pt x="251" y="617"/>
                      </a:cubicBezTo>
                      <a:cubicBezTo>
                        <a:pt x="753" y="435"/>
                        <a:pt x="1278" y="343"/>
                        <a:pt x="1803" y="343"/>
                      </a:cubicBezTo>
                      <a:cubicBezTo>
                        <a:pt x="2716" y="343"/>
                        <a:pt x="3561" y="663"/>
                        <a:pt x="4428" y="686"/>
                      </a:cubicBezTo>
                      <a:cubicBezTo>
                        <a:pt x="4717" y="686"/>
                        <a:pt x="5007" y="675"/>
                        <a:pt x="5289" y="675"/>
                      </a:cubicBezTo>
                      <a:cubicBezTo>
                        <a:pt x="5430" y="675"/>
                        <a:pt x="5570" y="678"/>
                        <a:pt x="5707" y="686"/>
                      </a:cubicBezTo>
                      <a:cubicBezTo>
                        <a:pt x="6163" y="708"/>
                        <a:pt x="6574" y="845"/>
                        <a:pt x="7008" y="868"/>
                      </a:cubicBezTo>
                      <a:cubicBezTo>
                        <a:pt x="7030" y="870"/>
                        <a:pt x="7053" y="870"/>
                        <a:pt x="7075" y="870"/>
                      </a:cubicBezTo>
                      <a:cubicBezTo>
                        <a:pt x="7438" y="870"/>
                        <a:pt x="7783" y="706"/>
                        <a:pt x="8149" y="663"/>
                      </a:cubicBezTo>
                      <a:cubicBezTo>
                        <a:pt x="8217" y="655"/>
                        <a:pt x="8283" y="653"/>
                        <a:pt x="8348" y="653"/>
                      </a:cubicBezTo>
                      <a:cubicBezTo>
                        <a:pt x="8479" y="653"/>
                        <a:pt x="8605" y="663"/>
                        <a:pt x="8742" y="663"/>
                      </a:cubicBezTo>
                      <a:cubicBezTo>
                        <a:pt x="8925" y="663"/>
                        <a:pt x="9085" y="617"/>
                        <a:pt x="9244" y="549"/>
                      </a:cubicBezTo>
                      <a:cubicBezTo>
                        <a:pt x="9473" y="435"/>
                        <a:pt x="9678" y="343"/>
                        <a:pt x="9906" y="320"/>
                      </a:cubicBezTo>
                      <a:cubicBezTo>
                        <a:pt x="10089" y="275"/>
                        <a:pt x="10294" y="275"/>
                        <a:pt x="10477" y="252"/>
                      </a:cubicBezTo>
                      <a:cubicBezTo>
                        <a:pt x="10523" y="229"/>
                        <a:pt x="10568" y="206"/>
                        <a:pt x="10591" y="206"/>
                      </a:cubicBezTo>
                      <a:cubicBezTo>
                        <a:pt x="10614" y="206"/>
                        <a:pt x="10614" y="183"/>
                        <a:pt x="10614" y="183"/>
                      </a:cubicBezTo>
                      <a:cubicBezTo>
                        <a:pt x="10637" y="183"/>
                        <a:pt x="10682" y="161"/>
                        <a:pt x="10705" y="138"/>
                      </a:cubicBezTo>
                      <a:lnTo>
                        <a:pt x="10728" y="138"/>
                      </a:lnTo>
                      <a:cubicBezTo>
                        <a:pt x="10751" y="115"/>
                        <a:pt x="10774" y="92"/>
                        <a:pt x="10819" y="69"/>
                      </a:cubicBezTo>
                      <a:cubicBezTo>
                        <a:pt x="10842" y="46"/>
                        <a:pt x="10865" y="24"/>
                        <a:pt x="108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4" name="Google Shape;2954;p58"/>
                <p:cNvSpPr/>
                <p:nvPr/>
              </p:nvSpPr>
              <p:spPr>
                <a:xfrm>
                  <a:off x="3379418" y="3205532"/>
                  <a:ext cx="93738" cy="9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8" h="526" extrusionOk="0">
                      <a:moveTo>
                        <a:pt x="5228" y="1"/>
                      </a:moveTo>
                      <a:lnTo>
                        <a:pt x="5228" y="1"/>
                      </a:lnTo>
                      <a:cubicBezTo>
                        <a:pt x="4977" y="23"/>
                        <a:pt x="4749" y="46"/>
                        <a:pt x="4520" y="92"/>
                      </a:cubicBezTo>
                      <a:cubicBezTo>
                        <a:pt x="3988" y="173"/>
                        <a:pt x="3455" y="253"/>
                        <a:pt x="2922" y="253"/>
                      </a:cubicBezTo>
                      <a:cubicBezTo>
                        <a:pt x="2702" y="253"/>
                        <a:pt x="2481" y="239"/>
                        <a:pt x="2261" y="206"/>
                      </a:cubicBezTo>
                      <a:cubicBezTo>
                        <a:pt x="1964" y="183"/>
                        <a:pt x="1644" y="92"/>
                        <a:pt x="1348" y="69"/>
                      </a:cubicBezTo>
                      <a:cubicBezTo>
                        <a:pt x="1211" y="69"/>
                        <a:pt x="1074" y="69"/>
                        <a:pt x="937" y="115"/>
                      </a:cubicBezTo>
                      <a:cubicBezTo>
                        <a:pt x="777" y="160"/>
                        <a:pt x="617" y="252"/>
                        <a:pt x="457" y="320"/>
                      </a:cubicBezTo>
                      <a:cubicBezTo>
                        <a:pt x="320" y="366"/>
                        <a:pt x="161" y="389"/>
                        <a:pt x="1" y="389"/>
                      </a:cubicBezTo>
                      <a:cubicBezTo>
                        <a:pt x="69" y="411"/>
                        <a:pt x="138" y="434"/>
                        <a:pt x="183" y="457"/>
                      </a:cubicBezTo>
                      <a:cubicBezTo>
                        <a:pt x="252" y="480"/>
                        <a:pt x="320" y="503"/>
                        <a:pt x="389" y="526"/>
                      </a:cubicBezTo>
                      <a:cubicBezTo>
                        <a:pt x="663" y="457"/>
                        <a:pt x="891" y="297"/>
                        <a:pt x="1165" y="274"/>
                      </a:cubicBezTo>
                      <a:cubicBezTo>
                        <a:pt x="1202" y="272"/>
                        <a:pt x="1239" y="271"/>
                        <a:pt x="1276" y="271"/>
                      </a:cubicBezTo>
                      <a:cubicBezTo>
                        <a:pt x="1581" y="271"/>
                        <a:pt x="1884" y="348"/>
                        <a:pt x="2169" y="389"/>
                      </a:cubicBezTo>
                      <a:cubicBezTo>
                        <a:pt x="2433" y="430"/>
                        <a:pt x="2694" y="447"/>
                        <a:pt x="2954" y="447"/>
                      </a:cubicBezTo>
                      <a:cubicBezTo>
                        <a:pt x="3411" y="447"/>
                        <a:pt x="3863" y="393"/>
                        <a:pt x="4315" y="320"/>
                      </a:cubicBezTo>
                      <a:cubicBezTo>
                        <a:pt x="4429" y="320"/>
                        <a:pt x="4520" y="297"/>
                        <a:pt x="4634" y="297"/>
                      </a:cubicBezTo>
                      <a:cubicBezTo>
                        <a:pt x="4771" y="229"/>
                        <a:pt x="4931" y="160"/>
                        <a:pt x="5068" y="69"/>
                      </a:cubicBezTo>
                      <a:cubicBezTo>
                        <a:pt x="5114" y="46"/>
                        <a:pt x="5159" y="23"/>
                        <a:pt x="522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5" name="Google Shape;2955;p58"/>
                <p:cNvSpPr/>
                <p:nvPr/>
              </p:nvSpPr>
              <p:spPr>
                <a:xfrm>
                  <a:off x="3258279" y="3038850"/>
                  <a:ext cx="266440" cy="152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0" h="8489" extrusionOk="0">
                      <a:moveTo>
                        <a:pt x="337" y="0"/>
                      </a:moveTo>
                      <a:cubicBezTo>
                        <a:pt x="141" y="0"/>
                        <a:pt x="31" y="34"/>
                        <a:pt x="23" y="98"/>
                      </a:cubicBezTo>
                      <a:cubicBezTo>
                        <a:pt x="1" y="303"/>
                        <a:pt x="92" y="281"/>
                        <a:pt x="526" y="577"/>
                      </a:cubicBezTo>
                      <a:cubicBezTo>
                        <a:pt x="959" y="874"/>
                        <a:pt x="1028" y="1422"/>
                        <a:pt x="2100" y="2129"/>
                      </a:cubicBezTo>
                      <a:cubicBezTo>
                        <a:pt x="3173" y="2814"/>
                        <a:pt x="4931" y="2837"/>
                        <a:pt x="5935" y="3567"/>
                      </a:cubicBezTo>
                      <a:cubicBezTo>
                        <a:pt x="6962" y="4298"/>
                        <a:pt x="7350" y="4686"/>
                        <a:pt x="9154" y="6261"/>
                      </a:cubicBezTo>
                      <a:cubicBezTo>
                        <a:pt x="10538" y="7485"/>
                        <a:pt x="12308" y="8489"/>
                        <a:pt x="13188" y="8489"/>
                      </a:cubicBezTo>
                      <a:cubicBezTo>
                        <a:pt x="13440" y="8489"/>
                        <a:pt x="13620" y="8407"/>
                        <a:pt x="13696" y="8224"/>
                      </a:cubicBezTo>
                      <a:cubicBezTo>
                        <a:pt x="13901" y="7676"/>
                        <a:pt x="14221" y="7174"/>
                        <a:pt x="14540" y="6306"/>
                      </a:cubicBezTo>
                      <a:cubicBezTo>
                        <a:pt x="14860" y="5462"/>
                        <a:pt x="14654" y="5416"/>
                        <a:pt x="14221" y="4070"/>
                      </a:cubicBezTo>
                      <a:cubicBezTo>
                        <a:pt x="13787" y="2723"/>
                        <a:pt x="12646" y="2586"/>
                        <a:pt x="11710" y="2358"/>
                      </a:cubicBezTo>
                      <a:cubicBezTo>
                        <a:pt x="10774" y="2152"/>
                        <a:pt x="10911" y="1741"/>
                        <a:pt x="9427" y="1331"/>
                      </a:cubicBezTo>
                      <a:cubicBezTo>
                        <a:pt x="8965" y="1203"/>
                        <a:pt x="8548" y="1157"/>
                        <a:pt x="8169" y="1157"/>
                      </a:cubicBezTo>
                      <a:cubicBezTo>
                        <a:pt x="7333" y="1157"/>
                        <a:pt x="6689" y="1382"/>
                        <a:pt x="6186" y="1445"/>
                      </a:cubicBezTo>
                      <a:cubicBezTo>
                        <a:pt x="6149" y="1449"/>
                        <a:pt x="6109" y="1451"/>
                        <a:pt x="6065" y="1451"/>
                      </a:cubicBezTo>
                      <a:cubicBezTo>
                        <a:pt x="5252" y="1451"/>
                        <a:pt x="3361" y="674"/>
                        <a:pt x="2169" y="349"/>
                      </a:cubicBezTo>
                      <a:cubicBezTo>
                        <a:pt x="1341" y="113"/>
                        <a:pt x="695" y="0"/>
                        <a:pt x="33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6" name="Google Shape;2956;p58"/>
                <p:cNvSpPr/>
                <p:nvPr/>
              </p:nvSpPr>
              <p:spPr>
                <a:xfrm>
                  <a:off x="3309023" y="3048783"/>
                  <a:ext cx="214891" cy="9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5" h="5570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8" y="206"/>
                        <a:pt x="320" y="411"/>
                        <a:pt x="480" y="571"/>
                      </a:cubicBezTo>
                      <a:cubicBezTo>
                        <a:pt x="891" y="982"/>
                        <a:pt x="1416" y="1256"/>
                        <a:pt x="1964" y="1438"/>
                      </a:cubicBezTo>
                      <a:cubicBezTo>
                        <a:pt x="2580" y="1644"/>
                        <a:pt x="3219" y="1667"/>
                        <a:pt x="3858" y="1735"/>
                      </a:cubicBezTo>
                      <a:cubicBezTo>
                        <a:pt x="4201" y="1781"/>
                        <a:pt x="4475" y="1872"/>
                        <a:pt x="4726" y="2078"/>
                      </a:cubicBezTo>
                      <a:cubicBezTo>
                        <a:pt x="4977" y="2260"/>
                        <a:pt x="5205" y="2443"/>
                        <a:pt x="5502" y="2557"/>
                      </a:cubicBezTo>
                      <a:cubicBezTo>
                        <a:pt x="5799" y="2648"/>
                        <a:pt x="6118" y="2694"/>
                        <a:pt x="6415" y="2762"/>
                      </a:cubicBezTo>
                      <a:cubicBezTo>
                        <a:pt x="6734" y="2854"/>
                        <a:pt x="7054" y="2945"/>
                        <a:pt x="7351" y="3105"/>
                      </a:cubicBezTo>
                      <a:cubicBezTo>
                        <a:pt x="7602" y="3242"/>
                        <a:pt x="7876" y="3379"/>
                        <a:pt x="8150" y="3493"/>
                      </a:cubicBezTo>
                      <a:cubicBezTo>
                        <a:pt x="8423" y="3584"/>
                        <a:pt x="8697" y="3630"/>
                        <a:pt x="8971" y="3630"/>
                      </a:cubicBezTo>
                      <a:cubicBezTo>
                        <a:pt x="9108" y="3630"/>
                        <a:pt x="9291" y="3630"/>
                        <a:pt x="9405" y="3744"/>
                      </a:cubicBezTo>
                      <a:cubicBezTo>
                        <a:pt x="9496" y="3835"/>
                        <a:pt x="9519" y="4018"/>
                        <a:pt x="9565" y="4155"/>
                      </a:cubicBezTo>
                      <a:cubicBezTo>
                        <a:pt x="9656" y="4383"/>
                        <a:pt x="9793" y="4588"/>
                        <a:pt x="9976" y="4748"/>
                      </a:cubicBezTo>
                      <a:cubicBezTo>
                        <a:pt x="10386" y="5159"/>
                        <a:pt x="10934" y="5364"/>
                        <a:pt x="11482" y="5501"/>
                      </a:cubicBezTo>
                      <a:cubicBezTo>
                        <a:pt x="11573" y="5524"/>
                        <a:pt x="11687" y="5547"/>
                        <a:pt x="11779" y="5570"/>
                      </a:cubicBezTo>
                      <a:cubicBezTo>
                        <a:pt x="11984" y="4885"/>
                        <a:pt x="11779" y="4748"/>
                        <a:pt x="11391" y="3516"/>
                      </a:cubicBezTo>
                      <a:cubicBezTo>
                        <a:pt x="10957" y="2169"/>
                        <a:pt x="9816" y="2032"/>
                        <a:pt x="8880" y="1804"/>
                      </a:cubicBezTo>
                      <a:cubicBezTo>
                        <a:pt x="7944" y="1598"/>
                        <a:pt x="8081" y="1187"/>
                        <a:pt x="6597" y="777"/>
                      </a:cubicBezTo>
                      <a:cubicBezTo>
                        <a:pt x="6135" y="649"/>
                        <a:pt x="5718" y="603"/>
                        <a:pt x="5339" y="603"/>
                      </a:cubicBezTo>
                      <a:cubicBezTo>
                        <a:pt x="4503" y="603"/>
                        <a:pt x="3859" y="828"/>
                        <a:pt x="3356" y="891"/>
                      </a:cubicBezTo>
                      <a:cubicBezTo>
                        <a:pt x="3322" y="894"/>
                        <a:pt x="3285" y="896"/>
                        <a:pt x="3245" y="896"/>
                      </a:cubicBezTo>
                      <a:cubicBezTo>
                        <a:pt x="2573" y="896"/>
                        <a:pt x="1165" y="367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7" name="Google Shape;2957;p58"/>
                <p:cNvSpPr/>
                <p:nvPr/>
              </p:nvSpPr>
              <p:spPr>
                <a:xfrm>
                  <a:off x="3460876" y="3078655"/>
                  <a:ext cx="60998" cy="63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2" h="3562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83" y="138"/>
                        <a:pt x="365" y="275"/>
                        <a:pt x="525" y="412"/>
                      </a:cubicBezTo>
                      <a:cubicBezTo>
                        <a:pt x="1027" y="777"/>
                        <a:pt x="1415" y="1188"/>
                        <a:pt x="1712" y="1713"/>
                      </a:cubicBezTo>
                      <a:cubicBezTo>
                        <a:pt x="2009" y="2238"/>
                        <a:pt x="2305" y="2717"/>
                        <a:pt x="2739" y="3105"/>
                      </a:cubicBezTo>
                      <a:cubicBezTo>
                        <a:pt x="2945" y="3288"/>
                        <a:pt x="3150" y="3447"/>
                        <a:pt x="3378" y="3561"/>
                      </a:cubicBezTo>
                      <a:cubicBezTo>
                        <a:pt x="3378" y="3561"/>
                        <a:pt x="3378" y="3561"/>
                        <a:pt x="3378" y="3539"/>
                      </a:cubicBezTo>
                      <a:cubicBezTo>
                        <a:pt x="3401" y="3516"/>
                        <a:pt x="3401" y="3470"/>
                        <a:pt x="3401" y="3424"/>
                      </a:cubicBezTo>
                      <a:cubicBezTo>
                        <a:pt x="3401" y="3424"/>
                        <a:pt x="3401" y="3402"/>
                        <a:pt x="3401" y="3379"/>
                      </a:cubicBezTo>
                      <a:cubicBezTo>
                        <a:pt x="3401" y="3356"/>
                        <a:pt x="3378" y="3310"/>
                        <a:pt x="3378" y="3265"/>
                      </a:cubicBezTo>
                      <a:cubicBezTo>
                        <a:pt x="3378" y="3242"/>
                        <a:pt x="3378" y="3242"/>
                        <a:pt x="3378" y="3242"/>
                      </a:cubicBezTo>
                      <a:cubicBezTo>
                        <a:pt x="3173" y="3105"/>
                        <a:pt x="2990" y="2968"/>
                        <a:pt x="2830" y="2808"/>
                      </a:cubicBezTo>
                      <a:cubicBezTo>
                        <a:pt x="2374" y="2375"/>
                        <a:pt x="2100" y="1872"/>
                        <a:pt x="1803" y="1370"/>
                      </a:cubicBezTo>
                      <a:cubicBezTo>
                        <a:pt x="1529" y="914"/>
                        <a:pt x="1141" y="549"/>
                        <a:pt x="730" y="206"/>
                      </a:cubicBezTo>
                      <a:cubicBezTo>
                        <a:pt x="639" y="183"/>
                        <a:pt x="525" y="160"/>
                        <a:pt x="411" y="138"/>
                      </a:cubicBezTo>
                      <a:cubicBezTo>
                        <a:pt x="342" y="138"/>
                        <a:pt x="274" y="115"/>
                        <a:pt x="206" y="92"/>
                      </a:cubicBezTo>
                      <a:cubicBezTo>
                        <a:pt x="206" y="92"/>
                        <a:pt x="183" y="69"/>
                        <a:pt x="160" y="69"/>
                      </a:cubicBezTo>
                      <a:cubicBezTo>
                        <a:pt x="114" y="46"/>
                        <a:pt x="46" y="2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8" name="Google Shape;2958;p58"/>
                <p:cNvSpPr/>
                <p:nvPr/>
              </p:nvSpPr>
              <p:spPr>
                <a:xfrm>
                  <a:off x="3337263" y="3072111"/>
                  <a:ext cx="79018" cy="24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1393" extrusionOk="0">
                      <a:moveTo>
                        <a:pt x="1" y="0"/>
                      </a:moveTo>
                      <a:cubicBezTo>
                        <a:pt x="138" y="46"/>
                        <a:pt x="252" y="92"/>
                        <a:pt x="389" y="137"/>
                      </a:cubicBezTo>
                      <a:cubicBezTo>
                        <a:pt x="1005" y="343"/>
                        <a:pt x="1644" y="366"/>
                        <a:pt x="2283" y="434"/>
                      </a:cubicBezTo>
                      <a:cubicBezTo>
                        <a:pt x="2626" y="480"/>
                        <a:pt x="2900" y="571"/>
                        <a:pt x="3151" y="777"/>
                      </a:cubicBezTo>
                      <a:cubicBezTo>
                        <a:pt x="3402" y="959"/>
                        <a:pt x="3630" y="1142"/>
                        <a:pt x="3927" y="1256"/>
                      </a:cubicBezTo>
                      <a:cubicBezTo>
                        <a:pt x="4087" y="1302"/>
                        <a:pt x="4246" y="1347"/>
                        <a:pt x="4406" y="1393"/>
                      </a:cubicBezTo>
                      <a:cubicBezTo>
                        <a:pt x="3699" y="891"/>
                        <a:pt x="2922" y="503"/>
                        <a:pt x="2101" y="252"/>
                      </a:cubicBezTo>
                      <a:cubicBezTo>
                        <a:pt x="1599" y="115"/>
                        <a:pt x="1074" y="23"/>
                        <a:pt x="54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9" name="Google Shape;2959;p58"/>
                <p:cNvSpPr/>
                <p:nvPr/>
              </p:nvSpPr>
              <p:spPr>
                <a:xfrm>
                  <a:off x="3484598" y="3085200"/>
                  <a:ext cx="29907" cy="30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71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43" y="366"/>
                        <a:pt x="709" y="708"/>
                        <a:pt x="1051" y="1074"/>
                      </a:cubicBezTo>
                      <a:cubicBezTo>
                        <a:pt x="1234" y="1256"/>
                        <a:pt x="1439" y="1507"/>
                        <a:pt x="1667" y="1713"/>
                      </a:cubicBezTo>
                      <a:cubicBezTo>
                        <a:pt x="1644" y="1621"/>
                        <a:pt x="1622" y="1553"/>
                        <a:pt x="1599" y="1485"/>
                      </a:cubicBezTo>
                      <a:cubicBezTo>
                        <a:pt x="1576" y="1393"/>
                        <a:pt x="1530" y="1302"/>
                        <a:pt x="1507" y="1211"/>
                      </a:cubicBezTo>
                      <a:cubicBezTo>
                        <a:pt x="1348" y="1051"/>
                        <a:pt x="1211" y="891"/>
                        <a:pt x="1074" y="731"/>
                      </a:cubicBezTo>
                      <a:cubicBezTo>
                        <a:pt x="914" y="572"/>
                        <a:pt x="754" y="389"/>
                        <a:pt x="572" y="229"/>
                      </a:cubicBezTo>
                      <a:cubicBezTo>
                        <a:pt x="480" y="184"/>
                        <a:pt x="389" y="138"/>
                        <a:pt x="298" y="92"/>
                      </a:cubicBezTo>
                      <a:lnTo>
                        <a:pt x="275" y="92"/>
                      </a:lnTo>
                      <a:cubicBezTo>
                        <a:pt x="184" y="69"/>
                        <a:pt x="92" y="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0" name="Google Shape;2960;p58"/>
                <p:cNvSpPr/>
                <p:nvPr/>
              </p:nvSpPr>
              <p:spPr>
                <a:xfrm>
                  <a:off x="3314760" y="3055740"/>
                  <a:ext cx="145717" cy="56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" h="3174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6" y="69"/>
                        <a:pt x="115" y="137"/>
                        <a:pt x="160" y="183"/>
                      </a:cubicBezTo>
                      <a:cubicBezTo>
                        <a:pt x="206" y="229"/>
                        <a:pt x="252" y="274"/>
                        <a:pt x="297" y="297"/>
                      </a:cubicBezTo>
                      <a:cubicBezTo>
                        <a:pt x="685" y="366"/>
                        <a:pt x="1073" y="389"/>
                        <a:pt x="1461" y="434"/>
                      </a:cubicBezTo>
                      <a:cubicBezTo>
                        <a:pt x="2100" y="480"/>
                        <a:pt x="2717" y="548"/>
                        <a:pt x="3310" y="799"/>
                      </a:cubicBezTo>
                      <a:cubicBezTo>
                        <a:pt x="3607" y="913"/>
                        <a:pt x="3858" y="1050"/>
                        <a:pt x="4155" y="1142"/>
                      </a:cubicBezTo>
                      <a:cubicBezTo>
                        <a:pt x="4451" y="1256"/>
                        <a:pt x="4771" y="1324"/>
                        <a:pt x="5068" y="1416"/>
                      </a:cubicBezTo>
                      <a:cubicBezTo>
                        <a:pt x="5638" y="1598"/>
                        <a:pt x="6163" y="1895"/>
                        <a:pt x="6688" y="2215"/>
                      </a:cubicBezTo>
                      <a:cubicBezTo>
                        <a:pt x="7099" y="2466"/>
                        <a:pt x="7510" y="2740"/>
                        <a:pt x="7852" y="3105"/>
                      </a:cubicBezTo>
                      <a:cubicBezTo>
                        <a:pt x="7944" y="3128"/>
                        <a:pt x="8035" y="3173"/>
                        <a:pt x="8126" y="3173"/>
                      </a:cubicBezTo>
                      <a:cubicBezTo>
                        <a:pt x="7875" y="2854"/>
                        <a:pt x="7556" y="2580"/>
                        <a:pt x="7190" y="2351"/>
                      </a:cubicBezTo>
                      <a:cubicBezTo>
                        <a:pt x="6688" y="2009"/>
                        <a:pt x="6209" y="1667"/>
                        <a:pt x="5661" y="1416"/>
                      </a:cubicBezTo>
                      <a:cubicBezTo>
                        <a:pt x="5113" y="1142"/>
                        <a:pt x="4497" y="1050"/>
                        <a:pt x="3926" y="822"/>
                      </a:cubicBezTo>
                      <a:cubicBezTo>
                        <a:pt x="3653" y="731"/>
                        <a:pt x="3379" y="594"/>
                        <a:pt x="3105" y="480"/>
                      </a:cubicBezTo>
                      <a:cubicBezTo>
                        <a:pt x="3082" y="503"/>
                        <a:pt x="3059" y="503"/>
                        <a:pt x="3036" y="503"/>
                      </a:cubicBezTo>
                      <a:lnTo>
                        <a:pt x="2762" y="503"/>
                      </a:lnTo>
                      <a:cubicBezTo>
                        <a:pt x="2739" y="503"/>
                        <a:pt x="2717" y="503"/>
                        <a:pt x="2694" y="480"/>
                      </a:cubicBezTo>
                      <a:lnTo>
                        <a:pt x="2580" y="480"/>
                      </a:lnTo>
                      <a:cubicBezTo>
                        <a:pt x="2557" y="480"/>
                        <a:pt x="2534" y="457"/>
                        <a:pt x="2511" y="457"/>
                      </a:cubicBezTo>
                      <a:cubicBezTo>
                        <a:pt x="2488" y="457"/>
                        <a:pt x="2443" y="457"/>
                        <a:pt x="2397" y="434"/>
                      </a:cubicBezTo>
                      <a:lnTo>
                        <a:pt x="2329" y="434"/>
                      </a:lnTo>
                      <a:cubicBezTo>
                        <a:pt x="2283" y="411"/>
                        <a:pt x="2237" y="411"/>
                        <a:pt x="2192" y="389"/>
                      </a:cubicBezTo>
                      <a:lnTo>
                        <a:pt x="2123" y="389"/>
                      </a:lnTo>
                      <a:cubicBezTo>
                        <a:pt x="2078" y="366"/>
                        <a:pt x="2032" y="343"/>
                        <a:pt x="1986" y="343"/>
                      </a:cubicBezTo>
                      <a:cubicBezTo>
                        <a:pt x="1963" y="343"/>
                        <a:pt x="1941" y="320"/>
                        <a:pt x="1918" y="320"/>
                      </a:cubicBezTo>
                      <a:cubicBezTo>
                        <a:pt x="1872" y="297"/>
                        <a:pt x="1804" y="297"/>
                        <a:pt x="1758" y="274"/>
                      </a:cubicBezTo>
                      <a:cubicBezTo>
                        <a:pt x="1735" y="274"/>
                        <a:pt x="1712" y="274"/>
                        <a:pt x="1712" y="252"/>
                      </a:cubicBezTo>
                      <a:cubicBezTo>
                        <a:pt x="1644" y="229"/>
                        <a:pt x="1575" y="229"/>
                        <a:pt x="1507" y="206"/>
                      </a:cubicBezTo>
                      <a:cubicBezTo>
                        <a:pt x="1096" y="160"/>
                        <a:pt x="708" y="115"/>
                        <a:pt x="297" y="69"/>
                      </a:cubicBezTo>
                      <a:cubicBezTo>
                        <a:pt x="206" y="46"/>
                        <a:pt x="92" y="23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1" name="Google Shape;2961;p58"/>
                <p:cNvSpPr/>
                <p:nvPr/>
              </p:nvSpPr>
              <p:spPr>
                <a:xfrm>
                  <a:off x="3401939" y="3059685"/>
                  <a:ext cx="89238" cy="77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4300" extrusionOk="0">
                      <a:moveTo>
                        <a:pt x="241" y="0"/>
                      </a:moveTo>
                      <a:cubicBezTo>
                        <a:pt x="160" y="0"/>
                        <a:pt x="80" y="3"/>
                        <a:pt x="0" y="9"/>
                      </a:cubicBezTo>
                      <a:cubicBezTo>
                        <a:pt x="913" y="283"/>
                        <a:pt x="1781" y="625"/>
                        <a:pt x="2557" y="1218"/>
                      </a:cubicBezTo>
                      <a:cubicBezTo>
                        <a:pt x="3082" y="1652"/>
                        <a:pt x="3538" y="2177"/>
                        <a:pt x="3903" y="2748"/>
                      </a:cubicBezTo>
                      <a:cubicBezTo>
                        <a:pt x="3972" y="2839"/>
                        <a:pt x="4040" y="2953"/>
                        <a:pt x="4109" y="3067"/>
                      </a:cubicBezTo>
                      <a:cubicBezTo>
                        <a:pt x="4132" y="3067"/>
                        <a:pt x="4177" y="3090"/>
                        <a:pt x="4223" y="3136"/>
                      </a:cubicBezTo>
                      <a:cubicBezTo>
                        <a:pt x="4314" y="3227"/>
                        <a:pt x="4337" y="3410"/>
                        <a:pt x="4383" y="3547"/>
                      </a:cubicBezTo>
                      <a:cubicBezTo>
                        <a:pt x="4474" y="3775"/>
                        <a:pt x="4611" y="3980"/>
                        <a:pt x="4794" y="4140"/>
                      </a:cubicBezTo>
                      <a:cubicBezTo>
                        <a:pt x="4862" y="4209"/>
                        <a:pt x="4908" y="4254"/>
                        <a:pt x="4976" y="4300"/>
                      </a:cubicBezTo>
                      <a:cubicBezTo>
                        <a:pt x="4816" y="4094"/>
                        <a:pt x="4725" y="3843"/>
                        <a:pt x="4611" y="3592"/>
                      </a:cubicBezTo>
                      <a:cubicBezTo>
                        <a:pt x="4474" y="3296"/>
                        <a:pt x="4314" y="2976"/>
                        <a:pt x="4132" y="2702"/>
                      </a:cubicBezTo>
                      <a:cubicBezTo>
                        <a:pt x="3378" y="1492"/>
                        <a:pt x="2328" y="579"/>
                        <a:pt x="1005" y="77"/>
                      </a:cubicBezTo>
                      <a:cubicBezTo>
                        <a:pt x="731" y="26"/>
                        <a:pt x="482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2" name="Google Shape;2962;p58"/>
                <p:cNvSpPr/>
                <p:nvPr/>
              </p:nvSpPr>
              <p:spPr>
                <a:xfrm>
                  <a:off x="3405202" y="2887606"/>
                  <a:ext cx="162912" cy="157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6" h="8808" extrusionOk="0">
                      <a:moveTo>
                        <a:pt x="329" y="0"/>
                      </a:moveTo>
                      <a:cubicBezTo>
                        <a:pt x="259" y="0"/>
                        <a:pt x="206" y="29"/>
                        <a:pt x="161" y="88"/>
                      </a:cubicBezTo>
                      <a:cubicBezTo>
                        <a:pt x="1" y="293"/>
                        <a:pt x="275" y="88"/>
                        <a:pt x="503" y="1023"/>
                      </a:cubicBezTo>
                      <a:cubicBezTo>
                        <a:pt x="754" y="1959"/>
                        <a:pt x="754" y="2598"/>
                        <a:pt x="1302" y="3877"/>
                      </a:cubicBezTo>
                      <a:cubicBezTo>
                        <a:pt x="1850" y="5155"/>
                        <a:pt x="1964" y="5680"/>
                        <a:pt x="3014" y="6570"/>
                      </a:cubicBezTo>
                      <a:cubicBezTo>
                        <a:pt x="4087" y="7460"/>
                        <a:pt x="5365" y="8168"/>
                        <a:pt x="6529" y="8282"/>
                      </a:cubicBezTo>
                      <a:cubicBezTo>
                        <a:pt x="7663" y="8393"/>
                        <a:pt x="8061" y="8808"/>
                        <a:pt x="8418" y="8808"/>
                      </a:cubicBezTo>
                      <a:cubicBezTo>
                        <a:pt x="8428" y="8808"/>
                        <a:pt x="8437" y="8807"/>
                        <a:pt x="8446" y="8807"/>
                      </a:cubicBezTo>
                      <a:cubicBezTo>
                        <a:pt x="9085" y="8784"/>
                        <a:pt x="8926" y="8099"/>
                        <a:pt x="8880" y="7232"/>
                      </a:cubicBezTo>
                      <a:cubicBezTo>
                        <a:pt x="8834" y="6387"/>
                        <a:pt x="8446" y="5474"/>
                        <a:pt x="7624" y="4881"/>
                      </a:cubicBezTo>
                      <a:cubicBezTo>
                        <a:pt x="6803" y="4287"/>
                        <a:pt x="4817" y="3192"/>
                        <a:pt x="3607" y="2302"/>
                      </a:cubicBezTo>
                      <a:cubicBezTo>
                        <a:pt x="2420" y="1434"/>
                        <a:pt x="2124" y="1046"/>
                        <a:pt x="1348" y="544"/>
                      </a:cubicBezTo>
                      <a:cubicBezTo>
                        <a:pt x="792" y="184"/>
                        <a:pt x="505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963" name="Google Shape;2963;p58"/>
            <p:cNvSpPr/>
            <p:nvPr/>
          </p:nvSpPr>
          <p:spPr>
            <a:xfrm>
              <a:off x="4552396" y="2443754"/>
              <a:ext cx="88951" cy="116993"/>
            </a:xfrm>
            <a:custGeom>
              <a:avLst/>
              <a:gdLst/>
              <a:ahLst/>
              <a:cxnLst/>
              <a:rect l="l" t="t" r="r" b="b"/>
              <a:pathLst>
                <a:path w="4961" h="6525" extrusionOk="0">
                  <a:moveTo>
                    <a:pt x="4714" y="1"/>
                  </a:moveTo>
                  <a:cubicBezTo>
                    <a:pt x="4683" y="1"/>
                    <a:pt x="4654" y="10"/>
                    <a:pt x="4634" y="31"/>
                  </a:cubicBezTo>
                  <a:cubicBezTo>
                    <a:pt x="4177" y="373"/>
                    <a:pt x="3812" y="898"/>
                    <a:pt x="3447" y="1354"/>
                  </a:cubicBezTo>
                  <a:cubicBezTo>
                    <a:pt x="3082" y="1834"/>
                    <a:pt x="2716" y="2313"/>
                    <a:pt x="2374" y="2792"/>
                  </a:cubicBezTo>
                  <a:cubicBezTo>
                    <a:pt x="2123" y="3180"/>
                    <a:pt x="1895" y="3568"/>
                    <a:pt x="1666" y="3979"/>
                  </a:cubicBezTo>
                  <a:cubicBezTo>
                    <a:pt x="1758" y="3683"/>
                    <a:pt x="1849" y="3386"/>
                    <a:pt x="1940" y="3089"/>
                  </a:cubicBezTo>
                  <a:cubicBezTo>
                    <a:pt x="1988" y="2931"/>
                    <a:pt x="1773" y="2784"/>
                    <a:pt x="1606" y="2784"/>
                  </a:cubicBezTo>
                  <a:cubicBezTo>
                    <a:pt x="1531" y="2784"/>
                    <a:pt x="1466" y="2813"/>
                    <a:pt x="1438" y="2884"/>
                  </a:cubicBezTo>
                  <a:cubicBezTo>
                    <a:pt x="1256" y="3386"/>
                    <a:pt x="1096" y="3888"/>
                    <a:pt x="913" y="4413"/>
                  </a:cubicBezTo>
                  <a:cubicBezTo>
                    <a:pt x="936" y="4322"/>
                    <a:pt x="936" y="4253"/>
                    <a:pt x="936" y="4162"/>
                  </a:cubicBezTo>
                  <a:cubicBezTo>
                    <a:pt x="959" y="4162"/>
                    <a:pt x="959" y="4139"/>
                    <a:pt x="959" y="4116"/>
                  </a:cubicBezTo>
                  <a:cubicBezTo>
                    <a:pt x="959" y="4025"/>
                    <a:pt x="959" y="3911"/>
                    <a:pt x="959" y="3797"/>
                  </a:cubicBezTo>
                  <a:cubicBezTo>
                    <a:pt x="1004" y="3363"/>
                    <a:pt x="1050" y="2907"/>
                    <a:pt x="1027" y="2473"/>
                  </a:cubicBezTo>
                  <a:cubicBezTo>
                    <a:pt x="1027" y="2473"/>
                    <a:pt x="1027" y="2450"/>
                    <a:pt x="1027" y="2450"/>
                  </a:cubicBezTo>
                  <a:cubicBezTo>
                    <a:pt x="1027" y="2450"/>
                    <a:pt x="1027" y="2450"/>
                    <a:pt x="1027" y="2427"/>
                  </a:cubicBezTo>
                  <a:cubicBezTo>
                    <a:pt x="1000" y="2344"/>
                    <a:pt x="896" y="2269"/>
                    <a:pt x="804" y="2269"/>
                  </a:cubicBezTo>
                  <a:cubicBezTo>
                    <a:pt x="744" y="2269"/>
                    <a:pt x="689" y="2301"/>
                    <a:pt x="662" y="2382"/>
                  </a:cubicBezTo>
                  <a:cubicBezTo>
                    <a:pt x="639" y="2473"/>
                    <a:pt x="639" y="2564"/>
                    <a:pt x="616" y="2655"/>
                  </a:cubicBezTo>
                  <a:cubicBezTo>
                    <a:pt x="594" y="2518"/>
                    <a:pt x="594" y="2404"/>
                    <a:pt x="594" y="2290"/>
                  </a:cubicBezTo>
                  <a:cubicBezTo>
                    <a:pt x="548" y="1902"/>
                    <a:pt x="525" y="1514"/>
                    <a:pt x="434" y="1149"/>
                  </a:cubicBezTo>
                  <a:cubicBezTo>
                    <a:pt x="411" y="1035"/>
                    <a:pt x="343" y="966"/>
                    <a:pt x="228" y="944"/>
                  </a:cubicBezTo>
                  <a:cubicBezTo>
                    <a:pt x="160" y="944"/>
                    <a:pt x="23" y="966"/>
                    <a:pt x="23" y="1058"/>
                  </a:cubicBezTo>
                  <a:cubicBezTo>
                    <a:pt x="0" y="1286"/>
                    <a:pt x="23" y="1537"/>
                    <a:pt x="23" y="1765"/>
                  </a:cubicBezTo>
                  <a:cubicBezTo>
                    <a:pt x="23" y="2130"/>
                    <a:pt x="23" y="2496"/>
                    <a:pt x="46" y="2861"/>
                  </a:cubicBezTo>
                  <a:cubicBezTo>
                    <a:pt x="46" y="3386"/>
                    <a:pt x="46" y="3934"/>
                    <a:pt x="183" y="4459"/>
                  </a:cubicBezTo>
                  <a:cubicBezTo>
                    <a:pt x="206" y="4801"/>
                    <a:pt x="228" y="5166"/>
                    <a:pt x="274" y="5486"/>
                  </a:cubicBezTo>
                  <a:cubicBezTo>
                    <a:pt x="274" y="5600"/>
                    <a:pt x="388" y="5691"/>
                    <a:pt x="502" y="5737"/>
                  </a:cubicBezTo>
                  <a:cubicBezTo>
                    <a:pt x="457" y="5919"/>
                    <a:pt x="411" y="6102"/>
                    <a:pt x="434" y="6285"/>
                  </a:cubicBezTo>
                  <a:cubicBezTo>
                    <a:pt x="434" y="6434"/>
                    <a:pt x="581" y="6525"/>
                    <a:pt x="714" y="6525"/>
                  </a:cubicBezTo>
                  <a:cubicBezTo>
                    <a:pt x="784" y="6525"/>
                    <a:pt x="851" y="6500"/>
                    <a:pt x="890" y="6444"/>
                  </a:cubicBezTo>
                  <a:cubicBezTo>
                    <a:pt x="959" y="6330"/>
                    <a:pt x="1027" y="6193"/>
                    <a:pt x="1050" y="6079"/>
                  </a:cubicBezTo>
                  <a:cubicBezTo>
                    <a:pt x="1110" y="6127"/>
                    <a:pt x="1196" y="6157"/>
                    <a:pt x="1273" y="6157"/>
                  </a:cubicBezTo>
                  <a:cubicBezTo>
                    <a:pt x="1343" y="6157"/>
                    <a:pt x="1406" y="6133"/>
                    <a:pt x="1438" y="6079"/>
                  </a:cubicBezTo>
                  <a:cubicBezTo>
                    <a:pt x="1758" y="5623"/>
                    <a:pt x="1872" y="5029"/>
                    <a:pt x="2123" y="4527"/>
                  </a:cubicBezTo>
                  <a:cubicBezTo>
                    <a:pt x="2351" y="4002"/>
                    <a:pt x="2625" y="3500"/>
                    <a:pt x="2945" y="3021"/>
                  </a:cubicBezTo>
                  <a:cubicBezTo>
                    <a:pt x="3241" y="2541"/>
                    <a:pt x="3584" y="2062"/>
                    <a:pt x="3926" y="1605"/>
                  </a:cubicBezTo>
                  <a:cubicBezTo>
                    <a:pt x="4246" y="1172"/>
                    <a:pt x="4657" y="715"/>
                    <a:pt x="4908" y="213"/>
                  </a:cubicBezTo>
                  <a:cubicBezTo>
                    <a:pt x="4961" y="107"/>
                    <a:pt x="4822" y="1"/>
                    <a:pt x="47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8"/>
            <p:cNvSpPr/>
            <p:nvPr/>
          </p:nvSpPr>
          <p:spPr>
            <a:xfrm>
              <a:off x="4232749" y="3279208"/>
              <a:ext cx="6150" cy="13519"/>
            </a:xfrm>
            <a:custGeom>
              <a:avLst/>
              <a:gdLst/>
              <a:ahLst/>
              <a:cxnLst/>
              <a:rect l="l" t="t" r="r" b="b"/>
              <a:pathLst>
                <a:path w="343" h="754" extrusionOk="0">
                  <a:moveTo>
                    <a:pt x="206" y="0"/>
                  </a:moveTo>
                  <a:cubicBezTo>
                    <a:pt x="206" y="0"/>
                    <a:pt x="138" y="251"/>
                    <a:pt x="1" y="753"/>
                  </a:cubicBezTo>
                  <a:lnTo>
                    <a:pt x="343" y="502"/>
                  </a:lnTo>
                  <a:cubicBezTo>
                    <a:pt x="275" y="206"/>
                    <a:pt x="206" y="0"/>
                    <a:pt x="206" y="0"/>
                  </a:cubicBezTo>
                  <a:close/>
                </a:path>
              </a:pathLst>
            </a:custGeom>
            <a:solidFill>
              <a:srgbClr val="1D5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5" name="Google Shape;2965;p58"/>
            <p:cNvGrpSpPr/>
            <p:nvPr/>
          </p:nvGrpSpPr>
          <p:grpSpPr>
            <a:xfrm>
              <a:off x="3639303" y="2270689"/>
              <a:ext cx="593451" cy="1058439"/>
              <a:chOff x="3639303" y="2270689"/>
              <a:chExt cx="593451" cy="1058439"/>
            </a:xfrm>
          </p:grpSpPr>
          <p:sp>
            <p:nvSpPr>
              <p:cNvPr id="2966" name="Google Shape;2966;p58"/>
              <p:cNvSpPr/>
              <p:nvPr/>
            </p:nvSpPr>
            <p:spPr>
              <a:xfrm>
                <a:off x="3991691" y="2735286"/>
                <a:ext cx="216110" cy="593842"/>
              </a:xfrm>
              <a:custGeom>
                <a:avLst/>
                <a:gdLst/>
                <a:ahLst/>
                <a:cxnLst/>
                <a:rect l="l" t="t" r="r" b="b"/>
                <a:pathLst>
                  <a:path w="12053" h="33120" extrusionOk="0">
                    <a:moveTo>
                      <a:pt x="1324" y="0"/>
                    </a:moveTo>
                    <a:lnTo>
                      <a:pt x="1" y="434"/>
                    </a:lnTo>
                    <a:lnTo>
                      <a:pt x="6186" y="19447"/>
                    </a:lnTo>
                    <a:cubicBezTo>
                      <a:pt x="5730" y="19242"/>
                      <a:pt x="4977" y="18557"/>
                      <a:pt x="4976" y="18557"/>
                    </a:cubicBezTo>
                    <a:lnTo>
                      <a:pt x="4976" y="18557"/>
                    </a:lnTo>
                    <a:cubicBezTo>
                      <a:pt x="4976" y="18557"/>
                      <a:pt x="5068" y="19128"/>
                      <a:pt x="5479" y="19927"/>
                    </a:cubicBezTo>
                    <a:cubicBezTo>
                      <a:pt x="5752" y="20429"/>
                      <a:pt x="6369" y="20954"/>
                      <a:pt x="6780" y="21251"/>
                    </a:cubicBezTo>
                    <a:lnTo>
                      <a:pt x="10637" y="33120"/>
                    </a:lnTo>
                    <a:lnTo>
                      <a:pt x="12052" y="32093"/>
                    </a:lnTo>
                    <a:lnTo>
                      <a:pt x="4839" y="10500"/>
                    </a:lnTo>
                    <a:cubicBezTo>
                      <a:pt x="4999" y="10249"/>
                      <a:pt x="5228" y="9884"/>
                      <a:pt x="5387" y="9564"/>
                    </a:cubicBezTo>
                    <a:cubicBezTo>
                      <a:pt x="5684" y="8971"/>
                      <a:pt x="5638" y="8081"/>
                      <a:pt x="5638" y="8080"/>
                    </a:cubicBezTo>
                    <a:lnTo>
                      <a:pt x="5638" y="8080"/>
                    </a:lnTo>
                    <a:cubicBezTo>
                      <a:pt x="5638" y="8081"/>
                      <a:pt x="5113" y="9062"/>
                      <a:pt x="4817" y="9336"/>
                    </a:cubicBezTo>
                    <a:cubicBezTo>
                      <a:pt x="4725" y="9427"/>
                      <a:pt x="4634" y="9518"/>
                      <a:pt x="4520" y="9587"/>
                    </a:cubicBezTo>
                    <a:lnTo>
                      <a:pt x="132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58"/>
              <p:cNvSpPr/>
              <p:nvPr/>
            </p:nvSpPr>
            <p:spPr>
              <a:xfrm>
                <a:off x="3752677" y="2339739"/>
                <a:ext cx="189502" cy="184787"/>
              </a:xfrm>
              <a:custGeom>
                <a:avLst/>
                <a:gdLst/>
                <a:ahLst/>
                <a:cxnLst/>
                <a:rect l="l" t="t" r="r" b="b"/>
                <a:pathLst>
                  <a:path w="10569" h="10306" extrusionOk="0">
                    <a:moveTo>
                      <a:pt x="6171" y="1"/>
                    </a:moveTo>
                    <a:cubicBezTo>
                      <a:pt x="5419" y="1"/>
                      <a:pt x="5515" y="646"/>
                      <a:pt x="3926" y="1038"/>
                    </a:cubicBezTo>
                    <a:cubicBezTo>
                      <a:pt x="2741" y="1335"/>
                      <a:pt x="2652" y="1458"/>
                      <a:pt x="2361" y="1458"/>
                    </a:cubicBezTo>
                    <a:cubicBezTo>
                      <a:pt x="2204" y="1458"/>
                      <a:pt x="1987" y="1422"/>
                      <a:pt x="1507" y="1358"/>
                    </a:cubicBezTo>
                    <a:cubicBezTo>
                      <a:pt x="1053" y="1293"/>
                      <a:pt x="894" y="1206"/>
                      <a:pt x="765" y="1206"/>
                    </a:cubicBezTo>
                    <a:cubicBezTo>
                      <a:pt x="668" y="1206"/>
                      <a:pt x="589" y="1256"/>
                      <a:pt x="411" y="1403"/>
                    </a:cubicBezTo>
                    <a:cubicBezTo>
                      <a:pt x="1" y="1746"/>
                      <a:pt x="92" y="1837"/>
                      <a:pt x="252" y="3595"/>
                    </a:cubicBezTo>
                    <a:cubicBezTo>
                      <a:pt x="434" y="5352"/>
                      <a:pt x="1712" y="7909"/>
                      <a:pt x="1712" y="7909"/>
                    </a:cubicBezTo>
                    <a:lnTo>
                      <a:pt x="6551" y="10305"/>
                    </a:lnTo>
                    <a:lnTo>
                      <a:pt x="10386" y="7315"/>
                    </a:lnTo>
                    <a:lnTo>
                      <a:pt x="10569" y="4759"/>
                    </a:lnTo>
                    <a:lnTo>
                      <a:pt x="8469" y="787"/>
                    </a:lnTo>
                    <a:cubicBezTo>
                      <a:pt x="8469" y="787"/>
                      <a:pt x="7875" y="331"/>
                      <a:pt x="6620" y="57"/>
                    </a:cubicBezTo>
                    <a:cubicBezTo>
                      <a:pt x="6440" y="18"/>
                      <a:pt x="6294" y="1"/>
                      <a:pt x="61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58"/>
              <p:cNvSpPr/>
              <p:nvPr/>
            </p:nvSpPr>
            <p:spPr>
              <a:xfrm>
                <a:off x="3765372" y="2339936"/>
                <a:ext cx="176808" cy="184589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0295" extrusionOk="0">
                    <a:moveTo>
                      <a:pt x="5615" y="0"/>
                    </a:moveTo>
                    <a:cubicBezTo>
                      <a:pt x="5250" y="388"/>
                      <a:pt x="4862" y="776"/>
                      <a:pt x="4405" y="1004"/>
                    </a:cubicBezTo>
                    <a:cubicBezTo>
                      <a:pt x="4040" y="1210"/>
                      <a:pt x="3652" y="1370"/>
                      <a:pt x="3287" y="1529"/>
                    </a:cubicBezTo>
                    <a:cubicBezTo>
                      <a:pt x="2397" y="1940"/>
                      <a:pt x="1461" y="2557"/>
                      <a:pt x="1347" y="3515"/>
                    </a:cubicBezTo>
                    <a:cubicBezTo>
                      <a:pt x="1278" y="4017"/>
                      <a:pt x="1438" y="4588"/>
                      <a:pt x="1096" y="4976"/>
                    </a:cubicBezTo>
                    <a:cubicBezTo>
                      <a:pt x="845" y="5273"/>
                      <a:pt x="388" y="5318"/>
                      <a:pt x="0" y="5478"/>
                    </a:cubicBezTo>
                    <a:cubicBezTo>
                      <a:pt x="434" y="6756"/>
                      <a:pt x="1004" y="7898"/>
                      <a:pt x="1004" y="7898"/>
                    </a:cubicBezTo>
                    <a:lnTo>
                      <a:pt x="5843" y="10294"/>
                    </a:lnTo>
                    <a:lnTo>
                      <a:pt x="9678" y="7304"/>
                    </a:lnTo>
                    <a:lnTo>
                      <a:pt x="9861" y="4748"/>
                    </a:lnTo>
                    <a:lnTo>
                      <a:pt x="7761" y="776"/>
                    </a:lnTo>
                    <a:cubicBezTo>
                      <a:pt x="7761" y="776"/>
                      <a:pt x="7167" y="320"/>
                      <a:pt x="5912" y="46"/>
                    </a:cubicBezTo>
                    <a:cubicBezTo>
                      <a:pt x="5798" y="23"/>
                      <a:pt x="5706" y="23"/>
                      <a:pt x="5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58"/>
              <p:cNvSpPr/>
              <p:nvPr/>
            </p:nvSpPr>
            <p:spPr>
              <a:xfrm>
                <a:off x="3805070" y="2352613"/>
                <a:ext cx="131786" cy="146165"/>
              </a:xfrm>
              <a:custGeom>
                <a:avLst/>
                <a:gdLst/>
                <a:ahLst/>
                <a:cxnLst/>
                <a:rect l="l" t="t" r="r" b="b"/>
                <a:pathLst>
                  <a:path w="7350" h="8152" extrusionOk="0">
                    <a:moveTo>
                      <a:pt x="4040" y="1"/>
                    </a:moveTo>
                    <a:cubicBezTo>
                      <a:pt x="4040" y="1"/>
                      <a:pt x="2442" y="1073"/>
                      <a:pt x="1621" y="1325"/>
                    </a:cubicBezTo>
                    <a:cubicBezTo>
                      <a:pt x="799" y="1553"/>
                      <a:pt x="708" y="1416"/>
                      <a:pt x="365" y="1964"/>
                    </a:cubicBezTo>
                    <a:cubicBezTo>
                      <a:pt x="23" y="2534"/>
                      <a:pt x="0" y="2785"/>
                      <a:pt x="594" y="3698"/>
                    </a:cubicBezTo>
                    <a:cubicBezTo>
                      <a:pt x="1187" y="4611"/>
                      <a:pt x="525" y="4726"/>
                      <a:pt x="1621" y="6095"/>
                    </a:cubicBezTo>
                    <a:cubicBezTo>
                      <a:pt x="2684" y="7424"/>
                      <a:pt x="2586" y="8151"/>
                      <a:pt x="3644" y="8151"/>
                    </a:cubicBezTo>
                    <a:cubicBezTo>
                      <a:pt x="3676" y="8151"/>
                      <a:pt x="3709" y="8151"/>
                      <a:pt x="3744" y="8149"/>
                    </a:cubicBezTo>
                    <a:cubicBezTo>
                      <a:pt x="4885" y="8126"/>
                      <a:pt x="6072" y="7647"/>
                      <a:pt x="6072" y="7647"/>
                    </a:cubicBezTo>
                    <a:lnTo>
                      <a:pt x="7350" y="6300"/>
                    </a:lnTo>
                    <a:lnTo>
                      <a:pt x="40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58"/>
              <p:cNvSpPr/>
              <p:nvPr/>
            </p:nvSpPr>
            <p:spPr>
              <a:xfrm>
                <a:off x="3823485" y="2352613"/>
                <a:ext cx="113371" cy="146165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8152" extrusionOk="0">
                    <a:moveTo>
                      <a:pt x="3013" y="1"/>
                    </a:moveTo>
                    <a:cubicBezTo>
                      <a:pt x="3013" y="1"/>
                      <a:pt x="2009" y="663"/>
                      <a:pt x="1187" y="1073"/>
                    </a:cubicBezTo>
                    <a:cubicBezTo>
                      <a:pt x="1073" y="1393"/>
                      <a:pt x="868" y="1644"/>
                      <a:pt x="708" y="1964"/>
                    </a:cubicBezTo>
                    <a:cubicBezTo>
                      <a:pt x="457" y="2443"/>
                      <a:pt x="434" y="3014"/>
                      <a:pt x="662" y="3516"/>
                    </a:cubicBezTo>
                    <a:cubicBezTo>
                      <a:pt x="708" y="3653"/>
                      <a:pt x="799" y="3790"/>
                      <a:pt x="754" y="3949"/>
                    </a:cubicBezTo>
                    <a:cubicBezTo>
                      <a:pt x="754" y="4018"/>
                      <a:pt x="708" y="4086"/>
                      <a:pt x="662" y="4155"/>
                    </a:cubicBezTo>
                    <a:cubicBezTo>
                      <a:pt x="502" y="4406"/>
                      <a:pt x="320" y="4634"/>
                      <a:pt x="160" y="4885"/>
                    </a:cubicBezTo>
                    <a:cubicBezTo>
                      <a:pt x="92" y="4954"/>
                      <a:pt x="46" y="5045"/>
                      <a:pt x="0" y="5136"/>
                    </a:cubicBezTo>
                    <a:cubicBezTo>
                      <a:pt x="92" y="5387"/>
                      <a:pt x="251" y="5684"/>
                      <a:pt x="594" y="6095"/>
                    </a:cubicBezTo>
                    <a:cubicBezTo>
                      <a:pt x="1657" y="7424"/>
                      <a:pt x="1559" y="8151"/>
                      <a:pt x="2617" y="8151"/>
                    </a:cubicBezTo>
                    <a:cubicBezTo>
                      <a:pt x="2649" y="8151"/>
                      <a:pt x="2682" y="8151"/>
                      <a:pt x="2717" y="8149"/>
                    </a:cubicBezTo>
                    <a:cubicBezTo>
                      <a:pt x="3858" y="8126"/>
                      <a:pt x="5045" y="7647"/>
                      <a:pt x="5045" y="7647"/>
                    </a:cubicBezTo>
                    <a:lnTo>
                      <a:pt x="6323" y="6300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58"/>
              <p:cNvSpPr/>
              <p:nvPr/>
            </p:nvSpPr>
            <p:spPr>
              <a:xfrm>
                <a:off x="3843531" y="2301870"/>
                <a:ext cx="179282" cy="191546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10683" extrusionOk="0">
                    <a:moveTo>
                      <a:pt x="5376" y="0"/>
                    </a:moveTo>
                    <a:cubicBezTo>
                      <a:pt x="5120" y="0"/>
                      <a:pt x="4976" y="217"/>
                      <a:pt x="4589" y="366"/>
                    </a:cubicBezTo>
                    <a:cubicBezTo>
                      <a:pt x="4479" y="405"/>
                      <a:pt x="4393" y="419"/>
                      <a:pt x="4322" y="419"/>
                    </a:cubicBezTo>
                    <a:cubicBezTo>
                      <a:pt x="4144" y="419"/>
                      <a:pt x="4055" y="330"/>
                      <a:pt x="3894" y="330"/>
                    </a:cubicBezTo>
                    <a:cubicBezTo>
                      <a:pt x="3786" y="330"/>
                      <a:pt x="3646" y="370"/>
                      <a:pt x="3425" y="503"/>
                    </a:cubicBezTo>
                    <a:cubicBezTo>
                      <a:pt x="2740" y="913"/>
                      <a:pt x="2603" y="1370"/>
                      <a:pt x="1781" y="2237"/>
                    </a:cubicBezTo>
                    <a:cubicBezTo>
                      <a:pt x="937" y="3105"/>
                      <a:pt x="1" y="3652"/>
                      <a:pt x="138" y="5524"/>
                    </a:cubicBezTo>
                    <a:cubicBezTo>
                      <a:pt x="297" y="7419"/>
                      <a:pt x="2169" y="9610"/>
                      <a:pt x="2169" y="9610"/>
                    </a:cubicBezTo>
                    <a:lnTo>
                      <a:pt x="4155" y="10683"/>
                    </a:lnTo>
                    <a:lnTo>
                      <a:pt x="9930" y="6711"/>
                    </a:lnTo>
                    <a:cubicBezTo>
                      <a:pt x="9930" y="6711"/>
                      <a:pt x="9998" y="5593"/>
                      <a:pt x="9382" y="4292"/>
                    </a:cubicBezTo>
                    <a:cubicBezTo>
                      <a:pt x="8788" y="3013"/>
                      <a:pt x="8218" y="2694"/>
                      <a:pt x="7328" y="1804"/>
                    </a:cubicBezTo>
                    <a:cubicBezTo>
                      <a:pt x="6437" y="891"/>
                      <a:pt x="6689" y="685"/>
                      <a:pt x="5935" y="229"/>
                    </a:cubicBezTo>
                    <a:cubicBezTo>
                      <a:pt x="5681" y="62"/>
                      <a:pt x="5513" y="0"/>
                      <a:pt x="5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58"/>
              <p:cNvSpPr/>
              <p:nvPr/>
            </p:nvSpPr>
            <p:spPr>
              <a:xfrm>
                <a:off x="3859489" y="2305958"/>
                <a:ext cx="163324" cy="187458"/>
              </a:xfrm>
              <a:custGeom>
                <a:avLst/>
                <a:gdLst/>
                <a:ahLst/>
                <a:cxnLst/>
                <a:rect l="l" t="t" r="r" b="b"/>
                <a:pathLst>
                  <a:path w="9109" h="10455" extrusionOk="0">
                    <a:moveTo>
                      <a:pt x="5068" y="1"/>
                    </a:moveTo>
                    <a:cubicBezTo>
                      <a:pt x="5045" y="23"/>
                      <a:pt x="5023" y="46"/>
                      <a:pt x="5023" y="69"/>
                    </a:cubicBezTo>
                    <a:cubicBezTo>
                      <a:pt x="4771" y="434"/>
                      <a:pt x="4361" y="731"/>
                      <a:pt x="4041" y="1028"/>
                    </a:cubicBezTo>
                    <a:cubicBezTo>
                      <a:pt x="3699" y="1324"/>
                      <a:pt x="3333" y="1621"/>
                      <a:pt x="2991" y="1941"/>
                    </a:cubicBezTo>
                    <a:cubicBezTo>
                      <a:pt x="2557" y="2306"/>
                      <a:pt x="2124" y="2694"/>
                      <a:pt x="1850" y="3196"/>
                    </a:cubicBezTo>
                    <a:cubicBezTo>
                      <a:pt x="1234" y="4292"/>
                      <a:pt x="1485" y="5844"/>
                      <a:pt x="617" y="6780"/>
                    </a:cubicBezTo>
                    <a:cubicBezTo>
                      <a:pt x="412" y="7008"/>
                      <a:pt x="138" y="7191"/>
                      <a:pt x="1" y="7487"/>
                    </a:cubicBezTo>
                    <a:cubicBezTo>
                      <a:pt x="594" y="8560"/>
                      <a:pt x="1279" y="9382"/>
                      <a:pt x="1279" y="9382"/>
                    </a:cubicBezTo>
                    <a:lnTo>
                      <a:pt x="3265" y="10455"/>
                    </a:lnTo>
                    <a:lnTo>
                      <a:pt x="9040" y="6483"/>
                    </a:lnTo>
                    <a:cubicBezTo>
                      <a:pt x="9040" y="6483"/>
                      <a:pt x="9108" y="5365"/>
                      <a:pt x="8492" y="4064"/>
                    </a:cubicBezTo>
                    <a:cubicBezTo>
                      <a:pt x="7898" y="2785"/>
                      <a:pt x="7328" y="2466"/>
                      <a:pt x="6438" y="1576"/>
                    </a:cubicBezTo>
                    <a:cubicBezTo>
                      <a:pt x="5547" y="663"/>
                      <a:pt x="5799" y="457"/>
                      <a:pt x="50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58"/>
              <p:cNvSpPr/>
              <p:nvPr/>
            </p:nvSpPr>
            <p:spPr>
              <a:xfrm>
                <a:off x="3882423" y="2299557"/>
                <a:ext cx="160850" cy="185271"/>
              </a:xfrm>
              <a:custGeom>
                <a:avLst/>
                <a:gdLst/>
                <a:ahLst/>
                <a:cxnLst/>
                <a:rect l="l" t="t" r="r" b="b"/>
                <a:pathLst>
                  <a:path w="8971" h="10333" extrusionOk="0">
                    <a:moveTo>
                      <a:pt x="4449" y="1"/>
                    </a:moveTo>
                    <a:cubicBezTo>
                      <a:pt x="4408" y="1"/>
                      <a:pt x="4339" y="23"/>
                      <a:pt x="4200" y="61"/>
                    </a:cubicBezTo>
                    <a:cubicBezTo>
                      <a:pt x="3698" y="175"/>
                      <a:pt x="3515" y="860"/>
                      <a:pt x="2716" y="1887"/>
                    </a:cubicBezTo>
                    <a:cubicBezTo>
                      <a:pt x="1917" y="2937"/>
                      <a:pt x="1415" y="2709"/>
                      <a:pt x="708" y="4649"/>
                    </a:cubicBezTo>
                    <a:cubicBezTo>
                      <a:pt x="0" y="6589"/>
                      <a:pt x="2306" y="10332"/>
                      <a:pt x="2306" y="10332"/>
                    </a:cubicBezTo>
                    <a:lnTo>
                      <a:pt x="8970" y="7137"/>
                    </a:lnTo>
                    <a:cubicBezTo>
                      <a:pt x="8970" y="7137"/>
                      <a:pt x="8537" y="5858"/>
                      <a:pt x="7943" y="4352"/>
                    </a:cubicBezTo>
                    <a:cubicBezTo>
                      <a:pt x="7350" y="2868"/>
                      <a:pt x="7624" y="3416"/>
                      <a:pt x="6528" y="2024"/>
                    </a:cubicBezTo>
                    <a:cubicBezTo>
                      <a:pt x="5433" y="654"/>
                      <a:pt x="5524" y="1156"/>
                      <a:pt x="4908" y="563"/>
                    </a:cubicBezTo>
                    <a:cubicBezTo>
                      <a:pt x="4462" y="151"/>
                      <a:pt x="4553" y="1"/>
                      <a:pt x="44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58"/>
              <p:cNvSpPr/>
              <p:nvPr/>
            </p:nvSpPr>
            <p:spPr>
              <a:xfrm>
                <a:off x="3915971" y="2314547"/>
                <a:ext cx="127303" cy="167000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9314" extrusionOk="0">
                    <a:moveTo>
                      <a:pt x="3379" y="1"/>
                    </a:moveTo>
                    <a:cubicBezTo>
                      <a:pt x="3128" y="572"/>
                      <a:pt x="2808" y="1119"/>
                      <a:pt x="2420" y="1599"/>
                    </a:cubicBezTo>
                    <a:cubicBezTo>
                      <a:pt x="2032" y="2101"/>
                      <a:pt x="1599" y="2535"/>
                      <a:pt x="1256" y="3037"/>
                    </a:cubicBezTo>
                    <a:cubicBezTo>
                      <a:pt x="937" y="3493"/>
                      <a:pt x="686" y="3995"/>
                      <a:pt x="412" y="4475"/>
                    </a:cubicBezTo>
                    <a:cubicBezTo>
                      <a:pt x="275" y="4771"/>
                      <a:pt x="138" y="5045"/>
                      <a:pt x="69" y="5342"/>
                    </a:cubicBezTo>
                    <a:cubicBezTo>
                      <a:pt x="1" y="5639"/>
                      <a:pt x="1" y="5958"/>
                      <a:pt x="1" y="6255"/>
                    </a:cubicBezTo>
                    <a:cubicBezTo>
                      <a:pt x="24" y="6734"/>
                      <a:pt x="24" y="7237"/>
                      <a:pt x="206" y="7693"/>
                    </a:cubicBezTo>
                    <a:cubicBezTo>
                      <a:pt x="298" y="7967"/>
                      <a:pt x="480" y="8241"/>
                      <a:pt x="571" y="8538"/>
                    </a:cubicBezTo>
                    <a:cubicBezTo>
                      <a:pt x="640" y="8789"/>
                      <a:pt x="686" y="9085"/>
                      <a:pt x="800" y="9314"/>
                    </a:cubicBezTo>
                    <a:lnTo>
                      <a:pt x="7099" y="6301"/>
                    </a:lnTo>
                    <a:cubicBezTo>
                      <a:pt x="7099" y="6301"/>
                      <a:pt x="6666" y="5022"/>
                      <a:pt x="6072" y="3516"/>
                    </a:cubicBezTo>
                    <a:cubicBezTo>
                      <a:pt x="5479" y="2032"/>
                      <a:pt x="5753" y="2580"/>
                      <a:pt x="4657" y="1188"/>
                    </a:cubicBezTo>
                    <a:cubicBezTo>
                      <a:pt x="3835" y="161"/>
                      <a:pt x="3676" y="184"/>
                      <a:pt x="33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58"/>
              <p:cNvSpPr/>
              <p:nvPr/>
            </p:nvSpPr>
            <p:spPr>
              <a:xfrm>
                <a:off x="3927841" y="2270689"/>
                <a:ext cx="196459" cy="253423"/>
              </a:xfrm>
              <a:custGeom>
                <a:avLst/>
                <a:gdLst/>
                <a:ahLst/>
                <a:cxnLst/>
                <a:rect l="l" t="t" r="r" b="b"/>
                <a:pathLst>
                  <a:path w="10957" h="14134" extrusionOk="0">
                    <a:moveTo>
                      <a:pt x="5265" y="1"/>
                    </a:moveTo>
                    <a:cubicBezTo>
                      <a:pt x="5134" y="1"/>
                      <a:pt x="4996" y="72"/>
                      <a:pt x="4840" y="210"/>
                    </a:cubicBezTo>
                    <a:cubicBezTo>
                      <a:pt x="4452" y="552"/>
                      <a:pt x="4292" y="872"/>
                      <a:pt x="3813" y="2310"/>
                    </a:cubicBezTo>
                    <a:cubicBezTo>
                      <a:pt x="3356" y="3748"/>
                      <a:pt x="2443" y="3862"/>
                      <a:pt x="1233" y="5871"/>
                    </a:cubicBezTo>
                    <a:cubicBezTo>
                      <a:pt x="1" y="7857"/>
                      <a:pt x="503" y="10869"/>
                      <a:pt x="503" y="10869"/>
                    </a:cubicBezTo>
                    <a:lnTo>
                      <a:pt x="4680" y="14133"/>
                    </a:lnTo>
                    <a:lnTo>
                      <a:pt x="10957" y="9295"/>
                    </a:lnTo>
                    <a:cubicBezTo>
                      <a:pt x="10957" y="9295"/>
                      <a:pt x="10797" y="8199"/>
                      <a:pt x="10455" y="7354"/>
                    </a:cubicBezTo>
                    <a:cubicBezTo>
                      <a:pt x="10112" y="6510"/>
                      <a:pt x="10112" y="5985"/>
                      <a:pt x="9017" y="4319"/>
                    </a:cubicBezTo>
                    <a:cubicBezTo>
                      <a:pt x="7921" y="2652"/>
                      <a:pt x="8127" y="2903"/>
                      <a:pt x="7122" y="1922"/>
                    </a:cubicBezTo>
                    <a:cubicBezTo>
                      <a:pt x="6141" y="940"/>
                      <a:pt x="6209" y="1032"/>
                      <a:pt x="5844" y="484"/>
                    </a:cubicBezTo>
                    <a:cubicBezTo>
                      <a:pt x="5640" y="157"/>
                      <a:pt x="5460" y="1"/>
                      <a:pt x="5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58"/>
              <p:cNvSpPr/>
              <p:nvPr/>
            </p:nvSpPr>
            <p:spPr>
              <a:xfrm>
                <a:off x="3950756" y="2323960"/>
                <a:ext cx="173544" cy="200153"/>
              </a:xfrm>
              <a:custGeom>
                <a:avLst/>
                <a:gdLst/>
                <a:ahLst/>
                <a:cxnLst/>
                <a:rect l="l" t="t" r="r" b="b"/>
                <a:pathLst>
                  <a:path w="9679" h="11163" extrusionOk="0">
                    <a:moveTo>
                      <a:pt x="6826" y="1"/>
                    </a:moveTo>
                    <a:cubicBezTo>
                      <a:pt x="6324" y="435"/>
                      <a:pt x="5707" y="731"/>
                      <a:pt x="5137" y="1074"/>
                    </a:cubicBezTo>
                    <a:cubicBezTo>
                      <a:pt x="4520" y="1439"/>
                      <a:pt x="3927" y="1873"/>
                      <a:pt x="3379" y="2352"/>
                    </a:cubicBezTo>
                    <a:cubicBezTo>
                      <a:pt x="2420" y="3174"/>
                      <a:pt x="1599" y="4155"/>
                      <a:pt x="937" y="5251"/>
                    </a:cubicBezTo>
                    <a:cubicBezTo>
                      <a:pt x="663" y="5684"/>
                      <a:pt x="298" y="6187"/>
                      <a:pt x="161" y="6666"/>
                    </a:cubicBezTo>
                    <a:cubicBezTo>
                      <a:pt x="1" y="7168"/>
                      <a:pt x="92" y="7716"/>
                      <a:pt x="92" y="8218"/>
                    </a:cubicBezTo>
                    <a:cubicBezTo>
                      <a:pt x="92" y="8332"/>
                      <a:pt x="69" y="8446"/>
                      <a:pt x="69" y="8560"/>
                    </a:cubicBezTo>
                    <a:lnTo>
                      <a:pt x="3402" y="11162"/>
                    </a:lnTo>
                    <a:lnTo>
                      <a:pt x="9679" y="6324"/>
                    </a:lnTo>
                    <a:cubicBezTo>
                      <a:pt x="9679" y="6324"/>
                      <a:pt x="9519" y="5228"/>
                      <a:pt x="9177" y="4383"/>
                    </a:cubicBezTo>
                    <a:cubicBezTo>
                      <a:pt x="8834" y="3539"/>
                      <a:pt x="8834" y="3014"/>
                      <a:pt x="7739" y="1348"/>
                    </a:cubicBezTo>
                    <a:cubicBezTo>
                      <a:pt x="7259" y="617"/>
                      <a:pt x="7031" y="252"/>
                      <a:pt x="68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58"/>
              <p:cNvSpPr/>
              <p:nvPr/>
            </p:nvSpPr>
            <p:spPr>
              <a:xfrm>
                <a:off x="3743676" y="2417611"/>
                <a:ext cx="299592" cy="222726"/>
              </a:xfrm>
              <a:custGeom>
                <a:avLst/>
                <a:gdLst/>
                <a:ahLst/>
                <a:cxnLst/>
                <a:rect l="l" t="t" r="r" b="b"/>
                <a:pathLst>
                  <a:path w="16709" h="12422" extrusionOk="0">
                    <a:moveTo>
                      <a:pt x="12446" y="0"/>
                    </a:moveTo>
                    <a:cubicBezTo>
                      <a:pt x="12086" y="0"/>
                      <a:pt x="11810" y="173"/>
                      <a:pt x="11025" y="302"/>
                    </a:cubicBezTo>
                    <a:cubicBezTo>
                      <a:pt x="9792" y="507"/>
                      <a:pt x="9861" y="1580"/>
                      <a:pt x="8994" y="2036"/>
                    </a:cubicBezTo>
                    <a:cubicBezTo>
                      <a:pt x="8733" y="2174"/>
                      <a:pt x="8501" y="2235"/>
                      <a:pt x="8273" y="2235"/>
                    </a:cubicBezTo>
                    <a:cubicBezTo>
                      <a:pt x="7743" y="2235"/>
                      <a:pt x="7235" y="1906"/>
                      <a:pt x="6437" y="1443"/>
                    </a:cubicBezTo>
                    <a:cubicBezTo>
                      <a:pt x="5849" y="1108"/>
                      <a:pt x="5604" y="972"/>
                      <a:pt x="5351" y="972"/>
                    </a:cubicBezTo>
                    <a:cubicBezTo>
                      <a:pt x="5102" y="972"/>
                      <a:pt x="4844" y="1103"/>
                      <a:pt x="4246" y="1306"/>
                    </a:cubicBezTo>
                    <a:cubicBezTo>
                      <a:pt x="3831" y="1447"/>
                      <a:pt x="3588" y="1494"/>
                      <a:pt x="3393" y="1494"/>
                    </a:cubicBezTo>
                    <a:cubicBezTo>
                      <a:pt x="3018" y="1494"/>
                      <a:pt x="2818" y="1321"/>
                      <a:pt x="1918" y="1306"/>
                    </a:cubicBezTo>
                    <a:cubicBezTo>
                      <a:pt x="548" y="1306"/>
                      <a:pt x="0" y="3840"/>
                      <a:pt x="0" y="3840"/>
                    </a:cubicBezTo>
                    <a:lnTo>
                      <a:pt x="5798" y="12422"/>
                    </a:lnTo>
                    <a:lnTo>
                      <a:pt x="16069" y="9226"/>
                    </a:lnTo>
                    <a:cubicBezTo>
                      <a:pt x="16069" y="9226"/>
                      <a:pt x="16708" y="4524"/>
                      <a:pt x="16206" y="2653"/>
                    </a:cubicBezTo>
                    <a:cubicBezTo>
                      <a:pt x="15704" y="781"/>
                      <a:pt x="16115" y="1397"/>
                      <a:pt x="14882" y="872"/>
                    </a:cubicBezTo>
                    <a:cubicBezTo>
                      <a:pt x="13673" y="370"/>
                      <a:pt x="14357" y="690"/>
                      <a:pt x="13308" y="233"/>
                    </a:cubicBezTo>
                    <a:cubicBezTo>
                      <a:pt x="12906" y="62"/>
                      <a:pt x="12661" y="0"/>
                      <a:pt x="124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58"/>
              <p:cNvSpPr/>
              <p:nvPr/>
            </p:nvSpPr>
            <p:spPr>
              <a:xfrm>
                <a:off x="3743676" y="2418508"/>
                <a:ext cx="299592" cy="221830"/>
              </a:xfrm>
              <a:custGeom>
                <a:avLst/>
                <a:gdLst/>
                <a:ahLst/>
                <a:cxnLst/>
                <a:rect l="l" t="t" r="r" b="b"/>
                <a:pathLst>
                  <a:path w="16709" h="12372" extrusionOk="0">
                    <a:moveTo>
                      <a:pt x="12783" y="1"/>
                    </a:moveTo>
                    <a:cubicBezTo>
                      <a:pt x="12372" y="206"/>
                      <a:pt x="11961" y="457"/>
                      <a:pt x="11710" y="845"/>
                    </a:cubicBezTo>
                    <a:cubicBezTo>
                      <a:pt x="11596" y="1028"/>
                      <a:pt x="11527" y="1256"/>
                      <a:pt x="11413" y="1439"/>
                    </a:cubicBezTo>
                    <a:cubicBezTo>
                      <a:pt x="11185" y="1827"/>
                      <a:pt x="10751" y="2055"/>
                      <a:pt x="10363" y="2283"/>
                    </a:cubicBezTo>
                    <a:cubicBezTo>
                      <a:pt x="9978" y="2493"/>
                      <a:pt x="9539" y="2717"/>
                      <a:pt x="9118" y="2717"/>
                    </a:cubicBezTo>
                    <a:cubicBezTo>
                      <a:pt x="8991" y="2717"/>
                      <a:pt x="8865" y="2696"/>
                      <a:pt x="8742" y="2648"/>
                    </a:cubicBezTo>
                    <a:cubicBezTo>
                      <a:pt x="8446" y="2511"/>
                      <a:pt x="8195" y="2260"/>
                      <a:pt x="7898" y="2192"/>
                    </a:cubicBezTo>
                    <a:cubicBezTo>
                      <a:pt x="7828" y="2174"/>
                      <a:pt x="7756" y="2167"/>
                      <a:pt x="7685" y="2167"/>
                    </a:cubicBezTo>
                    <a:cubicBezTo>
                      <a:pt x="7300" y="2167"/>
                      <a:pt x="6900" y="2381"/>
                      <a:pt x="6523" y="2381"/>
                    </a:cubicBezTo>
                    <a:cubicBezTo>
                      <a:pt x="6424" y="2381"/>
                      <a:pt x="6327" y="2366"/>
                      <a:pt x="6232" y="2329"/>
                    </a:cubicBezTo>
                    <a:cubicBezTo>
                      <a:pt x="6072" y="2260"/>
                      <a:pt x="5935" y="2146"/>
                      <a:pt x="5775" y="2078"/>
                    </a:cubicBezTo>
                    <a:cubicBezTo>
                      <a:pt x="5701" y="2051"/>
                      <a:pt x="5625" y="2040"/>
                      <a:pt x="5549" y="2040"/>
                    </a:cubicBezTo>
                    <a:cubicBezTo>
                      <a:pt x="5230" y="2040"/>
                      <a:pt x="4902" y="2237"/>
                      <a:pt x="4588" y="2329"/>
                    </a:cubicBezTo>
                    <a:cubicBezTo>
                      <a:pt x="4397" y="2396"/>
                      <a:pt x="4199" y="2426"/>
                      <a:pt x="3999" y="2426"/>
                    </a:cubicBezTo>
                    <a:cubicBezTo>
                      <a:pt x="3720" y="2426"/>
                      <a:pt x="3439" y="2367"/>
                      <a:pt x="3173" y="2260"/>
                    </a:cubicBezTo>
                    <a:cubicBezTo>
                      <a:pt x="2821" y="2106"/>
                      <a:pt x="2491" y="1825"/>
                      <a:pt x="2100" y="1825"/>
                    </a:cubicBezTo>
                    <a:cubicBezTo>
                      <a:pt x="2085" y="1825"/>
                      <a:pt x="2070" y="1826"/>
                      <a:pt x="2055" y="1827"/>
                    </a:cubicBezTo>
                    <a:cubicBezTo>
                      <a:pt x="1621" y="1872"/>
                      <a:pt x="1301" y="2237"/>
                      <a:pt x="1005" y="2511"/>
                    </a:cubicBezTo>
                    <a:cubicBezTo>
                      <a:pt x="708" y="2740"/>
                      <a:pt x="411" y="2991"/>
                      <a:pt x="160" y="3265"/>
                    </a:cubicBezTo>
                    <a:cubicBezTo>
                      <a:pt x="46" y="3561"/>
                      <a:pt x="0" y="3790"/>
                      <a:pt x="0" y="3790"/>
                    </a:cubicBezTo>
                    <a:lnTo>
                      <a:pt x="5798" y="12372"/>
                    </a:lnTo>
                    <a:lnTo>
                      <a:pt x="16069" y="9176"/>
                    </a:lnTo>
                    <a:cubicBezTo>
                      <a:pt x="16069" y="9176"/>
                      <a:pt x="16708" y="4474"/>
                      <a:pt x="16206" y="2603"/>
                    </a:cubicBezTo>
                    <a:cubicBezTo>
                      <a:pt x="15704" y="731"/>
                      <a:pt x="16115" y="1347"/>
                      <a:pt x="14882" y="822"/>
                    </a:cubicBezTo>
                    <a:cubicBezTo>
                      <a:pt x="13673" y="320"/>
                      <a:pt x="14357" y="640"/>
                      <a:pt x="13308" y="183"/>
                    </a:cubicBezTo>
                    <a:cubicBezTo>
                      <a:pt x="13102" y="92"/>
                      <a:pt x="12942" y="23"/>
                      <a:pt x="127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58"/>
              <p:cNvSpPr/>
              <p:nvPr/>
            </p:nvSpPr>
            <p:spPr>
              <a:xfrm>
                <a:off x="3969188" y="2293389"/>
                <a:ext cx="245157" cy="296204"/>
              </a:xfrm>
              <a:custGeom>
                <a:avLst/>
                <a:gdLst/>
                <a:ahLst/>
                <a:cxnLst/>
                <a:rect l="l" t="t" r="r" b="b"/>
                <a:pathLst>
                  <a:path w="13673" h="16520" extrusionOk="0">
                    <a:moveTo>
                      <a:pt x="9260" y="0"/>
                    </a:moveTo>
                    <a:cubicBezTo>
                      <a:pt x="9141" y="0"/>
                      <a:pt x="9030" y="203"/>
                      <a:pt x="8697" y="633"/>
                    </a:cubicBezTo>
                    <a:cubicBezTo>
                      <a:pt x="8012" y="1546"/>
                      <a:pt x="8468" y="1889"/>
                      <a:pt x="7213" y="2733"/>
                    </a:cubicBezTo>
                    <a:cubicBezTo>
                      <a:pt x="5980" y="3578"/>
                      <a:pt x="6072" y="3098"/>
                      <a:pt x="4268" y="4171"/>
                    </a:cubicBezTo>
                    <a:cubicBezTo>
                      <a:pt x="2465" y="5221"/>
                      <a:pt x="2967" y="5221"/>
                      <a:pt x="1872" y="6088"/>
                    </a:cubicBezTo>
                    <a:cubicBezTo>
                      <a:pt x="776" y="6956"/>
                      <a:pt x="982" y="5974"/>
                      <a:pt x="548" y="7937"/>
                    </a:cubicBezTo>
                    <a:cubicBezTo>
                      <a:pt x="114" y="9923"/>
                      <a:pt x="0" y="10608"/>
                      <a:pt x="502" y="12502"/>
                    </a:cubicBezTo>
                    <a:cubicBezTo>
                      <a:pt x="1004" y="14374"/>
                      <a:pt x="2009" y="16520"/>
                      <a:pt x="2009" y="16520"/>
                    </a:cubicBezTo>
                    <a:lnTo>
                      <a:pt x="10956" y="14351"/>
                    </a:lnTo>
                    <a:lnTo>
                      <a:pt x="13170" y="9124"/>
                    </a:lnTo>
                    <a:cubicBezTo>
                      <a:pt x="13170" y="9124"/>
                      <a:pt x="13672" y="5837"/>
                      <a:pt x="12623" y="3829"/>
                    </a:cubicBezTo>
                    <a:cubicBezTo>
                      <a:pt x="11550" y="1843"/>
                      <a:pt x="10933" y="1615"/>
                      <a:pt x="10020" y="724"/>
                    </a:cubicBezTo>
                    <a:cubicBezTo>
                      <a:pt x="9538" y="254"/>
                      <a:pt x="9393" y="0"/>
                      <a:pt x="9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58"/>
              <p:cNvSpPr/>
              <p:nvPr/>
            </p:nvSpPr>
            <p:spPr>
              <a:xfrm>
                <a:off x="3969188" y="2372677"/>
                <a:ext cx="243525" cy="216917"/>
              </a:xfrm>
              <a:custGeom>
                <a:avLst/>
                <a:gdLst/>
                <a:ahLst/>
                <a:cxnLst/>
                <a:rect l="l" t="t" r="r" b="b"/>
                <a:pathLst>
                  <a:path w="13582" h="12098" extrusionOk="0">
                    <a:moveTo>
                      <a:pt x="12874" y="0"/>
                    </a:moveTo>
                    <a:cubicBezTo>
                      <a:pt x="12531" y="183"/>
                      <a:pt x="12189" y="388"/>
                      <a:pt x="11892" y="639"/>
                    </a:cubicBezTo>
                    <a:cubicBezTo>
                      <a:pt x="11093" y="1301"/>
                      <a:pt x="10477" y="2260"/>
                      <a:pt x="9495" y="2557"/>
                    </a:cubicBezTo>
                    <a:cubicBezTo>
                      <a:pt x="9259" y="2630"/>
                      <a:pt x="9015" y="2659"/>
                      <a:pt x="8768" y="2659"/>
                    </a:cubicBezTo>
                    <a:cubicBezTo>
                      <a:pt x="8252" y="2659"/>
                      <a:pt x="7722" y="2535"/>
                      <a:pt x="7213" y="2442"/>
                    </a:cubicBezTo>
                    <a:cubicBezTo>
                      <a:pt x="7038" y="2417"/>
                      <a:pt x="6862" y="2399"/>
                      <a:pt x="6687" y="2399"/>
                    </a:cubicBezTo>
                    <a:cubicBezTo>
                      <a:pt x="6543" y="2399"/>
                      <a:pt x="6399" y="2412"/>
                      <a:pt x="6254" y="2442"/>
                    </a:cubicBezTo>
                    <a:cubicBezTo>
                      <a:pt x="6003" y="2511"/>
                      <a:pt x="5775" y="2625"/>
                      <a:pt x="5547" y="2739"/>
                    </a:cubicBezTo>
                    <a:cubicBezTo>
                      <a:pt x="4656" y="3173"/>
                      <a:pt x="3698" y="3447"/>
                      <a:pt x="2716" y="3538"/>
                    </a:cubicBezTo>
                    <a:cubicBezTo>
                      <a:pt x="2654" y="3542"/>
                      <a:pt x="2591" y="3544"/>
                      <a:pt x="2526" y="3544"/>
                    </a:cubicBezTo>
                    <a:cubicBezTo>
                      <a:pt x="2062" y="3544"/>
                      <a:pt x="1531" y="3448"/>
                      <a:pt x="1043" y="3448"/>
                    </a:cubicBezTo>
                    <a:cubicBezTo>
                      <a:pt x="871" y="3448"/>
                      <a:pt x="704" y="3460"/>
                      <a:pt x="548" y="3492"/>
                    </a:cubicBezTo>
                    <a:cubicBezTo>
                      <a:pt x="548" y="3515"/>
                      <a:pt x="548" y="3515"/>
                      <a:pt x="548" y="3515"/>
                    </a:cubicBezTo>
                    <a:cubicBezTo>
                      <a:pt x="114" y="5501"/>
                      <a:pt x="0" y="6186"/>
                      <a:pt x="502" y="8080"/>
                    </a:cubicBezTo>
                    <a:cubicBezTo>
                      <a:pt x="1004" y="9952"/>
                      <a:pt x="2009" y="12098"/>
                      <a:pt x="2009" y="12098"/>
                    </a:cubicBezTo>
                    <a:lnTo>
                      <a:pt x="10956" y="9929"/>
                    </a:lnTo>
                    <a:lnTo>
                      <a:pt x="13170" y="4702"/>
                    </a:lnTo>
                    <a:cubicBezTo>
                      <a:pt x="13170" y="4702"/>
                      <a:pt x="13581" y="1986"/>
                      <a:pt x="12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58"/>
              <p:cNvSpPr/>
              <p:nvPr/>
            </p:nvSpPr>
            <p:spPr>
              <a:xfrm>
                <a:off x="3639303" y="2419727"/>
                <a:ext cx="339307" cy="325376"/>
              </a:xfrm>
              <a:custGeom>
                <a:avLst/>
                <a:gdLst/>
                <a:ahLst/>
                <a:cxnLst/>
                <a:rect l="l" t="t" r="r" b="b"/>
                <a:pathLst>
                  <a:path w="18924" h="18147" extrusionOk="0">
                    <a:moveTo>
                      <a:pt x="3956" y="1"/>
                    </a:moveTo>
                    <a:cubicBezTo>
                      <a:pt x="3621" y="1"/>
                      <a:pt x="3343" y="202"/>
                      <a:pt x="2694" y="480"/>
                    </a:cubicBezTo>
                    <a:cubicBezTo>
                      <a:pt x="1393" y="1028"/>
                      <a:pt x="526" y="960"/>
                      <a:pt x="275" y="1644"/>
                    </a:cubicBezTo>
                    <a:cubicBezTo>
                      <a:pt x="1" y="2329"/>
                      <a:pt x="754" y="3790"/>
                      <a:pt x="1416" y="5548"/>
                    </a:cubicBezTo>
                    <a:cubicBezTo>
                      <a:pt x="2055" y="7328"/>
                      <a:pt x="1827" y="8766"/>
                      <a:pt x="3151" y="11642"/>
                    </a:cubicBezTo>
                    <a:cubicBezTo>
                      <a:pt x="4475" y="14518"/>
                      <a:pt x="5296" y="14267"/>
                      <a:pt x="8538" y="16161"/>
                    </a:cubicBezTo>
                    <a:cubicBezTo>
                      <a:pt x="10888" y="17562"/>
                      <a:pt x="12654" y="18146"/>
                      <a:pt x="14583" y="18146"/>
                    </a:cubicBezTo>
                    <a:cubicBezTo>
                      <a:pt x="15295" y="18146"/>
                      <a:pt x="16029" y="18067"/>
                      <a:pt x="16823" y="17919"/>
                    </a:cubicBezTo>
                    <a:cubicBezTo>
                      <a:pt x="18101" y="17691"/>
                      <a:pt x="18923" y="15591"/>
                      <a:pt x="18444" y="13970"/>
                    </a:cubicBezTo>
                    <a:cubicBezTo>
                      <a:pt x="17964" y="12327"/>
                      <a:pt x="18284" y="12806"/>
                      <a:pt x="15613" y="10501"/>
                    </a:cubicBezTo>
                    <a:cubicBezTo>
                      <a:pt x="12943" y="8195"/>
                      <a:pt x="14312" y="7533"/>
                      <a:pt x="12076" y="5205"/>
                    </a:cubicBezTo>
                    <a:cubicBezTo>
                      <a:pt x="9861" y="2854"/>
                      <a:pt x="10181" y="3516"/>
                      <a:pt x="8492" y="2854"/>
                    </a:cubicBezTo>
                    <a:cubicBezTo>
                      <a:pt x="6780" y="2192"/>
                      <a:pt x="7145" y="1667"/>
                      <a:pt x="5479" y="686"/>
                    </a:cubicBezTo>
                    <a:cubicBezTo>
                      <a:pt x="4658" y="191"/>
                      <a:pt x="4280" y="1"/>
                      <a:pt x="39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58"/>
              <p:cNvSpPr/>
              <p:nvPr/>
            </p:nvSpPr>
            <p:spPr>
              <a:xfrm>
                <a:off x="3742439" y="2460662"/>
                <a:ext cx="199328" cy="246753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3762" extrusionOk="0">
                    <a:moveTo>
                      <a:pt x="1644" y="1"/>
                    </a:moveTo>
                    <a:cubicBezTo>
                      <a:pt x="1416" y="206"/>
                      <a:pt x="1325" y="526"/>
                      <a:pt x="1233" y="799"/>
                    </a:cubicBezTo>
                    <a:cubicBezTo>
                      <a:pt x="1028" y="1347"/>
                      <a:pt x="823" y="1872"/>
                      <a:pt x="617" y="2420"/>
                    </a:cubicBezTo>
                    <a:cubicBezTo>
                      <a:pt x="366" y="3036"/>
                      <a:pt x="115" y="3698"/>
                      <a:pt x="47" y="4360"/>
                    </a:cubicBezTo>
                    <a:cubicBezTo>
                      <a:pt x="1" y="4954"/>
                      <a:pt x="92" y="5570"/>
                      <a:pt x="320" y="6118"/>
                    </a:cubicBezTo>
                    <a:cubicBezTo>
                      <a:pt x="503" y="6620"/>
                      <a:pt x="823" y="7076"/>
                      <a:pt x="1028" y="7579"/>
                    </a:cubicBezTo>
                    <a:cubicBezTo>
                      <a:pt x="1188" y="7944"/>
                      <a:pt x="1302" y="8309"/>
                      <a:pt x="1462" y="8674"/>
                    </a:cubicBezTo>
                    <a:cubicBezTo>
                      <a:pt x="1758" y="9382"/>
                      <a:pt x="2238" y="10021"/>
                      <a:pt x="2763" y="10546"/>
                    </a:cubicBezTo>
                    <a:cubicBezTo>
                      <a:pt x="3037" y="10820"/>
                      <a:pt x="3311" y="11071"/>
                      <a:pt x="3607" y="11276"/>
                    </a:cubicBezTo>
                    <a:cubicBezTo>
                      <a:pt x="3904" y="11459"/>
                      <a:pt x="4201" y="11619"/>
                      <a:pt x="4520" y="11778"/>
                    </a:cubicBezTo>
                    <a:cubicBezTo>
                      <a:pt x="5410" y="12258"/>
                      <a:pt x="6301" y="12714"/>
                      <a:pt x="7191" y="13171"/>
                    </a:cubicBezTo>
                    <a:cubicBezTo>
                      <a:pt x="7419" y="13285"/>
                      <a:pt x="7647" y="13399"/>
                      <a:pt x="7898" y="13467"/>
                    </a:cubicBezTo>
                    <a:cubicBezTo>
                      <a:pt x="8150" y="13536"/>
                      <a:pt x="8401" y="13582"/>
                      <a:pt x="8652" y="13604"/>
                    </a:cubicBezTo>
                    <a:cubicBezTo>
                      <a:pt x="9108" y="13650"/>
                      <a:pt x="9565" y="13696"/>
                      <a:pt x="10021" y="13741"/>
                    </a:cubicBezTo>
                    <a:cubicBezTo>
                      <a:pt x="10144" y="13752"/>
                      <a:pt x="10271" y="13762"/>
                      <a:pt x="10396" y="13762"/>
                    </a:cubicBezTo>
                    <a:cubicBezTo>
                      <a:pt x="10551" y="13762"/>
                      <a:pt x="10704" y="13746"/>
                      <a:pt x="10843" y="13696"/>
                    </a:cubicBezTo>
                    <a:cubicBezTo>
                      <a:pt x="10934" y="13673"/>
                      <a:pt x="11048" y="13604"/>
                      <a:pt x="11094" y="13513"/>
                    </a:cubicBezTo>
                    <a:cubicBezTo>
                      <a:pt x="11117" y="13422"/>
                      <a:pt x="11117" y="13308"/>
                      <a:pt x="11094" y="13216"/>
                    </a:cubicBezTo>
                    <a:cubicBezTo>
                      <a:pt x="10706" y="10888"/>
                      <a:pt x="9291" y="8834"/>
                      <a:pt x="8423" y="6643"/>
                    </a:cubicBezTo>
                    <a:cubicBezTo>
                      <a:pt x="7670" y="5433"/>
                      <a:pt x="7967" y="4634"/>
                      <a:pt x="6324" y="2922"/>
                    </a:cubicBezTo>
                    <a:cubicBezTo>
                      <a:pt x="4109" y="571"/>
                      <a:pt x="4429" y="1233"/>
                      <a:pt x="2740" y="571"/>
                    </a:cubicBezTo>
                    <a:cubicBezTo>
                      <a:pt x="2215" y="366"/>
                      <a:pt x="1895" y="183"/>
                      <a:pt x="16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58"/>
              <p:cNvSpPr/>
              <p:nvPr/>
            </p:nvSpPr>
            <p:spPr>
              <a:xfrm>
                <a:off x="3759222" y="2395808"/>
                <a:ext cx="473531" cy="340993"/>
              </a:xfrm>
              <a:custGeom>
                <a:avLst/>
                <a:gdLst/>
                <a:ahLst/>
                <a:cxnLst/>
                <a:rect l="l" t="t" r="r" b="b"/>
                <a:pathLst>
                  <a:path w="26410" h="19018" extrusionOk="0">
                    <a:moveTo>
                      <a:pt x="24681" y="0"/>
                    </a:moveTo>
                    <a:cubicBezTo>
                      <a:pt x="24069" y="0"/>
                      <a:pt x="24074" y="659"/>
                      <a:pt x="22917" y="1267"/>
                    </a:cubicBezTo>
                    <a:cubicBezTo>
                      <a:pt x="21586" y="1988"/>
                      <a:pt x="22975" y="2933"/>
                      <a:pt x="20518" y="2933"/>
                    </a:cubicBezTo>
                    <a:cubicBezTo>
                      <a:pt x="20489" y="2933"/>
                      <a:pt x="20460" y="2933"/>
                      <a:pt x="20429" y="2933"/>
                    </a:cubicBezTo>
                    <a:cubicBezTo>
                      <a:pt x="18372" y="2933"/>
                      <a:pt x="17841" y="2205"/>
                      <a:pt x="16638" y="2205"/>
                    </a:cubicBezTo>
                    <a:cubicBezTo>
                      <a:pt x="16319" y="2205"/>
                      <a:pt x="15953" y="2256"/>
                      <a:pt x="15499" y="2385"/>
                    </a:cubicBezTo>
                    <a:cubicBezTo>
                      <a:pt x="14163" y="2765"/>
                      <a:pt x="13573" y="2893"/>
                      <a:pt x="13054" y="2893"/>
                    </a:cubicBezTo>
                    <a:cubicBezTo>
                      <a:pt x="12731" y="2893"/>
                      <a:pt x="12436" y="2843"/>
                      <a:pt x="12007" y="2773"/>
                    </a:cubicBezTo>
                    <a:cubicBezTo>
                      <a:pt x="11907" y="2759"/>
                      <a:pt x="11823" y="2752"/>
                      <a:pt x="11750" y="2752"/>
                    </a:cubicBezTo>
                    <a:cubicBezTo>
                      <a:pt x="11016" y="2752"/>
                      <a:pt x="11443" y="3435"/>
                      <a:pt x="9907" y="3891"/>
                    </a:cubicBezTo>
                    <a:cubicBezTo>
                      <a:pt x="9584" y="3987"/>
                      <a:pt x="9267" y="4024"/>
                      <a:pt x="8956" y="4024"/>
                    </a:cubicBezTo>
                    <a:cubicBezTo>
                      <a:pt x="7941" y="4024"/>
                      <a:pt x="6993" y="3632"/>
                      <a:pt x="6129" y="3632"/>
                    </a:cubicBezTo>
                    <a:cubicBezTo>
                      <a:pt x="5874" y="3632"/>
                      <a:pt x="5627" y="3666"/>
                      <a:pt x="5388" y="3755"/>
                    </a:cubicBezTo>
                    <a:cubicBezTo>
                      <a:pt x="4086" y="4234"/>
                      <a:pt x="3676" y="5056"/>
                      <a:pt x="2534" y="5147"/>
                    </a:cubicBezTo>
                    <a:cubicBezTo>
                      <a:pt x="1416" y="5238"/>
                      <a:pt x="1507" y="6357"/>
                      <a:pt x="754" y="7110"/>
                    </a:cubicBezTo>
                    <a:cubicBezTo>
                      <a:pt x="1" y="7840"/>
                      <a:pt x="800" y="10009"/>
                      <a:pt x="2123" y="12017"/>
                    </a:cubicBezTo>
                    <a:cubicBezTo>
                      <a:pt x="3470" y="14049"/>
                      <a:pt x="4246" y="15624"/>
                      <a:pt x="6780" y="16696"/>
                    </a:cubicBezTo>
                    <a:cubicBezTo>
                      <a:pt x="8864" y="17579"/>
                      <a:pt x="10716" y="19017"/>
                      <a:pt x="12362" y="19017"/>
                    </a:cubicBezTo>
                    <a:cubicBezTo>
                      <a:pt x="12717" y="19017"/>
                      <a:pt x="13063" y="18950"/>
                      <a:pt x="13399" y="18796"/>
                    </a:cubicBezTo>
                    <a:cubicBezTo>
                      <a:pt x="18124" y="16628"/>
                      <a:pt x="17850" y="15487"/>
                      <a:pt x="19425" y="14186"/>
                    </a:cubicBezTo>
                    <a:cubicBezTo>
                      <a:pt x="21023" y="12885"/>
                      <a:pt x="22050" y="13387"/>
                      <a:pt x="23260" y="11949"/>
                    </a:cubicBezTo>
                    <a:cubicBezTo>
                      <a:pt x="24469" y="10488"/>
                      <a:pt x="26410" y="7384"/>
                      <a:pt x="26341" y="4416"/>
                    </a:cubicBezTo>
                    <a:cubicBezTo>
                      <a:pt x="26273" y="1472"/>
                      <a:pt x="26044" y="331"/>
                      <a:pt x="25040" y="57"/>
                    </a:cubicBezTo>
                    <a:cubicBezTo>
                      <a:pt x="24898" y="18"/>
                      <a:pt x="24781" y="0"/>
                      <a:pt x="24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58"/>
              <p:cNvSpPr/>
              <p:nvPr/>
            </p:nvSpPr>
            <p:spPr>
              <a:xfrm>
                <a:off x="3874228" y="2734461"/>
                <a:ext cx="146129" cy="153499"/>
              </a:xfrm>
              <a:custGeom>
                <a:avLst/>
                <a:gdLst/>
                <a:ahLst/>
                <a:cxnLst/>
                <a:rect l="l" t="t" r="r" b="b"/>
                <a:pathLst>
                  <a:path w="8150" h="8561" extrusionOk="0">
                    <a:moveTo>
                      <a:pt x="7556" y="1"/>
                    </a:moveTo>
                    <a:lnTo>
                      <a:pt x="4725" y="366"/>
                    </a:lnTo>
                    <a:cubicBezTo>
                      <a:pt x="4725" y="366"/>
                      <a:pt x="2648" y="1096"/>
                      <a:pt x="1986" y="1598"/>
                    </a:cubicBezTo>
                    <a:cubicBezTo>
                      <a:pt x="1302" y="2101"/>
                      <a:pt x="959" y="2899"/>
                      <a:pt x="800" y="3767"/>
                    </a:cubicBezTo>
                    <a:cubicBezTo>
                      <a:pt x="663" y="4634"/>
                      <a:pt x="1" y="5661"/>
                      <a:pt x="46" y="6597"/>
                    </a:cubicBezTo>
                    <a:cubicBezTo>
                      <a:pt x="92" y="7533"/>
                      <a:pt x="1233" y="8560"/>
                      <a:pt x="1233" y="8560"/>
                    </a:cubicBezTo>
                    <a:cubicBezTo>
                      <a:pt x="1233" y="8560"/>
                      <a:pt x="1073" y="8263"/>
                      <a:pt x="1119" y="7556"/>
                    </a:cubicBezTo>
                    <a:cubicBezTo>
                      <a:pt x="1165" y="6848"/>
                      <a:pt x="1576" y="6072"/>
                      <a:pt x="2260" y="5319"/>
                    </a:cubicBezTo>
                    <a:cubicBezTo>
                      <a:pt x="2945" y="4566"/>
                      <a:pt x="4315" y="4589"/>
                      <a:pt x="6232" y="3356"/>
                    </a:cubicBezTo>
                    <a:cubicBezTo>
                      <a:pt x="8149" y="2146"/>
                      <a:pt x="7875" y="343"/>
                      <a:pt x="7875" y="343"/>
                    </a:cubicBezTo>
                    <a:lnTo>
                      <a:pt x="75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58"/>
              <p:cNvSpPr/>
              <p:nvPr/>
            </p:nvSpPr>
            <p:spPr>
              <a:xfrm>
                <a:off x="3895099" y="2734461"/>
                <a:ext cx="121171" cy="51907"/>
              </a:xfrm>
              <a:custGeom>
                <a:avLst/>
                <a:gdLst/>
                <a:ahLst/>
                <a:cxnLst/>
                <a:rect l="l" t="t" r="r" b="b"/>
                <a:pathLst>
                  <a:path w="6758" h="2895" extrusionOk="0">
                    <a:moveTo>
                      <a:pt x="6392" y="1"/>
                    </a:moveTo>
                    <a:lnTo>
                      <a:pt x="3561" y="366"/>
                    </a:lnTo>
                    <a:cubicBezTo>
                      <a:pt x="3561" y="366"/>
                      <a:pt x="1484" y="1096"/>
                      <a:pt x="822" y="1598"/>
                    </a:cubicBezTo>
                    <a:cubicBezTo>
                      <a:pt x="457" y="1872"/>
                      <a:pt x="206" y="2215"/>
                      <a:pt x="1" y="2603"/>
                    </a:cubicBezTo>
                    <a:cubicBezTo>
                      <a:pt x="161" y="2763"/>
                      <a:pt x="389" y="2854"/>
                      <a:pt x="685" y="2877"/>
                    </a:cubicBezTo>
                    <a:cubicBezTo>
                      <a:pt x="770" y="2889"/>
                      <a:pt x="854" y="2894"/>
                      <a:pt x="938" y="2894"/>
                    </a:cubicBezTo>
                    <a:cubicBezTo>
                      <a:pt x="1647" y="2894"/>
                      <a:pt x="2328" y="2486"/>
                      <a:pt x="2900" y="2078"/>
                    </a:cubicBezTo>
                    <a:cubicBezTo>
                      <a:pt x="3014" y="2009"/>
                      <a:pt x="3105" y="1941"/>
                      <a:pt x="3219" y="1918"/>
                    </a:cubicBezTo>
                    <a:cubicBezTo>
                      <a:pt x="3333" y="1918"/>
                      <a:pt x="3425" y="1964"/>
                      <a:pt x="3516" y="1986"/>
                    </a:cubicBezTo>
                    <a:cubicBezTo>
                      <a:pt x="3887" y="2121"/>
                      <a:pt x="4295" y="2157"/>
                      <a:pt x="4695" y="2157"/>
                    </a:cubicBezTo>
                    <a:cubicBezTo>
                      <a:pt x="4836" y="2157"/>
                      <a:pt x="4976" y="2152"/>
                      <a:pt x="5114" y="2146"/>
                    </a:cubicBezTo>
                    <a:cubicBezTo>
                      <a:pt x="5319" y="2123"/>
                      <a:pt x="5547" y="2123"/>
                      <a:pt x="5753" y="2055"/>
                    </a:cubicBezTo>
                    <a:cubicBezTo>
                      <a:pt x="6141" y="1941"/>
                      <a:pt x="6415" y="1644"/>
                      <a:pt x="6620" y="1325"/>
                    </a:cubicBezTo>
                    <a:cubicBezTo>
                      <a:pt x="6757" y="754"/>
                      <a:pt x="6711" y="343"/>
                      <a:pt x="6711" y="343"/>
                    </a:cubicBez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58"/>
              <p:cNvSpPr/>
              <p:nvPr/>
            </p:nvSpPr>
            <p:spPr>
              <a:xfrm>
                <a:off x="4014606" y="2700985"/>
                <a:ext cx="160043" cy="98167"/>
              </a:xfrm>
              <a:custGeom>
                <a:avLst/>
                <a:gdLst/>
                <a:ahLst/>
                <a:cxnLst/>
                <a:rect l="l" t="t" r="r" b="b"/>
                <a:pathLst>
                  <a:path w="8926" h="5475" extrusionOk="0">
                    <a:moveTo>
                      <a:pt x="5043" y="0"/>
                    </a:moveTo>
                    <a:cubicBezTo>
                      <a:pt x="4988" y="0"/>
                      <a:pt x="4936" y="6"/>
                      <a:pt x="4885" y="19"/>
                    </a:cubicBezTo>
                    <a:cubicBezTo>
                      <a:pt x="4171" y="192"/>
                      <a:pt x="3129" y="570"/>
                      <a:pt x="2673" y="570"/>
                    </a:cubicBezTo>
                    <a:cubicBezTo>
                      <a:pt x="2647" y="570"/>
                      <a:pt x="2624" y="569"/>
                      <a:pt x="2603" y="567"/>
                    </a:cubicBezTo>
                    <a:cubicBezTo>
                      <a:pt x="2566" y="562"/>
                      <a:pt x="2525" y="560"/>
                      <a:pt x="2483" y="560"/>
                    </a:cubicBezTo>
                    <a:cubicBezTo>
                      <a:pt x="2081" y="560"/>
                      <a:pt x="1463" y="744"/>
                      <a:pt x="1051" y="909"/>
                    </a:cubicBezTo>
                    <a:cubicBezTo>
                      <a:pt x="594" y="1069"/>
                      <a:pt x="229" y="1206"/>
                      <a:pt x="229" y="1206"/>
                    </a:cubicBezTo>
                    <a:lnTo>
                      <a:pt x="1" y="1822"/>
                    </a:lnTo>
                    <a:cubicBezTo>
                      <a:pt x="1" y="1822"/>
                      <a:pt x="457" y="2689"/>
                      <a:pt x="1233" y="3169"/>
                    </a:cubicBezTo>
                    <a:cubicBezTo>
                      <a:pt x="1984" y="3619"/>
                      <a:pt x="2735" y="3949"/>
                      <a:pt x="3695" y="3949"/>
                    </a:cubicBezTo>
                    <a:cubicBezTo>
                      <a:pt x="3756" y="3949"/>
                      <a:pt x="3818" y="3947"/>
                      <a:pt x="3881" y="3945"/>
                    </a:cubicBezTo>
                    <a:cubicBezTo>
                      <a:pt x="4227" y="3930"/>
                      <a:pt x="4643" y="3918"/>
                      <a:pt x="5075" y="3918"/>
                    </a:cubicBezTo>
                    <a:cubicBezTo>
                      <a:pt x="5983" y="3918"/>
                      <a:pt x="6969" y="3972"/>
                      <a:pt x="7556" y="4173"/>
                    </a:cubicBezTo>
                    <a:cubicBezTo>
                      <a:pt x="8423" y="4470"/>
                      <a:pt x="8925" y="5474"/>
                      <a:pt x="8925" y="5474"/>
                    </a:cubicBezTo>
                    <a:cubicBezTo>
                      <a:pt x="8925" y="5474"/>
                      <a:pt x="8811" y="4310"/>
                      <a:pt x="8423" y="3465"/>
                    </a:cubicBezTo>
                    <a:cubicBezTo>
                      <a:pt x="8012" y="2621"/>
                      <a:pt x="7396" y="2119"/>
                      <a:pt x="7099" y="1594"/>
                    </a:cubicBezTo>
                    <a:cubicBezTo>
                      <a:pt x="6823" y="1084"/>
                      <a:pt x="5776" y="0"/>
                      <a:pt x="50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58"/>
              <p:cNvSpPr/>
              <p:nvPr/>
            </p:nvSpPr>
            <p:spPr>
              <a:xfrm>
                <a:off x="4014606" y="2709502"/>
                <a:ext cx="58541" cy="58954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3288" extrusionOk="0">
                    <a:moveTo>
                      <a:pt x="3265" y="0"/>
                    </a:moveTo>
                    <a:lnTo>
                      <a:pt x="3265" y="0"/>
                    </a:lnTo>
                    <a:cubicBezTo>
                      <a:pt x="3039" y="57"/>
                      <a:pt x="2829" y="98"/>
                      <a:pt x="2686" y="98"/>
                    </a:cubicBezTo>
                    <a:cubicBezTo>
                      <a:pt x="2655" y="98"/>
                      <a:pt x="2627" y="96"/>
                      <a:pt x="2603" y="92"/>
                    </a:cubicBezTo>
                    <a:cubicBezTo>
                      <a:pt x="2566" y="87"/>
                      <a:pt x="2525" y="85"/>
                      <a:pt x="2483" y="85"/>
                    </a:cubicBezTo>
                    <a:cubicBezTo>
                      <a:pt x="2081" y="85"/>
                      <a:pt x="1463" y="269"/>
                      <a:pt x="1051" y="434"/>
                    </a:cubicBezTo>
                    <a:cubicBezTo>
                      <a:pt x="594" y="594"/>
                      <a:pt x="229" y="731"/>
                      <a:pt x="229" y="731"/>
                    </a:cubicBezTo>
                    <a:lnTo>
                      <a:pt x="1" y="1347"/>
                    </a:lnTo>
                    <a:cubicBezTo>
                      <a:pt x="1" y="1347"/>
                      <a:pt x="457" y="2214"/>
                      <a:pt x="1233" y="2694"/>
                    </a:cubicBezTo>
                    <a:cubicBezTo>
                      <a:pt x="1644" y="2922"/>
                      <a:pt x="2032" y="3150"/>
                      <a:pt x="2466" y="3287"/>
                    </a:cubicBezTo>
                    <a:cubicBezTo>
                      <a:pt x="2512" y="2580"/>
                      <a:pt x="2580" y="1872"/>
                      <a:pt x="2626" y="1164"/>
                    </a:cubicBezTo>
                    <a:cubicBezTo>
                      <a:pt x="2626" y="936"/>
                      <a:pt x="2648" y="708"/>
                      <a:pt x="2763" y="502"/>
                    </a:cubicBezTo>
                    <a:cubicBezTo>
                      <a:pt x="2877" y="297"/>
                      <a:pt x="3059" y="137"/>
                      <a:pt x="32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58"/>
              <p:cNvSpPr/>
              <p:nvPr/>
            </p:nvSpPr>
            <p:spPr>
              <a:xfrm>
                <a:off x="3894687" y="2602421"/>
                <a:ext cx="211018" cy="152118"/>
              </a:xfrm>
              <a:custGeom>
                <a:avLst/>
                <a:gdLst/>
                <a:ahLst/>
                <a:cxnLst/>
                <a:rect l="l" t="t" r="r" b="b"/>
                <a:pathLst>
                  <a:path w="11769" h="8484" extrusionOk="0">
                    <a:moveTo>
                      <a:pt x="11723" y="0"/>
                    </a:moveTo>
                    <a:cubicBezTo>
                      <a:pt x="11646" y="0"/>
                      <a:pt x="11401" y="109"/>
                      <a:pt x="10638" y="700"/>
                    </a:cubicBezTo>
                    <a:cubicBezTo>
                      <a:pt x="9405" y="1636"/>
                      <a:pt x="8994" y="2046"/>
                      <a:pt x="8743" y="2937"/>
                    </a:cubicBezTo>
                    <a:cubicBezTo>
                      <a:pt x="8492" y="3804"/>
                      <a:pt x="7830" y="4945"/>
                      <a:pt x="7830" y="4945"/>
                    </a:cubicBezTo>
                    <a:cubicBezTo>
                      <a:pt x="7830" y="4945"/>
                      <a:pt x="7898" y="3576"/>
                      <a:pt x="7853" y="3051"/>
                    </a:cubicBezTo>
                    <a:cubicBezTo>
                      <a:pt x="7807" y="2549"/>
                      <a:pt x="7602" y="2001"/>
                      <a:pt x="7647" y="1613"/>
                    </a:cubicBezTo>
                    <a:cubicBezTo>
                      <a:pt x="7693" y="1225"/>
                      <a:pt x="7830" y="677"/>
                      <a:pt x="7830" y="677"/>
                    </a:cubicBezTo>
                    <a:lnTo>
                      <a:pt x="7830" y="677"/>
                    </a:lnTo>
                    <a:cubicBezTo>
                      <a:pt x="7830" y="677"/>
                      <a:pt x="7054" y="1111"/>
                      <a:pt x="6597" y="2046"/>
                    </a:cubicBezTo>
                    <a:cubicBezTo>
                      <a:pt x="6164" y="2982"/>
                      <a:pt x="6346" y="3827"/>
                      <a:pt x="6415" y="4511"/>
                    </a:cubicBezTo>
                    <a:cubicBezTo>
                      <a:pt x="6506" y="5173"/>
                      <a:pt x="6460" y="5949"/>
                      <a:pt x="6438" y="6292"/>
                    </a:cubicBezTo>
                    <a:cubicBezTo>
                      <a:pt x="6415" y="6657"/>
                      <a:pt x="6255" y="6726"/>
                      <a:pt x="6255" y="6726"/>
                    </a:cubicBezTo>
                    <a:cubicBezTo>
                      <a:pt x="6255" y="6726"/>
                      <a:pt x="4597" y="5515"/>
                      <a:pt x="3723" y="5515"/>
                    </a:cubicBezTo>
                    <a:cubicBezTo>
                      <a:pt x="3715" y="5515"/>
                      <a:pt x="3707" y="5516"/>
                      <a:pt x="3699" y="5516"/>
                    </a:cubicBezTo>
                    <a:cubicBezTo>
                      <a:pt x="3138" y="5545"/>
                      <a:pt x="2787" y="5699"/>
                      <a:pt x="2436" y="5699"/>
                    </a:cubicBezTo>
                    <a:cubicBezTo>
                      <a:pt x="2245" y="5699"/>
                      <a:pt x="2053" y="5653"/>
                      <a:pt x="1827" y="5516"/>
                    </a:cubicBezTo>
                    <a:cubicBezTo>
                      <a:pt x="1574" y="5362"/>
                      <a:pt x="1236" y="5316"/>
                      <a:pt x="919" y="5316"/>
                    </a:cubicBezTo>
                    <a:cubicBezTo>
                      <a:pt x="435" y="5316"/>
                      <a:pt x="1" y="5425"/>
                      <a:pt x="1" y="5425"/>
                    </a:cubicBezTo>
                    <a:cubicBezTo>
                      <a:pt x="1" y="5425"/>
                      <a:pt x="1325" y="6155"/>
                      <a:pt x="1895" y="6862"/>
                    </a:cubicBezTo>
                    <a:cubicBezTo>
                      <a:pt x="2489" y="7547"/>
                      <a:pt x="3767" y="8483"/>
                      <a:pt x="4657" y="8483"/>
                    </a:cubicBezTo>
                    <a:cubicBezTo>
                      <a:pt x="5570" y="8460"/>
                      <a:pt x="6529" y="7890"/>
                      <a:pt x="6734" y="7707"/>
                    </a:cubicBezTo>
                    <a:cubicBezTo>
                      <a:pt x="7237" y="7251"/>
                      <a:pt x="7054" y="7091"/>
                      <a:pt x="7716" y="6840"/>
                    </a:cubicBezTo>
                    <a:cubicBezTo>
                      <a:pt x="8378" y="6589"/>
                      <a:pt x="9131" y="6383"/>
                      <a:pt x="9633" y="5676"/>
                    </a:cubicBezTo>
                    <a:cubicBezTo>
                      <a:pt x="10158" y="4991"/>
                      <a:pt x="10752" y="4078"/>
                      <a:pt x="11048" y="2982"/>
                    </a:cubicBezTo>
                    <a:cubicBezTo>
                      <a:pt x="11368" y="1909"/>
                      <a:pt x="11094" y="1499"/>
                      <a:pt x="11322" y="1019"/>
                    </a:cubicBezTo>
                    <a:cubicBezTo>
                      <a:pt x="11573" y="517"/>
                      <a:pt x="11756" y="38"/>
                      <a:pt x="11756" y="38"/>
                    </a:cubicBezTo>
                    <a:cubicBezTo>
                      <a:pt x="11756" y="38"/>
                      <a:pt x="11768" y="0"/>
                      <a:pt x="117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58"/>
              <p:cNvSpPr/>
              <p:nvPr/>
            </p:nvSpPr>
            <p:spPr>
              <a:xfrm>
                <a:off x="3949536" y="2639932"/>
                <a:ext cx="146129" cy="114609"/>
              </a:xfrm>
              <a:custGeom>
                <a:avLst/>
                <a:gdLst/>
                <a:ahLst/>
                <a:cxnLst/>
                <a:rect l="l" t="t" r="r" b="b"/>
                <a:pathLst>
                  <a:path w="8150" h="6392" extrusionOk="0">
                    <a:moveTo>
                      <a:pt x="8149" y="0"/>
                    </a:moveTo>
                    <a:cubicBezTo>
                      <a:pt x="8012" y="160"/>
                      <a:pt x="7875" y="320"/>
                      <a:pt x="7715" y="457"/>
                    </a:cubicBezTo>
                    <a:cubicBezTo>
                      <a:pt x="7487" y="662"/>
                      <a:pt x="7236" y="822"/>
                      <a:pt x="7008" y="1027"/>
                    </a:cubicBezTo>
                    <a:cubicBezTo>
                      <a:pt x="6711" y="1301"/>
                      <a:pt x="6483" y="1598"/>
                      <a:pt x="6300" y="1940"/>
                    </a:cubicBezTo>
                    <a:cubicBezTo>
                      <a:pt x="6186" y="2191"/>
                      <a:pt x="6072" y="2465"/>
                      <a:pt x="5912" y="2693"/>
                    </a:cubicBezTo>
                    <a:cubicBezTo>
                      <a:pt x="5684" y="2990"/>
                      <a:pt x="5342" y="3196"/>
                      <a:pt x="5113" y="3492"/>
                    </a:cubicBezTo>
                    <a:cubicBezTo>
                      <a:pt x="4885" y="3789"/>
                      <a:pt x="4817" y="4177"/>
                      <a:pt x="4588" y="4474"/>
                    </a:cubicBezTo>
                    <a:cubicBezTo>
                      <a:pt x="4337" y="4839"/>
                      <a:pt x="3949" y="5044"/>
                      <a:pt x="3561" y="5250"/>
                    </a:cubicBezTo>
                    <a:cubicBezTo>
                      <a:pt x="3379" y="5341"/>
                      <a:pt x="3196" y="5432"/>
                      <a:pt x="3013" y="5524"/>
                    </a:cubicBezTo>
                    <a:cubicBezTo>
                      <a:pt x="2854" y="5615"/>
                      <a:pt x="2717" y="5684"/>
                      <a:pt x="2534" y="5729"/>
                    </a:cubicBezTo>
                    <a:cubicBezTo>
                      <a:pt x="2502" y="5732"/>
                      <a:pt x="2470" y="5734"/>
                      <a:pt x="2439" y="5734"/>
                    </a:cubicBezTo>
                    <a:cubicBezTo>
                      <a:pt x="2242" y="5734"/>
                      <a:pt x="2046" y="5680"/>
                      <a:pt x="1849" y="5661"/>
                    </a:cubicBezTo>
                    <a:cubicBezTo>
                      <a:pt x="1706" y="5620"/>
                      <a:pt x="1416" y="5588"/>
                      <a:pt x="1097" y="5588"/>
                    </a:cubicBezTo>
                    <a:cubicBezTo>
                      <a:pt x="704" y="5588"/>
                      <a:pt x="265" y="5636"/>
                      <a:pt x="1" y="5775"/>
                    </a:cubicBezTo>
                    <a:cubicBezTo>
                      <a:pt x="525" y="6117"/>
                      <a:pt x="1119" y="6391"/>
                      <a:pt x="1598" y="6391"/>
                    </a:cubicBezTo>
                    <a:cubicBezTo>
                      <a:pt x="2511" y="6368"/>
                      <a:pt x="3470" y="5798"/>
                      <a:pt x="3675" y="5615"/>
                    </a:cubicBezTo>
                    <a:cubicBezTo>
                      <a:pt x="4178" y="5159"/>
                      <a:pt x="3995" y="4999"/>
                      <a:pt x="4657" y="4748"/>
                    </a:cubicBezTo>
                    <a:cubicBezTo>
                      <a:pt x="5319" y="4497"/>
                      <a:pt x="6072" y="4291"/>
                      <a:pt x="6597" y="3584"/>
                    </a:cubicBezTo>
                    <a:cubicBezTo>
                      <a:pt x="7099" y="2899"/>
                      <a:pt x="7693" y="1986"/>
                      <a:pt x="7989" y="890"/>
                    </a:cubicBezTo>
                    <a:cubicBezTo>
                      <a:pt x="8103" y="525"/>
                      <a:pt x="8126" y="251"/>
                      <a:pt x="81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0" name="Google Shape;2990;p58"/>
            <p:cNvGrpSpPr/>
            <p:nvPr/>
          </p:nvGrpSpPr>
          <p:grpSpPr>
            <a:xfrm>
              <a:off x="4310514" y="2172931"/>
              <a:ext cx="785804" cy="1048556"/>
              <a:chOff x="4310514" y="2172931"/>
              <a:chExt cx="785804" cy="1048556"/>
            </a:xfrm>
          </p:grpSpPr>
          <p:sp>
            <p:nvSpPr>
              <p:cNvPr id="2991" name="Google Shape;2991;p58"/>
              <p:cNvSpPr/>
              <p:nvPr/>
            </p:nvSpPr>
            <p:spPr>
              <a:xfrm>
                <a:off x="4355537" y="2172931"/>
                <a:ext cx="138742" cy="324461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18096" extrusionOk="0">
                    <a:moveTo>
                      <a:pt x="6313" y="0"/>
                    </a:moveTo>
                    <a:cubicBezTo>
                      <a:pt x="6279" y="0"/>
                      <a:pt x="6245" y="1"/>
                      <a:pt x="6209" y="1"/>
                    </a:cubicBezTo>
                    <a:cubicBezTo>
                      <a:pt x="5136" y="24"/>
                      <a:pt x="4132" y="1257"/>
                      <a:pt x="3241" y="2170"/>
                    </a:cubicBezTo>
                    <a:cubicBezTo>
                      <a:pt x="2374" y="3083"/>
                      <a:pt x="1461" y="3699"/>
                      <a:pt x="1415" y="3905"/>
                    </a:cubicBezTo>
                    <a:cubicBezTo>
                      <a:pt x="1393" y="4110"/>
                      <a:pt x="822" y="5411"/>
                      <a:pt x="662" y="5799"/>
                    </a:cubicBezTo>
                    <a:cubicBezTo>
                      <a:pt x="502" y="6210"/>
                      <a:pt x="708" y="6758"/>
                      <a:pt x="845" y="7762"/>
                    </a:cubicBezTo>
                    <a:cubicBezTo>
                      <a:pt x="982" y="8766"/>
                      <a:pt x="0" y="10296"/>
                      <a:pt x="137" y="12030"/>
                    </a:cubicBezTo>
                    <a:cubicBezTo>
                      <a:pt x="274" y="13788"/>
                      <a:pt x="2557" y="18056"/>
                      <a:pt x="2557" y="18056"/>
                    </a:cubicBezTo>
                    <a:cubicBezTo>
                      <a:pt x="2626" y="18082"/>
                      <a:pt x="2703" y="18096"/>
                      <a:pt x="2787" y="18096"/>
                    </a:cubicBezTo>
                    <a:cubicBezTo>
                      <a:pt x="3149" y="18096"/>
                      <a:pt x="3641" y="17845"/>
                      <a:pt x="4177" y="17234"/>
                    </a:cubicBezTo>
                    <a:cubicBezTo>
                      <a:pt x="4816" y="16458"/>
                      <a:pt x="6003" y="11871"/>
                      <a:pt x="6003" y="11871"/>
                    </a:cubicBezTo>
                    <a:cubicBezTo>
                      <a:pt x="6003" y="11871"/>
                      <a:pt x="7738" y="2398"/>
                      <a:pt x="7510" y="1348"/>
                    </a:cubicBezTo>
                    <a:cubicBezTo>
                      <a:pt x="7311" y="332"/>
                      <a:pt x="7305" y="0"/>
                      <a:pt x="63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58"/>
              <p:cNvSpPr/>
              <p:nvPr/>
            </p:nvSpPr>
            <p:spPr>
              <a:xfrm>
                <a:off x="4369451" y="2179082"/>
                <a:ext cx="124829" cy="318311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17753" extrusionOk="0">
                    <a:moveTo>
                      <a:pt x="6460" y="1"/>
                    </a:moveTo>
                    <a:cubicBezTo>
                      <a:pt x="5250" y="183"/>
                      <a:pt x="4132" y="571"/>
                      <a:pt x="3219" y="1462"/>
                    </a:cubicBezTo>
                    <a:cubicBezTo>
                      <a:pt x="2488" y="2169"/>
                      <a:pt x="1986" y="3059"/>
                      <a:pt x="1484" y="3950"/>
                    </a:cubicBezTo>
                    <a:cubicBezTo>
                      <a:pt x="1005" y="4817"/>
                      <a:pt x="502" y="5684"/>
                      <a:pt x="251" y="6643"/>
                    </a:cubicBezTo>
                    <a:cubicBezTo>
                      <a:pt x="0" y="7602"/>
                      <a:pt x="251" y="9222"/>
                      <a:pt x="251" y="10204"/>
                    </a:cubicBezTo>
                    <a:cubicBezTo>
                      <a:pt x="274" y="11801"/>
                      <a:pt x="92" y="12851"/>
                      <a:pt x="160" y="14335"/>
                    </a:cubicBezTo>
                    <a:cubicBezTo>
                      <a:pt x="868" y="16024"/>
                      <a:pt x="1781" y="17713"/>
                      <a:pt x="1781" y="17713"/>
                    </a:cubicBezTo>
                    <a:cubicBezTo>
                      <a:pt x="1850" y="17739"/>
                      <a:pt x="1927" y="17753"/>
                      <a:pt x="2011" y="17753"/>
                    </a:cubicBezTo>
                    <a:cubicBezTo>
                      <a:pt x="2373" y="17753"/>
                      <a:pt x="2865" y="17502"/>
                      <a:pt x="3401" y="16891"/>
                    </a:cubicBezTo>
                    <a:cubicBezTo>
                      <a:pt x="4040" y="16115"/>
                      <a:pt x="5227" y="11528"/>
                      <a:pt x="5227" y="11528"/>
                    </a:cubicBezTo>
                    <a:cubicBezTo>
                      <a:pt x="5227" y="11528"/>
                      <a:pt x="6962" y="2055"/>
                      <a:pt x="6734" y="1005"/>
                    </a:cubicBezTo>
                    <a:cubicBezTo>
                      <a:pt x="6642" y="526"/>
                      <a:pt x="6597" y="206"/>
                      <a:pt x="64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58"/>
              <p:cNvSpPr/>
              <p:nvPr/>
            </p:nvSpPr>
            <p:spPr>
              <a:xfrm>
                <a:off x="4374364" y="2184550"/>
                <a:ext cx="167807" cy="315998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17624" extrusionOk="0">
                    <a:moveTo>
                      <a:pt x="6237" y="0"/>
                    </a:moveTo>
                    <a:cubicBezTo>
                      <a:pt x="5478" y="0"/>
                      <a:pt x="4331" y="1392"/>
                      <a:pt x="3470" y="2275"/>
                    </a:cubicBezTo>
                    <a:cubicBezTo>
                      <a:pt x="2579" y="3211"/>
                      <a:pt x="1119" y="4900"/>
                      <a:pt x="548" y="7799"/>
                    </a:cubicBezTo>
                    <a:cubicBezTo>
                      <a:pt x="0" y="10720"/>
                      <a:pt x="365" y="16792"/>
                      <a:pt x="2237" y="17522"/>
                    </a:cubicBezTo>
                    <a:cubicBezTo>
                      <a:pt x="2414" y="17590"/>
                      <a:pt x="2721" y="17623"/>
                      <a:pt x="3103" y="17623"/>
                    </a:cubicBezTo>
                    <a:cubicBezTo>
                      <a:pt x="4398" y="17623"/>
                      <a:pt x="6555" y="17241"/>
                      <a:pt x="7418" y="16518"/>
                    </a:cubicBezTo>
                    <a:cubicBezTo>
                      <a:pt x="8537" y="15582"/>
                      <a:pt x="9085" y="12752"/>
                      <a:pt x="9222" y="9899"/>
                    </a:cubicBezTo>
                    <a:cubicBezTo>
                      <a:pt x="9359" y="7046"/>
                      <a:pt x="8719" y="3873"/>
                      <a:pt x="8035" y="2252"/>
                    </a:cubicBezTo>
                    <a:cubicBezTo>
                      <a:pt x="7350" y="609"/>
                      <a:pt x="7122" y="221"/>
                      <a:pt x="6368" y="15"/>
                    </a:cubicBezTo>
                    <a:cubicBezTo>
                      <a:pt x="6326" y="5"/>
                      <a:pt x="6282" y="0"/>
                      <a:pt x="6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58"/>
              <p:cNvSpPr/>
              <p:nvPr/>
            </p:nvSpPr>
            <p:spPr>
              <a:xfrm>
                <a:off x="4384172" y="2189732"/>
                <a:ext cx="157999" cy="310817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17335" extrusionOk="0">
                    <a:moveTo>
                      <a:pt x="6392" y="0"/>
                    </a:moveTo>
                    <a:cubicBezTo>
                      <a:pt x="6232" y="297"/>
                      <a:pt x="6027" y="525"/>
                      <a:pt x="5707" y="594"/>
                    </a:cubicBezTo>
                    <a:cubicBezTo>
                      <a:pt x="5045" y="731"/>
                      <a:pt x="4543" y="913"/>
                      <a:pt x="4155" y="1530"/>
                    </a:cubicBezTo>
                    <a:cubicBezTo>
                      <a:pt x="3790" y="2123"/>
                      <a:pt x="3699" y="2876"/>
                      <a:pt x="3699" y="3584"/>
                    </a:cubicBezTo>
                    <a:cubicBezTo>
                      <a:pt x="3699" y="4291"/>
                      <a:pt x="3790" y="5022"/>
                      <a:pt x="3699" y="5729"/>
                    </a:cubicBezTo>
                    <a:cubicBezTo>
                      <a:pt x="3562" y="6711"/>
                      <a:pt x="3082" y="7624"/>
                      <a:pt x="2626" y="8514"/>
                    </a:cubicBezTo>
                    <a:cubicBezTo>
                      <a:pt x="1895" y="9929"/>
                      <a:pt x="1165" y="11344"/>
                      <a:pt x="435" y="12760"/>
                    </a:cubicBezTo>
                    <a:cubicBezTo>
                      <a:pt x="298" y="13033"/>
                      <a:pt x="138" y="13330"/>
                      <a:pt x="1" y="13627"/>
                    </a:cubicBezTo>
                    <a:cubicBezTo>
                      <a:pt x="275" y="15407"/>
                      <a:pt x="823" y="16891"/>
                      <a:pt x="1690" y="17233"/>
                    </a:cubicBezTo>
                    <a:cubicBezTo>
                      <a:pt x="1867" y="17301"/>
                      <a:pt x="2174" y="17334"/>
                      <a:pt x="2556" y="17334"/>
                    </a:cubicBezTo>
                    <a:cubicBezTo>
                      <a:pt x="3851" y="17334"/>
                      <a:pt x="6008" y="16952"/>
                      <a:pt x="6871" y="16229"/>
                    </a:cubicBezTo>
                    <a:cubicBezTo>
                      <a:pt x="7990" y="15293"/>
                      <a:pt x="8538" y="12463"/>
                      <a:pt x="8675" y="9610"/>
                    </a:cubicBezTo>
                    <a:cubicBezTo>
                      <a:pt x="8812" y="6757"/>
                      <a:pt x="8172" y="3584"/>
                      <a:pt x="7488" y="1963"/>
                    </a:cubicBezTo>
                    <a:cubicBezTo>
                      <a:pt x="7008" y="799"/>
                      <a:pt x="6757" y="274"/>
                      <a:pt x="6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58"/>
              <p:cNvSpPr/>
              <p:nvPr/>
            </p:nvSpPr>
            <p:spPr>
              <a:xfrm>
                <a:off x="4392886" y="2176464"/>
                <a:ext cx="172612" cy="326631"/>
              </a:xfrm>
              <a:custGeom>
                <a:avLst/>
                <a:gdLst/>
                <a:ahLst/>
                <a:cxnLst/>
                <a:rect l="l" t="t" r="r" b="b"/>
                <a:pathLst>
                  <a:path w="9627" h="18217" extrusionOk="0">
                    <a:moveTo>
                      <a:pt x="474" y="17859"/>
                    </a:moveTo>
                    <a:lnTo>
                      <a:pt x="474" y="17859"/>
                    </a:lnTo>
                    <a:cubicBezTo>
                      <a:pt x="474" y="17859"/>
                      <a:pt x="474" y="17859"/>
                      <a:pt x="474" y="17859"/>
                    </a:cubicBezTo>
                    <a:lnTo>
                      <a:pt x="474" y="17859"/>
                    </a:lnTo>
                    <a:cubicBezTo>
                      <a:pt x="474" y="17859"/>
                      <a:pt x="474" y="17859"/>
                      <a:pt x="474" y="17859"/>
                    </a:cubicBezTo>
                    <a:close/>
                    <a:moveTo>
                      <a:pt x="6676" y="1"/>
                    </a:moveTo>
                    <a:cubicBezTo>
                      <a:pt x="6422" y="1"/>
                      <a:pt x="6246" y="341"/>
                      <a:pt x="5975" y="1197"/>
                    </a:cubicBezTo>
                    <a:cubicBezTo>
                      <a:pt x="5655" y="2110"/>
                      <a:pt x="5495" y="1836"/>
                      <a:pt x="4833" y="2338"/>
                    </a:cubicBezTo>
                    <a:cubicBezTo>
                      <a:pt x="4171" y="2817"/>
                      <a:pt x="4947" y="4050"/>
                      <a:pt x="5107" y="5967"/>
                    </a:cubicBezTo>
                    <a:cubicBezTo>
                      <a:pt x="5244" y="7907"/>
                      <a:pt x="2368" y="10007"/>
                      <a:pt x="1181" y="11856"/>
                    </a:cubicBezTo>
                    <a:cubicBezTo>
                      <a:pt x="1" y="13695"/>
                      <a:pt x="739" y="17860"/>
                      <a:pt x="478" y="17860"/>
                    </a:cubicBezTo>
                    <a:cubicBezTo>
                      <a:pt x="477" y="17860"/>
                      <a:pt x="475" y="17859"/>
                      <a:pt x="474" y="17859"/>
                    </a:cubicBezTo>
                    <a:lnTo>
                      <a:pt x="474" y="17859"/>
                    </a:lnTo>
                    <a:cubicBezTo>
                      <a:pt x="497" y="17863"/>
                      <a:pt x="1219" y="17976"/>
                      <a:pt x="2163" y="18156"/>
                    </a:cubicBezTo>
                    <a:cubicBezTo>
                      <a:pt x="2354" y="18197"/>
                      <a:pt x="2596" y="18216"/>
                      <a:pt x="2870" y="18216"/>
                    </a:cubicBezTo>
                    <a:cubicBezTo>
                      <a:pt x="3963" y="18216"/>
                      <a:pt x="5559" y="17909"/>
                      <a:pt x="6454" y="17471"/>
                    </a:cubicBezTo>
                    <a:cubicBezTo>
                      <a:pt x="7595" y="16923"/>
                      <a:pt x="8303" y="15303"/>
                      <a:pt x="8942" y="13682"/>
                    </a:cubicBezTo>
                    <a:cubicBezTo>
                      <a:pt x="9558" y="12084"/>
                      <a:pt x="9627" y="10943"/>
                      <a:pt x="8965" y="9094"/>
                    </a:cubicBezTo>
                    <a:cubicBezTo>
                      <a:pt x="8326" y="7223"/>
                      <a:pt x="8462" y="4689"/>
                      <a:pt x="8052" y="3685"/>
                    </a:cubicBezTo>
                    <a:cubicBezTo>
                      <a:pt x="7664" y="2658"/>
                      <a:pt x="7047" y="78"/>
                      <a:pt x="6751" y="10"/>
                    </a:cubicBezTo>
                    <a:cubicBezTo>
                      <a:pt x="6725" y="4"/>
                      <a:pt x="6700" y="1"/>
                      <a:pt x="66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58"/>
              <p:cNvSpPr/>
              <p:nvPr/>
            </p:nvSpPr>
            <p:spPr>
              <a:xfrm>
                <a:off x="4401367" y="2280174"/>
                <a:ext cx="164131" cy="222924"/>
              </a:xfrm>
              <a:custGeom>
                <a:avLst/>
                <a:gdLst/>
                <a:ahLst/>
                <a:cxnLst/>
                <a:rect l="l" t="t" r="r" b="b"/>
                <a:pathLst>
                  <a:path w="9154" h="12433" extrusionOk="0">
                    <a:moveTo>
                      <a:pt x="7921" y="1"/>
                    </a:moveTo>
                    <a:cubicBezTo>
                      <a:pt x="7373" y="23"/>
                      <a:pt x="6825" y="46"/>
                      <a:pt x="6300" y="252"/>
                    </a:cubicBezTo>
                    <a:cubicBezTo>
                      <a:pt x="5250" y="640"/>
                      <a:pt x="4589" y="1690"/>
                      <a:pt x="4041" y="2694"/>
                    </a:cubicBezTo>
                    <a:cubicBezTo>
                      <a:pt x="3516" y="3561"/>
                      <a:pt x="2078" y="5068"/>
                      <a:pt x="1553" y="5935"/>
                    </a:cubicBezTo>
                    <a:cubicBezTo>
                      <a:pt x="891" y="7099"/>
                      <a:pt x="914" y="7213"/>
                      <a:pt x="434" y="8469"/>
                    </a:cubicBezTo>
                    <a:cubicBezTo>
                      <a:pt x="69" y="9405"/>
                      <a:pt x="1" y="10865"/>
                      <a:pt x="92" y="11870"/>
                    </a:cubicBezTo>
                    <a:cubicBezTo>
                      <a:pt x="115" y="11961"/>
                      <a:pt x="115" y="12030"/>
                      <a:pt x="138" y="12098"/>
                    </a:cubicBezTo>
                    <a:cubicBezTo>
                      <a:pt x="389" y="12144"/>
                      <a:pt x="959" y="12235"/>
                      <a:pt x="1690" y="12372"/>
                    </a:cubicBezTo>
                    <a:cubicBezTo>
                      <a:pt x="1881" y="12413"/>
                      <a:pt x="2123" y="12432"/>
                      <a:pt x="2397" y="12432"/>
                    </a:cubicBezTo>
                    <a:cubicBezTo>
                      <a:pt x="3490" y="12432"/>
                      <a:pt x="5086" y="12125"/>
                      <a:pt x="5981" y="11687"/>
                    </a:cubicBezTo>
                    <a:cubicBezTo>
                      <a:pt x="7122" y="11139"/>
                      <a:pt x="7830" y="9519"/>
                      <a:pt x="8469" y="7898"/>
                    </a:cubicBezTo>
                    <a:cubicBezTo>
                      <a:pt x="9085" y="6300"/>
                      <a:pt x="9154" y="5159"/>
                      <a:pt x="8492" y="3310"/>
                    </a:cubicBezTo>
                    <a:cubicBezTo>
                      <a:pt x="8149" y="2283"/>
                      <a:pt x="8012" y="1051"/>
                      <a:pt x="79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58"/>
              <p:cNvSpPr/>
              <p:nvPr/>
            </p:nvSpPr>
            <p:spPr>
              <a:xfrm>
                <a:off x="4400543" y="2294500"/>
                <a:ext cx="241481" cy="219356"/>
              </a:xfrm>
              <a:custGeom>
                <a:avLst/>
                <a:gdLst/>
                <a:ahLst/>
                <a:cxnLst/>
                <a:rect l="l" t="t" r="r" b="b"/>
                <a:pathLst>
                  <a:path w="13468" h="12234" extrusionOk="0">
                    <a:moveTo>
                      <a:pt x="11262" y="28"/>
                    </a:moveTo>
                    <a:cubicBezTo>
                      <a:pt x="10215" y="28"/>
                      <a:pt x="9449" y="861"/>
                      <a:pt x="8606" y="1050"/>
                    </a:cubicBezTo>
                    <a:cubicBezTo>
                      <a:pt x="8492" y="1080"/>
                      <a:pt x="8382" y="1092"/>
                      <a:pt x="8276" y="1092"/>
                    </a:cubicBezTo>
                    <a:cubicBezTo>
                      <a:pt x="7694" y="1092"/>
                      <a:pt x="7210" y="723"/>
                      <a:pt x="6618" y="723"/>
                    </a:cubicBezTo>
                    <a:cubicBezTo>
                      <a:pt x="6474" y="723"/>
                      <a:pt x="6324" y="745"/>
                      <a:pt x="6164" y="799"/>
                    </a:cubicBezTo>
                    <a:cubicBezTo>
                      <a:pt x="5251" y="1119"/>
                      <a:pt x="4977" y="2466"/>
                      <a:pt x="3813" y="3356"/>
                    </a:cubicBezTo>
                    <a:cubicBezTo>
                      <a:pt x="2626" y="4246"/>
                      <a:pt x="1987" y="5479"/>
                      <a:pt x="1005" y="6939"/>
                    </a:cubicBezTo>
                    <a:cubicBezTo>
                      <a:pt x="1" y="8377"/>
                      <a:pt x="47" y="11276"/>
                      <a:pt x="47" y="11276"/>
                    </a:cubicBezTo>
                    <a:cubicBezTo>
                      <a:pt x="47" y="11276"/>
                      <a:pt x="435" y="11550"/>
                      <a:pt x="1667" y="11984"/>
                    </a:cubicBezTo>
                    <a:cubicBezTo>
                      <a:pt x="2122" y="12152"/>
                      <a:pt x="2615" y="12234"/>
                      <a:pt x="3130" y="12234"/>
                    </a:cubicBezTo>
                    <a:cubicBezTo>
                      <a:pt x="4009" y="12234"/>
                      <a:pt x="4954" y="11996"/>
                      <a:pt x="5890" y="11550"/>
                    </a:cubicBezTo>
                    <a:cubicBezTo>
                      <a:pt x="7351" y="10842"/>
                      <a:pt x="7054" y="11527"/>
                      <a:pt x="8058" y="10751"/>
                    </a:cubicBezTo>
                    <a:cubicBezTo>
                      <a:pt x="9085" y="9952"/>
                      <a:pt x="9131" y="8788"/>
                      <a:pt x="9382" y="7898"/>
                    </a:cubicBezTo>
                    <a:cubicBezTo>
                      <a:pt x="9610" y="6985"/>
                      <a:pt x="10820" y="5068"/>
                      <a:pt x="11505" y="4109"/>
                    </a:cubicBezTo>
                    <a:cubicBezTo>
                      <a:pt x="12190" y="3150"/>
                      <a:pt x="12098" y="3881"/>
                      <a:pt x="12623" y="3150"/>
                    </a:cubicBezTo>
                    <a:cubicBezTo>
                      <a:pt x="13148" y="2397"/>
                      <a:pt x="13308" y="1347"/>
                      <a:pt x="13377" y="662"/>
                    </a:cubicBezTo>
                    <a:cubicBezTo>
                      <a:pt x="13468" y="0"/>
                      <a:pt x="12715" y="206"/>
                      <a:pt x="11528" y="46"/>
                    </a:cubicBezTo>
                    <a:cubicBezTo>
                      <a:pt x="11437" y="34"/>
                      <a:pt x="11349" y="28"/>
                      <a:pt x="11262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8" name="Google Shape;2998;p58"/>
              <p:cNvGrpSpPr/>
              <p:nvPr/>
            </p:nvGrpSpPr>
            <p:grpSpPr>
              <a:xfrm>
                <a:off x="4310514" y="2398856"/>
                <a:ext cx="261530" cy="822631"/>
                <a:chOff x="4310514" y="2398856"/>
                <a:chExt cx="261530" cy="822631"/>
              </a:xfrm>
            </p:grpSpPr>
            <p:sp>
              <p:nvSpPr>
                <p:cNvPr id="2999" name="Google Shape;2999;p58"/>
                <p:cNvSpPr/>
                <p:nvPr/>
              </p:nvSpPr>
              <p:spPr>
                <a:xfrm>
                  <a:off x="4310514" y="2507318"/>
                  <a:ext cx="115828" cy="71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0" h="39831" extrusionOk="0">
                      <a:moveTo>
                        <a:pt x="5684" y="1"/>
                      </a:moveTo>
                      <a:lnTo>
                        <a:pt x="4543" y="7921"/>
                      </a:lnTo>
                      <a:cubicBezTo>
                        <a:pt x="4474" y="7875"/>
                        <a:pt x="4406" y="7830"/>
                        <a:pt x="4360" y="7784"/>
                      </a:cubicBezTo>
                      <a:cubicBezTo>
                        <a:pt x="4155" y="7624"/>
                        <a:pt x="3790" y="6963"/>
                        <a:pt x="3789" y="6962"/>
                      </a:cubicBezTo>
                      <a:lnTo>
                        <a:pt x="3789" y="6962"/>
                      </a:lnTo>
                      <a:cubicBezTo>
                        <a:pt x="3789" y="6963"/>
                        <a:pt x="3835" y="7670"/>
                        <a:pt x="4041" y="8058"/>
                      </a:cubicBezTo>
                      <a:cubicBezTo>
                        <a:pt x="4155" y="8263"/>
                        <a:pt x="4314" y="8492"/>
                        <a:pt x="4429" y="8674"/>
                      </a:cubicBezTo>
                      <a:lnTo>
                        <a:pt x="1712" y="27574"/>
                      </a:lnTo>
                      <a:cubicBezTo>
                        <a:pt x="1575" y="27459"/>
                        <a:pt x="1438" y="27254"/>
                        <a:pt x="1301" y="26889"/>
                      </a:cubicBezTo>
                      <a:cubicBezTo>
                        <a:pt x="959" y="25907"/>
                        <a:pt x="822" y="25451"/>
                        <a:pt x="822" y="25451"/>
                      </a:cubicBezTo>
                      <a:lnTo>
                        <a:pt x="822" y="25451"/>
                      </a:lnTo>
                      <a:cubicBezTo>
                        <a:pt x="822" y="25451"/>
                        <a:pt x="548" y="27231"/>
                        <a:pt x="891" y="28281"/>
                      </a:cubicBezTo>
                      <a:cubicBezTo>
                        <a:pt x="1073" y="28806"/>
                        <a:pt x="1256" y="29308"/>
                        <a:pt x="1416" y="29673"/>
                      </a:cubicBezTo>
                      <a:lnTo>
                        <a:pt x="776" y="34056"/>
                      </a:lnTo>
                      <a:lnTo>
                        <a:pt x="160" y="38324"/>
                      </a:lnTo>
                      <a:lnTo>
                        <a:pt x="0" y="39443"/>
                      </a:lnTo>
                      <a:lnTo>
                        <a:pt x="982" y="39831"/>
                      </a:lnTo>
                      <a:lnTo>
                        <a:pt x="1187" y="38461"/>
                      </a:lnTo>
                      <a:lnTo>
                        <a:pt x="1758" y="34193"/>
                      </a:lnTo>
                      <a:lnTo>
                        <a:pt x="4109" y="17257"/>
                      </a:lnTo>
                      <a:cubicBezTo>
                        <a:pt x="4314" y="16937"/>
                        <a:pt x="4634" y="16435"/>
                        <a:pt x="4748" y="15978"/>
                      </a:cubicBezTo>
                      <a:cubicBezTo>
                        <a:pt x="4931" y="15294"/>
                        <a:pt x="4931" y="14860"/>
                        <a:pt x="4931" y="14860"/>
                      </a:cubicBezTo>
                      <a:lnTo>
                        <a:pt x="4931" y="14860"/>
                      </a:lnTo>
                      <a:cubicBezTo>
                        <a:pt x="4931" y="14860"/>
                        <a:pt x="4543" y="15499"/>
                        <a:pt x="4314" y="15750"/>
                      </a:cubicBezTo>
                      <a:lnTo>
                        <a:pt x="6460" y="92"/>
                      </a:lnTo>
                      <a:lnTo>
                        <a:pt x="56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0" name="Google Shape;3000;p58"/>
                <p:cNvSpPr/>
                <p:nvPr/>
              </p:nvSpPr>
              <p:spPr>
                <a:xfrm>
                  <a:off x="4391954" y="2500432"/>
                  <a:ext cx="57735" cy="125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" h="7004" extrusionOk="0">
                      <a:moveTo>
                        <a:pt x="1665" y="0"/>
                      </a:moveTo>
                      <a:cubicBezTo>
                        <a:pt x="1161" y="0"/>
                        <a:pt x="822" y="339"/>
                        <a:pt x="822" y="339"/>
                      </a:cubicBezTo>
                      <a:cubicBezTo>
                        <a:pt x="822" y="339"/>
                        <a:pt x="1" y="910"/>
                        <a:pt x="800" y="2781"/>
                      </a:cubicBezTo>
                      <a:cubicBezTo>
                        <a:pt x="1576" y="4653"/>
                        <a:pt x="1918" y="5201"/>
                        <a:pt x="2352" y="6114"/>
                      </a:cubicBezTo>
                      <a:lnTo>
                        <a:pt x="2785" y="7004"/>
                      </a:lnTo>
                      <a:cubicBezTo>
                        <a:pt x="2785" y="7004"/>
                        <a:pt x="3219" y="5726"/>
                        <a:pt x="2854" y="4105"/>
                      </a:cubicBezTo>
                      <a:cubicBezTo>
                        <a:pt x="2511" y="2462"/>
                        <a:pt x="2489" y="1275"/>
                        <a:pt x="2489" y="1275"/>
                      </a:cubicBezTo>
                      <a:cubicBezTo>
                        <a:pt x="2489" y="1275"/>
                        <a:pt x="2511" y="156"/>
                        <a:pt x="1872" y="19"/>
                      </a:cubicBezTo>
                      <a:cubicBezTo>
                        <a:pt x="1801" y="6"/>
                        <a:pt x="1731" y="0"/>
                        <a:pt x="16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1" name="Google Shape;3001;p58"/>
                <p:cNvSpPr/>
                <p:nvPr/>
              </p:nvSpPr>
              <p:spPr>
                <a:xfrm>
                  <a:off x="4393191" y="2500432"/>
                  <a:ext cx="45022" cy="45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" h="2554" extrusionOk="0">
                      <a:moveTo>
                        <a:pt x="1596" y="0"/>
                      </a:moveTo>
                      <a:cubicBezTo>
                        <a:pt x="1092" y="0"/>
                        <a:pt x="753" y="339"/>
                        <a:pt x="753" y="339"/>
                      </a:cubicBezTo>
                      <a:cubicBezTo>
                        <a:pt x="753" y="339"/>
                        <a:pt x="0" y="864"/>
                        <a:pt x="639" y="2553"/>
                      </a:cubicBezTo>
                      <a:cubicBezTo>
                        <a:pt x="1103" y="2511"/>
                        <a:pt x="1567" y="2391"/>
                        <a:pt x="2031" y="2391"/>
                      </a:cubicBezTo>
                      <a:cubicBezTo>
                        <a:pt x="2069" y="2391"/>
                        <a:pt x="2108" y="2392"/>
                        <a:pt x="2146" y="2393"/>
                      </a:cubicBezTo>
                      <a:cubicBezTo>
                        <a:pt x="2283" y="2416"/>
                        <a:pt x="2397" y="2416"/>
                        <a:pt x="2511" y="2439"/>
                      </a:cubicBezTo>
                      <a:cubicBezTo>
                        <a:pt x="2442" y="1731"/>
                        <a:pt x="2420" y="1275"/>
                        <a:pt x="2420" y="1275"/>
                      </a:cubicBezTo>
                      <a:cubicBezTo>
                        <a:pt x="2420" y="1275"/>
                        <a:pt x="2442" y="156"/>
                        <a:pt x="1803" y="19"/>
                      </a:cubicBezTo>
                      <a:cubicBezTo>
                        <a:pt x="1732" y="6"/>
                        <a:pt x="1662" y="0"/>
                        <a:pt x="159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2" name="Google Shape;3002;p58"/>
                <p:cNvSpPr/>
                <p:nvPr/>
              </p:nvSpPr>
              <p:spPr>
                <a:xfrm>
                  <a:off x="4332210" y="2497061"/>
                  <a:ext cx="92501" cy="79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9" h="4453" extrusionOk="0">
                      <a:moveTo>
                        <a:pt x="3973" y="1"/>
                      </a:moveTo>
                      <a:cubicBezTo>
                        <a:pt x="3759" y="1"/>
                        <a:pt x="2580" y="272"/>
                        <a:pt x="1507" y="1257"/>
                      </a:cubicBezTo>
                      <a:cubicBezTo>
                        <a:pt x="365" y="2285"/>
                        <a:pt x="69" y="3061"/>
                        <a:pt x="23" y="3768"/>
                      </a:cubicBezTo>
                      <a:lnTo>
                        <a:pt x="0" y="4453"/>
                      </a:lnTo>
                      <a:cubicBezTo>
                        <a:pt x="0" y="4453"/>
                        <a:pt x="845" y="3540"/>
                        <a:pt x="1781" y="3038"/>
                      </a:cubicBezTo>
                      <a:cubicBezTo>
                        <a:pt x="2716" y="2558"/>
                        <a:pt x="3333" y="2193"/>
                        <a:pt x="3972" y="1508"/>
                      </a:cubicBezTo>
                      <a:cubicBezTo>
                        <a:pt x="4634" y="847"/>
                        <a:pt x="5159" y="162"/>
                        <a:pt x="4588" y="93"/>
                      </a:cubicBezTo>
                      <a:lnTo>
                        <a:pt x="3995" y="2"/>
                      </a:lnTo>
                      <a:cubicBezTo>
                        <a:pt x="3989" y="1"/>
                        <a:pt x="3982" y="1"/>
                        <a:pt x="39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3" name="Google Shape;3003;p58"/>
                <p:cNvSpPr/>
                <p:nvPr/>
              </p:nvSpPr>
              <p:spPr>
                <a:xfrm>
                  <a:off x="4369864" y="2497061"/>
                  <a:ext cx="54848" cy="44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2490" extrusionOk="0">
                      <a:moveTo>
                        <a:pt x="1870" y="0"/>
                      </a:moveTo>
                      <a:cubicBezTo>
                        <a:pt x="1687" y="0"/>
                        <a:pt x="864" y="196"/>
                        <a:pt x="0" y="801"/>
                      </a:cubicBezTo>
                      <a:cubicBezTo>
                        <a:pt x="46" y="1006"/>
                        <a:pt x="91" y="1212"/>
                        <a:pt x="137" y="1417"/>
                      </a:cubicBezTo>
                      <a:cubicBezTo>
                        <a:pt x="206" y="1714"/>
                        <a:pt x="274" y="2033"/>
                        <a:pt x="457" y="2285"/>
                      </a:cubicBezTo>
                      <a:cubicBezTo>
                        <a:pt x="525" y="2353"/>
                        <a:pt x="594" y="2421"/>
                        <a:pt x="685" y="2490"/>
                      </a:cubicBezTo>
                      <a:cubicBezTo>
                        <a:pt x="1119" y="2216"/>
                        <a:pt x="1484" y="1919"/>
                        <a:pt x="1872" y="1508"/>
                      </a:cubicBezTo>
                      <a:cubicBezTo>
                        <a:pt x="2534" y="847"/>
                        <a:pt x="3059" y="162"/>
                        <a:pt x="2488" y="93"/>
                      </a:cubicBezTo>
                      <a:lnTo>
                        <a:pt x="1895" y="2"/>
                      </a:lnTo>
                      <a:cubicBezTo>
                        <a:pt x="1888" y="1"/>
                        <a:pt x="1880" y="0"/>
                        <a:pt x="187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4" name="Google Shape;3004;p58"/>
                <p:cNvSpPr/>
                <p:nvPr/>
              </p:nvSpPr>
              <p:spPr>
                <a:xfrm>
                  <a:off x="4424283" y="2499841"/>
                  <a:ext cx="96607" cy="103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782" extrusionOk="0">
                      <a:moveTo>
                        <a:pt x="1277" y="0"/>
                      </a:moveTo>
                      <a:cubicBezTo>
                        <a:pt x="1223" y="0"/>
                        <a:pt x="1163" y="2"/>
                        <a:pt x="1096" y="7"/>
                      </a:cubicBezTo>
                      <a:cubicBezTo>
                        <a:pt x="69" y="52"/>
                        <a:pt x="1" y="760"/>
                        <a:pt x="1" y="760"/>
                      </a:cubicBezTo>
                      <a:cubicBezTo>
                        <a:pt x="1" y="760"/>
                        <a:pt x="298" y="1901"/>
                        <a:pt x="1576" y="2860"/>
                      </a:cubicBezTo>
                      <a:cubicBezTo>
                        <a:pt x="2831" y="3819"/>
                        <a:pt x="3904" y="4184"/>
                        <a:pt x="4520" y="4983"/>
                      </a:cubicBezTo>
                      <a:lnTo>
                        <a:pt x="5159" y="5782"/>
                      </a:lnTo>
                      <a:cubicBezTo>
                        <a:pt x="5159" y="5782"/>
                        <a:pt x="5388" y="4024"/>
                        <a:pt x="3995" y="3271"/>
                      </a:cubicBezTo>
                      <a:cubicBezTo>
                        <a:pt x="2580" y="2518"/>
                        <a:pt x="2078" y="2084"/>
                        <a:pt x="1850" y="1262"/>
                      </a:cubicBezTo>
                      <a:cubicBezTo>
                        <a:pt x="1614" y="471"/>
                        <a:pt x="2080" y="0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3005;p58"/>
                <p:cNvSpPr/>
                <p:nvPr/>
              </p:nvSpPr>
              <p:spPr>
                <a:xfrm>
                  <a:off x="4424283" y="2499841"/>
                  <a:ext cx="46277" cy="46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1" h="2615" extrusionOk="0">
                      <a:moveTo>
                        <a:pt x="1277" y="0"/>
                      </a:moveTo>
                      <a:cubicBezTo>
                        <a:pt x="1223" y="0"/>
                        <a:pt x="1163" y="2"/>
                        <a:pt x="1096" y="7"/>
                      </a:cubicBezTo>
                      <a:cubicBezTo>
                        <a:pt x="69" y="52"/>
                        <a:pt x="1" y="760"/>
                        <a:pt x="1" y="760"/>
                      </a:cubicBezTo>
                      <a:cubicBezTo>
                        <a:pt x="1" y="760"/>
                        <a:pt x="252" y="1673"/>
                        <a:pt x="1188" y="2540"/>
                      </a:cubicBezTo>
                      <a:cubicBezTo>
                        <a:pt x="1393" y="2581"/>
                        <a:pt x="1599" y="2614"/>
                        <a:pt x="1799" y="2614"/>
                      </a:cubicBezTo>
                      <a:cubicBezTo>
                        <a:pt x="1933" y="2614"/>
                        <a:pt x="2064" y="2600"/>
                        <a:pt x="2192" y="2563"/>
                      </a:cubicBezTo>
                      <a:cubicBezTo>
                        <a:pt x="2329" y="2518"/>
                        <a:pt x="2443" y="2449"/>
                        <a:pt x="2580" y="2381"/>
                      </a:cubicBezTo>
                      <a:cubicBezTo>
                        <a:pt x="2192" y="2038"/>
                        <a:pt x="1987" y="1696"/>
                        <a:pt x="1850" y="1262"/>
                      </a:cubicBezTo>
                      <a:cubicBezTo>
                        <a:pt x="1614" y="471"/>
                        <a:pt x="2080" y="0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6" name="Google Shape;3006;p58"/>
                <p:cNvSpPr/>
                <p:nvPr/>
              </p:nvSpPr>
              <p:spPr>
                <a:xfrm>
                  <a:off x="4439864" y="2501490"/>
                  <a:ext cx="114178" cy="6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8" h="3529" extrusionOk="0">
                      <a:moveTo>
                        <a:pt x="699" y="0"/>
                      </a:moveTo>
                      <a:cubicBezTo>
                        <a:pt x="402" y="0"/>
                        <a:pt x="0" y="358"/>
                        <a:pt x="113" y="622"/>
                      </a:cubicBezTo>
                      <a:cubicBezTo>
                        <a:pt x="250" y="942"/>
                        <a:pt x="981" y="1170"/>
                        <a:pt x="1825" y="1558"/>
                      </a:cubicBezTo>
                      <a:cubicBezTo>
                        <a:pt x="2647" y="1946"/>
                        <a:pt x="2761" y="2197"/>
                        <a:pt x="4245" y="3110"/>
                      </a:cubicBezTo>
                      <a:cubicBezTo>
                        <a:pt x="4764" y="3425"/>
                        <a:pt x="5178" y="3528"/>
                        <a:pt x="5497" y="3528"/>
                      </a:cubicBezTo>
                      <a:cubicBezTo>
                        <a:pt x="6103" y="3528"/>
                        <a:pt x="6367" y="3156"/>
                        <a:pt x="6367" y="3156"/>
                      </a:cubicBezTo>
                      <a:cubicBezTo>
                        <a:pt x="6367" y="3156"/>
                        <a:pt x="5454" y="2699"/>
                        <a:pt x="4793" y="2060"/>
                      </a:cubicBezTo>
                      <a:cubicBezTo>
                        <a:pt x="4153" y="1398"/>
                        <a:pt x="3514" y="1239"/>
                        <a:pt x="2624" y="1033"/>
                      </a:cubicBezTo>
                      <a:cubicBezTo>
                        <a:pt x="1734" y="805"/>
                        <a:pt x="1118" y="280"/>
                        <a:pt x="1118" y="280"/>
                      </a:cubicBezTo>
                      <a:lnTo>
                        <a:pt x="867" y="52"/>
                      </a:lnTo>
                      <a:cubicBezTo>
                        <a:pt x="819" y="16"/>
                        <a:pt x="761" y="0"/>
                        <a:pt x="69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7" name="Google Shape;3007;p58"/>
                <p:cNvSpPr/>
                <p:nvPr/>
              </p:nvSpPr>
              <p:spPr>
                <a:xfrm>
                  <a:off x="4439864" y="2501490"/>
                  <a:ext cx="55242" cy="32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1" h="1787" extrusionOk="0">
                      <a:moveTo>
                        <a:pt x="699" y="0"/>
                      </a:moveTo>
                      <a:cubicBezTo>
                        <a:pt x="402" y="0"/>
                        <a:pt x="0" y="358"/>
                        <a:pt x="113" y="622"/>
                      </a:cubicBezTo>
                      <a:cubicBezTo>
                        <a:pt x="250" y="942"/>
                        <a:pt x="981" y="1170"/>
                        <a:pt x="1825" y="1558"/>
                      </a:cubicBezTo>
                      <a:cubicBezTo>
                        <a:pt x="2008" y="1627"/>
                        <a:pt x="2145" y="1718"/>
                        <a:pt x="2282" y="1786"/>
                      </a:cubicBezTo>
                      <a:cubicBezTo>
                        <a:pt x="2533" y="1535"/>
                        <a:pt x="2784" y="1284"/>
                        <a:pt x="3081" y="1147"/>
                      </a:cubicBezTo>
                      <a:cubicBezTo>
                        <a:pt x="2944" y="1102"/>
                        <a:pt x="2784" y="1056"/>
                        <a:pt x="2624" y="1033"/>
                      </a:cubicBezTo>
                      <a:cubicBezTo>
                        <a:pt x="1734" y="805"/>
                        <a:pt x="1118" y="280"/>
                        <a:pt x="1118" y="280"/>
                      </a:cubicBezTo>
                      <a:lnTo>
                        <a:pt x="867" y="52"/>
                      </a:lnTo>
                      <a:cubicBezTo>
                        <a:pt x="819" y="16"/>
                        <a:pt x="761" y="0"/>
                        <a:pt x="69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8" name="Google Shape;3008;p58"/>
                <p:cNvSpPr/>
                <p:nvPr/>
              </p:nvSpPr>
              <p:spPr>
                <a:xfrm>
                  <a:off x="4416519" y="2407463"/>
                  <a:ext cx="155525" cy="117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4" h="6552" extrusionOk="0">
                      <a:moveTo>
                        <a:pt x="7441" y="0"/>
                      </a:moveTo>
                      <a:cubicBezTo>
                        <a:pt x="7441" y="0"/>
                        <a:pt x="7167" y="617"/>
                        <a:pt x="6414" y="1530"/>
                      </a:cubicBezTo>
                      <a:cubicBezTo>
                        <a:pt x="5661" y="2443"/>
                        <a:pt x="4930" y="2237"/>
                        <a:pt x="2511" y="3219"/>
                      </a:cubicBezTo>
                      <a:cubicBezTo>
                        <a:pt x="114" y="4177"/>
                        <a:pt x="0" y="5387"/>
                        <a:pt x="0" y="5387"/>
                      </a:cubicBezTo>
                      <a:cubicBezTo>
                        <a:pt x="114" y="5684"/>
                        <a:pt x="685" y="6528"/>
                        <a:pt x="1621" y="6551"/>
                      </a:cubicBezTo>
                      <a:cubicBezTo>
                        <a:pt x="1634" y="6551"/>
                        <a:pt x="1647" y="6552"/>
                        <a:pt x="1659" y="6552"/>
                      </a:cubicBezTo>
                      <a:cubicBezTo>
                        <a:pt x="2552" y="6552"/>
                        <a:pt x="2409" y="5759"/>
                        <a:pt x="3287" y="4611"/>
                      </a:cubicBezTo>
                      <a:cubicBezTo>
                        <a:pt x="4200" y="3447"/>
                        <a:pt x="5182" y="3858"/>
                        <a:pt x="6916" y="2420"/>
                      </a:cubicBezTo>
                      <a:cubicBezTo>
                        <a:pt x="8674" y="1005"/>
                        <a:pt x="7441" y="0"/>
                        <a:pt x="744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9" name="Google Shape;3009;p58"/>
                <p:cNvSpPr/>
                <p:nvPr/>
              </p:nvSpPr>
              <p:spPr>
                <a:xfrm>
                  <a:off x="4315839" y="2398856"/>
                  <a:ext cx="94957" cy="113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6" h="6307" extrusionOk="0">
                      <a:moveTo>
                        <a:pt x="251" y="1"/>
                      </a:moveTo>
                      <a:cubicBezTo>
                        <a:pt x="251" y="1"/>
                        <a:pt x="0" y="1896"/>
                        <a:pt x="868" y="2717"/>
                      </a:cubicBezTo>
                      <a:cubicBezTo>
                        <a:pt x="1735" y="3539"/>
                        <a:pt x="2465" y="3927"/>
                        <a:pt x="3310" y="4931"/>
                      </a:cubicBezTo>
                      <a:cubicBezTo>
                        <a:pt x="3924" y="5661"/>
                        <a:pt x="4369" y="6307"/>
                        <a:pt x="4715" y="6307"/>
                      </a:cubicBezTo>
                      <a:cubicBezTo>
                        <a:pt x="4845" y="6307"/>
                        <a:pt x="4961" y="6216"/>
                        <a:pt x="5067" y="6004"/>
                      </a:cubicBezTo>
                      <a:cubicBezTo>
                        <a:pt x="5296" y="5525"/>
                        <a:pt x="4953" y="4634"/>
                        <a:pt x="4793" y="3744"/>
                      </a:cubicBezTo>
                      <a:cubicBezTo>
                        <a:pt x="4634" y="2854"/>
                        <a:pt x="3150" y="2078"/>
                        <a:pt x="1963" y="1873"/>
                      </a:cubicBezTo>
                      <a:cubicBezTo>
                        <a:pt x="754" y="1667"/>
                        <a:pt x="251" y="1"/>
                        <a:pt x="25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0" name="Google Shape;3010;p58"/>
              <p:cNvGrpSpPr/>
              <p:nvPr/>
            </p:nvGrpSpPr>
            <p:grpSpPr>
              <a:xfrm>
                <a:off x="4339973" y="2342518"/>
                <a:ext cx="756344" cy="816766"/>
                <a:chOff x="4339973" y="2342518"/>
                <a:chExt cx="756344" cy="816766"/>
              </a:xfrm>
            </p:grpSpPr>
            <p:sp>
              <p:nvSpPr>
                <p:cNvPr id="3011" name="Google Shape;3011;p58"/>
                <p:cNvSpPr/>
                <p:nvPr/>
              </p:nvSpPr>
              <p:spPr>
                <a:xfrm>
                  <a:off x="4339973" y="2384135"/>
                  <a:ext cx="690448" cy="77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08" h="43232" extrusionOk="0">
                      <a:moveTo>
                        <a:pt x="38347" y="0"/>
                      </a:moveTo>
                      <a:lnTo>
                        <a:pt x="35563" y="1210"/>
                      </a:lnTo>
                      <a:lnTo>
                        <a:pt x="35517" y="1233"/>
                      </a:lnTo>
                      <a:lnTo>
                        <a:pt x="35517" y="1278"/>
                      </a:lnTo>
                      <a:lnTo>
                        <a:pt x="34604" y="3561"/>
                      </a:lnTo>
                      <a:lnTo>
                        <a:pt x="34581" y="3607"/>
                      </a:lnTo>
                      <a:lnTo>
                        <a:pt x="34581" y="3675"/>
                      </a:lnTo>
                      <a:cubicBezTo>
                        <a:pt x="34718" y="4246"/>
                        <a:pt x="34787" y="4839"/>
                        <a:pt x="34718" y="5433"/>
                      </a:cubicBezTo>
                      <a:cubicBezTo>
                        <a:pt x="34672" y="6003"/>
                        <a:pt x="34490" y="6574"/>
                        <a:pt x="34102" y="6985"/>
                      </a:cubicBezTo>
                      <a:cubicBezTo>
                        <a:pt x="33691" y="7441"/>
                        <a:pt x="33257" y="7852"/>
                        <a:pt x="32801" y="8240"/>
                      </a:cubicBezTo>
                      <a:cubicBezTo>
                        <a:pt x="32595" y="8423"/>
                        <a:pt x="32390" y="8605"/>
                        <a:pt x="32185" y="8788"/>
                      </a:cubicBezTo>
                      <a:lnTo>
                        <a:pt x="32299" y="8628"/>
                      </a:lnTo>
                      <a:cubicBezTo>
                        <a:pt x="32481" y="8354"/>
                        <a:pt x="32618" y="8080"/>
                        <a:pt x="32755" y="7806"/>
                      </a:cubicBezTo>
                      <a:cubicBezTo>
                        <a:pt x="32869" y="7510"/>
                        <a:pt x="32961" y="7213"/>
                        <a:pt x="33029" y="6893"/>
                      </a:cubicBezTo>
                      <a:cubicBezTo>
                        <a:pt x="33075" y="6551"/>
                        <a:pt x="33006" y="6209"/>
                        <a:pt x="32892" y="5912"/>
                      </a:cubicBezTo>
                      <a:cubicBezTo>
                        <a:pt x="32778" y="5592"/>
                        <a:pt x="32618" y="5319"/>
                        <a:pt x="32390" y="5067"/>
                      </a:cubicBezTo>
                      <a:lnTo>
                        <a:pt x="32116" y="5319"/>
                      </a:lnTo>
                      <a:cubicBezTo>
                        <a:pt x="32299" y="5524"/>
                        <a:pt x="32458" y="5775"/>
                        <a:pt x="32573" y="6026"/>
                      </a:cubicBezTo>
                      <a:cubicBezTo>
                        <a:pt x="32687" y="6300"/>
                        <a:pt x="32755" y="6574"/>
                        <a:pt x="32732" y="6848"/>
                      </a:cubicBezTo>
                      <a:cubicBezTo>
                        <a:pt x="32687" y="7122"/>
                        <a:pt x="32618" y="7418"/>
                        <a:pt x="32527" y="7715"/>
                      </a:cubicBezTo>
                      <a:cubicBezTo>
                        <a:pt x="32413" y="7989"/>
                        <a:pt x="32299" y="8263"/>
                        <a:pt x="32139" y="8514"/>
                      </a:cubicBezTo>
                      <a:lnTo>
                        <a:pt x="31545" y="9290"/>
                      </a:lnTo>
                      <a:cubicBezTo>
                        <a:pt x="31500" y="9313"/>
                        <a:pt x="31477" y="9359"/>
                        <a:pt x="31431" y="9381"/>
                      </a:cubicBezTo>
                      <a:lnTo>
                        <a:pt x="30244" y="9244"/>
                      </a:lnTo>
                      <a:lnTo>
                        <a:pt x="30153" y="9244"/>
                      </a:lnTo>
                      <a:lnTo>
                        <a:pt x="30085" y="9313"/>
                      </a:lnTo>
                      <a:lnTo>
                        <a:pt x="29811" y="9769"/>
                      </a:lnTo>
                      <a:lnTo>
                        <a:pt x="29765" y="9838"/>
                      </a:lnTo>
                      <a:lnTo>
                        <a:pt x="29765" y="9884"/>
                      </a:lnTo>
                      <a:cubicBezTo>
                        <a:pt x="29811" y="10112"/>
                        <a:pt x="29834" y="10340"/>
                        <a:pt x="29834" y="10591"/>
                      </a:cubicBezTo>
                      <a:cubicBezTo>
                        <a:pt x="29811" y="10819"/>
                        <a:pt x="29788" y="11048"/>
                        <a:pt x="29674" y="11253"/>
                      </a:cubicBezTo>
                      <a:cubicBezTo>
                        <a:pt x="29628" y="11344"/>
                        <a:pt x="29560" y="11413"/>
                        <a:pt x="29468" y="11504"/>
                      </a:cubicBezTo>
                      <a:cubicBezTo>
                        <a:pt x="29377" y="11595"/>
                        <a:pt x="29286" y="11687"/>
                        <a:pt x="29194" y="11778"/>
                      </a:cubicBezTo>
                      <a:cubicBezTo>
                        <a:pt x="29012" y="11938"/>
                        <a:pt x="28829" y="12098"/>
                        <a:pt x="28647" y="12212"/>
                      </a:cubicBezTo>
                      <a:lnTo>
                        <a:pt x="28624" y="12235"/>
                      </a:lnTo>
                      <a:lnTo>
                        <a:pt x="28601" y="12257"/>
                      </a:lnTo>
                      <a:cubicBezTo>
                        <a:pt x="28350" y="12600"/>
                        <a:pt x="28076" y="12919"/>
                        <a:pt x="27779" y="13170"/>
                      </a:cubicBezTo>
                      <a:cubicBezTo>
                        <a:pt x="27619" y="13307"/>
                        <a:pt x="27460" y="13421"/>
                        <a:pt x="27277" y="13513"/>
                      </a:cubicBezTo>
                      <a:cubicBezTo>
                        <a:pt x="27094" y="13604"/>
                        <a:pt x="26889" y="13764"/>
                        <a:pt x="26729" y="13901"/>
                      </a:cubicBezTo>
                      <a:cubicBezTo>
                        <a:pt x="26478" y="14106"/>
                        <a:pt x="26227" y="14334"/>
                        <a:pt x="25999" y="14586"/>
                      </a:cubicBezTo>
                      <a:cubicBezTo>
                        <a:pt x="26067" y="14403"/>
                        <a:pt x="26136" y="14220"/>
                        <a:pt x="26181" y="14015"/>
                      </a:cubicBezTo>
                      <a:cubicBezTo>
                        <a:pt x="26250" y="13604"/>
                        <a:pt x="26204" y="13170"/>
                        <a:pt x="26067" y="12782"/>
                      </a:cubicBezTo>
                      <a:cubicBezTo>
                        <a:pt x="25953" y="12394"/>
                        <a:pt x="25656" y="11961"/>
                        <a:pt x="25132" y="11892"/>
                      </a:cubicBezTo>
                      <a:lnTo>
                        <a:pt x="25132" y="12212"/>
                      </a:lnTo>
                      <a:cubicBezTo>
                        <a:pt x="25177" y="12212"/>
                        <a:pt x="25268" y="12235"/>
                        <a:pt x="25337" y="12280"/>
                      </a:cubicBezTo>
                      <a:cubicBezTo>
                        <a:pt x="25405" y="12326"/>
                        <a:pt x="25474" y="12372"/>
                        <a:pt x="25542" y="12417"/>
                      </a:cubicBezTo>
                      <a:cubicBezTo>
                        <a:pt x="25656" y="12554"/>
                        <a:pt x="25748" y="12714"/>
                        <a:pt x="25793" y="12874"/>
                      </a:cubicBezTo>
                      <a:cubicBezTo>
                        <a:pt x="25908" y="13239"/>
                        <a:pt x="25976" y="13604"/>
                        <a:pt x="25908" y="13969"/>
                      </a:cubicBezTo>
                      <a:cubicBezTo>
                        <a:pt x="25839" y="14334"/>
                        <a:pt x="25679" y="14677"/>
                        <a:pt x="25497" y="15019"/>
                      </a:cubicBezTo>
                      <a:cubicBezTo>
                        <a:pt x="25451" y="15111"/>
                        <a:pt x="25383" y="15202"/>
                        <a:pt x="25337" y="15293"/>
                      </a:cubicBezTo>
                      <a:cubicBezTo>
                        <a:pt x="25200" y="15430"/>
                        <a:pt x="25063" y="15590"/>
                        <a:pt x="24949" y="15727"/>
                      </a:cubicBezTo>
                      <a:cubicBezTo>
                        <a:pt x="24378" y="16389"/>
                        <a:pt x="23853" y="17051"/>
                        <a:pt x="23374" y="17758"/>
                      </a:cubicBezTo>
                      <a:cubicBezTo>
                        <a:pt x="22917" y="18489"/>
                        <a:pt x="22461" y="19196"/>
                        <a:pt x="22050" y="19950"/>
                      </a:cubicBezTo>
                      <a:lnTo>
                        <a:pt x="13673" y="30883"/>
                      </a:lnTo>
                      <a:lnTo>
                        <a:pt x="12190" y="31933"/>
                      </a:lnTo>
                      <a:cubicBezTo>
                        <a:pt x="11550" y="32184"/>
                        <a:pt x="10934" y="32481"/>
                        <a:pt x="10341" y="32800"/>
                      </a:cubicBezTo>
                      <a:cubicBezTo>
                        <a:pt x="9747" y="33143"/>
                        <a:pt x="9154" y="33508"/>
                        <a:pt x="8606" y="33919"/>
                      </a:cubicBezTo>
                      <a:cubicBezTo>
                        <a:pt x="8035" y="34307"/>
                        <a:pt x="7488" y="34717"/>
                        <a:pt x="6985" y="35197"/>
                      </a:cubicBezTo>
                      <a:cubicBezTo>
                        <a:pt x="6460" y="35653"/>
                        <a:pt x="5981" y="36133"/>
                        <a:pt x="5502" y="36612"/>
                      </a:cubicBezTo>
                      <a:cubicBezTo>
                        <a:pt x="4520" y="37593"/>
                        <a:pt x="3607" y="38598"/>
                        <a:pt x="2694" y="39625"/>
                      </a:cubicBezTo>
                      <a:cubicBezTo>
                        <a:pt x="1781" y="40652"/>
                        <a:pt x="891" y="41679"/>
                        <a:pt x="1" y="42729"/>
                      </a:cubicBezTo>
                      <a:lnTo>
                        <a:pt x="663" y="43231"/>
                      </a:lnTo>
                      <a:cubicBezTo>
                        <a:pt x="1484" y="42158"/>
                        <a:pt x="2329" y="41086"/>
                        <a:pt x="3196" y="40036"/>
                      </a:cubicBezTo>
                      <a:cubicBezTo>
                        <a:pt x="4064" y="38986"/>
                        <a:pt x="4931" y="37959"/>
                        <a:pt x="5867" y="36977"/>
                      </a:cubicBezTo>
                      <a:cubicBezTo>
                        <a:pt x="6757" y="35950"/>
                        <a:pt x="7739" y="35037"/>
                        <a:pt x="8834" y="34238"/>
                      </a:cubicBezTo>
                      <a:cubicBezTo>
                        <a:pt x="9930" y="33462"/>
                        <a:pt x="11117" y="32754"/>
                        <a:pt x="12349" y="32298"/>
                      </a:cubicBezTo>
                      <a:lnTo>
                        <a:pt x="12395" y="32298"/>
                      </a:lnTo>
                      <a:lnTo>
                        <a:pt x="12418" y="32275"/>
                      </a:lnTo>
                      <a:lnTo>
                        <a:pt x="13879" y="31134"/>
                      </a:lnTo>
                      <a:lnTo>
                        <a:pt x="13901" y="31134"/>
                      </a:lnTo>
                      <a:lnTo>
                        <a:pt x="13901" y="31111"/>
                      </a:lnTo>
                      <a:lnTo>
                        <a:pt x="22324" y="20132"/>
                      </a:lnTo>
                      <a:lnTo>
                        <a:pt x="22324" y="20109"/>
                      </a:lnTo>
                      <a:cubicBezTo>
                        <a:pt x="22735" y="19379"/>
                        <a:pt x="23191" y="18648"/>
                        <a:pt x="23648" y="17941"/>
                      </a:cubicBezTo>
                      <a:cubicBezTo>
                        <a:pt x="24059" y="17302"/>
                        <a:pt x="24538" y="16708"/>
                        <a:pt x="25040" y="16115"/>
                      </a:cubicBezTo>
                      <a:lnTo>
                        <a:pt x="25063" y="16138"/>
                      </a:lnTo>
                      <a:cubicBezTo>
                        <a:pt x="25132" y="16046"/>
                        <a:pt x="25200" y="15932"/>
                        <a:pt x="25268" y="15841"/>
                      </a:cubicBezTo>
                      <a:cubicBezTo>
                        <a:pt x="25793" y="15248"/>
                        <a:pt x="26341" y="14631"/>
                        <a:pt x="26935" y="14129"/>
                      </a:cubicBezTo>
                      <a:cubicBezTo>
                        <a:pt x="27332" y="14053"/>
                        <a:pt x="27745" y="14009"/>
                        <a:pt x="28147" y="14009"/>
                      </a:cubicBezTo>
                      <a:cubicBezTo>
                        <a:pt x="28230" y="14009"/>
                        <a:pt x="28313" y="14011"/>
                        <a:pt x="28396" y="14015"/>
                      </a:cubicBezTo>
                      <a:cubicBezTo>
                        <a:pt x="28692" y="14038"/>
                        <a:pt x="28921" y="14129"/>
                        <a:pt x="29103" y="14312"/>
                      </a:cubicBezTo>
                      <a:cubicBezTo>
                        <a:pt x="29309" y="14494"/>
                        <a:pt x="29423" y="14745"/>
                        <a:pt x="29491" y="14996"/>
                      </a:cubicBezTo>
                      <a:lnTo>
                        <a:pt x="29765" y="14928"/>
                      </a:lnTo>
                      <a:cubicBezTo>
                        <a:pt x="29674" y="14631"/>
                        <a:pt x="29514" y="14357"/>
                        <a:pt x="29286" y="14129"/>
                      </a:cubicBezTo>
                      <a:cubicBezTo>
                        <a:pt x="29172" y="14015"/>
                        <a:pt x="29035" y="13924"/>
                        <a:pt x="28875" y="13878"/>
                      </a:cubicBezTo>
                      <a:cubicBezTo>
                        <a:pt x="28715" y="13810"/>
                        <a:pt x="28555" y="13810"/>
                        <a:pt x="28418" y="13810"/>
                      </a:cubicBezTo>
                      <a:cubicBezTo>
                        <a:pt x="28333" y="13803"/>
                        <a:pt x="28249" y="13801"/>
                        <a:pt x="28166" y="13801"/>
                      </a:cubicBezTo>
                      <a:cubicBezTo>
                        <a:pt x="27941" y="13801"/>
                        <a:pt x="27729" y="13822"/>
                        <a:pt x="27528" y="13855"/>
                      </a:cubicBezTo>
                      <a:cubicBezTo>
                        <a:pt x="27437" y="13855"/>
                        <a:pt x="27346" y="13878"/>
                        <a:pt x="27254" y="13878"/>
                      </a:cubicBezTo>
                      <a:cubicBezTo>
                        <a:pt x="27323" y="13855"/>
                        <a:pt x="27368" y="13810"/>
                        <a:pt x="27414" y="13787"/>
                      </a:cubicBezTo>
                      <a:cubicBezTo>
                        <a:pt x="27619" y="13673"/>
                        <a:pt x="27802" y="13536"/>
                        <a:pt x="27962" y="13399"/>
                      </a:cubicBezTo>
                      <a:cubicBezTo>
                        <a:pt x="28281" y="13102"/>
                        <a:pt x="28555" y="12782"/>
                        <a:pt x="28784" y="12417"/>
                      </a:cubicBezTo>
                      <a:cubicBezTo>
                        <a:pt x="29012" y="12257"/>
                        <a:pt x="29172" y="12098"/>
                        <a:pt x="29354" y="11938"/>
                      </a:cubicBezTo>
                      <a:cubicBezTo>
                        <a:pt x="29445" y="11847"/>
                        <a:pt x="29537" y="11755"/>
                        <a:pt x="29628" y="11687"/>
                      </a:cubicBezTo>
                      <a:cubicBezTo>
                        <a:pt x="29651" y="11641"/>
                        <a:pt x="29674" y="11618"/>
                        <a:pt x="29697" y="11595"/>
                      </a:cubicBezTo>
                      <a:lnTo>
                        <a:pt x="31614" y="10956"/>
                      </a:lnTo>
                      <a:lnTo>
                        <a:pt x="31865" y="10888"/>
                      </a:lnTo>
                      <a:cubicBezTo>
                        <a:pt x="31933" y="10865"/>
                        <a:pt x="32002" y="10842"/>
                        <a:pt x="32070" y="10819"/>
                      </a:cubicBezTo>
                      <a:cubicBezTo>
                        <a:pt x="32150" y="10808"/>
                        <a:pt x="32230" y="10802"/>
                        <a:pt x="32310" y="10802"/>
                      </a:cubicBezTo>
                      <a:cubicBezTo>
                        <a:pt x="32390" y="10802"/>
                        <a:pt x="32470" y="10808"/>
                        <a:pt x="32550" y="10819"/>
                      </a:cubicBezTo>
                      <a:cubicBezTo>
                        <a:pt x="32869" y="10842"/>
                        <a:pt x="33189" y="10934"/>
                        <a:pt x="33486" y="11070"/>
                      </a:cubicBezTo>
                      <a:lnTo>
                        <a:pt x="33600" y="10797"/>
                      </a:lnTo>
                      <a:cubicBezTo>
                        <a:pt x="33280" y="10660"/>
                        <a:pt x="32938" y="10568"/>
                        <a:pt x="32573" y="10545"/>
                      </a:cubicBezTo>
                      <a:cubicBezTo>
                        <a:pt x="32497" y="10536"/>
                        <a:pt x="32421" y="10531"/>
                        <a:pt x="32346" y="10531"/>
                      </a:cubicBezTo>
                      <a:cubicBezTo>
                        <a:pt x="32239" y="10531"/>
                        <a:pt x="32132" y="10542"/>
                        <a:pt x="32025" y="10568"/>
                      </a:cubicBezTo>
                      <a:cubicBezTo>
                        <a:pt x="31933" y="10568"/>
                        <a:pt x="31865" y="10614"/>
                        <a:pt x="31774" y="10637"/>
                      </a:cubicBezTo>
                      <a:lnTo>
                        <a:pt x="31523" y="10728"/>
                      </a:lnTo>
                      <a:lnTo>
                        <a:pt x="29925" y="11276"/>
                      </a:lnTo>
                      <a:cubicBezTo>
                        <a:pt x="30016" y="11048"/>
                        <a:pt x="30062" y="10819"/>
                        <a:pt x="30062" y="10591"/>
                      </a:cubicBezTo>
                      <a:cubicBezTo>
                        <a:pt x="30085" y="10363"/>
                        <a:pt x="30062" y="10135"/>
                        <a:pt x="30016" y="9906"/>
                      </a:cubicBezTo>
                      <a:lnTo>
                        <a:pt x="30313" y="9632"/>
                      </a:lnTo>
                      <a:lnTo>
                        <a:pt x="31477" y="9610"/>
                      </a:lnTo>
                      <a:lnTo>
                        <a:pt x="31523" y="9610"/>
                      </a:lnTo>
                      <a:lnTo>
                        <a:pt x="31545" y="9587"/>
                      </a:lnTo>
                      <a:cubicBezTo>
                        <a:pt x="32048" y="9222"/>
                        <a:pt x="32504" y="8834"/>
                        <a:pt x="32983" y="8446"/>
                      </a:cubicBezTo>
                      <a:cubicBezTo>
                        <a:pt x="33440" y="8058"/>
                        <a:pt x="33896" y="7647"/>
                        <a:pt x="34307" y="7190"/>
                      </a:cubicBezTo>
                      <a:cubicBezTo>
                        <a:pt x="34513" y="6962"/>
                        <a:pt x="34718" y="6688"/>
                        <a:pt x="34832" y="6368"/>
                      </a:cubicBezTo>
                      <a:cubicBezTo>
                        <a:pt x="34946" y="6072"/>
                        <a:pt x="35015" y="5775"/>
                        <a:pt x="35038" y="5455"/>
                      </a:cubicBezTo>
                      <a:cubicBezTo>
                        <a:pt x="35106" y="4839"/>
                        <a:pt x="35061" y="4246"/>
                        <a:pt x="34924" y="3652"/>
                      </a:cubicBezTo>
                      <a:lnTo>
                        <a:pt x="35700" y="1415"/>
                      </a:lnTo>
                      <a:lnTo>
                        <a:pt x="38507" y="434"/>
                      </a:lnTo>
                      <a:lnTo>
                        <a:pt x="38347" y="0"/>
                      </a:lnTo>
                      <a:close/>
                    </a:path>
                  </a:pathLst>
                </a:custGeom>
                <a:solidFill>
                  <a:srgbClr val="624E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2" name="Google Shape;3012;p58"/>
                <p:cNvSpPr/>
                <p:nvPr/>
              </p:nvSpPr>
              <p:spPr>
                <a:xfrm>
                  <a:off x="4978443" y="2569124"/>
                  <a:ext cx="25801" cy="2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9" h="1462" extrusionOk="0">
                      <a:moveTo>
                        <a:pt x="434" y="0"/>
                      </a:moveTo>
                      <a:cubicBezTo>
                        <a:pt x="388" y="23"/>
                        <a:pt x="343" y="23"/>
                        <a:pt x="297" y="69"/>
                      </a:cubicBezTo>
                      <a:cubicBezTo>
                        <a:pt x="251" y="92"/>
                        <a:pt x="206" y="114"/>
                        <a:pt x="183" y="137"/>
                      </a:cubicBezTo>
                      <a:cubicBezTo>
                        <a:pt x="137" y="183"/>
                        <a:pt x="92" y="251"/>
                        <a:pt x="69" y="320"/>
                      </a:cubicBezTo>
                      <a:cubicBezTo>
                        <a:pt x="46" y="365"/>
                        <a:pt x="23" y="434"/>
                        <a:pt x="23" y="502"/>
                      </a:cubicBezTo>
                      <a:cubicBezTo>
                        <a:pt x="0" y="571"/>
                        <a:pt x="0" y="639"/>
                        <a:pt x="23" y="708"/>
                      </a:cubicBezTo>
                      <a:cubicBezTo>
                        <a:pt x="23" y="731"/>
                        <a:pt x="46" y="753"/>
                        <a:pt x="46" y="776"/>
                      </a:cubicBezTo>
                      <a:cubicBezTo>
                        <a:pt x="46" y="822"/>
                        <a:pt x="46" y="845"/>
                        <a:pt x="46" y="890"/>
                      </a:cubicBezTo>
                      <a:lnTo>
                        <a:pt x="92" y="1005"/>
                      </a:lnTo>
                      <a:cubicBezTo>
                        <a:pt x="114" y="1050"/>
                        <a:pt x="137" y="1096"/>
                        <a:pt x="160" y="1119"/>
                      </a:cubicBezTo>
                      <a:cubicBezTo>
                        <a:pt x="229" y="1210"/>
                        <a:pt x="320" y="1278"/>
                        <a:pt x="411" y="1347"/>
                      </a:cubicBezTo>
                      <a:cubicBezTo>
                        <a:pt x="434" y="1347"/>
                        <a:pt x="434" y="1347"/>
                        <a:pt x="457" y="1370"/>
                      </a:cubicBezTo>
                      <a:cubicBezTo>
                        <a:pt x="502" y="1393"/>
                        <a:pt x="548" y="1415"/>
                        <a:pt x="594" y="1415"/>
                      </a:cubicBezTo>
                      <a:cubicBezTo>
                        <a:pt x="639" y="1438"/>
                        <a:pt x="731" y="1461"/>
                        <a:pt x="754" y="1461"/>
                      </a:cubicBezTo>
                      <a:cubicBezTo>
                        <a:pt x="799" y="1461"/>
                        <a:pt x="845" y="1461"/>
                        <a:pt x="891" y="1438"/>
                      </a:cubicBezTo>
                      <a:lnTo>
                        <a:pt x="959" y="1438"/>
                      </a:lnTo>
                      <a:cubicBezTo>
                        <a:pt x="1027" y="1415"/>
                        <a:pt x="1119" y="1393"/>
                        <a:pt x="1187" y="1347"/>
                      </a:cubicBezTo>
                      <a:cubicBezTo>
                        <a:pt x="1233" y="1301"/>
                        <a:pt x="1279" y="1278"/>
                        <a:pt x="1301" y="1233"/>
                      </a:cubicBezTo>
                      <a:cubicBezTo>
                        <a:pt x="1347" y="1187"/>
                        <a:pt x="1370" y="1142"/>
                        <a:pt x="1393" y="1096"/>
                      </a:cubicBezTo>
                      <a:cubicBezTo>
                        <a:pt x="1415" y="1073"/>
                        <a:pt x="1415" y="1050"/>
                        <a:pt x="1415" y="1027"/>
                      </a:cubicBezTo>
                      <a:cubicBezTo>
                        <a:pt x="1438" y="982"/>
                        <a:pt x="1438" y="936"/>
                        <a:pt x="1438" y="868"/>
                      </a:cubicBezTo>
                      <a:cubicBezTo>
                        <a:pt x="1438" y="822"/>
                        <a:pt x="1438" y="776"/>
                        <a:pt x="1438" y="708"/>
                      </a:cubicBezTo>
                      <a:cubicBezTo>
                        <a:pt x="1415" y="662"/>
                        <a:pt x="1393" y="617"/>
                        <a:pt x="1370" y="548"/>
                      </a:cubicBezTo>
                      <a:cubicBezTo>
                        <a:pt x="1370" y="548"/>
                        <a:pt x="1370" y="525"/>
                        <a:pt x="1347" y="502"/>
                      </a:cubicBezTo>
                      <a:cubicBezTo>
                        <a:pt x="1324" y="457"/>
                        <a:pt x="1301" y="388"/>
                        <a:pt x="1256" y="343"/>
                      </a:cubicBezTo>
                      <a:cubicBezTo>
                        <a:pt x="1187" y="251"/>
                        <a:pt x="1096" y="183"/>
                        <a:pt x="982" y="114"/>
                      </a:cubicBezTo>
                      <a:cubicBezTo>
                        <a:pt x="936" y="69"/>
                        <a:pt x="868" y="46"/>
                        <a:pt x="822" y="23"/>
                      </a:cubicBezTo>
                      <a:lnTo>
                        <a:pt x="776" y="23"/>
                      </a:lnTo>
                      <a:cubicBezTo>
                        <a:pt x="708" y="0"/>
                        <a:pt x="662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3" name="Google Shape;3013;p58"/>
                <p:cNvSpPr/>
                <p:nvPr/>
              </p:nvSpPr>
              <p:spPr>
                <a:xfrm>
                  <a:off x="4914180" y="2551104"/>
                  <a:ext cx="61823" cy="63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8" h="3562" extrusionOk="0">
                      <a:moveTo>
                        <a:pt x="366" y="1"/>
                      </a:moveTo>
                      <a:cubicBezTo>
                        <a:pt x="320" y="24"/>
                        <a:pt x="297" y="24"/>
                        <a:pt x="252" y="47"/>
                      </a:cubicBezTo>
                      <a:lnTo>
                        <a:pt x="229" y="47"/>
                      </a:lnTo>
                      <a:cubicBezTo>
                        <a:pt x="229" y="69"/>
                        <a:pt x="206" y="92"/>
                        <a:pt x="183" y="92"/>
                      </a:cubicBezTo>
                      <a:cubicBezTo>
                        <a:pt x="161" y="115"/>
                        <a:pt x="138" y="138"/>
                        <a:pt x="138" y="138"/>
                      </a:cubicBezTo>
                      <a:cubicBezTo>
                        <a:pt x="92" y="184"/>
                        <a:pt x="92" y="206"/>
                        <a:pt x="69" y="252"/>
                      </a:cubicBezTo>
                      <a:cubicBezTo>
                        <a:pt x="69" y="252"/>
                        <a:pt x="46" y="275"/>
                        <a:pt x="46" y="275"/>
                      </a:cubicBezTo>
                      <a:cubicBezTo>
                        <a:pt x="46" y="275"/>
                        <a:pt x="46" y="298"/>
                        <a:pt x="46" y="298"/>
                      </a:cubicBezTo>
                      <a:cubicBezTo>
                        <a:pt x="24" y="343"/>
                        <a:pt x="24" y="389"/>
                        <a:pt x="24" y="412"/>
                      </a:cubicBezTo>
                      <a:cubicBezTo>
                        <a:pt x="24" y="435"/>
                        <a:pt x="24" y="435"/>
                        <a:pt x="24" y="457"/>
                      </a:cubicBezTo>
                      <a:cubicBezTo>
                        <a:pt x="24" y="480"/>
                        <a:pt x="24" y="526"/>
                        <a:pt x="24" y="572"/>
                      </a:cubicBezTo>
                      <a:cubicBezTo>
                        <a:pt x="24" y="594"/>
                        <a:pt x="46" y="594"/>
                        <a:pt x="46" y="594"/>
                      </a:cubicBezTo>
                      <a:cubicBezTo>
                        <a:pt x="46" y="640"/>
                        <a:pt x="69" y="686"/>
                        <a:pt x="92" y="731"/>
                      </a:cubicBezTo>
                      <a:cubicBezTo>
                        <a:pt x="115" y="777"/>
                        <a:pt x="138" y="823"/>
                        <a:pt x="161" y="845"/>
                      </a:cubicBezTo>
                      <a:cubicBezTo>
                        <a:pt x="161" y="845"/>
                        <a:pt x="161" y="868"/>
                        <a:pt x="183" y="868"/>
                      </a:cubicBezTo>
                      <a:cubicBezTo>
                        <a:pt x="252" y="937"/>
                        <a:pt x="297" y="1005"/>
                        <a:pt x="389" y="1051"/>
                      </a:cubicBezTo>
                      <a:cubicBezTo>
                        <a:pt x="389" y="1051"/>
                        <a:pt x="412" y="1051"/>
                        <a:pt x="412" y="1074"/>
                      </a:cubicBezTo>
                      <a:cubicBezTo>
                        <a:pt x="457" y="1097"/>
                        <a:pt x="503" y="1119"/>
                        <a:pt x="549" y="1142"/>
                      </a:cubicBezTo>
                      <a:cubicBezTo>
                        <a:pt x="594" y="1165"/>
                        <a:pt x="663" y="1188"/>
                        <a:pt x="708" y="1188"/>
                      </a:cubicBezTo>
                      <a:lnTo>
                        <a:pt x="731" y="1188"/>
                      </a:lnTo>
                      <a:cubicBezTo>
                        <a:pt x="708" y="1233"/>
                        <a:pt x="686" y="1256"/>
                        <a:pt x="663" y="1302"/>
                      </a:cubicBezTo>
                      <a:cubicBezTo>
                        <a:pt x="640" y="1325"/>
                        <a:pt x="640" y="1348"/>
                        <a:pt x="640" y="1370"/>
                      </a:cubicBezTo>
                      <a:cubicBezTo>
                        <a:pt x="617" y="1348"/>
                        <a:pt x="594" y="1348"/>
                        <a:pt x="571" y="1325"/>
                      </a:cubicBezTo>
                      <a:cubicBezTo>
                        <a:pt x="503" y="1279"/>
                        <a:pt x="434" y="1256"/>
                        <a:pt x="366" y="1256"/>
                      </a:cubicBezTo>
                      <a:lnTo>
                        <a:pt x="252" y="1256"/>
                      </a:lnTo>
                      <a:cubicBezTo>
                        <a:pt x="206" y="1279"/>
                        <a:pt x="183" y="1279"/>
                        <a:pt x="138" y="1325"/>
                      </a:cubicBezTo>
                      <a:cubicBezTo>
                        <a:pt x="92" y="1348"/>
                        <a:pt x="69" y="1393"/>
                        <a:pt x="46" y="1439"/>
                      </a:cubicBezTo>
                      <a:cubicBezTo>
                        <a:pt x="46" y="1439"/>
                        <a:pt x="46" y="1462"/>
                        <a:pt x="46" y="1485"/>
                      </a:cubicBezTo>
                      <a:cubicBezTo>
                        <a:pt x="24" y="1507"/>
                        <a:pt x="24" y="1553"/>
                        <a:pt x="24" y="1599"/>
                      </a:cubicBezTo>
                      <a:cubicBezTo>
                        <a:pt x="1" y="1667"/>
                        <a:pt x="24" y="1736"/>
                        <a:pt x="24" y="1781"/>
                      </a:cubicBezTo>
                      <a:cubicBezTo>
                        <a:pt x="46" y="1850"/>
                        <a:pt x="69" y="1895"/>
                        <a:pt x="92" y="1964"/>
                      </a:cubicBezTo>
                      <a:cubicBezTo>
                        <a:pt x="92" y="1964"/>
                        <a:pt x="115" y="1987"/>
                        <a:pt x="115" y="2010"/>
                      </a:cubicBezTo>
                      <a:cubicBezTo>
                        <a:pt x="138" y="2055"/>
                        <a:pt x="161" y="2101"/>
                        <a:pt x="206" y="2147"/>
                      </a:cubicBezTo>
                      <a:cubicBezTo>
                        <a:pt x="275" y="2215"/>
                        <a:pt x="320" y="2261"/>
                        <a:pt x="389" y="2329"/>
                      </a:cubicBezTo>
                      <a:cubicBezTo>
                        <a:pt x="366" y="2375"/>
                        <a:pt x="366" y="2443"/>
                        <a:pt x="366" y="2489"/>
                      </a:cubicBezTo>
                      <a:cubicBezTo>
                        <a:pt x="343" y="2512"/>
                        <a:pt x="343" y="2512"/>
                        <a:pt x="343" y="2512"/>
                      </a:cubicBezTo>
                      <a:cubicBezTo>
                        <a:pt x="320" y="2557"/>
                        <a:pt x="320" y="2626"/>
                        <a:pt x="297" y="2671"/>
                      </a:cubicBezTo>
                      <a:cubicBezTo>
                        <a:pt x="297" y="2740"/>
                        <a:pt x="297" y="2786"/>
                        <a:pt x="320" y="2854"/>
                      </a:cubicBezTo>
                      <a:cubicBezTo>
                        <a:pt x="320" y="2968"/>
                        <a:pt x="389" y="3105"/>
                        <a:pt x="457" y="3196"/>
                      </a:cubicBezTo>
                      <a:cubicBezTo>
                        <a:pt x="503" y="3242"/>
                        <a:pt x="549" y="3288"/>
                        <a:pt x="594" y="3333"/>
                      </a:cubicBezTo>
                      <a:lnTo>
                        <a:pt x="617" y="3333"/>
                      </a:lnTo>
                      <a:cubicBezTo>
                        <a:pt x="663" y="3379"/>
                        <a:pt x="708" y="3425"/>
                        <a:pt x="777" y="3448"/>
                      </a:cubicBezTo>
                      <a:cubicBezTo>
                        <a:pt x="891" y="3516"/>
                        <a:pt x="1005" y="3562"/>
                        <a:pt x="1142" y="3562"/>
                      </a:cubicBezTo>
                      <a:cubicBezTo>
                        <a:pt x="1210" y="3562"/>
                        <a:pt x="1302" y="3562"/>
                        <a:pt x="1370" y="3539"/>
                      </a:cubicBezTo>
                      <a:cubicBezTo>
                        <a:pt x="1416" y="3516"/>
                        <a:pt x="1484" y="3516"/>
                        <a:pt x="1530" y="3470"/>
                      </a:cubicBezTo>
                      <a:cubicBezTo>
                        <a:pt x="1576" y="3448"/>
                        <a:pt x="1599" y="3425"/>
                        <a:pt x="1644" y="3379"/>
                      </a:cubicBezTo>
                      <a:cubicBezTo>
                        <a:pt x="1690" y="3311"/>
                        <a:pt x="1735" y="3242"/>
                        <a:pt x="1758" y="3174"/>
                      </a:cubicBezTo>
                      <a:cubicBezTo>
                        <a:pt x="1781" y="3151"/>
                        <a:pt x="1781" y="3151"/>
                        <a:pt x="1781" y="3128"/>
                      </a:cubicBezTo>
                      <a:cubicBezTo>
                        <a:pt x="1827" y="3174"/>
                        <a:pt x="1872" y="3219"/>
                        <a:pt x="1918" y="3242"/>
                      </a:cubicBezTo>
                      <a:cubicBezTo>
                        <a:pt x="2052" y="3309"/>
                        <a:pt x="2198" y="3351"/>
                        <a:pt x="2347" y="3351"/>
                      </a:cubicBezTo>
                      <a:cubicBezTo>
                        <a:pt x="2401" y="3351"/>
                        <a:pt x="2456" y="3346"/>
                        <a:pt x="2512" y="3333"/>
                      </a:cubicBezTo>
                      <a:cubicBezTo>
                        <a:pt x="2671" y="3311"/>
                        <a:pt x="2808" y="3219"/>
                        <a:pt x="2922" y="3105"/>
                      </a:cubicBezTo>
                      <a:cubicBezTo>
                        <a:pt x="2968" y="3060"/>
                        <a:pt x="3014" y="2991"/>
                        <a:pt x="3037" y="2923"/>
                      </a:cubicBezTo>
                      <a:cubicBezTo>
                        <a:pt x="3082" y="2854"/>
                        <a:pt x="3105" y="2786"/>
                        <a:pt x="3105" y="2717"/>
                      </a:cubicBezTo>
                      <a:cubicBezTo>
                        <a:pt x="3105" y="2649"/>
                        <a:pt x="3105" y="2580"/>
                        <a:pt x="3105" y="2512"/>
                      </a:cubicBezTo>
                      <a:cubicBezTo>
                        <a:pt x="3105" y="2489"/>
                        <a:pt x="3082" y="2466"/>
                        <a:pt x="3082" y="2443"/>
                      </a:cubicBezTo>
                      <a:cubicBezTo>
                        <a:pt x="3037" y="2306"/>
                        <a:pt x="2991" y="2192"/>
                        <a:pt x="2900" y="2101"/>
                      </a:cubicBezTo>
                      <a:cubicBezTo>
                        <a:pt x="2877" y="2032"/>
                        <a:pt x="2808" y="1987"/>
                        <a:pt x="2763" y="1941"/>
                      </a:cubicBezTo>
                      <a:cubicBezTo>
                        <a:pt x="2763" y="1918"/>
                        <a:pt x="2785" y="1873"/>
                        <a:pt x="2785" y="1850"/>
                      </a:cubicBezTo>
                      <a:cubicBezTo>
                        <a:pt x="2785" y="1850"/>
                        <a:pt x="2785" y="1827"/>
                        <a:pt x="2785" y="1827"/>
                      </a:cubicBezTo>
                      <a:cubicBezTo>
                        <a:pt x="2785" y="1804"/>
                        <a:pt x="2785" y="1781"/>
                        <a:pt x="2785" y="1736"/>
                      </a:cubicBezTo>
                      <a:cubicBezTo>
                        <a:pt x="2785" y="1713"/>
                        <a:pt x="2785" y="1690"/>
                        <a:pt x="2785" y="1644"/>
                      </a:cubicBezTo>
                      <a:lnTo>
                        <a:pt x="2900" y="1644"/>
                      </a:lnTo>
                      <a:cubicBezTo>
                        <a:pt x="2922" y="1644"/>
                        <a:pt x="2945" y="1622"/>
                        <a:pt x="2991" y="1599"/>
                      </a:cubicBezTo>
                      <a:cubicBezTo>
                        <a:pt x="3037" y="1599"/>
                        <a:pt x="3082" y="1576"/>
                        <a:pt x="3128" y="1553"/>
                      </a:cubicBezTo>
                      <a:cubicBezTo>
                        <a:pt x="3173" y="1507"/>
                        <a:pt x="3242" y="1462"/>
                        <a:pt x="3265" y="1416"/>
                      </a:cubicBezTo>
                      <a:cubicBezTo>
                        <a:pt x="3310" y="1370"/>
                        <a:pt x="3333" y="1325"/>
                        <a:pt x="3356" y="1279"/>
                      </a:cubicBezTo>
                      <a:cubicBezTo>
                        <a:pt x="3356" y="1256"/>
                        <a:pt x="3379" y="1256"/>
                        <a:pt x="3379" y="1233"/>
                      </a:cubicBezTo>
                      <a:cubicBezTo>
                        <a:pt x="3425" y="1119"/>
                        <a:pt x="3447" y="960"/>
                        <a:pt x="3402" y="823"/>
                      </a:cubicBezTo>
                      <a:cubicBezTo>
                        <a:pt x="3356" y="709"/>
                        <a:pt x="3333" y="617"/>
                        <a:pt x="3242" y="526"/>
                      </a:cubicBezTo>
                      <a:cubicBezTo>
                        <a:pt x="3151" y="412"/>
                        <a:pt x="3082" y="343"/>
                        <a:pt x="2968" y="275"/>
                      </a:cubicBezTo>
                      <a:cubicBezTo>
                        <a:pt x="2945" y="275"/>
                        <a:pt x="2945" y="252"/>
                        <a:pt x="2945" y="252"/>
                      </a:cubicBezTo>
                      <a:cubicBezTo>
                        <a:pt x="2922" y="252"/>
                        <a:pt x="2900" y="229"/>
                        <a:pt x="2900" y="229"/>
                      </a:cubicBezTo>
                      <a:cubicBezTo>
                        <a:pt x="2785" y="161"/>
                        <a:pt x="2671" y="138"/>
                        <a:pt x="2534" y="115"/>
                      </a:cubicBezTo>
                      <a:lnTo>
                        <a:pt x="2512" y="115"/>
                      </a:lnTo>
                      <a:cubicBezTo>
                        <a:pt x="2466" y="115"/>
                        <a:pt x="2420" y="115"/>
                        <a:pt x="2375" y="138"/>
                      </a:cubicBezTo>
                      <a:lnTo>
                        <a:pt x="2306" y="138"/>
                      </a:lnTo>
                      <a:cubicBezTo>
                        <a:pt x="2238" y="161"/>
                        <a:pt x="2169" y="184"/>
                        <a:pt x="2124" y="229"/>
                      </a:cubicBezTo>
                      <a:cubicBezTo>
                        <a:pt x="2055" y="275"/>
                        <a:pt x="2009" y="320"/>
                        <a:pt x="1964" y="366"/>
                      </a:cubicBezTo>
                      <a:cubicBezTo>
                        <a:pt x="1941" y="412"/>
                        <a:pt x="1895" y="457"/>
                        <a:pt x="1872" y="526"/>
                      </a:cubicBezTo>
                      <a:cubicBezTo>
                        <a:pt x="1850" y="572"/>
                        <a:pt x="1850" y="617"/>
                        <a:pt x="1850" y="663"/>
                      </a:cubicBezTo>
                      <a:cubicBezTo>
                        <a:pt x="1850" y="686"/>
                        <a:pt x="1850" y="709"/>
                        <a:pt x="1850" y="731"/>
                      </a:cubicBezTo>
                      <a:cubicBezTo>
                        <a:pt x="1850" y="777"/>
                        <a:pt x="1850" y="845"/>
                        <a:pt x="1850" y="891"/>
                      </a:cubicBezTo>
                      <a:cubicBezTo>
                        <a:pt x="1872" y="982"/>
                        <a:pt x="1895" y="1051"/>
                        <a:pt x="1941" y="1119"/>
                      </a:cubicBezTo>
                      <a:cubicBezTo>
                        <a:pt x="1941" y="1119"/>
                        <a:pt x="1941" y="1142"/>
                        <a:pt x="1964" y="1165"/>
                      </a:cubicBezTo>
                      <a:cubicBezTo>
                        <a:pt x="1895" y="1097"/>
                        <a:pt x="1850" y="1051"/>
                        <a:pt x="1758" y="1028"/>
                      </a:cubicBezTo>
                      <a:cubicBezTo>
                        <a:pt x="1644" y="960"/>
                        <a:pt x="1530" y="914"/>
                        <a:pt x="1393" y="891"/>
                      </a:cubicBezTo>
                      <a:lnTo>
                        <a:pt x="1279" y="891"/>
                      </a:lnTo>
                      <a:cubicBezTo>
                        <a:pt x="1256" y="891"/>
                        <a:pt x="1233" y="868"/>
                        <a:pt x="1210" y="868"/>
                      </a:cubicBezTo>
                      <a:cubicBezTo>
                        <a:pt x="1210" y="823"/>
                        <a:pt x="1233" y="777"/>
                        <a:pt x="1233" y="754"/>
                      </a:cubicBezTo>
                      <a:cubicBezTo>
                        <a:pt x="1233" y="754"/>
                        <a:pt x="1233" y="731"/>
                        <a:pt x="1233" y="731"/>
                      </a:cubicBezTo>
                      <a:cubicBezTo>
                        <a:pt x="1233" y="731"/>
                        <a:pt x="1233" y="709"/>
                        <a:pt x="1233" y="709"/>
                      </a:cubicBezTo>
                      <a:cubicBezTo>
                        <a:pt x="1233" y="663"/>
                        <a:pt x="1233" y="640"/>
                        <a:pt x="1210" y="594"/>
                      </a:cubicBezTo>
                      <a:cubicBezTo>
                        <a:pt x="1210" y="594"/>
                        <a:pt x="1210" y="594"/>
                        <a:pt x="1210" y="572"/>
                      </a:cubicBezTo>
                      <a:cubicBezTo>
                        <a:pt x="1210" y="549"/>
                        <a:pt x="1188" y="480"/>
                        <a:pt x="1165" y="457"/>
                      </a:cubicBezTo>
                      <a:cubicBezTo>
                        <a:pt x="1165" y="435"/>
                        <a:pt x="1165" y="435"/>
                        <a:pt x="1165" y="435"/>
                      </a:cubicBezTo>
                      <a:cubicBezTo>
                        <a:pt x="1142" y="389"/>
                        <a:pt x="1119" y="343"/>
                        <a:pt x="1096" y="320"/>
                      </a:cubicBezTo>
                      <a:cubicBezTo>
                        <a:pt x="1096" y="320"/>
                        <a:pt x="1096" y="320"/>
                        <a:pt x="1096" y="298"/>
                      </a:cubicBezTo>
                      <a:lnTo>
                        <a:pt x="1074" y="298"/>
                      </a:lnTo>
                      <a:cubicBezTo>
                        <a:pt x="1051" y="252"/>
                        <a:pt x="1028" y="229"/>
                        <a:pt x="982" y="206"/>
                      </a:cubicBezTo>
                      <a:cubicBezTo>
                        <a:pt x="982" y="184"/>
                        <a:pt x="982" y="184"/>
                        <a:pt x="959" y="184"/>
                      </a:cubicBezTo>
                      <a:cubicBezTo>
                        <a:pt x="868" y="115"/>
                        <a:pt x="777" y="47"/>
                        <a:pt x="663" y="24"/>
                      </a:cubicBezTo>
                      <a:cubicBezTo>
                        <a:pt x="640" y="1"/>
                        <a:pt x="594" y="1"/>
                        <a:pt x="5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4" name="Google Shape;3014;p58"/>
                <p:cNvSpPr/>
                <p:nvPr/>
              </p:nvSpPr>
              <p:spPr>
                <a:xfrm>
                  <a:off x="5074210" y="2384547"/>
                  <a:ext cx="22108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1273" extrusionOk="0">
                      <a:moveTo>
                        <a:pt x="411" y="0"/>
                      </a:moveTo>
                      <a:cubicBezTo>
                        <a:pt x="388" y="0"/>
                        <a:pt x="343" y="23"/>
                        <a:pt x="320" y="23"/>
                      </a:cubicBezTo>
                      <a:cubicBezTo>
                        <a:pt x="297" y="23"/>
                        <a:pt x="274" y="46"/>
                        <a:pt x="252" y="46"/>
                      </a:cubicBezTo>
                      <a:cubicBezTo>
                        <a:pt x="252" y="69"/>
                        <a:pt x="229" y="69"/>
                        <a:pt x="229" y="69"/>
                      </a:cubicBezTo>
                      <a:cubicBezTo>
                        <a:pt x="183" y="91"/>
                        <a:pt x="160" y="114"/>
                        <a:pt x="137" y="160"/>
                      </a:cubicBezTo>
                      <a:cubicBezTo>
                        <a:pt x="115" y="160"/>
                        <a:pt x="115" y="183"/>
                        <a:pt x="92" y="183"/>
                      </a:cubicBezTo>
                      <a:cubicBezTo>
                        <a:pt x="69" y="205"/>
                        <a:pt x="69" y="251"/>
                        <a:pt x="46" y="274"/>
                      </a:cubicBezTo>
                      <a:cubicBezTo>
                        <a:pt x="46" y="297"/>
                        <a:pt x="23" y="320"/>
                        <a:pt x="23" y="320"/>
                      </a:cubicBezTo>
                      <a:cubicBezTo>
                        <a:pt x="23" y="365"/>
                        <a:pt x="0" y="411"/>
                        <a:pt x="0" y="434"/>
                      </a:cubicBezTo>
                      <a:cubicBezTo>
                        <a:pt x="0" y="525"/>
                        <a:pt x="23" y="594"/>
                        <a:pt x="69" y="662"/>
                      </a:cubicBezTo>
                      <a:cubicBezTo>
                        <a:pt x="69" y="708"/>
                        <a:pt x="92" y="730"/>
                        <a:pt x="92" y="753"/>
                      </a:cubicBezTo>
                      <a:cubicBezTo>
                        <a:pt x="115" y="776"/>
                        <a:pt x="137" y="799"/>
                        <a:pt x="137" y="822"/>
                      </a:cubicBezTo>
                      <a:cubicBezTo>
                        <a:pt x="160" y="845"/>
                        <a:pt x="183" y="845"/>
                        <a:pt x="206" y="867"/>
                      </a:cubicBezTo>
                      <a:cubicBezTo>
                        <a:pt x="206" y="890"/>
                        <a:pt x="206" y="936"/>
                        <a:pt x="206" y="959"/>
                      </a:cubicBezTo>
                      <a:cubicBezTo>
                        <a:pt x="252" y="1027"/>
                        <a:pt x="297" y="1096"/>
                        <a:pt x="343" y="1141"/>
                      </a:cubicBezTo>
                      <a:cubicBezTo>
                        <a:pt x="366" y="1164"/>
                        <a:pt x="388" y="1187"/>
                        <a:pt x="434" y="1210"/>
                      </a:cubicBezTo>
                      <a:lnTo>
                        <a:pt x="503" y="1233"/>
                      </a:lnTo>
                      <a:cubicBezTo>
                        <a:pt x="548" y="1255"/>
                        <a:pt x="617" y="1255"/>
                        <a:pt x="662" y="1255"/>
                      </a:cubicBezTo>
                      <a:cubicBezTo>
                        <a:pt x="674" y="1267"/>
                        <a:pt x="691" y="1273"/>
                        <a:pt x="708" y="1273"/>
                      </a:cubicBezTo>
                      <a:cubicBezTo>
                        <a:pt x="725" y="1273"/>
                        <a:pt x="742" y="1267"/>
                        <a:pt x="754" y="1255"/>
                      </a:cubicBezTo>
                      <a:lnTo>
                        <a:pt x="868" y="1255"/>
                      </a:lnTo>
                      <a:cubicBezTo>
                        <a:pt x="891" y="1255"/>
                        <a:pt x="936" y="1233"/>
                        <a:pt x="959" y="1233"/>
                      </a:cubicBezTo>
                      <a:cubicBezTo>
                        <a:pt x="959" y="1210"/>
                        <a:pt x="959" y="1210"/>
                        <a:pt x="959" y="1210"/>
                      </a:cubicBezTo>
                      <a:lnTo>
                        <a:pt x="982" y="1210"/>
                      </a:lnTo>
                      <a:cubicBezTo>
                        <a:pt x="1050" y="1164"/>
                        <a:pt x="1096" y="1118"/>
                        <a:pt x="1142" y="1073"/>
                      </a:cubicBezTo>
                      <a:cubicBezTo>
                        <a:pt x="1165" y="1027"/>
                        <a:pt x="1187" y="982"/>
                        <a:pt x="1187" y="936"/>
                      </a:cubicBezTo>
                      <a:cubicBezTo>
                        <a:pt x="1210" y="890"/>
                        <a:pt x="1233" y="845"/>
                        <a:pt x="1233" y="799"/>
                      </a:cubicBezTo>
                      <a:cubicBezTo>
                        <a:pt x="1233" y="753"/>
                        <a:pt x="1233" y="685"/>
                        <a:pt x="1233" y="616"/>
                      </a:cubicBezTo>
                      <a:cubicBezTo>
                        <a:pt x="1233" y="616"/>
                        <a:pt x="1210" y="594"/>
                        <a:pt x="1210" y="571"/>
                      </a:cubicBezTo>
                      <a:cubicBezTo>
                        <a:pt x="1210" y="525"/>
                        <a:pt x="1187" y="479"/>
                        <a:pt x="1165" y="434"/>
                      </a:cubicBezTo>
                      <a:cubicBezTo>
                        <a:pt x="1096" y="297"/>
                        <a:pt x="982" y="160"/>
                        <a:pt x="845" y="91"/>
                      </a:cubicBezTo>
                      <a:cubicBezTo>
                        <a:pt x="754" y="23"/>
                        <a:pt x="662" y="0"/>
                        <a:pt x="5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5" name="Google Shape;3015;p58"/>
                <p:cNvSpPr/>
                <p:nvPr/>
              </p:nvSpPr>
              <p:spPr>
                <a:xfrm>
                  <a:off x="5044661" y="2342518"/>
                  <a:ext cx="15061" cy="1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599" extrusionOk="0">
                      <a:moveTo>
                        <a:pt x="350" y="1"/>
                      </a:moveTo>
                      <a:cubicBezTo>
                        <a:pt x="127" y="1"/>
                        <a:pt x="0" y="274"/>
                        <a:pt x="256" y="495"/>
                      </a:cubicBezTo>
                      <a:cubicBezTo>
                        <a:pt x="335" y="568"/>
                        <a:pt x="415" y="598"/>
                        <a:pt x="486" y="598"/>
                      </a:cubicBezTo>
                      <a:cubicBezTo>
                        <a:pt x="704" y="598"/>
                        <a:pt x="840" y="314"/>
                        <a:pt x="598" y="107"/>
                      </a:cubicBezTo>
                      <a:cubicBezTo>
                        <a:pt x="512" y="32"/>
                        <a:pt x="425" y="1"/>
                        <a:pt x="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6" name="Google Shape;3016;p58"/>
                <p:cNvSpPr/>
                <p:nvPr/>
              </p:nvSpPr>
              <p:spPr>
                <a:xfrm>
                  <a:off x="4989901" y="2352201"/>
                  <a:ext cx="85956" cy="7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4" h="4201" extrusionOk="0">
                      <a:moveTo>
                        <a:pt x="3995" y="1"/>
                      </a:moveTo>
                      <a:cubicBezTo>
                        <a:pt x="3926" y="1"/>
                        <a:pt x="3881" y="1"/>
                        <a:pt x="3812" y="24"/>
                      </a:cubicBezTo>
                      <a:cubicBezTo>
                        <a:pt x="3789" y="24"/>
                        <a:pt x="3744" y="24"/>
                        <a:pt x="3721" y="47"/>
                      </a:cubicBezTo>
                      <a:cubicBezTo>
                        <a:pt x="3675" y="69"/>
                        <a:pt x="3652" y="69"/>
                        <a:pt x="3607" y="92"/>
                      </a:cubicBezTo>
                      <a:cubicBezTo>
                        <a:pt x="3561" y="115"/>
                        <a:pt x="3516" y="161"/>
                        <a:pt x="3493" y="183"/>
                      </a:cubicBezTo>
                      <a:cubicBezTo>
                        <a:pt x="3470" y="206"/>
                        <a:pt x="3447" y="229"/>
                        <a:pt x="3447" y="229"/>
                      </a:cubicBezTo>
                      <a:cubicBezTo>
                        <a:pt x="3401" y="275"/>
                        <a:pt x="3379" y="320"/>
                        <a:pt x="3356" y="366"/>
                      </a:cubicBezTo>
                      <a:cubicBezTo>
                        <a:pt x="3333" y="435"/>
                        <a:pt x="3333" y="480"/>
                        <a:pt x="3310" y="526"/>
                      </a:cubicBezTo>
                      <a:cubicBezTo>
                        <a:pt x="3310" y="526"/>
                        <a:pt x="3310" y="526"/>
                        <a:pt x="3310" y="503"/>
                      </a:cubicBezTo>
                      <a:cubicBezTo>
                        <a:pt x="3219" y="412"/>
                        <a:pt x="3150" y="343"/>
                        <a:pt x="3036" y="275"/>
                      </a:cubicBezTo>
                      <a:cubicBezTo>
                        <a:pt x="2968" y="229"/>
                        <a:pt x="2899" y="206"/>
                        <a:pt x="2831" y="183"/>
                      </a:cubicBezTo>
                      <a:cubicBezTo>
                        <a:pt x="2762" y="161"/>
                        <a:pt x="2694" y="161"/>
                        <a:pt x="2625" y="161"/>
                      </a:cubicBezTo>
                      <a:lnTo>
                        <a:pt x="2466" y="161"/>
                      </a:lnTo>
                      <a:cubicBezTo>
                        <a:pt x="2420" y="183"/>
                        <a:pt x="2374" y="206"/>
                        <a:pt x="2329" y="206"/>
                      </a:cubicBezTo>
                      <a:cubicBezTo>
                        <a:pt x="2260" y="229"/>
                        <a:pt x="2214" y="275"/>
                        <a:pt x="2169" y="320"/>
                      </a:cubicBezTo>
                      <a:cubicBezTo>
                        <a:pt x="2123" y="343"/>
                        <a:pt x="2100" y="389"/>
                        <a:pt x="2055" y="412"/>
                      </a:cubicBezTo>
                      <a:cubicBezTo>
                        <a:pt x="2055" y="435"/>
                        <a:pt x="2032" y="435"/>
                        <a:pt x="2009" y="457"/>
                      </a:cubicBezTo>
                      <a:cubicBezTo>
                        <a:pt x="1941" y="571"/>
                        <a:pt x="1895" y="663"/>
                        <a:pt x="1895" y="800"/>
                      </a:cubicBezTo>
                      <a:cubicBezTo>
                        <a:pt x="1872" y="937"/>
                        <a:pt x="1918" y="1051"/>
                        <a:pt x="1986" y="1165"/>
                      </a:cubicBezTo>
                      <a:lnTo>
                        <a:pt x="1712" y="1165"/>
                      </a:lnTo>
                      <a:cubicBezTo>
                        <a:pt x="1667" y="1188"/>
                        <a:pt x="1621" y="1211"/>
                        <a:pt x="1575" y="1211"/>
                      </a:cubicBezTo>
                      <a:cubicBezTo>
                        <a:pt x="1507" y="1256"/>
                        <a:pt x="1438" y="1302"/>
                        <a:pt x="1393" y="1348"/>
                      </a:cubicBezTo>
                      <a:cubicBezTo>
                        <a:pt x="1393" y="1348"/>
                        <a:pt x="1393" y="1348"/>
                        <a:pt x="1393" y="1370"/>
                      </a:cubicBezTo>
                      <a:cubicBezTo>
                        <a:pt x="1370" y="1348"/>
                        <a:pt x="1370" y="1325"/>
                        <a:pt x="1347" y="1279"/>
                      </a:cubicBezTo>
                      <a:cubicBezTo>
                        <a:pt x="1324" y="1233"/>
                        <a:pt x="1301" y="1188"/>
                        <a:pt x="1256" y="1142"/>
                      </a:cubicBezTo>
                      <a:cubicBezTo>
                        <a:pt x="1233" y="1096"/>
                        <a:pt x="1187" y="1051"/>
                        <a:pt x="1142" y="1005"/>
                      </a:cubicBezTo>
                      <a:cubicBezTo>
                        <a:pt x="1142" y="1005"/>
                        <a:pt x="1142" y="982"/>
                        <a:pt x="1119" y="982"/>
                      </a:cubicBezTo>
                      <a:cubicBezTo>
                        <a:pt x="1073" y="960"/>
                        <a:pt x="1028" y="914"/>
                        <a:pt x="982" y="891"/>
                      </a:cubicBezTo>
                      <a:cubicBezTo>
                        <a:pt x="936" y="868"/>
                        <a:pt x="868" y="845"/>
                        <a:pt x="822" y="823"/>
                      </a:cubicBezTo>
                      <a:cubicBezTo>
                        <a:pt x="822" y="823"/>
                        <a:pt x="799" y="800"/>
                        <a:pt x="799" y="800"/>
                      </a:cubicBezTo>
                      <a:cubicBezTo>
                        <a:pt x="731" y="800"/>
                        <a:pt x="685" y="777"/>
                        <a:pt x="640" y="777"/>
                      </a:cubicBezTo>
                      <a:lnTo>
                        <a:pt x="457" y="777"/>
                      </a:lnTo>
                      <a:cubicBezTo>
                        <a:pt x="457" y="777"/>
                        <a:pt x="434" y="800"/>
                        <a:pt x="411" y="800"/>
                      </a:cubicBezTo>
                      <a:cubicBezTo>
                        <a:pt x="388" y="800"/>
                        <a:pt x="343" y="823"/>
                        <a:pt x="297" y="845"/>
                      </a:cubicBezTo>
                      <a:lnTo>
                        <a:pt x="274" y="845"/>
                      </a:lnTo>
                      <a:cubicBezTo>
                        <a:pt x="274" y="845"/>
                        <a:pt x="274" y="845"/>
                        <a:pt x="252" y="868"/>
                      </a:cubicBezTo>
                      <a:cubicBezTo>
                        <a:pt x="229" y="891"/>
                        <a:pt x="183" y="914"/>
                        <a:pt x="160" y="937"/>
                      </a:cubicBezTo>
                      <a:cubicBezTo>
                        <a:pt x="160" y="937"/>
                        <a:pt x="137" y="960"/>
                        <a:pt x="137" y="960"/>
                      </a:cubicBezTo>
                      <a:cubicBezTo>
                        <a:pt x="92" y="1005"/>
                        <a:pt x="69" y="1051"/>
                        <a:pt x="46" y="1096"/>
                      </a:cubicBezTo>
                      <a:cubicBezTo>
                        <a:pt x="46" y="1142"/>
                        <a:pt x="23" y="1211"/>
                        <a:pt x="23" y="1256"/>
                      </a:cubicBezTo>
                      <a:cubicBezTo>
                        <a:pt x="0" y="1325"/>
                        <a:pt x="23" y="1393"/>
                        <a:pt x="23" y="1462"/>
                      </a:cubicBezTo>
                      <a:cubicBezTo>
                        <a:pt x="46" y="1507"/>
                        <a:pt x="69" y="1576"/>
                        <a:pt x="92" y="1621"/>
                      </a:cubicBezTo>
                      <a:cubicBezTo>
                        <a:pt x="92" y="1644"/>
                        <a:pt x="92" y="1644"/>
                        <a:pt x="92" y="1667"/>
                      </a:cubicBezTo>
                      <a:cubicBezTo>
                        <a:pt x="160" y="1781"/>
                        <a:pt x="229" y="1850"/>
                        <a:pt x="320" y="1941"/>
                      </a:cubicBezTo>
                      <a:cubicBezTo>
                        <a:pt x="366" y="1987"/>
                        <a:pt x="434" y="2032"/>
                        <a:pt x="457" y="2055"/>
                      </a:cubicBezTo>
                      <a:cubicBezTo>
                        <a:pt x="480" y="2078"/>
                        <a:pt x="503" y="2078"/>
                        <a:pt x="503" y="2078"/>
                      </a:cubicBezTo>
                      <a:cubicBezTo>
                        <a:pt x="617" y="2146"/>
                        <a:pt x="662" y="2146"/>
                        <a:pt x="776" y="2169"/>
                      </a:cubicBezTo>
                      <a:lnTo>
                        <a:pt x="982" y="2169"/>
                      </a:lnTo>
                      <a:cubicBezTo>
                        <a:pt x="1028" y="2146"/>
                        <a:pt x="1050" y="2124"/>
                        <a:pt x="1096" y="2124"/>
                      </a:cubicBezTo>
                      <a:cubicBezTo>
                        <a:pt x="1096" y="2124"/>
                        <a:pt x="1119" y="2101"/>
                        <a:pt x="1119" y="2101"/>
                      </a:cubicBezTo>
                      <a:cubicBezTo>
                        <a:pt x="1187" y="2055"/>
                        <a:pt x="1256" y="1987"/>
                        <a:pt x="1301" y="1918"/>
                      </a:cubicBezTo>
                      <a:cubicBezTo>
                        <a:pt x="1301" y="1964"/>
                        <a:pt x="1324" y="2009"/>
                        <a:pt x="1324" y="2032"/>
                      </a:cubicBezTo>
                      <a:cubicBezTo>
                        <a:pt x="1347" y="2055"/>
                        <a:pt x="1347" y="2055"/>
                        <a:pt x="1347" y="2078"/>
                      </a:cubicBezTo>
                      <a:cubicBezTo>
                        <a:pt x="1370" y="2101"/>
                        <a:pt x="1393" y="2146"/>
                        <a:pt x="1416" y="2169"/>
                      </a:cubicBezTo>
                      <a:cubicBezTo>
                        <a:pt x="1393" y="2169"/>
                        <a:pt x="1370" y="2169"/>
                        <a:pt x="1324" y="2146"/>
                      </a:cubicBezTo>
                      <a:cubicBezTo>
                        <a:pt x="1210" y="2146"/>
                        <a:pt x="1096" y="2169"/>
                        <a:pt x="982" y="2215"/>
                      </a:cubicBezTo>
                      <a:cubicBezTo>
                        <a:pt x="936" y="2238"/>
                        <a:pt x="913" y="2261"/>
                        <a:pt x="868" y="2283"/>
                      </a:cubicBezTo>
                      <a:cubicBezTo>
                        <a:pt x="845" y="2306"/>
                        <a:pt x="822" y="2329"/>
                        <a:pt x="799" y="2352"/>
                      </a:cubicBezTo>
                      <a:cubicBezTo>
                        <a:pt x="754" y="2398"/>
                        <a:pt x="731" y="2443"/>
                        <a:pt x="708" y="2512"/>
                      </a:cubicBezTo>
                      <a:cubicBezTo>
                        <a:pt x="708" y="2557"/>
                        <a:pt x="685" y="2603"/>
                        <a:pt x="685" y="2671"/>
                      </a:cubicBezTo>
                      <a:cubicBezTo>
                        <a:pt x="685" y="2786"/>
                        <a:pt x="708" y="2877"/>
                        <a:pt x="754" y="2991"/>
                      </a:cubicBezTo>
                      <a:cubicBezTo>
                        <a:pt x="776" y="3059"/>
                        <a:pt x="822" y="3105"/>
                        <a:pt x="845" y="3151"/>
                      </a:cubicBezTo>
                      <a:cubicBezTo>
                        <a:pt x="868" y="3174"/>
                        <a:pt x="891" y="3196"/>
                        <a:pt x="891" y="3219"/>
                      </a:cubicBezTo>
                      <a:cubicBezTo>
                        <a:pt x="982" y="3311"/>
                        <a:pt x="1073" y="3402"/>
                        <a:pt x="1187" y="3447"/>
                      </a:cubicBezTo>
                      <a:cubicBezTo>
                        <a:pt x="1210" y="3470"/>
                        <a:pt x="1210" y="3493"/>
                        <a:pt x="1233" y="3516"/>
                      </a:cubicBezTo>
                      <a:cubicBezTo>
                        <a:pt x="1324" y="3584"/>
                        <a:pt x="1416" y="3630"/>
                        <a:pt x="1530" y="3676"/>
                      </a:cubicBezTo>
                      <a:cubicBezTo>
                        <a:pt x="1586" y="3692"/>
                        <a:pt x="1646" y="3699"/>
                        <a:pt x="1705" y="3699"/>
                      </a:cubicBezTo>
                      <a:cubicBezTo>
                        <a:pt x="1813" y="3699"/>
                        <a:pt x="1921" y="3674"/>
                        <a:pt x="2009" y="3630"/>
                      </a:cubicBezTo>
                      <a:lnTo>
                        <a:pt x="2032" y="3630"/>
                      </a:lnTo>
                      <a:cubicBezTo>
                        <a:pt x="2032" y="3653"/>
                        <a:pt x="2009" y="3699"/>
                        <a:pt x="2032" y="3744"/>
                      </a:cubicBezTo>
                      <a:cubicBezTo>
                        <a:pt x="2032" y="3813"/>
                        <a:pt x="2055" y="3858"/>
                        <a:pt x="2100" y="3904"/>
                      </a:cubicBezTo>
                      <a:cubicBezTo>
                        <a:pt x="2123" y="3950"/>
                        <a:pt x="2169" y="3995"/>
                        <a:pt x="2214" y="4041"/>
                      </a:cubicBezTo>
                      <a:cubicBezTo>
                        <a:pt x="2214" y="4041"/>
                        <a:pt x="2237" y="4041"/>
                        <a:pt x="2237" y="4064"/>
                      </a:cubicBezTo>
                      <a:lnTo>
                        <a:pt x="2260" y="4064"/>
                      </a:lnTo>
                      <a:cubicBezTo>
                        <a:pt x="2260" y="4087"/>
                        <a:pt x="2283" y="4087"/>
                        <a:pt x="2306" y="4109"/>
                      </a:cubicBezTo>
                      <a:cubicBezTo>
                        <a:pt x="2306" y="4109"/>
                        <a:pt x="2329" y="4132"/>
                        <a:pt x="2351" y="4132"/>
                      </a:cubicBezTo>
                      <a:cubicBezTo>
                        <a:pt x="2351" y="4132"/>
                        <a:pt x="2351" y="4132"/>
                        <a:pt x="2351" y="4155"/>
                      </a:cubicBezTo>
                      <a:cubicBezTo>
                        <a:pt x="2397" y="4155"/>
                        <a:pt x="2420" y="4178"/>
                        <a:pt x="2466" y="4178"/>
                      </a:cubicBezTo>
                      <a:cubicBezTo>
                        <a:pt x="2466" y="4178"/>
                        <a:pt x="2466" y="4178"/>
                        <a:pt x="2466" y="4201"/>
                      </a:cubicBezTo>
                      <a:lnTo>
                        <a:pt x="2694" y="4201"/>
                      </a:lnTo>
                      <a:cubicBezTo>
                        <a:pt x="2717" y="4201"/>
                        <a:pt x="2739" y="4178"/>
                        <a:pt x="2762" y="4178"/>
                      </a:cubicBezTo>
                      <a:cubicBezTo>
                        <a:pt x="2762" y="4178"/>
                        <a:pt x="2785" y="4178"/>
                        <a:pt x="2785" y="4155"/>
                      </a:cubicBezTo>
                      <a:cubicBezTo>
                        <a:pt x="2808" y="4155"/>
                        <a:pt x="2831" y="4109"/>
                        <a:pt x="2854" y="4109"/>
                      </a:cubicBezTo>
                      <a:cubicBezTo>
                        <a:pt x="2854" y="4109"/>
                        <a:pt x="2854" y="4087"/>
                        <a:pt x="2854" y="4087"/>
                      </a:cubicBezTo>
                      <a:lnTo>
                        <a:pt x="2876" y="4087"/>
                      </a:lnTo>
                      <a:cubicBezTo>
                        <a:pt x="2876" y="4064"/>
                        <a:pt x="2899" y="4041"/>
                        <a:pt x="2922" y="4018"/>
                      </a:cubicBezTo>
                      <a:cubicBezTo>
                        <a:pt x="2922" y="4018"/>
                        <a:pt x="2922" y="3995"/>
                        <a:pt x="2922" y="3995"/>
                      </a:cubicBezTo>
                      <a:cubicBezTo>
                        <a:pt x="2922" y="3972"/>
                        <a:pt x="2922" y="3972"/>
                        <a:pt x="2922" y="3950"/>
                      </a:cubicBezTo>
                      <a:cubicBezTo>
                        <a:pt x="2922" y="3950"/>
                        <a:pt x="2945" y="3927"/>
                        <a:pt x="2945" y="3904"/>
                      </a:cubicBezTo>
                      <a:cubicBezTo>
                        <a:pt x="2945" y="3881"/>
                        <a:pt x="2922" y="3813"/>
                        <a:pt x="2922" y="3790"/>
                      </a:cubicBezTo>
                      <a:cubicBezTo>
                        <a:pt x="2922" y="3790"/>
                        <a:pt x="2922" y="3767"/>
                        <a:pt x="2922" y="3767"/>
                      </a:cubicBezTo>
                      <a:cubicBezTo>
                        <a:pt x="2968" y="3790"/>
                        <a:pt x="3013" y="3836"/>
                        <a:pt x="3082" y="3858"/>
                      </a:cubicBezTo>
                      <a:lnTo>
                        <a:pt x="3105" y="3858"/>
                      </a:lnTo>
                      <a:cubicBezTo>
                        <a:pt x="3150" y="3858"/>
                        <a:pt x="3196" y="3881"/>
                        <a:pt x="3242" y="3881"/>
                      </a:cubicBezTo>
                      <a:lnTo>
                        <a:pt x="3401" y="3881"/>
                      </a:lnTo>
                      <a:cubicBezTo>
                        <a:pt x="3401" y="3881"/>
                        <a:pt x="3424" y="3858"/>
                        <a:pt x="3424" y="3858"/>
                      </a:cubicBezTo>
                      <a:cubicBezTo>
                        <a:pt x="3470" y="3858"/>
                        <a:pt x="3538" y="3836"/>
                        <a:pt x="3561" y="3813"/>
                      </a:cubicBezTo>
                      <a:cubicBezTo>
                        <a:pt x="3607" y="3767"/>
                        <a:pt x="3652" y="3744"/>
                        <a:pt x="3698" y="3699"/>
                      </a:cubicBezTo>
                      <a:cubicBezTo>
                        <a:pt x="3698" y="3699"/>
                        <a:pt x="3698" y="3676"/>
                        <a:pt x="3721" y="3676"/>
                      </a:cubicBezTo>
                      <a:cubicBezTo>
                        <a:pt x="3744" y="3653"/>
                        <a:pt x="3744" y="3607"/>
                        <a:pt x="3767" y="3562"/>
                      </a:cubicBezTo>
                      <a:cubicBezTo>
                        <a:pt x="3789" y="3516"/>
                        <a:pt x="3812" y="3470"/>
                        <a:pt x="3812" y="3425"/>
                      </a:cubicBezTo>
                      <a:cubicBezTo>
                        <a:pt x="3812" y="3402"/>
                        <a:pt x="3812" y="3402"/>
                        <a:pt x="3812" y="3379"/>
                      </a:cubicBezTo>
                      <a:cubicBezTo>
                        <a:pt x="3812" y="3356"/>
                        <a:pt x="3812" y="3311"/>
                        <a:pt x="3812" y="3265"/>
                      </a:cubicBezTo>
                      <a:cubicBezTo>
                        <a:pt x="3812" y="3242"/>
                        <a:pt x="3812" y="3242"/>
                        <a:pt x="3789" y="3219"/>
                      </a:cubicBezTo>
                      <a:cubicBezTo>
                        <a:pt x="3789" y="3196"/>
                        <a:pt x="3767" y="3151"/>
                        <a:pt x="3767" y="3128"/>
                      </a:cubicBezTo>
                      <a:cubicBezTo>
                        <a:pt x="3767" y="3105"/>
                        <a:pt x="3767" y="3105"/>
                        <a:pt x="3744" y="3105"/>
                      </a:cubicBezTo>
                      <a:cubicBezTo>
                        <a:pt x="3744" y="3105"/>
                        <a:pt x="3744" y="3082"/>
                        <a:pt x="3744" y="3082"/>
                      </a:cubicBezTo>
                      <a:cubicBezTo>
                        <a:pt x="3721" y="3059"/>
                        <a:pt x="3698" y="3014"/>
                        <a:pt x="3675" y="2991"/>
                      </a:cubicBezTo>
                      <a:cubicBezTo>
                        <a:pt x="3675" y="2968"/>
                        <a:pt x="3675" y="2968"/>
                        <a:pt x="3652" y="2968"/>
                      </a:cubicBezTo>
                      <a:cubicBezTo>
                        <a:pt x="3630" y="2922"/>
                        <a:pt x="3607" y="2900"/>
                        <a:pt x="3561" y="2854"/>
                      </a:cubicBezTo>
                      <a:cubicBezTo>
                        <a:pt x="3630" y="2854"/>
                        <a:pt x="3698" y="2808"/>
                        <a:pt x="3767" y="2786"/>
                      </a:cubicBezTo>
                      <a:cubicBezTo>
                        <a:pt x="3789" y="2763"/>
                        <a:pt x="3835" y="2717"/>
                        <a:pt x="3858" y="2694"/>
                      </a:cubicBezTo>
                      <a:cubicBezTo>
                        <a:pt x="3904" y="2671"/>
                        <a:pt x="3926" y="2649"/>
                        <a:pt x="3949" y="2626"/>
                      </a:cubicBezTo>
                      <a:cubicBezTo>
                        <a:pt x="3995" y="2580"/>
                        <a:pt x="4018" y="2512"/>
                        <a:pt x="4063" y="2466"/>
                      </a:cubicBezTo>
                      <a:cubicBezTo>
                        <a:pt x="4063" y="2443"/>
                        <a:pt x="4086" y="2420"/>
                        <a:pt x="4086" y="2398"/>
                      </a:cubicBezTo>
                      <a:cubicBezTo>
                        <a:pt x="4109" y="2329"/>
                        <a:pt x="4109" y="2261"/>
                        <a:pt x="4109" y="2192"/>
                      </a:cubicBezTo>
                      <a:cubicBezTo>
                        <a:pt x="4109" y="2078"/>
                        <a:pt x="4086" y="2009"/>
                        <a:pt x="4041" y="1895"/>
                      </a:cubicBezTo>
                      <a:cubicBezTo>
                        <a:pt x="4041" y="1850"/>
                        <a:pt x="3995" y="1827"/>
                        <a:pt x="3972" y="1781"/>
                      </a:cubicBezTo>
                      <a:cubicBezTo>
                        <a:pt x="3926" y="1713"/>
                        <a:pt x="3881" y="1644"/>
                        <a:pt x="3812" y="1576"/>
                      </a:cubicBezTo>
                      <a:cubicBezTo>
                        <a:pt x="3698" y="1485"/>
                        <a:pt x="3607" y="1439"/>
                        <a:pt x="3493" y="1393"/>
                      </a:cubicBezTo>
                      <a:cubicBezTo>
                        <a:pt x="3447" y="1393"/>
                        <a:pt x="3424" y="1370"/>
                        <a:pt x="3379" y="1370"/>
                      </a:cubicBezTo>
                      <a:cubicBezTo>
                        <a:pt x="3379" y="1348"/>
                        <a:pt x="3401" y="1348"/>
                        <a:pt x="3401" y="1325"/>
                      </a:cubicBezTo>
                      <a:cubicBezTo>
                        <a:pt x="3424" y="1302"/>
                        <a:pt x="3447" y="1256"/>
                        <a:pt x="3447" y="1233"/>
                      </a:cubicBezTo>
                      <a:cubicBezTo>
                        <a:pt x="3447" y="1188"/>
                        <a:pt x="3470" y="1119"/>
                        <a:pt x="3470" y="1074"/>
                      </a:cubicBezTo>
                      <a:cubicBezTo>
                        <a:pt x="3470" y="1096"/>
                        <a:pt x="3470" y="1096"/>
                        <a:pt x="3470" y="1096"/>
                      </a:cubicBezTo>
                      <a:cubicBezTo>
                        <a:pt x="3516" y="1142"/>
                        <a:pt x="3561" y="1188"/>
                        <a:pt x="3607" y="1233"/>
                      </a:cubicBezTo>
                      <a:cubicBezTo>
                        <a:pt x="3698" y="1279"/>
                        <a:pt x="3767" y="1325"/>
                        <a:pt x="3858" y="1370"/>
                      </a:cubicBezTo>
                      <a:cubicBezTo>
                        <a:pt x="3881" y="1370"/>
                        <a:pt x="3904" y="1370"/>
                        <a:pt x="3926" y="1393"/>
                      </a:cubicBezTo>
                      <a:lnTo>
                        <a:pt x="4177" y="1393"/>
                      </a:lnTo>
                      <a:cubicBezTo>
                        <a:pt x="4200" y="1370"/>
                        <a:pt x="4223" y="1370"/>
                        <a:pt x="4269" y="1348"/>
                      </a:cubicBezTo>
                      <a:lnTo>
                        <a:pt x="4360" y="1348"/>
                      </a:lnTo>
                      <a:cubicBezTo>
                        <a:pt x="4474" y="1325"/>
                        <a:pt x="4565" y="1279"/>
                        <a:pt x="4634" y="1211"/>
                      </a:cubicBezTo>
                      <a:cubicBezTo>
                        <a:pt x="4680" y="1165"/>
                        <a:pt x="4702" y="1119"/>
                        <a:pt x="4725" y="1074"/>
                      </a:cubicBezTo>
                      <a:cubicBezTo>
                        <a:pt x="4725" y="1051"/>
                        <a:pt x="4748" y="1028"/>
                        <a:pt x="4748" y="1028"/>
                      </a:cubicBezTo>
                      <a:cubicBezTo>
                        <a:pt x="4794" y="891"/>
                        <a:pt x="4794" y="800"/>
                        <a:pt x="4771" y="686"/>
                      </a:cubicBezTo>
                      <a:cubicBezTo>
                        <a:pt x="4748" y="571"/>
                        <a:pt x="4680" y="457"/>
                        <a:pt x="4634" y="366"/>
                      </a:cubicBezTo>
                      <a:cubicBezTo>
                        <a:pt x="4611" y="343"/>
                        <a:pt x="4611" y="343"/>
                        <a:pt x="4588" y="320"/>
                      </a:cubicBezTo>
                      <a:cubicBezTo>
                        <a:pt x="4565" y="275"/>
                        <a:pt x="4520" y="252"/>
                        <a:pt x="4497" y="206"/>
                      </a:cubicBezTo>
                      <a:cubicBezTo>
                        <a:pt x="4451" y="183"/>
                        <a:pt x="4406" y="138"/>
                        <a:pt x="4360" y="115"/>
                      </a:cubicBezTo>
                      <a:cubicBezTo>
                        <a:pt x="4360" y="115"/>
                        <a:pt x="4337" y="115"/>
                        <a:pt x="4337" y="92"/>
                      </a:cubicBezTo>
                      <a:cubicBezTo>
                        <a:pt x="4292" y="69"/>
                        <a:pt x="4246" y="69"/>
                        <a:pt x="4200" y="47"/>
                      </a:cubicBezTo>
                      <a:cubicBezTo>
                        <a:pt x="4177" y="47"/>
                        <a:pt x="4177" y="47"/>
                        <a:pt x="4155" y="24"/>
                      </a:cubicBezTo>
                      <a:cubicBezTo>
                        <a:pt x="4109" y="24"/>
                        <a:pt x="4041" y="1"/>
                        <a:pt x="39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7" name="Google Shape;3017;p58"/>
                <p:cNvSpPr/>
                <p:nvPr/>
              </p:nvSpPr>
              <p:spPr>
                <a:xfrm>
                  <a:off x="4786909" y="2638802"/>
                  <a:ext cx="49935" cy="4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574" extrusionOk="0">
                      <a:moveTo>
                        <a:pt x="1347" y="0"/>
                      </a:moveTo>
                      <a:cubicBezTo>
                        <a:pt x="1307" y="0"/>
                        <a:pt x="1267" y="6"/>
                        <a:pt x="1233" y="17"/>
                      </a:cubicBezTo>
                      <a:cubicBezTo>
                        <a:pt x="1187" y="17"/>
                        <a:pt x="1119" y="40"/>
                        <a:pt x="1073" y="86"/>
                      </a:cubicBezTo>
                      <a:cubicBezTo>
                        <a:pt x="1027" y="109"/>
                        <a:pt x="982" y="131"/>
                        <a:pt x="936" y="177"/>
                      </a:cubicBezTo>
                      <a:cubicBezTo>
                        <a:pt x="913" y="223"/>
                        <a:pt x="867" y="268"/>
                        <a:pt x="845" y="337"/>
                      </a:cubicBezTo>
                      <a:cubicBezTo>
                        <a:pt x="822" y="383"/>
                        <a:pt x="822" y="451"/>
                        <a:pt x="822" y="497"/>
                      </a:cubicBezTo>
                      <a:cubicBezTo>
                        <a:pt x="799" y="520"/>
                        <a:pt x="799" y="542"/>
                        <a:pt x="799" y="565"/>
                      </a:cubicBezTo>
                      <a:cubicBezTo>
                        <a:pt x="799" y="634"/>
                        <a:pt x="799" y="679"/>
                        <a:pt x="822" y="748"/>
                      </a:cubicBezTo>
                      <a:cubicBezTo>
                        <a:pt x="845" y="793"/>
                        <a:pt x="845" y="839"/>
                        <a:pt x="867" y="885"/>
                      </a:cubicBezTo>
                      <a:cubicBezTo>
                        <a:pt x="890" y="930"/>
                        <a:pt x="936" y="999"/>
                        <a:pt x="959" y="1022"/>
                      </a:cubicBezTo>
                      <a:cubicBezTo>
                        <a:pt x="982" y="1090"/>
                        <a:pt x="1050" y="1136"/>
                        <a:pt x="1096" y="1181"/>
                      </a:cubicBezTo>
                      <a:cubicBezTo>
                        <a:pt x="1141" y="1204"/>
                        <a:pt x="1187" y="1227"/>
                        <a:pt x="1233" y="1250"/>
                      </a:cubicBezTo>
                      <a:cubicBezTo>
                        <a:pt x="1210" y="1296"/>
                        <a:pt x="1187" y="1318"/>
                        <a:pt x="1164" y="1341"/>
                      </a:cubicBezTo>
                      <a:cubicBezTo>
                        <a:pt x="1141" y="1410"/>
                        <a:pt x="1141" y="1455"/>
                        <a:pt x="1119" y="1501"/>
                      </a:cubicBezTo>
                      <a:cubicBezTo>
                        <a:pt x="1119" y="1501"/>
                        <a:pt x="1119" y="1501"/>
                        <a:pt x="1119" y="1478"/>
                      </a:cubicBezTo>
                      <a:cubicBezTo>
                        <a:pt x="1050" y="1364"/>
                        <a:pt x="1027" y="1341"/>
                        <a:pt x="913" y="1227"/>
                      </a:cubicBezTo>
                      <a:cubicBezTo>
                        <a:pt x="867" y="1181"/>
                        <a:pt x="799" y="1136"/>
                        <a:pt x="730" y="1113"/>
                      </a:cubicBezTo>
                      <a:cubicBezTo>
                        <a:pt x="685" y="1090"/>
                        <a:pt x="639" y="1090"/>
                        <a:pt x="616" y="1090"/>
                      </a:cubicBezTo>
                      <a:cubicBezTo>
                        <a:pt x="548" y="1067"/>
                        <a:pt x="479" y="1067"/>
                        <a:pt x="434" y="1067"/>
                      </a:cubicBezTo>
                      <a:cubicBezTo>
                        <a:pt x="388" y="1090"/>
                        <a:pt x="342" y="1090"/>
                        <a:pt x="320" y="1113"/>
                      </a:cubicBezTo>
                      <a:cubicBezTo>
                        <a:pt x="274" y="1136"/>
                        <a:pt x="228" y="1181"/>
                        <a:pt x="206" y="1204"/>
                      </a:cubicBezTo>
                      <a:cubicBezTo>
                        <a:pt x="160" y="1250"/>
                        <a:pt x="137" y="1296"/>
                        <a:pt x="114" y="1341"/>
                      </a:cubicBezTo>
                      <a:cubicBezTo>
                        <a:pt x="114" y="1341"/>
                        <a:pt x="114" y="1364"/>
                        <a:pt x="91" y="1364"/>
                      </a:cubicBezTo>
                      <a:cubicBezTo>
                        <a:pt x="91" y="1387"/>
                        <a:pt x="91" y="1410"/>
                        <a:pt x="91" y="1410"/>
                      </a:cubicBezTo>
                      <a:cubicBezTo>
                        <a:pt x="91" y="1433"/>
                        <a:pt x="69" y="1455"/>
                        <a:pt x="69" y="1455"/>
                      </a:cubicBezTo>
                      <a:cubicBezTo>
                        <a:pt x="46" y="1501"/>
                        <a:pt x="46" y="1524"/>
                        <a:pt x="23" y="1547"/>
                      </a:cubicBezTo>
                      <a:cubicBezTo>
                        <a:pt x="0" y="1615"/>
                        <a:pt x="0" y="1661"/>
                        <a:pt x="0" y="1729"/>
                      </a:cubicBezTo>
                      <a:cubicBezTo>
                        <a:pt x="0" y="1775"/>
                        <a:pt x="23" y="1821"/>
                        <a:pt x="46" y="1866"/>
                      </a:cubicBezTo>
                      <a:cubicBezTo>
                        <a:pt x="46" y="1912"/>
                        <a:pt x="69" y="1958"/>
                        <a:pt x="91" y="1980"/>
                      </a:cubicBezTo>
                      <a:cubicBezTo>
                        <a:pt x="114" y="2026"/>
                        <a:pt x="160" y="2072"/>
                        <a:pt x="183" y="2117"/>
                      </a:cubicBezTo>
                      <a:cubicBezTo>
                        <a:pt x="251" y="2163"/>
                        <a:pt x="297" y="2209"/>
                        <a:pt x="365" y="2254"/>
                      </a:cubicBezTo>
                      <a:cubicBezTo>
                        <a:pt x="411" y="2277"/>
                        <a:pt x="457" y="2300"/>
                        <a:pt x="502" y="2323"/>
                      </a:cubicBezTo>
                      <a:cubicBezTo>
                        <a:pt x="548" y="2323"/>
                        <a:pt x="594" y="2323"/>
                        <a:pt x="639" y="2346"/>
                      </a:cubicBezTo>
                      <a:cubicBezTo>
                        <a:pt x="685" y="2346"/>
                        <a:pt x="730" y="2323"/>
                        <a:pt x="776" y="2323"/>
                      </a:cubicBezTo>
                      <a:lnTo>
                        <a:pt x="799" y="2323"/>
                      </a:lnTo>
                      <a:cubicBezTo>
                        <a:pt x="845" y="2323"/>
                        <a:pt x="890" y="2300"/>
                        <a:pt x="936" y="2277"/>
                      </a:cubicBezTo>
                      <a:cubicBezTo>
                        <a:pt x="982" y="2254"/>
                        <a:pt x="1027" y="2209"/>
                        <a:pt x="1050" y="2163"/>
                      </a:cubicBezTo>
                      <a:cubicBezTo>
                        <a:pt x="1096" y="2140"/>
                        <a:pt x="1119" y="2072"/>
                        <a:pt x="1141" y="2026"/>
                      </a:cubicBezTo>
                      <a:cubicBezTo>
                        <a:pt x="1141" y="2026"/>
                        <a:pt x="1164" y="2003"/>
                        <a:pt x="1164" y="1980"/>
                      </a:cubicBezTo>
                      <a:cubicBezTo>
                        <a:pt x="1164" y="1958"/>
                        <a:pt x="1164" y="1958"/>
                        <a:pt x="1164" y="1935"/>
                      </a:cubicBezTo>
                      <a:cubicBezTo>
                        <a:pt x="1301" y="2277"/>
                        <a:pt x="1621" y="2528"/>
                        <a:pt x="2009" y="2574"/>
                      </a:cubicBezTo>
                      <a:lnTo>
                        <a:pt x="2123" y="2574"/>
                      </a:lnTo>
                      <a:cubicBezTo>
                        <a:pt x="2146" y="2574"/>
                        <a:pt x="2191" y="2574"/>
                        <a:pt x="2237" y="2551"/>
                      </a:cubicBezTo>
                      <a:cubicBezTo>
                        <a:pt x="2283" y="2551"/>
                        <a:pt x="2328" y="2528"/>
                        <a:pt x="2397" y="2505"/>
                      </a:cubicBezTo>
                      <a:cubicBezTo>
                        <a:pt x="2397" y="2505"/>
                        <a:pt x="2420" y="2505"/>
                        <a:pt x="2442" y="2482"/>
                      </a:cubicBezTo>
                      <a:cubicBezTo>
                        <a:pt x="2511" y="2460"/>
                        <a:pt x="2579" y="2391"/>
                        <a:pt x="2625" y="2346"/>
                      </a:cubicBezTo>
                      <a:cubicBezTo>
                        <a:pt x="2693" y="2300"/>
                        <a:pt x="2716" y="2231"/>
                        <a:pt x="2762" y="2163"/>
                      </a:cubicBezTo>
                      <a:cubicBezTo>
                        <a:pt x="2785" y="2094"/>
                        <a:pt x="2785" y="2026"/>
                        <a:pt x="2762" y="1958"/>
                      </a:cubicBezTo>
                      <a:cubicBezTo>
                        <a:pt x="2762" y="1912"/>
                        <a:pt x="2739" y="1866"/>
                        <a:pt x="2739" y="1843"/>
                      </a:cubicBezTo>
                      <a:cubicBezTo>
                        <a:pt x="2716" y="1798"/>
                        <a:pt x="2693" y="1775"/>
                        <a:pt x="2671" y="1752"/>
                      </a:cubicBezTo>
                      <a:cubicBezTo>
                        <a:pt x="2671" y="1706"/>
                        <a:pt x="2648" y="1661"/>
                        <a:pt x="2648" y="1615"/>
                      </a:cubicBezTo>
                      <a:cubicBezTo>
                        <a:pt x="2625" y="1569"/>
                        <a:pt x="2625" y="1524"/>
                        <a:pt x="2602" y="1501"/>
                      </a:cubicBezTo>
                      <a:cubicBezTo>
                        <a:pt x="2534" y="1387"/>
                        <a:pt x="2511" y="1364"/>
                        <a:pt x="2442" y="1296"/>
                      </a:cubicBezTo>
                      <a:cubicBezTo>
                        <a:pt x="2397" y="1227"/>
                        <a:pt x="2351" y="1204"/>
                        <a:pt x="2283" y="1159"/>
                      </a:cubicBezTo>
                      <a:cubicBezTo>
                        <a:pt x="2260" y="1136"/>
                        <a:pt x="2237" y="1113"/>
                        <a:pt x="2214" y="1090"/>
                      </a:cubicBezTo>
                      <a:cubicBezTo>
                        <a:pt x="2168" y="1067"/>
                        <a:pt x="2123" y="1045"/>
                        <a:pt x="2054" y="1045"/>
                      </a:cubicBezTo>
                      <a:cubicBezTo>
                        <a:pt x="2054" y="1022"/>
                        <a:pt x="2032" y="1022"/>
                        <a:pt x="2009" y="1022"/>
                      </a:cubicBezTo>
                      <a:cubicBezTo>
                        <a:pt x="1963" y="999"/>
                        <a:pt x="1940" y="999"/>
                        <a:pt x="1895" y="999"/>
                      </a:cubicBezTo>
                      <a:cubicBezTo>
                        <a:pt x="1895" y="976"/>
                        <a:pt x="1895" y="930"/>
                        <a:pt x="1895" y="908"/>
                      </a:cubicBezTo>
                      <a:cubicBezTo>
                        <a:pt x="1917" y="885"/>
                        <a:pt x="1917" y="839"/>
                        <a:pt x="1917" y="816"/>
                      </a:cubicBezTo>
                      <a:cubicBezTo>
                        <a:pt x="1917" y="748"/>
                        <a:pt x="1917" y="679"/>
                        <a:pt x="1917" y="611"/>
                      </a:cubicBezTo>
                      <a:cubicBezTo>
                        <a:pt x="1940" y="428"/>
                        <a:pt x="1826" y="268"/>
                        <a:pt x="1712" y="154"/>
                      </a:cubicBezTo>
                      <a:cubicBezTo>
                        <a:pt x="1643" y="109"/>
                        <a:pt x="1552" y="63"/>
                        <a:pt x="1461" y="17"/>
                      </a:cubicBezTo>
                      <a:cubicBezTo>
                        <a:pt x="1427" y="6"/>
                        <a:pt x="1387" y="0"/>
                        <a:pt x="13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8" name="Google Shape;3018;p58"/>
                <p:cNvSpPr/>
                <p:nvPr/>
              </p:nvSpPr>
              <p:spPr>
                <a:xfrm>
                  <a:off x="4842978" y="2622683"/>
                  <a:ext cx="47891" cy="65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3650" extrusionOk="0">
                      <a:moveTo>
                        <a:pt x="843" y="1200"/>
                      </a:moveTo>
                      <a:cubicBezTo>
                        <a:pt x="851" y="1204"/>
                        <a:pt x="859" y="1209"/>
                        <a:pt x="868" y="1213"/>
                      </a:cubicBezTo>
                      <a:cubicBezTo>
                        <a:pt x="871" y="1220"/>
                        <a:pt x="875" y="1228"/>
                        <a:pt x="880" y="1235"/>
                      </a:cubicBezTo>
                      <a:lnTo>
                        <a:pt x="880" y="1235"/>
                      </a:lnTo>
                      <a:cubicBezTo>
                        <a:pt x="868" y="1223"/>
                        <a:pt x="856" y="1211"/>
                        <a:pt x="843" y="1200"/>
                      </a:cubicBezTo>
                      <a:close/>
                      <a:moveTo>
                        <a:pt x="958" y="1327"/>
                      </a:moveTo>
                      <a:lnTo>
                        <a:pt x="958" y="1327"/>
                      </a:lnTo>
                      <a:cubicBezTo>
                        <a:pt x="966" y="1335"/>
                        <a:pt x="974" y="1342"/>
                        <a:pt x="982" y="1350"/>
                      </a:cubicBezTo>
                      <a:cubicBezTo>
                        <a:pt x="1004" y="1350"/>
                        <a:pt x="1004" y="1373"/>
                        <a:pt x="1027" y="1373"/>
                      </a:cubicBezTo>
                      <a:cubicBezTo>
                        <a:pt x="1004" y="1373"/>
                        <a:pt x="1004" y="1396"/>
                        <a:pt x="1004" y="1396"/>
                      </a:cubicBezTo>
                      <a:cubicBezTo>
                        <a:pt x="982" y="1373"/>
                        <a:pt x="982" y="1350"/>
                        <a:pt x="959" y="1327"/>
                      </a:cubicBezTo>
                      <a:cubicBezTo>
                        <a:pt x="959" y="1327"/>
                        <a:pt x="959" y="1327"/>
                        <a:pt x="958" y="1327"/>
                      </a:cubicBezTo>
                      <a:close/>
                      <a:moveTo>
                        <a:pt x="1025" y="0"/>
                      </a:moveTo>
                      <a:cubicBezTo>
                        <a:pt x="936" y="0"/>
                        <a:pt x="850" y="23"/>
                        <a:pt x="776" y="72"/>
                      </a:cubicBezTo>
                      <a:cubicBezTo>
                        <a:pt x="731" y="95"/>
                        <a:pt x="685" y="140"/>
                        <a:pt x="662" y="163"/>
                      </a:cubicBezTo>
                      <a:cubicBezTo>
                        <a:pt x="639" y="186"/>
                        <a:pt x="616" y="186"/>
                        <a:pt x="616" y="209"/>
                      </a:cubicBezTo>
                      <a:cubicBezTo>
                        <a:pt x="571" y="254"/>
                        <a:pt x="525" y="323"/>
                        <a:pt x="525" y="391"/>
                      </a:cubicBezTo>
                      <a:cubicBezTo>
                        <a:pt x="502" y="437"/>
                        <a:pt x="502" y="483"/>
                        <a:pt x="479" y="528"/>
                      </a:cubicBezTo>
                      <a:cubicBezTo>
                        <a:pt x="479" y="551"/>
                        <a:pt x="479" y="574"/>
                        <a:pt x="479" y="574"/>
                      </a:cubicBezTo>
                      <a:cubicBezTo>
                        <a:pt x="479" y="642"/>
                        <a:pt x="479" y="688"/>
                        <a:pt x="502" y="734"/>
                      </a:cubicBezTo>
                      <a:cubicBezTo>
                        <a:pt x="525" y="779"/>
                        <a:pt x="525" y="825"/>
                        <a:pt x="548" y="871"/>
                      </a:cubicBezTo>
                      <a:cubicBezTo>
                        <a:pt x="594" y="962"/>
                        <a:pt x="662" y="1076"/>
                        <a:pt x="753" y="1122"/>
                      </a:cubicBezTo>
                      <a:cubicBezTo>
                        <a:pt x="766" y="1135"/>
                        <a:pt x="777" y="1146"/>
                        <a:pt x="787" y="1155"/>
                      </a:cubicBezTo>
                      <a:lnTo>
                        <a:pt x="787" y="1155"/>
                      </a:lnTo>
                      <a:cubicBezTo>
                        <a:pt x="755" y="1133"/>
                        <a:pt x="721" y="1114"/>
                        <a:pt x="685" y="1099"/>
                      </a:cubicBezTo>
                      <a:cubicBezTo>
                        <a:pt x="616" y="1053"/>
                        <a:pt x="548" y="1030"/>
                        <a:pt x="457" y="1030"/>
                      </a:cubicBezTo>
                      <a:cubicBezTo>
                        <a:pt x="388" y="1030"/>
                        <a:pt x="320" y="1030"/>
                        <a:pt x="274" y="1076"/>
                      </a:cubicBezTo>
                      <a:cubicBezTo>
                        <a:pt x="228" y="1099"/>
                        <a:pt x="183" y="1122"/>
                        <a:pt x="160" y="1167"/>
                      </a:cubicBezTo>
                      <a:lnTo>
                        <a:pt x="137" y="1167"/>
                      </a:lnTo>
                      <a:cubicBezTo>
                        <a:pt x="114" y="1213"/>
                        <a:pt x="114" y="1236"/>
                        <a:pt x="91" y="1282"/>
                      </a:cubicBezTo>
                      <a:cubicBezTo>
                        <a:pt x="69" y="1282"/>
                        <a:pt x="69" y="1304"/>
                        <a:pt x="69" y="1304"/>
                      </a:cubicBezTo>
                      <a:cubicBezTo>
                        <a:pt x="69" y="1327"/>
                        <a:pt x="69" y="1327"/>
                        <a:pt x="69" y="1327"/>
                      </a:cubicBezTo>
                      <a:cubicBezTo>
                        <a:pt x="46" y="1373"/>
                        <a:pt x="46" y="1419"/>
                        <a:pt x="46" y="1441"/>
                      </a:cubicBezTo>
                      <a:cubicBezTo>
                        <a:pt x="46" y="1464"/>
                        <a:pt x="46" y="1487"/>
                        <a:pt x="46" y="1487"/>
                      </a:cubicBezTo>
                      <a:cubicBezTo>
                        <a:pt x="46" y="1533"/>
                        <a:pt x="46" y="1578"/>
                        <a:pt x="46" y="1624"/>
                      </a:cubicBezTo>
                      <a:cubicBezTo>
                        <a:pt x="46" y="1624"/>
                        <a:pt x="46" y="1624"/>
                        <a:pt x="46" y="1647"/>
                      </a:cubicBezTo>
                      <a:cubicBezTo>
                        <a:pt x="69" y="1692"/>
                        <a:pt x="91" y="1738"/>
                        <a:pt x="114" y="1784"/>
                      </a:cubicBezTo>
                      <a:cubicBezTo>
                        <a:pt x="114" y="1807"/>
                        <a:pt x="137" y="1829"/>
                        <a:pt x="137" y="1852"/>
                      </a:cubicBezTo>
                      <a:cubicBezTo>
                        <a:pt x="160" y="1875"/>
                        <a:pt x="183" y="1898"/>
                        <a:pt x="183" y="1921"/>
                      </a:cubicBezTo>
                      <a:cubicBezTo>
                        <a:pt x="228" y="1944"/>
                        <a:pt x="251" y="1989"/>
                        <a:pt x="297" y="2012"/>
                      </a:cubicBezTo>
                      <a:cubicBezTo>
                        <a:pt x="251" y="2035"/>
                        <a:pt x="228" y="2058"/>
                        <a:pt x="206" y="2103"/>
                      </a:cubicBezTo>
                      <a:cubicBezTo>
                        <a:pt x="183" y="2103"/>
                        <a:pt x="160" y="2126"/>
                        <a:pt x="160" y="2149"/>
                      </a:cubicBezTo>
                      <a:cubicBezTo>
                        <a:pt x="114" y="2195"/>
                        <a:pt x="69" y="2263"/>
                        <a:pt x="46" y="2309"/>
                      </a:cubicBezTo>
                      <a:cubicBezTo>
                        <a:pt x="23" y="2377"/>
                        <a:pt x="0" y="2468"/>
                        <a:pt x="0" y="2537"/>
                      </a:cubicBezTo>
                      <a:cubicBezTo>
                        <a:pt x="0" y="2651"/>
                        <a:pt x="23" y="2742"/>
                        <a:pt x="69" y="2834"/>
                      </a:cubicBezTo>
                      <a:cubicBezTo>
                        <a:pt x="114" y="2948"/>
                        <a:pt x="206" y="3039"/>
                        <a:pt x="274" y="3130"/>
                      </a:cubicBezTo>
                      <a:cubicBezTo>
                        <a:pt x="343" y="3176"/>
                        <a:pt x="411" y="3222"/>
                        <a:pt x="479" y="3267"/>
                      </a:cubicBezTo>
                      <a:cubicBezTo>
                        <a:pt x="594" y="3313"/>
                        <a:pt x="685" y="3359"/>
                        <a:pt x="799" y="3359"/>
                      </a:cubicBezTo>
                      <a:cubicBezTo>
                        <a:pt x="814" y="3366"/>
                        <a:pt x="829" y="3369"/>
                        <a:pt x="845" y="3369"/>
                      </a:cubicBezTo>
                      <a:cubicBezTo>
                        <a:pt x="875" y="3369"/>
                        <a:pt x="906" y="3359"/>
                        <a:pt x="936" y="3359"/>
                      </a:cubicBezTo>
                      <a:lnTo>
                        <a:pt x="1004" y="3359"/>
                      </a:lnTo>
                      <a:cubicBezTo>
                        <a:pt x="1050" y="3336"/>
                        <a:pt x="1073" y="3336"/>
                        <a:pt x="1119" y="3313"/>
                      </a:cubicBezTo>
                      <a:cubicBezTo>
                        <a:pt x="1187" y="3450"/>
                        <a:pt x="1301" y="3564"/>
                        <a:pt x="1461" y="3610"/>
                      </a:cubicBezTo>
                      <a:cubicBezTo>
                        <a:pt x="1507" y="3610"/>
                        <a:pt x="1552" y="3633"/>
                        <a:pt x="1598" y="3633"/>
                      </a:cubicBezTo>
                      <a:lnTo>
                        <a:pt x="1666" y="3633"/>
                      </a:lnTo>
                      <a:cubicBezTo>
                        <a:pt x="1712" y="3644"/>
                        <a:pt x="1758" y="3650"/>
                        <a:pt x="1800" y="3650"/>
                      </a:cubicBezTo>
                      <a:cubicBezTo>
                        <a:pt x="1843" y="3650"/>
                        <a:pt x="1883" y="3644"/>
                        <a:pt x="1917" y="3633"/>
                      </a:cubicBezTo>
                      <a:cubicBezTo>
                        <a:pt x="2077" y="3633"/>
                        <a:pt x="2191" y="3564"/>
                        <a:pt x="2283" y="3450"/>
                      </a:cubicBezTo>
                      <a:cubicBezTo>
                        <a:pt x="2374" y="3381"/>
                        <a:pt x="2442" y="3267"/>
                        <a:pt x="2465" y="3153"/>
                      </a:cubicBezTo>
                      <a:cubicBezTo>
                        <a:pt x="2511" y="2993"/>
                        <a:pt x="2511" y="2857"/>
                        <a:pt x="2465" y="2697"/>
                      </a:cubicBezTo>
                      <a:cubicBezTo>
                        <a:pt x="2442" y="2651"/>
                        <a:pt x="2420" y="2583"/>
                        <a:pt x="2397" y="2537"/>
                      </a:cubicBezTo>
                      <a:cubicBezTo>
                        <a:pt x="2442" y="2491"/>
                        <a:pt x="2488" y="2446"/>
                        <a:pt x="2534" y="2377"/>
                      </a:cubicBezTo>
                      <a:cubicBezTo>
                        <a:pt x="2557" y="2332"/>
                        <a:pt x="2602" y="2286"/>
                        <a:pt x="2625" y="2240"/>
                      </a:cubicBezTo>
                      <a:cubicBezTo>
                        <a:pt x="2648" y="2195"/>
                        <a:pt x="2648" y="2149"/>
                        <a:pt x="2648" y="2103"/>
                      </a:cubicBezTo>
                      <a:cubicBezTo>
                        <a:pt x="2671" y="2012"/>
                        <a:pt x="2671" y="1921"/>
                        <a:pt x="2671" y="1807"/>
                      </a:cubicBezTo>
                      <a:cubicBezTo>
                        <a:pt x="2648" y="1647"/>
                        <a:pt x="2557" y="1464"/>
                        <a:pt x="2442" y="1350"/>
                      </a:cubicBezTo>
                      <a:cubicBezTo>
                        <a:pt x="2351" y="1259"/>
                        <a:pt x="2260" y="1167"/>
                        <a:pt x="2146" y="1099"/>
                      </a:cubicBezTo>
                      <a:cubicBezTo>
                        <a:pt x="2054" y="1053"/>
                        <a:pt x="1986" y="1030"/>
                        <a:pt x="1895" y="1008"/>
                      </a:cubicBezTo>
                      <a:cubicBezTo>
                        <a:pt x="1895" y="962"/>
                        <a:pt x="1917" y="916"/>
                        <a:pt x="1917" y="894"/>
                      </a:cubicBezTo>
                      <a:cubicBezTo>
                        <a:pt x="1917" y="688"/>
                        <a:pt x="1849" y="506"/>
                        <a:pt x="1735" y="369"/>
                      </a:cubicBezTo>
                      <a:cubicBezTo>
                        <a:pt x="1666" y="277"/>
                        <a:pt x="1575" y="209"/>
                        <a:pt x="1484" y="140"/>
                      </a:cubicBezTo>
                      <a:cubicBezTo>
                        <a:pt x="1415" y="95"/>
                        <a:pt x="1347" y="72"/>
                        <a:pt x="1256" y="49"/>
                      </a:cubicBezTo>
                      <a:cubicBezTo>
                        <a:pt x="1181" y="17"/>
                        <a:pt x="1102" y="0"/>
                        <a:pt x="10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9" name="Google Shape;3019;p58"/>
                <p:cNvSpPr/>
                <p:nvPr/>
              </p:nvSpPr>
              <p:spPr>
                <a:xfrm>
                  <a:off x="4765213" y="2559711"/>
                  <a:ext cx="20064" cy="22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1228" extrusionOk="0">
                      <a:moveTo>
                        <a:pt x="525" y="0"/>
                      </a:moveTo>
                      <a:cubicBezTo>
                        <a:pt x="480" y="0"/>
                        <a:pt x="411" y="0"/>
                        <a:pt x="366" y="23"/>
                      </a:cubicBezTo>
                      <a:cubicBezTo>
                        <a:pt x="343" y="23"/>
                        <a:pt x="274" y="46"/>
                        <a:pt x="229" y="69"/>
                      </a:cubicBezTo>
                      <a:cubicBezTo>
                        <a:pt x="206" y="92"/>
                        <a:pt x="160" y="137"/>
                        <a:pt x="114" y="160"/>
                      </a:cubicBezTo>
                      <a:cubicBezTo>
                        <a:pt x="114" y="160"/>
                        <a:pt x="114" y="183"/>
                        <a:pt x="114" y="183"/>
                      </a:cubicBezTo>
                      <a:cubicBezTo>
                        <a:pt x="92" y="206"/>
                        <a:pt x="69" y="251"/>
                        <a:pt x="46" y="274"/>
                      </a:cubicBezTo>
                      <a:cubicBezTo>
                        <a:pt x="46" y="297"/>
                        <a:pt x="46" y="320"/>
                        <a:pt x="23" y="320"/>
                      </a:cubicBezTo>
                      <a:cubicBezTo>
                        <a:pt x="23" y="365"/>
                        <a:pt x="0" y="411"/>
                        <a:pt x="0" y="457"/>
                      </a:cubicBezTo>
                      <a:cubicBezTo>
                        <a:pt x="0" y="571"/>
                        <a:pt x="23" y="662"/>
                        <a:pt x="69" y="753"/>
                      </a:cubicBezTo>
                      <a:cubicBezTo>
                        <a:pt x="92" y="845"/>
                        <a:pt x="160" y="890"/>
                        <a:pt x="206" y="959"/>
                      </a:cubicBezTo>
                      <a:cubicBezTo>
                        <a:pt x="206" y="959"/>
                        <a:pt x="229" y="959"/>
                        <a:pt x="229" y="982"/>
                      </a:cubicBezTo>
                      <a:cubicBezTo>
                        <a:pt x="251" y="1005"/>
                        <a:pt x="274" y="1027"/>
                        <a:pt x="320" y="1073"/>
                      </a:cubicBezTo>
                      <a:cubicBezTo>
                        <a:pt x="366" y="1119"/>
                        <a:pt x="411" y="1142"/>
                        <a:pt x="480" y="1164"/>
                      </a:cubicBezTo>
                      <a:cubicBezTo>
                        <a:pt x="525" y="1187"/>
                        <a:pt x="548" y="1210"/>
                        <a:pt x="594" y="1210"/>
                      </a:cubicBezTo>
                      <a:cubicBezTo>
                        <a:pt x="617" y="1221"/>
                        <a:pt x="645" y="1227"/>
                        <a:pt x="674" y="1227"/>
                      </a:cubicBezTo>
                      <a:cubicBezTo>
                        <a:pt x="702" y="1227"/>
                        <a:pt x="731" y="1221"/>
                        <a:pt x="754" y="1210"/>
                      </a:cubicBezTo>
                      <a:cubicBezTo>
                        <a:pt x="799" y="1210"/>
                        <a:pt x="822" y="1187"/>
                        <a:pt x="845" y="1187"/>
                      </a:cubicBezTo>
                      <a:cubicBezTo>
                        <a:pt x="891" y="1142"/>
                        <a:pt x="913" y="1119"/>
                        <a:pt x="959" y="1096"/>
                      </a:cubicBezTo>
                      <a:cubicBezTo>
                        <a:pt x="982" y="1073"/>
                        <a:pt x="982" y="1073"/>
                        <a:pt x="1005" y="1050"/>
                      </a:cubicBezTo>
                      <a:cubicBezTo>
                        <a:pt x="1005" y="1050"/>
                        <a:pt x="1005" y="1027"/>
                        <a:pt x="1027" y="1027"/>
                      </a:cubicBezTo>
                      <a:cubicBezTo>
                        <a:pt x="1027" y="1005"/>
                        <a:pt x="1050" y="982"/>
                        <a:pt x="1050" y="959"/>
                      </a:cubicBezTo>
                      <a:cubicBezTo>
                        <a:pt x="1073" y="936"/>
                        <a:pt x="1073" y="936"/>
                        <a:pt x="1096" y="913"/>
                      </a:cubicBezTo>
                      <a:cubicBezTo>
                        <a:pt x="1096" y="913"/>
                        <a:pt x="1096" y="890"/>
                        <a:pt x="1096" y="890"/>
                      </a:cubicBezTo>
                      <a:cubicBezTo>
                        <a:pt x="1096" y="822"/>
                        <a:pt x="1119" y="753"/>
                        <a:pt x="1119" y="685"/>
                      </a:cubicBezTo>
                      <a:cubicBezTo>
                        <a:pt x="1119" y="662"/>
                        <a:pt x="1119" y="639"/>
                        <a:pt x="1119" y="617"/>
                      </a:cubicBezTo>
                      <a:cubicBezTo>
                        <a:pt x="1119" y="617"/>
                        <a:pt x="1119" y="594"/>
                        <a:pt x="1119" y="571"/>
                      </a:cubicBezTo>
                      <a:cubicBezTo>
                        <a:pt x="1096" y="548"/>
                        <a:pt x="1096" y="548"/>
                        <a:pt x="1096" y="548"/>
                      </a:cubicBezTo>
                      <a:cubicBezTo>
                        <a:pt x="1096" y="525"/>
                        <a:pt x="1096" y="525"/>
                        <a:pt x="1096" y="525"/>
                      </a:cubicBezTo>
                      <a:cubicBezTo>
                        <a:pt x="1073" y="480"/>
                        <a:pt x="1073" y="434"/>
                        <a:pt x="1050" y="388"/>
                      </a:cubicBezTo>
                      <a:cubicBezTo>
                        <a:pt x="1027" y="320"/>
                        <a:pt x="982" y="251"/>
                        <a:pt x="936" y="206"/>
                      </a:cubicBezTo>
                      <a:cubicBezTo>
                        <a:pt x="891" y="183"/>
                        <a:pt x="868" y="137"/>
                        <a:pt x="822" y="114"/>
                      </a:cubicBezTo>
                      <a:cubicBezTo>
                        <a:pt x="776" y="69"/>
                        <a:pt x="708" y="46"/>
                        <a:pt x="639" y="23"/>
                      </a:cubicBezTo>
                      <a:cubicBezTo>
                        <a:pt x="594" y="23"/>
                        <a:pt x="571" y="23"/>
                        <a:pt x="5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0" name="Google Shape;3020;p58"/>
                <p:cNvSpPr/>
                <p:nvPr/>
              </p:nvSpPr>
              <p:spPr>
                <a:xfrm>
                  <a:off x="4731648" y="2585495"/>
                  <a:ext cx="18844" cy="1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946" extrusionOk="0">
                      <a:moveTo>
                        <a:pt x="412" y="0"/>
                      </a:moveTo>
                      <a:cubicBezTo>
                        <a:pt x="320" y="0"/>
                        <a:pt x="252" y="0"/>
                        <a:pt x="183" y="46"/>
                      </a:cubicBezTo>
                      <a:cubicBezTo>
                        <a:pt x="160" y="69"/>
                        <a:pt x="115" y="92"/>
                        <a:pt x="92" y="114"/>
                      </a:cubicBezTo>
                      <a:cubicBezTo>
                        <a:pt x="46" y="160"/>
                        <a:pt x="23" y="206"/>
                        <a:pt x="23" y="274"/>
                      </a:cubicBezTo>
                      <a:cubicBezTo>
                        <a:pt x="1" y="320"/>
                        <a:pt x="1" y="388"/>
                        <a:pt x="23" y="434"/>
                      </a:cubicBezTo>
                      <a:cubicBezTo>
                        <a:pt x="46" y="480"/>
                        <a:pt x="46" y="525"/>
                        <a:pt x="69" y="571"/>
                      </a:cubicBezTo>
                      <a:cubicBezTo>
                        <a:pt x="92" y="617"/>
                        <a:pt x="138" y="685"/>
                        <a:pt x="183" y="731"/>
                      </a:cubicBezTo>
                      <a:cubicBezTo>
                        <a:pt x="229" y="799"/>
                        <a:pt x="297" y="845"/>
                        <a:pt x="366" y="868"/>
                      </a:cubicBezTo>
                      <a:cubicBezTo>
                        <a:pt x="389" y="890"/>
                        <a:pt x="434" y="913"/>
                        <a:pt x="480" y="913"/>
                      </a:cubicBezTo>
                      <a:cubicBezTo>
                        <a:pt x="528" y="929"/>
                        <a:pt x="565" y="946"/>
                        <a:pt x="607" y="946"/>
                      </a:cubicBezTo>
                      <a:cubicBezTo>
                        <a:pt x="624" y="946"/>
                        <a:pt x="643" y="943"/>
                        <a:pt x="663" y="936"/>
                      </a:cubicBezTo>
                      <a:cubicBezTo>
                        <a:pt x="676" y="943"/>
                        <a:pt x="689" y="946"/>
                        <a:pt x="702" y="946"/>
                      </a:cubicBezTo>
                      <a:cubicBezTo>
                        <a:pt x="733" y="946"/>
                        <a:pt x="761" y="929"/>
                        <a:pt x="777" y="913"/>
                      </a:cubicBezTo>
                      <a:cubicBezTo>
                        <a:pt x="845" y="913"/>
                        <a:pt x="891" y="890"/>
                        <a:pt x="914" y="845"/>
                      </a:cubicBezTo>
                      <a:cubicBezTo>
                        <a:pt x="914" y="822"/>
                        <a:pt x="914" y="822"/>
                        <a:pt x="936" y="822"/>
                      </a:cubicBezTo>
                      <a:cubicBezTo>
                        <a:pt x="982" y="799"/>
                        <a:pt x="1005" y="753"/>
                        <a:pt x="1028" y="708"/>
                      </a:cubicBezTo>
                      <a:cubicBezTo>
                        <a:pt x="1028" y="662"/>
                        <a:pt x="1051" y="617"/>
                        <a:pt x="1028" y="571"/>
                      </a:cubicBezTo>
                      <a:cubicBezTo>
                        <a:pt x="1028" y="525"/>
                        <a:pt x="1028" y="480"/>
                        <a:pt x="1005" y="434"/>
                      </a:cubicBezTo>
                      <a:cubicBezTo>
                        <a:pt x="982" y="411"/>
                        <a:pt x="982" y="388"/>
                        <a:pt x="982" y="388"/>
                      </a:cubicBezTo>
                      <a:cubicBezTo>
                        <a:pt x="936" y="297"/>
                        <a:pt x="891" y="229"/>
                        <a:pt x="822" y="183"/>
                      </a:cubicBezTo>
                      <a:cubicBezTo>
                        <a:pt x="731" y="114"/>
                        <a:pt x="663" y="69"/>
                        <a:pt x="571" y="23"/>
                      </a:cubicBezTo>
                      <a:lnTo>
                        <a:pt x="548" y="23"/>
                      </a:lnTo>
                      <a:cubicBezTo>
                        <a:pt x="503" y="23"/>
                        <a:pt x="457" y="0"/>
                        <a:pt x="4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1" name="Google Shape;3021;p58"/>
                <p:cNvSpPr/>
                <p:nvPr/>
              </p:nvSpPr>
              <p:spPr>
                <a:xfrm>
                  <a:off x="4738192" y="2565161"/>
                  <a:ext cx="59779" cy="65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3646" extrusionOk="0">
                      <a:moveTo>
                        <a:pt x="537" y="1"/>
                      </a:moveTo>
                      <a:cubicBezTo>
                        <a:pt x="498" y="1"/>
                        <a:pt x="459" y="6"/>
                        <a:pt x="412" y="16"/>
                      </a:cubicBezTo>
                      <a:lnTo>
                        <a:pt x="366" y="16"/>
                      </a:lnTo>
                      <a:cubicBezTo>
                        <a:pt x="320" y="39"/>
                        <a:pt x="275" y="39"/>
                        <a:pt x="252" y="61"/>
                      </a:cubicBezTo>
                      <a:cubicBezTo>
                        <a:pt x="229" y="61"/>
                        <a:pt x="229" y="61"/>
                        <a:pt x="229" y="84"/>
                      </a:cubicBezTo>
                      <a:cubicBezTo>
                        <a:pt x="183" y="107"/>
                        <a:pt x="138" y="130"/>
                        <a:pt x="115" y="176"/>
                      </a:cubicBezTo>
                      <a:cubicBezTo>
                        <a:pt x="92" y="198"/>
                        <a:pt x="69" y="244"/>
                        <a:pt x="47" y="290"/>
                      </a:cubicBezTo>
                      <a:cubicBezTo>
                        <a:pt x="24" y="290"/>
                        <a:pt x="24" y="313"/>
                        <a:pt x="24" y="313"/>
                      </a:cubicBezTo>
                      <a:cubicBezTo>
                        <a:pt x="1" y="381"/>
                        <a:pt x="1" y="427"/>
                        <a:pt x="1" y="472"/>
                      </a:cubicBezTo>
                      <a:cubicBezTo>
                        <a:pt x="1" y="518"/>
                        <a:pt x="24" y="564"/>
                        <a:pt x="47" y="609"/>
                      </a:cubicBezTo>
                      <a:cubicBezTo>
                        <a:pt x="47" y="655"/>
                        <a:pt x="92" y="723"/>
                        <a:pt x="138" y="769"/>
                      </a:cubicBezTo>
                      <a:lnTo>
                        <a:pt x="229" y="883"/>
                      </a:lnTo>
                      <a:cubicBezTo>
                        <a:pt x="252" y="906"/>
                        <a:pt x="275" y="906"/>
                        <a:pt x="275" y="929"/>
                      </a:cubicBezTo>
                      <a:cubicBezTo>
                        <a:pt x="320" y="974"/>
                        <a:pt x="366" y="1020"/>
                        <a:pt x="412" y="1066"/>
                      </a:cubicBezTo>
                      <a:cubicBezTo>
                        <a:pt x="457" y="1111"/>
                        <a:pt x="480" y="1134"/>
                        <a:pt x="526" y="1157"/>
                      </a:cubicBezTo>
                      <a:cubicBezTo>
                        <a:pt x="594" y="1203"/>
                        <a:pt x="663" y="1226"/>
                        <a:pt x="731" y="1226"/>
                      </a:cubicBezTo>
                      <a:cubicBezTo>
                        <a:pt x="754" y="1248"/>
                        <a:pt x="800" y="1248"/>
                        <a:pt x="823" y="1248"/>
                      </a:cubicBezTo>
                      <a:cubicBezTo>
                        <a:pt x="823" y="1248"/>
                        <a:pt x="823" y="1271"/>
                        <a:pt x="823" y="1294"/>
                      </a:cubicBezTo>
                      <a:cubicBezTo>
                        <a:pt x="823" y="1317"/>
                        <a:pt x="823" y="1340"/>
                        <a:pt x="823" y="1385"/>
                      </a:cubicBezTo>
                      <a:cubicBezTo>
                        <a:pt x="823" y="1408"/>
                        <a:pt x="823" y="1431"/>
                        <a:pt x="823" y="1477"/>
                      </a:cubicBezTo>
                      <a:cubicBezTo>
                        <a:pt x="823" y="1477"/>
                        <a:pt x="823" y="1477"/>
                        <a:pt x="823" y="1499"/>
                      </a:cubicBezTo>
                      <a:cubicBezTo>
                        <a:pt x="800" y="1568"/>
                        <a:pt x="823" y="1614"/>
                        <a:pt x="845" y="1682"/>
                      </a:cubicBezTo>
                      <a:cubicBezTo>
                        <a:pt x="845" y="1705"/>
                        <a:pt x="868" y="1751"/>
                        <a:pt x="891" y="1796"/>
                      </a:cubicBezTo>
                      <a:cubicBezTo>
                        <a:pt x="937" y="1842"/>
                        <a:pt x="960" y="1887"/>
                        <a:pt x="1005" y="1933"/>
                      </a:cubicBezTo>
                      <a:cubicBezTo>
                        <a:pt x="982" y="1933"/>
                        <a:pt x="960" y="1956"/>
                        <a:pt x="937" y="1956"/>
                      </a:cubicBezTo>
                      <a:cubicBezTo>
                        <a:pt x="891" y="2002"/>
                        <a:pt x="845" y="2024"/>
                        <a:pt x="800" y="2070"/>
                      </a:cubicBezTo>
                      <a:cubicBezTo>
                        <a:pt x="777" y="2093"/>
                        <a:pt x="754" y="2116"/>
                        <a:pt x="754" y="2116"/>
                      </a:cubicBezTo>
                      <a:cubicBezTo>
                        <a:pt x="686" y="2184"/>
                        <a:pt x="640" y="2253"/>
                        <a:pt x="640" y="2344"/>
                      </a:cubicBezTo>
                      <a:cubicBezTo>
                        <a:pt x="594" y="2458"/>
                        <a:pt x="594" y="2572"/>
                        <a:pt x="617" y="2709"/>
                      </a:cubicBezTo>
                      <a:cubicBezTo>
                        <a:pt x="617" y="2709"/>
                        <a:pt x="617" y="2732"/>
                        <a:pt x="617" y="2732"/>
                      </a:cubicBezTo>
                      <a:cubicBezTo>
                        <a:pt x="640" y="2778"/>
                        <a:pt x="663" y="2846"/>
                        <a:pt x="686" y="2892"/>
                      </a:cubicBezTo>
                      <a:cubicBezTo>
                        <a:pt x="708" y="2960"/>
                        <a:pt x="731" y="3006"/>
                        <a:pt x="777" y="3052"/>
                      </a:cubicBezTo>
                      <a:cubicBezTo>
                        <a:pt x="823" y="3120"/>
                        <a:pt x="868" y="3166"/>
                        <a:pt x="914" y="3211"/>
                      </a:cubicBezTo>
                      <a:cubicBezTo>
                        <a:pt x="914" y="3211"/>
                        <a:pt x="914" y="3211"/>
                        <a:pt x="914" y="3234"/>
                      </a:cubicBezTo>
                      <a:cubicBezTo>
                        <a:pt x="960" y="3325"/>
                        <a:pt x="1028" y="3394"/>
                        <a:pt x="1096" y="3462"/>
                      </a:cubicBezTo>
                      <a:cubicBezTo>
                        <a:pt x="1165" y="3508"/>
                        <a:pt x="1256" y="3554"/>
                        <a:pt x="1348" y="3599"/>
                      </a:cubicBezTo>
                      <a:cubicBezTo>
                        <a:pt x="1416" y="3622"/>
                        <a:pt x="1485" y="3622"/>
                        <a:pt x="1553" y="3645"/>
                      </a:cubicBezTo>
                      <a:cubicBezTo>
                        <a:pt x="1599" y="3645"/>
                        <a:pt x="1621" y="3622"/>
                        <a:pt x="1644" y="3622"/>
                      </a:cubicBezTo>
                      <a:lnTo>
                        <a:pt x="1758" y="3622"/>
                      </a:lnTo>
                      <a:cubicBezTo>
                        <a:pt x="1781" y="3599"/>
                        <a:pt x="1850" y="3599"/>
                        <a:pt x="1873" y="3577"/>
                      </a:cubicBezTo>
                      <a:cubicBezTo>
                        <a:pt x="1941" y="3531"/>
                        <a:pt x="1987" y="3485"/>
                        <a:pt x="2032" y="3440"/>
                      </a:cubicBezTo>
                      <a:cubicBezTo>
                        <a:pt x="2055" y="3417"/>
                        <a:pt x="2078" y="3417"/>
                        <a:pt x="2101" y="3394"/>
                      </a:cubicBezTo>
                      <a:cubicBezTo>
                        <a:pt x="2146" y="3325"/>
                        <a:pt x="2169" y="3280"/>
                        <a:pt x="2215" y="3211"/>
                      </a:cubicBezTo>
                      <a:cubicBezTo>
                        <a:pt x="2215" y="3189"/>
                        <a:pt x="2238" y="3166"/>
                        <a:pt x="2238" y="3143"/>
                      </a:cubicBezTo>
                      <a:cubicBezTo>
                        <a:pt x="2283" y="3006"/>
                        <a:pt x="2283" y="2892"/>
                        <a:pt x="2283" y="2755"/>
                      </a:cubicBezTo>
                      <a:cubicBezTo>
                        <a:pt x="2283" y="2778"/>
                        <a:pt x="2306" y="2778"/>
                        <a:pt x="2329" y="2778"/>
                      </a:cubicBezTo>
                      <a:cubicBezTo>
                        <a:pt x="2329" y="2801"/>
                        <a:pt x="2352" y="2823"/>
                        <a:pt x="2375" y="2823"/>
                      </a:cubicBezTo>
                      <a:cubicBezTo>
                        <a:pt x="2474" y="2903"/>
                        <a:pt x="2625" y="2965"/>
                        <a:pt x="2767" y="2965"/>
                      </a:cubicBezTo>
                      <a:cubicBezTo>
                        <a:pt x="2789" y="2965"/>
                        <a:pt x="2810" y="2963"/>
                        <a:pt x="2831" y="2960"/>
                      </a:cubicBezTo>
                      <a:cubicBezTo>
                        <a:pt x="2923" y="2937"/>
                        <a:pt x="3014" y="2892"/>
                        <a:pt x="3059" y="2823"/>
                      </a:cubicBezTo>
                      <a:cubicBezTo>
                        <a:pt x="3082" y="2801"/>
                        <a:pt x="3105" y="2778"/>
                        <a:pt x="3105" y="2778"/>
                      </a:cubicBezTo>
                      <a:cubicBezTo>
                        <a:pt x="3242" y="2664"/>
                        <a:pt x="3311" y="2527"/>
                        <a:pt x="3333" y="2344"/>
                      </a:cubicBezTo>
                      <a:cubicBezTo>
                        <a:pt x="3333" y="2276"/>
                        <a:pt x="3311" y="2207"/>
                        <a:pt x="3288" y="2116"/>
                      </a:cubicBezTo>
                      <a:cubicBezTo>
                        <a:pt x="3288" y="2070"/>
                        <a:pt x="3288" y="2024"/>
                        <a:pt x="3288" y="1956"/>
                      </a:cubicBezTo>
                      <a:cubicBezTo>
                        <a:pt x="3288" y="1933"/>
                        <a:pt x="3265" y="1910"/>
                        <a:pt x="3265" y="1887"/>
                      </a:cubicBezTo>
                      <a:cubicBezTo>
                        <a:pt x="3242" y="1819"/>
                        <a:pt x="3219" y="1751"/>
                        <a:pt x="3196" y="1682"/>
                      </a:cubicBezTo>
                      <a:cubicBezTo>
                        <a:pt x="3128" y="1568"/>
                        <a:pt x="3037" y="1454"/>
                        <a:pt x="2945" y="1363"/>
                      </a:cubicBezTo>
                      <a:cubicBezTo>
                        <a:pt x="2877" y="1317"/>
                        <a:pt x="2831" y="1271"/>
                        <a:pt x="2763" y="1226"/>
                      </a:cubicBezTo>
                      <a:cubicBezTo>
                        <a:pt x="2740" y="1226"/>
                        <a:pt x="2740" y="1203"/>
                        <a:pt x="2717" y="1203"/>
                      </a:cubicBezTo>
                      <a:cubicBezTo>
                        <a:pt x="2603" y="1157"/>
                        <a:pt x="2466" y="1089"/>
                        <a:pt x="2352" y="1089"/>
                      </a:cubicBezTo>
                      <a:cubicBezTo>
                        <a:pt x="2215" y="1089"/>
                        <a:pt x="2124" y="1111"/>
                        <a:pt x="2009" y="1157"/>
                      </a:cubicBezTo>
                      <a:cubicBezTo>
                        <a:pt x="1987" y="1180"/>
                        <a:pt x="1941" y="1203"/>
                        <a:pt x="1918" y="1226"/>
                      </a:cubicBezTo>
                      <a:cubicBezTo>
                        <a:pt x="1895" y="1226"/>
                        <a:pt x="1895" y="1203"/>
                        <a:pt x="1895" y="1180"/>
                      </a:cubicBezTo>
                      <a:cubicBezTo>
                        <a:pt x="1850" y="1089"/>
                        <a:pt x="1781" y="1020"/>
                        <a:pt x="1713" y="952"/>
                      </a:cubicBezTo>
                      <a:cubicBezTo>
                        <a:pt x="1667" y="906"/>
                        <a:pt x="1599" y="860"/>
                        <a:pt x="1530" y="838"/>
                      </a:cubicBezTo>
                      <a:cubicBezTo>
                        <a:pt x="1462" y="815"/>
                        <a:pt x="1393" y="792"/>
                        <a:pt x="1325" y="792"/>
                      </a:cubicBezTo>
                      <a:lnTo>
                        <a:pt x="1279" y="792"/>
                      </a:lnTo>
                      <a:cubicBezTo>
                        <a:pt x="1279" y="746"/>
                        <a:pt x="1279" y="678"/>
                        <a:pt x="1279" y="632"/>
                      </a:cubicBezTo>
                      <a:cubicBezTo>
                        <a:pt x="1279" y="632"/>
                        <a:pt x="1279" y="609"/>
                        <a:pt x="1279" y="609"/>
                      </a:cubicBezTo>
                      <a:cubicBezTo>
                        <a:pt x="1256" y="564"/>
                        <a:pt x="1233" y="518"/>
                        <a:pt x="1211" y="449"/>
                      </a:cubicBezTo>
                      <a:cubicBezTo>
                        <a:pt x="1188" y="404"/>
                        <a:pt x="1165" y="358"/>
                        <a:pt x="1119" y="313"/>
                      </a:cubicBezTo>
                      <a:cubicBezTo>
                        <a:pt x="1096" y="290"/>
                        <a:pt x="1051" y="221"/>
                        <a:pt x="1028" y="198"/>
                      </a:cubicBezTo>
                      <a:lnTo>
                        <a:pt x="1005" y="198"/>
                      </a:lnTo>
                      <a:lnTo>
                        <a:pt x="891" y="107"/>
                      </a:lnTo>
                      <a:lnTo>
                        <a:pt x="868" y="107"/>
                      </a:lnTo>
                      <a:cubicBezTo>
                        <a:pt x="868" y="84"/>
                        <a:pt x="868" y="84"/>
                        <a:pt x="868" y="84"/>
                      </a:cubicBezTo>
                      <a:cubicBezTo>
                        <a:pt x="823" y="84"/>
                        <a:pt x="777" y="39"/>
                        <a:pt x="731" y="39"/>
                      </a:cubicBezTo>
                      <a:lnTo>
                        <a:pt x="708" y="39"/>
                      </a:lnTo>
                      <a:cubicBezTo>
                        <a:pt x="642" y="12"/>
                        <a:pt x="590" y="1"/>
                        <a:pt x="53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2" name="Google Shape;3022;p58"/>
                <p:cNvSpPr/>
                <p:nvPr/>
              </p:nvSpPr>
              <p:spPr>
                <a:xfrm>
                  <a:off x="4860568" y="2443467"/>
                  <a:ext cx="74912" cy="70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8" h="3950" extrusionOk="0">
                      <a:moveTo>
                        <a:pt x="2603" y="1"/>
                      </a:moveTo>
                      <a:cubicBezTo>
                        <a:pt x="2489" y="1"/>
                        <a:pt x="2397" y="24"/>
                        <a:pt x="2306" y="69"/>
                      </a:cubicBezTo>
                      <a:cubicBezTo>
                        <a:pt x="2238" y="92"/>
                        <a:pt x="2169" y="138"/>
                        <a:pt x="2123" y="183"/>
                      </a:cubicBezTo>
                      <a:cubicBezTo>
                        <a:pt x="2078" y="229"/>
                        <a:pt x="2055" y="298"/>
                        <a:pt x="2009" y="343"/>
                      </a:cubicBezTo>
                      <a:cubicBezTo>
                        <a:pt x="1986" y="412"/>
                        <a:pt x="1964" y="480"/>
                        <a:pt x="1964" y="549"/>
                      </a:cubicBezTo>
                      <a:cubicBezTo>
                        <a:pt x="1918" y="480"/>
                        <a:pt x="1849" y="435"/>
                        <a:pt x="1804" y="366"/>
                      </a:cubicBezTo>
                      <a:cubicBezTo>
                        <a:pt x="1735" y="298"/>
                        <a:pt x="1644" y="229"/>
                        <a:pt x="1576" y="183"/>
                      </a:cubicBezTo>
                      <a:cubicBezTo>
                        <a:pt x="1439" y="115"/>
                        <a:pt x="1324" y="92"/>
                        <a:pt x="1188" y="69"/>
                      </a:cubicBezTo>
                      <a:cubicBezTo>
                        <a:pt x="1096" y="69"/>
                        <a:pt x="1005" y="69"/>
                        <a:pt x="936" y="92"/>
                      </a:cubicBezTo>
                      <a:cubicBezTo>
                        <a:pt x="868" y="92"/>
                        <a:pt x="777" y="115"/>
                        <a:pt x="708" y="161"/>
                      </a:cubicBezTo>
                      <a:cubicBezTo>
                        <a:pt x="640" y="229"/>
                        <a:pt x="594" y="275"/>
                        <a:pt x="548" y="343"/>
                      </a:cubicBezTo>
                      <a:cubicBezTo>
                        <a:pt x="503" y="412"/>
                        <a:pt x="457" y="480"/>
                        <a:pt x="434" y="549"/>
                      </a:cubicBezTo>
                      <a:cubicBezTo>
                        <a:pt x="434" y="594"/>
                        <a:pt x="411" y="663"/>
                        <a:pt x="411" y="708"/>
                      </a:cubicBezTo>
                      <a:cubicBezTo>
                        <a:pt x="411" y="777"/>
                        <a:pt x="411" y="845"/>
                        <a:pt x="434" y="891"/>
                      </a:cubicBezTo>
                      <a:cubicBezTo>
                        <a:pt x="434" y="937"/>
                        <a:pt x="434" y="960"/>
                        <a:pt x="457" y="982"/>
                      </a:cubicBezTo>
                      <a:cubicBezTo>
                        <a:pt x="434" y="1005"/>
                        <a:pt x="411" y="1005"/>
                        <a:pt x="389" y="1005"/>
                      </a:cubicBezTo>
                      <a:cubicBezTo>
                        <a:pt x="366" y="1028"/>
                        <a:pt x="366" y="1028"/>
                        <a:pt x="343" y="1051"/>
                      </a:cubicBezTo>
                      <a:cubicBezTo>
                        <a:pt x="320" y="1074"/>
                        <a:pt x="275" y="1097"/>
                        <a:pt x="252" y="1119"/>
                      </a:cubicBezTo>
                      <a:cubicBezTo>
                        <a:pt x="252" y="1119"/>
                        <a:pt x="229" y="1119"/>
                        <a:pt x="229" y="1142"/>
                      </a:cubicBezTo>
                      <a:cubicBezTo>
                        <a:pt x="206" y="1165"/>
                        <a:pt x="183" y="1211"/>
                        <a:pt x="183" y="1233"/>
                      </a:cubicBezTo>
                      <a:lnTo>
                        <a:pt x="160" y="1233"/>
                      </a:lnTo>
                      <a:cubicBezTo>
                        <a:pt x="160" y="1256"/>
                        <a:pt x="160" y="1256"/>
                        <a:pt x="160" y="1256"/>
                      </a:cubicBezTo>
                      <a:cubicBezTo>
                        <a:pt x="160" y="1302"/>
                        <a:pt x="138" y="1348"/>
                        <a:pt x="138" y="1370"/>
                      </a:cubicBezTo>
                      <a:cubicBezTo>
                        <a:pt x="138" y="1370"/>
                        <a:pt x="138" y="1393"/>
                        <a:pt x="138" y="1393"/>
                      </a:cubicBezTo>
                      <a:cubicBezTo>
                        <a:pt x="138" y="1439"/>
                        <a:pt x="138" y="1485"/>
                        <a:pt x="138" y="1507"/>
                      </a:cubicBezTo>
                      <a:cubicBezTo>
                        <a:pt x="160" y="1576"/>
                        <a:pt x="183" y="1621"/>
                        <a:pt x="206" y="1667"/>
                      </a:cubicBezTo>
                      <a:cubicBezTo>
                        <a:pt x="206" y="1667"/>
                        <a:pt x="206" y="1690"/>
                        <a:pt x="206" y="1690"/>
                      </a:cubicBezTo>
                      <a:cubicBezTo>
                        <a:pt x="229" y="1736"/>
                        <a:pt x="252" y="1758"/>
                        <a:pt x="275" y="1804"/>
                      </a:cubicBezTo>
                      <a:cubicBezTo>
                        <a:pt x="297" y="1827"/>
                        <a:pt x="297" y="1827"/>
                        <a:pt x="297" y="1827"/>
                      </a:cubicBezTo>
                      <a:cubicBezTo>
                        <a:pt x="320" y="1850"/>
                        <a:pt x="366" y="1895"/>
                        <a:pt x="389" y="1918"/>
                      </a:cubicBezTo>
                      <a:cubicBezTo>
                        <a:pt x="389" y="1941"/>
                        <a:pt x="389" y="1941"/>
                        <a:pt x="411" y="1941"/>
                      </a:cubicBezTo>
                      <a:cubicBezTo>
                        <a:pt x="434" y="1964"/>
                        <a:pt x="480" y="2010"/>
                        <a:pt x="526" y="2032"/>
                      </a:cubicBezTo>
                      <a:lnTo>
                        <a:pt x="548" y="2032"/>
                      </a:lnTo>
                      <a:cubicBezTo>
                        <a:pt x="594" y="2055"/>
                        <a:pt x="617" y="2078"/>
                        <a:pt x="663" y="2078"/>
                      </a:cubicBezTo>
                      <a:lnTo>
                        <a:pt x="685" y="2078"/>
                      </a:lnTo>
                      <a:cubicBezTo>
                        <a:pt x="708" y="2101"/>
                        <a:pt x="731" y="2101"/>
                        <a:pt x="754" y="2101"/>
                      </a:cubicBezTo>
                      <a:cubicBezTo>
                        <a:pt x="731" y="2124"/>
                        <a:pt x="708" y="2169"/>
                        <a:pt x="685" y="2192"/>
                      </a:cubicBezTo>
                      <a:cubicBezTo>
                        <a:pt x="685" y="2192"/>
                        <a:pt x="685" y="2215"/>
                        <a:pt x="685" y="2215"/>
                      </a:cubicBezTo>
                      <a:cubicBezTo>
                        <a:pt x="663" y="2261"/>
                        <a:pt x="640" y="2306"/>
                        <a:pt x="663" y="2375"/>
                      </a:cubicBezTo>
                      <a:cubicBezTo>
                        <a:pt x="663" y="2375"/>
                        <a:pt x="663" y="2398"/>
                        <a:pt x="663" y="2398"/>
                      </a:cubicBezTo>
                      <a:cubicBezTo>
                        <a:pt x="640" y="2398"/>
                        <a:pt x="617" y="2375"/>
                        <a:pt x="594" y="2375"/>
                      </a:cubicBezTo>
                      <a:cubicBezTo>
                        <a:pt x="548" y="2352"/>
                        <a:pt x="526" y="2352"/>
                        <a:pt x="503" y="2329"/>
                      </a:cubicBezTo>
                      <a:cubicBezTo>
                        <a:pt x="434" y="2306"/>
                        <a:pt x="389" y="2306"/>
                        <a:pt x="320" y="2306"/>
                      </a:cubicBezTo>
                      <a:cubicBezTo>
                        <a:pt x="297" y="2306"/>
                        <a:pt x="252" y="2306"/>
                        <a:pt x="206" y="2329"/>
                      </a:cubicBezTo>
                      <a:cubicBezTo>
                        <a:pt x="160" y="2352"/>
                        <a:pt x="115" y="2375"/>
                        <a:pt x="92" y="2420"/>
                      </a:cubicBezTo>
                      <a:cubicBezTo>
                        <a:pt x="69" y="2443"/>
                        <a:pt x="46" y="2489"/>
                        <a:pt x="23" y="2512"/>
                      </a:cubicBezTo>
                      <a:cubicBezTo>
                        <a:pt x="1" y="2626"/>
                        <a:pt x="1" y="2717"/>
                        <a:pt x="1" y="2831"/>
                      </a:cubicBezTo>
                      <a:cubicBezTo>
                        <a:pt x="23" y="2900"/>
                        <a:pt x="46" y="2945"/>
                        <a:pt x="69" y="3014"/>
                      </a:cubicBezTo>
                      <a:cubicBezTo>
                        <a:pt x="69" y="3105"/>
                        <a:pt x="92" y="3174"/>
                        <a:pt x="115" y="3265"/>
                      </a:cubicBezTo>
                      <a:cubicBezTo>
                        <a:pt x="115" y="3242"/>
                        <a:pt x="115" y="3242"/>
                        <a:pt x="115" y="3219"/>
                      </a:cubicBezTo>
                      <a:cubicBezTo>
                        <a:pt x="115" y="3265"/>
                        <a:pt x="138" y="3288"/>
                        <a:pt x="160" y="3333"/>
                      </a:cubicBezTo>
                      <a:cubicBezTo>
                        <a:pt x="183" y="3379"/>
                        <a:pt x="229" y="3448"/>
                        <a:pt x="297" y="3470"/>
                      </a:cubicBezTo>
                      <a:cubicBezTo>
                        <a:pt x="297" y="3493"/>
                        <a:pt x="320" y="3516"/>
                        <a:pt x="343" y="3516"/>
                      </a:cubicBezTo>
                      <a:cubicBezTo>
                        <a:pt x="366" y="3539"/>
                        <a:pt x="389" y="3562"/>
                        <a:pt x="411" y="3562"/>
                      </a:cubicBezTo>
                      <a:cubicBezTo>
                        <a:pt x="434" y="3584"/>
                        <a:pt x="503" y="3607"/>
                        <a:pt x="526" y="3630"/>
                      </a:cubicBezTo>
                      <a:lnTo>
                        <a:pt x="548" y="3630"/>
                      </a:lnTo>
                      <a:cubicBezTo>
                        <a:pt x="548" y="3630"/>
                        <a:pt x="663" y="3653"/>
                        <a:pt x="685" y="3653"/>
                      </a:cubicBezTo>
                      <a:lnTo>
                        <a:pt x="800" y="3653"/>
                      </a:lnTo>
                      <a:cubicBezTo>
                        <a:pt x="822" y="3630"/>
                        <a:pt x="845" y="3630"/>
                        <a:pt x="868" y="3630"/>
                      </a:cubicBezTo>
                      <a:cubicBezTo>
                        <a:pt x="891" y="3607"/>
                        <a:pt x="891" y="3607"/>
                        <a:pt x="914" y="3607"/>
                      </a:cubicBezTo>
                      <a:cubicBezTo>
                        <a:pt x="936" y="3584"/>
                        <a:pt x="936" y="3584"/>
                        <a:pt x="936" y="3584"/>
                      </a:cubicBezTo>
                      <a:cubicBezTo>
                        <a:pt x="1028" y="3539"/>
                        <a:pt x="1028" y="3539"/>
                        <a:pt x="1051" y="3470"/>
                      </a:cubicBezTo>
                      <a:cubicBezTo>
                        <a:pt x="1073" y="3448"/>
                        <a:pt x="1073" y="3425"/>
                        <a:pt x="1096" y="3402"/>
                      </a:cubicBezTo>
                      <a:cubicBezTo>
                        <a:pt x="1096" y="3402"/>
                        <a:pt x="1096" y="3379"/>
                        <a:pt x="1096" y="3379"/>
                      </a:cubicBezTo>
                      <a:cubicBezTo>
                        <a:pt x="1096" y="3379"/>
                        <a:pt x="1096" y="3356"/>
                        <a:pt x="1096" y="3356"/>
                      </a:cubicBezTo>
                      <a:cubicBezTo>
                        <a:pt x="1119" y="3311"/>
                        <a:pt x="1142" y="3265"/>
                        <a:pt x="1142" y="3219"/>
                      </a:cubicBezTo>
                      <a:cubicBezTo>
                        <a:pt x="1142" y="3196"/>
                        <a:pt x="1142" y="3151"/>
                        <a:pt x="1142" y="3128"/>
                      </a:cubicBezTo>
                      <a:cubicBezTo>
                        <a:pt x="1142" y="3105"/>
                        <a:pt x="1119" y="3105"/>
                        <a:pt x="1119" y="3105"/>
                      </a:cubicBezTo>
                      <a:cubicBezTo>
                        <a:pt x="1119" y="3082"/>
                        <a:pt x="1119" y="3059"/>
                        <a:pt x="1119" y="3037"/>
                      </a:cubicBezTo>
                      <a:cubicBezTo>
                        <a:pt x="1142" y="3037"/>
                        <a:pt x="1165" y="3037"/>
                        <a:pt x="1188" y="3059"/>
                      </a:cubicBezTo>
                      <a:cubicBezTo>
                        <a:pt x="1256" y="3059"/>
                        <a:pt x="1302" y="3082"/>
                        <a:pt x="1370" y="3082"/>
                      </a:cubicBezTo>
                      <a:cubicBezTo>
                        <a:pt x="1393" y="3090"/>
                        <a:pt x="1418" y="3092"/>
                        <a:pt x="1445" y="3092"/>
                      </a:cubicBezTo>
                      <a:cubicBezTo>
                        <a:pt x="1497" y="3092"/>
                        <a:pt x="1553" y="3082"/>
                        <a:pt x="1598" y="3082"/>
                      </a:cubicBezTo>
                      <a:cubicBezTo>
                        <a:pt x="1621" y="3082"/>
                        <a:pt x="1644" y="3059"/>
                        <a:pt x="1644" y="3059"/>
                      </a:cubicBezTo>
                      <a:cubicBezTo>
                        <a:pt x="1667" y="3082"/>
                        <a:pt x="1667" y="3082"/>
                        <a:pt x="1667" y="3105"/>
                      </a:cubicBezTo>
                      <a:cubicBezTo>
                        <a:pt x="1667" y="3151"/>
                        <a:pt x="1690" y="3219"/>
                        <a:pt x="1713" y="3288"/>
                      </a:cubicBezTo>
                      <a:cubicBezTo>
                        <a:pt x="1735" y="3311"/>
                        <a:pt x="1735" y="3333"/>
                        <a:pt x="1758" y="3356"/>
                      </a:cubicBezTo>
                      <a:cubicBezTo>
                        <a:pt x="1781" y="3425"/>
                        <a:pt x="1827" y="3470"/>
                        <a:pt x="1872" y="3539"/>
                      </a:cubicBezTo>
                      <a:cubicBezTo>
                        <a:pt x="1941" y="3653"/>
                        <a:pt x="2055" y="3744"/>
                        <a:pt x="2169" y="3813"/>
                      </a:cubicBezTo>
                      <a:cubicBezTo>
                        <a:pt x="2238" y="3858"/>
                        <a:pt x="2306" y="3881"/>
                        <a:pt x="2374" y="3904"/>
                      </a:cubicBezTo>
                      <a:cubicBezTo>
                        <a:pt x="2397" y="3904"/>
                        <a:pt x="2420" y="3904"/>
                        <a:pt x="2443" y="3927"/>
                      </a:cubicBezTo>
                      <a:cubicBezTo>
                        <a:pt x="2489" y="3927"/>
                        <a:pt x="2557" y="3950"/>
                        <a:pt x="2626" y="3950"/>
                      </a:cubicBezTo>
                      <a:lnTo>
                        <a:pt x="2808" y="3950"/>
                      </a:lnTo>
                      <a:cubicBezTo>
                        <a:pt x="2854" y="3950"/>
                        <a:pt x="2899" y="3927"/>
                        <a:pt x="2968" y="3927"/>
                      </a:cubicBezTo>
                      <a:cubicBezTo>
                        <a:pt x="3036" y="3881"/>
                        <a:pt x="3105" y="3858"/>
                        <a:pt x="3173" y="3813"/>
                      </a:cubicBezTo>
                      <a:cubicBezTo>
                        <a:pt x="3333" y="3721"/>
                        <a:pt x="3447" y="3607"/>
                        <a:pt x="3493" y="3425"/>
                      </a:cubicBezTo>
                      <a:cubicBezTo>
                        <a:pt x="3516" y="3379"/>
                        <a:pt x="3516" y="3311"/>
                        <a:pt x="3516" y="3242"/>
                      </a:cubicBezTo>
                      <a:cubicBezTo>
                        <a:pt x="3516" y="3219"/>
                        <a:pt x="3516" y="3219"/>
                        <a:pt x="3516" y="3196"/>
                      </a:cubicBezTo>
                      <a:cubicBezTo>
                        <a:pt x="3516" y="3128"/>
                        <a:pt x="3516" y="3082"/>
                        <a:pt x="3516" y="3014"/>
                      </a:cubicBezTo>
                      <a:cubicBezTo>
                        <a:pt x="3493" y="2991"/>
                        <a:pt x="3493" y="2968"/>
                        <a:pt x="3493" y="2945"/>
                      </a:cubicBezTo>
                      <a:cubicBezTo>
                        <a:pt x="3470" y="2877"/>
                        <a:pt x="3447" y="2831"/>
                        <a:pt x="3424" y="2763"/>
                      </a:cubicBezTo>
                      <a:cubicBezTo>
                        <a:pt x="3424" y="2740"/>
                        <a:pt x="3402" y="2717"/>
                        <a:pt x="3402" y="2717"/>
                      </a:cubicBezTo>
                      <a:lnTo>
                        <a:pt x="3402" y="2717"/>
                      </a:lnTo>
                      <a:cubicBezTo>
                        <a:pt x="3470" y="2729"/>
                        <a:pt x="3539" y="2740"/>
                        <a:pt x="3607" y="2740"/>
                      </a:cubicBezTo>
                      <a:cubicBezTo>
                        <a:pt x="3676" y="2740"/>
                        <a:pt x="3744" y="2729"/>
                        <a:pt x="3812" y="2694"/>
                      </a:cubicBezTo>
                      <a:cubicBezTo>
                        <a:pt x="3858" y="2649"/>
                        <a:pt x="3904" y="2603"/>
                        <a:pt x="3972" y="2557"/>
                      </a:cubicBezTo>
                      <a:cubicBezTo>
                        <a:pt x="4041" y="2489"/>
                        <a:pt x="4086" y="2398"/>
                        <a:pt x="4132" y="2306"/>
                      </a:cubicBezTo>
                      <a:cubicBezTo>
                        <a:pt x="4132" y="2283"/>
                        <a:pt x="4155" y="2261"/>
                        <a:pt x="4155" y="2215"/>
                      </a:cubicBezTo>
                      <a:cubicBezTo>
                        <a:pt x="4178" y="2169"/>
                        <a:pt x="4178" y="2101"/>
                        <a:pt x="4178" y="2032"/>
                      </a:cubicBezTo>
                      <a:cubicBezTo>
                        <a:pt x="4178" y="2010"/>
                        <a:pt x="4178" y="1987"/>
                        <a:pt x="4178" y="1964"/>
                      </a:cubicBezTo>
                      <a:cubicBezTo>
                        <a:pt x="4178" y="1964"/>
                        <a:pt x="4178" y="1964"/>
                        <a:pt x="4178" y="1941"/>
                      </a:cubicBezTo>
                      <a:cubicBezTo>
                        <a:pt x="4178" y="1895"/>
                        <a:pt x="4178" y="1827"/>
                        <a:pt x="4178" y="1781"/>
                      </a:cubicBezTo>
                      <a:cubicBezTo>
                        <a:pt x="4155" y="1690"/>
                        <a:pt x="4132" y="1621"/>
                        <a:pt x="4086" y="1530"/>
                      </a:cubicBezTo>
                      <a:cubicBezTo>
                        <a:pt x="4018" y="1393"/>
                        <a:pt x="3881" y="1256"/>
                        <a:pt x="3721" y="1211"/>
                      </a:cubicBezTo>
                      <a:cubicBezTo>
                        <a:pt x="3653" y="1142"/>
                        <a:pt x="3561" y="1097"/>
                        <a:pt x="3470" y="1074"/>
                      </a:cubicBezTo>
                      <a:cubicBezTo>
                        <a:pt x="3470" y="1028"/>
                        <a:pt x="3470" y="1005"/>
                        <a:pt x="3470" y="982"/>
                      </a:cubicBezTo>
                      <a:cubicBezTo>
                        <a:pt x="3470" y="914"/>
                        <a:pt x="3470" y="845"/>
                        <a:pt x="3470" y="800"/>
                      </a:cubicBezTo>
                      <a:cubicBezTo>
                        <a:pt x="3470" y="777"/>
                        <a:pt x="3447" y="754"/>
                        <a:pt x="3447" y="731"/>
                      </a:cubicBezTo>
                      <a:cubicBezTo>
                        <a:pt x="3424" y="686"/>
                        <a:pt x="3424" y="617"/>
                        <a:pt x="3402" y="572"/>
                      </a:cubicBezTo>
                      <a:cubicBezTo>
                        <a:pt x="3356" y="457"/>
                        <a:pt x="3287" y="389"/>
                        <a:pt x="3196" y="298"/>
                      </a:cubicBezTo>
                      <a:cubicBezTo>
                        <a:pt x="3173" y="275"/>
                        <a:pt x="3151" y="229"/>
                        <a:pt x="3105" y="206"/>
                      </a:cubicBezTo>
                      <a:cubicBezTo>
                        <a:pt x="3059" y="183"/>
                        <a:pt x="3014" y="138"/>
                        <a:pt x="2945" y="92"/>
                      </a:cubicBezTo>
                      <a:cubicBezTo>
                        <a:pt x="2854" y="47"/>
                        <a:pt x="2717" y="1"/>
                        <a:pt x="26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23" name="Google Shape;3023;p58"/>
            <p:cNvSpPr/>
            <p:nvPr/>
          </p:nvSpPr>
          <p:spPr>
            <a:xfrm>
              <a:off x="3856154" y="3928849"/>
              <a:ext cx="123161" cy="111327"/>
            </a:xfrm>
            <a:custGeom>
              <a:avLst/>
              <a:gdLst/>
              <a:ahLst/>
              <a:cxnLst/>
              <a:rect l="l" t="t" r="r" b="b"/>
              <a:pathLst>
                <a:path w="6869" h="6209" extrusionOk="0">
                  <a:moveTo>
                    <a:pt x="4866" y="1180"/>
                  </a:moveTo>
                  <a:lnTo>
                    <a:pt x="4866" y="1180"/>
                  </a:lnTo>
                  <a:cubicBezTo>
                    <a:pt x="4432" y="1476"/>
                    <a:pt x="3976" y="1705"/>
                    <a:pt x="3497" y="1842"/>
                  </a:cubicBezTo>
                  <a:lnTo>
                    <a:pt x="3474" y="1842"/>
                  </a:lnTo>
                  <a:cubicBezTo>
                    <a:pt x="3519" y="1842"/>
                    <a:pt x="3565" y="1819"/>
                    <a:pt x="3611" y="1796"/>
                  </a:cubicBezTo>
                  <a:cubicBezTo>
                    <a:pt x="4044" y="1613"/>
                    <a:pt x="4455" y="1408"/>
                    <a:pt x="4866" y="1180"/>
                  </a:cubicBezTo>
                  <a:close/>
                  <a:moveTo>
                    <a:pt x="6156" y="1"/>
                  </a:moveTo>
                  <a:cubicBezTo>
                    <a:pt x="6144" y="1"/>
                    <a:pt x="6132" y="5"/>
                    <a:pt x="6122" y="16"/>
                  </a:cubicBezTo>
                  <a:cubicBezTo>
                    <a:pt x="5962" y="244"/>
                    <a:pt x="5756" y="472"/>
                    <a:pt x="5528" y="655"/>
                  </a:cubicBezTo>
                  <a:cubicBezTo>
                    <a:pt x="5646" y="556"/>
                    <a:pt x="5459" y="390"/>
                    <a:pt x="5332" y="390"/>
                  </a:cubicBezTo>
                  <a:cubicBezTo>
                    <a:pt x="5311" y="390"/>
                    <a:pt x="5293" y="394"/>
                    <a:pt x="5277" y="404"/>
                  </a:cubicBezTo>
                  <a:cubicBezTo>
                    <a:pt x="4729" y="655"/>
                    <a:pt x="4250" y="1020"/>
                    <a:pt x="3725" y="1317"/>
                  </a:cubicBezTo>
                  <a:cubicBezTo>
                    <a:pt x="3611" y="1385"/>
                    <a:pt x="3519" y="1431"/>
                    <a:pt x="3405" y="1476"/>
                  </a:cubicBezTo>
                  <a:cubicBezTo>
                    <a:pt x="3177" y="1568"/>
                    <a:pt x="2949" y="1659"/>
                    <a:pt x="2721" y="1750"/>
                  </a:cubicBezTo>
                  <a:cubicBezTo>
                    <a:pt x="2492" y="1819"/>
                    <a:pt x="2241" y="1864"/>
                    <a:pt x="2036" y="1979"/>
                  </a:cubicBezTo>
                  <a:cubicBezTo>
                    <a:pt x="1990" y="2001"/>
                    <a:pt x="1990" y="2024"/>
                    <a:pt x="1967" y="2047"/>
                  </a:cubicBezTo>
                  <a:cubicBezTo>
                    <a:pt x="1442" y="2070"/>
                    <a:pt x="895" y="2047"/>
                    <a:pt x="347" y="2116"/>
                  </a:cubicBezTo>
                  <a:cubicBezTo>
                    <a:pt x="141" y="2116"/>
                    <a:pt x="324" y="2435"/>
                    <a:pt x="461" y="2435"/>
                  </a:cubicBezTo>
                  <a:cubicBezTo>
                    <a:pt x="839" y="2443"/>
                    <a:pt x="1219" y="2456"/>
                    <a:pt x="1599" y="2456"/>
                  </a:cubicBezTo>
                  <a:cubicBezTo>
                    <a:pt x="2320" y="2456"/>
                    <a:pt x="3037" y="2408"/>
                    <a:pt x="3725" y="2184"/>
                  </a:cubicBezTo>
                  <a:lnTo>
                    <a:pt x="3725" y="2184"/>
                  </a:lnTo>
                  <a:cubicBezTo>
                    <a:pt x="3565" y="2344"/>
                    <a:pt x="3382" y="2504"/>
                    <a:pt x="3223" y="2663"/>
                  </a:cubicBezTo>
                  <a:cubicBezTo>
                    <a:pt x="3177" y="2686"/>
                    <a:pt x="3177" y="2755"/>
                    <a:pt x="3200" y="2800"/>
                  </a:cubicBezTo>
                  <a:cubicBezTo>
                    <a:pt x="2857" y="3006"/>
                    <a:pt x="2538" y="3234"/>
                    <a:pt x="2218" y="3439"/>
                  </a:cubicBezTo>
                  <a:cubicBezTo>
                    <a:pt x="1511" y="3896"/>
                    <a:pt x="803" y="4352"/>
                    <a:pt x="141" y="4832"/>
                  </a:cubicBezTo>
                  <a:cubicBezTo>
                    <a:pt x="0" y="4953"/>
                    <a:pt x="162" y="5163"/>
                    <a:pt x="312" y="5163"/>
                  </a:cubicBezTo>
                  <a:cubicBezTo>
                    <a:pt x="331" y="5163"/>
                    <a:pt x="351" y="5159"/>
                    <a:pt x="370" y="5151"/>
                  </a:cubicBezTo>
                  <a:cubicBezTo>
                    <a:pt x="872" y="4900"/>
                    <a:pt x="1351" y="4626"/>
                    <a:pt x="1808" y="4307"/>
                  </a:cubicBezTo>
                  <a:lnTo>
                    <a:pt x="1808" y="4307"/>
                  </a:lnTo>
                  <a:cubicBezTo>
                    <a:pt x="1328" y="4855"/>
                    <a:pt x="895" y="5448"/>
                    <a:pt x="461" y="6041"/>
                  </a:cubicBezTo>
                  <a:cubicBezTo>
                    <a:pt x="408" y="6112"/>
                    <a:pt x="504" y="6209"/>
                    <a:pt x="582" y="6209"/>
                  </a:cubicBezTo>
                  <a:cubicBezTo>
                    <a:pt x="605" y="6209"/>
                    <a:pt x="628" y="6200"/>
                    <a:pt x="643" y="6178"/>
                  </a:cubicBezTo>
                  <a:cubicBezTo>
                    <a:pt x="1054" y="5699"/>
                    <a:pt x="1488" y="5243"/>
                    <a:pt x="1899" y="4786"/>
                  </a:cubicBezTo>
                  <a:cubicBezTo>
                    <a:pt x="2333" y="4330"/>
                    <a:pt x="2766" y="3896"/>
                    <a:pt x="3177" y="3417"/>
                  </a:cubicBezTo>
                  <a:cubicBezTo>
                    <a:pt x="3223" y="3394"/>
                    <a:pt x="3223" y="3348"/>
                    <a:pt x="3200" y="3302"/>
                  </a:cubicBezTo>
                  <a:cubicBezTo>
                    <a:pt x="3314" y="3234"/>
                    <a:pt x="3428" y="3143"/>
                    <a:pt x="3542" y="3051"/>
                  </a:cubicBezTo>
                  <a:cubicBezTo>
                    <a:pt x="3725" y="2914"/>
                    <a:pt x="3907" y="2755"/>
                    <a:pt x="4090" y="2618"/>
                  </a:cubicBezTo>
                  <a:cubicBezTo>
                    <a:pt x="4106" y="2634"/>
                    <a:pt x="4134" y="2650"/>
                    <a:pt x="4165" y="2650"/>
                  </a:cubicBezTo>
                  <a:cubicBezTo>
                    <a:pt x="4177" y="2650"/>
                    <a:pt x="4191" y="2647"/>
                    <a:pt x="4204" y="2640"/>
                  </a:cubicBezTo>
                  <a:cubicBezTo>
                    <a:pt x="4295" y="2640"/>
                    <a:pt x="4364" y="2595"/>
                    <a:pt x="4432" y="2549"/>
                  </a:cubicBezTo>
                  <a:lnTo>
                    <a:pt x="4432" y="2549"/>
                  </a:lnTo>
                  <a:cubicBezTo>
                    <a:pt x="4397" y="2692"/>
                    <a:pt x="4529" y="2836"/>
                    <a:pt x="4665" y="2836"/>
                  </a:cubicBezTo>
                  <a:cubicBezTo>
                    <a:pt x="4703" y="2836"/>
                    <a:pt x="4740" y="2825"/>
                    <a:pt x="4775" y="2800"/>
                  </a:cubicBezTo>
                  <a:cubicBezTo>
                    <a:pt x="4798" y="2777"/>
                    <a:pt x="4798" y="2755"/>
                    <a:pt x="4820" y="2755"/>
                  </a:cubicBezTo>
                  <a:cubicBezTo>
                    <a:pt x="4569" y="3211"/>
                    <a:pt x="4364" y="3668"/>
                    <a:pt x="4159" y="4170"/>
                  </a:cubicBezTo>
                  <a:cubicBezTo>
                    <a:pt x="4142" y="4234"/>
                    <a:pt x="4218" y="4299"/>
                    <a:pt x="4279" y="4299"/>
                  </a:cubicBezTo>
                  <a:cubicBezTo>
                    <a:pt x="4305" y="4299"/>
                    <a:pt x="4328" y="4288"/>
                    <a:pt x="4341" y="4261"/>
                  </a:cubicBezTo>
                  <a:cubicBezTo>
                    <a:pt x="4684" y="3622"/>
                    <a:pt x="5049" y="3006"/>
                    <a:pt x="5482" y="2412"/>
                  </a:cubicBezTo>
                  <a:cubicBezTo>
                    <a:pt x="5665" y="2138"/>
                    <a:pt x="5870" y="1864"/>
                    <a:pt x="6099" y="1591"/>
                  </a:cubicBezTo>
                  <a:cubicBezTo>
                    <a:pt x="6304" y="1317"/>
                    <a:pt x="6510" y="1043"/>
                    <a:pt x="6761" y="792"/>
                  </a:cubicBezTo>
                  <a:cubicBezTo>
                    <a:pt x="6868" y="684"/>
                    <a:pt x="6692" y="516"/>
                    <a:pt x="6557" y="516"/>
                  </a:cubicBezTo>
                  <a:cubicBezTo>
                    <a:pt x="6548" y="516"/>
                    <a:pt x="6540" y="516"/>
                    <a:pt x="6532" y="518"/>
                  </a:cubicBezTo>
                  <a:cubicBezTo>
                    <a:pt x="6304" y="563"/>
                    <a:pt x="6122" y="792"/>
                    <a:pt x="5962" y="1020"/>
                  </a:cubicBezTo>
                  <a:lnTo>
                    <a:pt x="5939" y="1020"/>
                  </a:lnTo>
                  <a:cubicBezTo>
                    <a:pt x="5962" y="929"/>
                    <a:pt x="5939" y="837"/>
                    <a:pt x="5870" y="769"/>
                  </a:cubicBezTo>
                  <a:cubicBezTo>
                    <a:pt x="6030" y="563"/>
                    <a:pt x="6144" y="335"/>
                    <a:pt x="6213" y="84"/>
                  </a:cubicBezTo>
                  <a:cubicBezTo>
                    <a:pt x="6230" y="49"/>
                    <a:pt x="6194" y="1"/>
                    <a:pt x="6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8"/>
            <p:cNvSpPr/>
            <p:nvPr/>
          </p:nvSpPr>
          <p:spPr>
            <a:xfrm>
              <a:off x="3919252" y="3874340"/>
              <a:ext cx="108566" cy="85221"/>
            </a:xfrm>
            <a:custGeom>
              <a:avLst/>
              <a:gdLst/>
              <a:ahLst/>
              <a:cxnLst/>
              <a:rect l="l" t="t" r="r" b="b"/>
              <a:pathLst>
                <a:path w="6055" h="4753" extrusionOk="0">
                  <a:moveTo>
                    <a:pt x="5751" y="0"/>
                  </a:moveTo>
                  <a:cubicBezTo>
                    <a:pt x="5727" y="0"/>
                    <a:pt x="5704" y="6"/>
                    <a:pt x="5684" y="20"/>
                  </a:cubicBezTo>
                  <a:cubicBezTo>
                    <a:pt x="5615" y="65"/>
                    <a:pt x="5547" y="111"/>
                    <a:pt x="5479" y="157"/>
                  </a:cubicBezTo>
                  <a:lnTo>
                    <a:pt x="5456" y="157"/>
                  </a:lnTo>
                  <a:cubicBezTo>
                    <a:pt x="4954" y="454"/>
                    <a:pt x="4497" y="796"/>
                    <a:pt x="3995" y="1115"/>
                  </a:cubicBezTo>
                  <a:cubicBezTo>
                    <a:pt x="3516" y="1412"/>
                    <a:pt x="3036" y="1732"/>
                    <a:pt x="2534" y="2028"/>
                  </a:cubicBezTo>
                  <a:cubicBezTo>
                    <a:pt x="2511" y="2051"/>
                    <a:pt x="2511" y="2051"/>
                    <a:pt x="2511" y="2074"/>
                  </a:cubicBezTo>
                  <a:cubicBezTo>
                    <a:pt x="1849" y="2371"/>
                    <a:pt x="1142" y="2645"/>
                    <a:pt x="457" y="2713"/>
                  </a:cubicBezTo>
                  <a:cubicBezTo>
                    <a:pt x="525" y="2668"/>
                    <a:pt x="594" y="2645"/>
                    <a:pt x="685" y="2645"/>
                  </a:cubicBezTo>
                  <a:cubicBezTo>
                    <a:pt x="754" y="2622"/>
                    <a:pt x="685" y="2531"/>
                    <a:pt x="640" y="2531"/>
                  </a:cubicBezTo>
                  <a:cubicBezTo>
                    <a:pt x="434" y="2553"/>
                    <a:pt x="297" y="2645"/>
                    <a:pt x="115" y="2736"/>
                  </a:cubicBezTo>
                  <a:cubicBezTo>
                    <a:pt x="0" y="2782"/>
                    <a:pt x="137" y="2896"/>
                    <a:pt x="206" y="2919"/>
                  </a:cubicBezTo>
                  <a:cubicBezTo>
                    <a:pt x="299" y="2931"/>
                    <a:pt x="393" y="2937"/>
                    <a:pt x="488" y="2937"/>
                  </a:cubicBezTo>
                  <a:cubicBezTo>
                    <a:pt x="902" y="2937"/>
                    <a:pt x="1326" y="2829"/>
                    <a:pt x="1735" y="2736"/>
                  </a:cubicBezTo>
                  <a:cubicBezTo>
                    <a:pt x="2260" y="2599"/>
                    <a:pt x="2762" y="2394"/>
                    <a:pt x="3264" y="2165"/>
                  </a:cubicBezTo>
                  <a:cubicBezTo>
                    <a:pt x="3744" y="1937"/>
                    <a:pt x="4246" y="1663"/>
                    <a:pt x="4725" y="1344"/>
                  </a:cubicBezTo>
                  <a:lnTo>
                    <a:pt x="4725" y="1344"/>
                  </a:lnTo>
                  <a:cubicBezTo>
                    <a:pt x="4588" y="1481"/>
                    <a:pt x="4474" y="1640"/>
                    <a:pt x="4383" y="1823"/>
                  </a:cubicBezTo>
                  <a:cubicBezTo>
                    <a:pt x="4352" y="1803"/>
                    <a:pt x="4321" y="1791"/>
                    <a:pt x="4291" y="1791"/>
                  </a:cubicBezTo>
                  <a:cubicBezTo>
                    <a:pt x="4253" y="1791"/>
                    <a:pt x="4215" y="1808"/>
                    <a:pt x="4177" y="1846"/>
                  </a:cubicBezTo>
                  <a:cubicBezTo>
                    <a:pt x="4086" y="1937"/>
                    <a:pt x="3972" y="2051"/>
                    <a:pt x="3881" y="2165"/>
                  </a:cubicBezTo>
                  <a:cubicBezTo>
                    <a:pt x="3789" y="2280"/>
                    <a:pt x="3698" y="2394"/>
                    <a:pt x="3630" y="2508"/>
                  </a:cubicBezTo>
                  <a:cubicBezTo>
                    <a:pt x="3470" y="2759"/>
                    <a:pt x="3310" y="2987"/>
                    <a:pt x="3150" y="3238"/>
                  </a:cubicBezTo>
                  <a:cubicBezTo>
                    <a:pt x="3082" y="3352"/>
                    <a:pt x="3127" y="3466"/>
                    <a:pt x="3196" y="3535"/>
                  </a:cubicBezTo>
                  <a:cubicBezTo>
                    <a:pt x="3251" y="3576"/>
                    <a:pt x="3330" y="3609"/>
                    <a:pt x="3400" y="3609"/>
                  </a:cubicBezTo>
                  <a:cubicBezTo>
                    <a:pt x="3446" y="3609"/>
                    <a:pt x="3488" y="3594"/>
                    <a:pt x="3516" y="3558"/>
                  </a:cubicBezTo>
                  <a:cubicBezTo>
                    <a:pt x="3675" y="3329"/>
                    <a:pt x="3858" y="3078"/>
                    <a:pt x="4018" y="2850"/>
                  </a:cubicBezTo>
                  <a:cubicBezTo>
                    <a:pt x="4109" y="2736"/>
                    <a:pt x="4200" y="2622"/>
                    <a:pt x="4269" y="2508"/>
                  </a:cubicBezTo>
                  <a:lnTo>
                    <a:pt x="4337" y="2508"/>
                  </a:lnTo>
                  <a:cubicBezTo>
                    <a:pt x="4337" y="2576"/>
                    <a:pt x="4360" y="2645"/>
                    <a:pt x="4383" y="2690"/>
                  </a:cubicBezTo>
                  <a:cubicBezTo>
                    <a:pt x="4269" y="2896"/>
                    <a:pt x="4177" y="3124"/>
                    <a:pt x="4063" y="3329"/>
                  </a:cubicBezTo>
                  <a:cubicBezTo>
                    <a:pt x="3881" y="3718"/>
                    <a:pt x="3698" y="4106"/>
                    <a:pt x="3538" y="4516"/>
                  </a:cubicBezTo>
                  <a:cubicBezTo>
                    <a:pt x="3490" y="4629"/>
                    <a:pt x="3623" y="4752"/>
                    <a:pt x="3729" y="4752"/>
                  </a:cubicBezTo>
                  <a:cubicBezTo>
                    <a:pt x="3774" y="4752"/>
                    <a:pt x="3815" y="4730"/>
                    <a:pt x="3835" y="4676"/>
                  </a:cubicBezTo>
                  <a:cubicBezTo>
                    <a:pt x="4041" y="4311"/>
                    <a:pt x="4223" y="3923"/>
                    <a:pt x="4429" y="3558"/>
                  </a:cubicBezTo>
                  <a:cubicBezTo>
                    <a:pt x="4611" y="3193"/>
                    <a:pt x="4817" y="2850"/>
                    <a:pt x="4931" y="2439"/>
                  </a:cubicBezTo>
                  <a:cubicBezTo>
                    <a:pt x="5022" y="2325"/>
                    <a:pt x="5113" y="2211"/>
                    <a:pt x="5227" y="2097"/>
                  </a:cubicBezTo>
                  <a:cubicBezTo>
                    <a:pt x="5387" y="1892"/>
                    <a:pt x="5615" y="1663"/>
                    <a:pt x="5661" y="1389"/>
                  </a:cubicBezTo>
                  <a:cubicBezTo>
                    <a:pt x="5684" y="1298"/>
                    <a:pt x="5638" y="1230"/>
                    <a:pt x="5570" y="1184"/>
                  </a:cubicBezTo>
                  <a:cubicBezTo>
                    <a:pt x="5661" y="1047"/>
                    <a:pt x="5775" y="910"/>
                    <a:pt x="5867" y="750"/>
                  </a:cubicBezTo>
                  <a:cubicBezTo>
                    <a:pt x="5935" y="659"/>
                    <a:pt x="5889" y="522"/>
                    <a:pt x="5798" y="454"/>
                  </a:cubicBezTo>
                  <a:cubicBezTo>
                    <a:pt x="5844" y="408"/>
                    <a:pt x="5912" y="362"/>
                    <a:pt x="5958" y="294"/>
                  </a:cubicBezTo>
                  <a:cubicBezTo>
                    <a:pt x="6055" y="197"/>
                    <a:pt x="5888" y="0"/>
                    <a:pt x="5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8"/>
            <p:cNvSpPr/>
            <p:nvPr/>
          </p:nvSpPr>
          <p:spPr>
            <a:xfrm>
              <a:off x="3999850" y="3726413"/>
              <a:ext cx="159380" cy="171644"/>
            </a:xfrm>
            <a:custGeom>
              <a:avLst/>
              <a:gdLst/>
              <a:ahLst/>
              <a:cxnLst/>
              <a:rect l="l" t="t" r="r" b="b"/>
              <a:pathLst>
                <a:path w="8889" h="9573" extrusionOk="0">
                  <a:moveTo>
                    <a:pt x="7078" y="3317"/>
                  </a:moveTo>
                  <a:cubicBezTo>
                    <a:pt x="7078" y="3362"/>
                    <a:pt x="7055" y="3385"/>
                    <a:pt x="7032" y="3431"/>
                  </a:cubicBezTo>
                  <a:cubicBezTo>
                    <a:pt x="7009" y="3499"/>
                    <a:pt x="7055" y="3568"/>
                    <a:pt x="7124" y="3591"/>
                  </a:cubicBezTo>
                  <a:cubicBezTo>
                    <a:pt x="7101" y="3636"/>
                    <a:pt x="7078" y="3705"/>
                    <a:pt x="7078" y="3750"/>
                  </a:cubicBezTo>
                  <a:cubicBezTo>
                    <a:pt x="6987" y="3682"/>
                    <a:pt x="6918" y="3682"/>
                    <a:pt x="6850" y="3682"/>
                  </a:cubicBezTo>
                  <a:cubicBezTo>
                    <a:pt x="6918" y="3591"/>
                    <a:pt x="6987" y="3477"/>
                    <a:pt x="7055" y="3385"/>
                  </a:cubicBezTo>
                  <a:cubicBezTo>
                    <a:pt x="7055" y="3362"/>
                    <a:pt x="7078" y="3340"/>
                    <a:pt x="7078" y="3317"/>
                  </a:cubicBezTo>
                  <a:close/>
                  <a:moveTo>
                    <a:pt x="6713" y="3887"/>
                  </a:moveTo>
                  <a:cubicBezTo>
                    <a:pt x="6735" y="3910"/>
                    <a:pt x="6713" y="3910"/>
                    <a:pt x="6735" y="3910"/>
                  </a:cubicBezTo>
                  <a:cubicBezTo>
                    <a:pt x="6627" y="4113"/>
                    <a:pt x="6484" y="4316"/>
                    <a:pt x="6332" y="4519"/>
                  </a:cubicBezTo>
                  <a:lnTo>
                    <a:pt x="6332" y="4519"/>
                  </a:lnTo>
                  <a:cubicBezTo>
                    <a:pt x="6459" y="4310"/>
                    <a:pt x="6586" y="4098"/>
                    <a:pt x="6713" y="3887"/>
                  </a:cubicBezTo>
                  <a:close/>
                  <a:moveTo>
                    <a:pt x="8723" y="0"/>
                  </a:moveTo>
                  <a:cubicBezTo>
                    <a:pt x="8698" y="0"/>
                    <a:pt x="8674" y="9"/>
                    <a:pt x="8653" y="30"/>
                  </a:cubicBezTo>
                  <a:cubicBezTo>
                    <a:pt x="8539" y="167"/>
                    <a:pt x="8425" y="327"/>
                    <a:pt x="8310" y="464"/>
                  </a:cubicBezTo>
                  <a:cubicBezTo>
                    <a:pt x="8310" y="361"/>
                    <a:pt x="8208" y="271"/>
                    <a:pt x="8108" y="271"/>
                  </a:cubicBezTo>
                  <a:cubicBezTo>
                    <a:pt x="8075" y="271"/>
                    <a:pt x="8042" y="281"/>
                    <a:pt x="8014" y="304"/>
                  </a:cubicBezTo>
                  <a:cubicBezTo>
                    <a:pt x="7717" y="555"/>
                    <a:pt x="7466" y="874"/>
                    <a:pt x="7215" y="1171"/>
                  </a:cubicBezTo>
                  <a:cubicBezTo>
                    <a:pt x="6941" y="1468"/>
                    <a:pt x="6667" y="1765"/>
                    <a:pt x="6393" y="2039"/>
                  </a:cubicBezTo>
                  <a:cubicBezTo>
                    <a:pt x="5822" y="2632"/>
                    <a:pt x="5252" y="3203"/>
                    <a:pt x="4658" y="3773"/>
                  </a:cubicBezTo>
                  <a:cubicBezTo>
                    <a:pt x="4590" y="3842"/>
                    <a:pt x="4681" y="3979"/>
                    <a:pt x="4795" y="4002"/>
                  </a:cubicBezTo>
                  <a:cubicBezTo>
                    <a:pt x="4750" y="4047"/>
                    <a:pt x="4681" y="4116"/>
                    <a:pt x="4613" y="4161"/>
                  </a:cubicBezTo>
                  <a:cubicBezTo>
                    <a:pt x="3837" y="4755"/>
                    <a:pt x="3038" y="5303"/>
                    <a:pt x="2193" y="5805"/>
                  </a:cubicBezTo>
                  <a:cubicBezTo>
                    <a:pt x="2056" y="5873"/>
                    <a:pt x="1919" y="5942"/>
                    <a:pt x="1782" y="6033"/>
                  </a:cubicBezTo>
                  <a:cubicBezTo>
                    <a:pt x="1577" y="6147"/>
                    <a:pt x="1349" y="6284"/>
                    <a:pt x="1143" y="6398"/>
                  </a:cubicBezTo>
                  <a:cubicBezTo>
                    <a:pt x="959" y="6501"/>
                    <a:pt x="1161" y="6751"/>
                    <a:pt x="1337" y="6751"/>
                  </a:cubicBezTo>
                  <a:cubicBezTo>
                    <a:pt x="1356" y="6751"/>
                    <a:pt x="1376" y="6747"/>
                    <a:pt x="1394" y="6741"/>
                  </a:cubicBezTo>
                  <a:cubicBezTo>
                    <a:pt x="1623" y="6626"/>
                    <a:pt x="1828" y="6535"/>
                    <a:pt x="2056" y="6421"/>
                  </a:cubicBezTo>
                  <a:cubicBezTo>
                    <a:pt x="2581" y="6216"/>
                    <a:pt x="3083" y="5942"/>
                    <a:pt x="3540" y="5622"/>
                  </a:cubicBezTo>
                  <a:cubicBezTo>
                    <a:pt x="3586" y="5668"/>
                    <a:pt x="3631" y="5713"/>
                    <a:pt x="3677" y="5713"/>
                  </a:cubicBezTo>
                  <a:cubicBezTo>
                    <a:pt x="3700" y="5713"/>
                    <a:pt x="3723" y="5736"/>
                    <a:pt x="3745" y="5736"/>
                  </a:cubicBezTo>
                  <a:cubicBezTo>
                    <a:pt x="3745" y="5759"/>
                    <a:pt x="3723" y="5782"/>
                    <a:pt x="3700" y="5805"/>
                  </a:cubicBezTo>
                  <a:cubicBezTo>
                    <a:pt x="3677" y="5793"/>
                    <a:pt x="3648" y="5788"/>
                    <a:pt x="3620" y="5788"/>
                  </a:cubicBezTo>
                  <a:cubicBezTo>
                    <a:pt x="3591" y="5788"/>
                    <a:pt x="3563" y="5793"/>
                    <a:pt x="3540" y="5805"/>
                  </a:cubicBezTo>
                  <a:cubicBezTo>
                    <a:pt x="2992" y="6193"/>
                    <a:pt x="2467" y="6604"/>
                    <a:pt x="1897" y="6992"/>
                  </a:cubicBezTo>
                  <a:cubicBezTo>
                    <a:pt x="1349" y="7357"/>
                    <a:pt x="755" y="7699"/>
                    <a:pt x="162" y="7996"/>
                  </a:cubicBezTo>
                  <a:cubicBezTo>
                    <a:pt x="1" y="8077"/>
                    <a:pt x="177" y="8282"/>
                    <a:pt x="315" y="8282"/>
                  </a:cubicBezTo>
                  <a:cubicBezTo>
                    <a:pt x="333" y="8282"/>
                    <a:pt x="351" y="8278"/>
                    <a:pt x="367" y="8270"/>
                  </a:cubicBezTo>
                  <a:cubicBezTo>
                    <a:pt x="1029" y="8019"/>
                    <a:pt x="1645" y="7722"/>
                    <a:pt x="2239" y="7357"/>
                  </a:cubicBezTo>
                  <a:cubicBezTo>
                    <a:pt x="2810" y="7014"/>
                    <a:pt x="3380" y="6626"/>
                    <a:pt x="3837" y="6124"/>
                  </a:cubicBezTo>
                  <a:cubicBezTo>
                    <a:pt x="3859" y="6101"/>
                    <a:pt x="3859" y="6079"/>
                    <a:pt x="3859" y="6056"/>
                  </a:cubicBezTo>
                  <a:cubicBezTo>
                    <a:pt x="3928" y="5987"/>
                    <a:pt x="3996" y="5919"/>
                    <a:pt x="4042" y="5828"/>
                  </a:cubicBezTo>
                  <a:cubicBezTo>
                    <a:pt x="4088" y="5782"/>
                    <a:pt x="4133" y="5736"/>
                    <a:pt x="4202" y="5691"/>
                  </a:cubicBezTo>
                  <a:lnTo>
                    <a:pt x="4202" y="5691"/>
                  </a:lnTo>
                  <a:cubicBezTo>
                    <a:pt x="4133" y="5828"/>
                    <a:pt x="4088" y="5942"/>
                    <a:pt x="4019" y="6056"/>
                  </a:cubicBezTo>
                  <a:cubicBezTo>
                    <a:pt x="3859" y="6421"/>
                    <a:pt x="3700" y="6763"/>
                    <a:pt x="3540" y="7129"/>
                  </a:cubicBezTo>
                  <a:cubicBezTo>
                    <a:pt x="3243" y="7882"/>
                    <a:pt x="3015" y="8635"/>
                    <a:pt x="2832" y="9411"/>
                  </a:cubicBezTo>
                  <a:cubicBezTo>
                    <a:pt x="2816" y="9492"/>
                    <a:pt x="2903" y="9572"/>
                    <a:pt x="2963" y="9572"/>
                  </a:cubicBezTo>
                  <a:cubicBezTo>
                    <a:pt x="2988" y="9572"/>
                    <a:pt x="3008" y="9559"/>
                    <a:pt x="3015" y="9525"/>
                  </a:cubicBezTo>
                  <a:cubicBezTo>
                    <a:pt x="3220" y="8772"/>
                    <a:pt x="3471" y="8019"/>
                    <a:pt x="3745" y="7288"/>
                  </a:cubicBezTo>
                  <a:cubicBezTo>
                    <a:pt x="3859" y="7037"/>
                    <a:pt x="3951" y="6809"/>
                    <a:pt x="4065" y="6558"/>
                  </a:cubicBezTo>
                  <a:cubicBezTo>
                    <a:pt x="4088" y="6566"/>
                    <a:pt x="4111" y="6571"/>
                    <a:pt x="4132" y="6571"/>
                  </a:cubicBezTo>
                  <a:cubicBezTo>
                    <a:pt x="4174" y="6571"/>
                    <a:pt x="4209" y="6550"/>
                    <a:pt x="4225" y="6489"/>
                  </a:cubicBezTo>
                  <a:cubicBezTo>
                    <a:pt x="4453" y="6056"/>
                    <a:pt x="4681" y="5599"/>
                    <a:pt x="4887" y="5143"/>
                  </a:cubicBezTo>
                  <a:cubicBezTo>
                    <a:pt x="4932" y="5074"/>
                    <a:pt x="4909" y="5029"/>
                    <a:pt x="4864" y="4983"/>
                  </a:cubicBezTo>
                  <a:cubicBezTo>
                    <a:pt x="4932" y="4869"/>
                    <a:pt x="4955" y="4778"/>
                    <a:pt x="4909" y="4663"/>
                  </a:cubicBezTo>
                  <a:cubicBezTo>
                    <a:pt x="4909" y="4641"/>
                    <a:pt x="4887" y="4641"/>
                    <a:pt x="4887" y="4618"/>
                  </a:cubicBezTo>
                  <a:cubicBezTo>
                    <a:pt x="4978" y="4526"/>
                    <a:pt x="5069" y="4412"/>
                    <a:pt x="5161" y="4298"/>
                  </a:cubicBezTo>
                  <a:cubicBezTo>
                    <a:pt x="5252" y="4184"/>
                    <a:pt x="5138" y="4024"/>
                    <a:pt x="5024" y="3979"/>
                  </a:cubicBezTo>
                  <a:cubicBezTo>
                    <a:pt x="5001" y="3956"/>
                    <a:pt x="4978" y="3956"/>
                    <a:pt x="4955" y="3956"/>
                  </a:cubicBezTo>
                  <a:cubicBezTo>
                    <a:pt x="5549" y="3408"/>
                    <a:pt x="6165" y="2860"/>
                    <a:pt x="6758" y="2312"/>
                  </a:cubicBezTo>
                  <a:cubicBezTo>
                    <a:pt x="6964" y="2107"/>
                    <a:pt x="7192" y="1879"/>
                    <a:pt x="7397" y="1673"/>
                  </a:cubicBezTo>
                  <a:lnTo>
                    <a:pt x="7397" y="1673"/>
                  </a:lnTo>
                  <a:cubicBezTo>
                    <a:pt x="7352" y="1719"/>
                    <a:pt x="7306" y="1787"/>
                    <a:pt x="7283" y="1856"/>
                  </a:cubicBezTo>
                  <a:cubicBezTo>
                    <a:pt x="7260" y="1856"/>
                    <a:pt x="7260" y="1879"/>
                    <a:pt x="7238" y="1879"/>
                  </a:cubicBezTo>
                  <a:cubicBezTo>
                    <a:pt x="7215" y="1902"/>
                    <a:pt x="7192" y="1902"/>
                    <a:pt x="7169" y="1947"/>
                  </a:cubicBezTo>
                  <a:cubicBezTo>
                    <a:pt x="6964" y="2198"/>
                    <a:pt x="6804" y="2472"/>
                    <a:pt x="6644" y="2769"/>
                  </a:cubicBezTo>
                  <a:cubicBezTo>
                    <a:pt x="6256" y="3362"/>
                    <a:pt x="5891" y="3979"/>
                    <a:pt x="5549" y="4595"/>
                  </a:cubicBezTo>
                  <a:cubicBezTo>
                    <a:pt x="5275" y="4937"/>
                    <a:pt x="4978" y="5280"/>
                    <a:pt x="4727" y="5645"/>
                  </a:cubicBezTo>
                  <a:cubicBezTo>
                    <a:pt x="4672" y="5754"/>
                    <a:pt x="4791" y="5877"/>
                    <a:pt x="4900" y="5877"/>
                  </a:cubicBezTo>
                  <a:cubicBezTo>
                    <a:pt x="4927" y="5877"/>
                    <a:pt x="4955" y="5869"/>
                    <a:pt x="4978" y="5850"/>
                  </a:cubicBezTo>
                  <a:cubicBezTo>
                    <a:pt x="5092" y="5736"/>
                    <a:pt x="5229" y="5599"/>
                    <a:pt x="5343" y="5462"/>
                  </a:cubicBezTo>
                  <a:cubicBezTo>
                    <a:pt x="5374" y="5556"/>
                    <a:pt x="5479" y="5638"/>
                    <a:pt x="5565" y="5638"/>
                  </a:cubicBezTo>
                  <a:cubicBezTo>
                    <a:pt x="5566" y="5638"/>
                    <a:pt x="5567" y="5638"/>
                    <a:pt x="5568" y="5638"/>
                  </a:cubicBezTo>
                  <a:lnTo>
                    <a:pt x="5568" y="5638"/>
                  </a:lnTo>
                  <a:cubicBezTo>
                    <a:pt x="5534" y="5709"/>
                    <a:pt x="5505" y="5779"/>
                    <a:pt x="5480" y="5850"/>
                  </a:cubicBezTo>
                  <a:cubicBezTo>
                    <a:pt x="5463" y="5918"/>
                    <a:pt x="5784" y="5998"/>
                    <a:pt x="5970" y="5998"/>
                  </a:cubicBezTo>
                  <a:cubicBezTo>
                    <a:pt x="6036" y="5998"/>
                    <a:pt x="6085" y="5988"/>
                    <a:pt x="6096" y="5964"/>
                  </a:cubicBezTo>
                  <a:cubicBezTo>
                    <a:pt x="6393" y="5348"/>
                    <a:pt x="6690" y="4755"/>
                    <a:pt x="6941" y="4116"/>
                  </a:cubicBezTo>
                  <a:cubicBezTo>
                    <a:pt x="6964" y="4127"/>
                    <a:pt x="6981" y="4133"/>
                    <a:pt x="6995" y="4133"/>
                  </a:cubicBezTo>
                  <a:cubicBezTo>
                    <a:pt x="7009" y="4133"/>
                    <a:pt x="7021" y="4127"/>
                    <a:pt x="7032" y="4116"/>
                  </a:cubicBezTo>
                  <a:lnTo>
                    <a:pt x="7032" y="4116"/>
                  </a:lnTo>
                  <a:cubicBezTo>
                    <a:pt x="6987" y="4253"/>
                    <a:pt x="6941" y="4367"/>
                    <a:pt x="6918" y="4504"/>
                  </a:cubicBezTo>
                  <a:cubicBezTo>
                    <a:pt x="6667" y="5211"/>
                    <a:pt x="6439" y="5964"/>
                    <a:pt x="6347" y="6695"/>
                  </a:cubicBezTo>
                  <a:cubicBezTo>
                    <a:pt x="6325" y="6695"/>
                    <a:pt x="6279" y="6695"/>
                    <a:pt x="6302" y="6718"/>
                  </a:cubicBezTo>
                  <a:cubicBezTo>
                    <a:pt x="6302" y="6809"/>
                    <a:pt x="6302" y="6809"/>
                    <a:pt x="6347" y="6855"/>
                  </a:cubicBezTo>
                  <a:cubicBezTo>
                    <a:pt x="6359" y="6877"/>
                    <a:pt x="6382" y="6889"/>
                    <a:pt x="6402" y="6889"/>
                  </a:cubicBezTo>
                  <a:cubicBezTo>
                    <a:pt x="6422" y="6889"/>
                    <a:pt x="6439" y="6877"/>
                    <a:pt x="6439" y="6855"/>
                  </a:cubicBezTo>
                  <a:cubicBezTo>
                    <a:pt x="6599" y="6535"/>
                    <a:pt x="6713" y="6147"/>
                    <a:pt x="6827" y="5805"/>
                  </a:cubicBezTo>
                  <a:cubicBezTo>
                    <a:pt x="6964" y="5417"/>
                    <a:pt x="7101" y="5051"/>
                    <a:pt x="7238" y="4686"/>
                  </a:cubicBezTo>
                  <a:cubicBezTo>
                    <a:pt x="7512" y="3956"/>
                    <a:pt x="7854" y="3248"/>
                    <a:pt x="8059" y="2495"/>
                  </a:cubicBezTo>
                  <a:cubicBezTo>
                    <a:pt x="8082" y="2427"/>
                    <a:pt x="8014" y="2335"/>
                    <a:pt x="7945" y="2312"/>
                  </a:cubicBezTo>
                  <a:cubicBezTo>
                    <a:pt x="7968" y="2290"/>
                    <a:pt x="7968" y="2244"/>
                    <a:pt x="7968" y="2221"/>
                  </a:cubicBezTo>
                  <a:cubicBezTo>
                    <a:pt x="8037" y="2084"/>
                    <a:pt x="8105" y="1947"/>
                    <a:pt x="8128" y="1787"/>
                  </a:cubicBezTo>
                  <a:cubicBezTo>
                    <a:pt x="8242" y="1582"/>
                    <a:pt x="8333" y="1354"/>
                    <a:pt x="8379" y="1148"/>
                  </a:cubicBezTo>
                  <a:cubicBezTo>
                    <a:pt x="8402" y="1057"/>
                    <a:pt x="8333" y="966"/>
                    <a:pt x="8242" y="943"/>
                  </a:cubicBezTo>
                  <a:cubicBezTo>
                    <a:pt x="8288" y="897"/>
                    <a:pt x="8310" y="852"/>
                    <a:pt x="8356" y="806"/>
                  </a:cubicBezTo>
                  <a:cubicBezTo>
                    <a:pt x="8516" y="601"/>
                    <a:pt x="8698" y="395"/>
                    <a:pt x="8835" y="190"/>
                  </a:cubicBezTo>
                  <a:cubicBezTo>
                    <a:pt x="8888" y="102"/>
                    <a:pt x="8805" y="0"/>
                    <a:pt x="8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8"/>
            <p:cNvSpPr/>
            <p:nvPr/>
          </p:nvSpPr>
          <p:spPr>
            <a:xfrm>
              <a:off x="4101982" y="3621340"/>
              <a:ext cx="135120" cy="138975"/>
            </a:xfrm>
            <a:custGeom>
              <a:avLst/>
              <a:gdLst/>
              <a:ahLst/>
              <a:cxnLst/>
              <a:rect l="l" t="t" r="r" b="b"/>
              <a:pathLst>
                <a:path w="7536" h="7751" extrusionOk="0">
                  <a:moveTo>
                    <a:pt x="7190" y="1"/>
                  </a:moveTo>
                  <a:cubicBezTo>
                    <a:pt x="7152" y="1"/>
                    <a:pt x="7116" y="14"/>
                    <a:pt x="7088" y="47"/>
                  </a:cubicBezTo>
                  <a:cubicBezTo>
                    <a:pt x="6198" y="1005"/>
                    <a:pt x="5102" y="1690"/>
                    <a:pt x="3984" y="2329"/>
                  </a:cubicBezTo>
                  <a:cubicBezTo>
                    <a:pt x="3915" y="2375"/>
                    <a:pt x="3938" y="2443"/>
                    <a:pt x="3984" y="2512"/>
                  </a:cubicBezTo>
                  <a:cubicBezTo>
                    <a:pt x="3733" y="2626"/>
                    <a:pt x="3482" y="2740"/>
                    <a:pt x="3254" y="2854"/>
                  </a:cubicBezTo>
                  <a:cubicBezTo>
                    <a:pt x="3063" y="2939"/>
                    <a:pt x="3266" y="3201"/>
                    <a:pt x="3424" y="3201"/>
                  </a:cubicBezTo>
                  <a:cubicBezTo>
                    <a:pt x="3436" y="3201"/>
                    <a:pt x="3448" y="3200"/>
                    <a:pt x="3459" y="3197"/>
                  </a:cubicBezTo>
                  <a:cubicBezTo>
                    <a:pt x="3984" y="3060"/>
                    <a:pt x="4486" y="2854"/>
                    <a:pt x="4943" y="2580"/>
                  </a:cubicBezTo>
                  <a:lnTo>
                    <a:pt x="4943" y="2580"/>
                  </a:lnTo>
                  <a:cubicBezTo>
                    <a:pt x="4897" y="2649"/>
                    <a:pt x="4851" y="2717"/>
                    <a:pt x="4806" y="2786"/>
                  </a:cubicBezTo>
                  <a:cubicBezTo>
                    <a:pt x="4669" y="2968"/>
                    <a:pt x="4555" y="3151"/>
                    <a:pt x="4418" y="3311"/>
                  </a:cubicBezTo>
                  <a:cubicBezTo>
                    <a:pt x="4326" y="3448"/>
                    <a:pt x="4189" y="3585"/>
                    <a:pt x="4281" y="3767"/>
                  </a:cubicBezTo>
                  <a:cubicBezTo>
                    <a:pt x="4248" y="3718"/>
                    <a:pt x="4191" y="3680"/>
                    <a:pt x="4136" y="3680"/>
                  </a:cubicBezTo>
                  <a:cubicBezTo>
                    <a:pt x="4115" y="3680"/>
                    <a:pt x="4094" y="3686"/>
                    <a:pt x="4075" y="3699"/>
                  </a:cubicBezTo>
                  <a:cubicBezTo>
                    <a:pt x="3733" y="3950"/>
                    <a:pt x="3459" y="4338"/>
                    <a:pt x="3185" y="4657"/>
                  </a:cubicBezTo>
                  <a:cubicBezTo>
                    <a:pt x="2888" y="4977"/>
                    <a:pt x="2569" y="5296"/>
                    <a:pt x="2249" y="5593"/>
                  </a:cubicBezTo>
                  <a:cubicBezTo>
                    <a:pt x="1587" y="6209"/>
                    <a:pt x="857" y="6780"/>
                    <a:pt x="81" y="7259"/>
                  </a:cubicBezTo>
                  <a:cubicBezTo>
                    <a:pt x="1" y="7320"/>
                    <a:pt x="96" y="7450"/>
                    <a:pt x="183" y="7450"/>
                  </a:cubicBezTo>
                  <a:cubicBezTo>
                    <a:pt x="195" y="7450"/>
                    <a:pt x="207" y="7448"/>
                    <a:pt x="218" y="7442"/>
                  </a:cubicBezTo>
                  <a:cubicBezTo>
                    <a:pt x="1039" y="7031"/>
                    <a:pt x="1816" y="6529"/>
                    <a:pt x="2523" y="5936"/>
                  </a:cubicBezTo>
                  <a:cubicBezTo>
                    <a:pt x="2797" y="5707"/>
                    <a:pt x="3071" y="5456"/>
                    <a:pt x="3345" y="5182"/>
                  </a:cubicBezTo>
                  <a:lnTo>
                    <a:pt x="3345" y="5182"/>
                  </a:lnTo>
                  <a:cubicBezTo>
                    <a:pt x="3327" y="5291"/>
                    <a:pt x="3453" y="5415"/>
                    <a:pt x="3563" y="5415"/>
                  </a:cubicBezTo>
                  <a:cubicBezTo>
                    <a:pt x="3591" y="5415"/>
                    <a:pt x="3618" y="5406"/>
                    <a:pt x="3642" y="5388"/>
                  </a:cubicBezTo>
                  <a:lnTo>
                    <a:pt x="3642" y="5388"/>
                  </a:lnTo>
                  <a:cubicBezTo>
                    <a:pt x="3596" y="5433"/>
                    <a:pt x="3573" y="5479"/>
                    <a:pt x="3550" y="5525"/>
                  </a:cubicBezTo>
                  <a:cubicBezTo>
                    <a:pt x="3527" y="5570"/>
                    <a:pt x="3527" y="5616"/>
                    <a:pt x="3527" y="5662"/>
                  </a:cubicBezTo>
                  <a:cubicBezTo>
                    <a:pt x="3505" y="5707"/>
                    <a:pt x="3482" y="5776"/>
                    <a:pt x="3459" y="5821"/>
                  </a:cubicBezTo>
                  <a:cubicBezTo>
                    <a:pt x="3345" y="6073"/>
                    <a:pt x="3231" y="6346"/>
                    <a:pt x="3117" y="6620"/>
                  </a:cubicBezTo>
                  <a:cubicBezTo>
                    <a:pt x="3048" y="6757"/>
                    <a:pt x="2980" y="6894"/>
                    <a:pt x="2934" y="7054"/>
                  </a:cubicBezTo>
                  <a:cubicBezTo>
                    <a:pt x="2911" y="7100"/>
                    <a:pt x="2888" y="7168"/>
                    <a:pt x="2866" y="7237"/>
                  </a:cubicBezTo>
                  <a:cubicBezTo>
                    <a:pt x="2866" y="7259"/>
                    <a:pt x="2843" y="7351"/>
                    <a:pt x="2820" y="7396"/>
                  </a:cubicBezTo>
                  <a:cubicBezTo>
                    <a:pt x="2797" y="7419"/>
                    <a:pt x="2774" y="7419"/>
                    <a:pt x="2774" y="7442"/>
                  </a:cubicBezTo>
                  <a:cubicBezTo>
                    <a:pt x="2751" y="7488"/>
                    <a:pt x="2774" y="7511"/>
                    <a:pt x="2797" y="7533"/>
                  </a:cubicBezTo>
                  <a:cubicBezTo>
                    <a:pt x="2815" y="7552"/>
                    <a:pt x="2849" y="7585"/>
                    <a:pt x="2873" y="7585"/>
                  </a:cubicBezTo>
                  <a:cubicBezTo>
                    <a:pt x="2879" y="7585"/>
                    <a:pt x="2884" y="7583"/>
                    <a:pt x="2888" y="7579"/>
                  </a:cubicBezTo>
                  <a:cubicBezTo>
                    <a:pt x="2980" y="7556"/>
                    <a:pt x="3025" y="7465"/>
                    <a:pt x="3048" y="7374"/>
                  </a:cubicBezTo>
                  <a:cubicBezTo>
                    <a:pt x="3139" y="7237"/>
                    <a:pt x="3208" y="7077"/>
                    <a:pt x="3276" y="6940"/>
                  </a:cubicBezTo>
                  <a:cubicBezTo>
                    <a:pt x="3413" y="6666"/>
                    <a:pt x="3573" y="6392"/>
                    <a:pt x="3710" y="6141"/>
                  </a:cubicBezTo>
                  <a:cubicBezTo>
                    <a:pt x="3824" y="5913"/>
                    <a:pt x="3961" y="5707"/>
                    <a:pt x="4098" y="5502"/>
                  </a:cubicBezTo>
                  <a:cubicBezTo>
                    <a:pt x="4258" y="5296"/>
                    <a:pt x="4418" y="5114"/>
                    <a:pt x="4577" y="4908"/>
                  </a:cubicBezTo>
                  <a:cubicBezTo>
                    <a:pt x="4600" y="4863"/>
                    <a:pt x="4623" y="4840"/>
                    <a:pt x="4669" y="4794"/>
                  </a:cubicBezTo>
                  <a:lnTo>
                    <a:pt x="4669" y="4794"/>
                  </a:lnTo>
                  <a:cubicBezTo>
                    <a:pt x="4555" y="5091"/>
                    <a:pt x="4463" y="5365"/>
                    <a:pt x="4349" y="5662"/>
                  </a:cubicBezTo>
                  <a:cubicBezTo>
                    <a:pt x="4235" y="6004"/>
                    <a:pt x="4121" y="6346"/>
                    <a:pt x="4052" y="6712"/>
                  </a:cubicBezTo>
                  <a:cubicBezTo>
                    <a:pt x="3984" y="7008"/>
                    <a:pt x="3893" y="7396"/>
                    <a:pt x="3984" y="7693"/>
                  </a:cubicBezTo>
                  <a:cubicBezTo>
                    <a:pt x="3998" y="7722"/>
                    <a:pt x="4040" y="7751"/>
                    <a:pt x="4069" y="7751"/>
                  </a:cubicBezTo>
                  <a:cubicBezTo>
                    <a:pt x="4086" y="7751"/>
                    <a:pt x="4098" y="7741"/>
                    <a:pt x="4098" y="7716"/>
                  </a:cubicBezTo>
                  <a:cubicBezTo>
                    <a:pt x="4144" y="7374"/>
                    <a:pt x="4258" y="7031"/>
                    <a:pt x="4372" y="6689"/>
                  </a:cubicBezTo>
                  <a:cubicBezTo>
                    <a:pt x="4463" y="6369"/>
                    <a:pt x="4577" y="6050"/>
                    <a:pt x="4714" y="5753"/>
                  </a:cubicBezTo>
                  <a:cubicBezTo>
                    <a:pt x="4988" y="5114"/>
                    <a:pt x="5285" y="4475"/>
                    <a:pt x="5422" y="3790"/>
                  </a:cubicBezTo>
                  <a:cubicBezTo>
                    <a:pt x="5445" y="3744"/>
                    <a:pt x="5422" y="3699"/>
                    <a:pt x="5422" y="3676"/>
                  </a:cubicBezTo>
                  <a:cubicBezTo>
                    <a:pt x="5741" y="3288"/>
                    <a:pt x="6107" y="2900"/>
                    <a:pt x="6381" y="2466"/>
                  </a:cubicBezTo>
                  <a:cubicBezTo>
                    <a:pt x="6487" y="2307"/>
                    <a:pt x="6305" y="2148"/>
                    <a:pt x="6165" y="2148"/>
                  </a:cubicBezTo>
                  <a:cubicBezTo>
                    <a:pt x="6124" y="2148"/>
                    <a:pt x="6087" y="2161"/>
                    <a:pt x="6061" y="2192"/>
                  </a:cubicBezTo>
                  <a:cubicBezTo>
                    <a:pt x="5993" y="2284"/>
                    <a:pt x="5901" y="2375"/>
                    <a:pt x="5833" y="2466"/>
                  </a:cubicBezTo>
                  <a:cubicBezTo>
                    <a:pt x="5810" y="2443"/>
                    <a:pt x="5810" y="2420"/>
                    <a:pt x="5787" y="2398"/>
                  </a:cubicBezTo>
                  <a:cubicBezTo>
                    <a:pt x="5878" y="2284"/>
                    <a:pt x="5970" y="2169"/>
                    <a:pt x="6038" y="2055"/>
                  </a:cubicBezTo>
                  <a:cubicBezTo>
                    <a:pt x="6061" y="2010"/>
                    <a:pt x="6061" y="1964"/>
                    <a:pt x="6038" y="1918"/>
                  </a:cubicBezTo>
                  <a:cubicBezTo>
                    <a:pt x="6198" y="1736"/>
                    <a:pt x="6358" y="1576"/>
                    <a:pt x="6495" y="1416"/>
                  </a:cubicBezTo>
                  <a:cubicBezTo>
                    <a:pt x="6563" y="1348"/>
                    <a:pt x="6518" y="1234"/>
                    <a:pt x="6449" y="1165"/>
                  </a:cubicBezTo>
                  <a:cubicBezTo>
                    <a:pt x="6791" y="914"/>
                    <a:pt x="7111" y="640"/>
                    <a:pt x="7408" y="343"/>
                  </a:cubicBezTo>
                  <a:cubicBezTo>
                    <a:pt x="7535" y="216"/>
                    <a:pt x="7343" y="1"/>
                    <a:pt x="71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8"/>
            <p:cNvSpPr/>
            <p:nvPr/>
          </p:nvSpPr>
          <p:spPr>
            <a:xfrm>
              <a:off x="4232175" y="3600756"/>
              <a:ext cx="27379" cy="54615"/>
            </a:xfrm>
            <a:custGeom>
              <a:avLst/>
              <a:gdLst/>
              <a:ahLst/>
              <a:cxnLst/>
              <a:rect l="l" t="t" r="r" b="b"/>
              <a:pathLst>
                <a:path w="1527" h="3046" extrusionOk="0">
                  <a:moveTo>
                    <a:pt x="1326" y="1"/>
                  </a:moveTo>
                  <a:cubicBezTo>
                    <a:pt x="1292" y="1"/>
                    <a:pt x="1261" y="16"/>
                    <a:pt x="1242" y="53"/>
                  </a:cubicBezTo>
                  <a:cubicBezTo>
                    <a:pt x="763" y="966"/>
                    <a:pt x="398" y="1948"/>
                    <a:pt x="33" y="2907"/>
                  </a:cubicBezTo>
                  <a:cubicBezTo>
                    <a:pt x="1" y="2971"/>
                    <a:pt x="81" y="3046"/>
                    <a:pt x="147" y="3046"/>
                  </a:cubicBezTo>
                  <a:cubicBezTo>
                    <a:pt x="176" y="3046"/>
                    <a:pt x="202" y="3032"/>
                    <a:pt x="215" y="2998"/>
                  </a:cubicBezTo>
                  <a:cubicBezTo>
                    <a:pt x="626" y="2062"/>
                    <a:pt x="1105" y="1149"/>
                    <a:pt x="1493" y="190"/>
                  </a:cubicBezTo>
                  <a:cubicBezTo>
                    <a:pt x="1527" y="107"/>
                    <a:pt x="1415" y="1"/>
                    <a:pt x="13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8"/>
            <p:cNvSpPr/>
            <p:nvPr/>
          </p:nvSpPr>
          <p:spPr>
            <a:xfrm>
              <a:off x="4205979" y="3334793"/>
              <a:ext cx="213008" cy="330557"/>
            </a:xfrm>
            <a:custGeom>
              <a:avLst/>
              <a:gdLst/>
              <a:ahLst/>
              <a:cxnLst/>
              <a:rect l="l" t="t" r="r" b="b"/>
              <a:pathLst>
                <a:path w="11880" h="18436" extrusionOk="0">
                  <a:moveTo>
                    <a:pt x="10738" y="1990"/>
                  </a:moveTo>
                  <a:cubicBezTo>
                    <a:pt x="10738" y="2036"/>
                    <a:pt x="10738" y="2081"/>
                    <a:pt x="10738" y="2104"/>
                  </a:cubicBezTo>
                  <a:cubicBezTo>
                    <a:pt x="10692" y="2584"/>
                    <a:pt x="10669" y="3040"/>
                    <a:pt x="10647" y="3519"/>
                  </a:cubicBezTo>
                  <a:cubicBezTo>
                    <a:pt x="10647" y="3565"/>
                    <a:pt x="10647" y="3611"/>
                    <a:pt x="10647" y="3656"/>
                  </a:cubicBezTo>
                  <a:cubicBezTo>
                    <a:pt x="10601" y="3679"/>
                    <a:pt x="10578" y="3702"/>
                    <a:pt x="10555" y="3725"/>
                  </a:cubicBezTo>
                  <a:cubicBezTo>
                    <a:pt x="10532" y="3793"/>
                    <a:pt x="10510" y="3862"/>
                    <a:pt x="10464" y="3907"/>
                  </a:cubicBezTo>
                  <a:cubicBezTo>
                    <a:pt x="10487" y="3839"/>
                    <a:pt x="10487" y="3770"/>
                    <a:pt x="10464" y="3702"/>
                  </a:cubicBezTo>
                  <a:cubicBezTo>
                    <a:pt x="10441" y="3634"/>
                    <a:pt x="10350" y="3542"/>
                    <a:pt x="10236" y="3497"/>
                  </a:cubicBezTo>
                  <a:cubicBezTo>
                    <a:pt x="10281" y="3428"/>
                    <a:pt x="10236" y="3337"/>
                    <a:pt x="10167" y="3291"/>
                  </a:cubicBezTo>
                  <a:cubicBezTo>
                    <a:pt x="10304" y="2903"/>
                    <a:pt x="10464" y="2538"/>
                    <a:pt x="10647" y="2150"/>
                  </a:cubicBezTo>
                  <a:cubicBezTo>
                    <a:pt x="10692" y="2104"/>
                    <a:pt x="10715" y="2059"/>
                    <a:pt x="10738" y="1990"/>
                  </a:cubicBezTo>
                  <a:close/>
                  <a:moveTo>
                    <a:pt x="9346" y="3748"/>
                  </a:moveTo>
                  <a:cubicBezTo>
                    <a:pt x="9300" y="3862"/>
                    <a:pt x="9254" y="3999"/>
                    <a:pt x="9209" y="4113"/>
                  </a:cubicBezTo>
                  <a:cubicBezTo>
                    <a:pt x="9186" y="4136"/>
                    <a:pt x="9163" y="4136"/>
                    <a:pt x="9163" y="4159"/>
                  </a:cubicBezTo>
                  <a:cubicBezTo>
                    <a:pt x="9072" y="4273"/>
                    <a:pt x="9003" y="4387"/>
                    <a:pt x="8912" y="4501"/>
                  </a:cubicBezTo>
                  <a:cubicBezTo>
                    <a:pt x="8843" y="4615"/>
                    <a:pt x="8752" y="4752"/>
                    <a:pt x="8684" y="4866"/>
                  </a:cubicBezTo>
                  <a:cubicBezTo>
                    <a:pt x="8592" y="4980"/>
                    <a:pt x="8501" y="5094"/>
                    <a:pt x="8410" y="5186"/>
                  </a:cubicBezTo>
                  <a:lnTo>
                    <a:pt x="8387" y="5186"/>
                  </a:lnTo>
                  <a:cubicBezTo>
                    <a:pt x="8480" y="5046"/>
                    <a:pt x="8363" y="4876"/>
                    <a:pt x="8228" y="4837"/>
                  </a:cubicBezTo>
                  <a:lnTo>
                    <a:pt x="8228" y="4837"/>
                  </a:lnTo>
                  <a:cubicBezTo>
                    <a:pt x="8229" y="4837"/>
                    <a:pt x="8230" y="4837"/>
                    <a:pt x="8230" y="4837"/>
                  </a:cubicBezTo>
                  <a:cubicBezTo>
                    <a:pt x="8270" y="4837"/>
                    <a:pt x="8309" y="4825"/>
                    <a:pt x="8341" y="4798"/>
                  </a:cubicBezTo>
                  <a:cubicBezTo>
                    <a:pt x="8706" y="4478"/>
                    <a:pt x="9049" y="4113"/>
                    <a:pt x="9346" y="3748"/>
                  </a:cubicBezTo>
                  <a:close/>
                  <a:moveTo>
                    <a:pt x="11657" y="1"/>
                  </a:moveTo>
                  <a:cubicBezTo>
                    <a:pt x="11647" y="1"/>
                    <a:pt x="11638" y="2"/>
                    <a:pt x="11628" y="4"/>
                  </a:cubicBezTo>
                  <a:cubicBezTo>
                    <a:pt x="11354" y="96"/>
                    <a:pt x="11263" y="461"/>
                    <a:pt x="11172" y="712"/>
                  </a:cubicBezTo>
                  <a:cubicBezTo>
                    <a:pt x="11126" y="689"/>
                    <a:pt x="11103" y="666"/>
                    <a:pt x="11057" y="666"/>
                  </a:cubicBezTo>
                  <a:cubicBezTo>
                    <a:pt x="11023" y="655"/>
                    <a:pt x="10989" y="649"/>
                    <a:pt x="10960" y="649"/>
                  </a:cubicBezTo>
                  <a:cubicBezTo>
                    <a:pt x="10932" y="649"/>
                    <a:pt x="10909" y="655"/>
                    <a:pt x="10898" y="666"/>
                  </a:cubicBezTo>
                  <a:cubicBezTo>
                    <a:pt x="10876" y="661"/>
                    <a:pt x="10855" y="658"/>
                    <a:pt x="10834" y="658"/>
                  </a:cubicBezTo>
                  <a:cubicBezTo>
                    <a:pt x="10767" y="658"/>
                    <a:pt x="10710" y="688"/>
                    <a:pt x="10692" y="758"/>
                  </a:cubicBezTo>
                  <a:cubicBezTo>
                    <a:pt x="10555" y="1031"/>
                    <a:pt x="10418" y="1283"/>
                    <a:pt x="10259" y="1556"/>
                  </a:cubicBezTo>
                  <a:cubicBezTo>
                    <a:pt x="10122" y="1808"/>
                    <a:pt x="9985" y="2081"/>
                    <a:pt x="9825" y="2332"/>
                  </a:cubicBezTo>
                  <a:cubicBezTo>
                    <a:pt x="9765" y="2433"/>
                    <a:pt x="9916" y="2569"/>
                    <a:pt x="10032" y="2569"/>
                  </a:cubicBezTo>
                  <a:cubicBezTo>
                    <a:pt x="10047" y="2569"/>
                    <a:pt x="10062" y="2566"/>
                    <a:pt x="10076" y="2561"/>
                  </a:cubicBezTo>
                  <a:lnTo>
                    <a:pt x="10076" y="2561"/>
                  </a:lnTo>
                  <a:cubicBezTo>
                    <a:pt x="10007" y="2812"/>
                    <a:pt x="9939" y="3040"/>
                    <a:pt x="9893" y="3291"/>
                  </a:cubicBezTo>
                  <a:cubicBezTo>
                    <a:pt x="9871" y="3291"/>
                    <a:pt x="9871" y="3314"/>
                    <a:pt x="9848" y="3314"/>
                  </a:cubicBezTo>
                  <a:cubicBezTo>
                    <a:pt x="9825" y="3268"/>
                    <a:pt x="9802" y="3245"/>
                    <a:pt x="9756" y="3223"/>
                  </a:cubicBezTo>
                  <a:cubicBezTo>
                    <a:pt x="9802" y="3154"/>
                    <a:pt x="9848" y="3086"/>
                    <a:pt x="9893" y="2994"/>
                  </a:cubicBezTo>
                  <a:cubicBezTo>
                    <a:pt x="9962" y="2903"/>
                    <a:pt x="9916" y="2789"/>
                    <a:pt x="9825" y="2698"/>
                  </a:cubicBezTo>
                  <a:cubicBezTo>
                    <a:pt x="9781" y="2668"/>
                    <a:pt x="9700" y="2630"/>
                    <a:pt x="9629" y="2630"/>
                  </a:cubicBezTo>
                  <a:cubicBezTo>
                    <a:pt x="9589" y="2630"/>
                    <a:pt x="9553" y="2642"/>
                    <a:pt x="9528" y="2675"/>
                  </a:cubicBezTo>
                  <a:cubicBezTo>
                    <a:pt x="9072" y="3337"/>
                    <a:pt x="8547" y="3930"/>
                    <a:pt x="8022" y="4524"/>
                  </a:cubicBezTo>
                  <a:cubicBezTo>
                    <a:pt x="7910" y="4635"/>
                    <a:pt x="8033" y="4792"/>
                    <a:pt x="8171" y="4829"/>
                  </a:cubicBezTo>
                  <a:lnTo>
                    <a:pt x="8171" y="4829"/>
                  </a:lnTo>
                  <a:cubicBezTo>
                    <a:pt x="8126" y="4829"/>
                    <a:pt x="8081" y="4847"/>
                    <a:pt x="8044" y="4889"/>
                  </a:cubicBezTo>
                  <a:cubicBezTo>
                    <a:pt x="7679" y="5323"/>
                    <a:pt x="7314" y="5756"/>
                    <a:pt x="6995" y="6236"/>
                  </a:cubicBezTo>
                  <a:cubicBezTo>
                    <a:pt x="6949" y="6304"/>
                    <a:pt x="6972" y="6350"/>
                    <a:pt x="6995" y="6418"/>
                  </a:cubicBezTo>
                  <a:cubicBezTo>
                    <a:pt x="6949" y="6464"/>
                    <a:pt x="6903" y="6532"/>
                    <a:pt x="6858" y="6601"/>
                  </a:cubicBezTo>
                  <a:cubicBezTo>
                    <a:pt x="6812" y="6540"/>
                    <a:pt x="6746" y="6499"/>
                    <a:pt x="6687" y="6499"/>
                  </a:cubicBezTo>
                  <a:cubicBezTo>
                    <a:pt x="6657" y="6499"/>
                    <a:pt x="6629" y="6510"/>
                    <a:pt x="6606" y="6532"/>
                  </a:cubicBezTo>
                  <a:cubicBezTo>
                    <a:pt x="6264" y="6806"/>
                    <a:pt x="5945" y="7126"/>
                    <a:pt x="5625" y="7445"/>
                  </a:cubicBezTo>
                  <a:cubicBezTo>
                    <a:pt x="5305" y="7742"/>
                    <a:pt x="4986" y="8016"/>
                    <a:pt x="4666" y="8290"/>
                  </a:cubicBezTo>
                  <a:cubicBezTo>
                    <a:pt x="3982" y="8883"/>
                    <a:pt x="3251" y="9408"/>
                    <a:pt x="2498" y="9910"/>
                  </a:cubicBezTo>
                  <a:cubicBezTo>
                    <a:pt x="2362" y="9988"/>
                    <a:pt x="2490" y="10181"/>
                    <a:pt x="2630" y="10181"/>
                  </a:cubicBezTo>
                  <a:cubicBezTo>
                    <a:pt x="2654" y="10181"/>
                    <a:pt x="2679" y="10175"/>
                    <a:pt x="2703" y="10162"/>
                  </a:cubicBezTo>
                  <a:cubicBezTo>
                    <a:pt x="3502" y="9728"/>
                    <a:pt x="4255" y="9249"/>
                    <a:pt x="4986" y="8678"/>
                  </a:cubicBezTo>
                  <a:cubicBezTo>
                    <a:pt x="5283" y="8450"/>
                    <a:pt x="5625" y="8176"/>
                    <a:pt x="5945" y="7902"/>
                  </a:cubicBezTo>
                  <a:cubicBezTo>
                    <a:pt x="5945" y="7902"/>
                    <a:pt x="5945" y="7925"/>
                    <a:pt x="5945" y="7925"/>
                  </a:cubicBezTo>
                  <a:cubicBezTo>
                    <a:pt x="5945" y="7993"/>
                    <a:pt x="6013" y="8039"/>
                    <a:pt x="6081" y="8039"/>
                  </a:cubicBezTo>
                  <a:cubicBezTo>
                    <a:pt x="6150" y="8039"/>
                    <a:pt x="6196" y="7993"/>
                    <a:pt x="6241" y="7948"/>
                  </a:cubicBezTo>
                  <a:cubicBezTo>
                    <a:pt x="6355" y="7856"/>
                    <a:pt x="6447" y="7742"/>
                    <a:pt x="6538" y="7651"/>
                  </a:cubicBezTo>
                  <a:cubicBezTo>
                    <a:pt x="6675" y="7491"/>
                    <a:pt x="6835" y="7354"/>
                    <a:pt x="6972" y="7194"/>
                  </a:cubicBezTo>
                  <a:lnTo>
                    <a:pt x="6995" y="7194"/>
                  </a:lnTo>
                  <a:cubicBezTo>
                    <a:pt x="7131" y="7080"/>
                    <a:pt x="7268" y="6966"/>
                    <a:pt x="7383" y="6829"/>
                  </a:cubicBezTo>
                  <a:lnTo>
                    <a:pt x="7383" y="6829"/>
                  </a:lnTo>
                  <a:cubicBezTo>
                    <a:pt x="7360" y="6875"/>
                    <a:pt x="7360" y="6920"/>
                    <a:pt x="7337" y="6966"/>
                  </a:cubicBezTo>
                  <a:cubicBezTo>
                    <a:pt x="7314" y="7057"/>
                    <a:pt x="7383" y="7149"/>
                    <a:pt x="7474" y="7171"/>
                  </a:cubicBezTo>
                  <a:cubicBezTo>
                    <a:pt x="7360" y="7354"/>
                    <a:pt x="7268" y="7559"/>
                    <a:pt x="7177" y="7742"/>
                  </a:cubicBezTo>
                  <a:cubicBezTo>
                    <a:pt x="7177" y="7765"/>
                    <a:pt x="7177" y="7788"/>
                    <a:pt x="7177" y="7833"/>
                  </a:cubicBezTo>
                  <a:cubicBezTo>
                    <a:pt x="7124" y="7794"/>
                    <a:pt x="7063" y="7769"/>
                    <a:pt x="7008" y="7769"/>
                  </a:cubicBezTo>
                  <a:cubicBezTo>
                    <a:pt x="6969" y="7769"/>
                    <a:pt x="6932" y="7782"/>
                    <a:pt x="6903" y="7811"/>
                  </a:cubicBezTo>
                  <a:cubicBezTo>
                    <a:pt x="6766" y="7970"/>
                    <a:pt x="6698" y="8199"/>
                    <a:pt x="6606" y="8381"/>
                  </a:cubicBezTo>
                  <a:cubicBezTo>
                    <a:pt x="6557" y="8319"/>
                    <a:pt x="6481" y="8278"/>
                    <a:pt x="6407" y="8278"/>
                  </a:cubicBezTo>
                  <a:cubicBezTo>
                    <a:pt x="6344" y="8278"/>
                    <a:pt x="6283" y="8308"/>
                    <a:pt x="6241" y="8381"/>
                  </a:cubicBezTo>
                  <a:cubicBezTo>
                    <a:pt x="6150" y="8564"/>
                    <a:pt x="6036" y="8746"/>
                    <a:pt x="5922" y="8929"/>
                  </a:cubicBezTo>
                  <a:cubicBezTo>
                    <a:pt x="5873" y="8831"/>
                    <a:pt x="5766" y="8745"/>
                    <a:pt x="5667" y="8745"/>
                  </a:cubicBezTo>
                  <a:cubicBezTo>
                    <a:pt x="5628" y="8745"/>
                    <a:pt x="5589" y="8759"/>
                    <a:pt x="5557" y="8792"/>
                  </a:cubicBezTo>
                  <a:cubicBezTo>
                    <a:pt x="5123" y="9271"/>
                    <a:pt x="4780" y="9819"/>
                    <a:pt x="4415" y="10344"/>
                  </a:cubicBezTo>
                  <a:cubicBezTo>
                    <a:pt x="4050" y="10846"/>
                    <a:pt x="3662" y="11371"/>
                    <a:pt x="3388" y="11942"/>
                  </a:cubicBezTo>
                  <a:cubicBezTo>
                    <a:pt x="3335" y="12030"/>
                    <a:pt x="3445" y="12132"/>
                    <a:pt x="3540" y="12132"/>
                  </a:cubicBezTo>
                  <a:cubicBezTo>
                    <a:pt x="3569" y="12132"/>
                    <a:pt x="3595" y="12123"/>
                    <a:pt x="3616" y="12102"/>
                  </a:cubicBezTo>
                  <a:cubicBezTo>
                    <a:pt x="4096" y="11600"/>
                    <a:pt x="4484" y="11006"/>
                    <a:pt x="4895" y="10413"/>
                  </a:cubicBezTo>
                  <a:cubicBezTo>
                    <a:pt x="4917" y="10504"/>
                    <a:pt x="5032" y="10550"/>
                    <a:pt x="5100" y="10550"/>
                  </a:cubicBezTo>
                  <a:cubicBezTo>
                    <a:pt x="5146" y="10527"/>
                    <a:pt x="5168" y="10527"/>
                    <a:pt x="5191" y="10504"/>
                  </a:cubicBezTo>
                  <a:lnTo>
                    <a:pt x="5191" y="10504"/>
                  </a:lnTo>
                  <a:cubicBezTo>
                    <a:pt x="5054" y="10732"/>
                    <a:pt x="4917" y="10960"/>
                    <a:pt x="4758" y="11166"/>
                  </a:cubicBezTo>
                  <a:cubicBezTo>
                    <a:pt x="4415" y="11714"/>
                    <a:pt x="4004" y="12216"/>
                    <a:pt x="3571" y="12695"/>
                  </a:cubicBezTo>
                  <a:cubicBezTo>
                    <a:pt x="3548" y="12718"/>
                    <a:pt x="3548" y="12718"/>
                    <a:pt x="3548" y="12741"/>
                  </a:cubicBezTo>
                  <a:cubicBezTo>
                    <a:pt x="3529" y="12731"/>
                    <a:pt x="3506" y="12726"/>
                    <a:pt x="3484" y="12726"/>
                  </a:cubicBezTo>
                  <a:cubicBezTo>
                    <a:pt x="3453" y="12726"/>
                    <a:pt x="3424" y="12737"/>
                    <a:pt x="3411" y="12764"/>
                  </a:cubicBezTo>
                  <a:cubicBezTo>
                    <a:pt x="3365" y="12786"/>
                    <a:pt x="3342" y="12832"/>
                    <a:pt x="3297" y="12878"/>
                  </a:cubicBezTo>
                  <a:cubicBezTo>
                    <a:pt x="3274" y="12901"/>
                    <a:pt x="3251" y="12923"/>
                    <a:pt x="3206" y="12946"/>
                  </a:cubicBezTo>
                  <a:cubicBezTo>
                    <a:pt x="3206" y="12946"/>
                    <a:pt x="3206" y="12969"/>
                    <a:pt x="3183" y="12969"/>
                  </a:cubicBezTo>
                  <a:cubicBezTo>
                    <a:pt x="3138" y="12924"/>
                    <a:pt x="3074" y="12890"/>
                    <a:pt x="3016" y="12890"/>
                  </a:cubicBezTo>
                  <a:cubicBezTo>
                    <a:pt x="2985" y="12890"/>
                    <a:pt x="2955" y="12900"/>
                    <a:pt x="2932" y="12923"/>
                  </a:cubicBezTo>
                  <a:cubicBezTo>
                    <a:pt x="2133" y="13699"/>
                    <a:pt x="1083" y="14065"/>
                    <a:pt x="124" y="14544"/>
                  </a:cubicBezTo>
                  <a:cubicBezTo>
                    <a:pt x="1" y="14606"/>
                    <a:pt x="118" y="14779"/>
                    <a:pt x="226" y="14779"/>
                  </a:cubicBezTo>
                  <a:cubicBezTo>
                    <a:pt x="238" y="14779"/>
                    <a:pt x="250" y="14777"/>
                    <a:pt x="261" y="14772"/>
                  </a:cubicBezTo>
                  <a:cubicBezTo>
                    <a:pt x="877" y="14590"/>
                    <a:pt x="1494" y="14339"/>
                    <a:pt x="2064" y="14019"/>
                  </a:cubicBezTo>
                  <a:lnTo>
                    <a:pt x="2064" y="14019"/>
                  </a:lnTo>
                  <a:cubicBezTo>
                    <a:pt x="1904" y="14133"/>
                    <a:pt x="1745" y="14224"/>
                    <a:pt x="1585" y="14316"/>
                  </a:cubicBezTo>
                  <a:cubicBezTo>
                    <a:pt x="1421" y="14398"/>
                    <a:pt x="1607" y="14645"/>
                    <a:pt x="1779" y="14645"/>
                  </a:cubicBezTo>
                  <a:cubicBezTo>
                    <a:pt x="1798" y="14645"/>
                    <a:pt x="1817" y="14642"/>
                    <a:pt x="1836" y="14635"/>
                  </a:cubicBezTo>
                  <a:cubicBezTo>
                    <a:pt x="1927" y="14590"/>
                    <a:pt x="1996" y="14544"/>
                    <a:pt x="2087" y="14498"/>
                  </a:cubicBezTo>
                  <a:lnTo>
                    <a:pt x="2087" y="14498"/>
                  </a:lnTo>
                  <a:cubicBezTo>
                    <a:pt x="2041" y="14544"/>
                    <a:pt x="2019" y="14567"/>
                    <a:pt x="1996" y="14590"/>
                  </a:cubicBezTo>
                  <a:cubicBezTo>
                    <a:pt x="1950" y="14658"/>
                    <a:pt x="1950" y="14704"/>
                    <a:pt x="1996" y="14749"/>
                  </a:cubicBezTo>
                  <a:lnTo>
                    <a:pt x="1836" y="14909"/>
                  </a:lnTo>
                  <a:cubicBezTo>
                    <a:pt x="1790" y="14955"/>
                    <a:pt x="1745" y="15001"/>
                    <a:pt x="1699" y="15046"/>
                  </a:cubicBezTo>
                  <a:cubicBezTo>
                    <a:pt x="1653" y="15092"/>
                    <a:pt x="1608" y="15160"/>
                    <a:pt x="1585" y="15206"/>
                  </a:cubicBezTo>
                  <a:cubicBezTo>
                    <a:pt x="1509" y="15301"/>
                    <a:pt x="1623" y="15428"/>
                    <a:pt x="1729" y="15428"/>
                  </a:cubicBezTo>
                  <a:cubicBezTo>
                    <a:pt x="1750" y="15428"/>
                    <a:pt x="1771" y="15423"/>
                    <a:pt x="1790" y="15411"/>
                  </a:cubicBezTo>
                  <a:cubicBezTo>
                    <a:pt x="1836" y="15389"/>
                    <a:pt x="1882" y="15366"/>
                    <a:pt x="1927" y="15320"/>
                  </a:cubicBezTo>
                  <a:lnTo>
                    <a:pt x="1927" y="15320"/>
                  </a:lnTo>
                  <a:cubicBezTo>
                    <a:pt x="1836" y="15525"/>
                    <a:pt x="1745" y="15731"/>
                    <a:pt x="1653" y="15936"/>
                  </a:cubicBezTo>
                  <a:cubicBezTo>
                    <a:pt x="1605" y="16033"/>
                    <a:pt x="1705" y="16130"/>
                    <a:pt x="1800" y="16130"/>
                  </a:cubicBezTo>
                  <a:cubicBezTo>
                    <a:pt x="1839" y="16130"/>
                    <a:pt x="1878" y="16113"/>
                    <a:pt x="1904" y="16073"/>
                  </a:cubicBezTo>
                  <a:cubicBezTo>
                    <a:pt x="2019" y="15845"/>
                    <a:pt x="2156" y="15617"/>
                    <a:pt x="2292" y="15389"/>
                  </a:cubicBezTo>
                  <a:cubicBezTo>
                    <a:pt x="2429" y="15160"/>
                    <a:pt x="2589" y="14932"/>
                    <a:pt x="2681" y="14681"/>
                  </a:cubicBezTo>
                  <a:cubicBezTo>
                    <a:pt x="2703" y="14612"/>
                    <a:pt x="2658" y="14544"/>
                    <a:pt x="2589" y="14498"/>
                  </a:cubicBezTo>
                  <a:cubicBezTo>
                    <a:pt x="2681" y="14407"/>
                    <a:pt x="2772" y="14316"/>
                    <a:pt x="2863" y="14224"/>
                  </a:cubicBezTo>
                  <a:cubicBezTo>
                    <a:pt x="2909" y="14179"/>
                    <a:pt x="2954" y="14133"/>
                    <a:pt x="3000" y="14087"/>
                  </a:cubicBezTo>
                  <a:lnTo>
                    <a:pt x="3000" y="14087"/>
                  </a:lnTo>
                  <a:cubicBezTo>
                    <a:pt x="2977" y="14133"/>
                    <a:pt x="2954" y="14179"/>
                    <a:pt x="2909" y="14247"/>
                  </a:cubicBezTo>
                  <a:cubicBezTo>
                    <a:pt x="2891" y="14283"/>
                    <a:pt x="2956" y="14360"/>
                    <a:pt x="3008" y="14360"/>
                  </a:cubicBezTo>
                  <a:cubicBezTo>
                    <a:pt x="3022" y="14360"/>
                    <a:pt x="3036" y="14354"/>
                    <a:pt x="3046" y="14339"/>
                  </a:cubicBezTo>
                  <a:cubicBezTo>
                    <a:pt x="3137" y="14179"/>
                    <a:pt x="3251" y="14042"/>
                    <a:pt x="3365" y="13905"/>
                  </a:cubicBezTo>
                  <a:lnTo>
                    <a:pt x="3365" y="13905"/>
                  </a:lnTo>
                  <a:cubicBezTo>
                    <a:pt x="3251" y="14247"/>
                    <a:pt x="3137" y="14590"/>
                    <a:pt x="3046" y="14932"/>
                  </a:cubicBezTo>
                  <a:cubicBezTo>
                    <a:pt x="3000" y="15046"/>
                    <a:pt x="3137" y="15160"/>
                    <a:pt x="3251" y="15183"/>
                  </a:cubicBezTo>
                  <a:cubicBezTo>
                    <a:pt x="3206" y="15320"/>
                    <a:pt x="3160" y="15434"/>
                    <a:pt x="3137" y="15571"/>
                  </a:cubicBezTo>
                  <a:cubicBezTo>
                    <a:pt x="2886" y="16484"/>
                    <a:pt x="2749" y="17420"/>
                    <a:pt x="2452" y="18310"/>
                  </a:cubicBezTo>
                  <a:cubicBezTo>
                    <a:pt x="2419" y="18360"/>
                    <a:pt x="2496" y="18435"/>
                    <a:pt x="2558" y="18435"/>
                  </a:cubicBezTo>
                  <a:cubicBezTo>
                    <a:pt x="2580" y="18435"/>
                    <a:pt x="2600" y="18426"/>
                    <a:pt x="2612" y="18401"/>
                  </a:cubicBezTo>
                  <a:cubicBezTo>
                    <a:pt x="2817" y="17968"/>
                    <a:pt x="2932" y="17511"/>
                    <a:pt x="3069" y="17055"/>
                  </a:cubicBezTo>
                  <a:cubicBezTo>
                    <a:pt x="3183" y="16621"/>
                    <a:pt x="3320" y="16187"/>
                    <a:pt x="3457" y="15754"/>
                  </a:cubicBezTo>
                  <a:cubicBezTo>
                    <a:pt x="3594" y="15320"/>
                    <a:pt x="3730" y="14886"/>
                    <a:pt x="3890" y="14453"/>
                  </a:cubicBezTo>
                  <a:cubicBezTo>
                    <a:pt x="4027" y="14019"/>
                    <a:pt x="4255" y="13585"/>
                    <a:pt x="4324" y="13152"/>
                  </a:cubicBezTo>
                  <a:cubicBezTo>
                    <a:pt x="4347" y="13106"/>
                    <a:pt x="4324" y="13060"/>
                    <a:pt x="4278" y="13015"/>
                  </a:cubicBezTo>
                  <a:cubicBezTo>
                    <a:pt x="4278" y="12992"/>
                    <a:pt x="4301" y="12992"/>
                    <a:pt x="4301" y="12969"/>
                  </a:cubicBezTo>
                  <a:cubicBezTo>
                    <a:pt x="4347" y="12832"/>
                    <a:pt x="4210" y="12672"/>
                    <a:pt x="4073" y="12672"/>
                  </a:cubicBezTo>
                  <a:cubicBezTo>
                    <a:pt x="4027" y="12672"/>
                    <a:pt x="4004" y="12695"/>
                    <a:pt x="3982" y="12695"/>
                  </a:cubicBezTo>
                  <a:cubicBezTo>
                    <a:pt x="4370" y="12307"/>
                    <a:pt x="4758" y="11873"/>
                    <a:pt x="5123" y="11417"/>
                  </a:cubicBezTo>
                  <a:cubicBezTo>
                    <a:pt x="5351" y="11143"/>
                    <a:pt x="5557" y="10823"/>
                    <a:pt x="5762" y="10504"/>
                  </a:cubicBezTo>
                  <a:lnTo>
                    <a:pt x="5762" y="10504"/>
                  </a:lnTo>
                  <a:cubicBezTo>
                    <a:pt x="5739" y="10550"/>
                    <a:pt x="5716" y="10595"/>
                    <a:pt x="5716" y="10641"/>
                  </a:cubicBezTo>
                  <a:cubicBezTo>
                    <a:pt x="5397" y="11485"/>
                    <a:pt x="5100" y="12376"/>
                    <a:pt x="5191" y="13289"/>
                  </a:cubicBezTo>
                  <a:cubicBezTo>
                    <a:pt x="5191" y="13365"/>
                    <a:pt x="5295" y="13453"/>
                    <a:pt x="5362" y="13453"/>
                  </a:cubicBezTo>
                  <a:cubicBezTo>
                    <a:pt x="5395" y="13453"/>
                    <a:pt x="5420" y="13432"/>
                    <a:pt x="5420" y="13380"/>
                  </a:cubicBezTo>
                  <a:cubicBezTo>
                    <a:pt x="5465" y="12444"/>
                    <a:pt x="5762" y="11600"/>
                    <a:pt x="6127" y="10778"/>
                  </a:cubicBezTo>
                  <a:cubicBezTo>
                    <a:pt x="6310" y="10344"/>
                    <a:pt x="6515" y="9910"/>
                    <a:pt x="6698" y="9477"/>
                  </a:cubicBezTo>
                  <a:cubicBezTo>
                    <a:pt x="6903" y="9020"/>
                    <a:pt x="7223" y="8518"/>
                    <a:pt x="7268" y="8016"/>
                  </a:cubicBezTo>
                  <a:cubicBezTo>
                    <a:pt x="7268" y="8016"/>
                    <a:pt x="7268" y="8016"/>
                    <a:pt x="7268" y="7993"/>
                  </a:cubicBezTo>
                  <a:cubicBezTo>
                    <a:pt x="7335" y="8046"/>
                    <a:pt x="7408" y="8084"/>
                    <a:pt x="7472" y="8084"/>
                  </a:cubicBezTo>
                  <a:cubicBezTo>
                    <a:pt x="7518" y="8084"/>
                    <a:pt x="7559" y="8064"/>
                    <a:pt x="7588" y="8016"/>
                  </a:cubicBezTo>
                  <a:cubicBezTo>
                    <a:pt x="7634" y="7970"/>
                    <a:pt x="7656" y="7925"/>
                    <a:pt x="7702" y="7879"/>
                  </a:cubicBezTo>
                  <a:lnTo>
                    <a:pt x="7702" y="7879"/>
                  </a:lnTo>
                  <a:cubicBezTo>
                    <a:pt x="7656" y="8039"/>
                    <a:pt x="7611" y="8176"/>
                    <a:pt x="7542" y="8313"/>
                  </a:cubicBezTo>
                  <a:cubicBezTo>
                    <a:pt x="7246" y="9157"/>
                    <a:pt x="6995" y="10025"/>
                    <a:pt x="6766" y="10892"/>
                  </a:cubicBezTo>
                  <a:cubicBezTo>
                    <a:pt x="6750" y="10973"/>
                    <a:pt x="6837" y="11053"/>
                    <a:pt x="6905" y="11053"/>
                  </a:cubicBezTo>
                  <a:cubicBezTo>
                    <a:pt x="6933" y="11053"/>
                    <a:pt x="6958" y="11040"/>
                    <a:pt x="6972" y="11006"/>
                  </a:cubicBezTo>
                  <a:cubicBezTo>
                    <a:pt x="7291" y="10184"/>
                    <a:pt x="7611" y="9363"/>
                    <a:pt x="7930" y="8541"/>
                  </a:cubicBezTo>
                  <a:cubicBezTo>
                    <a:pt x="8273" y="7696"/>
                    <a:pt x="8638" y="6898"/>
                    <a:pt x="8912" y="6053"/>
                  </a:cubicBezTo>
                  <a:cubicBezTo>
                    <a:pt x="8960" y="5924"/>
                    <a:pt x="8826" y="5795"/>
                    <a:pt x="8703" y="5795"/>
                  </a:cubicBezTo>
                  <a:cubicBezTo>
                    <a:pt x="8652" y="5795"/>
                    <a:pt x="8603" y="5817"/>
                    <a:pt x="8569" y="5870"/>
                  </a:cubicBezTo>
                  <a:cubicBezTo>
                    <a:pt x="8524" y="5939"/>
                    <a:pt x="8478" y="6030"/>
                    <a:pt x="8433" y="6121"/>
                  </a:cubicBezTo>
                  <a:cubicBezTo>
                    <a:pt x="8407" y="6113"/>
                    <a:pt x="8382" y="6108"/>
                    <a:pt x="8357" y="6108"/>
                  </a:cubicBezTo>
                  <a:cubicBezTo>
                    <a:pt x="8314" y="6108"/>
                    <a:pt x="8270" y="6124"/>
                    <a:pt x="8227" y="6167"/>
                  </a:cubicBezTo>
                  <a:cubicBezTo>
                    <a:pt x="8136" y="6258"/>
                    <a:pt x="8022" y="6373"/>
                    <a:pt x="7930" y="6487"/>
                  </a:cubicBezTo>
                  <a:cubicBezTo>
                    <a:pt x="7908" y="6510"/>
                    <a:pt x="7885" y="6532"/>
                    <a:pt x="7839" y="6578"/>
                  </a:cubicBezTo>
                  <a:cubicBezTo>
                    <a:pt x="7816" y="6601"/>
                    <a:pt x="7771" y="6669"/>
                    <a:pt x="7702" y="6738"/>
                  </a:cubicBezTo>
                  <a:cubicBezTo>
                    <a:pt x="7748" y="6578"/>
                    <a:pt x="7793" y="6441"/>
                    <a:pt x="7839" y="6304"/>
                  </a:cubicBezTo>
                  <a:cubicBezTo>
                    <a:pt x="7976" y="6167"/>
                    <a:pt x="8113" y="6007"/>
                    <a:pt x="8250" y="5848"/>
                  </a:cubicBezTo>
                  <a:cubicBezTo>
                    <a:pt x="8296" y="5825"/>
                    <a:pt x="8296" y="5779"/>
                    <a:pt x="8296" y="5756"/>
                  </a:cubicBezTo>
                  <a:cubicBezTo>
                    <a:pt x="8318" y="5733"/>
                    <a:pt x="8341" y="5733"/>
                    <a:pt x="8364" y="5711"/>
                  </a:cubicBezTo>
                  <a:cubicBezTo>
                    <a:pt x="8569" y="5528"/>
                    <a:pt x="8775" y="5323"/>
                    <a:pt x="8957" y="5094"/>
                  </a:cubicBezTo>
                  <a:cubicBezTo>
                    <a:pt x="9049" y="4980"/>
                    <a:pt x="9117" y="4866"/>
                    <a:pt x="9209" y="4752"/>
                  </a:cubicBezTo>
                  <a:cubicBezTo>
                    <a:pt x="9231" y="4683"/>
                    <a:pt x="9254" y="4638"/>
                    <a:pt x="9277" y="4592"/>
                  </a:cubicBezTo>
                  <a:cubicBezTo>
                    <a:pt x="9391" y="4432"/>
                    <a:pt x="9505" y="4295"/>
                    <a:pt x="9619" y="4159"/>
                  </a:cubicBezTo>
                  <a:lnTo>
                    <a:pt x="9619" y="4159"/>
                  </a:lnTo>
                  <a:cubicBezTo>
                    <a:pt x="9597" y="4227"/>
                    <a:pt x="9597" y="4273"/>
                    <a:pt x="9574" y="4318"/>
                  </a:cubicBezTo>
                  <a:cubicBezTo>
                    <a:pt x="9505" y="4569"/>
                    <a:pt x="9323" y="4889"/>
                    <a:pt x="9391" y="5140"/>
                  </a:cubicBezTo>
                  <a:cubicBezTo>
                    <a:pt x="9391" y="5175"/>
                    <a:pt x="9445" y="5224"/>
                    <a:pt x="9501" y="5224"/>
                  </a:cubicBezTo>
                  <a:cubicBezTo>
                    <a:pt x="9518" y="5224"/>
                    <a:pt x="9535" y="5219"/>
                    <a:pt x="9551" y="5208"/>
                  </a:cubicBezTo>
                  <a:cubicBezTo>
                    <a:pt x="9619" y="5117"/>
                    <a:pt x="9688" y="5049"/>
                    <a:pt x="9756" y="4957"/>
                  </a:cubicBezTo>
                  <a:lnTo>
                    <a:pt x="9756" y="4957"/>
                  </a:lnTo>
                  <a:cubicBezTo>
                    <a:pt x="9734" y="5003"/>
                    <a:pt x="9734" y="5049"/>
                    <a:pt x="9711" y="5072"/>
                  </a:cubicBezTo>
                  <a:cubicBezTo>
                    <a:pt x="9619" y="5482"/>
                    <a:pt x="9460" y="5893"/>
                    <a:pt x="9460" y="6304"/>
                  </a:cubicBezTo>
                  <a:cubicBezTo>
                    <a:pt x="9460" y="6350"/>
                    <a:pt x="9482" y="6373"/>
                    <a:pt x="9482" y="6395"/>
                  </a:cubicBezTo>
                  <a:cubicBezTo>
                    <a:pt x="9300" y="7057"/>
                    <a:pt x="9163" y="7742"/>
                    <a:pt x="8935" y="8404"/>
                  </a:cubicBezTo>
                  <a:cubicBezTo>
                    <a:pt x="8903" y="8468"/>
                    <a:pt x="8972" y="8543"/>
                    <a:pt x="9031" y="8543"/>
                  </a:cubicBezTo>
                  <a:cubicBezTo>
                    <a:pt x="9057" y="8543"/>
                    <a:pt x="9081" y="8529"/>
                    <a:pt x="9094" y="8495"/>
                  </a:cubicBezTo>
                  <a:cubicBezTo>
                    <a:pt x="9414" y="7811"/>
                    <a:pt x="9597" y="7057"/>
                    <a:pt x="9871" y="6350"/>
                  </a:cubicBezTo>
                  <a:cubicBezTo>
                    <a:pt x="9939" y="6258"/>
                    <a:pt x="9985" y="6167"/>
                    <a:pt x="10030" y="6076"/>
                  </a:cubicBezTo>
                  <a:cubicBezTo>
                    <a:pt x="10167" y="5870"/>
                    <a:pt x="10281" y="5642"/>
                    <a:pt x="10395" y="5437"/>
                  </a:cubicBezTo>
                  <a:cubicBezTo>
                    <a:pt x="10487" y="5254"/>
                    <a:pt x="10555" y="5072"/>
                    <a:pt x="10647" y="4889"/>
                  </a:cubicBezTo>
                  <a:cubicBezTo>
                    <a:pt x="10647" y="4889"/>
                    <a:pt x="10647" y="4889"/>
                    <a:pt x="10647" y="4912"/>
                  </a:cubicBezTo>
                  <a:cubicBezTo>
                    <a:pt x="10669" y="5345"/>
                    <a:pt x="10647" y="5848"/>
                    <a:pt x="10761" y="6281"/>
                  </a:cubicBezTo>
                  <a:cubicBezTo>
                    <a:pt x="10775" y="6337"/>
                    <a:pt x="10830" y="6367"/>
                    <a:pt x="10872" y="6367"/>
                  </a:cubicBezTo>
                  <a:cubicBezTo>
                    <a:pt x="10899" y="6367"/>
                    <a:pt x="10920" y="6354"/>
                    <a:pt x="10920" y="6327"/>
                  </a:cubicBezTo>
                  <a:cubicBezTo>
                    <a:pt x="11012" y="5893"/>
                    <a:pt x="10966" y="5414"/>
                    <a:pt x="10966" y="5003"/>
                  </a:cubicBezTo>
                  <a:cubicBezTo>
                    <a:pt x="10966" y="4683"/>
                    <a:pt x="10989" y="4364"/>
                    <a:pt x="10989" y="4044"/>
                  </a:cubicBezTo>
                  <a:cubicBezTo>
                    <a:pt x="10989" y="4022"/>
                    <a:pt x="11012" y="3999"/>
                    <a:pt x="11012" y="3976"/>
                  </a:cubicBezTo>
                  <a:cubicBezTo>
                    <a:pt x="11035" y="3930"/>
                    <a:pt x="11012" y="3885"/>
                    <a:pt x="11012" y="3839"/>
                  </a:cubicBezTo>
                  <a:cubicBezTo>
                    <a:pt x="11012" y="3770"/>
                    <a:pt x="11012" y="3679"/>
                    <a:pt x="11012" y="3588"/>
                  </a:cubicBezTo>
                  <a:cubicBezTo>
                    <a:pt x="11057" y="3063"/>
                    <a:pt x="11149" y="2515"/>
                    <a:pt x="11194" y="1990"/>
                  </a:cubicBezTo>
                  <a:cubicBezTo>
                    <a:pt x="11194" y="1967"/>
                    <a:pt x="11194" y="1967"/>
                    <a:pt x="11217" y="1944"/>
                  </a:cubicBezTo>
                  <a:cubicBezTo>
                    <a:pt x="11286" y="1648"/>
                    <a:pt x="11400" y="1351"/>
                    <a:pt x="11537" y="1077"/>
                  </a:cubicBezTo>
                  <a:cubicBezTo>
                    <a:pt x="11582" y="917"/>
                    <a:pt x="11674" y="780"/>
                    <a:pt x="11742" y="643"/>
                  </a:cubicBezTo>
                  <a:cubicBezTo>
                    <a:pt x="11811" y="484"/>
                    <a:pt x="11879" y="324"/>
                    <a:pt x="11833" y="164"/>
                  </a:cubicBezTo>
                  <a:cubicBezTo>
                    <a:pt x="11813" y="82"/>
                    <a:pt x="11738" y="1"/>
                    <a:pt x="11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8"/>
            <p:cNvSpPr/>
            <p:nvPr/>
          </p:nvSpPr>
          <p:spPr>
            <a:xfrm>
              <a:off x="4325019" y="3330687"/>
              <a:ext cx="77189" cy="99816"/>
            </a:xfrm>
            <a:custGeom>
              <a:avLst/>
              <a:gdLst/>
              <a:ahLst/>
              <a:cxnLst/>
              <a:rect l="l" t="t" r="r" b="b"/>
              <a:pathLst>
                <a:path w="4305" h="5567" extrusionOk="0">
                  <a:moveTo>
                    <a:pt x="3998" y="1"/>
                  </a:moveTo>
                  <a:cubicBezTo>
                    <a:pt x="3986" y="1"/>
                    <a:pt x="3974" y="2"/>
                    <a:pt x="3962" y="5"/>
                  </a:cubicBezTo>
                  <a:cubicBezTo>
                    <a:pt x="3802" y="74"/>
                    <a:pt x="3665" y="256"/>
                    <a:pt x="3574" y="393"/>
                  </a:cubicBezTo>
                  <a:cubicBezTo>
                    <a:pt x="3437" y="530"/>
                    <a:pt x="3323" y="690"/>
                    <a:pt x="3232" y="850"/>
                  </a:cubicBezTo>
                  <a:cubicBezTo>
                    <a:pt x="3232" y="872"/>
                    <a:pt x="3232" y="872"/>
                    <a:pt x="3232" y="872"/>
                  </a:cubicBezTo>
                  <a:cubicBezTo>
                    <a:pt x="3095" y="1009"/>
                    <a:pt x="2958" y="1123"/>
                    <a:pt x="2798" y="1260"/>
                  </a:cubicBezTo>
                  <a:cubicBezTo>
                    <a:pt x="2729" y="1306"/>
                    <a:pt x="2729" y="1397"/>
                    <a:pt x="2798" y="1466"/>
                  </a:cubicBezTo>
                  <a:cubicBezTo>
                    <a:pt x="2821" y="1489"/>
                    <a:pt x="2843" y="1512"/>
                    <a:pt x="2889" y="1534"/>
                  </a:cubicBezTo>
                  <a:cubicBezTo>
                    <a:pt x="2455" y="2059"/>
                    <a:pt x="2045" y="2653"/>
                    <a:pt x="1634" y="3201"/>
                  </a:cubicBezTo>
                  <a:cubicBezTo>
                    <a:pt x="1063" y="3954"/>
                    <a:pt x="538" y="4684"/>
                    <a:pt x="36" y="5483"/>
                  </a:cubicBezTo>
                  <a:cubicBezTo>
                    <a:pt x="1" y="5518"/>
                    <a:pt x="47" y="5567"/>
                    <a:pt x="90" y="5567"/>
                  </a:cubicBezTo>
                  <a:cubicBezTo>
                    <a:pt x="104" y="5567"/>
                    <a:pt x="117" y="5562"/>
                    <a:pt x="127" y="5552"/>
                  </a:cubicBezTo>
                  <a:cubicBezTo>
                    <a:pt x="766" y="4890"/>
                    <a:pt x="1360" y="4182"/>
                    <a:pt x="1930" y="3452"/>
                  </a:cubicBezTo>
                  <a:cubicBezTo>
                    <a:pt x="2501" y="2744"/>
                    <a:pt x="3163" y="2037"/>
                    <a:pt x="3642" y="1260"/>
                  </a:cubicBezTo>
                  <a:cubicBezTo>
                    <a:pt x="3665" y="1192"/>
                    <a:pt x="3642" y="1123"/>
                    <a:pt x="3620" y="1078"/>
                  </a:cubicBezTo>
                  <a:cubicBezTo>
                    <a:pt x="3642" y="1055"/>
                    <a:pt x="3665" y="1032"/>
                    <a:pt x="3688" y="1009"/>
                  </a:cubicBezTo>
                  <a:cubicBezTo>
                    <a:pt x="3779" y="918"/>
                    <a:pt x="3893" y="850"/>
                    <a:pt x="3985" y="758"/>
                  </a:cubicBezTo>
                  <a:cubicBezTo>
                    <a:pt x="4099" y="667"/>
                    <a:pt x="4190" y="553"/>
                    <a:pt x="4259" y="439"/>
                  </a:cubicBezTo>
                  <a:cubicBezTo>
                    <a:pt x="4304" y="325"/>
                    <a:pt x="4213" y="210"/>
                    <a:pt x="4122" y="165"/>
                  </a:cubicBezTo>
                  <a:cubicBezTo>
                    <a:pt x="4122" y="165"/>
                    <a:pt x="4122" y="142"/>
                    <a:pt x="4122" y="142"/>
                  </a:cubicBezTo>
                  <a:cubicBezTo>
                    <a:pt x="4142" y="63"/>
                    <a:pt x="4075" y="1"/>
                    <a:pt x="39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8"/>
            <p:cNvSpPr/>
            <p:nvPr/>
          </p:nvSpPr>
          <p:spPr>
            <a:xfrm>
              <a:off x="4370760" y="3273990"/>
              <a:ext cx="38119" cy="26985"/>
            </a:xfrm>
            <a:custGeom>
              <a:avLst/>
              <a:gdLst/>
              <a:ahLst/>
              <a:cxnLst/>
              <a:rect l="l" t="t" r="r" b="b"/>
              <a:pathLst>
                <a:path w="2126" h="1505" extrusionOk="0">
                  <a:moveTo>
                    <a:pt x="1962" y="0"/>
                  </a:moveTo>
                  <a:cubicBezTo>
                    <a:pt x="1945" y="0"/>
                    <a:pt x="1929" y="6"/>
                    <a:pt x="1913" y="17"/>
                  </a:cubicBezTo>
                  <a:cubicBezTo>
                    <a:pt x="1274" y="451"/>
                    <a:pt x="681" y="953"/>
                    <a:pt x="41" y="1387"/>
                  </a:cubicBezTo>
                  <a:cubicBezTo>
                    <a:pt x="1" y="1427"/>
                    <a:pt x="51" y="1504"/>
                    <a:pt x="94" y="1504"/>
                  </a:cubicBezTo>
                  <a:cubicBezTo>
                    <a:pt x="100" y="1504"/>
                    <a:pt x="105" y="1503"/>
                    <a:pt x="110" y="1501"/>
                  </a:cubicBezTo>
                  <a:cubicBezTo>
                    <a:pt x="749" y="1044"/>
                    <a:pt x="1411" y="633"/>
                    <a:pt x="2050" y="177"/>
                  </a:cubicBezTo>
                  <a:cubicBezTo>
                    <a:pt x="2126" y="120"/>
                    <a:pt x="2044" y="0"/>
                    <a:pt x="19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8"/>
            <p:cNvSpPr/>
            <p:nvPr/>
          </p:nvSpPr>
          <p:spPr>
            <a:xfrm>
              <a:off x="4474219" y="3265868"/>
              <a:ext cx="9431" cy="30373"/>
            </a:xfrm>
            <a:custGeom>
              <a:avLst/>
              <a:gdLst/>
              <a:ahLst/>
              <a:cxnLst/>
              <a:rect l="l" t="t" r="r" b="b"/>
              <a:pathLst>
                <a:path w="526" h="1694" extrusionOk="0">
                  <a:moveTo>
                    <a:pt x="355" y="0"/>
                  </a:moveTo>
                  <a:cubicBezTo>
                    <a:pt x="322" y="0"/>
                    <a:pt x="289" y="16"/>
                    <a:pt x="274" y="59"/>
                  </a:cubicBezTo>
                  <a:cubicBezTo>
                    <a:pt x="160" y="539"/>
                    <a:pt x="92" y="1041"/>
                    <a:pt x="23" y="1543"/>
                  </a:cubicBezTo>
                  <a:cubicBezTo>
                    <a:pt x="1" y="1611"/>
                    <a:pt x="69" y="1657"/>
                    <a:pt x="115" y="1680"/>
                  </a:cubicBezTo>
                  <a:cubicBezTo>
                    <a:pt x="123" y="1688"/>
                    <a:pt x="141" y="1694"/>
                    <a:pt x="159" y="1694"/>
                  </a:cubicBezTo>
                  <a:cubicBezTo>
                    <a:pt x="192" y="1694"/>
                    <a:pt x="229" y="1678"/>
                    <a:pt x="229" y="1634"/>
                  </a:cubicBezTo>
                  <a:cubicBezTo>
                    <a:pt x="320" y="1155"/>
                    <a:pt x="457" y="653"/>
                    <a:pt x="526" y="151"/>
                  </a:cubicBezTo>
                  <a:cubicBezTo>
                    <a:pt x="526" y="82"/>
                    <a:pt x="457" y="36"/>
                    <a:pt x="411" y="14"/>
                  </a:cubicBezTo>
                  <a:cubicBezTo>
                    <a:pt x="395" y="5"/>
                    <a:pt x="375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8"/>
            <p:cNvSpPr/>
            <p:nvPr/>
          </p:nvSpPr>
          <p:spPr>
            <a:xfrm>
              <a:off x="5292281" y="3347900"/>
              <a:ext cx="260595" cy="125725"/>
            </a:xfrm>
            <a:custGeom>
              <a:avLst/>
              <a:gdLst/>
              <a:ahLst/>
              <a:cxnLst/>
              <a:rect l="l" t="t" r="r" b="b"/>
              <a:pathLst>
                <a:path w="14534" h="7012" extrusionOk="0">
                  <a:moveTo>
                    <a:pt x="2103" y="0"/>
                  </a:moveTo>
                  <a:cubicBezTo>
                    <a:pt x="2058" y="0"/>
                    <a:pt x="2013" y="1"/>
                    <a:pt x="1967" y="4"/>
                  </a:cubicBezTo>
                  <a:cubicBezTo>
                    <a:pt x="1808" y="4"/>
                    <a:pt x="1716" y="300"/>
                    <a:pt x="1853" y="392"/>
                  </a:cubicBezTo>
                  <a:cubicBezTo>
                    <a:pt x="2059" y="529"/>
                    <a:pt x="2241" y="620"/>
                    <a:pt x="2469" y="688"/>
                  </a:cubicBezTo>
                  <a:cubicBezTo>
                    <a:pt x="2515" y="688"/>
                    <a:pt x="2561" y="688"/>
                    <a:pt x="2606" y="711"/>
                  </a:cubicBezTo>
                  <a:cubicBezTo>
                    <a:pt x="2606" y="734"/>
                    <a:pt x="2629" y="757"/>
                    <a:pt x="2675" y="780"/>
                  </a:cubicBezTo>
                  <a:lnTo>
                    <a:pt x="2698" y="803"/>
                  </a:lnTo>
                  <a:cubicBezTo>
                    <a:pt x="2926" y="1054"/>
                    <a:pt x="3200" y="1305"/>
                    <a:pt x="3474" y="1533"/>
                  </a:cubicBezTo>
                  <a:cubicBezTo>
                    <a:pt x="2492" y="1031"/>
                    <a:pt x="1511" y="529"/>
                    <a:pt x="461" y="255"/>
                  </a:cubicBezTo>
                  <a:cubicBezTo>
                    <a:pt x="450" y="252"/>
                    <a:pt x="439" y="250"/>
                    <a:pt x="428" y="250"/>
                  </a:cubicBezTo>
                  <a:cubicBezTo>
                    <a:pt x="289" y="250"/>
                    <a:pt x="218" y="512"/>
                    <a:pt x="324" y="597"/>
                  </a:cubicBezTo>
                  <a:cubicBezTo>
                    <a:pt x="370" y="620"/>
                    <a:pt x="415" y="620"/>
                    <a:pt x="438" y="643"/>
                  </a:cubicBezTo>
                  <a:cubicBezTo>
                    <a:pt x="415" y="643"/>
                    <a:pt x="370" y="620"/>
                    <a:pt x="324" y="620"/>
                  </a:cubicBezTo>
                  <a:cubicBezTo>
                    <a:pt x="303" y="612"/>
                    <a:pt x="284" y="608"/>
                    <a:pt x="265" y="608"/>
                  </a:cubicBezTo>
                  <a:cubicBezTo>
                    <a:pt x="78" y="608"/>
                    <a:pt x="0" y="993"/>
                    <a:pt x="187" y="1077"/>
                  </a:cubicBezTo>
                  <a:cubicBezTo>
                    <a:pt x="1853" y="1807"/>
                    <a:pt x="3565" y="2446"/>
                    <a:pt x="5186" y="3268"/>
                  </a:cubicBezTo>
                  <a:cubicBezTo>
                    <a:pt x="5210" y="3280"/>
                    <a:pt x="5235" y="3286"/>
                    <a:pt x="5258" y="3286"/>
                  </a:cubicBezTo>
                  <a:cubicBezTo>
                    <a:pt x="5323" y="3286"/>
                    <a:pt x="5381" y="3243"/>
                    <a:pt x="5414" y="3176"/>
                  </a:cubicBezTo>
                  <a:cubicBezTo>
                    <a:pt x="5802" y="3542"/>
                    <a:pt x="6213" y="3884"/>
                    <a:pt x="6624" y="4226"/>
                  </a:cubicBezTo>
                  <a:cubicBezTo>
                    <a:pt x="7902" y="5276"/>
                    <a:pt x="9317" y="6258"/>
                    <a:pt x="10824" y="6897"/>
                  </a:cubicBezTo>
                  <a:cubicBezTo>
                    <a:pt x="10824" y="6943"/>
                    <a:pt x="10846" y="6988"/>
                    <a:pt x="10892" y="6988"/>
                  </a:cubicBezTo>
                  <a:cubicBezTo>
                    <a:pt x="10960" y="6988"/>
                    <a:pt x="11052" y="6988"/>
                    <a:pt x="11120" y="7011"/>
                  </a:cubicBezTo>
                  <a:cubicBezTo>
                    <a:pt x="11212" y="7011"/>
                    <a:pt x="11280" y="6806"/>
                    <a:pt x="11189" y="6760"/>
                  </a:cubicBezTo>
                  <a:cubicBezTo>
                    <a:pt x="9842" y="6007"/>
                    <a:pt x="8541" y="5162"/>
                    <a:pt x="7331" y="4226"/>
                  </a:cubicBezTo>
                  <a:lnTo>
                    <a:pt x="7331" y="4226"/>
                  </a:lnTo>
                  <a:cubicBezTo>
                    <a:pt x="7560" y="4363"/>
                    <a:pt x="7811" y="4500"/>
                    <a:pt x="8039" y="4614"/>
                  </a:cubicBezTo>
                  <a:cubicBezTo>
                    <a:pt x="8541" y="5002"/>
                    <a:pt x="9089" y="5345"/>
                    <a:pt x="9705" y="5573"/>
                  </a:cubicBezTo>
                  <a:cubicBezTo>
                    <a:pt x="9721" y="5579"/>
                    <a:pt x="9735" y="5582"/>
                    <a:pt x="9749" y="5582"/>
                  </a:cubicBezTo>
                  <a:cubicBezTo>
                    <a:pt x="9901" y="5582"/>
                    <a:pt x="9965" y="5269"/>
                    <a:pt x="9819" y="5185"/>
                  </a:cubicBezTo>
                  <a:cubicBezTo>
                    <a:pt x="8564" y="4569"/>
                    <a:pt x="7537" y="3610"/>
                    <a:pt x="6464" y="2720"/>
                  </a:cubicBezTo>
                  <a:cubicBezTo>
                    <a:pt x="6373" y="2629"/>
                    <a:pt x="6258" y="2560"/>
                    <a:pt x="6144" y="2469"/>
                  </a:cubicBezTo>
                  <a:lnTo>
                    <a:pt x="6144" y="2469"/>
                  </a:lnTo>
                  <a:cubicBezTo>
                    <a:pt x="6236" y="2514"/>
                    <a:pt x="6304" y="2537"/>
                    <a:pt x="6395" y="2583"/>
                  </a:cubicBezTo>
                  <a:cubicBezTo>
                    <a:pt x="7240" y="2925"/>
                    <a:pt x="8084" y="3245"/>
                    <a:pt x="8952" y="3564"/>
                  </a:cubicBezTo>
                  <a:cubicBezTo>
                    <a:pt x="10709" y="4204"/>
                    <a:pt x="12513" y="4751"/>
                    <a:pt x="14316" y="5254"/>
                  </a:cubicBezTo>
                  <a:cubicBezTo>
                    <a:pt x="14328" y="5257"/>
                    <a:pt x="14340" y="5259"/>
                    <a:pt x="14351" y="5259"/>
                  </a:cubicBezTo>
                  <a:cubicBezTo>
                    <a:pt x="14485" y="5259"/>
                    <a:pt x="14534" y="5022"/>
                    <a:pt x="14407" y="4980"/>
                  </a:cubicBezTo>
                  <a:cubicBezTo>
                    <a:pt x="13175" y="4500"/>
                    <a:pt x="11942" y="4021"/>
                    <a:pt x="10709" y="3542"/>
                  </a:cubicBezTo>
                  <a:lnTo>
                    <a:pt x="10709" y="3542"/>
                  </a:lnTo>
                  <a:cubicBezTo>
                    <a:pt x="11052" y="3610"/>
                    <a:pt x="11417" y="3701"/>
                    <a:pt x="11759" y="3747"/>
                  </a:cubicBezTo>
                  <a:cubicBezTo>
                    <a:pt x="11766" y="3748"/>
                    <a:pt x="11772" y="3749"/>
                    <a:pt x="11779" y="3749"/>
                  </a:cubicBezTo>
                  <a:cubicBezTo>
                    <a:pt x="11878" y="3749"/>
                    <a:pt x="11914" y="3585"/>
                    <a:pt x="11828" y="3542"/>
                  </a:cubicBezTo>
                  <a:cubicBezTo>
                    <a:pt x="10572" y="2925"/>
                    <a:pt x="9203" y="2537"/>
                    <a:pt x="7902" y="2104"/>
                  </a:cubicBezTo>
                  <a:cubicBezTo>
                    <a:pt x="6647" y="1670"/>
                    <a:pt x="5414" y="1259"/>
                    <a:pt x="4136" y="894"/>
                  </a:cubicBezTo>
                  <a:cubicBezTo>
                    <a:pt x="4227" y="894"/>
                    <a:pt x="4318" y="917"/>
                    <a:pt x="4410" y="917"/>
                  </a:cubicBezTo>
                  <a:cubicBezTo>
                    <a:pt x="4638" y="917"/>
                    <a:pt x="4752" y="437"/>
                    <a:pt x="4501" y="415"/>
                  </a:cubicBezTo>
                  <a:cubicBezTo>
                    <a:pt x="4090" y="346"/>
                    <a:pt x="3679" y="278"/>
                    <a:pt x="3246" y="186"/>
                  </a:cubicBezTo>
                  <a:cubicBezTo>
                    <a:pt x="2878" y="84"/>
                    <a:pt x="2491" y="0"/>
                    <a:pt x="2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3" name="Google Shape;3033;p58"/>
            <p:cNvGrpSpPr/>
            <p:nvPr/>
          </p:nvGrpSpPr>
          <p:grpSpPr>
            <a:xfrm>
              <a:off x="3500969" y="2088228"/>
              <a:ext cx="2071740" cy="1964871"/>
              <a:chOff x="3500969" y="2088228"/>
              <a:chExt cx="2071740" cy="1964871"/>
            </a:xfrm>
          </p:grpSpPr>
          <p:sp>
            <p:nvSpPr>
              <p:cNvPr id="3034" name="Google Shape;3034;p58"/>
              <p:cNvSpPr/>
              <p:nvPr/>
            </p:nvSpPr>
            <p:spPr>
              <a:xfrm>
                <a:off x="4152133" y="3174422"/>
                <a:ext cx="1420576" cy="302999"/>
              </a:xfrm>
              <a:custGeom>
                <a:avLst/>
                <a:gdLst/>
                <a:ahLst/>
                <a:cxnLst/>
                <a:rect l="l" t="t" r="r" b="b"/>
                <a:pathLst>
                  <a:path w="79229" h="16899" extrusionOk="0">
                    <a:moveTo>
                      <a:pt x="26340" y="1"/>
                    </a:moveTo>
                    <a:cubicBezTo>
                      <a:pt x="24971" y="92"/>
                      <a:pt x="23556" y="412"/>
                      <a:pt x="22186" y="686"/>
                    </a:cubicBezTo>
                    <a:cubicBezTo>
                      <a:pt x="20862" y="982"/>
                      <a:pt x="19516" y="1302"/>
                      <a:pt x="18215" y="1758"/>
                    </a:cubicBezTo>
                    <a:cubicBezTo>
                      <a:pt x="17028" y="2146"/>
                      <a:pt x="15886" y="2649"/>
                      <a:pt x="14768" y="3242"/>
                    </a:cubicBezTo>
                    <a:cubicBezTo>
                      <a:pt x="14745" y="3242"/>
                      <a:pt x="14722" y="3265"/>
                      <a:pt x="14700" y="3288"/>
                    </a:cubicBezTo>
                    <a:cubicBezTo>
                      <a:pt x="14700" y="3067"/>
                      <a:pt x="14625" y="2861"/>
                      <a:pt x="14429" y="2861"/>
                    </a:cubicBezTo>
                    <a:cubicBezTo>
                      <a:pt x="14382" y="2861"/>
                      <a:pt x="14328" y="2873"/>
                      <a:pt x="14266" y="2900"/>
                    </a:cubicBezTo>
                    <a:cubicBezTo>
                      <a:pt x="13627" y="3151"/>
                      <a:pt x="12988" y="3447"/>
                      <a:pt x="12371" y="3767"/>
                    </a:cubicBezTo>
                    <a:cubicBezTo>
                      <a:pt x="13398" y="3082"/>
                      <a:pt x="14471" y="2466"/>
                      <a:pt x="15544" y="1872"/>
                    </a:cubicBezTo>
                    <a:cubicBezTo>
                      <a:pt x="15766" y="1751"/>
                      <a:pt x="15810" y="1203"/>
                      <a:pt x="15565" y="1203"/>
                    </a:cubicBezTo>
                    <a:cubicBezTo>
                      <a:pt x="15532" y="1203"/>
                      <a:pt x="15495" y="1212"/>
                      <a:pt x="15453" y="1233"/>
                    </a:cubicBezTo>
                    <a:cubicBezTo>
                      <a:pt x="13033" y="2375"/>
                      <a:pt x="10522" y="3607"/>
                      <a:pt x="8628" y="5502"/>
                    </a:cubicBezTo>
                    <a:cubicBezTo>
                      <a:pt x="8674" y="5365"/>
                      <a:pt x="8674" y="5182"/>
                      <a:pt x="8560" y="5068"/>
                    </a:cubicBezTo>
                    <a:cubicBezTo>
                      <a:pt x="8498" y="5016"/>
                      <a:pt x="8434" y="4993"/>
                      <a:pt x="8370" y="4993"/>
                    </a:cubicBezTo>
                    <a:cubicBezTo>
                      <a:pt x="8267" y="4993"/>
                      <a:pt x="8165" y="5052"/>
                      <a:pt x="8080" y="5136"/>
                    </a:cubicBezTo>
                    <a:cubicBezTo>
                      <a:pt x="7441" y="5913"/>
                      <a:pt x="6779" y="6666"/>
                      <a:pt x="5980" y="7305"/>
                    </a:cubicBezTo>
                    <a:cubicBezTo>
                      <a:pt x="5181" y="7967"/>
                      <a:pt x="4314" y="8515"/>
                      <a:pt x="3355" y="8948"/>
                    </a:cubicBezTo>
                    <a:cubicBezTo>
                      <a:pt x="3241" y="8994"/>
                      <a:pt x="3173" y="9108"/>
                      <a:pt x="3104" y="9222"/>
                    </a:cubicBezTo>
                    <a:cubicBezTo>
                      <a:pt x="2305" y="9382"/>
                      <a:pt x="1484" y="9542"/>
                      <a:pt x="662" y="9702"/>
                    </a:cubicBezTo>
                    <a:cubicBezTo>
                      <a:pt x="205" y="9793"/>
                      <a:pt x="0" y="10729"/>
                      <a:pt x="571" y="10729"/>
                    </a:cubicBezTo>
                    <a:cubicBezTo>
                      <a:pt x="620" y="10729"/>
                      <a:pt x="670" y="10730"/>
                      <a:pt x="719" y="10730"/>
                    </a:cubicBezTo>
                    <a:cubicBezTo>
                      <a:pt x="2335" y="10730"/>
                      <a:pt x="3927" y="10373"/>
                      <a:pt x="5455" y="9953"/>
                    </a:cubicBezTo>
                    <a:cubicBezTo>
                      <a:pt x="5866" y="9816"/>
                      <a:pt x="6277" y="9702"/>
                      <a:pt x="6665" y="9542"/>
                    </a:cubicBezTo>
                    <a:cubicBezTo>
                      <a:pt x="7144" y="9542"/>
                      <a:pt x="7624" y="9542"/>
                      <a:pt x="8080" y="9565"/>
                    </a:cubicBezTo>
                    <a:cubicBezTo>
                      <a:pt x="9450" y="9656"/>
                      <a:pt x="10774" y="10021"/>
                      <a:pt x="12006" y="10615"/>
                    </a:cubicBezTo>
                    <a:cubicBezTo>
                      <a:pt x="12050" y="10636"/>
                      <a:pt x="12093" y="10645"/>
                      <a:pt x="12133" y="10645"/>
                    </a:cubicBezTo>
                    <a:cubicBezTo>
                      <a:pt x="12485" y="10645"/>
                      <a:pt x="12658" y="9904"/>
                      <a:pt x="12371" y="9679"/>
                    </a:cubicBezTo>
                    <a:cubicBezTo>
                      <a:pt x="11458" y="8994"/>
                      <a:pt x="10408" y="8652"/>
                      <a:pt x="9290" y="8492"/>
                    </a:cubicBezTo>
                    <a:lnTo>
                      <a:pt x="9518" y="8423"/>
                    </a:lnTo>
                    <a:cubicBezTo>
                      <a:pt x="9952" y="8606"/>
                      <a:pt x="10545" y="8583"/>
                      <a:pt x="11025" y="8652"/>
                    </a:cubicBezTo>
                    <a:cubicBezTo>
                      <a:pt x="11550" y="8720"/>
                      <a:pt x="12075" y="8766"/>
                      <a:pt x="12600" y="8834"/>
                    </a:cubicBezTo>
                    <a:cubicBezTo>
                      <a:pt x="12618" y="8836"/>
                      <a:pt x="12635" y="8838"/>
                      <a:pt x="12653" y="8838"/>
                    </a:cubicBezTo>
                    <a:cubicBezTo>
                      <a:pt x="12991" y="8838"/>
                      <a:pt x="13236" y="8429"/>
                      <a:pt x="13193" y="8104"/>
                    </a:cubicBezTo>
                    <a:lnTo>
                      <a:pt x="13193" y="8104"/>
                    </a:lnTo>
                    <a:cubicBezTo>
                      <a:pt x="13558" y="8149"/>
                      <a:pt x="13901" y="8218"/>
                      <a:pt x="14243" y="8264"/>
                    </a:cubicBezTo>
                    <a:cubicBezTo>
                      <a:pt x="15042" y="8401"/>
                      <a:pt x="15886" y="8560"/>
                      <a:pt x="16685" y="8811"/>
                    </a:cubicBezTo>
                    <a:cubicBezTo>
                      <a:pt x="17439" y="9062"/>
                      <a:pt x="18192" y="9382"/>
                      <a:pt x="18899" y="9747"/>
                    </a:cubicBezTo>
                    <a:cubicBezTo>
                      <a:pt x="18962" y="9788"/>
                      <a:pt x="19024" y="9806"/>
                      <a:pt x="19083" y="9806"/>
                    </a:cubicBezTo>
                    <a:cubicBezTo>
                      <a:pt x="19453" y="9806"/>
                      <a:pt x="19710" y="9100"/>
                      <a:pt x="19356" y="8903"/>
                    </a:cubicBezTo>
                    <a:cubicBezTo>
                      <a:pt x="17667" y="7853"/>
                      <a:pt x="15749" y="7214"/>
                      <a:pt x="13809" y="6985"/>
                    </a:cubicBezTo>
                    <a:cubicBezTo>
                      <a:pt x="13672" y="6963"/>
                      <a:pt x="13513" y="6917"/>
                      <a:pt x="13376" y="6894"/>
                    </a:cubicBezTo>
                    <a:cubicBezTo>
                      <a:pt x="13490" y="6894"/>
                      <a:pt x="13604" y="6871"/>
                      <a:pt x="13718" y="6848"/>
                    </a:cubicBezTo>
                    <a:cubicBezTo>
                      <a:pt x="14471" y="6734"/>
                      <a:pt x="15225" y="6666"/>
                      <a:pt x="15978" y="6597"/>
                    </a:cubicBezTo>
                    <a:cubicBezTo>
                      <a:pt x="16366" y="6552"/>
                      <a:pt x="16777" y="6529"/>
                      <a:pt x="17165" y="6506"/>
                    </a:cubicBezTo>
                    <a:cubicBezTo>
                      <a:pt x="17553" y="6483"/>
                      <a:pt x="17941" y="6506"/>
                      <a:pt x="18283" y="6346"/>
                    </a:cubicBezTo>
                    <a:cubicBezTo>
                      <a:pt x="18511" y="6232"/>
                      <a:pt x="18671" y="5844"/>
                      <a:pt x="18489" y="5616"/>
                    </a:cubicBezTo>
                    <a:cubicBezTo>
                      <a:pt x="18397" y="5502"/>
                      <a:pt x="18329" y="5479"/>
                      <a:pt x="18215" y="5479"/>
                    </a:cubicBezTo>
                    <a:cubicBezTo>
                      <a:pt x="17966" y="5396"/>
                      <a:pt x="17685" y="5369"/>
                      <a:pt x="17397" y="5369"/>
                    </a:cubicBezTo>
                    <a:cubicBezTo>
                      <a:pt x="16970" y="5369"/>
                      <a:pt x="16528" y="5429"/>
                      <a:pt x="16160" y="5456"/>
                    </a:cubicBezTo>
                    <a:cubicBezTo>
                      <a:pt x="17005" y="5251"/>
                      <a:pt x="17872" y="5068"/>
                      <a:pt x="18740" y="4908"/>
                    </a:cubicBezTo>
                    <a:cubicBezTo>
                      <a:pt x="18785" y="4954"/>
                      <a:pt x="18854" y="5000"/>
                      <a:pt x="18968" y="5000"/>
                    </a:cubicBezTo>
                    <a:cubicBezTo>
                      <a:pt x="19444" y="4953"/>
                      <a:pt x="19921" y="4930"/>
                      <a:pt x="20396" y="4930"/>
                    </a:cubicBezTo>
                    <a:cubicBezTo>
                      <a:pt x="22979" y="4930"/>
                      <a:pt x="25525" y="5622"/>
                      <a:pt x="27664" y="7145"/>
                    </a:cubicBezTo>
                    <a:cubicBezTo>
                      <a:pt x="27706" y="7177"/>
                      <a:pt x="27748" y="7191"/>
                      <a:pt x="27786" y="7191"/>
                    </a:cubicBezTo>
                    <a:cubicBezTo>
                      <a:pt x="27998" y="7191"/>
                      <a:pt x="28131" y="6775"/>
                      <a:pt x="27938" y="6620"/>
                    </a:cubicBezTo>
                    <a:cubicBezTo>
                      <a:pt x="27299" y="6095"/>
                      <a:pt x="26592" y="5616"/>
                      <a:pt x="25861" y="5228"/>
                    </a:cubicBezTo>
                    <a:lnTo>
                      <a:pt x="25861" y="5228"/>
                    </a:lnTo>
                    <a:cubicBezTo>
                      <a:pt x="27527" y="5525"/>
                      <a:pt x="29194" y="5844"/>
                      <a:pt x="30837" y="6186"/>
                    </a:cubicBezTo>
                    <a:cubicBezTo>
                      <a:pt x="30854" y="6190"/>
                      <a:pt x="30871" y="6192"/>
                      <a:pt x="30888" y="6192"/>
                    </a:cubicBezTo>
                    <a:cubicBezTo>
                      <a:pt x="31175" y="6192"/>
                      <a:pt x="31322" y="5655"/>
                      <a:pt x="31020" y="5547"/>
                    </a:cubicBezTo>
                    <a:cubicBezTo>
                      <a:pt x="29490" y="5045"/>
                      <a:pt x="27938" y="4589"/>
                      <a:pt x="26363" y="4201"/>
                    </a:cubicBezTo>
                    <a:lnTo>
                      <a:pt x="26363" y="4201"/>
                    </a:lnTo>
                    <a:cubicBezTo>
                      <a:pt x="26592" y="4246"/>
                      <a:pt x="26843" y="4292"/>
                      <a:pt x="27094" y="4338"/>
                    </a:cubicBezTo>
                    <a:cubicBezTo>
                      <a:pt x="28965" y="4726"/>
                      <a:pt x="30837" y="5159"/>
                      <a:pt x="32663" y="5707"/>
                    </a:cubicBezTo>
                    <a:cubicBezTo>
                      <a:pt x="32680" y="5712"/>
                      <a:pt x="32697" y="5715"/>
                      <a:pt x="32713" y="5715"/>
                    </a:cubicBezTo>
                    <a:cubicBezTo>
                      <a:pt x="32907" y="5715"/>
                      <a:pt x="32990" y="5358"/>
                      <a:pt x="32800" y="5273"/>
                    </a:cubicBezTo>
                    <a:cubicBezTo>
                      <a:pt x="32047" y="4931"/>
                      <a:pt x="31271" y="4634"/>
                      <a:pt x="30495" y="4338"/>
                    </a:cubicBezTo>
                    <a:lnTo>
                      <a:pt x="30495" y="4338"/>
                    </a:lnTo>
                    <a:cubicBezTo>
                      <a:pt x="31134" y="4452"/>
                      <a:pt x="31750" y="4566"/>
                      <a:pt x="32366" y="4726"/>
                    </a:cubicBezTo>
                    <a:cubicBezTo>
                      <a:pt x="33462" y="5000"/>
                      <a:pt x="34558" y="5319"/>
                      <a:pt x="35630" y="5730"/>
                    </a:cubicBezTo>
                    <a:cubicBezTo>
                      <a:pt x="36680" y="6118"/>
                      <a:pt x="37730" y="6597"/>
                      <a:pt x="38735" y="7122"/>
                    </a:cubicBezTo>
                    <a:cubicBezTo>
                      <a:pt x="39716" y="7647"/>
                      <a:pt x="40698" y="8149"/>
                      <a:pt x="41770" y="8446"/>
                    </a:cubicBezTo>
                    <a:cubicBezTo>
                      <a:pt x="41793" y="8453"/>
                      <a:pt x="41815" y="8456"/>
                      <a:pt x="41836" y="8456"/>
                    </a:cubicBezTo>
                    <a:cubicBezTo>
                      <a:pt x="42110" y="8456"/>
                      <a:pt x="42229" y="7936"/>
                      <a:pt x="41953" y="7830"/>
                    </a:cubicBezTo>
                    <a:cubicBezTo>
                      <a:pt x="40857" y="7373"/>
                      <a:pt x="39899" y="6689"/>
                      <a:pt x="38894" y="6072"/>
                    </a:cubicBezTo>
                    <a:cubicBezTo>
                      <a:pt x="38141" y="5639"/>
                      <a:pt x="37365" y="5228"/>
                      <a:pt x="36566" y="4863"/>
                    </a:cubicBezTo>
                    <a:lnTo>
                      <a:pt x="36566" y="4863"/>
                    </a:lnTo>
                    <a:cubicBezTo>
                      <a:pt x="36840" y="4931"/>
                      <a:pt x="37137" y="4977"/>
                      <a:pt x="37411" y="5045"/>
                    </a:cubicBezTo>
                    <a:cubicBezTo>
                      <a:pt x="37936" y="5388"/>
                      <a:pt x="38598" y="5639"/>
                      <a:pt x="39123" y="5913"/>
                    </a:cubicBezTo>
                    <a:cubicBezTo>
                      <a:pt x="39921" y="6301"/>
                      <a:pt x="40720" y="6666"/>
                      <a:pt x="41519" y="7008"/>
                    </a:cubicBezTo>
                    <a:cubicBezTo>
                      <a:pt x="43163" y="7716"/>
                      <a:pt x="44829" y="8309"/>
                      <a:pt x="46564" y="8766"/>
                    </a:cubicBezTo>
                    <a:cubicBezTo>
                      <a:pt x="46587" y="8772"/>
                      <a:pt x="46610" y="8774"/>
                      <a:pt x="46631" y="8774"/>
                    </a:cubicBezTo>
                    <a:cubicBezTo>
                      <a:pt x="46947" y="8774"/>
                      <a:pt x="47068" y="8186"/>
                      <a:pt x="46769" y="8058"/>
                    </a:cubicBezTo>
                    <a:cubicBezTo>
                      <a:pt x="45810" y="7624"/>
                      <a:pt x="44852" y="7214"/>
                      <a:pt x="43893" y="6780"/>
                    </a:cubicBezTo>
                    <a:lnTo>
                      <a:pt x="43893" y="6780"/>
                    </a:lnTo>
                    <a:cubicBezTo>
                      <a:pt x="44099" y="6848"/>
                      <a:pt x="44327" y="6894"/>
                      <a:pt x="44532" y="6963"/>
                    </a:cubicBezTo>
                    <a:cubicBezTo>
                      <a:pt x="44552" y="6969"/>
                      <a:pt x="44570" y="6972"/>
                      <a:pt x="44587" y="6972"/>
                    </a:cubicBezTo>
                    <a:cubicBezTo>
                      <a:pt x="44627" y="6972"/>
                      <a:pt x="44660" y="6956"/>
                      <a:pt x="44692" y="6940"/>
                    </a:cubicBezTo>
                    <a:cubicBezTo>
                      <a:pt x="44760" y="6963"/>
                      <a:pt x="44829" y="6985"/>
                      <a:pt x="44875" y="7008"/>
                    </a:cubicBezTo>
                    <a:cubicBezTo>
                      <a:pt x="45559" y="7259"/>
                      <a:pt x="46221" y="7556"/>
                      <a:pt x="46883" y="7853"/>
                    </a:cubicBezTo>
                    <a:cubicBezTo>
                      <a:pt x="48276" y="8492"/>
                      <a:pt x="49645" y="9177"/>
                      <a:pt x="51015" y="9861"/>
                    </a:cubicBezTo>
                    <a:cubicBezTo>
                      <a:pt x="52338" y="10523"/>
                      <a:pt x="53617" y="11208"/>
                      <a:pt x="54872" y="11961"/>
                    </a:cubicBezTo>
                    <a:cubicBezTo>
                      <a:pt x="55488" y="12349"/>
                      <a:pt x="56105" y="12760"/>
                      <a:pt x="56698" y="13148"/>
                    </a:cubicBezTo>
                    <a:cubicBezTo>
                      <a:pt x="57246" y="13491"/>
                      <a:pt x="57817" y="13901"/>
                      <a:pt x="58410" y="14152"/>
                    </a:cubicBezTo>
                    <a:cubicBezTo>
                      <a:pt x="58432" y="14161"/>
                      <a:pt x="58454" y="14166"/>
                      <a:pt x="58474" y="14166"/>
                    </a:cubicBezTo>
                    <a:cubicBezTo>
                      <a:pt x="58663" y="14166"/>
                      <a:pt x="58764" y="13817"/>
                      <a:pt x="58661" y="13673"/>
                    </a:cubicBezTo>
                    <a:cubicBezTo>
                      <a:pt x="58227" y="13171"/>
                      <a:pt x="57634" y="12783"/>
                      <a:pt x="57132" y="12349"/>
                    </a:cubicBezTo>
                    <a:cubicBezTo>
                      <a:pt x="56904" y="12189"/>
                      <a:pt x="56698" y="12030"/>
                      <a:pt x="56493" y="11847"/>
                    </a:cubicBezTo>
                    <a:cubicBezTo>
                      <a:pt x="56059" y="10866"/>
                      <a:pt x="54872" y="10249"/>
                      <a:pt x="54005" y="9679"/>
                    </a:cubicBezTo>
                    <a:cubicBezTo>
                      <a:pt x="52955" y="8948"/>
                      <a:pt x="51859" y="8286"/>
                      <a:pt x="50741" y="7647"/>
                    </a:cubicBezTo>
                    <a:lnTo>
                      <a:pt x="50741" y="7647"/>
                    </a:lnTo>
                    <a:cubicBezTo>
                      <a:pt x="51882" y="7944"/>
                      <a:pt x="53023" y="8218"/>
                      <a:pt x="54142" y="8560"/>
                    </a:cubicBezTo>
                    <a:cubicBezTo>
                      <a:pt x="54279" y="8606"/>
                      <a:pt x="54393" y="8674"/>
                      <a:pt x="54530" y="8720"/>
                    </a:cubicBezTo>
                    <a:cubicBezTo>
                      <a:pt x="55146" y="9017"/>
                      <a:pt x="55739" y="9314"/>
                      <a:pt x="56333" y="9656"/>
                    </a:cubicBezTo>
                    <a:cubicBezTo>
                      <a:pt x="57497" y="10341"/>
                      <a:pt x="58638" y="11071"/>
                      <a:pt x="59780" y="11801"/>
                    </a:cubicBezTo>
                    <a:cubicBezTo>
                      <a:pt x="60944" y="12555"/>
                      <a:pt x="62131" y="13217"/>
                      <a:pt x="63340" y="13879"/>
                    </a:cubicBezTo>
                    <a:cubicBezTo>
                      <a:pt x="64550" y="14518"/>
                      <a:pt x="65874" y="15134"/>
                      <a:pt x="66924" y="16001"/>
                    </a:cubicBezTo>
                    <a:cubicBezTo>
                      <a:pt x="67005" y="16065"/>
                      <a:pt x="67083" y="16092"/>
                      <a:pt x="67156" y="16092"/>
                    </a:cubicBezTo>
                    <a:cubicBezTo>
                      <a:pt x="67556" y="16092"/>
                      <a:pt x="67800" y="15260"/>
                      <a:pt x="67472" y="14951"/>
                    </a:cubicBezTo>
                    <a:cubicBezTo>
                      <a:pt x="65760" y="13239"/>
                      <a:pt x="63820" y="11642"/>
                      <a:pt x="61765" y="10295"/>
                    </a:cubicBezTo>
                    <a:lnTo>
                      <a:pt x="61765" y="10295"/>
                    </a:lnTo>
                    <a:cubicBezTo>
                      <a:pt x="63523" y="10797"/>
                      <a:pt x="65258" y="11345"/>
                      <a:pt x="67015" y="11847"/>
                    </a:cubicBezTo>
                    <a:cubicBezTo>
                      <a:pt x="68111" y="12509"/>
                      <a:pt x="69115" y="13376"/>
                      <a:pt x="70211" y="14084"/>
                    </a:cubicBezTo>
                    <a:cubicBezTo>
                      <a:pt x="71854" y="15180"/>
                      <a:pt x="73612" y="16115"/>
                      <a:pt x="75438" y="16869"/>
                    </a:cubicBezTo>
                    <a:cubicBezTo>
                      <a:pt x="75493" y="16889"/>
                      <a:pt x="75546" y="16899"/>
                      <a:pt x="75595" y="16899"/>
                    </a:cubicBezTo>
                    <a:cubicBezTo>
                      <a:pt x="76098" y="16899"/>
                      <a:pt x="76291" y="15927"/>
                      <a:pt x="75917" y="15636"/>
                    </a:cubicBezTo>
                    <a:cubicBezTo>
                      <a:pt x="75050" y="14883"/>
                      <a:pt x="74182" y="14084"/>
                      <a:pt x="73269" y="13376"/>
                    </a:cubicBezTo>
                    <a:lnTo>
                      <a:pt x="73269" y="13376"/>
                    </a:lnTo>
                    <a:cubicBezTo>
                      <a:pt x="74023" y="13742"/>
                      <a:pt x="74776" y="14107"/>
                      <a:pt x="75552" y="14449"/>
                    </a:cubicBezTo>
                    <a:cubicBezTo>
                      <a:pt x="76556" y="14883"/>
                      <a:pt x="77606" y="15157"/>
                      <a:pt x="78656" y="15454"/>
                    </a:cubicBezTo>
                    <a:cubicBezTo>
                      <a:pt x="78695" y="15465"/>
                      <a:pt x="78731" y="15470"/>
                      <a:pt x="78765" y="15470"/>
                    </a:cubicBezTo>
                    <a:cubicBezTo>
                      <a:pt x="79133" y="15470"/>
                      <a:pt x="79228" y="14839"/>
                      <a:pt x="78998" y="14609"/>
                    </a:cubicBezTo>
                    <a:cubicBezTo>
                      <a:pt x="77515" y="13103"/>
                      <a:pt x="75529" y="12349"/>
                      <a:pt x="73520" y="11779"/>
                    </a:cubicBezTo>
                    <a:cubicBezTo>
                      <a:pt x="72790" y="11573"/>
                      <a:pt x="72037" y="11368"/>
                      <a:pt x="71306" y="11185"/>
                    </a:cubicBezTo>
                    <a:cubicBezTo>
                      <a:pt x="69943" y="10582"/>
                      <a:pt x="68515" y="10066"/>
                      <a:pt x="67020" y="10066"/>
                    </a:cubicBezTo>
                    <a:cubicBezTo>
                      <a:pt x="66988" y="10066"/>
                      <a:pt x="66956" y="10066"/>
                      <a:pt x="66924" y="10067"/>
                    </a:cubicBezTo>
                    <a:cubicBezTo>
                      <a:pt x="66521" y="9865"/>
                      <a:pt x="66118" y="9708"/>
                      <a:pt x="65673" y="9573"/>
                    </a:cubicBezTo>
                    <a:lnTo>
                      <a:pt x="65673" y="9573"/>
                    </a:lnTo>
                    <a:cubicBezTo>
                      <a:pt x="66295" y="9616"/>
                      <a:pt x="66918" y="9657"/>
                      <a:pt x="67540" y="9679"/>
                    </a:cubicBezTo>
                    <a:cubicBezTo>
                      <a:pt x="67746" y="9679"/>
                      <a:pt x="67837" y="9314"/>
                      <a:pt x="67723" y="9199"/>
                    </a:cubicBezTo>
                    <a:cubicBezTo>
                      <a:pt x="67768" y="9177"/>
                      <a:pt x="67814" y="9154"/>
                      <a:pt x="67860" y="9085"/>
                    </a:cubicBezTo>
                    <a:cubicBezTo>
                      <a:pt x="68641" y="9129"/>
                      <a:pt x="69413" y="9145"/>
                      <a:pt x="70188" y="9145"/>
                    </a:cubicBezTo>
                    <a:cubicBezTo>
                      <a:pt x="70635" y="9145"/>
                      <a:pt x="71083" y="9139"/>
                      <a:pt x="71535" y="9131"/>
                    </a:cubicBezTo>
                    <a:cubicBezTo>
                      <a:pt x="71831" y="9108"/>
                      <a:pt x="71991" y="8446"/>
                      <a:pt x="71671" y="8423"/>
                    </a:cubicBezTo>
                    <a:cubicBezTo>
                      <a:pt x="69184" y="8104"/>
                      <a:pt x="66696" y="7876"/>
                      <a:pt x="64230" y="7579"/>
                    </a:cubicBezTo>
                    <a:cubicBezTo>
                      <a:pt x="61765" y="7305"/>
                      <a:pt x="59323" y="6826"/>
                      <a:pt x="56858" y="6711"/>
                    </a:cubicBezTo>
                    <a:cubicBezTo>
                      <a:pt x="57885" y="6643"/>
                      <a:pt x="58912" y="6529"/>
                      <a:pt x="59939" y="6369"/>
                    </a:cubicBezTo>
                    <a:cubicBezTo>
                      <a:pt x="60208" y="6324"/>
                      <a:pt x="60301" y="5775"/>
                      <a:pt x="60003" y="5775"/>
                    </a:cubicBezTo>
                    <a:cubicBezTo>
                      <a:pt x="59997" y="5775"/>
                      <a:pt x="59991" y="5775"/>
                      <a:pt x="59985" y="5776"/>
                    </a:cubicBezTo>
                    <a:cubicBezTo>
                      <a:pt x="58816" y="5835"/>
                      <a:pt x="57641" y="5870"/>
                      <a:pt x="56466" y="5870"/>
                    </a:cubicBezTo>
                    <a:cubicBezTo>
                      <a:pt x="55393" y="5870"/>
                      <a:pt x="54319" y="5841"/>
                      <a:pt x="53251" y="5776"/>
                    </a:cubicBezTo>
                    <a:cubicBezTo>
                      <a:pt x="52110" y="5684"/>
                      <a:pt x="50969" y="5547"/>
                      <a:pt x="49828" y="5410"/>
                    </a:cubicBezTo>
                    <a:cubicBezTo>
                      <a:pt x="52247" y="5319"/>
                      <a:pt x="54667" y="5000"/>
                      <a:pt x="57063" y="4543"/>
                    </a:cubicBezTo>
                    <a:cubicBezTo>
                      <a:pt x="57395" y="4477"/>
                      <a:pt x="57534" y="3788"/>
                      <a:pt x="57168" y="3788"/>
                    </a:cubicBezTo>
                    <a:cubicBezTo>
                      <a:pt x="57156" y="3788"/>
                      <a:pt x="57144" y="3788"/>
                      <a:pt x="57132" y="3790"/>
                    </a:cubicBezTo>
                    <a:cubicBezTo>
                      <a:pt x="54793" y="4118"/>
                      <a:pt x="52420" y="4234"/>
                      <a:pt x="50057" y="4234"/>
                    </a:cubicBezTo>
                    <a:cubicBezTo>
                      <a:pt x="49630" y="4234"/>
                      <a:pt x="49204" y="4230"/>
                      <a:pt x="48778" y="4223"/>
                    </a:cubicBezTo>
                    <a:cubicBezTo>
                      <a:pt x="47385" y="4178"/>
                      <a:pt x="45970" y="4087"/>
                      <a:pt x="44601" y="3927"/>
                    </a:cubicBezTo>
                    <a:cubicBezTo>
                      <a:pt x="43733" y="3835"/>
                      <a:pt x="42866" y="3721"/>
                      <a:pt x="41999" y="3607"/>
                    </a:cubicBezTo>
                    <a:cubicBezTo>
                      <a:pt x="41999" y="3607"/>
                      <a:pt x="41999" y="3584"/>
                      <a:pt x="41999" y="3562"/>
                    </a:cubicBezTo>
                    <a:cubicBezTo>
                      <a:pt x="42501" y="3470"/>
                      <a:pt x="43003" y="3356"/>
                      <a:pt x="43505" y="3219"/>
                    </a:cubicBezTo>
                    <a:cubicBezTo>
                      <a:pt x="44076" y="3082"/>
                      <a:pt x="44646" y="2968"/>
                      <a:pt x="45217" y="2831"/>
                    </a:cubicBezTo>
                    <a:cubicBezTo>
                      <a:pt x="45647" y="2754"/>
                      <a:pt x="46088" y="2667"/>
                      <a:pt x="46532" y="2667"/>
                    </a:cubicBezTo>
                    <a:cubicBezTo>
                      <a:pt x="46747" y="2667"/>
                      <a:pt x="46964" y="2688"/>
                      <a:pt x="47180" y="2740"/>
                    </a:cubicBezTo>
                    <a:cubicBezTo>
                      <a:pt x="47201" y="2747"/>
                      <a:pt x="47221" y="2750"/>
                      <a:pt x="47241" y="2750"/>
                    </a:cubicBezTo>
                    <a:cubicBezTo>
                      <a:pt x="47476" y="2750"/>
                      <a:pt x="47593" y="2276"/>
                      <a:pt x="47340" y="2192"/>
                    </a:cubicBezTo>
                    <a:cubicBezTo>
                      <a:pt x="46965" y="2064"/>
                      <a:pt x="46570" y="2018"/>
                      <a:pt x="46170" y="2018"/>
                    </a:cubicBezTo>
                    <a:cubicBezTo>
                      <a:pt x="45425" y="2018"/>
                      <a:pt x="44659" y="2179"/>
                      <a:pt x="43962" y="2283"/>
                    </a:cubicBezTo>
                    <a:cubicBezTo>
                      <a:pt x="42843" y="2443"/>
                      <a:pt x="41702" y="2671"/>
                      <a:pt x="40561" y="2785"/>
                    </a:cubicBezTo>
                    <a:cubicBezTo>
                      <a:pt x="39952" y="2857"/>
                      <a:pt x="39343" y="2891"/>
                      <a:pt x="38735" y="2891"/>
                    </a:cubicBezTo>
                    <a:cubicBezTo>
                      <a:pt x="38179" y="2891"/>
                      <a:pt x="37624" y="2863"/>
                      <a:pt x="37068" y="2808"/>
                    </a:cubicBezTo>
                    <a:cubicBezTo>
                      <a:pt x="35813" y="2717"/>
                      <a:pt x="34580" y="2489"/>
                      <a:pt x="33325" y="2420"/>
                    </a:cubicBezTo>
                    <a:cubicBezTo>
                      <a:pt x="33188" y="2420"/>
                      <a:pt x="33097" y="2489"/>
                      <a:pt x="33028" y="2603"/>
                    </a:cubicBezTo>
                    <a:cubicBezTo>
                      <a:pt x="32709" y="2580"/>
                      <a:pt x="32412" y="2580"/>
                      <a:pt x="32092" y="2580"/>
                    </a:cubicBezTo>
                    <a:cubicBezTo>
                      <a:pt x="31065" y="2534"/>
                      <a:pt x="30015" y="2512"/>
                      <a:pt x="28988" y="2512"/>
                    </a:cubicBezTo>
                    <a:cubicBezTo>
                      <a:pt x="30905" y="2192"/>
                      <a:pt x="32823" y="1918"/>
                      <a:pt x="34717" y="1644"/>
                    </a:cubicBezTo>
                    <a:cubicBezTo>
                      <a:pt x="35049" y="1600"/>
                      <a:pt x="35166" y="935"/>
                      <a:pt x="34821" y="935"/>
                    </a:cubicBezTo>
                    <a:cubicBezTo>
                      <a:pt x="34810" y="935"/>
                      <a:pt x="34798" y="935"/>
                      <a:pt x="34786" y="937"/>
                    </a:cubicBezTo>
                    <a:cubicBezTo>
                      <a:pt x="32343" y="1188"/>
                      <a:pt x="29878" y="1302"/>
                      <a:pt x="27436" y="1621"/>
                    </a:cubicBezTo>
                    <a:cubicBezTo>
                      <a:pt x="26295" y="1781"/>
                      <a:pt x="25154" y="1964"/>
                      <a:pt x="24058" y="2238"/>
                    </a:cubicBezTo>
                    <a:cubicBezTo>
                      <a:pt x="23807" y="2306"/>
                      <a:pt x="23556" y="2375"/>
                      <a:pt x="23305" y="2466"/>
                    </a:cubicBezTo>
                    <a:cubicBezTo>
                      <a:pt x="23122" y="2443"/>
                      <a:pt x="22939" y="2443"/>
                      <a:pt x="22734" y="2443"/>
                    </a:cubicBezTo>
                    <a:cubicBezTo>
                      <a:pt x="22483" y="2443"/>
                      <a:pt x="22255" y="2443"/>
                      <a:pt x="22026" y="2489"/>
                    </a:cubicBezTo>
                    <a:cubicBezTo>
                      <a:pt x="21387" y="2557"/>
                      <a:pt x="20748" y="2671"/>
                      <a:pt x="20178" y="2763"/>
                    </a:cubicBezTo>
                    <a:cubicBezTo>
                      <a:pt x="20041" y="2785"/>
                      <a:pt x="19881" y="2808"/>
                      <a:pt x="19744" y="2831"/>
                    </a:cubicBezTo>
                    <a:cubicBezTo>
                      <a:pt x="19356" y="2877"/>
                      <a:pt x="18968" y="2968"/>
                      <a:pt x="18580" y="3082"/>
                    </a:cubicBezTo>
                    <a:cubicBezTo>
                      <a:pt x="17964" y="3219"/>
                      <a:pt x="17324" y="3379"/>
                      <a:pt x="16708" y="3562"/>
                    </a:cubicBezTo>
                    <a:cubicBezTo>
                      <a:pt x="17279" y="3310"/>
                      <a:pt x="17849" y="3059"/>
                      <a:pt x="18443" y="2854"/>
                    </a:cubicBezTo>
                    <a:cubicBezTo>
                      <a:pt x="19698" y="2375"/>
                      <a:pt x="20999" y="1987"/>
                      <a:pt x="22300" y="1621"/>
                    </a:cubicBezTo>
                    <a:cubicBezTo>
                      <a:pt x="23510" y="1302"/>
                      <a:pt x="24765" y="1051"/>
                      <a:pt x="25975" y="686"/>
                    </a:cubicBezTo>
                    <a:cubicBezTo>
                      <a:pt x="26000" y="711"/>
                      <a:pt x="26032" y="729"/>
                      <a:pt x="26071" y="729"/>
                    </a:cubicBezTo>
                    <a:cubicBezTo>
                      <a:pt x="26103" y="729"/>
                      <a:pt x="26139" y="716"/>
                      <a:pt x="26181" y="686"/>
                    </a:cubicBezTo>
                    <a:lnTo>
                      <a:pt x="26432" y="549"/>
                    </a:lnTo>
                    <a:cubicBezTo>
                      <a:pt x="26592" y="434"/>
                      <a:pt x="26614" y="1"/>
                      <a:pt x="26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58"/>
              <p:cNvSpPr/>
              <p:nvPr/>
            </p:nvSpPr>
            <p:spPr>
              <a:xfrm>
                <a:off x="4597007" y="3220809"/>
                <a:ext cx="273917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4823" extrusionOk="0">
                    <a:moveTo>
                      <a:pt x="3120" y="1"/>
                    </a:moveTo>
                    <a:cubicBezTo>
                      <a:pt x="2970" y="1"/>
                      <a:pt x="2820" y="5"/>
                      <a:pt x="2671" y="16"/>
                    </a:cubicBezTo>
                    <a:cubicBezTo>
                      <a:pt x="2511" y="16"/>
                      <a:pt x="2374" y="267"/>
                      <a:pt x="2397" y="450"/>
                    </a:cubicBezTo>
                    <a:cubicBezTo>
                      <a:pt x="2146" y="450"/>
                      <a:pt x="1872" y="472"/>
                      <a:pt x="1621" y="518"/>
                    </a:cubicBezTo>
                    <a:cubicBezTo>
                      <a:pt x="1575" y="541"/>
                      <a:pt x="1552" y="564"/>
                      <a:pt x="1507" y="587"/>
                    </a:cubicBezTo>
                    <a:cubicBezTo>
                      <a:pt x="1488" y="549"/>
                      <a:pt x="1454" y="512"/>
                      <a:pt x="1405" y="512"/>
                    </a:cubicBezTo>
                    <a:cubicBezTo>
                      <a:pt x="1394" y="512"/>
                      <a:pt x="1382" y="514"/>
                      <a:pt x="1370" y="518"/>
                    </a:cubicBezTo>
                    <a:lnTo>
                      <a:pt x="1119" y="564"/>
                    </a:lnTo>
                    <a:cubicBezTo>
                      <a:pt x="936" y="587"/>
                      <a:pt x="822" y="838"/>
                      <a:pt x="890" y="997"/>
                    </a:cubicBezTo>
                    <a:cubicBezTo>
                      <a:pt x="708" y="975"/>
                      <a:pt x="525" y="952"/>
                      <a:pt x="343" y="952"/>
                    </a:cubicBezTo>
                    <a:cubicBezTo>
                      <a:pt x="114" y="975"/>
                      <a:pt x="0" y="1385"/>
                      <a:pt x="251" y="1477"/>
                    </a:cubicBezTo>
                    <a:cubicBezTo>
                      <a:pt x="799" y="1659"/>
                      <a:pt x="1370" y="1728"/>
                      <a:pt x="1940" y="1888"/>
                    </a:cubicBezTo>
                    <a:cubicBezTo>
                      <a:pt x="2511" y="2025"/>
                      <a:pt x="3059" y="2184"/>
                      <a:pt x="3607" y="2367"/>
                    </a:cubicBezTo>
                    <a:cubicBezTo>
                      <a:pt x="4725" y="2755"/>
                      <a:pt x="5775" y="3280"/>
                      <a:pt x="6711" y="3987"/>
                    </a:cubicBezTo>
                    <a:cubicBezTo>
                      <a:pt x="6739" y="4007"/>
                      <a:pt x="6768" y="4015"/>
                      <a:pt x="6795" y="4015"/>
                    </a:cubicBezTo>
                    <a:cubicBezTo>
                      <a:pt x="6961" y="4015"/>
                      <a:pt x="7076" y="3694"/>
                      <a:pt x="6939" y="3577"/>
                    </a:cubicBezTo>
                    <a:cubicBezTo>
                      <a:pt x="6277" y="2983"/>
                      <a:pt x="5524" y="2527"/>
                      <a:pt x="4725" y="2161"/>
                    </a:cubicBezTo>
                    <a:cubicBezTo>
                      <a:pt x="4885" y="2025"/>
                      <a:pt x="4908" y="1682"/>
                      <a:pt x="4702" y="1591"/>
                    </a:cubicBezTo>
                    <a:cubicBezTo>
                      <a:pt x="4268" y="1408"/>
                      <a:pt x="3789" y="1271"/>
                      <a:pt x="3310" y="1157"/>
                    </a:cubicBezTo>
                    <a:lnTo>
                      <a:pt x="3515" y="1157"/>
                    </a:lnTo>
                    <a:cubicBezTo>
                      <a:pt x="4154" y="1180"/>
                      <a:pt x="4793" y="1271"/>
                      <a:pt x="5410" y="1385"/>
                    </a:cubicBezTo>
                    <a:cubicBezTo>
                      <a:pt x="5455" y="1431"/>
                      <a:pt x="5478" y="1477"/>
                      <a:pt x="5547" y="1477"/>
                    </a:cubicBezTo>
                    <a:cubicBezTo>
                      <a:pt x="8765" y="2413"/>
                      <a:pt x="11938" y="3371"/>
                      <a:pt x="14974" y="4809"/>
                    </a:cubicBezTo>
                    <a:cubicBezTo>
                      <a:pt x="14993" y="4819"/>
                      <a:pt x="15011" y="4823"/>
                      <a:pt x="15029" y="4823"/>
                    </a:cubicBezTo>
                    <a:cubicBezTo>
                      <a:pt x="15181" y="4823"/>
                      <a:pt x="15276" y="4503"/>
                      <a:pt x="15133" y="4421"/>
                    </a:cubicBezTo>
                    <a:cubicBezTo>
                      <a:pt x="12212" y="2801"/>
                      <a:pt x="9016" y="1454"/>
                      <a:pt x="5706" y="883"/>
                    </a:cubicBezTo>
                    <a:cubicBezTo>
                      <a:pt x="5706" y="883"/>
                      <a:pt x="5706" y="860"/>
                      <a:pt x="5706" y="860"/>
                    </a:cubicBezTo>
                    <a:cubicBezTo>
                      <a:pt x="6642" y="929"/>
                      <a:pt x="7578" y="997"/>
                      <a:pt x="8537" y="1089"/>
                    </a:cubicBezTo>
                    <a:cubicBezTo>
                      <a:pt x="8541" y="1089"/>
                      <a:pt x="8546" y="1090"/>
                      <a:pt x="8550" y="1090"/>
                    </a:cubicBezTo>
                    <a:cubicBezTo>
                      <a:pt x="8725" y="1090"/>
                      <a:pt x="8828" y="654"/>
                      <a:pt x="8605" y="609"/>
                    </a:cubicBezTo>
                    <a:cubicBezTo>
                      <a:pt x="7624" y="472"/>
                      <a:pt x="6619" y="335"/>
                      <a:pt x="5638" y="221"/>
                    </a:cubicBezTo>
                    <a:cubicBezTo>
                      <a:pt x="4806" y="144"/>
                      <a:pt x="3957" y="1"/>
                      <a:pt x="31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58"/>
              <p:cNvSpPr/>
              <p:nvPr/>
            </p:nvSpPr>
            <p:spPr>
              <a:xfrm>
                <a:off x="4276535" y="3200995"/>
                <a:ext cx="406724" cy="142669"/>
              </a:xfrm>
              <a:custGeom>
                <a:avLst/>
                <a:gdLst/>
                <a:ahLst/>
                <a:cxnLst/>
                <a:rect l="l" t="t" r="r" b="b"/>
                <a:pathLst>
                  <a:path w="22684" h="7957" extrusionOk="0">
                    <a:moveTo>
                      <a:pt x="6292" y="4198"/>
                    </a:moveTo>
                    <a:lnTo>
                      <a:pt x="6292" y="4198"/>
                    </a:lnTo>
                    <a:cubicBezTo>
                      <a:pt x="6287" y="4199"/>
                      <a:pt x="6283" y="4201"/>
                      <a:pt x="6278" y="4202"/>
                    </a:cubicBezTo>
                    <a:cubicBezTo>
                      <a:pt x="6278" y="4202"/>
                      <a:pt x="6286" y="4202"/>
                      <a:pt x="6292" y="4198"/>
                    </a:cubicBezTo>
                    <a:close/>
                    <a:moveTo>
                      <a:pt x="21706" y="1"/>
                    </a:moveTo>
                    <a:cubicBezTo>
                      <a:pt x="20529" y="1"/>
                      <a:pt x="19346" y="146"/>
                      <a:pt x="18193" y="276"/>
                    </a:cubicBezTo>
                    <a:cubicBezTo>
                      <a:pt x="18147" y="231"/>
                      <a:pt x="18101" y="208"/>
                      <a:pt x="18010" y="208"/>
                    </a:cubicBezTo>
                    <a:cubicBezTo>
                      <a:pt x="17759" y="276"/>
                      <a:pt x="17485" y="345"/>
                      <a:pt x="17211" y="413"/>
                    </a:cubicBezTo>
                    <a:cubicBezTo>
                      <a:pt x="16435" y="482"/>
                      <a:pt x="15659" y="573"/>
                      <a:pt x="14906" y="642"/>
                    </a:cubicBezTo>
                    <a:cubicBezTo>
                      <a:pt x="14084" y="710"/>
                      <a:pt x="13171" y="642"/>
                      <a:pt x="12395" y="870"/>
                    </a:cubicBezTo>
                    <a:cubicBezTo>
                      <a:pt x="12304" y="893"/>
                      <a:pt x="12258" y="961"/>
                      <a:pt x="12212" y="1052"/>
                    </a:cubicBezTo>
                    <a:cubicBezTo>
                      <a:pt x="11642" y="1167"/>
                      <a:pt x="11071" y="1281"/>
                      <a:pt x="10478" y="1395"/>
                    </a:cubicBezTo>
                    <a:cubicBezTo>
                      <a:pt x="9519" y="1623"/>
                      <a:pt x="8538" y="1851"/>
                      <a:pt x="7647" y="2262"/>
                    </a:cubicBezTo>
                    <a:cubicBezTo>
                      <a:pt x="7510" y="2331"/>
                      <a:pt x="7419" y="2627"/>
                      <a:pt x="7510" y="2741"/>
                    </a:cubicBezTo>
                    <a:cubicBezTo>
                      <a:pt x="7145" y="2810"/>
                      <a:pt x="6803" y="2901"/>
                      <a:pt x="6438" y="2970"/>
                    </a:cubicBezTo>
                    <a:cubicBezTo>
                      <a:pt x="6242" y="3013"/>
                      <a:pt x="6212" y="3452"/>
                      <a:pt x="6408" y="3452"/>
                    </a:cubicBezTo>
                    <a:cubicBezTo>
                      <a:pt x="6417" y="3452"/>
                      <a:pt x="6427" y="3451"/>
                      <a:pt x="6438" y="3449"/>
                    </a:cubicBezTo>
                    <a:cubicBezTo>
                      <a:pt x="6712" y="3381"/>
                      <a:pt x="6985" y="3335"/>
                      <a:pt x="7259" y="3289"/>
                    </a:cubicBezTo>
                    <a:lnTo>
                      <a:pt x="7259" y="3289"/>
                    </a:lnTo>
                    <a:cubicBezTo>
                      <a:pt x="7191" y="3381"/>
                      <a:pt x="7168" y="3518"/>
                      <a:pt x="7191" y="3609"/>
                    </a:cubicBezTo>
                    <a:cubicBezTo>
                      <a:pt x="7031" y="3586"/>
                      <a:pt x="6871" y="3586"/>
                      <a:pt x="6734" y="3586"/>
                    </a:cubicBezTo>
                    <a:cubicBezTo>
                      <a:pt x="6727" y="3578"/>
                      <a:pt x="6719" y="3576"/>
                      <a:pt x="6712" y="3576"/>
                    </a:cubicBezTo>
                    <a:cubicBezTo>
                      <a:pt x="6696" y="3576"/>
                      <a:pt x="6681" y="3586"/>
                      <a:pt x="6666" y="3586"/>
                    </a:cubicBezTo>
                    <a:cubicBezTo>
                      <a:pt x="6278" y="3586"/>
                      <a:pt x="5890" y="3654"/>
                      <a:pt x="5525" y="3723"/>
                    </a:cubicBezTo>
                    <a:cubicBezTo>
                      <a:pt x="5388" y="3746"/>
                      <a:pt x="5274" y="3769"/>
                      <a:pt x="5159" y="3791"/>
                    </a:cubicBezTo>
                    <a:cubicBezTo>
                      <a:pt x="5251" y="3723"/>
                      <a:pt x="5342" y="3677"/>
                      <a:pt x="5456" y="3609"/>
                    </a:cubicBezTo>
                    <a:cubicBezTo>
                      <a:pt x="5554" y="3530"/>
                      <a:pt x="5551" y="3266"/>
                      <a:pt x="5432" y="3266"/>
                    </a:cubicBezTo>
                    <a:cubicBezTo>
                      <a:pt x="5413" y="3266"/>
                      <a:pt x="5390" y="3273"/>
                      <a:pt x="5365" y="3289"/>
                    </a:cubicBezTo>
                    <a:cubicBezTo>
                      <a:pt x="4520" y="3769"/>
                      <a:pt x="3607" y="4179"/>
                      <a:pt x="2740" y="4682"/>
                    </a:cubicBezTo>
                    <a:cubicBezTo>
                      <a:pt x="2420" y="4864"/>
                      <a:pt x="2124" y="5047"/>
                      <a:pt x="1804" y="5229"/>
                    </a:cubicBezTo>
                    <a:cubicBezTo>
                      <a:pt x="1873" y="5138"/>
                      <a:pt x="1964" y="5047"/>
                      <a:pt x="2055" y="4978"/>
                    </a:cubicBezTo>
                    <a:cubicBezTo>
                      <a:pt x="2626" y="4431"/>
                      <a:pt x="3219" y="3928"/>
                      <a:pt x="3813" y="3403"/>
                    </a:cubicBezTo>
                    <a:cubicBezTo>
                      <a:pt x="3944" y="3310"/>
                      <a:pt x="3921" y="3015"/>
                      <a:pt x="3782" y="3015"/>
                    </a:cubicBezTo>
                    <a:cubicBezTo>
                      <a:pt x="3752" y="3015"/>
                      <a:pt x="3716" y="3029"/>
                      <a:pt x="3676" y="3061"/>
                    </a:cubicBezTo>
                    <a:cubicBezTo>
                      <a:pt x="3060" y="3540"/>
                      <a:pt x="2420" y="4043"/>
                      <a:pt x="1827" y="4590"/>
                    </a:cubicBezTo>
                    <a:cubicBezTo>
                      <a:pt x="1530" y="4841"/>
                      <a:pt x="1256" y="5092"/>
                      <a:pt x="982" y="5366"/>
                    </a:cubicBezTo>
                    <a:cubicBezTo>
                      <a:pt x="686" y="5663"/>
                      <a:pt x="389" y="5937"/>
                      <a:pt x="161" y="6257"/>
                    </a:cubicBezTo>
                    <a:cubicBezTo>
                      <a:pt x="47" y="6394"/>
                      <a:pt x="1" y="6599"/>
                      <a:pt x="92" y="6759"/>
                    </a:cubicBezTo>
                    <a:cubicBezTo>
                      <a:pt x="133" y="6841"/>
                      <a:pt x="207" y="6882"/>
                      <a:pt x="289" y="6882"/>
                    </a:cubicBezTo>
                    <a:cubicBezTo>
                      <a:pt x="344" y="6882"/>
                      <a:pt x="403" y="6864"/>
                      <a:pt x="457" y="6827"/>
                    </a:cubicBezTo>
                    <a:cubicBezTo>
                      <a:pt x="845" y="6553"/>
                      <a:pt x="1233" y="6279"/>
                      <a:pt x="1622" y="6005"/>
                    </a:cubicBezTo>
                    <a:lnTo>
                      <a:pt x="1622" y="6005"/>
                    </a:lnTo>
                    <a:cubicBezTo>
                      <a:pt x="1485" y="6211"/>
                      <a:pt x="1485" y="6553"/>
                      <a:pt x="1690" y="6645"/>
                    </a:cubicBezTo>
                    <a:cubicBezTo>
                      <a:pt x="1622" y="6622"/>
                      <a:pt x="1576" y="6622"/>
                      <a:pt x="1507" y="6622"/>
                    </a:cubicBezTo>
                    <a:cubicBezTo>
                      <a:pt x="1416" y="6645"/>
                      <a:pt x="1325" y="6667"/>
                      <a:pt x="1233" y="6690"/>
                    </a:cubicBezTo>
                    <a:cubicBezTo>
                      <a:pt x="1142" y="6736"/>
                      <a:pt x="1074" y="6782"/>
                      <a:pt x="1005" y="6850"/>
                    </a:cubicBezTo>
                    <a:cubicBezTo>
                      <a:pt x="891" y="6941"/>
                      <a:pt x="845" y="7078"/>
                      <a:pt x="868" y="7215"/>
                    </a:cubicBezTo>
                    <a:cubicBezTo>
                      <a:pt x="891" y="7261"/>
                      <a:pt x="914" y="7329"/>
                      <a:pt x="960" y="7352"/>
                    </a:cubicBezTo>
                    <a:cubicBezTo>
                      <a:pt x="986" y="7379"/>
                      <a:pt x="1021" y="7390"/>
                      <a:pt x="1054" y="7390"/>
                    </a:cubicBezTo>
                    <a:cubicBezTo>
                      <a:pt x="1078" y="7390"/>
                      <a:pt x="1100" y="7384"/>
                      <a:pt x="1119" y="7375"/>
                    </a:cubicBezTo>
                    <a:lnTo>
                      <a:pt x="1142" y="7375"/>
                    </a:lnTo>
                    <a:cubicBezTo>
                      <a:pt x="1165" y="7375"/>
                      <a:pt x="1188" y="7375"/>
                      <a:pt x="1211" y="7352"/>
                    </a:cubicBezTo>
                    <a:cubicBezTo>
                      <a:pt x="1256" y="7352"/>
                      <a:pt x="1325" y="7329"/>
                      <a:pt x="1370" y="7329"/>
                    </a:cubicBezTo>
                    <a:lnTo>
                      <a:pt x="1302" y="7329"/>
                    </a:lnTo>
                    <a:cubicBezTo>
                      <a:pt x="1325" y="7329"/>
                      <a:pt x="1370" y="7329"/>
                      <a:pt x="1393" y="7307"/>
                    </a:cubicBezTo>
                    <a:cubicBezTo>
                      <a:pt x="1507" y="7284"/>
                      <a:pt x="1599" y="7284"/>
                      <a:pt x="1690" y="7284"/>
                    </a:cubicBezTo>
                    <a:cubicBezTo>
                      <a:pt x="1724" y="7295"/>
                      <a:pt x="1758" y="7301"/>
                      <a:pt x="1793" y="7301"/>
                    </a:cubicBezTo>
                    <a:cubicBezTo>
                      <a:pt x="1827" y="7301"/>
                      <a:pt x="1861" y="7295"/>
                      <a:pt x="1895" y="7284"/>
                    </a:cubicBezTo>
                    <a:cubicBezTo>
                      <a:pt x="1987" y="7284"/>
                      <a:pt x="2032" y="7238"/>
                      <a:pt x="2078" y="7170"/>
                    </a:cubicBezTo>
                    <a:cubicBezTo>
                      <a:pt x="2124" y="7147"/>
                      <a:pt x="2169" y="7124"/>
                      <a:pt x="2192" y="7078"/>
                    </a:cubicBezTo>
                    <a:cubicBezTo>
                      <a:pt x="2238" y="7033"/>
                      <a:pt x="2261" y="6987"/>
                      <a:pt x="2261" y="6919"/>
                    </a:cubicBezTo>
                    <a:cubicBezTo>
                      <a:pt x="2283" y="6850"/>
                      <a:pt x="2283" y="6804"/>
                      <a:pt x="2261" y="6736"/>
                    </a:cubicBezTo>
                    <a:cubicBezTo>
                      <a:pt x="2238" y="6690"/>
                      <a:pt x="2192" y="6622"/>
                      <a:pt x="2124" y="6622"/>
                    </a:cubicBezTo>
                    <a:lnTo>
                      <a:pt x="2055" y="6622"/>
                    </a:lnTo>
                    <a:cubicBezTo>
                      <a:pt x="2124" y="6599"/>
                      <a:pt x="2192" y="6599"/>
                      <a:pt x="2261" y="6576"/>
                    </a:cubicBezTo>
                    <a:cubicBezTo>
                      <a:pt x="2261" y="6667"/>
                      <a:pt x="2306" y="6759"/>
                      <a:pt x="2398" y="6759"/>
                    </a:cubicBezTo>
                    <a:cubicBezTo>
                      <a:pt x="2916" y="6738"/>
                      <a:pt x="3429" y="6721"/>
                      <a:pt x="3942" y="6721"/>
                    </a:cubicBezTo>
                    <a:cubicBezTo>
                      <a:pt x="4536" y="6721"/>
                      <a:pt x="5130" y="6743"/>
                      <a:pt x="5730" y="6804"/>
                    </a:cubicBezTo>
                    <a:cubicBezTo>
                      <a:pt x="5736" y="6805"/>
                      <a:pt x="5741" y="6806"/>
                      <a:pt x="5746" y="6806"/>
                    </a:cubicBezTo>
                    <a:cubicBezTo>
                      <a:pt x="5896" y="6806"/>
                      <a:pt x="5976" y="6507"/>
                      <a:pt x="5821" y="6485"/>
                    </a:cubicBezTo>
                    <a:cubicBezTo>
                      <a:pt x="5388" y="6416"/>
                      <a:pt x="4954" y="6371"/>
                      <a:pt x="4520" y="6348"/>
                    </a:cubicBezTo>
                    <a:cubicBezTo>
                      <a:pt x="4619" y="6345"/>
                      <a:pt x="4717" y="6344"/>
                      <a:pt x="4815" y="6344"/>
                    </a:cubicBezTo>
                    <a:cubicBezTo>
                      <a:pt x="5488" y="6344"/>
                      <a:pt x="6145" y="6411"/>
                      <a:pt x="6803" y="6530"/>
                    </a:cubicBezTo>
                    <a:cubicBezTo>
                      <a:pt x="8492" y="6873"/>
                      <a:pt x="10158" y="7398"/>
                      <a:pt x="11779" y="7946"/>
                    </a:cubicBezTo>
                    <a:cubicBezTo>
                      <a:pt x="11800" y="7953"/>
                      <a:pt x="11820" y="7957"/>
                      <a:pt x="11839" y="7957"/>
                    </a:cubicBezTo>
                    <a:cubicBezTo>
                      <a:pt x="12050" y="7957"/>
                      <a:pt x="12146" y="7527"/>
                      <a:pt x="11916" y="7443"/>
                    </a:cubicBezTo>
                    <a:cubicBezTo>
                      <a:pt x="10249" y="6804"/>
                      <a:pt x="8538" y="6142"/>
                      <a:pt x="6757" y="5754"/>
                    </a:cubicBezTo>
                    <a:cubicBezTo>
                      <a:pt x="5997" y="5594"/>
                      <a:pt x="5201" y="5522"/>
                      <a:pt x="4401" y="5522"/>
                    </a:cubicBezTo>
                    <a:cubicBezTo>
                      <a:pt x="4305" y="5522"/>
                      <a:pt x="4209" y="5523"/>
                      <a:pt x="4113" y="5525"/>
                    </a:cubicBezTo>
                    <a:lnTo>
                      <a:pt x="4113" y="5525"/>
                    </a:lnTo>
                    <a:cubicBezTo>
                      <a:pt x="4140" y="5523"/>
                      <a:pt x="4164" y="5518"/>
                      <a:pt x="4178" y="5503"/>
                    </a:cubicBezTo>
                    <a:cubicBezTo>
                      <a:pt x="4749" y="5389"/>
                      <a:pt x="5342" y="5298"/>
                      <a:pt x="5913" y="5207"/>
                    </a:cubicBezTo>
                    <a:cubicBezTo>
                      <a:pt x="7122" y="5001"/>
                      <a:pt x="8332" y="4864"/>
                      <a:pt x="9542" y="4773"/>
                    </a:cubicBezTo>
                    <a:cubicBezTo>
                      <a:pt x="9702" y="4773"/>
                      <a:pt x="9747" y="4431"/>
                      <a:pt x="9565" y="4431"/>
                    </a:cubicBezTo>
                    <a:cubicBezTo>
                      <a:pt x="8332" y="4499"/>
                      <a:pt x="7122" y="4590"/>
                      <a:pt x="5890" y="4704"/>
                    </a:cubicBezTo>
                    <a:cubicBezTo>
                      <a:pt x="5296" y="4773"/>
                      <a:pt x="4703" y="4841"/>
                      <a:pt x="4109" y="4933"/>
                    </a:cubicBezTo>
                    <a:cubicBezTo>
                      <a:pt x="3836" y="4978"/>
                      <a:pt x="3562" y="5024"/>
                      <a:pt x="3311" y="5070"/>
                    </a:cubicBezTo>
                    <a:cubicBezTo>
                      <a:pt x="3402" y="5001"/>
                      <a:pt x="3516" y="4933"/>
                      <a:pt x="3607" y="4864"/>
                    </a:cubicBezTo>
                    <a:cubicBezTo>
                      <a:pt x="3744" y="4773"/>
                      <a:pt x="3881" y="4682"/>
                      <a:pt x="4018" y="4590"/>
                    </a:cubicBezTo>
                    <a:cubicBezTo>
                      <a:pt x="4498" y="4408"/>
                      <a:pt x="5000" y="4271"/>
                      <a:pt x="5502" y="4179"/>
                    </a:cubicBezTo>
                    <a:cubicBezTo>
                      <a:pt x="5707" y="4157"/>
                      <a:pt x="5913" y="4134"/>
                      <a:pt x="6118" y="4111"/>
                    </a:cubicBezTo>
                    <a:cubicBezTo>
                      <a:pt x="6141" y="4134"/>
                      <a:pt x="6141" y="4157"/>
                      <a:pt x="6164" y="4179"/>
                    </a:cubicBezTo>
                    <a:cubicBezTo>
                      <a:pt x="6187" y="4179"/>
                      <a:pt x="6209" y="4179"/>
                      <a:pt x="6209" y="4202"/>
                    </a:cubicBezTo>
                    <a:cubicBezTo>
                      <a:pt x="6232" y="4202"/>
                      <a:pt x="6278" y="4202"/>
                      <a:pt x="6301" y="4179"/>
                    </a:cubicBezTo>
                    <a:lnTo>
                      <a:pt x="6301" y="4179"/>
                    </a:lnTo>
                    <a:cubicBezTo>
                      <a:pt x="6301" y="4189"/>
                      <a:pt x="6297" y="4195"/>
                      <a:pt x="6292" y="4198"/>
                    </a:cubicBezTo>
                    <a:lnTo>
                      <a:pt x="6292" y="4198"/>
                    </a:lnTo>
                    <a:cubicBezTo>
                      <a:pt x="6353" y="4179"/>
                      <a:pt x="6395" y="4179"/>
                      <a:pt x="6438" y="4179"/>
                    </a:cubicBezTo>
                    <a:cubicBezTo>
                      <a:pt x="6460" y="4179"/>
                      <a:pt x="6483" y="4179"/>
                      <a:pt x="6483" y="4157"/>
                    </a:cubicBezTo>
                    <a:lnTo>
                      <a:pt x="6620" y="4157"/>
                    </a:lnTo>
                    <a:cubicBezTo>
                      <a:pt x="6689" y="4134"/>
                      <a:pt x="6734" y="4111"/>
                      <a:pt x="6780" y="4065"/>
                    </a:cubicBezTo>
                    <a:cubicBezTo>
                      <a:pt x="6803" y="4043"/>
                      <a:pt x="6803" y="4043"/>
                      <a:pt x="6803" y="4043"/>
                    </a:cubicBezTo>
                    <a:cubicBezTo>
                      <a:pt x="6894" y="4020"/>
                      <a:pt x="7008" y="4020"/>
                      <a:pt x="7122" y="3997"/>
                    </a:cubicBezTo>
                    <a:cubicBezTo>
                      <a:pt x="7214" y="3974"/>
                      <a:pt x="7259" y="3906"/>
                      <a:pt x="7282" y="3814"/>
                    </a:cubicBezTo>
                    <a:cubicBezTo>
                      <a:pt x="7282" y="3791"/>
                      <a:pt x="7282" y="3769"/>
                      <a:pt x="7282" y="3723"/>
                    </a:cubicBezTo>
                    <a:cubicBezTo>
                      <a:pt x="7294" y="3734"/>
                      <a:pt x="7305" y="3740"/>
                      <a:pt x="7316" y="3740"/>
                    </a:cubicBezTo>
                    <a:cubicBezTo>
                      <a:pt x="7328" y="3740"/>
                      <a:pt x="7339" y="3734"/>
                      <a:pt x="7351" y="3723"/>
                    </a:cubicBezTo>
                    <a:cubicBezTo>
                      <a:pt x="8264" y="3563"/>
                      <a:pt x="9200" y="3449"/>
                      <a:pt x="10113" y="3358"/>
                    </a:cubicBezTo>
                    <a:lnTo>
                      <a:pt x="10113" y="3358"/>
                    </a:lnTo>
                    <a:cubicBezTo>
                      <a:pt x="10021" y="3518"/>
                      <a:pt x="10044" y="3769"/>
                      <a:pt x="10249" y="3769"/>
                    </a:cubicBezTo>
                    <a:cubicBezTo>
                      <a:pt x="11098" y="3731"/>
                      <a:pt x="11946" y="3701"/>
                      <a:pt x="12792" y="3701"/>
                    </a:cubicBezTo>
                    <a:cubicBezTo>
                      <a:pt x="14520" y="3701"/>
                      <a:pt x="16241" y="3826"/>
                      <a:pt x="17942" y="4271"/>
                    </a:cubicBezTo>
                    <a:cubicBezTo>
                      <a:pt x="17957" y="4276"/>
                      <a:pt x="17973" y="4278"/>
                      <a:pt x="17988" y="4278"/>
                    </a:cubicBezTo>
                    <a:cubicBezTo>
                      <a:pt x="18187" y="4278"/>
                      <a:pt x="18291" y="3876"/>
                      <a:pt x="18079" y="3791"/>
                    </a:cubicBezTo>
                    <a:cubicBezTo>
                      <a:pt x="16892" y="3289"/>
                      <a:pt x="15659" y="3084"/>
                      <a:pt x="14381" y="3038"/>
                    </a:cubicBezTo>
                    <a:cubicBezTo>
                      <a:pt x="14449" y="2924"/>
                      <a:pt x="14427" y="2741"/>
                      <a:pt x="14267" y="2719"/>
                    </a:cubicBezTo>
                    <a:cubicBezTo>
                      <a:pt x="13673" y="2658"/>
                      <a:pt x="13080" y="2638"/>
                      <a:pt x="12486" y="2638"/>
                    </a:cubicBezTo>
                    <a:cubicBezTo>
                      <a:pt x="12190" y="2638"/>
                      <a:pt x="11893" y="2643"/>
                      <a:pt x="11596" y="2650"/>
                    </a:cubicBezTo>
                    <a:cubicBezTo>
                      <a:pt x="11687" y="2605"/>
                      <a:pt x="11733" y="2445"/>
                      <a:pt x="11710" y="2353"/>
                    </a:cubicBezTo>
                    <a:cubicBezTo>
                      <a:pt x="12007" y="2285"/>
                      <a:pt x="12281" y="2239"/>
                      <a:pt x="12555" y="2171"/>
                    </a:cubicBezTo>
                    <a:cubicBezTo>
                      <a:pt x="14495" y="2194"/>
                      <a:pt x="16412" y="2399"/>
                      <a:pt x="18261" y="3038"/>
                    </a:cubicBezTo>
                    <a:cubicBezTo>
                      <a:pt x="18272" y="3041"/>
                      <a:pt x="18282" y="3043"/>
                      <a:pt x="18292" y="3043"/>
                    </a:cubicBezTo>
                    <a:cubicBezTo>
                      <a:pt x="18432" y="3043"/>
                      <a:pt x="18502" y="2761"/>
                      <a:pt x="18352" y="2719"/>
                    </a:cubicBezTo>
                    <a:cubicBezTo>
                      <a:pt x="17234" y="2239"/>
                      <a:pt x="16047" y="1920"/>
                      <a:pt x="14860" y="1737"/>
                    </a:cubicBezTo>
                    <a:cubicBezTo>
                      <a:pt x="15340" y="1669"/>
                      <a:pt x="15842" y="1577"/>
                      <a:pt x="16344" y="1486"/>
                    </a:cubicBezTo>
                    <a:cubicBezTo>
                      <a:pt x="16458" y="1463"/>
                      <a:pt x="16549" y="1303"/>
                      <a:pt x="16526" y="1167"/>
                    </a:cubicBezTo>
                    <a:cubicBezTo>
                      <a:pt x="16800" y="1144"/>
                      <a:pt x="17074" y="1098"/>
                      <a:pt x="17348" y="1052"/>
                    </a:cubicBezTo>
                    <a:cubicBezTo>
                      <a:pt x="19060" y="801"/>
                      <a:pt x="20772" y="596"/>
                      <a:pt x="22484" y="368"/>
                    </a:cubicBezTo>
                    <a:cubicBezTo>
                      <a:pt x="22634" y="346"/>
                      <a:pt x="22684" y="21"/>
                      <a:pt x="22536" y="21"/>
                    </a:cubicBezTo>
                    <a:cubicBezTo>
                      <a:pt x="22527" y="21"/>
                      <a:pt x="22517" y="23"/>
                      <a:pt x="22507" y="25"/>
                    </a:cubicBezTo>
                    <a:cubicBezTo>
                      <a:pt x="22240" y="8"/>
                      <a:pt x="21973" y="1"/>
                      <a:pt x="217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58"/>
              <p:cNvSpPr/>
              <p:nvPr/>
            </p:nvSpPr>
            <p:spPr>
              <a:xfrm>
                <a:off x="4196727" y="2899817"/>
                <a:ext cx="965459" cy="860999"/>
              </a:xfrm>
              <a:custGeom>
                <a:avLst/>
                <a:gdLst/>
                <a:ahLst/>
                <a:cxnLst/>
                <a:rect l="l" t="t" r="r" b="b"/>
                <a:pathLst>
                  <a:path w="53846" h="48020" extrusionOk="0">
                    <a:moveTo>
                      <a:pt x="1" y="0"/>
                    </a:moveTo>
                    <a:lnTo>
                      <a:pt x="47" y="8651"/>
                    </a:lnTo>
                    <a:cubicBezTo>
                      <a:pt x="47" y="8651"/>
                      <a:pt x="298" y="10134"/>
                      <a:pt x="731" y="11299"/>
                    </a:cubicBezTo>
                    <a:cubicBezTo>
                      <a:pt x="1165" y="12485"/>
                      <a:pt x="2398" y="14494"/>
                      <a:pt x="4087" y="17667"/>
                    </a:cubicBezTo>
                    <a:cubicBezTo>
                      <a:pt x="5776" y="20840"/>
                      <a:pt x="5274" y="20611"/>
                      <a:pt x="6666" y="24286"/>
                    </a:cubicBezTo>
                    <a:cubicBezTo>
                      <a:pt x="8035" y="27961"/>
                      <a:pt x="10067" y="28144"/>
                      <a:pt x="13947" y="31955"/>
                    </a:cubicBezTo>
                    <a:cubicBezTo>
                      <a:pt x="17805" y="35790"/>
                      <a:pt x="26319" y="37707"/>
                      <a:pt x="30267" y="38324"/>
                    </a:cubicBezTo>
                    <a:cubicBezTo>
                      <a:pt x="34193" y="38963"/>
                      <a:pt x="39124" y="41177"/>
                      <a:pt x="42022" y="42706"/>
                    </a:cubicBezTo>
                    <a:cubicBezTo>
                      <a:pt x="44944" y="44235"/>
                      <a:pt x="49509" y="45080"/>
                      <a:pt x="50376" y="45331"/>
                    </a:cubicBezTo>
                    <a:cubicBezTo>
                      <a:pt x="52020" y="45765"/>
                      <a:pt x="53070" y="47157"/>
                      <a:pt x="53549" y="47956"/>
                    </a:cubicBezTo>
                    <a:cubicBezTo>
                      <a:pt x="53584" y="47999"/>
                      <a:pt x="53634" y="48019"/>
                      <a:pt x="53684" y="48019"/>
                    </a:cubicBezTo>
                    <a:cubicBezTo>
                      <a:pt x="53766" y="48019"/>
                      <a:pt x="53846" y="47964"/>
                      <a:pt x="53846" y="47865"/>
                    </a:cubicBezTo>
                    <a:cubicBezTo>
                      <a:pt x="53823" y="47180"/>
                      <a:pt x="53755" y="45947"/>
                      <a:pt x="53595" y="44167"/>
                    </a:cubicBezTo>
                    <a:cubicBezTo>
                      <a:pt x="53321" y="41337"/>
                      <a:pt x="52568" y="38803"/>
                      <a:pt x="49395" y="34375"/>
                    </a:cubicBezTo>
                    <a:cubicBezTo>
                      <a:pt x="46199" y="29970"/>
                      <a:pt x="43940" y="28029"/>
                      <a:pt x="39557" y="24423"/>
                    </a:cubicBezTo>
                    <a:cubicBezTo>
                      <a:pt x="35175" y="20840"/>
                      <a:pt x="27734" y="17621"/>
                      <a:pt x="21617" y="14951"/>
                    </a:cubicBezTo>
                    <a:cubicBezTo>
                      <a:pt x="15499" y="12280"/>
                      <a:pt x="9793" y="10591"/>
                      <a:pt x="7602" y="8788"/>
                    </a:cubicBezTo>
                    <a:cubicBezTo>
                      <a:pt x="5411" y="6985"/>
                      <a:pt x="5433" y="6734"/>
                      <a:pt x="3950" y="3698"/>
                    </a:cubicBezTo>
                    <a:cubicBezTo>
                      <a:pt x="2466" y="66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58"/>
              <p:cNvSpPr/>
              <p:nvPr/>
            </p:nvSpPr>
            <p:spPr>
              <a:xfrm>
                <a:off x="4204508" y="3045107"/>
                <a:ext cx="757560" cy="626169"/>
              </a:xfrm>
              <a:custGeom>
                <a:avLst/>
                <a:gdLst/>
                <a:ahLst/>
                <a:cxnLst/>
                <a:rect l="l" t="t" r="r" b="b"/>
                <a:pathLst>
                  <a:path w="42251" h="34923" extrusionOk="0">
                    <a:moveTo>
                      <a:pt x="138" y="0"/>
                    </a:moveTo>
                    <a:lnTo>
                      <a:pt x="1" y="2305"/>
                    </a:lnTo>
                    <a:cubicBezTo>
                      <a:pt x="92" y="2602"/>
                      <a:pt x="183" y="2922"/>
                      <a:pt x="297" y="3196"/>
                    </a:cubicBezTo>
                    <a:cubicBezTo>
                      <a:pt x="731" y="4382"/>
                      <a:pt x="1964" y="6391"/>
                      <a:pt x="3653" y="9564"/>
                    </a:cubicBezTo>
                    <a:cubicBezTo>
                      <a:pt x="5342" y="12737"/>
                      <a:pt x="4840" y="12508"/>
                      <a:pt x="6232" y="16183"/>
                    </a:cubicBezTo>
                    <a:cubicBezTo>
                      <a:pt x="7601" y="19858"/>
                      <a:pt x="9633" y="20041"/>
                      <a:pt x="13513" y="23852"/>
                    </a:cubicBezTo>
                    <a:cubicBezTo>
                      <a:pt x="17371" y="27687"/>
                      <a:pt x="25885" y="29604"/>
                      <a:pt x="29833" y="30221"/>
                    </a:cubicBezTo>
                    <a:cubicBezTo>
                      <a:pt x="33759" y="30860"/>
                      <a:pt x="38690" y="33074"/>
                      <a:pt x="41588" y="34603"/>
                    </a:cubicBezTo>
                    <a:cubicBezTo>
                      <a:pt x="41817" y="34717"/>
                      <a:pt x="42022" y="34809"/>
                      <a:pt x="42250" y="34923"/>
                    </a:cubicBezTo>
                    <a:cubicBezTo>
                      <a:pt x="41725" y="33713"/>
                      <a:pt x="40881" y="32070"/>
                      <a:pt x="39580" y="30358"/>
                    </a:cubicBezTo>
                    <a:cubicBezTo>
                      <a:pt x="36932" y="26865"/>
                      <a:pt x="33736" y="28212"/>
                      <a:pt x="29034" y="26591"/>
                    </a:cubicBezTo>
                    <a:cubicBezTo>
                      <a:pt x="24355" y="24994"/>
                      <a:pt x="23282" y="23944"/>
                      <a:pt x="19448" y="22437"/>
                    </a:cubicBezTo>
                    <a:cubicBezTo>
                      <a:pt x="15613" y="20908"/>
                      <a:pt x="13924" y="17735"/>
                      <a:pt x="11733" y="13558"/>
                    </a:cubicBezTo>
                    <a:cubicBezTo>
                      <a:pt x="9564" y="9358"/>
                      <a:pt x="10934" y="9838"/>
                      <a:pt x="8378" y="5752"/>
                    </a:cubicBezTo>
                    <a:cubicBezTo>
                      <a:pt x="5798" y="1666"/>
                      <a:pt x="138" y="0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58"/>
              <p:cNvSpPr/>
              <p:nvPr/>
            </p:nvSpPr>
            <p:spPr>
              <a:xfrm>
                <a:off x="4419370" y="3022999"/>
                <a:ext cx="1036677" cy="280963"/>
              </a:xfrm>
              <a:custGeom>
                <a:avLst/>
                <a:gdLst/>
                <a:ahLst/>
                <a:cxnLst/>
                <a:rect l="l" t="t" r="r" b="b"/>
                <a:pathLst>
                  <a:path w="57818" h="15670" extrusionOk="0">
                    <a:moveTo>
                      <a:pt x="49270" y="0"/>
                    </a:moveTo>
                    <a:cubicBezTo>
                      <a:pt x="47042" y="0"/>
                      <a:pt x="44596" y="186"/>
                      <a:pt x="41722" y="186"/>
                    </a:cubicBezTo>
                    <a:cubicBezTo>
                      <a:pt x="41512" y="186"/>
                      <a:pt x="41301" y="185"/>
                      <a:pt x="41087" y="183"/>
                    </a:cubicBezTo>
                    <a:cubicBezTo>
                      <a:pt x="40927" y="181"/>
                      <a:pt x="40773" y="181"/>
                      <a:pt x="40624" y="181"/>
                    </a:cubicBezTo>
                    <a:cubicBezTo>
                      <a:pt x="36457" y="181"/>
                      <a:pt x="35824" y="791"/>
                      <a:pt x="32299" y="1826"/>
                    </a:cubicBezTo>
                    <a:cubicBezTo>
                      <a:pt x="28647" y="2876"/>
                      <a:pt x="22644" y="6232"/>
                      <a:pt x="17828" y="7487"/>
                    </a:cubicBezTo>
                    <a:cubicBezTo>
                      <a:pt x="13011" y="8743"/>
                      <a:pt x="6734" y="10409"/>
                      <a:pt x="4338" y="10957"/>
                    </a:cubicBezTo>
                    <a:cubicBezTo>
                      <a:pt x="1964" y="11504"/>
                      <a:pt x="343" y="11504"/>
                      <a:pt x="343" y="11504"/>
                    </a:cubicBezTo>
                    <a:lnTo>
                      <a:pt x="1" y="12417"/>
                    </a:lnTo>
                    <a:cubicBezTo>
                      <a:pt x="1" y="12417"/>
                      <a:pt x="1850" y="15499"/>
                      <a:pt x="7419" y="15659"/>
                    </a:cubicBezTo>
                    <a:cubicBezTo>
                      <a:pt x="7688" y="15666"/>
                      <a:pt x="7958" y="15670"/>
                      <a:pt x="8228" y="15670"/>
                    </a:cubicBezTo>
                    <a:cubicBezTo>
                      <a:pt x="13573" y="15670"/>
                      <a:pt x="19083" y="14234"/>
                      <a:pt x="22689" y="14038"/>
                    </a:cubicBezTo>
                    <a:cubicBezTo>
                      <a:pt x="26478" y="13810"/>
                      <a:pt x="30062" y="13445"/>
                      <a:pt x="32984" y="12417"/>
                    </a:cubicBezTo>
                    <a:cubicBezTo>
                      <a:pt x="35905" y="11390"/>
                      <a:pt x="43803" y="7875"/>
                      <a:pt x="47980" y="6072"/>
                    </a:cubicBezTo>
                    <a:cubicBezTo>
                      <a:pt x="52134" y="4292"/>
                      <a:pt x="54188" y="2831"/>
                      <a:pt x="55649" y="2671"/>
                    </a:cubicBezTo>
                    <a:cubicBezTo>
                      <a:pt x="56790" y="2534"/>
                      <a:pt x="57498" y="2488"/>
                      <a:pt x="57772" y="2466"/>
                    </a:cubicBezTo>
                    <a:cubicBezTo>
                      <a:pt x="57795" y="2466"/>
                      <a:pt x="57817" y="2420"/>
                      <a:pt x="57795" y="2374"/>
                    </a:cubicBezTo>
                    <a:cubicBezTo>
                      <a:pt x="57361" y="2055"/>
                      <a:pt x="55330" y="571"/>
                      <a:pt x="52454" y="183"/>
                    </a:cubicBezTo>
                    <a:cubicBezTo>
                      <a:pt x="51428" y="46"/>
                      <a:pt x="50376" y="0"/>
                      <a:pt x="492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58"/>
              <p:cNvSpPr/>
              <p:nvPr/>
            </p:nvSpPr>
            <p:spPr>
              <a:xfrm>
                <a:off x="4527831" y="3026280"/>
                <a:ext cx="617599" cy="197104"/>
              </a:xfrm>
              <a:custGeom>
                <a:avLst/>
                <a:gdLst/>
                <a:ahLst/>
                <a:cxnLst/>
                <a:rect l="l" t="t" r="r" b="b"/>
                <a:pathLst>
                  <a:path w="34445" h="10993" extrusionOk="0">
                    <a:moveTo>
                      <a:pt x="34444" y="0"/>
                    </a:moveTo>
                    <a:cubicBezTo>
                      <a:pt x="30381" y="0"/>
                      <a:pt x="29742" y="616"/>
                      <a:pt x="26250" y="1643"/>
                    </a:cubicBezTo>
                    <a:cubicBezTo>
                      <a:pt x="22598" y="2693"/>
                      <a:pt x="16595" y="6049"/>
                      <a:pt x="11779" y="7304"/>
                    </a:cubicBezTo>
                    <a:cubicBezTo>
                      <a:pt x="7853" y="8308"/>
                      <a:pt x="2968" y="9610"/>
                      <a:pt x="1" y="10363"/>
                    </a:cubicBezTo>
                    <a:cubicBezTo>
                      <a:pt x="1289" y="10698"/>
                      <a:pt x="3070" y="10993"/>
                      <a:pt x="5289" y="10993"/>
                    </a:cubicBezTo>
                    <a:cubicBezTo>
                      <a:pt x="5939" y="10993"/>
                      <a:pt x="6627" y="10967"/>
                      <a:pt x="7350" y="10911"/>
                    </a:cubicBezTo>
                    <a:cubicBezTo>
                      <a:pt x="13810" y="10408"/>
                      <a:pt x="12189" y="9724"/>
                      <a:pt x="17279" y="9244"/>
                    </a:cubicBezTo>
                    <a:cubicBezTo>
                      <a:pt x="22369" y="8788"/>
                      <a:pt x="20635" y="8240"/>
                      <a:pt x="24857" y="6300"/>
                    </a:cubicBezTo>
                    <a:cubicBezTo>
                      <a:pt x="29080" y="4337"/>
                      <a:pt x="28418" y="3812"/>
                      <a:pt x="30906" y="2283"/>
                    </a:cubicBezTo>
                    <a:cubicBezTo>
                      <a:pt x="32002" y="1621"/>
                      <a:pt x="33326" y="753"/>
                      <a:pt x="344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58"/>
              <p:cNvSpPr/>
              <p:nvPr/>
            </p:nvSpPr>
            <p:spPr>
              <a:xfrm>
                <a:off x="4202267" y="2128141"/>
                <a:ext cx="692672" cy="1040012"/>
              </a:xfrm>
              <a:custGeom>
                <a:avLst/>
                <a:gdLst/>
                <a:ahLst/>
                <a:cxnLst/>
                <a:rect l="l" t="t" r="r" b="b"/>
                <a:pathLst>
                  <a:path w="38632" h="58004" extrusionOk="0">
                    <a:moveTo>
                      <a:pt x="34607" y="0"/>
                    </a:moveTo>
                    <a:cubicBezTo>
                      <a:pt x="34558" y="0"/>
                      <a:pt x="34516" y="18"/>
                      <a:pt x="34501" y="57"/>
                    </a:cubicBezTo>
                    <a:cubicBezTo>
                      <a:pt x="34204" y="399"/>
                      <a:pt x="33976" y="810"/>
                      <a:pt x="33725" y="1176"/>
                    </a:cubicBezTo>
                    <a:cubicBezTo>
                      <a:pt x="33428" y="1586"/>
                      <a:pt x="33131" y="1952"/>
                      <a:pt x="32812" y="2340"/>
                    </a:cubicBezTo>
                    <a:cubicBezTo>
                      <a:pt x="32332" y="2933"/>
                      <a:pt x="31762" y="3504"/>
                      <a:pt x="31374" y="4166"/>
                    </a:cubicBezTo>
                    <a:cubicBezTo>
                      <a:pt x="31374" y="4166"/>
                      <a:pt x="31351" y="4166"/>
                      <a:pt x="31351" y="4188"/>
                    </a:cubicBezTo>
                    <a:cubicBezTo>
                      <a:pt x="31282" y="4257"/>
                      <a:pt x="31214" y="4325"/>
                      <a:pt x="31168" y="4417"/>
                    </a:cubicBezTo>
                    <a:cubicBezTo>
                      <a:pt x="31488" y="3572"/>
                      <a:pt x="31784" y="2659"/>
                      <a:pt x="31807" y="1769"/>
                    </a:cubicBezTo>
                    <a:cubicBezTo>
                      <a:pt x="31839" y="1643"/>
                      <a:pt x="31665" y="1529"/>
                      <a:pt x="31538" y="1529"/>
                    </a:cubicBezTo>
                    <a:cubicBezTo>
                      <a:pt x="31481" y="1529"/>
                      <a:pt x="31433" y="1552"/>
                      <a:pt x="31419" y="1609"/>
                    </a:cubicBezTo>
                    <a:cubicBezTo>
                      <a:pt x="31077" y="2568"/>
                      <a:pt x="30849" y="3549"/>
                      <a:pt x="30415" y="4462"/>
                    </a:cubicBezTo>
                    <a:cubicBezTo>
                      <a:pt x="30369" y="4576"/>
                      <a:pt x="30301" y="4691"/>
                      <a:pt x="30255" y="4805"/>
                    </a:cubicBezTo>
                    <a:cubicBezTo>
                      <a:pt x="30552" y="3937"/>
                      <a:pt x="30757" y="3024"/>
                      <a:pt x="30849" y="2134"/>
                    </a:cubicBezTo>
                    <a:cubicBezTo>
                      <a:pt x="30863" y="2004"/>
                      <a:pt x="30713" y="1902"/>
                      <a:pt x="30589" y="1902"/>
                    </a:cubicBezTo>
                    <a:cubicBezTo>
                      <a:pt x="30517" y="1902"/>
                      <a:pt x="30454" y="1936"/>
                      <a:pt x="30438" y="2020"/>
                    </a:cubicBezTo>
                    <a:cubicBezTo>
                      <a:pt x="30232" y="3047"/>
                      <a:pt x="29890" y="4052"/>
                      <a:pt x="29433" y="4987"/>
                    </a:cubicBezTo>
                    <a:cubicBezTo>
                      <a:pt x="29068" y="5741"/>
                      <a:pt x="28612" y="6448"/>
                      <a:pt x="28132" y="7133"/>
                    </a:cubicBezTo>
                    <a:cubicBezTo>
                      <a:pt x="28064" y="7133"/>
                      <a:pt x="27995" y="7179"/>
                      <a:pt x="27950" y="7247"/>
                    </a:cubicBezTo>
                    <a:cubicBezTo>
                      <a:pt x="27813" y="7407"/>
                      <a:pt x="27676" y="7589"/>
                      <a:pt x="27562" y="7772"/>
                    </a:cubicBezTo>
                    <a:cubicBezTo>
                      <a:pt x="27904" y="6836"/>
                      <a:pt x="28269" y="5741"/>
                      <a:pt x="27973" y="4782"/>
                    </a:cubicBezTo>
                    <a:cubicBezTo>
                      <a:pt x="27932" y="4662"/>
                      <a:pt x="27744" y="4565"/>
                      <a:pt x="27608" y="4565"/>
                    </a:cubicBezTo>
                    <a:cubicBezTo>
                      <a:pt x="27512" y="4565"/>
                      <a:pt x="27442" y="4613"/>
                      <a:pt x="27470" y="4736"/>
                    </a:cubicBezTo>
                    <a:cubicBezTo>
                      <a:pt x="27585" y="5284"/>
                      <a:pt x="27448" y="5809"/>
                      <a:pt x="27288" y="6334"/>
                    </a:cubicBezTo>
                    <a:cubicBezTo>
                      <a:pt x="27105" y="6905"/>
                      <a:pt x="26877" y="7452"/>
                      <a:pt x="26626" y="8000"/>
                    </a:cubicBezTo>
                    <a:cubicBezTo>
                      <a:pt x="26306" y="8731"/>
                      <a:pt x="25895" y="9415"/>
                      <a:pt x="25462" y="10077"/>
                    </a:cubicBezTo>
                    <a:cubicBezTo>
                      <a:pt x="25941" y="8936"/>
                      <a:pt x="26261" y="7726"/>
                      <a:pt x="26420" y="6494"/>
                    </a:cubicBezTo>
                    <a:cubicBezTo>
                      <a:pt x="26435" y="6364"/>
                      <a:pt x="26294" y="6261"/>
                      <a:pt x="26177" y="6261"/>
                    </a:cubicBezTo>
                    <a:cubicBezTo>
                      <a:pt x="26109" y="6261"/>
                      <a:pt x="26049" y="6296"/>
                      <a:pt x="26032" y="6380"/>
                    </a:cubicBezTo>
                    <a:cubicBezTo>
                      <a:pt x="25736" y="7704"/>
                      <a:pt x="25234" y="8982"/>
                      <a:pt x="24640" y="10214"/>
                    </a:cubicBezTo>
                    <a:cubicBezTo>
                      <a:pt x="24617" y="10260"/>
                      <a:pt x="24594" y="10306"/>
                      <a:pt x="24572" y="10351"/>
                    </a:cubicBezTo>
                    <a:cubicBezTo>
                      <a:pt x="24572" y="10328"/>
                      <a:pt x="24572" y="10328"/>
                      <a:pt x="24572" y="10328"/>
                    </a:cubicBezTo>
                    <a:cubicBezTo>
                      <a:pt x="24663" y="9735"/>
                      <a:pt x="24731" y="9164"/>
                      <a:pt x="24754" y="8571"/>
                    </a:cubicBezTo>
                    <a:cubicBezTo>
                      <a:pt x="24777" y="8183"/>
                      <a:pt x="24800" y="7772"/>
                      <a:pt x="24800" y="7361"/>
                    </a:cubicBezTo>
                    <a:cubicBezTo>
                      <a:pt x="24823" y="6996"/>
                      <a:pt x="24868" y="6631"/>
                      <a:pt x="24868" y="6266"/>
                    </a:cubicBezTo>
                    <a:cubicBezTo>
                      <a:pt x="24868" y="6197"/>
                      <a:pt x="24868" y="6174"/>
                      <a:pt x="24868" y="6106"/>
                    </a:cubicBezTo>
                    <a:cubicBezTo>
                      <a:pt x="24853" y="6013"/>
                      <a:pt x="24721" y="5920"/>
                      <a:pt x="24617" y="5920"/>
                    </a:cubicBezTo>
                    <a:cubicBezTo>
                      <a:pt x="24568" y="5920"/>
                      <a:pt x="24525" y="5940"/>
                      <a:pt x="24503" y="5992"/>
                    </a:cubicBezTo>
                    <a:cubicBezTo>
                      <a:pt x="24184" y="6654"/>
                      <a:pt x="24184" y="7544"/>
                      <a:pt x="24115" y="8251"/>
                    </a:cubicBezTo>
                    <a:cubicBezTo>
                      <a:pt x="24047" y="9073"/>
                      <a:pt x="23910" y="9872"/>
                      <a:pt x="23727" y="10671"/>
                    </a:cubicBezTo>
                    <a:cubicBezTo>
                      <a:pt x="23567" y="11447"/>
                      <a:pt x="23339" y="12223"/>
                      <a:pt x="23134" y="12999"/>
                    </a:cubicBezTo>
                    <a:lnTo>
                      <a:pt x="23065" y="13250"/>
                    </a:lnTo>
                    <a:cubicBezTo>
                      <a:pt x="22997" y="13410"/>
                      <a:pt x="22928" y="13547"/>
                      <a:pt x="22860" y="13707"/>
                    </a:cubicBezTo>
                    <a:cubicBezTo>
                      <a:pt x="22928" y="13067"/>
                      <a:pt x="22997" y="12406"/>
                      <a:pt x="22882" y="11766"/>
                    </a:cubicBezTo>
                    <a:cubicBezTo>
                      <a:pt x="22860" y="11675"/>
                      <a:pt x="22768" y="11607"/>
                      <a:pt x="22654" y="11584"/>
                    </a:cubicBezTo>
                    <a:cubicBezTo>
                      <a:pt x="22671" y="11499"/>
                      <a:pt x="22561" y="11414"/>
                      <a:pt x="22467" y="11414"/>
                    </a:cubicBezTo>
                    <a:cubicBezTo>
                      <a:pt x="22434" y="11414"/>
                      <a:pt x="22404" y="11424"/>
                      <a:pt x="22380" y="11447"/>
                    </a:cubicBezTo>
                    <a:cubicBezTo>
                      <a:pt x="22221" y="11584"/>
                      <a:pt x="22175" y="11766"/>
                      <a:pt x="22152" y="11972"/>
                    </a:cubicBezTo>
                    <a:cubicBezTo>
                      <a:pt x="22152" y="12223"/>
                      <a:pt x="22129" y="12474"/>
                      <a:pt x="22084" y="12725"/>
                    </a:cubicBezTo>
                    <a:cubicBezTo>
                      <a:pt x="22038" y="13204"/>
                      <a:pt x="21924" y="13684"/>
                      <a:pt x="21833" y="14163"/>
                    </a:cubicBezTo>
                    <a:cubicBezTo>
                      <a:pt x="21741" y="14620"/>
                      <a:pt x="21627" y="15099"/>
                      <a:pt x="21559" y="15555"/>
                    </a:cubicBezTo>
                    <a:cubicBezTo>
                      <a:pt x="21536" y="15807"/>
                      <a:pt x="21513" y="16058"/>
                      <a:pt x="21513" y="16309"/>
                    </a:cubicBezTo>
                    <a:cubicBezTo>
                      <a:pt x="21513" y="16446"/>
                      <a:pt x="21536" y="16583"/>
                      <a:pt x="21559" y="16720"/>
                    </a:cubicBezTo>
                    <a:cubicBezTo>
                      <a:pt x="21538" y="16714"/>
                      <a:pt x="21516" y="16712"/>
                      <a:pt x="21495" y="16712"/>
                    </a:cubicBezTo>
                    <a:cubicBezTo>
                      <a:pt x="21421" y="16712"/>
                      <a:pt x="21346" y="16744"/>
                      <a:pt x="21310" y="16828"/>
                    </a:cubicBezTo>
                    <a:lnTo>
                      <a:pt x="21310" y="16828"/>
                    </a:lnTo>
                    <a:cubicBezTo>
                      <a:pt x="21332" y="16562"/>
                      <a:pt x="21354" y="16276"/>
                      <a:pt x="21376" y="16012"/>
                    </a:cubicBezTo>
                    <a:cubicBezTo>
                      <a:pt x="21376" y="15894"/>
                      <a:pt x="21233" y="15785"/>
                      <a:pt x="21119" y="15785"/>
                    </a:cubicBezTo>
                    <a:cubicBezTo>
                      <a:pt x="21057" y="15785"/>
                      <a:pt x="21004" y="15817"/>
                      <a:pt x="20988" y="15898"/>
                    </a:cubicBezTo>
                    <a:cubicBezTo>
                      <a:pt x="20897" y="16354"/>
                      <a:pt x="20783" y="16811"/>
                      <a:pt x="20691" y="17245"/>
                    </a:cubicBezTo>
                    <a:cubicBezTo>
                      <a:pt x="20554" y="16423"/>
                      <a:pt x="20303" y="15601"/>
                      <a:pt x="19824" y="14894"/>
                    </a:cubicBezTo>
                    <a:cubicBezTo>
                      <a:pt x="19787" y="14828"/>
                      <a:pt x="19704" y="14797"/>
                      <a:pt x="19627" y="14797"/>
                    </a:cubicBezTo>
                    <a:cubicBezTo>
                      <a:pt x="19515" y="14797"/>
                      <a:pt x="19414" y="14863"/>
                      <a:pt x="19482" y="14985"/>
                    </a:cubicBezTo>
                    <a:cubicBezTo>
                      <a:pt x="19504" y="15008"/>
                      <a:pt x="19504" y="15053"/>
                      <a:pt x="19527" y="15076"/>
                    </a:cubicBezTo>
                    <a:cubicBezTo>
                      <a:pt x="19527" y="15099"/>
                      <a:pt x="19504" y="15145"/>
                      <a:pt x="19527" y="15167"/>
                    </a:cubicBezTo>
                    <a:cubicBezTo>
                      <a:pt x="19550" y="15304"/>
                      <a:pt x="19596" y="15441"/>
                      <a:pt x="19618" y="15578"/>
                    </a:cubicBezTo>
                    <a:cubicBezTo>
                      <a:pt x="19527" y="16605"/>
                      <a:pt x="19504" y="17678"/>
                      <a:pt x="19504" y="18728"/>
                    </a:cubicBezTo>
                    <a:cubicBezTo>
                      <a:pt x="19504" y="19801"/>
                      <a:pt x="19436" y="20988"/>
                      <a:pt x="19778" y="22015"/>
                    </a:cubicBezTo>
                    <a:cubicBezTo>
                      <a:pt x="19801" y="22061"/>
                      <a:pt x="19824" y="22083"/>
                      <a:pt x="19847" y="22129"/>
                    </a:cubicBezTo>
                    <a:cubicBezTo>
                      <a:pt x="19687" y="22700"/>
                      <a:pt x="19573" y="23293"/>
                      <a:pt x="19550" y="23909"/>
                    </a:cubicBezTo>
                    <a:cubicBezTo>
                      <a:pt x="19500" y="23859"/>
                      <a:pt x="19429" y="23823"/>
                      <a:pt x="19368" y="23823"/>
                    </a:cubicBezTo>
                    <a:cubicBezTo>
                      <a:pt x="19318" y="23823"/>
                      <a:pt x="19274" y="23848"/>
                      <a:pt x="19253" y="23909"/>
                    </a:cubicBezTo>
                    <a:cubicBezTo>
                      <a:pt x="19230" y="23955"/>
                      <a:pt x="19208" y="24001"/>
                      <a:pt x="19185" y="24069"/>
                    </a:cubicBezTo>
                    <a:cubicBezTo>
                      <a:pt x="19208" y="23932"/>
                      <a:pt x="19230" y="23795"/>
                      <a:pt x="19253" y="23681"/>
                    </a:cubicBezTo>
                    <a:cubicBezTo>
                      <a:pt x="19283" y="23491"/>
                      <a:pt x="19077" y="23347"/>
                      <a:pt x="18902" y="23347"/>
                    </a:cubicBezTo>
                    <a:cubicBezTo>
                      <a:pt x="18804" y="23347"/>
                      <a:pt x="18715" y="23392"/>
                      <a:pt x="18683" y="23499"/>
                    </a:cubicBezTo>
                    <a:cubicBezTo>
                      <a:pt x="18432" y="24320"/>
                      <a:pt x="18272" y="25165"/>
                      <a:pt x="18135" y="26009"/>
                    </a:cubicBezTo>
                    <a:cubicBezTo>
                      <a:pt x="18112" y="25713"/>
                      <a:pt x="18089" y="25416"/>
                      <a:pt x="18066" y="25142"/>
                    </a:cubicBezTo>
                    <a:cubicBezTo>
                      <a:pt x="18066" y="23681"/>
                      <a:pt x="17975" y="22220"/>
                      <a:pt x="17770" y="20782"/>
                    </a:cubicBezTo>
                    <a:cubicBezTo>
                      <a:pt x="17757" y="20653"/>
                      <a:pt x="17612" y="20568"/>
                      <a:pt x="17493" y="20568"/>
                    </a:cubicBezTo>
                    <a:cubicBezTo>
                      <a:pt x="17402" y="20568"/>
                      <a:pt x="17326" y="20618"/>
                      <a:pt x="17336" y="20737"/>
                    </a:cubicBezTo>
                    <a:cubicBezTo>
                      <a:pt x="17473" y="22403"/>
                      <a:pt x="17473" y="24046"/>
                      <a:pt x="17359" y="25713"/>
                    </a:cubicBezTo>
                    <a:cubicBezTo>
                      <a:pt x="17313" y="26443"/>
                      <a:pt x="17222" y="27151"/>
                      <a:pt x="17131" y="27881"/>
                    </a:cubicBezTo>
                    <a:cubicBezTo>
                      <a:pt x="17085" y="26991"/>
                      <a:pt x="16994" y="26078"/>
                      <a:pt x="16857" y="25188"/>
                    </a:cubicBezTo>
                    <a:cubicBezTo>
                      <a:pt x="16831" y="25098"/>
                      <a:pt x="16712" y="25037"/>
                      <a:pt x="16617" y="25037"/>
                    </a:cubicBezTo>
                    <a:cubicBezTo>
                      <a:pt x="16542" y="25037"/>
                      <a:pt x="16481" y="25075"/>
                      <a:pt x="16491" y="25165"/>
                    </a:cubicBezTo>
                    <a:cubicBezTo>
                      <a:pt x="16628" y="26512"/>
                      <a:pt x="16606" y="27835"/>
                      <a:pt x="16537" y="29159"/>
                    </a:cubicBezTo>
                    <a:cubicBezTo>
                      <a:pt x="16514" y="27972"/>
                      <a:pt x="16491" y="26763"/>
                      <a:pt x="16354" y="25599"/>
                    </a:cubicBezTo>
                    <a:cubicBezTo>
                      <a:pt x="16337" y="25474"/>
                      <a:pt x="16167" y="25364"/>
                      <a:pt x="16039" y="25364"/>
                    </a:cubicBezTo>
                    <a:cubicBezTo>
                      <a:pt x="16002" y="25364"/>
                      <a:pt x="15969" y="25373"/>
                      <a:pt x="15944" y="25393"/>
                    </a:cubicBezTo>
                    <a:cubicBezTo>
                      <a:pt x="15966" y="25165"/>
                      <a:pt x="15966" y="24937"/>
                      <a:pt x="15989" y="24708"/>
                    </a:cubicBezTo>
                    <a:cubicBezTo>
                      <a:pt x="16004" y="24578"/>
                      <a:pt x="15854" y="24476"/>
                      <a:pt x="15736" y="24476"/>
                    </a:cubicBezTo>
                    <a:cubicBezTo>
                      <a:pt x="15667" y="24476"/>
                      <a:pt x="15610" y="24510"/>
                      <a:pt x="15601" y="24594"/>
                    </a:cubicBezTo>
                    <a:cubicBezTo>
                      <a:pt x="15373" y="26283"/>
                      <a:pt x="15099" y="27972"/>
                      <a:pt x="15099" y="29707"/>
                    </a:cubicBezTo>
                    <a:cubicBezTo>
                      <a:pt x="15099" y="30529"/>
                      <a:pt x="15145" y="31373"/>
                      <a:pt x="15282" y="32195"/>
                    </a:cubicBezTo>
                    <a:cubicBezTo>
                      <a:pt x="15350" y="32583"/>
                      <a:pt x="15441" y="32971"/>
                      <a:pt x="15578" y="33359"/>
                    </a:cubicBezTo>
                    <a:cubicBezTo>
                      <a:pt x="15647" y="33542"/>
                      <a:pt x="15715" y="33702"/>
                      <a:pt x="15807" y="33861"/>
                    </a:cubicBezTo>
                    <a:cubicBezTo>
                      <a:pt x="15213" y="35003"/>
                      <a:pt x="14711" y="36167"/>
                      <a:pt x="14277" y="37376"/>
                    </a:cubicBezTo>
                    <a:cubicBezTo>
                      <a:pt x="14255" y="37445"/>
                      <a:pt x="14232" y="37513"/>
                      <a:pt x="14209" y="37582"/>
                    </a:cubicBezTo>
                    <a:cubicBezTo>
                      <a:pt x="14255" y="37080"/>
                      <a:pt x="14300" y="36578"/>
                      <a:pt x="14369" y="36098"/>
                    </a:cubicBezTo>
                    <a:cubicBezTo>
                      <a:pt x="14460" y="35436"/>
                      <a:pt x="14574" y="34797"/>
                      <a:pt x="14620" y="34158"/>
                    </a:cubicBezTo>
                    <a:cubicBezTo>
                      <a:pt x="14643" y="33838"/>
                      <a:pt x="14665" y="33519"/>
                      <a:pt x="14643" y="33199"/>
                    </a:cubicBezTo>
                    <a:cubicBezTo>
                      <a:pt x="14620" y="32971"/>
                      <a:pt x="14620" y="32743"/>
                      <a:pt x="14460" y="32606"/>
                    </a:cubicBezTo>
                    <a:cubicBezTo>
                      <a:pt x="14437" y="32583"/>
                      <a:pt x="14391" y="32560"/>
                      <a:pt x="14369" y="32560"/>
                    </a:cubicBezTo>
                    <a:cubicBezTo>
                      <a:pt x="14369" y="32492"/>
                      <a:pt x="14369" y="32400"/>
                      <a:pt x="14369" y="32332"/>
                    </a:cubicBezTo>
                    <a:cubicBezTo>
                      <a:pt x="14355" y="32206"/>
                      <a:pt x="14185" y="32105"/>
                      <a:pt x="14051" y="32105"/>
                    </a:cubicBezTo>
                    <a:cubicBezTo>
                      <a:pt x="13968" y="32105"/>
                      <a:pt x="13898" y="32144"/>
                      <a:pt x="13889" y="32241"/>
                    </a:cubicBezTo>
                    <a:cubicBezTo>
                      <a:pt x="13867" y="33747"/>
                      <a:pt x="13501" y="35231"/>
                      <a:pt x="13227" y="36692"/>
                    </a:cubicBezTo>
                    <a:cubicBezTo>
                      <a:pt x="12999" y="38084"/>
                      <a:pt x="12839" y="39568"/>
                      <a:pt x="13273" y="40914"/>
                    </a:cubicBezTo>
                    <a:cubicBezTo>
                      <a:pt x="13296" y="40937"/>
                      <a:pt x="13296" y="40960"/>
                      <a:pt x="13296" y="40960"/>
                    </a:cubicBezTo>
                    <a:cubicBezTo>
                      <a:pt x="13250" y="41234"/>
                      <a:pt x="13227" y="41508"/>
                      <a:pt x="13205" y="41804"/>
                    </a:cubicBezTo>
                    <a:cubicBezTo>
                      <a:pt x="12976" y="42147"/>
                      <a:pt x="12748" y="42489"/>
                      <a:pt x="12520" y="42832"/>
                    </a:cubicBezTo>
                    <a:cubicBezTo>
                      <a:pt x="12429" y="42946"/>
                      <a:pt x="12360" y="43037"/>
                      <a:pt x="12269" y="43151"/>
                    </a:cubicBezTo>
                    <a:cubicBezTo>
                      <a:pt x="12200" y="43242"/>
                      <a:pt x="12109" y="43334"/>
                      <a:pt x="12040" y="43425"/>
                    </a:cubicBezTo>
                    <a:cubicBezTo>
                      <a:pt x="11949" y="43539"/>
                      <a:pt x="11858" y="43653"/>
                      <a:pt x="11767" y="43767"/>
                    </a:cubicBezTo>
                    <a:cubicBezTo>
                      <a:pt x="11652" y="43882"/>
                      <a:pt x="11538" y="43996"/>
                      <a:pt x="11424" y="44133"/>
                    </a:cubicBezTo>
                    <a:cubicBezTo>
                      <a:pt x="11881" y="43334"/>
                      <a:pt x="12132" y="42398"/>
                      <a:pt x="12314" y="41576"/>
                    </a:cubicBezTo>
                    <a:cubicBezTo>
                      <a:pt x="12406" y="41097"/>
                      <a:pt x="12474" y="40640"/>
                      <a:pt x="12520" y="40161"/>
                    </a:cubicBezTo>
                    <a:cubicBezTo>
                      <a:pt x="12748" y="39065"/>
                      <a:pt x="12771" y="37947"/>
                      <a:pt x="12520" y="36829"/>
                    </a:cubicBezTo>
                    <a:cubicBezTo>
                      <a:pt x="12494" y="36714"/>
                      <a:pt x="12348" y="36635"/>
                      <a:pt x="12232" y="36635"/>
                    </a:cubicBezTo>
                    <a:cubicBezTo>
                      <a:pt x="12139" y="36635"/>
                      <a:pt x="12066" y="36685"/>
                      <a:pt x="12086" y="36806"/>
                    </a:cubicBezTo>
                    <a:cubicBezTo>
                      <a:pt x="12269" y="38175"/>
                      <a:pt x="12109" y="39568"/>
                      <a:pt x="11630" y="40891"/>
                    </a:cubicBezTo>
                    <a:cubicBezTo>
                      <a:pt x="11150" y="42215"/>
                      <a:pt x="10420" y="43448"/>
                      <a:pt x="9986" y="44795"/>
                    </a:cubicBezTo>
                    <a:cubicBezTo>
                      <a:pt x="9963" y="44840"/>
                      <a:pt x="9986" y="44886"/>
                      <a:pt x="9986" y="44932"/>
                    </a:cubicBezTo>
                    <a:cubicBezTo>
                      <a:pt x="9918" y="45069"/>
                      <a:pt x="9849" y="45205"/>
                      <a:pt x="9781" y="45365"/>
                    </a:cubicBezTo>
                    <a:cubicBezTo>
                      <a:pt x="9758" y="45411"/>
                      <a:pt x="9758" y="45457"/>
                      <a:pt x="9781" y="45502"/>
                    </a:cubicBezTo>
                    <a:cubicBezTo>
                      <a:pt x="9370" y="45959"/>
                      <a:pt x="8959" y="46392"/>
                      <a:pt x="8548" y="46826"/>
                    </a:cubicBezTo>
                    <a:cubicBezTo>
                      <a:pt x="8640" y="46621"/>
                      <a:pt x="8708" y="46438"/>
                      <a:pt x="8776" y="46233"/>
                    </a:cubicBezTo>
                    <a:cubicBezTo>
                      <a:pt x="8936" y="45867"/>
                      <a:pt x="9073" y="45525"/>
                      <a:pt x="9164" y="45160"/>
                    </a:cubicBezTo>
                    <a:cubicBezTo>
                      <a:pt x="9256" y="44795"/>
                      <a:pt x="9324" y="44407"/>
                      <a:pt x="9256" y="44041"/>
                    </a:cubicBezTo>
                    <a:cubicBezTo>
                      <a:pt x="9279" y="43927"/>
                      <a:pt x="9279" y="43836"/>
                      <a:pt x="9301" y="43722"/>
                    </a:cubicBezTo>
                    <a:cubicBezTo>
                      <a:pt x="9301" y="43676"/>
                      <a:pt x="9324" y="43631"/>
                      <a:pt x="9324" y="43608"/>
                    </a:cubicBezTo>
                    <a:cubicBezTo>
                      <a:pt x="9357" y="43494"/>
                      <a:pt x="9204" y="43392"/>
                      <a:pt x="9097" y="43392"/>
                    </a:cubicBezTo>
                    <a:cubicBezTo>
                      <a:pt x="9054" y="43392"/>
                      <a:pt x="9018" y="43408"/>
                      <a:pt x="9005" y="43448"/>
                    </a:cubicBezTo>
                    <a:cubicBezTo>
                      <a:pt x="8982" y="43494"/>
                      <a:pt x="8959" y="43516"/>
                      <a:pt x="8959" y="43562"/>
                    </a:cubicBezTo>
                    <a:cubicBezTo>
                      <a:pt x="8959" y="43562"/>
                      <a:pt x="8959" y="43562"/>
                      <a:pt x="8936" y="43585"/>
                    </a:cubicBezTo>
                    <a:cubicBezTo>
                      <a:pt x="8366" y="44977"/>
                      <a:pt x="7612" y="46278"/>
                      <a:pt x="6791" y="47556"/>
                    </a:cubicBezTo>
                    <a:cubicBezTo>
                      <a:pt x="6380" y="48196"/>
                      <a:pt x="5946" y="48812"/>
                      <a:pt x="5512" y="49428"/>
                    </a:cubicBezTo>
                    <a:cubicBezTo>
                      <a:pt x="5261" y="49748"/>
                      <a:pt x="5033" y="50067"/>
                      <a:pt x="4805" y="50387"/>
                    </a:cubicBezTo>
                    <a:cubicBezTo>
                      <a:pt x="4599" y="50684"/>
                      <a:pt x="4371" y="50957"/>
                      <a:pt x="4280" y="51300"/>
                    </a:cubicBezTo>
                    <a:cubicBezTo>
                      <a:pt x="3641" y="51916"/>
                      <a:pt x="3047" y="52578"/>
                      <a:pt x="2499" y="53286"/>
                    </a:cubicBezTo>
                    <a:cubicBezTo>
                      <a:pt x="1518" y="54541"/>
                      <a:pt x="537" y="55979"/>
                      <a:pt x="80" y="57531"/>
                    </a:cubicBezTo>
                    <a:cubicBezTo>
                      <a:pt x="1" y="57800"/>
                      <a:pt x="317" y="58004"/>
                      <a:pt x="587" y="58004"/>
                    </a:cubicBezTo>
                    <a:cubicBezTo>
                      <a:pt x="706" y="58004"/>
                      <a:pt x="816" y="57964"/>
                      <a:pt x="879" y="57873"/>
                    </a:cubicBezTo>
                    <a:cubicBezTo>
                      <a:pt x="1335" y="57212"/>
                      <a:pt x="1701" y="56504"/>
                      <a:pt x="2089" y="55819"/>
                    </a:cubicBezTo>
                    <a:cubicBezTo>
                      <a:pt x="2454" y="55203"/>
                      <a:pt x="2842" y="54609"/>
                      <a:pt x="3253" y="54016"/>
                    </a:cubicBezTo>
                    <a:cubicBezTo>
                      <a:pt x="3618" y="53560"/>
                      <a:pt x="3960" y="53080"/>
                      <a:pt x="4326" y="52624"/>
                    </a:cubicBezTo>
                    <a:cubicBezTo>
                      <a:pt x="5604" y="51551"/>
                      <a:pt x="7202" y="50798"/>
                      <a:pt x="8640" y="49976"/>
                    </a:cubicBezTo>
                    <a:cubicBezTo>
                      <a:pt x="9370" y="49588"/>
                      <a:pt x="10100" y="49177"/>
                      <a:pt x="10854" y="48812"/>
                    </a:cubicBezTo>
                    <a:cubicBezTo>
                      <a:pt x="11242" y="48606"/>
                      <a:pt x="11652" y="48424"/>
                      <a:pt x="12063" y="48264"/>
                    </a:cubicBezTo>
                    <a:cubicBezTo>
                      <a:pt x="12406" y="48127"/>
                      <a:pt x="12771" y="48013"/>
                      <a:pt x="13022" y="47739"/>
                    </a:cubicBezTo>
                    <a:cubicBezTo>
                      <a:pt x="13250" y="47488"/>
                      <a:pt x="12908" y="47214"/>
                      <a:pt x="12680" y="47191"/>
                    </a:cubicBezTo>
                    <a:cubicBezTo>
                      <a:pt x="12557" y="47170"/>
                      <a:pt x="12434" y="47161"/>
                      <a:pt x="12311" y="47161"/>
                    </a:cubicBezTo>
                    <a:cubicBezTo>
                      <a:pt x="11767" y="47161"/>
                      <a:pt x="11219" y="47343"/>
                      <a:pt x="10717" y="47511"/>
                    </a:cubicBezTo>
                    <a:cubicBezTo>
                      <a:pt x="10580" y="47556"/>
                      <a:pt x="10466" y="47602"/>
                      <a:pt x="10329" y="47671"/>
                    </a:cubicBezTo>
                    <a:cubicBezTo>
                      <a:pt x="10785" y="47283"/>
                      <a:pt x="11219" y="46872"/>
                      <a:pt x="11698" y="46529"/>
                    </a:cubicBezTo>
                    <a:cubicBezTo>
                      <a:pt x="11980" y="46348"/>
                      <a:pt x="11587" y="46007"/>
                      <a:pt x="11303" y="46007"/>
                    </a:cubicBezTo>
                    <a:cubicBezTo>
                      <a:pt x="11265" y="46007"/>
                      <a:pt x="11228" y="46014"/>
                      <a:pt x="11196" y="46027"/>
                    </a:cubicBezTo>
                    <a:cubicBezTo>
                      <a:pt x="10739" y="46210"/>
                      <a:pt x="10306" y="46461"/>
                      <a:pt x="9872" y="46712"/>
                    </a:cubicBezTo>
                    <a:cubicBezTo>
                      <a:pt x="10055" y="46484"/>
                      <a:pt x="10260" y="46255"/>
                      <a:pt x="10443" y="46027"/>
                    </a:cubicBezTo>
                    <a:cubicBezTo>
                      <a:pt x="10511" y="46027"/>
                      <a:pt x="10580" y="46004"/>
                      <a:pt x="10648" y="45959"/>
                    </a:cubicBezTo>
                    <a:cubicBezTo>
                      <a:pt x="11310" y="45457"/>
                      <a:pt x="11904" y="44840"/>
                      <a:pt x="12429" y="44155"/>
                    </a:cubicBezTo>
                    <a:cubicBezTo>
                      <a:pt x="12862" y="43927"/>
                      <a:pt x="13250" y="43653"/>
                      <a:pt x="13684" y="43448"/>
                    </a:cubicBezTo>
                    <a:cubicBezTo>
                      <a:pt x="14255" y="43151"/>
                      <a:pt x="14825" y="42854"/>
                      <a:pt x="15396" y="42558"/>
                    </a:cubicBezTo>
                    <a:cubicBezTo>
                      <a:pt x="16423" y="42033"/>
                      <a:pt x="17541" y="41553"/>
                      <a:pt x="18432" y="40823"/>
                    </a:cubicBezTo>
                    <a:cubicBezTo>
                      <a:pt x="18523" y="40823"/>
                      <a:pt x="18614" y="40800"/>
                      <a:pt x="18728" y="40777"/>
                    </a:cubicBezTo>
                    <a:cubicBezTo>
                      <a:pt x="19162" y="40709"/>
                      <a:pt x="18842" y="40161"/>
                      <a:pt x="18523" y="40161"/>
                    </a:cubicBezTo>
                    <a:cubicBezTo>
                      <a:pt x="18479" y="40160"/>
                      <a:pt x="18434" y="40160"/>
                      <a:pt x="18390" y="40160"/>
                    </a:cubicBezTo>
                    <a:cubicBezTo>
                      <a:pt x="16930" y="40160"/>
                      <a:pt x="15496" y="40528"/>
                      <a:pt x="14277" y="41325"/>
                    </a:cubicBezTo>
                    <a:cubicBezTo>
                      <a:pt x="14414" y="41051"/>
                      <a:pt x="14528" y="40732"/>
                      <a:pt x="14597" y="40435"/>
                    </a:cubicBezTo>
                    <a:cubicBezTo>
                      <a:pt x="14665" y="40230"/>
                      <a:pt x="14734" y="40047"/>
                      <a:pt x="14802" y="39864"/>
                    </a:cubicBezTo>
                    <a:cubicBezTo>
                      <a:pt x="14916" y="39864"/>
                      <a:pt x="15008" y="39819"/>
                      <a:pt x="15076" y="39727"/>
                    </a:cubicBezTo>
                    <a:cubicBezTo>
                      <a:pt x="15898" y="38518"/>
                      <a:pt x="16902" y="37445"/>
                      <a:pt x="17724" y="36235"/>
                    </a:cubicBezTo>
                    <a:cubicBezTo>
                      <a:pt x="18112" y="35665"/>
                      <a:pt x="18454" y="35025"/>
                      <a:pt x="18705" y="34386"/>
                    </a:cubicBezTo>
                    <a:cubicBezTo>
                      <a:pt x="18820" y="34112"/>
                      <a:pt x="18911" y="33838"/>
                      <a:pt x="18957" y="33565"/>
                    </a:cubicBezTo>
                    <a:cubicBezTo>
                      <a:pt x="19025" y="33245"/>
                      <a:pt x="19002" y="32948"/>
                      <a:pt x="18979" y="32652"/>
                    </a:cubicBezTo>
                    <a:cubicBezTo>
                      <a:pt x="18964" y="32502"/>
                      <a:pt x="18792" y="32391"/>
                      <a:pt x="18643" y="32391"/>
                    </a:cubicBezTo>
                    <a:cubicBezTo>
                      <a:pt x="18565" y="32391"/>
                      <a:pt x="18494" y="32421"/>
                      <a:pt x="18454" y="32492"/>
                    </a:cubicBezTo>
                    <a:cubicBezTo>
                      <a:pt x="18112" y="33040"/>
                      <a:pt x="17792" y="33565"/>
                      <a:pt x="17404" y="34090"/>
                    </a:cubicBezTo>
                    <a:cubicBezTo>
                      <a:pt x="17085" y="34523"/>
                      <a:pt x="16765" y="34934"/>
                      <a:pt x="16423" y="35345"/>
                    </a:cubicBezTo>
                    <a:cubicBezTo>
                      <a:pt x="16606" y="34820"/>
                      <a:pt x="16742" y="34249"/>
                      <a:pt x="16925" y="33724"/>
                    </a:cubicBezTo>
                    <a:cubicBezTo>
                      <a:pt x="17587" y="32925"/>
                      <a:pt x="18158" y="32081"/>
                      <a:pt x="18842" y="31305"/>
                    </a:cubicBezTo>
                    <a:cubicBezTo>
                      <a:pt x="19230" y="30848"/>
                      <a:pt x="19664" y="30415"/>
                      <a:pt x="20075" y="29981"/>
                    </a:cubicBezTo>
                    <a:cubicBezTo>
                      <a:pt x="20303" y="29753"/>
                      <a:pt x="20554" y="29525"/>
                      <a:pt x="20783" y="29319"/>
                    </a:cubicBezTo>
                    <a:cubicBezTo>
                      <a:pt x="20805" y="29296"/>
                      <a:pt x="20828" y="29273"/>
                      <a:pt x="20828" y="29273"/>
                    </a:cubicBezTo>
                    <a:cubicBezTo>
                      <a:pt x="21125" y="29091"/>
                      <a:pt x="21422" y="28931"/>
                      <a:pt x="21696" y="28680"/>
                    </a:cubicBezTo>
                    <a:cubicBezTo>
                      <a:pt x="21878" y="28497"/>
                      <a:pt x="21650" y="28201"/>
                      <a:pt x="21445" y="28155"/>
                    </a:cubicBezTo>
                    <a:cubicBezTo>
                      <a:pt x="21385" y="28141"/>
                      <a:pt x="21327" y="28134"/>
                      <a:pt x="21270" y="28134"/>
                    </a:cubicBezTo>
                    <a:cubicBezTo>
                      <a:pt x="20776" y="28134"/>
                      <a:pt x="20354" y="28629"/>
                      <a:pt x="20007" y="28977"/>
                    </a:cubicBezTo>
                    <a:cubicBezTo>
                      <a:pt x="19915" y="29022"/>
                      <a:pt x="19847" y="29068"/>
                      <a:pt x="19755" y="29136"/>
                    </a:cubicBezTo>
                    <a:cubicBezTo>
                      <a:pt x="19687" y="29182"/>
                      <a:pt x="19596" y="29251"/>
                      <a:pt x="19527" y="29319"/>
                    </a:cubicBezTo>
                    <a:cubicBezTo>
                      <a:pt x="20098" y="28543"/>
                      <a:pt x="20691" y="27767"/>
                      <a:pt x="21285" y="26991"/>
                    </a:cubicBezTo>
                    <a:cubicBezTo>
                      <a:pt x="21445" y="26759"/>
                      <a:pt x="21104" y="26486"/>
                      <a:pt x="20828" y="26486"/>
                    </a:cubicBezTo>
                    <a:cubicBezTo>
                      <a:pt x="20750" y="26486"/>
                      <a:pt x="20678" y="26507"/>
                      <a:pt x="20623" y="26557"/>
                    </a:cubicBezTo>
                    <a:cubicBezTo>
                      <a:pt x="20417" y="26763"/>
                      <a:pt x="20235" y="26968"/>
                      <a:pt x="20029" y="27174"/>
                    </a:cubicBezTo>
                    <a:cubicBezTo>
                      <a:pt x="20212" y="26831"/>
                      <a:pt x="20372" y="26489"/>
                      <a:pt x="20554" y="26146"/>
                    </a:cubicBezTo>
                    <a:cubicBezTo>
                      <a:pt x="20623" y="26009"/>
                      <a:pt x="20509" y="25850"/>
                      <a:pt x="20349" y="25804"/>
                    </a:cubicBezTo>
                    <a:cubicBezTo>
                      <a:pt x="20463" y="25644"/>
                      <a:pt x="20577" y="25507"/>
                      <a:pt x="20691" y="25347"/>
                    </a:cubicBezTo>
                    <a:cubicBezTo>
                      <a:pt x="21102" y="24845"/>
                      <a:pt x="21490" y="24343"/>
                      <a:pt x="21878" y="23818"/>
                    </a:cubicBezTo>
                    <a:cubicBezTo>
                      <a:pt x="22266" y="23316"/>
                      <a:pt x="22700" y="22791"/>
                      <a:pt x="22951" y="22198"/>
                    </a:cubicBezTo>
                    <a:cubicBezTo>
                      <a:pt x="22974" y="22175"/>
                      <a:pt x="22951" y="22152"/>
                      <a:pt x="22951" y="22106"/>
                    </a:cubicBezTo>
                    <a:cubicBezTo>
                      <a:pt x="22997" y="22083"/>
                      <a:pt x="23019" y="22061"/>
                      <a:pt x="23065" y="22038"/>
                    </a:cubicBezTo>
                    <a:cubicBezTo>
                      <a:pt x="23280" y="21901"/>
                      <a:pt x="22994" y="21598"/>
                      <a:pt x="22779" y="21598"/>
                    </a:cubicBezTo>
                    <a:cubicBezTo>
                      <a:pt x="22742" y="21598"/>
                      <a:pt x="22707" y="21607"/>
                      <a:pt x="22677" y="21627"/>
                    </a:cubicBezTo>
                    <a:cubicBezTo>
                      <a:pt x="21969" y="22038"/>
                      <a:pt x="21308" y="22563"/>
                      <a:pt x="20737" y="23156"/>
                    </a:cubicBezTo>
                    <a:cubicBezTo>
                      <a:pt x="20897" y="22791"/>
                      <a:pt x="21034" y="22403"/>
                      <a:pt x="21193" y="22015"/>
                    </a:cubicBezTo>
                    <a:cubicBezTo>
                      <a:pt x="21855" y="21262"/>
                      <a:pt x="22449" y="20463"/>
                      <a:pt x="23088" y="19687"/>
                    </a:cubicBezTo>
                    <a:cubicBezTo>
                      <a:pt x="23430" y="19299"/>
                      <a:pt x="23796" y="18888"/>
                      <a:pt x="24161" y="18523"/>
                    </a:cubicBezTo>
                    <a:cubicBezTo>
                      <a:pt x="24457" y="18180"/>
                      <a:pt x="24823" y="17678"/>
                      <a:pt x="25256" y="17496"/>
                    </a:cubicBezTo>
                    <a:cubicBezTo>
                      <a:pt x="25770" y="17260"/>
                      <a:pt x="25219" y="16643"/>
                      <a:pt x="24810" y="16643"/>
                    </a:cubicBezTo>
                    <a:cubicBezTo>
                      <a:pt x="24783" y="16643"/>
                      <a:pt x="24757" y="16645"/>
                      <a:pt x="24731" y="16651"/>
                    </a:cubicBezTo>
                    <a:cubicBezTo>
                      <a:pt x="24184" y="16765"/>
                      <a:pt x="23750" y="17130"/>
                      <a:pt x="23339" y="17496"/>
                    </a:cubicBezTo>
                    <a:cubicBezTo>
                      <a:pt x="22928" y="17861"/>
                      <a:pt x="22540" y="18272"/>
                      <a:pt x="22198" y="18705"/>
                    </a:cubicBezTo>
                    <a:cubicBezTo>
                      <a:pt x="21878" y="19116"/>
                      <a:pt x="21581" y="19527"/>
                      <a:pt x="21308" y="19961"/>
                    </a:cubicBezTo>
                    <a:cubicBezTo>
                      <a:pt x="21627" y="19093"/>
                      <a:pt x="21969" y="18272"/>
                      <a:pt x="22358" y="17450"/>
                    </a:cubicBezTo>
                    <a:cubicBezTo>
                      <a:pt x="23202" y="16902"/>
                      <a:pt x="24024" y="16332"/>
                      <a:pt x="24823" y="15715"/>
                    </a:cubicBezTo>
                    <a:cubicBezTo>
                      <a:pt x="25074" y="15533"/>
                      <a:pt x="25302" y="15350"/>
                      <a:pt x="25553" y="15167"/>
                    </a:cubicBezTo>
                    <a:cubicBezTo>
                      <a:pt x="25781" y="14985"/>
                      <a:pt x="26010" y="14825"/>
                      <a:pt x="26192" y="14620"/>
                    </a:cubicBezTo>
                    <a:cubicBezTo>
                      <a:pt x="26466" y="14300"/>
                      <a:pt x="26420" y="13821"/>
                      <a:pt x="26055" y="13615"/>
                    </a:cubicBezTo>
                    <a:cubicBezTo>
                      <a:pt x="25999" y="13559"/>
                      <a:pt x="25927" y="13518"/>
                      <a:pt x="25853" y="13518"/>
                    </a:cubicBezTo>
                    <a:cubicBezTo>
                      <a:pt x="25836" y="13518"/>
                      <a:pt x="25820" y="13520"/>
                      <a:pt x="25804" y="13524"/>
                    </a:cubicBezTo>
                    <a:cubicBezTo>
                      <a:pt x="25302" y="13592"/>
                      <a:pt x="24868" y="13889"/>
                      <a:pt x="24457" y="14163"/>
                    </a:cubicBezTo>
                    <a:cubicBezTo>
                      <a:pt x="24275" y="14277"/>
                      <a:pt x="24115" y="14391"/>
                      <a:pt x="23955" y="14528"/>
                    </a:cubicBezTo>
                    <a:cubicBezTo>
                      <a:pt x="23955" y="14483"/>
                      <a:pt x="23978" y="14437"/>
                      <a:pt x="24001" y="14391"/>
                    </a:cubicBezTo>
                    <a:cubicBezTo>
                      <a:pt x="24891" y="13204"/>
                      <a:pt x="25895" y="12086"/>
                      <a:pt x="27333" y="11561"/>
                    </a:cubicBezTo>
                    <a:cubicBezTo>
                      <a:pt x="27636" y="11431"/>
                      <a:pt x="27304" y="11055"/>
                      <a:pt x="27074" y="11055"/>
                    </a:cubicBezTo>
                    <a:cubicBezTo>
                      <a:pt x="27061" y="11055"/>
                      <a:pt x="27049" y="11056"/>
                      <a:pt x="27037" y="11059"/>
                    </a:cubicBezTo>
                    <a:cubicBezTo>
                      <a:pt x="26854" y="11105"/>
                      <a:pt x="26694" y="11150"/>
                      <a:pt x="26535" y="11196"/>
                    </a:cubicBezTo>
                    <a:cubicBezTo>
                      <a:pt x="26877" y="10922"/>
                      <a:pt x="27219" y="10648"/>
                      <a:pt x="27585" y="10420"/>
                    </a:cubicBezTo>
                    <a:cubicBezTo>
                      <a:pt x="28018" y="10100"/>
                      <a:pt x="28498" y="9826"/>
                      <a:pt x="28977" y="9552"/>
                    </a:cubicBezTo>
                    <a:cubicBezTo>
                      <a:pt x="29205" y="9438"/>
                      <a:pt x="29433" y="9324"/>
                      <a:pt x="29662" y="9210"/>
                    </a:cubicBezTo>
                    <a:cubicBezTo>
                      <a:pt x="29890" y="9096"/>
                      <a:pt x="30141" y="9005"/>
                      <a:pt x="30346" y="8868"/>
                    </a:cubicBezTo>
                    <a:lnTo>
                      <a:pt x="30324" y="8868"/>
                    </a:lnTo>
                    <a:cubicBezTo>
                      <a:pt x="30460" y="8754"/>
                      <a:pt x="30278" y="8571"/>
                      <a:pt x="30141" y="8548"/>
                    </a:cubicBezTo>
                    <a:cubicBezTo>
                      <a:pt x="30096" y="8541"/>
                      <a:pt x="30049" y="8538"/>
                      <a:pt x="30002" y="8538"/>
                    </a:cubicBezTo>
                    <a:cubicBezTo>
                      <a:pt x="29740" y="8538"/>
                      <a:pt x="29453" y="8638"/>
                      <a:pt x="29182" y="8754"/>
                    </a:cubicBezTo>
                    <a:cubicBezTo>
                      <a:pt x="29137" y="8662"/>
                      <a:pt x="29045" y="8594"/>
                      <a:pt x="28931" y="8571"/>
                    </a:cubicBezTo>
                    <a:lnTo>
                      <a:pt x="28840" y="8571"/>
                    </a:lnTo>
                    <a:cubicBezTo>
                      <a:pt x="29296" y="8320"/>
                      <a:pt x="29753" y="8092"/>
                      <a:pt x="30232" y="7863"/>
                    </a:cubicBezTo>
                    <a:cubicBezTo>
                      <a:pt x="31054" y="7475"/>
                      <a:pt x="31921" y="7133"/>
                      <a:pt x="32789" y="6836"/>
                    </a:cubicBezTo>
                    <a:cubicBezTo>
                      <a:pt x="33070" y="6750"/>
                      <a:pt x="32777" y="6376"/>
                      <a:pt x="32551" y="6376"/>
                    </a:cubicBezTo>
                    <a:cubicBezTo>
                      <a:pt x="32539" y="6376"/>
                      <a:pt x="32527" y="6377"/>
                      <a:pt x="32515" y="6380"/>
                    </a:cubicBezTo>
                    <a:cubicBezTo>
                      <a:pt x="31853" y="6562"/>
                      <a:pt x="31191" y="6745"/>
                      <a:pt x="30552" y="6996"/>
                    </a:cubicBezTo>
                    <a:cubicBezTo>
                      <a:pt x="31853" y="6266"/>
                      <a:pt x="33359" y="5900"/>
                      <a:pt x="34889" y="5855"/>
                    </a:cubicBezTo>
                    <a:lnTo>
                      <a:pt x="34957" y="5855"/>
                    </a:lnTo>
                    <a:cubicBezTo>
                      <a:pt x="35254" y="5786"/>
                      <a:pt x="35094" y="5421"/>
                      <a:pt x="34820" y="5398"/>
                    </a:cubicBezTo>
                    <a:cubicBezTo>
                      <a:pt x="34493" y="5381"/>
                      <a:pt x="34155" y="5370"/>
                      <a:pt x="33814" y="5370"/>
                    </a:cubicBezTo>
                    <a:cubicBezTo>
                      <a:pt x="33275" y="5370"/>
                      <a:pt x="32727" y="5397"/>
                      <a:pt x="32195" y="5467"/>
                    </a:cubicBezTo>
                    <a:cubicBezTo>
                      <a:pt x="32378" y="5375"/>
                      <a:pt x="32538" y="5307"/>
                      <a:pt x="32720" y="5216"/>
                    </a:cubicBezTo>
                    <a:cubicBezTo>
                      <a:pt x="33314" y="4919"/>
                      <a:pt x="33907" y="4645"/>
                      <a:pt x="34523" y="4440"/>
                    </a:cubicBezTo>
                    <a:cubicBezTo>
                      <a:pt x="35733" y="4052"/>
                      <a:pt x="37034" y="3846"/>
                      <a:pt x="38290" y="3846"/>
                    </a:cubicBezTo>
                    <a:cubicBezTo>
                      <a:pt x="38632" y="3846"/>
                      <a:pt x="38632" y="3481"/>
                      <a:pt x="38358" y="3321"/>
                    </a:cubicBezTo>
                    <a:cubicBezTo>
                      <a:pt x="38335" y="3321"/>
                      <a:pt x="38312" y="3298"/>
                      <a:pt x="38290" y="3298"/>
                    </a:cubicBezTo>
                    <a:cubicBezTo>
                      <a:pt x="38223" y="3265"/>
                      <a:pt x="38168" y="3244"/>
                      <a:pt x="38117" y="3244"/>
                    </a:cubicBezTo>
                    <a:cubicBezTo>
                      <a:pt x="38098" y="3244"/>
                      <a:pt x="38080" y="3247"/>
                      <a:pt x="38061" y="3253"/>
                    </a:cubicBezTo>
                    <a:cubicBezTo>
                      <a:pt x="38038" y="3253"/>
                      <a:pt x="38038" y="3230"/>
                      <a:pt x="38038" y="3230"/>
                    </a:cubicBezTo>
                    <a:cubicBezTo>
                      <a:pt x="37644" y="3075"/>
                      <a:pt x="37241" y="3024"/>
                      <a:pt x="36835" y="3024"/>
                    </a:cubicBezTo>
                    <a:cubicBezTo>
                      <a:pt x="36583" y="3024"/>
                      <a:pt x="36329" y="3044"/>
                      <a:pt x="36076" y="3070"/>
                    </a:cubicBezTo>
                    <a:cubicBezTo>
                      <a:pt x="35642" y="3139"/>
                      <a:pt x="35208" y="3207"/>
                      <a:pt x="34774" y="3321"/>
                    </a:cubicBezTo>
                    <a:cubicBezTo>
                      <a:pt x="35824" y="2842"/>
                      <a:pt x="36852" y="2362"/>
                      <a:pt x="37833" y="1746"/>
                    </a:cubicBezTo>
                    <a:cubicBezTo>
                      <a:pt x="37993" y="1655"/>
                      <a:pt x="37902" y="1495"/>
                      <a:pt x="37765" y="1427"/>
                    </a:cubicBezTo>
                    <a:cubicBezTo>
                      <a:pt x="37719" y="1358"/>
                      <a:pt x="37628" y="1312"/>
                      <a:pt x="37559" y="1312"/>
                    </a:cubicBezTo>
                    <a:cubicBezTo>
                      <a:pt x="36943" y="1312"/>
                      <a:pt x="36372" y="1586"/>
                      <a:pt x="35824" y="1815"/>
                    </a:cubicBezTo>
                    <a:cubicBezTo>
                      <a:pt x="35163" y="2089"/>
                      <a:pt x="34501" y="2385"/>
                      <a:pt x="33884" y="2728"/>
                    </a:cubicBezTo>
                    <a:cubicBezTo>
                      <a:pt x="33770" y="2796"/>
                      <a:pt x="33633" y="2865"/>
                      <a:pt x="33519" y="2933"/>
                    </a:cubicBezTo>
                    <a:cubicBezTo>
                      <a:pt x="33976" y="2225"/>
                      <a:pt x="34341" y="1495"/>
                      <a:pt x="34683" y="719"/>
                    </a:cubicBezTo>
                    <a:cubicBezTo>
                      <a:pt x="34706" y="696"/>
                      <a:pt x="34706" y="673"/>
                      <a:pt x="34683" y="651"/>
                    </a:cubicBezTo>
                    <a:cubicBezTo>
                      <a:pt x="34752" y="491"/>
                      <a:pt x="34797" y="331"/>
                      <a:pt x="34820" y="171"/>
                    </a:cubicBezTo>
                    <a:cubicBezTo>
                      <a:pt x="34820" y="66"/>
                      <a:pt x="34701" y="0"/>
                      <a:pt x="346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58"/>
              <p:cNvSpPr/>
              <p:nvPr/>
            </p:nvSpPr>
            <p:spPr>
              <a:xfrm>
                <a:off x="4523851" y="2710524"/>
                <a:ext cx="23004" cy="4050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2259" extrusionOk="0">
                    <a:moveTo>
                      <a:pt x="1035" y="1"/>
                    </a:moveTo>
                    <a:cubicBezTo>
                      <a:pt x="990" y="1"/>
                      <a:pt x="950" y="17"/>
                      <a:pt x="930" y="57"/>
                    </a:cubicBezTo>
                    <a:cubicBezTo>
                      <a:pt x="793" y="400"/>
                      <a:pt x="634" y="742"/>
                      <a:pt x="474" y="1062"/>
                    </a:cubicBezTo>
                    <a:cubicBezTo>
                      <a:pt x="382" y="1222"/>
                      <a:pt x="291" y="1381"/>
                      <a:pt x="223" y="1564"/>
                    </a:cubicBezTo>
                    <a:cubicBezTo>
                      <a:pt x="131" y="1724"/>
                      <a:pt x="86" y="1883"/>
                      <a:pt x="17" y="2066"/>
                    </a:cubicBezTo>
                    <a:cubicBezTo>
                      <a:pt x="0" y="2169"/>
                      <a:pt x="124" y="2259"/>
                      <a:pt x="226" y="2259"/>
                    </a:cubicBezTo>
                    <a:cubicBezTo>
                      <a:pt x="260" y="2259"/>
                      <a:pt x="291" y="2249"/>
                      <a:pt x="314" y="2226"/>
                    </a:cubicBezTo>
                    <a:cubicBezTo>
                      <a:pt x="451" y="2089"/>
                      <a:pt x="542" y="1952"/>
                      <a:pt x="634" y="1792"/>
                    </a:cubicBezTo>
                    <a:cubicBezTo>
                      <a:pt x="725" y="1610"/>
                      <a:pt x="816" y="1427"/>
                      <a:pt x="885" y="1267"/>
                    </a:cubicBezTo>
                    <a:cubicBezTo>
                      <a:pt x="1022" y="925"/>
                      <a:pt x="1158" y="560"/>
                      <a:pt x="1250" y="194"/>
                    </a:cubicBezTo>
                    <a:cubicBezTo>
                      <a:pt x="1282" y="98"/>
                      <a:pt x="1143" y="1"/>
                      <a:pt x="10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58"/>
              <p:cNvSpPr/>
              <p:nvPr/>
            </p:nvSpPr>
            <p:spPr>
              <a:xfrm>
                <a:off x="4211465" y="2533227"/>
                <a:ext cx="393438" cy="632445"/>
              </a:xfrm>
              <a:custGeom>
                <a:avLst/>
                <a:gdLst/>
                <a:ahLst/>
                <a:cxnLst/>
                <a:rect l="l" t="t" r="r" b="b"/>
                <a:pathLst>
                  <a:path w="21943" h="35273" extrusionOk="0">
                    <a:moveTo>
                      <a:pt x="9108" y="23572"/>
                    </a:moveTo>
                    <a:lnTo>
                      <a:pt x="9108" y="23572"/>
                    </a:lnTo>
                    <a:cubicBezTo>
                      <a:pt x="9085" y="23618"/>
                      <a:pt x="9085" y="23641"/>
                      <a:pt x="9085" y="23686"/>
                    </a:cubicBezTo>
                    <a:cubicBezTo>
                      <a:pt x="9062" y="23709"/>
                      <a:pt x="9085" y="23755"/>
                      <a:pt x="9108" y="23800"/>
                    </a:cubicBezTo>
                    <a:cubicBezTo>
                      <a:pt x="9074" y="23789"/>
                      <a:pt x="9045" y="23778"/>
                      <a:pt x="9022" y="23778"/>
                    </a:cubicBezTo>
                    <a:cubicBezTo>
                      <a:pt x="9000" y="23778"/>
                      <a:pt x="8982" y="23789"/>
                      <a:pt x="8971" y="23823"/>
                    </a:cubicBezTo>
                    <a:cubicBezTo>
                      <a:pt x="8834" y="24006"/>
                      <a:pt x="8674" y="24166"/>
                      <a:pt x="8515" y="24348"/>
                    </a:cubicBezTo>
                    <a:cubicBezTo>
                      <a:pt x="8378" y="24508"/>
                      <a:pt x="8218" y="24691"/>
                      <a:pt x="8058" y="24850"/>
                    </a:cubicBezTo>
                    <a:cubicBezTo>
                      <a:pt x="8058" y="24873"/>
                      <a:pt x="8035" y="24873"/>
                      <a:pt x="8035" y="24873"/>
                    </a:cubicBezTo>
                    <a:cubicBezTo>
                      <a:pt x="8058" y="24850"/>
                      <a:pt x="8081" y="24828"/>
                      <a:pt x="8081" y="24805"/>
                    </a:cubicBezTo>
                    <a:cubicBezTo>
                      <a:pt x="8286" y="24554"/>
                      <a:pt x="8492" y="24280"/>
                      <a:pt x="8697" y="24029"/>
                    </a:cubicBezTo>
                    <a:cubicBezTo>
                      <a:pt x="8834" y="23892"/>
                      <a:pt x="8971" y="23732"/>
                      <a:pt x="9108" y="23572"/>
                    </a:cubicBezTo>
                    <a:close/>
                    <a:moveTo>
                      <a:pt x="21703" y="0"/>
                    </a:moveTo>
                    <a:cubicBezTo>
                      <a:pt x="21669" y="0"/>
                      <a:pt x="21638" y="12"/>
                      <a:pt x="21616" y="39"/>
                    </a:cubicBezTo>
                    <a:cubicBezTo>
                      <a:pt x="21593" y="85"/>
                      <a:pt x="21548" y="131"/>
                      <a:pt x="21525" y="176"/>
                    </a:cubicBezTo>
                    <a:cubicBezTo>
                      <a:pt x="20863" y="1021"/>
                      <a:pt x="20110" y="1797"/>
                      <a:pt x="19494" y="2641"/>
                    </a:cubicBezTo>
                    <a:cubicBezTo>
                      <a:pt x="19151" y="3121"/>
                      <a:pt x="18832" y="3600"/>
                      <a:pt x="18535" y="4102"/>
                    </a:cubicBezTo>
                    <a:cubicBezTo>
                      <a:pt x="18558" y="3942"/>
                      <a:pt x="18580" y="3805"/>
                      <a:pt x="18580" y="3646"/>
                    </a:cubicBezTo>
                    <a:cubicBezTo>
                      <a:pt x="18603" y="3577"/>
                      <a:pt x="18558" y="3509"/>
                      <a:pt x="18489" y="3463"/>
                    </a:cubicBezTo>
                    <a:cubicBezTo>
                      <a:pt x="18558" y="3189"/>
                      <a:pt x="18626" y="2915"/>
                      <a:pt x="18695" y="2641"/>
                    </a:cubicBezTo>
                    <a:cubicBezTo>
                      <a:pt x="18740" y="2482"/>
                      <a:pt x="18786" y="2322"/>
                      <a:pt x="18809" y="2162"/>
                    </a:cubicBezTo>
                    <a:cubicBezTo>
                      <a:pt x="18832" y="2094"/>
                      <a:pt x="18854" y="2002"/>
                      <a:pt x="18877" y="1934"/>
                    </a:cubicBezTo>
                    <a:cubicBezTo>
                      <a:pt x="18877" y="1888"/>
                      <a:pt x="18877" y="1820"/>
                      <a:pt x="18900" y="1751"/>
                    </a:cubicBezTo>
                    <a:lnTo>
                      <a:pt x="18923" y="1751"/>
                    </a:lnTo>
                    <a:cubicBezTo>
                      <a:pt x="18946" y="1728"/>
                      <a:pt x="18969" y="1706"/>
                      <a:pt x="18969" y="1683"/>
                    </a:cubicBezTo>
                    <a:cubicBezTo>
                      <a:pt x="18969" y="1614"/>
                      <a:pt x="18946" y="1569"/>
                      <a:pt x="18900" y="1523"/>
                    </a:cubicBezTo>
                    <a:cubicBezTo>
                      <a:pt x="18868" y="1507"/>
                      <a:pt x="18824" y="1491"/>
                      <a:pt x="18777" y="1491"/>
                    </a:cubicBezTo>
                    <a:cubicBezTo>
                      <a:pt x="18758" y="1491"/>
                      <a:pt x="18738" y="1493"/>
                      <a:pt x="18717" y="1500"/>
                    </a:cubicBezTo>
                    <a:cubicBezTo>
                      <a:pt x="18603" y="1546"/>
                      <a:pt x="18580" y="1683"/>
                      <a:pt x="18535" y="1797"/>
                    </a:cubicBezTo>
                    <a:cubicBezTo>
                      <a:pt x="18489" y="1957"/>
                      <a:pt x="18444" y="2116"/>
                      <a:pt x="18398" y="2276"/>
                    </a:cubicBezTo>
                    <a:cubicBezTo>
                      <a:pt x="18284" y="2619"/>
                      <a:pt x="18170" y="2938"/>
                      <a:pt x="18078" y="3280"/>
                    </a:cubicBezTo>
                    <a:cubicBezTo>
                      <a:pt x="18033" y="3417"/>
                      <a:pt x="18010" y="3532"/>
                      <a:pt x="17964" y="3646"/>
                    </a:cubicBezTo>
                    <a:cubicBezTo>
                      <a:pt x="17987" y="3349"/>
                      <a:pt x="17987" y="3052"/>
                      <a:pt x="18010" y="2755"/>
                    </a:cubicBezTo>
                    <a:cubicBezTo>
                      <a:pt x="18010" y="2627"/>
                      <a:pt x="17852" y="2487"/>
                      <a:pt x="17718" y="2487"/>
                    </a:cubicBezTo>
                    <a:cubicBezTo>
                      <a:pt x="17662" y="2487"/>
                      <a:pt x="17610" y="2512"/>
                      <a:pt x="17576" y="2573"/>
                    </a:cubicBezTo>
                    <a:cubicBezTo>
                      <a:pt x="17508" y="2755"/>
                      <a:pt x="17439" y="2915"/>
                      <a:pt x="17394" y="3098"/>
                    </a:cubicBezTo>
                    <a:cubicBezTo>
                      <a:pt x="17416" y="2596"/>
                      <a:pt x="17439" y="2094"/>
                      <a:pt x="17462" y="1591"/>
                    </a:cubicBezTo>
                    <a:cubicBezTo>
                      <a:pt x="17462" y="1518"/>
                      <a:pt x="17377" y="1454"/>
                      <a:pt x="17311" y="1454"/>
                    </a:cubicBezTo>
                    <a:cubicBezTo>
                      <a:pt x="17273" y="1454"/>
                      <a:pt x="17242" y="1474"/>
                      <a:pt x="17234" y="1523"/>
                    </a:cubicBezTo>
                    <a:cubicBezTo>
                      <a:pt x="17097" y="2870"/>
                      <a:pt x="16846" y="4193"/>
                      <a:pt x="16709" y="5517"/>
                    </a:cubicBezTo>
                    <a:cubicBezTo>
                      <a:pt x="16694" y="5635"/>
                      <a:pt x="16832" y="5734"/>
                      <a:pt x="16943" y="5734"/>
                    </a:cubicBezTo>
                    <a:cubicBezTo>
                      <a:pt x="17004" y="5734"/>
                      <a:pt x="17058" y="5704"/>
                      <a:pt x="17074" y="5631"/>
                    </a:cubicBezTo>
                    <a:cubicBezTo>
                      <a:pt x="17074" y="5586"/>
                      <a:pt x="17097" y="5517"/>
                      <a:pt x="17097" y="5472"/>
                    </a:cubicBezTo>
                    <a:cubicBezTo>
                      <a:pt x="17145" y="5488"/>
                      <a:pt x="17194" y="5504"/>
                      <a:pt x="17242" y="5504"/>
                    </a:cubicBezTo>
                    <a:cubicBezTo>
                      <a:pt x="17262" y="5504"/>
                      <a:pt x="17282" y="5501"/>
                      <a:pt x="17302" y="5495"/>
                    </a:cubicBezTo>
                    <a:cubicBezTo>
                      <a:pt x="17325" y="5472"/>
                      <a:pt x="17348" y="5449"/>
                      <a:pt x="17371" y="5426"/>
                    </a:cubicBezTo>
                    <a:cubicBezTo>
                      <a:pt x="17443" y="5534"/>
                      <a:pt x="17558" y="5600"/>
                      <a:pt x="17660" y="5600"/>
                    </a:cubicBezTo>
                    <a:cubicBezTo>
                      <a:pt x="17686" y="5600"/>
                      <a:pt x="17712" y="5595"/>
                      <a:pt x="17736" y="5586"/>
                    </a:cubicBezTo>
                    <a:lnTo>
                      <a:pt x="17759" y="5586"/>
                    </a:lnTo>
                    <a:cubicBezTo>
                      <a:pt x="17759" y="5609"/>
                      <a:pt x="17759" y="5609"/>
                      <a:pt x="17759" y="5631"/>
                    </a:cubicBezTo>
                    <a:cubicBezTo>
                      <a:pt x="17736" y="5768"/>
                      <a:pt x="17873" y="5883"/>
                      <a:pt x="18010" y="5928"/>
                    </a:cubicBezTo>
                    <a:cubicBezTo>
                      <a:pt x="17622" y="6613"/>
                      <a:pt x="17279" y="7298"/>
                      <a:pt x="16983" y="8005"/>
                    </a:cubicBezTo>
                    <a:cubicBezTo>
                      <a:pt x="16983" y="8028"/>
                      <a:pt x="16983" y="8051"/>
                      <a:pt x="16983" y="8051"/>
                    </a:cubicBezTo>
                    <a:cubicBezTo>
                      <a:pt x="16937" y="8142"/>
                      <a:pt x="16891" y="8211"/>
                      <a:pt x="16846" y="8279"/>
                    </a:cubicBezTo>
                    <a:cubicBezTo>
                      <a:pt x="16823" y="8348"/>
                      <a:pt x="16777" y="8416"/>
                      <a:pt x="16754" y="8462"/>
                    </a:cubicBezTo>
                    <a:cubicBezTo>
                      <a:pt x="16777" y="8348"/>
                      <a:pt x="16777" y="8234"/>
                      <a:pt x="16800" y="8097"/>
                    </a:cubicBezTo>
                    <a:cubicBezTo>
                      <a:pt x="16800" y="7960"/>
                      <a:pt x="16663" y="7823"/>
                      <a:pt x="16526" y="7823"/>
                    </a:cubicBezTo>
                    <a:cubicBezTo>
                      <a:pt x="16618" y="7549"/>
                      <a:pt x="16686" y="7298"/>
                      <a:pt x="16777" y="7047"/>
                    </a:cubicBezTo>
                    <a:cubicBezTo>
                      <a:pt x="16869" y="6750"/>
                      <a:pt x="16983" y="6453"/>
                      <a:pt x="17097" y="6156"/>
                    </a:cubicBezTo>
                    <a:cubicBezTo>
                      <a:pt x="17129" y="6059"/>
                      <a:pt x="17023" y="5973"/>
                      <a:pt x="16934" y="5973"/>
                    </a:cubicBezTo>
                    <a:cubicBezTo>
                      <a:pt x="16898" y="5973"/>
                      <a:pt x="16865" y="5987"/>
                      <a:pt x="16846" y="6019"/>
                    </a:cubicBezTo>
                    <a:cubicBezTo>
                      <a:pt x="16709" y="6293"/>
                      <a:pt x="16572" y="6590"/>
                      <a:pt x="16435" y="6887"/>
                    </a:cubicBezTo>
                    <a:cubicBezTo>
                      <a:pt x="16389" y="7024"/>
                      <a:pt x="16344" y="7161"/>
                      <a:pt x="16275" y="7275"/>
                    </a:cubicBezTo>
                    <a:cubicBezTo>
                      <a:pt x="16344" y="6522"/>
                      <a:pt x="16298" y="5746"/>
                      <a:pt x="16229" y="4970"/>
                    </a:cubicBezTo>
                    <a:cubicBezTo>
                      <a:pt x="16229" y="4912"/>
                      <a:pt x="16149" y="4864"/>
                      <a:pt x="16089" y="4864"/>
                    </a:cubicBezTo>
                    <a:cubicBezTo>
                      <a:pt x="16053" y="4864"/>
                      <a:pt x="16024" y="4881"/>
                      <a:pt x="16024" y="4924"/>
                    </a:cubicBezTo>
                    <a:cubicBezTo>
                      <a:pt x="16024" y="5928"/>
                      <a:pt x="15956" y="6910"/>
                      <a:pt x="15910" y="7891"/>
                    </a:cubicBezTo>
                    <a:cubicBezTo>
                      <a:pt x="15887" y="7823"/>
                      <a:pt x="15864" y="7731"/>
                      <a:pt x="15841" y="7663"/>
                    </a:cubicBezTo>
                    <a:cubicBezTo>
                      <a:pt x="15795" y="7586"/>
                      <a:pt x="15666" y="7499"/>
                      <a:pt x="15559" y="7499"/>
                    </a:cubicBezTo>
                    <a:cubicBezTo>
                      <a:pt x="15507" y="7499"/>
                      <a:pt x="15460" y="7519"/>
                      <a:pt x="15431" y="7572"/>
                    </a:cubicBezTo>
                    <a:cubicBezTo>
                      <a:pt x="15362" y="7754"/>
                      <a:pt x="15316" y="7914"/>
                      <a:pt x="15271" y="8074"/>
                    </a:cubicBezTo>
                    <a:cubicBezTo>
                      <a:pt x="15225" y="7937"/>
                      <a:pt x="15202" y="7777"/>
                      <a:pt x="15180" y="7617"/>
                    </a:cubicBezTo>
                    <a:cubicBezTo>
                      <a:pt x="15180" y="7549"/>
                      <a:pt x="15134" y="7503"/>
                      <a:pt x="15065" y="7457"/>
                    </a:cubicBezTo>
                    <a:cubicBezTo>
                      <a:pt x="15065" y="7206"/>
                      <a:pt x="15065" y="6955"/>
                      <a:pt x="15065" y="6704"/>
                    </a:cubicBezTo>
                    <a:cubicBezTo>
                      <a:pt x="15111" y="5746"/>
                      <a:pt x="15202" y="4787"/>
                      <a:pt x="15339" y="3828"/>
                    </a:cubicBezTo>
                    <a:cubicBezTo>
                      <a:pt x="15354" y="3755"/>
                      <a:pt x="15256" y="3691"/>
                      <a:pt x="15177" y="3691"/>
                    </a:cubicBezTo>
                    <a:cubicBezTo>
                      <a:pt x="15134" y="3691"/>
                      <a:pt x="15096" y="3711"/>
                      <a:pt x="15088" y="3760"/>
                    </a:cubicBezTo>
                    <a:cubicBezTo>
                      <a:pt x="14860" y="4718"/>
                      <a:pt x="14700" y="5677"/>
                      <a:pt x="14632" y="6681"/>
                    </a:cubicBezTo>
                    <a:cubicBezTo>
                      <a:pt x="14586" y="7640"/>
                      <a:pt x="14563" y="8622"/>
                      <a:pt x="14700" y="9580"/>
                    </a:cubicBezTo>
                    <a:cubicBezTo>
                      <a:pt x="14700" y="9649"/>
                      <a:pt x="14746" y="9694"/>
                      <a:pt x="14814" y="9740"/>
                    </a:cubicBezTo>
                    <a:cubicBezTo>
                      <a:pt x="14837" y="10197"/>
                      <a:pt x="14906" y="10653"/>
                      <a:pt x="14997" y="11110"/>
                    </a:cubicBezTo>
                    <a:cubicBezTo>
                      <a:pt x="15020" y="11201"/>
                      <a:pt x="15088" y="11269"/>
                      <a:pt x="15157" y="11315"/>
                    </a:cubicBezTo>
                    <a:cubicBezTo>
                      <a:pt x="15157" y="11338"/>
                      <a:pt x="15157" y="11338"/>
                      <a:pt x="15180" y="11361"/>
                    </a:cubicBezTo>
                    <a:cubicBezTo>
                      <a:pt x="15202" y="11452"/>
                      <a:pt x="15294" y="11520"/>
                      <a:pt x="15385" y="11543"/>
                    </a:cubicBezTo>
                    <a:cubicBezTo>
                      <a:pt x="15248" y="11840"/>
                      <a:pt x="15111" y="12159"/>
                      <a:pt x="14974" y="12456"/>
                    </a:cubicBezTo>
                    <a:cubicBezTo>
                      <a:pt x="14883" y="12662"/>
                      <a:pt x="14791" y="12867"/>
                      <a:pt x="14700" y="13073"/>
                    </a:cubicBezTo>
                    <a:cubicBezTo>
                      <a:pt x="14403" y="13643"/>
                      <a:pt x="14130" y="14214"/>
                      <a:pt x="13924" y="14807"/>
                    </a:cubicBezTo>
                    <a:cubicBezTo>
                      <a:pt x="13878" y="14921"/>
                      <a:pt x="13924" y="15035"/>
                      <a:pt x="14015" y="15104"/>
                    </a:cubicBezTo>
                    <a:cubicBezTo>
                      <a:pt x="13993" y="15195"/>
                      <a:pt x="13970" y="15264"/>
                      <a:pt x="13947" y="15355"/>
                    </a:cubicBezTo>
                    <a:cubicBezTo>
                      <a:pt x="13924" y="15469"/>
                      <a:pt x="13993" y="15560"/>
                      <a:pt x="14084" y="15606"/>
                    </a:cubicBezTo>
                    <a:cubicBezTo>
                      <a:pt x="13856" y="15994"/>
                      <a:pt x="13627" y="16382"/>
                      <a:pt x="13445" y="16793"/>
                    </a:cubicBezTo>
                    <a:cubicBezTo>
                      <a:pt x="13422" y="16861"/>
                      <a:pt x="13445" y="16953"/>
                      <a:pt x="13513" y="16998"/>
                    </a:cubicBezTo>
                    <a:cubicBezTo>
                      <a:pt x="13445" y="17113"/>
                      <a:pt x="13376" y="17204"/>
                      <a:pt x="13354" y="17318"/>
                    </a:cubicBezTo>
                    <a:cubicBezTo>
                      <a:pt x="13331" y="17386"/>
                      <a:pt x="13354" y="17455"/>
                      <a:pt x="13399" y="17501"/>
                    </a:cubicBezTo>
                    <a:cubicBezTo>
                      <a:pt x="13354" y="17660"/>
                      <a:pt x="13308" y="17843"/>
                      <a:pt x="13262" y="18003"/>
                    </a:cubicBezTo>
                    <a:cubicBezTo>
                      <a:pt x="13331" y="17455"/>
                      <a:pt x="13376" y="16884"/>
                      <a:pt x="13445" y="16337"/>
                    </a:cubicBezTo>
                    <a:cubicBezTo>
                      <a:pt x="13462" y="16216"/>
                      <a:pt x="13323" y="16121"/>
                      <a:pt x="13215" y="16121"/>
                    </a:cubicBezTo>
                    <a:cubicBezTo>
                      <a:pt x="13180" y="16121"/>
                      <a:pt x="13148" y="16131"/>
                      <a:pt x="13125" y="16154"/>
                    </a:cubicBezTo>
                    <a:cubicBezTo>
                      <a:pt x="13194" y="15515"/>
                      <a:pt x="13308" y="14876"/>
                      <a:pt x="13422" y="14237"/>
                    </a:cubicBezTo>
                    <a:cubicBezTo>
                      <a:pt x="13650" y="13050"/>
                      <a:pt x="13764" y="11908"/>
                      <a:pt x="13673" y="10721"/>
                    </a:cubicBezTo>
                    <a:cubicBezTo>
                      <a:pt x="13673" y="10665"/>
                      <a:pt x="13612" y="10626"/>
                      <a:pt x="13565" y="10626"/>
                    </a:cubicBezTo>
                    <a:cubicBezTo>
                      <a:pt x="13537" y="10626"/>
                      <a:pt x="13513" y="10641"/>
                      <a:pt x="13513" y="10676"/>
                    </a:cubicBezTo>
                    <a:cubicBezTo>
                      <a:pt x="13445" y="11886"/>
                      <a:pt x="13239" y="13050"/>
                      <a:pt x="12965" y="14214"/>
                    </a:cubicBezTo>
                    <a:cubicBezTo>
                      <a:pt x="12714" y="15264"/>
                      <a:pt x="12440" y="16405"/>
                      <a:pt x="12600" y="17501"/>
                    </a:cubicBezTo>
                    <a:cubicBezTo>
                      <a:pt x="12623" y="17592"/>
                      <a:pt x="12737" y="17660"/>
                      <a:pt x="12851" y="17706"/>
                    </a:cubicBezTo>
                    <a:cubicBezTo>
                      <a:pt x="12737" y="18391"/>
                      <a:pt x="12600" y="19053"/>
                      <a:pt x="12486" y="19737"/>
                    </a:cubicBezTo>
                    <a:cubicBezTo>
                      <a:pt x="12463" y="19852"/>
                      <a:pt x="12532" y="19943"/>
                      <a:pt x="12600" y="19989"/>
                    </a:cubicBezTo>
                    <a:cubicBezTo>
                      <a:pt x="12144" y="20445"/>
                      <a:pt x="11710" y="20902"/>
                      <a:pt x="11254" y="21358"/>
                    </a:cubicBezTo>
                    <a:cubicBezTo>
                      <a:pt x="10797" y="21837"/>
                      <a:pt x="10318" y="22317"/>
                      <a:pt x="9907" y="22842"/>
                    </a:cubicBezTo>
                    <a:cubicBezTo>
                      <a:pt x="9930" y="22796"/>
                      <a:pt x="9930" y="22750"/>
                      <a:pt x="9953" y="22705"/>
                    </a:cubicBezTo>
                    <a:cubicBezTo>
                      <a:pt x="10089" y="22294"/>
                      <a:pt x="10226" y="21906"/>
                      <a:pt x="10363" y="21518"/>
                    </a:cubicBezTo>
                    <a:cubicBezTo>
                      <a:pt x="10614" y="20742"/>
                      <a:pt x="10866" y="19966"/>
                      <a:pt x="11117" y="19190"/>
                    </a:cubicBezTo>
                    <a:cubicBezTo>
                      <a:pt x="11149" y="19109"/>
                      <a:pt x="11033" y="19028"/>
                      <a:pt x="10946" y="19028"/>
                    </a:cubicBezTo>
                    <a:cubicBezTo>
                      <a:pt x="10910" y="19028"/>
                      <a:pt x="10879" y="19042"/>
                      <a:pt x="10866" y="19076"/>
                    </a:cubicBezTo>
                    <a:cubicBezTo>
                      <a:pt x="10523" y="19829"/>
                      <a:pt x="10181" y="20605"/>
                      <a:pt x="9884" y="21358"/>
                    </a:cubicBezTo>
                    <a:cubicBezTo>
                      <a:pt x="9679" y="21952"/>
                      <a:pt x="9405" y="22545"/>
                      <a:pt x="9222" y="23138"/>
                    </a:cubicBezTo>
                    <a:cubicBezTo>
                      <a:pt x="9199" y="23127"/>
                      <a:pt x="9176" y="23121"/>
                      <a:pt x="9156" y="23121"/>
                    </a:cubicBezTo>
                    <a:cubicBezTo>
                      <a:pt x="9137" y="23121"/>
                      <a:pt x="9119" y="23127"/>
                      <a:pt x="9108" y="23138"/>
                    </a:cubicBezTo>
                    <a:cubicBezTo>
                      <a:pt x="8811" y="23298"/>
                      <a:pt x="8583" y="23549"/>
                      <a:pt x="8355" y="23778"/>
                    </a:cubicBezTo>
                    <a:cubicBezTo>
                      <a:pt x="8081" y="24051"/>
                      <a:pt x="7853" y="24325"/>
                      <a:pt x="7624" y="24599"/>
                    </a:cubicBezTo>
                    <a:cubicBezTo>
                      <a:pt x="7419" y="24850"/>
                      <a:pt x="7213" y="25124"/>
                      <a:pt x="7008" y="25398"/>
                    </a:cubicBezTo>
                    <a:cubicBezTo>
                      <a:pt x="6825" y="25672"/>
                      <a:pt x="6620" y="25969"/>
                      <a:pt x="6574" y="26288"/>
                    </a:cubicBezTo>
                    <a:cubicBezTo>
                      <a:pt x="6552" y="26380"/>
                      <a:pt x="6574" y="26448"/>
                      <a:pt x="6643" y="26494"/>
                    </a:cubicBezTo>
                    <a:cubicBezTo>
                      <a:pt x="6369" y="26608"/>
                      <a:pt x="6118" y="26745"/>
                      <a:pt x="5867" y="26882"/>
                    </a:cubicBezTo>
                    <a:cubicBezTo>
                      <a:pt x="5981" y="26745"/>
                      <a:pt x="6072" y="26631"/>
                      <a:pt x="6186" y="26494"/>
                    </a:cubicBezTo>
                    <a:cubicBezTo>
                      <a:pt x="6292" y="26371"/>
                      <a:pt x="6140" y="26221"/>
                      <a:pt x="6013" y="26221"/>
                    </a:cubicBezTo>
                    <a:cubicBezTo>
                      <a:pt x="5975" y="26221"/>
                      <a:pt x="5939" y="26234"/>
                      <a:pt x="5912" y="26266"/>
                    </a:cubicBezTo>
                    <a:cubicBezTo>
                      <a:pt x="5433" y="26699"/>
                      <a:pt x="4954" y="27201"/>
                      <a:pt x="4520" y="27703"/>
                    </a:cubicBezTo>
                    <a:cubicBezTo>
                      <a:pt x="5136" y="26722"/>
                      <a:pt x="5730" y="25741"/>
                      <a:pt x="6278" y="24759"/>
                    </a:cubicBezTo>
                    <a:cubicBezTo>
                      <a:pt x="6296" y="24741"/>
                      <a:pt x="6270" y="24707"/>
                      <a:pt x="6247" y="24707"/>
                    </a:cubicBezTo>
                    <a:cubicBezTo>
                      <a:pt x="6242" y="24707"/>
                      <a:pt x="6236" y="24709"/>
                      <a:pt x="6232" y="24713"/>
                    </a:cubicBezTo>
                    <a:cubicBezTo>
                      <a:pt x="5022" y="26129"/>
                      <a:pt x="3972" y="27703"/>
                      <a:pt x="3014" y="29278"/>
                    </a:cubicBezTo>
                    <a:cubicBezTo>
                      <a:pt x="2740" y="29621"/>
                      <a:pt x="2466" y="29986"/>
                      <a:pt x="2329" y="30420"/>
                    </a:cubicBezTo>
                    <a:cubicBezTo>
                      <a:pt x="2306" y="30420"/>
                      <a:pt x="2306" y="30443"/>
                      <a:pt x="2306" y="30465"/>
                    </a:cubicBezTo>
                    <a:cubicBezTo>
                      <a:pt x="2169" y="30694"/>
                      <a:pt x="2032" y="30922"/>
                      <a:pt x="1895" y="31150"/>
                    </a:cubicBezTo>
                    <a:cubicBezTo>
                      <a:pt x="1210" y="32269"/>
                      <a:pt x="549" y="33433"/>
                      <a:pt x="46" y="34642"/>
                    </a:cubicBezTo>
                    <a:cubicBezTo>
                      <a:pt x="1" y="34779"/>
                      <a:pt x="92" y="34916"/>
                      <a:pt x="206" y="34985"/>
                    </a:cubicBezTo>
                    <a:cubicBezTo>
                      <a:pt x="222" y="35139"/>
                      <a:pt x="435" y="35272"/>
                      <a:pt x="600" y="35272"/>
                    </a:cubicBezTo>
                    <a:cubicBezTo>
                      <a:pt x="679" y="35272"/>
                      <a:pt x="747" y="35241"/>
                      <a:pt x="777" y="35167"/>
                    </a:cubicBezTo>
                    <a:cubicBezTo>
                      <a:pt x="1233" y="34072"/>
                      <a:pt x="1758" y="33022"/>
                      <a:pt x="2420" y="32040"/>
                    </a:cubicBezTo>
                    <a:cubicBezTo>
                      <a:pt x="2900" y="31333"/>
                      <a:pt x="3424" y="30648"/>
                      <a:pt x="3949" y="29963"/>
                    </a:cubicBezTo>
                    <a:cubicBezTo>
                      <a:pt x="5091" y="29347"/>
                      <a:pt x="6209" y="28731"/>
                      <a:pt x="7350" y="28137"/>
                    </a:cubicBezTo>
                    <a:cubicBezTo>
                      <a:pt x="8697" y="27430"/>
                      <a:pt x="10021" y="26722"/>
                      <a:pt x="11368" y="25969"/>
                    </a:cubicBezTo>
                    <a:cubicBezTo>
                      <a:pt x="11545" y="25870"/>
                      <a:pt x="11366" y="25654"/>
                      <a:pt x="11196" y="25654"/>
                    </a:cubicBezTo>
                    <a:cubicBezTo>
                      <a:pt x="11169" y="25654"/>
                      <a:pt x="11142" y="25659"/>
                      <a:pt x="11117" y="25672"/>
                    </a:cubicBezTo>
                    <a:cubicBezTo>
                      <a:pt x="9975" y="26197"/>
                      <a:pt x="8811" y="26745"/>
                      <a:pt x="7670" y="27315"/>
                    </a:cubicBezTo>
                    <a:cubicBezTo>
                      <a:pt x="8743" y="26699"/>
                      <a:pt x="9793" y="26083"/>
                      <a:pt x="10820" y="25421"/>
                    </a:cubicBezTo>
                    <a:cubicBezTo>
                      <a:pt x="10888" y="25375"/>
                      <a:pt x="10843" y="25307"/>
                      <a:pt x="10751" y="25261"/>
                    </a:cubicBezTo>
                    <a:cubicBezTo>
                      <a:pt x="11231" y="25010"/>
                      <a:pt x="11710" y="24805"/>
                      <a:pt x="12212" y="24622"/>
                    </a:cubicBezTo>
                    <a:cubicBezTo>
                      <a:pt x="12349" y="24599"/>
                      <a:pt x="12326" y="24439"/>
                      <a:pt x="12258" y="24348"/>
                    </a:cubicBezTo>
                    <a:cubicBezTo>
                      <a:pt x="12207" y="24264"/>
                      <a:pt x="12106" y="24217"/>
                      <a:pt x="12011" y="24217"/>
                    </a:cubicBezTo>
                    <a:cubicBezTo>
                      <a:pt x="11978" y="24217"/>
                      <a:pt x="11945" y="24222"/>
                      <a:pt x="11916" y="24234"/>
                    </a:cubicBezTo>
                    <a:cubicBezTo>
                      <a:pt x="10751" y="24622"/>
                      <a:pt x="9633" y="25147"/>
                      <a:pt x="8674" y="25900"/>
                    </a:cubicBezTo>
                    <a:cubicBezTo>
                      <a:pt x="8560" y="25969"/>
                      <a:pt x="8629" y="26129"/>
                      <a:pt x="8720" y="26197"/>
                    </a:cubicBezTo>
                    <a:cubicBezTo>
                      <a:pt x="8743" y="26220"/>
                      <a:pt x="8766" y="26243"/>
                      <a:pt x="8788" y="26243"/>
                    </a:cubicBezTo>
                    <a:cubicBezTo>
                      <a:pt x="8127" y="26585"/>
                      <a:pt x="7465" y="26905"/>
                      <a:pt x="6825" y="27270"/>
                    </a:cubicBezTo>
                    <a:cubicBezTo>
                      <a:pt x="6072" y="27658"/>
                      <a:pt x="5273" y="28092"/>
                      <a:pt x="4543" y="28594"/>
                    </a:cubicBezTo>
                    <a:cubicBezTo>
                      <a:pt x="4566" y="28548"/>
                      <a:pt x="4589" y="28525"/>
                      <a:pt x="4611" y="28502"/>
                    </a:cubicBezTo>
                    <a:cubicBezTo>
                      <a:pt x="5342" y="27840"/>
                      <a:pt x="6141" y="27270"/>
                      <a:pt x="7008" y="26859"/>
                    </a:cubicBezTo>
                    <a:cubicBezTo>
                      <a:pt x="7145" y="26790"/>
                      <a:pt x="7122" y="26654"/>
                      <a:pt x="7031" y="26562"/>
                    </a:cubicBezTo>
                    <a:lnTo>
                      <a:pt x="7054" y="26562"/>
                    </a:lnTo>
                    <a:cubicBezTo>
                      <a:pt x="7145" y="26471"/>
                      <a:pt x="7213" y="26402"/>
                      <a:pt x="7259" y="26288"/>
                    </a:cubicBezTo>
                    <a:cubicBezTo>
                      <a:pt x="7282" y="26243"/>
                      <a:pt x="7282" y="26197"/>
                      <a:pt x="7259" y="26174"/>
                    </a:cubicBezTo>
                    <a:cubicBezTo>
                      <a:pt x="7282" y="26174"/>
                      <a:pt x="7305" y="26197"/>
                      <a:pt x="7328" y="26197"/>
                    </a:cubicBezTo>
                    <a:cubicBezTo>
                      <a:pt x="7376" y="26234"/>
                      <a:pt x="7445" y="26257"/>
                      <a:pt x="7512" y="26257"/>
                    </a:cubicBezTo>
                    <a:cubicBezTo>
                      <a:pt x="7570" y="26257"/>
                      <a:pt x="7628" y="26239"/>
                      <a:pt x="7670" y="26197"/>
                    </a:cubicBezTo>
                    <a:cubicBezTo>
                      <a:pt x="7693" y="26174"/>
                      <a:pt x="7693" y="26151"/>
                      <a:pt x="7716" y="26129"/>
                    </a:cubicBezTo>
                    <a:cubicBezTo>
                      <a:pt x="7741" y="26137"/>
                      <a:pt x="7769" y="26142"/>
                      <a:pt x="7797" y="26142"/>
                    </a:cubicBezTo>
                    <a:cubicBezTo>
                      <a:pt x="7845" y="26142"/>
                      <a:pt x="7892" y="26126"/>
                      <a:pt x="7921" y="26083"/>
                    </a:cubicBezTo>
                    <a:cubicBezTo>
                      <a:pt x="7944" y="26037"/>
                      <a:pt x="7967" y="25992"/>
                      <a:pt x="8012" y="25946"/>
                    </a:cubicBezTo>
                    <a:cubicBezTo>
                      <a:pt x="8078" y="26012"/>
                      <a:pt x="8183" y="26063"/>
                      <a:pt x="8281" y="26063"/>
                    </a:cubicBezTo>
                    <a:cubicBezTo>
                      <a:pt x="8353" y="26063"/>
                      <a:pt x="8421" y="26036"/>
                      <a:pt x="8469" y="25969"/>
                    </a:cubicBezTo>
                    <a:cubicBezTo>
                      <a:pt x="9176" y="24987"/>
                      <a:pt x="10067" y="24120"/>
                      <a:pt x="11117" y="23504"/>
                    </a:cubicBezTo>
                    <a:cubicBezTo>
                      <a:pt x="11335" y="23364"/>
                      <a:pt x="11121" y="23121"/>
                      <a:pt x="10926" y="23121"/>
                    </a:cubicBezTo>
                    <a:cubicBezTo>
                      <a:pt x="10898" y="23121"/>
                      <a:pt x="10869" y="23127"/>
                      <a:pt x="10843" y="23138"/>
                    </a:cubicBezTo>
                    <a:cubicBezTo>
                      <a:pt x="10089" y="23549"/>
                      <a:pt x="9382" y="24051"/>
                      <a:pt x="8788" y="24668"/>
                    </a:cubicBezTo>
                    <a:cubicBezTo>
                      <a:pt x="8857" y="24576"/>
                      <a:pt x="8925" y="24508"/>
                      <a:pt x="8971" y="24417"/>
                    </a:cubicBezTo>
                    <a:cubicBezTo>
                      <a:pt x="9062" y="24257"/>
                      <a:pt x="9222" y="24051"/>
                      <a:pt x="9176" y="23869"/>
                    </a:cubicBezTo>
                    <a:lnTo>
                      <a:pt x="9176" y="23869"/>
                    </a:lnTo>
                    <a:cubicBezTo>
                      <a:pt x="9237" y="23917"/>
                      <a:pt x="9310" y="23946"/>
                      <a:pt x="9375" y="23946"/>
                    </a:cubicBezTo>
                    <a:cubicBezTo>
                      <a:pt x="9434" y="23946"/>
                      <a:pt x="9486" y="23923"/>
                      <a:pt x="9519" y="23869"/>
                    </a:cubicBezTo>
                    <a:cubicBezTo>
                      <a:pt x="9587" y="23732"/>
                      <a:pt x="9656" y="23595"/>
                      <a:pt x="9701" y="23458"/>
                    </a:cubicBezTo>
                    <a:cubicBezTo>
                      <a:pt x="9724" y="23504"/>
                      <a:pt x="9747" y="23526"/>
                      <a:pt x="9793" y="23549"/>
                    </a:cubicBezTo>
                    <a:cubicBezTo>
                      <a:pt x="9838" y="23572"/>
                      <a:pt x="9884" y="23572"/>
                      <a:pt x="9930" y="23595"/>
                    </a:cubicBezTo>
                    <a:cubicBezTo>
                      <a:pt x="9953" y="23595"/>
                      <a:pt x="9975" y="23595"/>
                      <a:pt x="10021" y="23572"/>
                    </a:cubicBezTo>
                    <a:cubicBezTo>
                      <a:pt x="10044" y="23572"/>
                      <a:pt x="10067" y="23549"/>
                      <a:pt x="10089" y="23549"/>
                    </a:cubicBezTo>
                    <a:cubicBezTo>
                      <a:pt x="10135" y="23504"/>
                      <a:pt x="10181" y="23412"/>
                      <a:pt x="10204" y="23344"/>
                    </a:cubicBezTo>
                    <a:lnTo>
                      <a:pt x="10295" y="23184"/>
                    </a:lnTo>
                    <a:cubicBezTo>
                      <a:pt x="10295" y="23184"/>
                      <a:pt x="10295" y="23184"/>
                      <a:pt x="10295" y="23161"/>
                    </a:cubicBezTo>
                    <a:cubicBezTo>
                      <a:pt x="10409" y="23070"/>
                      <a:pt x="10500" y="22979"/>
                      <a:pt x="10592" y="22887"/>
                    </a:cubicBezTo>
                    <a:cubicBezTo>
                      <a:pt x="10641" y="22917"/>
                      <a:pt x="10691" y="22934"/>
                      <a:pt x="10737" y="22934"/>
                    </a:cubicBezTo>
                    <a:cubicBezTo>
                      <a:pt x="10797" y="22934"/>
                      <a:pt x="10850" y="22906"/>
                      <a:pt x="10888" y="22842"/>
                    </a:cubicBezTo>
                    <a:cubicBezTo>
                      <a:pt x="11550" y="21769"/>
                      <a:pt x="12623" y="21084"/>
                      <a:pt x="13696" y="20445"/>
                    </a:cubicBezTo>
                    <a:cubicBezTo>
                      <a:pt x="14746" y="19806"/>
                      <a:pt x="15864" y="19258"/>
                      <a:pt x="16983" y="18688"/>
                    </a:cubicBezTo>
                    <a:cubicBezTo>
                      <a:pt x="17122" y="18628"/>
                      <a:pt x="16966" y="18447"/>
                      <a:pt x="16833" y="18447"/>
                    </a:cubicBezTo>
                    <a:cubicBezTo>
                      <a:pt x="16814" y="18447"/>
                      <a:pt x="16795" y="18450"/>
                      <a:pt x="16777" y="18459"/>
                    </a:cubicBezTo>
                    <a:cubicBezTo>
                      <a:pt x="15545" y="18961"/>
                      <a:pt x="14312" y="19486"/>
                      <a:pt x="13171" y="20171"/>
                    </a:cubicBezTo>
                    <a:cubicBezTo>
                      <a:pt x="13034" y="20240"/>
                      <a:pt x="12897" y="20308"/>
                      <a:pt x="12760" y="20399"/>
                    </a:cubicBezTo>
                    <a:cubicBezTo>
                      <a:pt x="12851" y="20285"/>
                      <a:pt x="12943" y="20171"/>
                      <a:pt x="13034" y="20057"/>
                    </a:cubicBezTo>
                    <a:cubicBezTo>
                      <a:pt x="13080" y="20011"/>
                      <a:pt x="13080" y="19943"/>
                      <a:pt x="13057" y="19897"/>
                    </a:cubicBezTo>
                    <a:cubicBezTo>
                      <a:pt x="13057" y="19829"/>
                      <a:pt x="13057" y="19760"/>
                      <a:pt x="13080" y="19692"/>
                    </a:cubicBezTo>
                    <a:cubicBezTo>
                      <a:pt x="13080" y="19669"/>
                      <a:pt x="13080" y="19669"/>
                      <a:pt x="13080" y="19646"/>
                    </a:cubicBezTo>
                    <a:cubicBezTo>
                      <a:pt x="13125" y="19669"/>
                      <a:pt x="13148" y="19669"/>
                      <a:pt x="13194" y="19669"/>
                    </a:cubicBezTo>
                    <a:cubicBezTo>
                      <a:pt x="13285" y="19669"/>
                      <a:pt x="13331" y="19601"/>
                      <a:pt x="13354" y="19532"/>
                    </a:cubicBezTo>
                    <a:cubicBezTo>
                      <a:pt x="13399" y="19349"/>
                      <a:pt x="13445" y="19167"/>
                      <a:pt x="13490" y="18961"/>
                    </a:cubicBezTo>
                    <a:cubicBezTo>
                      <a:pt x="13490" y="18984"/>
                      <a:pt x="13513" y="18984"/>
                      <a:pt x="13536" y="18984"/>
                    </a:cubicBezTo>
                    <a:lnTo>
                      <a:pt x="13605" y="18984"/>
                    </a:lnTo>
                    <a:cubicBezTo>
                      <a:pt x="13627" y="18984"/>
                      <a:pt x="13650" y="18984"/>
                      <a:pt x="13650" y="18961"/>
                    </a:cubicBezTo>
                    <a:cubicBezTo>
                      <a:pt x="13673" y="18961"/>
                      <a:pt x="13696" y="18939"/>
                      <a:pt x="13696" y="18939"/>
                    </a:cubicBezTo>
                    <a:cubicBezTo>
                      <a:pt x="13696" y="18916"/>
                      <a:pt x="13696" y="18916"/>
                      <a:pt x="13696" y="18893"/>
                    </a:cubicBezTo>
                    <a:cubicBezTo>
                      <a:pt x="13719" y="18870"/>
                      <a:pt x="13696" y="18847"/>
                      <a:pt x="13696" y="18824"/>
                    </a:cubicBezTo>
                    <a:cubicBezTo>
                      <a:pt x="13696" y="18802"/>
                      <a:pt x="13673" y="18802"/>
                      <a:pt x="13673" y="18779"/>
                    </a:cubicBezTo>
                    <a:cubicBezTo>
                      <a:pt x="13650" y="18756"/>
                      <a:pt x="13627" y="18733"/>
                      <a:pt x="13605" y="18733"/>
                    </a:cubicBezTo>
                    <a:cubicBezTo>
                      <a:pt x="13582" y="18710"/>
                      <a:pt x="13559" y="18710"/>
                      <a:pt x="13536" y="18710"/>
                    </a:cubicBezTo>
                    <a:cubicBezTo>
                      <a:pt x="13559" y="18573"/>
                      <a:pt x="13582" y="18436"/>
                      <a:pt x="13605" y="18322"/>
                    </a:cubicBezTo>
                    <a:cubicBezTo>
                      <a:pt x="13650" y="18094"/>
                      <a:pt x="13696" y="17889"/>
                      <a:pt x="13742" y="17683"/>
                    </a:cubicBezTo>
                    <a:cubicBezTo>
                      <a:pt x="13795" y="17723"/>
                      <a:pt x="13871" y="17747"/>
                      <a:pt x="13939" y="17747"/>
                    </a:cubicBezTo>
                    <a:cubicBezTo>
                      <a:pt x="13988" y="17747"/>
                      <a:pt x="14032" y="17735"/>
                      <a:pt x="14061" y="17706"/>
                    </a:cubicBezTo>
                    <a:cubicBezTo>
                      <a:pt x="14746" y="17113"/>
                      <a:pt x="15316" y="16337"/>
                      <a:pt x="15841" y="15606"/>
                    </a:cubicBezTo>
                    <a:cubicBezTo>
                      <a:pt x="16389" y="14853"/>
                      <a:pt x="16891" y="14077"/>
                      <a:pt x="17348" y="13255"/>
                    </a:cubicBezTo>
                    <a:cubicBezTo>
                      <a:pt x="17402" y="13146"/>
                      <a:pt x="17284" y="13052"/>
                      <a:pt x="17176" y="13052"/>
                    </a:cubicBezTo>
                    <a:cubicBezTo>
                      <a:pt x="17148" y="13052"/>
                      <a:pt x="17120" y="13058"/>
                      <a:pt x="17097" y="13073"/>
                    </a:cubicBezTo>
                    <a:cubicBezTo>
                      <a:pt x="17188" y="12867"/>
                      <a:pt x="17302" y="12639"/>
                      <a:pt x="17394" y="12433"/>
                    </a:cubicBezTo>
                    <a:cubicBezTo>
                      <a:pt x="17442" y="12304"/>
                      <a:pt x="17296" y="12175"/>
                      <a:pt x="17183" y="12175"/>
                    </a:cubicBezTo>
                    <a:cubicBezTo>
                      <a:pt x="17136" y="12175"/>
                      <a:pt x="17094" y="12197"/>
                      <a:pt x="17074" y="12251"/>
                    </a:cubicBezTo>
                    <a:cubicBezTo>
                      <a:pt x="16549" y="13187"/>
                      <a:pt x="15956" y="14054"/>
                      <a:pt x="15294" y="14899"/>
                    </a:cubicBezTo>
                    <a:cubicBezTo>
                      <a:pt x="15065" y="15195"/>
                      <a:pt x="14814" y="15469"/>
                      <a:pt x="14586" y="15766"/>
                    </a:cubicBezTo>
                    <a:cubicBezTo>
                      <a:pt x="14609" y="15720"/>
                      <a:pt x="14632" y="15652"/>
                      <a:pt x="14655" y="15606"/>
                    </a:cubicBezTo>
                    <a:cubicBezTo>
                      <a:pt x="14906" y="15127"/>
                      <a:pt x="15157" y="14647"/>
                      <a:pt x="15408" y="14168"/>
                    </a:cubicBezTo>
                    <a:cubicBezTo>
                      <a:pt x="15431" y="14100"/>
                      <a:pt x="15385" y="14031"/>
                      <a:pt x="15316" y="13986"/>
                    </a:cubicBezTo>
                    <a:cubicBezTo>
                      <a:pt x="15431" y="13757"/>
                      <a:pt x="15545" y="13506"/>
                      <a:pt x="15659" y="13278"/>
                    </a:cubicBezTo>
                    <a:cubicBezTo>
                      <a:pt x="15819" y="12867"/>
                      <a:pt x="16001" y="12456"/>
                      <a:pt x="16161" y="12045"/>
                    </a:cubicBezTo>
                    <a:cubicBezTo>
                      <a:pt x="16207" y="11954"/>
                      <a:pt x="16229" y="11863"/>
                      <a:pt x="16275" y="11771"/>
                    </a:cubicBezTo>
                    <a:cubicBezTo>
                      <a:pt x="16754" y="10973"/>
                      <a:pt x="17257" y="10151"/>
                      <a:pt x="17804" y="9398"/>
                    </a:cubicBezTo>
                    <a:cubicBezTo>
                      <a:pt x="18444" y="8530"/>
                      <a:pt x="19128" y="7731"/>
                      <a:pt x="19859" y="6955"/>
                    </a:cubicBezTo>
                    <a:cubicBezTo>
                      <a:pt x="19951" y="6881"/>
                      <a:pt x="19833" y="6777"/>
                      <a:pt x="19737" y="6777"/>
                    </a:cubicBezTo>
                    <a:cubicBezTo>
                      <a:pt x="19715" y="6777"/>
                      <a:pt x="19693" y="6783"/>
                      <a:pt x="19676" y="6796"/>
                    </a:cubicBezTo>
                    <a:cubicBezTo>
                      <a:pt x="18558" y="7800"/>
                      <a:pt x="17485" y="8941"/>
                      <a:pt x="16640" y="10219"/>
                    </a:cubicBezTo>
                    <a:cubicBezTo>
                      <a:pt x="16869" y="9717"/>
                      <a:pt x="17074" y="9192"/>
                      <a:pt x="17325" y="8713"/>
                    </a:cubicBezTo>
                    <a:cubicBezTo>
                      <a:pt x="17736" y="7982"/>
                      <a:pt x="18238" y="7412"/>
                      <a:pt x="18832" y="6841"/>
                    </a:cubicBezTo>
                    <a:cubicBezTo>
                      <a:pt x="18990" y="6683"/>
                      <a:pt x="18772" y="6508"/>
                      <a:pt x="18607" y="6508"/>
                    </a:cubicBezTo>
                    <a:cubicBezTo>
                      <a:pt x="18581" y="6508"/>
                      <a:pt x="18556" y="6512"/>
                      <a:pt x="18535" y="6522"/>
                    </a:cubicBezTo>
                    <a:cubicBezTo>
                      <a:pt x="18307" y="6613"/>
                      <a:pt x="18101" y="6750"/>
                      <a:pt x="17919" y="6910"/>
                    </a:cubicBezTo>
                    <a:cubicBezTo>
                      <a:pt x="18466" y="5860"/>
                      <a:pt x="19037" y="4833"/>
                      <a:pt x="19653" y="3828"/>
                    </a:cubicBezTo>
                    <a:cubicBezTo>
                      <a:pt x="19702" y="3764"/>
                      <a:pt x="19625" y="3699"/>
                      <a:pt x="19559" y="3699"/>
                    </a:cubicBezTo>
                    <a:cubicBezTo>
                      <a:pt x="19532" y="3699"/>
                      <a:pt x="19507" y="3710"/>
                      <a:pt x="19494" y="3737"/>
                    </a:cubicBezTo>
                    <a:cubicBezTo>
                      <a:pt x="19444" y="3786"/>
                      <a:pt x="19395" y="3848"/>
                      <a:pt x="19354" y="3912"/>
                    </a:cubicBezTo>
                    <a:lnTo>
                      <a:pt x="19354" y="3912"/>
                    </a:lnTo>
                    <a:cubicBezTo>
                      <a:pt x="19548" y="3572"/>
                      <a:pt x="19760" y="3234"/>
                      <a:pt x="19973" y="2915"/>
                    </a:cubicBezTo>
                    <a:cubicBezTo>
                      <a:pt x="20589" y="2002"/>
                      <a:pt x="21365" y="1181"/>
                      <a:pt x="21890" y="222"/>
                    </a:cubicBezTo>
                    <a:cubicBezTo>
                      <a:pt x="21942" y="118"/>
                      <a:pt x="21809" y="0"/>
                      <a:pt x="217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58"/>
              <p:cNvSpPr/>
              <p:nvPr/>
            </p:nvSpPr>
            <p:spPr>
              <a:xfrm>
                <a:off x="4409418" y="2778266"/>
                <a:ext cx="20619" cy="12208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6809" extrusionOk="0">
                    <a:moveTo>
                      <a:pt x="792" y="1"/>
                    </a:moveTo>
                    <a:cubicBezTo>
                      <a:pt x="756" y="1"/>
                      <a:pt x="729" y="20"/>
                      <a:pt x="739" y="68"/>
                    </a:cubicBezTo>
                    <a:cubicBezTo>
                      <a:pt x="830" y="1187"/>
                      <a:pt x="830" y="2328"/>
                      <a:pt x="716" y="3447"/>
                    </a:cubicBezTo>
                    <a:cubicBezTo>
                      <a:pt x="579" y="4542"/>
                      <a:pt x="305" y="5592"/>
                      <a:pt x="31" y="6665"/>
                    </a:cubicBezTo>
                    <a:cubicBezTo>
                      <a:pt x="0" y="6742"/>
                      <a:pt x="94" y="6809"/>
                      <a:pt x="173" y="6809"/>
                    </a:cubicBezTo>
                    <a:cubicBezTo>
                      <a:pt x="210" y="6809"/>
                      <a:pt x="244" y="6793"/>
                      <a:pt x="259" y="6756"/>
                    </a:cubicBezTo>
                    <a:cubicBezTo>
                      <a:pt x="716" y="5729"/>
                      <a:pt x="921" y="4588"/>
                      <a:pt x="1035" y="3469"/>
                    </a:cubicBezTo>
                    <a:cubicBezTo>
                      <a:pt x="1149" y="2351"/>
                      <a:pt x="1104" y="1210"/>
                      <a:pt x="921" y="91"/>
                    </a:cubicBezTo>
                    <a:cubicBezTo>
                      <a:pt x="908" y="38"/>
                      <a:pt x="841" y="1"/>
                      <a:pt x="7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45" name="Google Shape;3045;p58"/>
              <p:cNvGrpSpPr/>
              <p:nvPr/>
            </p:nvGrpSpPr>
            <p:grpSpPr>
              <a:xfrm>
                <a:off x="3503031" y="2582213"/>
                <a:ext cx="755463" cy="635205"/>
                <a:chOff x="3503031" y="2582213"/>
                <a:chExt cx="755463" cy="635205"/>
              </a:xfrm>
            </p:grpSpPr>
            <p:sp>
              <p:nvSpPr>
                <p:cNvPr id="3046" name="Google Shape;3046;p58"/>
                <p:cNvSpPr/>
                <p:nvPr/>
              </p:nvSpPr>
              <p:spPr>
                <a:xfrm>
                  <a:off x="3503031" y="2582626"/>
                  <a:ext cx="755463" cy="630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34" h="35175" extrusionOk="0">
                      <a:moveTo>
                        <a:pt x="9381" y="14243"/>
                      </a:moveTo>
                      <a:lnTo>
                        <a:pt x="9381" y="14243"/>
                      </a:lnTo>
                      <a:cubicBezTo>
                        <a:pt x="9518" y="14517"/>
                        <a:pt x="9632" y="14814"/>
                        <a:pt x="9769" y="15088"/>
                      </a:cubicBezTo>
                      <a:cubicBezTo>
                        <a:pt x="9746" y="15088"/>
                        <a:pt x="9701" y="15111"/>
                        <a:pt x="9678" y="15134"/>
                      </a:cubicBezTo>
                      <a:cubicBezTo>
                        <a:pt x="9564" y="14997"/>
                        <a:pt x="9427" y="14837"/>
                        <a:pt x="9290" y="14700"/>
                      </a:cubicBezTo>
                      <a:cubicBezTo>
                        <a:pt x="9358" y="14563"/>
                        <a:pt x="9404" y="14403"/>
                        <a:pt x="9381" y="14243"/>
                      </a:cubicBezTo>
                      <a:close/>
                      <a:moveTo>
                        <a:pt x="1370" y="0"/>
                      </a:moveTo>
                      <a:cubicBezTo>
                        <a:pt x="1096" y="23"/>
                        <a:pt x="936" y="457"/>
                        <a:pt x="1004" y="685"/>
                      </a:cubicBezTo>
                      <a:cubicBezTo>
                        <a:pt x="1666" y="3128"/>
                        <a:pt x="2625" y="5501"/>
                        <a:pt x="3835" y="7715"/>
                      </a:cubicBezTo>
                      <a:cubicBezTo>
                        <a:pt x="3013" y="6894"/>
                        <a:pt x="2168" y="6095"/>
                        <a:pt x="1255" y="5387"/>
                      </a:cubicBezTo>
                      <a:cubicBezTo>
                        <a:pt x="1205" y="5347"/>
                        <a:pt x="1155" y="5330"/>
                        <a:pt x="1107" y="5330"/>
                      </a:cubicBezTo>
                      <a:cubicBezTo>
                        <a:pt x="826" y="5330"/>
                        <a:pt x="607" y="5929"/>
                        <a:pt x="822" y="6163"/>
                      </a:cubicBezTo>
                      <a:cubicBezTo>
                        <a:pt x="1758" y="7076"/>
                        <a:pt x="2648" y="8058"/>
                        <a:pt x="3538" y="8994"/>
                      </a:cubicBezTo>
                      <a:cubicBezTo>
                        <a:pt x="4063" y="9541"/>
                        <a:pt x="4565" y="10089"/>
                        <a:pt x="5090" y="10614"/>
                      </a:cubicBezTo>
                      <a:cubicBezTo>
                        <a:pt x="4999" y="10569"/>
                        <a:pt x="4930" y="10500"/>
                        <a:pt x="4839" y="10432"/>
                      </a:cubicBezTo>
                      <a:cubicBezTo>
                        <a:pt x="4086" y="9884"/>
                        <a:pt x="3264" y="9404"/>
                        <a:pt x="2420" y="8971"/>
                      </a:cubicBezTo>
                      <a:cubicBezTo>
                        <a:pt x="2146" y="8788"/>
                        <a:pt x="1872" y="8606"/>
                        <a:pt x="1575" y="8446"/>
                      </a:cubicBezTo>
                      <a:cubicBezTo>
                        <a:pt x="1598" y="8355"/>
                        <a:pt x="1552" y="8263"/>
                        <a:pt x="1461" y="8240"/>
                      </a:cubicBezTo>
                      <a:cubicBezTo>
                        <a:pt x="1255" y="8195"/>
                        <a:pt x="1073" y="8172"/>
                        <a:pt x="890" y="8103"/>
                      </a:cubicBezTo>
                      <a:cubicBezTo>
                        <a:pt x="870" y="8098"/>
                        <a:pt x="851" y="8095"/>
                        <a:pt x="834" y="8095"/>
                      </a:cubicBezTo>
                      <a:cubicBezTo>
                        <a:pt x="629" y="8095"/>
                        <a:pt x="580" y="8436"/>
                        <a:pt x="685" y="8583"/>
                      </a:cubicBezTo>
                      <a:cubicBezTo>
                        <a:pt x="685" y="8606"/>
                        <a:pt x="708" y="8606"/>
                        <a:pt x="708" y="8628"/>
                      </a:cubicBezTo>
                      <a:cubicBezTo>
                        <a:pt x="731" y="8628"/>
                        <a:pt x="731" y="8651"/>
                        <a:pt x="753" y="8651"/>
                      </a:cubicBezTo>
                      <a:cubicBezTo>
                        <a:pt x="1438" y="9199"/>
                        <a:pt x="2168" y="9678"/>
                        <a:pt x="2876" y="10203"/>
                      </a:cubicBezTo>
                      <a:cubicBezTo>
                        <a:pt x="3333" y="10569"/>
                        <a:pt x="3789" y="10934"/>
                        <a:pt x="4246" y="11299"/>
                      </a:cubicBezTo>
                      <a:cubicBezTo>
                        <a:pt x="4154" y="11276"/>
                        <a:pt x="4063" y="11231"/>
                        <a:pt x="3972" y="11185"/>
                      </a:cubicBezTo>
                      <a:cubicBezTo>
                        <a:pt x="3241" y="10888"/>
                        <a:pt x="2488" y="10637"/>
                        <a:pt x="1712" y="10432"/>
                      </a:cubicBezTo>
                      <a:cubicBezTo>
                        <a:pt x="1494" y="10368"/>
                        <a:pt x="1265" y="10322"/>
                        <a:pt x="1045" y="10322"/>
                      </a:cubicBezTo>
                      <a:cubicBezTo>
                        <a:pt x="713" y="10322"/>
                        <a:pt x="402" y="10426"/>
                        <a:pt x="183" y="10728"/>
                      </a:cubicBezTo>
                      <a:cubicBezTo>
                        <a:pt x="69" y="10911"/>
                        <a:pt x="0" y="11413"/>
                        <a:pt x="320" y="11436"/>
                      </a:cubicBezTo>
                      <a:cubicBezTo>
                        <a:pt x="3173" y="11687"/>
                        <a:pt x="5957" y="12988"/>
                        <a:pt x="7989" y="14997"/>
                      </a:cubicBezTo>
                      <a:cubicBezTo>
                        <a:pt x="8035" y="15042"/>
                        <a:pt x="8103" y="15065"/>
                        <a:pt x="8149" y="15088"/>
                      </a:cubicBezTo>
                      <a:cubicBezTo>
                        <a:pt x="8537" y="15955"/>
                        <a:pt x="9222" y="16709"/>
                        <a:pt x="9906" y="17439"/>
                      </a:cubicBezTo>
                      <a:cubicBezTo>
                        <a:pt x="9906" y="17462"/>
                        <a:pt x="9906" y="17462"/>
                        <a:pt x="9929" y="17462"/>
                      </a:cubicBezTo>
                      <a:cubicBezTo>
                        <a:pt x="9998" y="17599"/>
                        <a:pt x="10089" y="17713"/>
                        <a:pt x="10157" y="17850"/>
                      </a:cubicBezTo>
                      <a:cubicBezTo>
                        <a:pt x="10135" y="17827"/>
                        <a:pt x="10089" y="17804"/>
                        <a:pt x="10066" y="17804"/>
                      </a:cubicBezTo>
                      <a:cubicBezTo>
                        <a:pt x="10047" y="17791"/>
                        <a:pt x="10030" y="17786"/>
                        <a:pt x="10014" y="17786"/>
                      </a:cubicBezTo>
                      <a:cubicBezTo>
                        <a:pt x="9974" y="17786"/>
                        <a:pt x="9946" y="17823"/>
                        <a:pt x="9929" y="17873"/>
                      </a:cubicBezTo>
                      <a:cubicBezTo>
                        <a:pt x="9610" y="17644"/>
                        <a:pt x="9290" y="17416"/>
                        <a:pt x="8993" y="17188"/>
                      </a:cubicBezTo>
                      <a:cubicBezTo>
                        <a:pt x="8601" y="16894"/>
                        <a:pt x="8159" y="16566"/>
                        <a:pt x="7666" y="16566"/>
                      </a:cubicBezTo>
                      <a:cubicBezTo>
                        <a:pt x="7585" y="16566"/>
                        <a:pt x="7502" y="16575"/>
                        <a:pt x="7418" y="16594"/>
                      </a:cubicBezTo>
                      <a:cubicBezTo>
                        <a:pt x="7144" y="16663"/>
                        <a:pt x="7007" y="16960"/>
                        <a:pt x="7053" y="17211"/>
                      </a:cubicBezTo>
                      <a:cubicBezTo>
                        <a:pt x="7053" y="17256"/>
                        <a:pt x="7076" y="17279"/>
                        <a:pt x="7076" y="17302"/>
                      </a:cubicBezTo>
                      <a:cubicBezTo>
                        <a:pt x="6779" y="17119"/>
                        <a:pt x="6460" y="16914"/>
                        <a:pt x="6140" y="16731"/>
                      </a:cubicBezTo>
                      <a:cubicBezTo>
                        <a:pt x="5957" y="16594"/>
                        <a:pt x="5775" y="16503"/>
                        <a:pt x="5569" y="16435"/>
                      </a:cubicBezTo>
                      <a:cubicBezTo>
                        <a:pt x="5551" y="16431"/>
                        <a:pt x="5534" y="16429"/>
                        <a:pt x="5518" y="16429"/>
                      </a:cubicBezTo>
                      <a:cubicBezTo>
                        <a:pt x="5260" y="16429"/>
                        <a:pt x="5171" y="16901"/>
                        <a:pt x="5364" y="17051"/>
                      </a:cubicBezTo>
                      <a:cubicBezTo>
                        <a:pt x="7053" y="18101"/>
                        <a:pt x="8605" y="19356"/>
                        <a:pt x="10249" y="20475"/>
                      </a:cubicBezTo>
                      <a:cubicBezTo>
                        <a:pt x="10751" y="20840"/>
                        <a:pt x="11276" y="21182"/>
                        <a:pt x="11801" y="21502"/>
                      </a:cubicBezTo>
                      <a:cubicBezTo>
                        <a:pt x="11436" y="21319"/>
                        <a:pt x="11070" y="21160"/>
                        <a:pt x="10705" y="21023"/>
                      </a:cubicBezTo>
                      <a:cubicBezTo>
                        <a:pt x="9883" y="20680"/>
                        <a:pt x="9062" y="20361"/>
                        <a:pt x="8240" y="20064"/>
                      </a:cubicBezTo>
                      <a:cubicBezTo>
                        <a:pt x="7806" y="19927"/>
                        <a:pt x="7395" y="19790"/>
                        <a:pt x="6962" y="19676"/>
                      </a:cubicBezTo>
                      <a:cubicBezTo>
                        <a:pt x="6551" y="19562"/>
                        <a:pt x="6117" y="19402"/>
                        <a:pt x="5684" y="19379"/>
                      </a:cubicBezTo>
                      <a:cubicBezTo>
                        <a:pt x="5433" y="19379"/>
                        <a:pt x="5341" y="19836"/>
                        <a:pt x="5547" y="19950"/>
                      </a:cubicBezTo>
                      <a:cubicBezTo>
                        <a:pt x="5547" y="19950"/>
                        <a:pt x="5547" y="19950"/>
                        <a:pt x="5547" y="19973"/>
                      </a:cubicBezTo>
                      <a:cubicBezTo>
                        <a:pt x="5615" y="19995"/>
                        <a:pt x="5661" y="20041"/>
                        <a:pt x="5729" y="20064"/>
                      </a:cubicBezTo>
                      <a:cubicBezTo>
                        <a:pt x="5752" y="20064"/>
                        <a:pt x="5775" y="20087"/>
                        <a:pt x="5775" y="20087"/>
                      </a:cubicBezTo>
                      <a:cubicBezTo>
                        <a:pt x="5798" y="20132"/>
                        <a:pt x="5843" y="20132"/>
                        <a:pt x="5866" y="20132"/>
                      </a:cubicBezTo>
                      <a:cubicBezTo>
                        <a:pt x="6140" y="20246"/>
                        <a:pt x="6460" y="20338"/>
                        <a:pt x="6734" y="20452"/>
                      </a:cubicBezTo>
                      <a:cubicBezTo>
                        <a:pt x="7144" y="20612"/>
                        <a:pt x="7555" y="20771"/>
                        <a:pt x="7966" y="20931"/>
                      </a:cubicBezTo>
                      <a:cubicBezTo>
                        <a:pt x="8811" y="21251"/>
                        <a:pt x="9655" y="21616"/>
                        <a:pt x="10454" y="21981"/>
                      </a:cubicBezTo>
                      <a:cubicBezTo>
                        <a:pt x="11253" y="22346"/>
                        <a:pt x="12029" y="22734"/>
                        <a:pt x="12805" y="23122"/>
                      </a:cubicBezTo>
                      <a:cubicBezTo>
                        <a:pt x="13125" y="23305"/>
                        <a:pt x="13444" y="23488"/>
                        <a:pt x="13764" y="23647"/>
                      </a:cubicBezTo>
                      <a:cubicBezTo>
                        <a:pt x="13718" y="23784"/>
                        <a:pt x="13741" y="23967"/>
                        <a:pt x="13878" y="24013"/>
                      </a:cubicBezTo>
                      <a:cubicBezTo>
                        <a:pt x="14928" y="24446"/>
                        <a:pt x="15955" y="24971"/>
                        <a:pt x="16936" y="25588"/>
                      </a:cubicBezTo>
                      <a:cubicBezTo>
                        <a:pt x="16982" y="25610"/>
                        <a:pt x="17028" y="25656"/>
                        <a:pt x="17096" y="25679"/>
                      </a:cubicBezTo>
                      <a:cubicBezTo>
                        <a:pt x="17188" y="25725"/>
                        <a:pt x="17256" y="25793"/>
                        <a:pt x="17347" y="25839"/>
                      </a:cubicBezTo>
                      <a:cubicBezTo>
                        <a:pt x="16411" y="25496"/>
                        <a:pt x="15453" y="25245"/>
                        <a:pt x="14471" y="25063"/>
                      </a:cubicBezTo>
                      <a:cubicBezTo>
                        <a:pt x="14459" y="25061"/>
                        <a:pt x="14447" y="25060"/>
                        <a:pt x="14435" y="25060"/>
                      </a:cubicBezTo>
                      <a:cubicBezTo>
                        <a:pt x="14144" y="25060"/>
                        <a:pt x="14049" y="25591"/>
                        <a:pt x="14334" y="25679"/>
                      </a:cubicBezTo>
                      <a:cubicBezTo>
                        <a:pt x="14563" y="25770"/>
                        <a:pt x="14791" y="25862"/>
                        <a:pt x="15042" y="25953"/>
                      </a:cubicBezTo>
                      <a:cubicBezTo>
                        <a:pt x="14814" y="25907"/>
                        <a:pt x="14608" y="25884"/>
                        <a:pt x="14403" y="25839"/>
                      </a:cubicBezTo>
                      <a:cubicBezTo>
                        <a:pt x="14389" y="25837"/>
                        <a:pt x="14375" y="25836"/>
                        <a:pt x="14362" y="25836"/>
                      </a:cubicBezTo>
                      <a:cubicBezTo>
                        <a:pt x="13962" y="25836"/>
                        <a:pt x="13867" y="26483"/>
                        <a:pt x="14220" y="26638"/>
                      </a:cubicBezTo>
                      <a:cubicBezTo>
                        <a:pt x="14289" y="26660"/>
                        <a:pt x="14334" y="26683"/>
                        <a:pt x="14403" y="26706"/>
                      </a:cubicBezTo>
                      <a:cubicBezTo>
                        <a:pt x="14403" y="26843"/>
                        <a:pt x="14449" y="26957"/>
                        <a:pt x="14585" y="27003"/>
                      </a:cubicBezTo>
                      <a:cubicBezTo>
                        <a:pt x="15293" y="27299"/>
                        <a:pt x="16046" y="27482"/>
                        <a:pt x="16777" y="27665"/>
                      </a:cubicBezTo>
                      <a:cubicBezTo>
                        <a:pt x="16363" y="27608"/>
                        <a:pt x="15950" y="27567"/>
                        <a:pt x="15537" y="27567"/>
                      </a:cubicBezTo>
                      <a:cubicBezTo>
                        <a:pt x="15448" y="27567"/>
                        <a:pt x="15359" y="27569"/>
                        <a:pt x="15270" y="27573"/>
                      </a:cubicBezTo>
                      <a:cubicBezTo>
                        <a:pt x="14129" y="27573"/>
                        <a:pt x="13033" y="27847"/>
                        <a:pt x="11938" y="28167"/>
                      </a:cubicBezTo>
                      <a:cubicBezTo>
                        <a:pt x="11915" y="28167"/>
                        <a:pt x="11892" y="28190"/>
                        <a:pt x="11869" y="28190"/>
                      </a:cubicBezTo>
                      <a:cubicBezTo>
                        <a:pt x="11664" y="28258"/>
                        <a:pt x="11595" y="28783"/>
                        <a:pt x="11846" y="28783"/>
                      </a:cubicBezTo>
                      <a:cubicBezTo>
                        <a:pt x="12305" y="28807"/>
                        <a:pt x="12762" y="28816"/>
                        <a:pt x="13219" y="28816"/>
                      </a:cubicBezTo>
                      <a:cubicBezTo>
                        <a:pt x="14466" y="28816"/>
                        <a:pt x="15709" y="28750"/>
                        <a:pt x="16957" y="28750"/>
                      </a:cubicBezTo>
                      <a:cubicBezTo>
                        <a:pt x="17413" y="28750"/>
                        <a:pt x="17871" y="28759"/>
                        <a:pt x="18329" y="28783"/>
                      </a:cubicBezTo>
                      <a:cubicBezTo>
                        <a:pt x="18466" y="28806"/>
                        <a:pt x="18580" y="28852"/>
                        <a:pt x="18717" y="28874"/>
                      </a:cubicBezTo>
                      <a:cubicBezTo>
                        <a:pt x="19995" y="29217"/>
                        <a:pt x="21205" y="29673"/>
                        <a:pt x="22415" y="30175"/>
                      </a:cubicBezTo>
                      <a:cubicBezTo>
                        <a:pt x="22027" y="30107"/>
                        <a:pt x="21638" y="30039"/>
                        <a:pt x="21228" y="29970"/>
                      </a:cubicBezTo>
                      <a:cubicBezTo>
                        <a:pt x="19465" y="29686"/>
                        <a:pt x="17685" y="29529"/>
                        <a:pt x="15887" y="29529"/>
                      </a:cubicBezTo>
                      <a:cubicBezTo>
                        <a:pt x="15659" y="29529"/>
                        <a:pt x="15430" y="29531"/>
                        <a:pt x="15202" y="29536"/>
                      </a:cubicBezTo>
                      <a:cubicBezTo>
                        <a:pt x="14996" y="29536"/>
                        <a:pt x="14928" y="29993"/>
                        <a:pt x="15133" y="29993"/>
                      </a:cubicBezTo>
                      <a:cubicBezTo>
                        <a:pt x="17142" y="30107"/>
                        <a:pt x="19151" y="30358"/>
                        <a:pt x="21136" y="30769"/>
                      </a:cubicBezTo>
                      <a:cubicBezTo>
                        <a:pt x="22095" y="30974"/>
                        <a:pt x="23076" y="31203"/>
                        <a:pt x="24035" y="31477"/>
                      </a:cubicBezTo>
                      <a:cubicBezTo>
                        <a:pt x="24537" y="31613"/>
                        <a:pt x="25017" y="31773"/>
                        <a:pt x="25496" y="31933"/>
                      </a:cubicBezTo>
                      <a:cubicBezTo>
                        <a:pt x="25930" y="32070"/>
                        <a:pt x="26363" y="32253"/>
                        <a:pt x="26820" y="32275"/>
                      </a:cubicBezTo>
                      <a:cubicBezTo>
                        <a:pt x="27527" y="32549"/>
                        <a:pt x="28235" y="32800"/>
                        <a:pt x="28943" y="33029"/>
                      </a:cubicBezTo>
                      <a:cubicBezTo>
                        <a:pt x="28851" y="33006"/>
                        <a:pt x="28760" y="33006"/>
                        <a:pt x="28646" y="32983"/>
                      </a:cubicBezTo>
                      <a:cubicBezTo>
                        <a:pt x="28212" y="32915"/>
                        <a:pt x="27756" y="32846"/>
                        <a:pt x="27299" y="32778"/>
                      </a:cubicBezTo>
                      <a:cubicBezTo>
                        <a:pt x="26865" y="32732"/>
                        <a:pt x="26409" y="32618"/>
                        <a:pt x="25975" y="32618"/>
                      </a:cubicBezTo>
                      <a:cubicBezTo>
                        <a:pt x="25724" y="32618"/>
                        <a:pt x="25679" y="33120"/>
                        <a:pt x="25907" y="33166"/>
                      </a:cubicBezTo>
                      <a:cubicBezTo>
                        <a:pt x="25907" y="33166"/>
                        <a:pt x="25907" y="33188"/>
                        <a:pt x="25907" y="33188"/>
                      </a:cubicBezTo>
                      <a:cubicBezTo>
                        <a:pt x="26340" y="33303"/>
                        <a:pt x="26820" y="33303"/>
                        <a:pt x="27276" y="33348"/>
                      </a:cubicBezTo>
                      <a:lnTo>
                        <a:pt x="28600" y="33508"/>
                      </a:lnTo>
                      <a:cubicBezTo>
                        <a:pt x="28965" y="33554"/>
                        <a:pt x="29331" y="33599"/>
                        <a:pt x="29696" y="33645"/>
                      </a:cubicBezTo>
                      <a:cubicBezTo>
                        <a:pt x="29445" y="33668"/>
                        <a:pt x="29216" y="33691"/>
                        <a:pt x="28965" y="33713"/>
                      </a:cubicBezTo>
                      <a:cubicBezTo>
                        <a:pt x="28326" y="33782"/>
                        <a:pt x="27664" y="33828"/>
                        <a:pt x="27025" y="33964"/>
                      </a:cubicBezTo>
                      <a:cubicBezTo>
                        <a:pt x="26680" y="34029"/>
                        <a:pt x="26620" y="34725"/>
                        <a:pt x="26942" y="34725"/>
                      </a:cubicBezTo>
                      <a:cubicBezTo>
                        <a:pt x="26961" y="34725"/>
                        <a:pt x="26981" y="34723"/>
                        <a:pt x="27002" y="34718"/>
                      </a:cubicBezTo>
                      <a:cubicBezTo>
                        <a:pt x="27619" y="34718"/>
                        <a:pt x="28235" y="34626"/>
                        <a:pt x="28851" y="34581"/>
                      </a:cubicBezTo>
                      <a:lnTo>
                        <a:pt x="28897" y="34581"/>
                      </a:lnTo>
                      <a:cubicBezTo>
                        <a:pt x="29490" y="34558"/>
                        <a:pt x="30061" y="34535"/>
                        <a:pt x="30654" y="34512"/>
                      </a:cubicBezTo>
                      <a:cubicBezTo>
                        <a:pt x="30814" y="34509"/>
                        <a:pt x="30973" y="34508"/>
                        <a:pt x="31131" y="34508"/>
                      </a:cubicBezTo>
                      <a:cubicBezTo>
                        <a:pt x="32200" y="34508"/>
                        <a:pt x="33253" y="34573"/>
                        <a:pt x="34307" y="34672"/>
                      </a:cubicBezTo>
                      <a:cubicBezTo>
                        <a:pt x="35448" y="34809"/>
                        <a:pt x="36589" y="34923"/>
                        <a:pt x="37730" y="35037"/>
                      </a:cubicBezTo>
                      <a:cubicBezTo>
                        <a:pt x="38004" y="35083"/>
                        <a:pt x="38255" y="35129"/>
                        <a:pt x="38529" y="35129"/>
                      </a:cubicBezTo>
                      <a:cubicBezTo>
                        <a:pt x="38575" y="35129"/>
                        <a:pt x="38621" y="35129"/>
                        <a:pt x="38666" y="35106"/>
                      </a:cubicBezTo>
                      <a:cubicBezTo>
                        <a:pt x="39374" y="35151"/>
                        <a:pt x="40081" y="35174"/>
                        <a:pt x="40812" y="35174"/>
                      </a:cubicBezTo>
                      <a:lnTo>
                        <a:pt x="41611" y="35174"/>
                      </a:lnTo>
                      <a:cubicBezTo>
                        <a:pt x="42062" y="35152"/>
                        <a:pt x="42134" y="34238"/>
                        <a:pt x="41629" y="34238"/>
                      </a:cubicBezTo>
                      <a:cubicBezTo>
                        <a:pt x="41623" y="34238"/>
                        <a:pt x="41617" y="34238"/>
                        <a:pt x="41611" y="34238"/>
                      </a:cubicBezTo>
                      <a:lnTo>
                        <a:pt x="40972" y="34238"/>
                      </a:lnTo>
                      <a:cubicBezTo>
                        <a:pt x="40972" y="34147"/>
                        <a:pt x="40949" y="34056"/>
                        <a:pt x="40880" y="34010"/>
                      </a:cubicBezTo>
                      <a:cubicBezTo>
                        <a:pt x="40036" y="33599"/>
                        <a:pt x="39145" y="33325"/>
                        <a:pt x="38301" y="32937"/>
                      </a:cubicBezTo>
                      <a:cubicBezTo>
                        <a:pt x="37867" y="32755"/>
                        <a:pt x="37456" y="32549"/>
                        <a:pt x="37046" y="32344"/>
                      </a:cubicBezTo>
                      <a:cubicBezTo>
                        <a:pt x="36635" y="32138"/>
                        <a:pt x="36224" y="31910"/>
                        <a:pt x="35790" y="31796"/>
                      </a:cubicBezTo>
                      <a:cubicBezTo>
                        <a:pt x="35772" y="31790"/>
                        <a:pt x="35754" y="31787"/>
                        <a:pt x="35738" y="31787"/>
                      </a:cubicBezTo>
                      <a:cubicBezTo>
                        <a:pt x="35570" y="31787"/>
                        <a:pt x="35504" y="32082"/>
                        <a:pt x="35608" y="32207"/>
                      </a:cubicBezTo>
                      <a:cubicBezTo>
                        <a:pt x="36041" y="32641"/>
                        <a:pt x="36612" y="32983"/>
                        <a:pt x="37205" y="33257"/>
                      </a:cubicBezTo>
                      <a:cubicBezTo>
                        <a:pt x="36680" y="33166"/>
                        <a:pt x="36178" y="33074"/>
                        <a:pt x="35676" y="32983"/>
                      </a:cubicBezTo>
                      <a:cubicBezTo>
                        <a:pt x="35379" y="32915"/>
                        <a:pt x="35083" y="32823"/>
                        <a:pt x="34809" y="32755"/>
                      </a:cubicBezTo>
                      <a:cubicBezTo>
                        <a:pt x="34147" y="32412"/>
                        <a:pt x="33485" y="32047"/>
                        <a:pt x="32846" y="31705"/>
                      </a:cubicBezTo>
                      <a:cubicBezTo>
                        <a:pt x="32549" y="31522"/>
                        <a:pt x="32252" y="31362"/>
                        <a:pt x="31956" y="31203"/>
                      </a:cubicBezTo>
                      <a:cubicBezTo>
                        <a:pt x="30974" y="30564"/>
                        <a:pt x="29970" y="29902"/>
                        <a:pt x="28988" y="29285"/>
                      </a:cubicBezTo>
                      <a:cubicBezTo>
                        <a:pt x="27117" y="27824"/>
                        <a:pt x="25519" y="26090"/>
                        <a:pt x="24241" y="24081"/>
                      </a:cubicBezTo>
                      <a:cubicBezTo>
                        <a:pt x="23670" y="23214"/>
                        <a:pt x="23191" y="22278"/>
                        <a:pt x="22780" y="21319"/>
                      </a:cubicBezTo>
                      <a:cubicBezTo>
                        <a:pt x="22724" y="21193"/>
                        <a:pt x="22615" y="21127"/>
                        <a:pt x="22498" y="21127"/>
                      </a:cubicBezTo>
                      <a:cubicBezTo>
                        <a:pt x="22425" y="21127"/>
                        <a:pt x="22348" y="21153"/>
                        <a:pt x="22278" y="21205"/>
                      </a:cubicBezTo>
                      <a:cubicBezTo>
                        <a:pt x="22095" y="21365"/>
                        <a:pt x="22049" y="21662"/>
                        <a:pt x="22141" y="21867"/>
                      </a:cubicBezTo>
                      <a:cubicBezTo>
                        <a:pt x="22666" y="23122"/>
                        <a:pt x="23305" y="24332"/>
                        <a:pt x="24081" y="25451"/>
                      </a:cubicBezTo>
                      <a:cubicBezTo>
                        <a:pt x="23145" y="24515"/>
                        <a:pt x="22232" y="23533"/>
                        <a:pt x="21365" y="22529"/>
                      </a:cubicBezTo>
                      <a:cubicBezTo>
                        <a:pt x="21318" y="22473"/>
                        <a:pt x="21268" y="22449"/>
                        <a:pt x="21220" y="22449"/>
                      </a:cubicBezTo>
                      <a:cubicBezTo>
                        <a:pt x="21035" y="22449"/>
                        <a:pt x="20877" y="22804"/>
                        <a:pt x="21022" y="22986"/>
                      </a:cubicBezTo>
                      <a:cubicBezTo>
                        <a:pt x="21775" y="23967"/>
                        <a:pt x="22551" y="24880"/>
                        <a:pt x="23396" y="25793"/>
                      </a:cubicBezTo>
                      <a:cubicBezTo>
                        <a:pt x="23191" y="25656"/>
                        <a:pt x="23008" y="25542"/>
                        <a:pt x="22803" y="25405"/>
                      </a:cubicBezTo>
                      <a:cubicBezTo>
                        <a:pt x="22004" y="24880"/>
                        <a:pt x="21205" y="24195"/>
                        <a:pt x="20315" y="23807"/>
                      </a:cubicBezTo>
                      <a:cubicBezTo>
                        <a:pt x="20274" y="23787"/>
                        <a:pt x="20234" y="23777"/>
                        <a:pt x="20197" y="23777"/>
                      </a:cubicBezTo>
                      <a:cubicBezTo>
                        <a:pt x="19944" y="23777"/>
                        <a:pt x="19793" y="24202"/>
                        <a:pt x="19972" y="24401"/>
                      </a:cubicBezTo>
                      <a:cubicBezTo>
                        <a:pt x="20657" y="25131"/>
                        <a:pt x="21547" y="25679"/>
                        <a:pt x="22392" y="26204"/>
                      </a:cubicBezTo>
                      <a:cubicBezTo>
                        <a:pt x="22917" y="26546"/>
                        <a:pt x="23442" y="26866"/>
                        <a:pt x="23989" y="27163"/>
                      </a:cubicBezTo>
                      <a:cubicBezTo>
                        <a:pt x="24241" y="27528"/>
                        <a:pt x="24514" y="27870"/>
                        <a:pt x="24811" y="28213"/>
                      </a:cubicBezTo>
                      <a:cubicBezTo>
                        <a:pt x="24058" y="27779"/>
                        <a:pt x="23305" y="27345"/>
                        <a:pt x="22643" y="26797"/>
                      </a:cubicBezTo>
                      <a:cubicBezTo>
                        <a:pt x="22607" y="26765"/>
                        <a:pt x="22571" y="26751"/>
                        <a:pt x="22538" y="26751"/>
                      </a:cubicBezTo>
                      <a:cubicBezTo>
                        <a:pt x="22380" y="26751"/>
                        <a:pt x="22259" y="27054"/>
                        <a:pt x="22278" y="27185"/>
                      </a:cubicBezTo>
                      <a:cubicBezTo>
                        <a:pt x="22323" y="27345"/>
                        <a:pt x="22392" y="27505"/>
                        <a:pt x="22460" y="27642"/>
                      </a:cubicBezTo>
                      <a:cubicBezTo>
                        <a:pt x="20269" y="26135"/>
                        <a:pt x="18238" y="24378"/>
                        <a:pt x="16457" y="22369"/>
                      </a:cubicBezTo>
                      <a:cubicBezTo>
                        <a:pt x="15453" y="21228"/>
                        <a:pt x="14517" y="20018"/>
                        <a:pt x="13650" y="18763"/>
                      </a:cubicBezTo>
                      <a:cubicBezTo>
                        <a:pt x="12737" y="15978"/>
                        <a:pt x="12189" y="13079"/>
                        <a:pt x="11687" y="10181"/>
                      </a:cubicBezTo>
                      <a:cubicBezTo>
                        <a:pt x="11648" y="9985"/>
                        <a:pt x="11508" y="9824"/>
                        <a:pt x="11312" y="9824"/>
                      </a:cubicBezTo>
                      <a:cubicBezTo>
                        <a:pt x="11279" y="9824"/>
                        <a:pt x="11244" y="9828"/>
                        <a:pt x="11207" y="9838"/>
                      </a:cubicBezTo>
                      <a:cubicBezTo>
                        <a:pt x="10956" y="9907"/>
                        <a:pt x="10842" y="10203"/>
                        <a:pt x="10819" y="10432"/>
                      </a:cubicBezTo>
                      <a:cubicBezTo>
                        <a:pt x="10728" y="11687"/>
                        <a:pt x="10751" y="12942"/>
                        <a:pt x="10888" y="14175"/>
                      </a:cubicBezTo>
                      <a:cubicBezTo>
                        <a:pt x="10591" y="13764"/>
                        <a:pt x="10226" y="13399"/>
                        <a:pt x="9769" y="13148"/>
                      </a:cubicBezTo>
                      <a:cubicBezTo>
                        <a:pt x="9706" y="13109"/>
                        <a:pt x="9647" y="13092"/>
                        <a:pt x="9591" y="13092"/>
                      </a:cubicBezTo>
                      <a:cubicBezTo>
                        <a:pt x="9284" y="13092"/>
                        <a:pt x="9106" y="13611"/>
                        <a:pt x="9222" y="13901"/>
                      </a:cubicBezTo>
                      <a:cubicBezTo>
                        <a:pt x="9153" y="13810"/>
                        <a:pt x="9085" y="13741"/>
                        <a:pt x="9016" y="13673"/>
                      </a:cubicBezTo>
                      <a:cubicBezTo>
                        <a:pt x="8126" y="10249"/>
                        <a:pt x="8035" y="6620"/>
                        <a:pt x="8697" y="3128"/>
                      </a:cubicBezTo>
                      <a:cubicBezTo>
                        <a:pt x="8742" y="2899"/>
                        <a:pt x="8674" y="2580"/>
                        <a:pt x="8423" y="2511"/>
                      </a:cubicBezTo>
                      <a:cubicBezTo>
                        <a:pt x="8402" y="2508"/>
                        <a:pt x="8382" y="2506"/>
                        <a:pt x="8363" y="2506"/>
                      </a:cubicBezTo>
                      <a:cubicBezTo>
                        <a:pt x="8122" y="2506"/>
                        <a:pt x="7961" y="2755"/>
                        <a:pt x="7898" y="2945"/>
                      </a:cubicBezTo>
                      <a:cubicBezTo>
                        <a:pt x="7395" y="5068"/>
                        <a:pt x="7259" y="7236"/>
                        <a:pt x="7281" y="9404"/>
                      </a:cubicBezTo>
                      <a:cubicBezTo>
                        <a:pt x="7259" y="9268"/>
                        <a:pt x="7213" y="9108"/>
                        <a:pt x="7167" y="8971"/>
                      </a:cubicBezTo>
                      <a:cubicBezTo>
                        <a:pt x="7099" y="8765"/>
                        <a:pt x="7007" y="8674"/>
                        <a:pt x="6871" y="8674"/>
                      </a:cubicBezTo>
                      <a:cubicBezTo>
                        <a:pt x="6574" y="7236"/>
                        <a:pt x="6482" y="5752"/>
                        <a:pt x="6619" y="4269"/>
                      </a:cubicBezTo>
                      <a:cubicBezTo>
                        <a:pt x="6642" y="4063"/>
                        <a:pt x="6528" y="3904"/>
                        <a:pt x="6346" y="3835"/>
                      </a:cubicBezTo>
                      <a:cubicBezTo>
                        <a:pt x="6291" y="3810"/>
                        <a:pt x="6237" y="3799"/>
                        <a:pt x="6184" y="3799"/>
                      </a:cubicBezTo>
                      <a:cubicBezTo>
                        <a:pt x="5952" y="3799"/>
                        <a:pt x="5750" y="4018"/>
                        <a:pt x="5638" y="4223"/>
                      </a:cubicBezTo>
                      <a:cubicBezTo>
                        <a:pt x="5455" y="4520"/>
                        <a:pt x="5455" y="4885"/>
                        <a:pt x="5455" y="5227"/>
                      </a:cubicBezTo>
                      <a:cubicBezTo>
                        <a:pt x="5410" y="6004"/>
                        <a:pt x="5433" y="6757"/>
                        <a:pt x="5501" y="7533"/>
                      </a:cubicBezTo>
                      <a:cubicBezTo>
                        <a:pt x="5592" y="8263"/>
                        <a:pt x="5706" y="8994"/>
                        <a:pt x="5889" y="9724"/>
                      </a:cubicBezTo>
                      <a:cubicBezTo>
                        <a:pt x="5821" y="9610"/>
                        <a:pt x="5752" y="9519"/>
                        <a:pt x="5706" y="9404"/>
                      </a:cubicBezTo>
                      <a:cubicBezTo>
                        <a:pt x="5478" y="8834"/>
                        <a:pt x="5296" y="8263"/>
                        <a:pt x="5136" y="7670"/>
                      </a:cubicBezTo>
                      <a:cubicBezTo>
                        <a:pt x="4839" y="6711"/>
                        <a:pt x="4520" y="5775"/>
                        <a:pt x="4177" y="4839"/>
                      </a:cubicBezTo>
                      <a:cubicBezTo>
                        <a:pt x="3812" y="3904"/>
                        <a:pt x="3401" y="2968"/>
                        <a:pt x="2967" y="2078"/>
                      </a:cubicBezTo>
                      <a:cubicBezTo>
                        <a:pt x="2739" y="1644"/>
                        <a:pt x="2511" y="1210"/>
                        <a:pt x="2283" y="777"/>
                      </a:cubicBezTo>
                      <a:cubicBezTo>
                        <a:pt x="2077" y="389"/>
                        <a:pt x="1872" y="0"/>
                        <a:pt x="137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7" name="Google Shape;3047;p58"/>
                <p:cNvSpPr/>
                <p:nvPr/>
              </p:nvSpPr>
              <p:spPr>
                <a:xfrm>
                  <a:off x="3529442" y="2582213"/>
                  <a:ext cx="96786" cy="209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8" h="11694" extrusionOk="0">
                      <a:moveTo>
                        <a:pt x="170" y="0"/>
                      </a:moveTo>
                      <a:cubicBezTo>
                        <a:pt x="104" y="0"/>
                        <a:pt x="60" y="150"/>
                        <a:pt x="79" y="206"/>
                      </a:cubicBezTo>
                      <a:cubicBezTo>
                        <a:pt x="695" y="1667"/>
                        <a:pt x="1289" y="3151"/>
                        <a:pt x="1837" y="4657"/>
                      </a:cubicBezTo>
                      <a:cubicBezTo>
                        <a:pt x="2065" y="5273"/>
                        <a:pt x="2293" y="5912"/>
                        <a:pt x="2499" y="6552"/>
                      </a:cubicBezTo>
                      <a:cubicBezTo>
                        <a:pt x="2613" y="6985"/>
                        <a:pt x="2750" y="7396"/>
                        <a:pt x="2864" y="7830"/>
                      </a:cubicBezTo>
                      <a:cubicBezTo>
                        <a:pt x="2750" y="7693"/>
                        <a:pt x="2658" y="7556"/>
                        <a:pt x="2544" y="7419"/>
                      </a:cubicBezTo>
                      <a:cubicBezTo>
                        <a:pt x="2521" y="7391"/>
                        <a:pt x="2496" y="7379"/>
                        <a:pt x="2471" y="7379"/>
                      </a:cubicBezTo>
                      <a:cubicBezTo>
                        <a:pt x="2374" y="7379"/>
                        <a:pt x="2284" y="7556"/>
                        <a:pt x="2339" y="7647"/>
                      </a:cubicBezTo>
                      <a:cubicBezTo>
                        <a:pt x="2522" y="8035"/>
                        <a:pt x="2727" y="8400"/>
                        <a:pt x="2932" y="8788"/>
                      </a:cubicBezTo>
                      <a:cubicBezTo>
                        <a:pt x="2864" y="8811"/>
                        <a:pt x="2818" y="8903"/>
                        <a:pt x="2818" y="8994"/>
                      </a:cubicBezTo>
                      <a:cubicBezTo>
                        <a:pt x="1951" y="8058"/>
                        <a:pt x="1038" y="7145"/>
                        <a:pt x="148" y="6255"/>
                      </a:cubicBezTo>
                      <a:cubicBezTo>
                        <a:pt x="135" y="6242"/>
                        <a:pt x="121" y="6236"/>
                        <a:pt x="107" y="6236"/>
                      </a:cubicBezTo>
                      <a:cubicBezTo>
                        <a:pt x="50" y="6236"/>
                        <a:pt x="1" y="6336"/>
                        <a:pt x="56" y="6392"/>
                      </a:cubicBezTo>
                      <a:cubicBezTo>
                        <a:pt x="878" y="7328"/>
                        <a:pt x="1700" y="8263"/>
                        <a:pt x="2544" y="9176"/>
                      </a:cubicBezTo>
                      <a:cubicBezTo>
                        <a:pt x="2476" y="9131"/>
                        <a:pt x="2407" y="9062"/>
                        <a:pt x="2339" y="9017"/>
                      </a:cubicBezTo>
                      <a:cubicBezTo>
                        <a:pt x="1745" y="8492"/>
                        <a:pt x="1152" y="7944"/>
                        <a:pt x="559" y="7396"/>
                      </a:cubicBezTo>
                      <a:cubicBezTo>
                        <a:pt x="547" y="7384"/>
                        <a:pt x="535" y="7379"/>
                        <a:pt x="522" y="7379"/>
                      </a:cubicBezTo>
                      <a:cubicBezTo>
                        <a:pt x="463" y="7379"/>
                        <a:pt x="407" y="7499"/>
                        <a:pt x="444" y="7556"/>
                      </a:cubicBezTo>
                      <a:cubicBezTo>
                        <a:pt x="1015" y="8126"/>
                        <a:pt x="1586" y="8674"/>
                        <a:pt x="2156" y="9222"/>
                      </a:cubicBezTo>
                      <a:cubicBezTo>
                        <a:pt x="2727" y="9770"/>
                        <a:pt x="3298" y="10318"/>
                        <a:pt x="3914" y="10774"/>
                      </a:cubicBezTo>
                      <a:cubicBezTo>
                        <a:pt x="3937" y="10786"/>
                        <a:pt x="3960" y="10791"/>
                        <a:pt x="3979" y="10791"/>
                      </a:cubicBezTo>
                      <a:cubicBezTo>
                        <a:pt x="3999" y="10791"/>
                        <a:pt x="4017" y="10786"/>
                        <a:pt x="4028" y="10774"/>
                      </a:cubicBezTo>
                      <a:cubicBezTo>
                        <a:pt x="4051" y="10797"/>
                        <a:pt x="4074" y="10820"/>
                        <a:pt x="4096" y="10843"/>
                      </a:cubicBezTo>
                      <a:cubicBezTo>
                        <a:pt x="4123" y="10869"/>
                        <a:pt x="4150" y="10880"/>
                        <a:pt x="4176" y="10880"/>
                      </a:cubicBezTo>
                      <a:cubicBezTo>
                        <a:pt x="4237" y="10880"/>
                        <a:pt x="4292" y="10816"/>
                        <a:pt x="4325" y="10751"/>
                      </a:cubicBezTo>
                      <a:cubicBezTo>
                        <a:pt x="4416" y="10888"/>
                        <a:pt x="4553" y="11048"/>
                        <a:pt x="4667" y="11208"/>
                      </a:cubicBezTo>
                      <a:cubicBezTo>
                        <a:pt x="4736" y="11276"/>
                        <a:pt x="4804" y="11368"/>
                        <a:pt x="4895" y="11459"/>
                      </a:cubicBezTo>
                      <a:cubicBezTo>
                        <a:pt x="4941" y="11505"/>
                        <a:pt x="4987" y="11550"/>
                        <a:pt x="5032" y="11596"/>
                      </a:cubicBezTo>
                      <a:cubicBezTo>
                        <a:pt x="5055" y="11619"/>
                        <a:pt x="5078" y="11642"/>
                        <a:pt x="5101" y="11664"/>
                      </a:cubicBezTo>
                      <a:cubicBezTo>
                        <a:pt x="5124" y="11664"/>
                        <a:pt x="5169" y="11687"/>
                        <a:pt x="5192" y="11687"/>
                      </a:cubicBezTo>
                      <a:cubicBezTo>
                        <a:pt x="5205" y="11691"/>
                        <a:pt x="5217" y="11693"/>
                        <a:pt x="5229" y="11693"/>
                      </a:cubicBezTo>
                      <a:cubicBezTo>
                        <a:pt x="5284" y="11693"/>
                        <a:pt x="5333" y="11656"/>
                        <a:pt x="5352" y="11619"/>
                      </a:cubicBezTo>
                      <a:cubicBezTo>
                        <a:pt x="5398" y="11550"/>
                        <a:pt x="5398" y="11482"/>
                        <a:pt x="5375" y="11390"/>
                      </a:cubicBezTo>
                      <a:cubicBezTo>
                        <a:pt x="5352" y="11368"/>
                        <a:pt x="5352" y="11322"/>
                        <a:pt x="5329" y="11299"/>
                      </a:cubicBezTo>
                      <a:cubicBezTo>
                        <a:pt x="5306" y="11276"/>
                        <a:pt x="5283" y="11254"/>
                        <a:pt x="5261" y="11208"/>
                      </a:cubicBezTo>
                      <a:cubicBezTo>
                        <a:pt x="5238" y="11185"/>
                        <a:pt x="5192" y="11139"/>
                        <a:pt x="5146" y="11094"/>
                      </a:cubicBezTo>
                      <a:cubicBezTo>
                        <a:pt x="5078" y="11002"/>
                        <a:pt x="5009" y="10911"/>
                        <a:pt x="4918" y="10820"/>
                      </a:cubicBezTo>
                      <a:cubicBezTo>
                        <a:pt x="4781" y="10637"/>
                        <a:pt x="4644" y="10455"/>
                        <a:pt x="4507" y="10272"/>
                      </a:cubicBezTo>
                      <a:cubicBezTo>
                        <a:pt x="4481" y="10237"/>
                        <a:pt x="4445" y="10222"/>
                        <a:pt x="4407" y="10222"/>
                      </a:cubicBezTo>
                      <a:cubicBezTo>
                        <a:pt x="4344" y="10222"/>
                        <a:pt x="4276" y="10261"/>
                        <a:pt x="4233" y="10318"/>
                      </a:cubicBezTo>
                      <a:cubicBezTo>
                        <a:pt x="4211" y="10341"/>
                        <a:pt x="4188" y="10409"/>
                        <a:pt x="4188" y="10455"/>
                      </a:cubicBezTo>
                      <a:cubicBezTo>
                        <a:pt x="4051" y="10318"/>
                        <a:pt x="3914" y="10158"/>
                        <a:pt x="3800" y="10021"/>
                      </a:cubicBezTo>
                      <a:cubicBezTo>
                        <a:pt x="3868" y="9975"/>
                        <a:pt x="3937" y="9816"/>
                        <a:pt x="3891" y="9724"/>
                      </a:cubicBezTo>
                      <a:cubicBezTo>
                        <a:pt x="3891" y="9701"/>
                        <a:pt x="3868" y="9679"/>
                        <a:pt x="3868" y="9656"/>
                      </a:cubicBezTo>
                      <a:cubicBezTo>
                        <a:pt x="3891" y="9587"/>
                        <a:pt x="3914" y="9519"/>
                        <a:pt x="3914" y="9450"/>
                      </a:cubicBezTo>
                      <a:cubicBezTo>
                        <a:pt x="3868" y="9382"/>
                        <a:pt x="3845" y="9313"/>
                        <a:pt x="3823" y="9222"/>
                      </a:cubicBezTo>
                      <a:cubicBezTo>
                        <a:pt x="3845" y="9199"/>
                        <a:pt x="3845" y="9154"/>
                        <a:pt x="3845" y="9108"/>
                      </a:cubicBezTo>
                      <a:cubicBezTo>
                        <a:pt x="3731" y="8720"/>
                        <a:pt x="3594" y="8332"/>
                        <a:pt x="3435" y="7967"/>
                      </a:cubicBezTo>
                      <a:cubicBezTo>
                        <a:pt x="3366" y="7738"/>
                        <a:pt x="3298" y="7510"/>
                        <a:pt x="3229" y="7282"/>
                      </a:cubicBezTo>
                      <a:cubicBezTo>
                        <a:pt x="2795" y="5570"/>
                        <a:pt x="2248" y="3904"/>
                        <a:pt x="1289" y="2420"/>
                      </a:cubicBezTo>
                      <a:lnTo>
                        <a:pt x="1266" y="2420"/>
                      </a:lnTo>
                      <a:cubicBezTo>
                        <a:pt x="992" y="1735"/>
                        <a:pt x="718" y="1051"/>
                        <a:pt x="399" y="389"/>
                      </a:cubicBezTo>
                      <a:cubicBezTo>
                        <a:pt x="467" y="343"/>
                        <a:pt x="490" y="252"/>
                        <a:pt x="444" y="206"/>
                      </a:cubicBezTo>
                      <a:cubicBezTo>
                        <a:pt x="376" y="138"/>
                        <a:pt x="307" y="69"/>
                        <a:pt x="216" y="23"/>
                      </a:cubicBezTo>
                      <a:cubicBezTo>
                        <a:pt x="200" y="7"/>
                        <a:pt x="185" y="0"/>
                        <a:pt x="17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8" name="Google Shape;3048;p58"/>
                <p:cNvSpPr/>
                <p:nvPr/>
              </p:nvSpPr>
              <p:spPr>
                <a:xfrm>
                  <a:off x="3552304" y="2661825"/>
                  <a:ext cx="121404" cy="192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1" h="10751" extrusionOk="0">
                      <a:moveTo>
                        <a:pt x="2114" y="7293"/>
                      </a:moveTo>
                      <a:lnTo>
                        <a:pt x="2114" y="7293"/>
                      </a:lnTo>
                      <a:cubicBezTo>
                        <a:pt x="2548" y="7521"/>
                        <a:pt x="2936" y="7841"/>
                        <a:pt x="3324" y="8160"/>
                      </a:cubicBezTo>
                      <a:cubicBezTo>
                        <a:pt x="3392" y="8206"/>
                        <a:pt x="3461" y="8274"/>
                        <a:pt x="3529" y="8343"/>
                      </a:cubicBezTo>
                      <a:cubicBezTo>
                        <a:pt x="3438" y="8274"/>
                        <a:pt x="3346" y="8229"/>
                        <a:pt x="3278" y="8183"/>
                      </a:cubicBezTo>
                      <a:cubicBezTo>
                        <a:pt x="3255" y="8160"/>
                        <a:pt x="3255" y="8160"/>
                        <a:pt x="3255" y="8160"/>
                      </a:cubicBezTo>
                      <a:cubicBezTo>
                        <a:pt x="2890" y="7818"/>
                        <a:pt x="2502" y="7544"/>
                        <a:pt x="2114" y="7293"/>
                      </a:cubicBezTo>
                      <a:close/>
                      <a:moveTo>
                        <a:pt x="3720" y="0"/>
                      </a:moveTo>
                      <a:cubicBezTo>
                        <a:pt x="3643" y="0"/>
                        <a:pt x="3563" y="57"/>
                        <a:pt x="3552" y="171"/>
                      </a:cubicBezTo>
                      <a:cubicBezTo>
                        <a:pt x="3278" y="2340"/>
                        <a:pt x="3552" y="4554"/>
                        <a:pt x="4145" y="6631"/>
                      </a:cubicBezTo>
                      <a:cubicBezTo>
                        <a:pt x="4176" y="6712"/>
                        <a:pt x="4224" y="6744"/>
                        <a:pt x="4273" y="6744"/>
                      </a:cubicBezTo>
                      <a:cubicBezTo>
                        <a:pt x="4333" y="6744"/>
                        <a:pt x="4394" y="6694"/>
                        <a:pt x="4419" y="6631"/>
                      </a:cubicBezTo>
                      <a:cubicBezTo>
                        <a:pt x="4442" y="6791"/>
                        <a:pt x="4488" y="6973"/>
                        <a:pt x="4533" y="7133"/>
                      </a:cubicBezTo>
                      <a:cubicBezTo>
                        <a:pt x="4562" y="7237"/>
                        <a:pt x="4617" y="7278"/>
                        <a:pt x="4676" y="7278"/>
                      </a:cubicBezTo>
                      <a:cubicBezTo>
                        <a:pt x="4759" y="7278"/>
                        <a:pt x="4849" y="7195"/>
                        <a:pt x="4876" y="7087"/>
                      </a:cubicBezTo>
                      <a:cubicBezTo>
                        <a:pt x="4967" y="7795"/>
                        <a:pt x="5172" y="8480"/>
                        <a:pt x="5424" y="9142"/>
                      </a:cubicBezTo>
                      <a:cubicBezTo>
                        <a:pt x="4853" y="8594"/>
                        <a:pt x="4374" y="7932"/>
                        <a:pt x="3871" y="7338"/>
                      </a:cubicBezTo>
                      <a:cubicBezTo>
                        <a:pt x="3836" y="7298"/>
                        <a:pt x="3798" y="7281"/>
                        <a:pt x="3761" y="7281"/>
                      </a:cubicBezTo>
                      <a:cubicBezTo>
                        <a:pt x="3633" y="7281"/>
                        <a:pt x="3516" y="7488"/>
                        <a:pt x="3552" y="7612"/>
                      </a:cubicBezTo>
                      <a:cubicBezTo>
                        <a:pt x="3575" y="7704"/>
                        <a:pt x="3598" y="7772"/>
                        <a:pt x="3620" y="7841"/>
                      </a:cubicBezTo>
                      <a:cubicBezTo>
                        <a:pt x="3575" y="7818"/>
                        <a:pt x="3529" y="7795"/>
                        <a:pt x="3483" y="7749"/>
                      </a:cubicBezTo>
                      <a:cubicBezTo>
                        <a:pt x="2844" y="7293"/>
                        <a:pt x="2114" y="6768"/>
                        <a:pt x="1292" y="6722"/>
                      </a:cubicBezTo>
                      <a:cubicBezTo>
                        <a:pt x="1178" y="6722"/>
                        <a:pt x="1087" y="6928"/>
                        <a:pt x="1201" y="6996"/>
                      </a:cubicBezTo>
                      <a:cubicBezTo>
                        <a:pt x="1315" y="7065"/>
                        <a:pt x="1406" y="7156"/>
                        <a:pt x="1520" y="7224"/>
                      </a:cubicBezTo>
                      <a:cubicBezTo>
                        <a:pt x="1064" y="6996"/>
                        <a:pt x="607" y="6791"/>
                        <a:pt x="151" y="6608"/>
                      </a:cubicBezTo>
                      <a:cubicBezTo>
                        <a:pt x="142" y="6604"/>
                        <a:pt x="133" y="6601"/>
                        <a:pt x="124" y="6601"/>
                      </a:cubicBezTo>
                      <a:cubicBezTo>
                        <a:pt x="48" y="6601"/>
                        <a:pt x="0" y="6770"/>
                        <a:pt x="82" y="6791"/>
                      </a:cubicBezTo>
                      <a:cubicBezTo>
                        <a:pt x="1064" y="7270"/>
                        <a:pt x="2023" y="7818"/>
                        <a:pt x="2958" y="8411"/>
                      </a:cubicBezTo>
                      <a:cubicBezTo>
                        <a:pt x="3073" y="8525"/>
                        <a:pt x="3187" y="8640"/>
                        <a:pt x="3301" y="8754"/>
                      </a:cubicBezTo>
                      <a:cubicBezTo>
                        <a:pt x="3803" y="9279"/>
                        <a:pt x="4351" y="9918"/>
                        <a:pt x="5127" y="9941"/>
                      </a:cubicBezTo>
                      <a:cubicBezTo>
                        <a:pt x="5218" y="9941"/>
                        <a:pt x="5287" y="9872"/>
                        <a:pt x="5309" y="9781"/>
                      </a:cubicBezTo>
                      <a:cubicBezTo>
                        <a:pt x="5309" y="9758"/>
                        <a:pt x="5309" y="9735"/>
                        <a:pt x="5332" y="9735"/>
                      </a:cubicBezTo>
                      <a:cubicBezTo>
                        <a:pt x="5515" y="9918"/>
                        <a:pt x="5720" y="10078"/>
                        <a:pt x="5926" y="10214"/>
                      </a:cubicBezTo>
                      <a:cubicBezTo>
                        <a:pt x="5994" y="10351"/>
                        <a:pt x="6040" y="10511"/>
                        <a:pt x="6108" y="10648"/>
                      </a:cubicBezTo>
                      <a:cubicBezTo>
                        <a:pt x="6137" y="10706"/>
                        <a:pt x="6173" y="10730"/>
                        <a:pt x="6209" y="10730"/>
                      </a:cubicBezTo>
                      <a:cubicBezTo>
                        <a:pt x="6287" y="10730"/>
                        <a:pt x="6367" y="10620"/>
                        <a:pt x="6382" y="10511"/>
                      </a:cubicBezTo>
                      <a:cubicBezTo>
                        <a:pt x="6405" y="10580"/>
                        <a:pt x="6451" y="10648"/>
                        <a:pt x="6496" y="10717"/>
                      </a:cubicBezTo>
                      <a:cubicBezTo>
                        <a:pt x="6508" y="10740"/>
                        <a:pt x="6526" y="10750"/>
                        <a:pt x="6546" y="10750"/>
                      </a:cubicBezTo>
                      <a:cubicBezTo>
                        <a:pt x="6604" y="10750"/>
                        <a:pt x="6679" y="10670"/>
                        <a:pt x="6679" y="10603"/>
                      </a:cubicBezTo>
                      <a:cubicBezTo>
                        <a:pt x="6770" y="9986"/>
                        <a:pt x="6588" y="9416"/>
                        <a:pt x="6428" y="8799"/>
                      </a:cubicBezTo>
                      <a:cubicBezTo>
                        <a:pt x="6291" y="8137"/>
                        <a:pt x="6154" y="7475"/>
                        <a:pt x="6040" y="6814"/>
                      </a:cubicBezTo>
                      <a:cubicBezTo>
                        <a:pt x="5789" y="5467"/>
                        <a:pt x="5652" y="4120"/>
                        <a:pt x="5515" y="2773"/>
                      </a:cubicBezTo>
                      <a:cubicBezTo>
                        <a:pt x="5506" y="2660"/>
                        <a:pt x="5447" y="2613"/>
                        <a:pt x="5377" y="2613"/>
                      </a:cubicBezTo>
                      <a:cubicBezTo>
                        <a:pt x="5265" y="2613"/>
                        <a:pt x="5127" y="2733"/>
                        <a:pt x="5127" y="2888"/>
                      </a:cubicBezTo>
                      <a:cubicBezTo>
                        <a:pt x="5172" y="4189"/>
                        <a:pt x="5332" y="5467"/>
                        <a:pt x="5583" y="6745"/>
                      </a:cubicBezTo>
                      <a:cubicBezTo>
                        <a:pt x="5697" y="7384"/>
                        <a:pt x="5857" y="8046"/>
                        <a:pt x="6017" y="8662"/>
                      </a:cubicBezTo>
                      <a:cubicBezTo>
                        <a:pt x="6154" y="9142"/>
                        <a:pt x="6314" y="9621"/>
                        <a:pt x="6405" y="10100"/>
                      </a:cubicBezTo>
                      <a:cubicBezTo>
                        <a:pt x="6131" y="9598"/>
                        <a:pt x="5994" y="9005"/>
                        <a:pt x="5857" y="8480"/>
                      </a:cubicBezTo>
                      <a:cubicBezTo>
                        <a:pt x="5766" y="8137"/>
                        <a:pt x="5697" y="7795"/>
                        <a:pt x="5629" y="7453"/>
                      </a:cubicBezTo>
                      <a:cubicBezTo>
                        <a:pt x="5583" y="7019"/>
                        <a:pt x="5538" y="6608"/>
                        <a:pt x="5446" y="6174"/>
                      </a:cubicBezTo>
                      <a:cubicBezTo>
                        <a:pt x="5446" y="6197"/>
                        <a:pt x="5446" y="6197"/>
                        <a:pt x="5446" y="6197"/>
                      </a:cubicBezTo>
                      <a:cubicBezTo>
                        <a:pt x="5424" y="6086"/>
                        <a:pt x="5364" y="6040"/>
                        <a:pt x="5298" y="6040"/>
                      </a:cubicBezTo>
                      <a:cubicBezTo>
                        <a:pt x="5228" y="6040"/>
                        <a:pt x="5151" y="6092"/>
                        <a:pt x="5104" y="6174"/>
                      </a:cubicBezTo>
                      <a:cubicBezTo>
                        <a:pt x="5096" y="6173"/>
                        <a:pt x="5087" y="6172"/>
                        <a:pt x="5078" y="6172"/>
                      </a:cubicBezTo>
                      <a:cubicBezTo>
                        <a:pt x="4967" y="6172"/>
                        <a:pt x="4830" y="6302"/>
                        <a:pt x="4830" y="6471"/>
                      </a:cubicBezTo>
                      <a:cubicBezTo>
                        <a:pt x="4830" y="6562"/>
                        <a:pt x="4853" y="6677"/>
                        <a:pt x="4853" y="6791"/>
                      </a:cubicBezTo>
                      <a:cubicBezTo>
                        <a:pt x="4533" y="5239"/>
                        <a:pt x="4305" y="3641"/>
                        <a:pt x="4077" y="2066"/>
                      </a:cubicBezTo>
                      <a:cubicBezTo>
                        <a:pt x="4077" y="1945"/>
                        <a:pt x="4011" y="1889"/>
                        <a:pt x="3930" y="1889"/>
                      </a:cubicBezTo>
                      <a:cubicBezTo>
                        <a:pt x="3904" y="1889"/>
                        <a:pt x="3876" y="1895"/>
                        <a:pt x="3849" y="1906"/>
                      </a:cubicBezTo>
                      <a:cubicBezTo>
                        <a:pt x="3849" y="1335"/>
                        <a:pt x="3849" y="765"/>
                        <a:pt x="3871" y="171"/>
                      </a:cubicBezTo>
                      <a:cubicBezTo>
                        <a:pt x="3871" y="57"/>
                        <a:pt x="3797" y="0"/>
                        <a:pt x="372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9" name="Google Shape;3049;p58"/>
                <p:cNvSpPr/>
                <p:nvPr/>
              </p:nvSpPr>
              <p:spPr>
                <a:xfrm>
                  <a:off x="3673693" y="2856317"/>
                  <a:ext cx="40934" cy="76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4284" extrusionOk="0">
                      <a:moveTo>
                        <a:pt x="203" y="1"/>
                      </a:moveTo>
                      <a:cubicBezTo>
                        <a:pt x="166" y="1"/>
                        <a:pt x="127" y="12"/>
                        <a:pt x="92" y="29"/>
                      </a:cubicBezTo>
                      <a:cubicBezTo>
                        <a:pt x="0" y="121"/>
                        <a:pt x="0" y="258"/>
                        <a:pt x="23" y="349"/>
                      </a:cubicBezTo>
                      <a:cubicBezTo>
                        <a:pt x="274" y="1102"/>
                        <a:pt x="571" y="1810"/>
                        <a:pt x="890" y="2517"/>
                      </a:cubicBezTo>
                      <a:cubicBezTo>
                        <a:pt x="1073" y="2860"/>
                        <a:pt x="1233" y="3202"/>
                        <a:pt x="1415" y="3544"/>
                      </a:cubicBezTo>
                      <a:cubicBezTo>
                        <a:pt x="1507" y="3704"/>
                        <a:pt x="1598" y="3887"/>
                        <a:pt x="1689" y="4047"/>
                      </a:cubicBezTo>
                      <a:cubicBezTo>
                        <a:pt x="1768" y="4165"/>
                        <a:pt x="1882" y="4284"/>
                        <a:pt x="2029" y="4284"/>
                      </a:cubicBezTo>
                      <a:cubicBezTo>
                        <a:pt x="2052" y="4284"/>
                        <a:pt x="2076" y="4281"/>
                        <a:pt x="2100" y="4275"/>
                      </a:cubicBezTo>
                      <a:cubicBezTo>
                        <a:pt x="2237" y="4252"/>
                        <a:pt x="2283" y="4092"/>
                        <a:pt x="2260" y="3978"/>
                      </a:cubicBezTo>
                      <a:cubicBezTo>
                        <a:pt x="2260" y="3933"/>
                        <a:pt x="2260" y="3910"/>
                        <a:pt x="2260" y="3864"/>
                      </a:cubicBezTo>
                      <a:cubicBezTo>
                        <a:pt x="2260" y="3796"/>
                        <a:pt x="2191" y="3750"/>
                        <a:pt x="2123" y="3750"/>
                      </a:cubicBezTo>
                      <a:cubicBezTo>
                        <a:pt x="2100" y="3750"/>
                        <a:pt x="2077" y="3773"/>
                        <a:pt x="2055" y="3773"/>
                      </a:cubicBezTo>
                      <a:cubicBezTo>
                        <a:pt x="1986" y="3681"/>
                        <a:pt x="1918" y="3544"/>
                        <a:pt x="1872" y="3453"/>
                      </a:cubicBezTo>
                      <a:cubicBezTo>
                        <a:pt x="1781" y="3293"/>
                        <a:pt x="1712" y="3134"/>
                        <a:pt x="1621" y="2974"/>
                      </a:cubicBezTo>
                      <a:cubicBezTo>
                        <a:pt x="1461" y="2677"/>
                        <a:pt x="1301" y="2358"/>
                        <a:pt x="1142" y="2038"/>
                      </a:cubicBezTo>
                      <a:cubicBezTo>
                        <a:pt x="845" y="1399"/>
                        <a:pt x="571" y="760"/>
                        <a:pt x="343" y="98"/>
                      </a:cubicBezTo>
                      <a:cubicBezTo>
                        <a:pt x="315" y="28"/>
                        <a:pt x="261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0" name="Google Shape;3050;p58"/>
                <p:cNvSpPr/>
                <p:nvPr/>
              </p:nvSpPr>
              <p:spPr>
                <a:xfrm>
                  <a:off x="3692628" y="2845272"/>
                  <a:ext cx="33045" cy="67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3791" extrusionOk="0">
                      <a:moveTo>
                        <a:pt x="380" y="1"/>
                      </a:moveTo>
                      <a:cubicBezTo>
                        <a:pt x="265" y="1"/>
                        <a:pt x="137" y="193"/>
                        <a:pt x="154" y="326"/>
                      </a:cubicBezTo>
                      <a:cubicBezTo>
                        <a:pt x="268" y="805"/>
                        <a:pt x="382" y="1285"/>
                        <a:pt x="519" y="1741"/>
                      </a:cubicBezTo>
                      <a:cubicBezTo>
                        <a:pt x="428" y="1558"/>
                        <a:pt x="337" y="1353"/>
                        <a:pt x="245" y="1170"/>
                      </a:cubicBezTo>
                      <a:cubicBezTo>
                        <a:pt x="220" y="1126"/>
                        <a:pt x="190" y="1108"/>
                        <a:pt x="159" y="1108"/>
                      </a:cubicBezTo>
                      <a:cubicBezTo>
                        <a:pt x="80" y="1108"/>
                        <a:pt x="1" y="1231"/>
                        <a:pt x="17" y="1330"/>
                      </a:cubicBezTo>
                      <a:cubicBezTo>
                        <a:pt x="17" y="1330"/>
                        <a:pt x="17" y="1353"/>
                        <a:pt x="17" y="1353"/>
                      </a:cubicBezTo>
                      <a:lnTo>
                        <a:pt x="17" y="1376"/>
                      </a:lnTo>
                      <a:cubicBezTo>
                        <a:pt x="154" y="1764"/>
                        <a:pt x="291" y="2152"/>
                        <a:pt x="451" y="2517"/>
                      </a:cubicBezTo>
                      <a:cubicBezTo>
                        <a:pt x="633" y="2928"/>
                        <a:pt x="770" y="3339"/>
                        <a:pt x="999" y="3704"/>
                      </a:cubicBezTo>
                      <a:cubicBezTo>
                        <a:pt x="1040" y="3766"/>
                        <a:pt x="1085" y="3790"/>
                        <a:pt x="1129" y="3790"/>
                      </a:cubicBezTo>
                      <a:cubicBezTo>
                        <a:pt x="1231" y="3790"/>
                        <a:pt x="1325" y="3656"/>
                        <a:pt x="1341" y="3544"/>
                      </a:cubicBezTo>
                      <a:cubicBezTo>
                        <a:pt x="1364" y="3384"/>
                        <a:pt x="1341" y="3247"/>
                        <a:pt x="1295" y="3088"/>
                      </a:cubicBezTo>
                      <a:lnTo>
                        <a:pt x="1295" y="3088"/>
                      </a:lnTo>
                      <a:cubicBezTo>
                        <a:pt x="1341" y="3202"/>
                        <a:pt x="1409" y="3316"/>
                        <a:pt x="1478" y="3430"/>
                      </a:cubicBezTo>
                      <a:cubicBezTo>
                        <a:pt x="1514" y="3496"/>
                        <a:pt x="1557" y="3522"/>
                        <a:pt x="1600" y="3522"/>
                      </a:cubicBezTo>
                      <a:cubicBezTo>
                        <a:pt x="1722" y="3522"/>
                        <a:pt x="1842" y="3308"/>
                        <a:pt x="1775" y="3156"/>
                      </a:cubicBezTo>
                      <a:cubicBezTo>
                        <a:pt x="1546" y="2654"/>
                        <a:pt x="1318" y="2152"/>
                        <a:pt x="1113" y="1627"/>
                      </a:cubicBezTo>
                      <a:cubicBezTo>
                        <a:pt x="884" y="1125"/>
                        <a:pt x="725" y="600"/>
                        <a:pt x="496" y="98"/>
                      </a:cubicBezTo>
                      <a:cubicBezTo>
                        <a:pt x="465" y="29"/>
                        <a:pt x="423" y="1"/>
                        <a:pt x="38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1" name="Google Shape;3051;p58"/>
                <p:cNvSpPr/>
                <p:nvPr/>
              </p:nvSpPr>
              <p:spPr>
                <a:xfrm>
                  <a:off x="3612066" y="2785061"/>
                  <a:ext cx="325609" cy="322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0" h="17996" extrusionOk="0">
                      <a:moveTo>
                        <a:pt x="8687" y="10052"/>
                      </a:moveTo>
                      <a:cubicBezTo>
                        <a:pt x="8687" y="10075"/>
                        <a:pt x="8710" y="10121"/>
                        <a:pt x="8733" y="10143"/>
                      </a:cubicBezTo>
                      <a:cubicBezTo>
                        <a:pt x="9029" y="10600"/>
                        <a:pt x="9326" y="11056"/>
                        <a:pt x="9646" y="11513"/>
                      </a:cubicBezTo>
                      <a:cubicBezTo>
                        <a:pt x="9691" y="11581"/>
                        <a:pt x="9737" y="11650"/>
                        <a:pt x="9783" y="11718"/>
                      </a:cubicBezTo>
                      <a:cubicBezTo>
                        <a:pt x="9600" y="11559"/>
                        <a:pt x="9440" y="11399"/>
                        <a:pt x="9258" y="11262"/>
                      </a:cubicBezTo>
                      <a:cubicBezTo>
                        <a:pt x="8984" y="10965"/>
                        <a:pt x="8733" y="10646"/>
                        <a:pt x="8504" y="10326"/>
                      </a:cubicBezTo>
                      <a:cubicBezTo>
                        <a:pt x="8504" y="10326"/>
                        <a:pt x="8504" y="10303"/>
                        <a:pt x="8482" y="10303"/>
                      </a:cubicBezTo>
                      <a:cubicBezTo>
                        <a:pt x="8482" y="10280"/>
                        <a:pt x="8482" y="10258"/>
                        <a:pt x="8482" y="10235"/>
                      </a:cubicBezTo>
                      <a:cubicBezTo>
                        <a:pt x="8573" y="10212"/>
                        <a:pt x="8641" y="10143"/>
                        <a:pt x="8687" y="10052"/>
                      </a:cubicBezTo>
                      <a:close/>
                      <a:moveTo>
                        <a:pt x="8756" y="12038"/>
                      </a:moveTo>
                      <a:cubicBezTo>
                        <a:pt x="8973" y="12196"/>
                        <a:pt x="9207" y="12371"/>
                        <a:pt x="9458" y="12371"/>
                      </a:cubicBezTo>
                      <a:cubicBezTo>
                        <a:pt x="9498" y="12371"/>
                        <a:pt x="9537" y="12367"/>
                        <a:pt x="9577" y="12357"/>
                      </a:cubicBezTo>
                      <a:cubicBezTo>
                        <a:pt x="9760" y="12517"/>
                        <a:pt x="9920" y="12677"/>
                        <a:pt x="10102" y="12837"/>
                      </a:cubicBezTo>
                      <a:cubicBezTo>
                        <a:pt x="10057" y="12814"/>
                        <a:pt x="10011" y="12791"/>
                        <a:pt x="9965" y="12768"/>
                      </a:cubicBezTo>
                      <a:cubicBezTo>
                        <a:pt x="9851" y="12654"/>
                        <a:pt x="9714" y="12563"/>
                        <a:pt x="9600" y="12449"/>
                      </a:cubicBezTo>
                      <a:cubicBezTo>
                        <a:pt x="9587" y="12435"/>
                        <a:pt x="9573" y="12430"/>
                        <a:pt x="9561" y="12430"/>
                      </a:cubicBezTo>
                      <a:cubicBezTo>
                        <a:pt x="9530" y="12430"/>
                        <a:pt x="9502" y="12462"/>
                        <a:pt x="9486" y="12494"/>
                      </a:cubicBezTo>
                      <a:cubicBezTo>
                        <a:pt x="9212" y="12357"/>
                        <a:pt x="8938" y="12221"/>
                        <a:pt x="8687" y="12084"/>
                      </a:cubicBezTo>
                      <a:cubicBezTo>
                        <a:pt x="8710" y="12084"/>
                        <a:pt x="8733" y="12061"/>
                        <a:pt x="8756" y="12038"/>
                      </a:cubicBezTo>
                      <a:close/>
                      <a:moveTo>
                        <a:pt x="10627" y="12951"/>
                      </a:moveTo>
                      <a:cubicBezTo>
                        <a:pt x="11129" y="13385"/>
                        <a:pt x="11654" y="13795"/>
                        <a:pt x="12157" y="14229"/>
                      </a:cubicBezTo>
                      <a:cubicBezTo>
                        <a:pt x="12430" y="14435"/>
                        <a:pt x="12681" y="14640"/>
                        <a:pt x="12933" y="14845"/>
                      </a:cubicBezTo>
                      <a:cubicBezTo>
                        <a:pt x="13001" y="14914"/>
                        <a:pt x="13070" y="14960"/>
                        <a:pt x="13138" y="15028"/>
                      </a:cubicBezTo>
                      <a:cubicBezTo>
                        <a:pt x="12453" y="14572"/>
                        <a:pt x="11768" y="14115"/>
                        <a:pt x="11084" y="13636"/>
                      </a:cubicBezTo>
                      <a:cubicBezTo>
                        <a:pt x="11129" y="13544"/>
                        <a:pt x="11107" y="13430"/>
                        <a:pt x="11015" y="13385"/>
                      </a:cubicBezTo>
                      <a:cubicBezTo>
                        <a:pt x="10855" y="13270"/>
                        <a:pt x="10673" y="13179"/>
                        <a:pt x="10513" y="13065"/>
                      </a:cubicBezTo>
                      <a:cubicBezTo>
                        <a:pt x="10559" y="13042"/>
                        <a:pt x="10604" y="12997"/>
                        <a:pt x="10627" y="12951"/>
                      </a:cubicBezTo>
                      <a:close/>
                      <a:moveTo>
                        <a:pt x="5823" y="0"/>
                      </a:moveTo>
                      <a:cubicBezTo>
                        <a:pt x="5730" y="0"/>
                        <a:pt x="5620" y="110"/>
                        <a:pt x="5606" y="237"/>
                      </a:cubicBezTo>
                      <a:cubicBezTo>
                        <a:pt x="5628" y="831"/>
                        <a:pt x="5697" y="1447"/>
                        <a:pt x="5788" y="2040"/>
                      </a:cubicBezTo>
                      <a:cubicBezTo>
                        <a:pt x="5765" y="2086"/>
                        <a:pt x="5765" y="2109"/>
                        <a:pt x="5765" y="2155"/>
                      </a:cubicBezTo>
                      <a:cubicBezTo>
                        <a:pt x="5971" y="4483"/>
                        <a:pt x="6633" y="6742"/>
                        <a:pt x="7614" y="8865"/>
                      </a:cubicBezTo>
                      <a:cubicBezTo>
                        <a:pt x="7386" y="8546"/>
                        <a:pt x="7158" y="8226"/>
                        <a:pt x="6907" y="7929"/>
                      </a:cubicBezTo>
                      <a:cubicBezTo>
                        <a:pt x="6878" y="7901"/>
                        <a:pt x="6841" y="7888"/>
                        <a:pt x="6803" y="7888"/>
                      </a:cubicBezTo>
                      <a:cubicBezTo>
                        <a:pt x="6751" y="7888"/>
                        <a:pt x="6695" y="7912"/>
                        <a:pt x="6656" y="7952"/>
                      </a:cubicBezTo>
                      <a:cubicBezTo>
                        <a:pt x="6610" y="8043"/>
                        <a:pt x="6587" y="8180"/>
                        <a:pt x="6656" y="8272"/>
                      </a:cubicBezTo>
                      <a:cubicBezTo>
                        <a:pt x="6907" y="8637"/>
                        <a:pt x="7181" y="9002"/>
                        <a:pt x="7454" y="9367"/>
                      </a:cubicBezTo>
                      <a:cubicBezTo>
                        <a:pt x="7158" y="9139"/>
                        <a:pt x="6861" y="8911"/>
                        <a:pt x="6587" y="8660"/>
                      </a:cubicBezTo>
                      <a:cubicBezTo>
                        <a:pt x="6563" y="8636"/>
                        <a:pt x="6537" y="8626"/>
                        <a:pt x="6509" y="8626"/>
                      </a:cubicBezTo>
                      <a:cubicBezTo>
                        <a:pt x="6431" y="8626"/>
                        <a:pt x="6347" y="8706"/>
                        <a:pt x="6313" y="8774"/>
                      </a:cubicBezTo>
                      <a:cubicBezTo>
                        <a:pt x="6268" y="8820"/>
                        <a:pt x="6245" y="8911"/>
                        <a:pt x="6268" y="9002"/>
                      </a:cubicBezTo>
                      <a:cubicBezTo>
                        <a:pt x="5674" y="8568"/>
                        <a:pt x="5103" y="8158"/>
                        <a:pt x="4464" y="7792"/>
                      </a:cubicBezTo>
                      <a:cubicBezTo>
                        <a:pt x="4436" y="7777"/>
                        <a:pt x="4408" y="7770"/>
                        <a:pt x="4382" y="7770"/>
                      </a:cubicBezTo>
                      <a:cubicBezTo>
                        <a:pt x="4220" y="7770"/>
                        <a:pt x="4112" y="8043"/>
                        <a:pt x="4190" y="8180"/>
                      </a:cubicBezTo>
                      <a:cubicBezTo>
                        <a:pt x="3939" y="8021"/>
                        <a:pt x="3688" y="7861"/>
                        <a:pt x="3437" y="7701"/>
                      </a:cubicBezTo>
                      <a:cubicBezTo>
                        <a:pt x="3506" y="7610"/>
                        <a:pt x="3506" y="7450"/>
                        <a:pt x="3437" y="7382"/>
                      </a:cubicBezTo>
                      <a:cubicBezTo>
                        <a:pt x="2912" y="6971"/>
                        <a:pt x="2364" y="6651"/>
                        <a:pt x="1817" y="6286"/>
                      </a:cubicBezTo>
                      <a:cubicBezTo>
                        <a:pt x="1269" y="5944"/>
                        <a:pt x="744" y="5556"/>
                        <a:pt x="196" y="5236"/>
                      </a:cubicBezTo>
                      <a:cubicBezTo>
                        <a:pt x="177" y="5226"/>
                        <a:pt x="159" y="5222"/>
                        <a:pt x="143" y="5222"/>
                      </a:cubicBezTo>
                      <a:cubicBezTo>
                        <a:pt x="43" y="5222"/>
                        <a:pt x="0" y="5386"/>
                        <a:pt x="59" y="5464"/>
                      </a:cubicBezTo>
                      <a:cubicBezTo>
                        <a:pt x="59" y="5487"/>
                        <a:pt x="59" y="5487"/>
                        <a:pt x="59" y="5487"/>
                      </a:cubicBezTo>
                      <a:lnTo>
                        <a:pt x="82" y="5487"/>
                      </a:lnTo>
                      <a:cubicBezTo>
                        <a:pt x="401" y="5807"/>
                        <a:pt x="744" y="6081"/>
                        <a:pt x="1109" y="6332"/>
                      </a:cubicBezTo>
                      <a:cubicBezTo>
                        <a:pt x="1086" y="6400"/>
                        <a:pt x="1086" y="6469"/>
                        <a:pt x="1109" y="6514"/>
                      </a:cubicBezTo>
                      <a:cubicBezTo>
                        <a:pt x="1543" y="7016"/>
                        <a:pt x="2182" y="7404"/>
                        <a:pt x="2707" y="7792"/>
                      </a:cubicBezTo>
                      <a:cubicBezTo>
                        <a:pt x="3300" y="8203"/>
                        <a:pt x="3871" y="8614"/>
                        <a:pt x="4464" y="9025"/>
                      </a:cubicBezTo>
                      <a:cubicBezTo>
                        <a:pt x="4898" y="9345"/>
                        <a:pt x="5355" y="9664"/>
                        <a:pt x="5811" y="9961"/>
                      </a:cubicBezTo>
                      <a:cubicBezTo>
                        <a:pt x="5743" y="10121"/>
                        <a:pt x="5765" y="10326"/>
                        <a:pt x="5880" y="10417"/>
                      </a:cubicBezTo>
                      <a:cubicBezTo>
                        <a:pt x="6450" y="10805"/>
                        <a:pt x="7021" y="11216"/>
                        <a:pt x="7614" y="11559"/>
                      </a:cubicBezTo>
                      <a:cubicBezTo>
                        <a:pt x="6496" y="11034"/>
                        <a:pt x="5377" y="10531"/>
                        <a:pt x="4259" y="10075"/>
                      </a:cubicBezTo>
                      <a:cubicBezTo>
                        <a:pt x="4246" y="10068"/>
                        <a:pt x="4233" y="10065"/>
                        <a:pt x="4220" y="10065"/>
                      </a:cubicBezTo>
                      <a:cubicBezTo>
                        <a:pt x="4102" y="10065"/>
                        <a:pt x="4021" y="10333"/>
                        <a:pt x="4145" y="10394"/>
                      </a:cubicBezTo>
                      <a:cubicBezTo>
                        <a:pt x="5263" y="10942"/>
                        <a:pt x="6382" y="11513"/>
                        <a:pt x="7500" y="12084"/>
                      </a:cubicBezTo>
                      <a:cubicBezTo>
                        <a:pt x="8573" y="12631"/>
                        <a:pt x="9623" y="13225"/>
                        <a:pt x="10696" y="13750"/>
                      </a:cubicBezTo>
                      <a:cubicBezTo>
                        <a:pt x="11244" y="14206"/>
                        <a:pt x="11814" y="14640"/>
                        <a:pt x="12408" y="15028"/>
                      </a:cubicBezTo>
                      <a:cubicBezTo>
                        <a:pt x="12088" y="14960"/>
                        <a:pt x="11791" y="14868"/>
                        <a:pt x="11495" y="14777"/>
                      </a:cubicBezTo>
                      <a:cubicBezTo>
                        <a:pt x="11484" y="14774"/>
                        <a:pt x="11474" y="14773"/>
                        <a:pt x="11464" y="14773"/>
                      </a:cubicBezTo>
                      <a:cubicBezTo>
                        <a:pt x="11302" y="14773"/>
                        <a:pt x="11231" y="15100"/>
                        <a:pt x="11403" y="15165"/>
                      </a:cubicBezTo>
                      <a:cubicBezTo>
                        <a:pt x="12042" y="15370"/>
                        <a:pt x="12704" y="15530"/>
                        <a:pt x="13366" y="15599"/>
                      </a:cubicBezTo>
                      <a:cubicBezTo>
                        <a:pt x="13389" y="15599"/>
                        <a:pt x="13412" y="15621"/>
                        <a:pt x="13435" y="15644"/>
                      </a:cubicBezTo>
                      <a:cubicBezTo>
                        <a:pt x="13455" y="15651"/>
                        <a:pt x="13473" y="15654"/>
                        <a:pt x="13489" y="15654"/>
                      </a:cubicBezTo>
                      <a:cubicBezTo>
                        <a:pt x="13528" y="15654"/>
                        <a:pt x="13556" y="15638"/>
                        <a:pt x="13572" y="15621"/>
                      </a:cubicBezTo>
                      <a:lnTo>
                        <a:pt x="13663" y="15621"/>
                      </a:lnTo>
                      <a:cubicBezTo>
                        <a:pt x="13670" y="15623"/>
                        <a:pt x="13678" y="15624"/>
                        <a:pt x="13685" y="15624"/>
                      </a:cubicBezTo>
                      <a:cubicBezTo>
                        <a:pt x="13786" y="15624"/>
                        <a:pt x="13844" y="15479"/>
                        <a:pt x="13823" y="15393"/>
                      </a:cubicBezTo>
                      <a:cubicBezTo>
                        <a:pt x="13846" y="15393"/>
                        <a:pt x="13868" y="15370"/>
                        <a:pt x="13891" y="15348"/>
                      </a:cubicBezTo>
                      <a:cubicBezTo>
                        <a:pt x="14302" y="15736"/>
                        <a:pt x="14736" y="16146"/>
                        <a:pt x="15169" y="16512"/>
                      </a:cubicBezTo>
                      <a:cubicBezTo>
                        <a:pt x="15663" y="16938"/>
                        <a:pt x="16311" y="17562"/>
                        <a:pt x="16982" y="17562"/>
                      </a:cubicBezTo>
                      <a:cubicBezTo>
                        <a:pt x="16994" y="17562"/>
                        <a:pt x="17006" y="17562"/>
                        <a:pt x="17018" y="17562"/>
                      </a:cubicBezTo>
                      <a:cubicBezTo>
                        <a:pt x="17292" y="17744"/>
                        <a:pt x="17589" y="17972"/>
                        <a:pt x="17908" y="17995"/>
                      </a:cubicBezTo>
                      <a:cubicBezTo>
                        <a:pt x="18137" y="17995"/>
                        <a:pt x="18160" y="17630"/>
                        <a:pt x="18068" y="17493"/>
                      </a:cubicBezTo>
                      <a:cubicBezTo>
                        <a:pt x="17954" y="17333"/>
                        <a:pt x="17749" y="17242"/>
                        <a:pt x="17566" y="17128"/>
                      </a:cubicBezTo>
                      <a:cubicBezTo>
                        <a:pt x="17406" y="17037"/>
                        <a:pt x="17247" y="16945"/>
                        <a:pt x="17087" y="16854"/>
                      </a:cubicBezTo>
                      <a:cubicBezTo>
                        <a:pt x="16767" y="16671"/>
                        <a:pt x="16425" y="16466"/>
                        <a:pt x="16105" y="16238"/>
                      </a:cubicBezTo>
                      <a:cubicBezTo>
                        <a:pt x="15603" y="15918"/>
                        <a:pt x="15101" y="15553"/>
                        <a:pt x="14622" y="15211"/>
                      </a:cubicBezTo>
                      <a:cubicBezTo>
                        <a:pt x="14325" y="14937"/>
                        <a:pt x="14005" y="14663"/>
                        <a:pt x="13709" y="14389"/>
                      </a:cubicBezTo>
                      <a:cubicBezTo>
                        <a:pt x="12818" y="13544"/>
                        <a:pt x="11928" y="12609"/>
                        <a:pt x="10878" y="11901"/>
                      </a:cubicBezTo>
                      <a:cubicBezTo>
                        <a:pt x="10855" y="11878"/>
                        <a:pt x="10833" y="11832"/>
                        <a:pt x="10787" y="11810"/>
                      </a:cubicBezTo>
                      <a:cubicBezTo>
                        <a:pt x="10604" y="11490"/>
                        <a:pt x="10422" y="11193"/>
                        <a:pt x="10216" y="10897"/>
                      </a:cubicBezTo>
                      <a:cubicBezTo>
                        <a:pt x="9303" y="9276"/>
                        <a:pt x="8368" y="7678"/>
                        <a:pt x="7591" y="5989"/>
                      </a:cubicBezTo>
                      <a:cubicBezTo>
                        <a:pt x="7181" y="5099"/>
                        <a:pt x="6793" y="4186"/>
                        <a:pt x="6496" y="3227"/>
                      </a:cubicBezTo>
                      <a:cubicBezTo>
                        <a:pt x="6313" y="2200"/>
                        <a:pt x="6131" y="1173"/>
                        <a:pt x="5948" y="146"/>
                      </a:cubicBezTo>
                      <a:cubicBezTo>
                        <a:pt x="5931" y="42"/>
                        <a:pt x="5880" y="0"/>
                        <a:pt x="58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2" name="Google Shape;3052;p58"/>
                <p:cNvSpPr/>
                <p:nvPr/>
              </p:nvSpPr>
              <p:spPr>
                <a:xfrm>
                  <a:off x="3860960" y="3026352"/>
                  <a:ext cx="128253" cy="91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3" h="5082" extrusionOk="0">
                      <a:moveTo>
                        <a:pt x="161" y="1"/>
                      </a:moveTo>
                      <a:cubicBezTo>
                        <a:pt x="57" y="1"/>
                        <a:pt x="0" y="214"/>
                        <a:pt x="79" y="293"/>
                      </a:cubicBezTo>
                      <a:cubicBezTo>
                        <a:pt x="718" y="772"/>
                        <a:pt x="1357" y="1229"/>
                        <a:pt x="2042" y="1639"/>
                      </a:cubicBezTo>
                      <a:cubicBezTo>
                        <a:pt x="2681" y="2050"/>
                        <a:pt x="3366" y="2530"/>
                        <a:pt x="4119" y="2689"/>
                      </a:cubicBezTo>
                      <a:cubicBezTo>
                        <a:pt x="4164" y="2689"/>
                        <a:pt x="4210" y="2667"/>
                        <a:pt x="4256" y="2644"/>
                      </a:cubicBezTo>
                      <a:cubicBezTo>
                        <a:pt x="4667" y="3077"/>
                        <a:pt x="5100" y="3511"/>
                        <a:pt x="5557" y="3945"/>
                      </a:cubicBezTo>
                      <a:cubicBezTo>
                        <a:pt x="5283" y="3762"/>
                        <a:pt x="5009" y="3602"/>
                        <a:pt x="4735" y="3443"/>
                      </a:cubicBezTo>
                      <a:cubicBezTo>
                        <a:pt x="4598" y="3374"/>
                        <a:pt x="4461" y="3283"/>
                        <a:pt x="4324" y="3192"/>
                      </a:cubicBezTo>
                      <a:cubicBezTo>
                        <a:pt x="4210" y="3146"/>
                        <a:pt x="4096" y="3077"/>
                        <a:pt x="3982" y="3009"/>
                      </a:cubicBezTo>
                      <a:cubicBezTo>
                        <a:pt x="3936" y="2986"/>
                        <a:pt x="3891" y="2941"/>
                        <a:pt x="3845" y="2918"/>
                      </a:cubicBezTo>
                      <a:cubicBezTo>
                        <a:pt x="3823" y="2902"/>
                        <a:pt x="3800" y="2895"/>
                        <a:pt x="3779" y="2895"/>
                      </a:cubicBezTo>
                      <a:cubicBezTo>
                        <a:pt x="3646" y="2895"/>
                        <a:pt x="3541" y="3165"/>
                        <a:pt x="3639" y="3283"/>
                      </a:cubicBezTo>
                      <a:cubicBezTo>
                        <a:pt x="3776" y="3420"/>
                        <a:pt x="3959" y="3534"/>
                        <a:pt x="4119" y="3625"/>
                      </a:cubicBezTo>
                      <a:cubicBezTo>
                        <a:pt x="4279" y="3717"/>
                        <a:pt x="4438" y="3831"/>
                        <a:pt x="4598" y="3922"/>
                      </a:cubicBezTo>
                      <a:cubicBezTo>
                        <a:pt x="4918" y="4105"/>
                        <a:pt x="5237" y="4287"/>
                        <a:pt x="5580" y="4447"/>
                      </a:cubicBezTo>
                      <a:cubicBezTo>
                        <a:pt x="5596" y="4455"/>
                        <a:pt x="5611" y="4459"/>
                        <a:pt x="5626" y="4459"/>
                      </a:cubicBezTo>
                      <a:cubicBezTo>
                        <a:pt x="5735" y="4459"/>
                        <a:pt x="5794" y="4256"/>
                        <a:pt x="5694" y="4196"/>
                      </a:cubicBezTo>
                      <a:cubicBezTo>
                        <a:pt x="5694" y="4196"/>
                        <a:pt x="5671" y="4173"/>
                        <a:pt x="5671" y="4173"/>
                      </a:cubicBezTo>
                      <a:cubicBezTo>
                        <a:pt x="5671" y="4127"/>
                        <a:pt x="5671" y="4082"/>
                        <a:pt x="5648" y="4059"/>
                      </a:cubicBezTo>
                      <a:lnTo>
                        <a:pt x="5648" y="4059"/>
                      </a:lnTo>
                      <a:cubicBezTo>
                        <a:pt x="6013" y="4401"/>
                        <a:pt x="6378" y="4721"/>
                        <a:pt x="6744" y="5040"/>
                      </a:cubicBezTo>
                      <a:cubicBezTo>
                        <a:pt x="6776" y="5069"/>
                        <a:pt x="6809" y="5081"/>
                        <a:pt x="6840" y="5081"/>
                      </a:cubicBezTo>
                      <a:cubicBezTo>
                        <a:pt x="7011" y="5081"/>
                        <a:pt x="7152" y="4722"/>
                        <a:pt x="7018" y="4607"/>
                      </a:cubicBezTo>
                      <a:cubicBezTo>
                        <a:pt x="5762" y="3466"/>
                        <a:pt x="4621" y="2256"/>
                        <a:pt x="3480" y="1000"/>
                      </a:cubicBezTo>
                      <a:cubicBezTo>
                        <a:pt x="3440" y="957"/>
                        <a:pt x="3399" y="938"/>
                        <a:pt x="3360" y="938"/>
                      </a:cubicBezTo>
                      <a:cubicBezTo>
                        <a:pt x="3193" y="938"/>
                        <a:pt x="3054" y="1268"/>
                        <a:pt x="3183" y="1434"/>
                      </a:cubicBezTo>
                      <a:cubicBezTo>
                        <a:pt x="3320" y="1594"/>
                        <a:pt x="3457" y="1754"/>
                        <a:pt x="3594" y="1913"/>
                      </a:cubicBezTo>
                      <a:cubicBezTo>
                        <a:pt x="3480" y="1845"/>
                        <a:pt x="3343" y="1776"/>
                        <a:pt x="3229" y="1731"/>
                      </a:cubicBezTo>
                      <a:cubicBezTo>
                        <a:pt x="2886" y="1548"/>
                        <a:pt x="2544" y="1366"/>
                        <a:pt x="2201" y="1183"/>
                      </a:cubicBezTo>
                      <a:cubicBezTo>
                        <a:pt x="1517" y="818"/>
                        <a:pt x="855" y="430"/>
                        <a:pt x="216" y="19"/>
                      </a:cubicBezTo>
                      <a:cubicBezTo>
                        <a:pt x="197" y="6"/>
                        <a:pt x="178" y="1"/>
                        <a:pt x="16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3" name="Google Shape;3053;p58"/>
                <p:cNvSpPr/>
                <p:nvPr/>
              </p:nvSpPr>
              <p:spPr>
                <a:xfrm>
                  <a:off x="3916024" y="3029615"/>
                  <a:ext cx="46475" cy="4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" h="2662" extrusionOk="0">
                      <a:moveTo>
                        <a:pt x="242" y="1"/>
                      </a:moveTo>
                      <a:cubicBezTo>
                        <a:pt x="102" y="1"/>
                        <a:pt x="0" y="250"/>
                        <a:pt x="112" y="362"/>
                      </a:cubicBezTo>
                      <a:cubicBezTo>
                        <a:pt x="454" y="750"/>
                        <a:pt x="820" y="1138"/>
                        <a:pt x="1185" y="1526"/>
                      </a:cubicBezTo>
                      <a:cubicBezTo>
                        <a:pt x="1345" y="1731"/>
                        <a:pt x="1527" y="1914"/>
                        <a:pt x="1710" y="2097"/>
                      </a:cubicBezTo>
                      <a:cubicBezTo>
                        <a:pt x="1892" y="2302"/>
                        <a:pt x="2052" y="2507"/>
                        <a:pt x="2280" y="2644"/>
                      </a:cubicBezTo>
                      <a:cubicBezTo>
                        <a:pt x="2304" y="2656"/>
                        <a:pt x="2327" y="2662"/>
                        <a:pt x="2349" y="2662"/>
                      </a:cubicBezTo>
                      <a:cubicBezTo>
                        <a:pt x="2495" y="2662"/>
                        <a:pt x="2591" y="2421"/>
                        <a:pt x="2531" y="2302"/>
                      </a:cubicBezTo>
                      <a:cubicBezTo>
                        <a:pt x="2463" y="2188"/>
                        <a:pt x="2372" y="2074"/>
                        <a:pt x="2280" y="1960"/>
                      </a:cubicBezTo>
                      <a:lnTo>
                        <a:pt x="2029" y="1709"/>
                      </a:lnTo>
                      <a:cubicBezTo>
                        <a:pt x="1847" y="1526"/>
                        <a:pt x="1641" y="1343"/>
                        <a:pt x="1459" y="1138"/>
                      </a:cubicBezTo>
                      <a:lnTo>
                        <a:pt x="340" y="42"/>
                      </a:lnTo>
                      <a:cubicBezTo>
                        <a:pt x="307" y="13"/>
                        <a:pt x="274" y="1"/>
                        <a:pt x="24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4" name="Google Shape;3054;p58"/>
                <p:cNvSpPr/>
                <p:nvPr/>
              </p:nvSpPr>
              <p:spPr>
                <a:xfrm>
                  <a:off x="3884969" y="3009264"/>
                  <a:ext cx="196782" cy="171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5" h="9561" extrusionOk="0">
                      <a:moveTo>
                        <a:pt x="2464" y="0"/>
                      </a:moveTo>
                      <a:cubicBezTo>
                        <a:pt x="2344" y="0"/>
                        <a:pt x="2228" y="274"/>
                        <a:pt x="2300" y="401"/>
                      </a:cubicBezTo>
                      <a:cubicBezTo>
                        <a:pt x="3191" y="1771"/>
                        <a:pt x="4104" y="3095"/>
                        <a:pt x="5131" y="4350"/>
                      </a:cubicBezTo>
                      <a:cubicBezTo>
                        <a:pt x="6021" y="5446"/>
                        <a:pt x="7002" y="6724"/>
                        <a:pt x="8372" y="7203"/>
                      </a:cubicBezTo>
                      <a:lnTo>
                        <a:pt x="8440" y="7203"/>
                      </a:lnTo>
                      <a:cubicBezTo>
                        <a:pt x="8692" y="7409"/>
                        <a:pt x="8943" y="7614"/>
                        <a:pt x="9194" y="7819"/>
                      </a:cubicBezTo>
                      <a:cubicBezTo>
                        <a:pt x="8737" y="7614"/>
                        <a:pt x="8258" y="7477"/>
                        <a:pt x="7801" y="7294"/>
                      </a:cubicBezTo>
                      <a:cubicBezTo>
                        <a:pt x="7185" y="7066"/>
                        <a:pt x="6523" y="6861"/>
                        <a:pt x="5884" y="6610"/>
                      </a:cubicBezTo>
                      <a:cubicBezTo>
                        <a:pt x="5870" y="6603"/>
                        <a:pt x="5856" y="6599"/>
                        <a:pt x="5843" y="6599"/>
                      </a:cubicBezTo>
                      <a:cubicBezTo>
                        <a:pt x="5773" y="6599"/>
                        <a:pt x="5721" y="6696"/>
                        <a:pt x="5701" y="6792"/>
                      </a:cubicBezTo>
                      <a:cubicBezTo>
                        <a:pt x="5382" y="6678"/>
                        <a:pt x="5017" y="6610"/>
                        <a:pt x="4674" y="6610"/>
                      </a:cubicBezTo>
                      <a:cubicBezTo>
                        <a:pt x="4668" y="6609"/>
                        <a:pt x="4662" y="6609"/>
                        <a:pt x="4656" y="6609"/>
                      </a:cubicBezTo>
                      <a:cubicBezTo>
                        <a:pt x="4465" y="6609"/>
                        <a:pt x="4404" y="6956"/>
                        <a:pt x="4515" y="7066"/>
                      </a:cubicBezTo>
                      <a:cubicBezTo>
                        <a:pt x="4537" y="7089"/>
                        <a:pt x="4560" y="7112"/>
                        <a:pt x="4560" y="7112"/>
                      </a:cubicBezTo>
                      <a:cubicBezTo>
                        <a:pt x="4263" y="7066"/>
                        <a:pt x="3944" y="7021"/>
                        <a:pt x="3624" y="6998"/>
                      </a:cubicBezTo>
                      <a:cubicBezTo>
                        <a:pt x="3614" y="6996"/>
                        <a:pt x="3605" y="6995"/>
                        <a:pt x="3595" y="6995"/>
                      </a:cubicBezTo>
                      <a:cubicBezTo>
                        <a:pt x="3499" y="6995"/>
                        <a:pt x="3440" y="7097"/>
                        <a:pt x="3419" y="7180"/>
                      </a:cubicBezTo>
                      <a:cubicBezTo>
                        <a:pt x="2346" y="6906"/>
                        <a:pt x="1273" y="6678"/>
                        <a:pt x="201" y="6473"/>
                      </a:cubicBezTo>
                      <a:cubicBezTo>
                        <a:pt x="195" y="6472"/>
                        <a:pt x="190" y="6471"/>
                        <a:pt x="184" y="6471"/>
                      </a:cubicBezTo>
                      <a:cubicBezTo>
                        <a:pt x="58" y="6471"/>
                        <a:pt x="1" y="6726"/>
                        <a:pt x="132" y="6770"/>
                      </a:cubicBezTo>
                      <a:cubicBezTo>
                        <a:pt x="1570" y="7135"/>
                        <a:pt x="2985" y="7568"/>
                        <a:pt x="4378" y="8025"/>
                      </a:cubicBezTo>
                      <a:cubicBezTo>
                        <a:pt x="5062" y="8253"/>
                        <a:pt x="5724" y="8504"/>
                        <a:pt x="6409" y="8755"/>
                      </a:cubicBezTo>
                      <a:cubicBezTo>
                        <a:pt x="7117" y="9006"/>
                        <a:pt x="7801" y="9326"/>
                        <a:pt x="8532" y="9554"/>
                      </a:cubicBezTo>
                      <a:cubicBezTo>
                        <a:pt x="8548" y="9559"/>
                        <a:pt x="8563" y="9561"/>
                        <a:pt x="8578" y="9561"/>
                      </a:cubicBezTo>
                      <a:cubicBezTo>
                        <a:pt x="8802" y="9561"/>
                        <a:pt x="8928" y="9113"/>
                        <a:pt x="8714" y="9006"/>
                      </a:cubicBezTo>
                      <a:cubicBezTo>
                        <a:pt x="8509" y="8892"/>
                        <a:pt x="8304" y="8801"/>
                        <a:pt x="8098" y="8710"/>
                      </a:cubicBezTo>
                      <a:cubicBezTo>
                        <a:pt x="8167" y="8596"/>
                        <a:pt x="8189" y="8436"/>
                        <a:pt x="8121" y="8344"/>
                      </a:cubicBezTo>
                      <a:lnTo>
                        <a:pt x="8121" y="8344"/>
                      </a:lnTo>
                      <a:cubicBezTo>
                        <a:pt x="8281" y="8390"/>
                        <a:pt x="8418" y="8459"/>
                        <a:pt x="8577" y="8504"/>
                      </a:cubicBezTo>
                      <a:cubicBezTo>
                        <a:pt x="8601" y="8512"/>
                        <a:pt x="8624" y="8516"/>
                        <a:pt x="8645" y="8516"/>
                      </a:cubicBezTo>
                      <a:cubicBezTo>
                        <a:pt x="8745" y="8516"/>
                        <a:pt x="8818" y="8431"/>
                        <a:pt x="8874" y="8299"/>
                      </a:cubicBezTo>
                      <a:cubicBezTo>
                        <a:pt x="9080" y="8390"/>
                        <a:pt x="9285" y="8459"/>
                        <a:pt x="9490" y="8527"/>
                      </a:cubicBezTo>
                      <a:cubicBezTo>
                        <a:pt x="9500" y="8528"/>
                        <a:pt x="9509" y="8529"/>
                        <a:pt x="9517" y="8529"/>
                      </a:cubicBezTo>
                      <a:cubicBezTo>
                        <a:pt x="9660" y="8529"/>
                        <a:pt x="9742" y="8358"/>
                        <a:pt x="9742" y="8207"/>
                      </a:cubicBezTo>
                      <a:cubicBezTo>
                        <a:pt x="9749" y="8215"/>
                        <a:pt x="9754" y="8218"/>
                        <a:pt x="9758" y="8218"/>
                      </a:cubicBezTo>
                      <a:cubicBezTo>
                        <a:pt x="9767" y="8218"/>
                        <a:pt x="9772" y="8207"/>
                        <a:pt x="9787" y="8207"/>
                      </a:cubicBezTo>
                      <a:cubicBezTo>
                        <a:pt x="9901" y="8299"/>
                        <a:pt x="10015" y="8390"/>
                        <a:pt x="10152" y="8459"/>
                      </a:cubicBezTo>
                      <a:cubicBezTo>
                        <a:pt x="10312" y="8527"/>
                        <a:pt x="10472" y="8618"/>
                        <a:pt x="10632" y="8710"/>
                      </a:cubicBezTo>
                      <a:cubicBezTo>
                        <a:pt x="10656" y="8719"/>
                        <a:pt x="10680" y="8724"/>
                        <a:pt x="10704" y="8724"/>
                      </a:cubicBezTo>
                      <a:cubicBezTo>
                        <a:pt x="10791" y="8724"/>
                        <a:pt x="10870" y="8662"/>
                        <a:pt x="10906" y="8573"/>
                      </a:cubicBezTo>
                      <a:cubicBezTo>
                        <a:pt x="10951" y="8481"/>
                        <a:pt x="10974" y="8299"/>
                        <a:pt x="10837" y="8230"/>
                      </a:cubicBezTo>
                      <a:cubicBezTo>
                        <a:pt x="10540" y="8093"/>
                        <a:pt x="10244" y="7911"/>
                        <a:pt x="9924" y="7819"/>
                      </a:cubicBezTo>
                      <a:cubicBezTo>
                        <a:pt x="9901" y="7797"/>
                        <a:pt x="9901" y="7774"/>
                        <a:pt x="9878" y="7751"/>
                      </a:cubicBezTo>
                      <a:cubicBezTo>
                        <a:pt x="9217" y="7226"/>
                        <a:pt x="8600" y="6655"/>
                        <a:pt x="7938" y="6108"/>
                      </a:cubicBezTo>
                      <a:cubicBezTo>
                        <a:pt x="7914" y="6091"/>
                        <a:pt x="7890" y="6084"/>
                        <a:pt x="7866" y="6084"/>
                      </a:cubicBezTo>
                      <a:cubicBezTo>
                        <a:pt x="7821" y="6084"/>
                        <a:pt x="7777" y="6109"/>
                        <a:pt x="7733" y="6153"/>
                      </a:cubicBezTo>
                      <a:cubicBezTo>
                        <a:pt x="7436" y="5902"/>
                        <a:pt x="7139" y="5674"/>
                        <a:pt x="6866" y="5400"/>
                      </a:cubicBezTo>
                      <a:cubicBezTo>
                        <a:pt x="6318" y="4875"/>
                        <a:pt x="5838" y="4304"/>
                        <a:pt x="5359" y="3757"/>
                      </a:cubicBezTo>
                      <a:cubicBezTo>
                        <a:pt x="4355" y="2570"/>
                        <a:pt x="3419" y="1337"/>
                        <a:pt x="2552" y="59"/>
                      </a:cubicBezTo>
                      <a:cubicBezTo>
                        <a:pt x="2524" y="18"/>
                        <a:pt x="2494" y="0"/>
                        <a:pt x="246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5" name="Google Shape;3055;p58"/>
                <p:cNvSpPr/>
                <p:nvPr/>
              </p:nvSpPr>
              <p:spPr>
                <a:xfrm>
                  <a:off x="3734299" y="3092910"/>
                  <a:ext cx="224089" cy="36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8" h="2040" extrusionOk="0">
                      <a:moveTo>
                        <a:pt x="2895" y="0"/>
                      </a:moveTo>
                      <a:cubicBezTo>
                        <a:pt x="1990" y="0"/>
                        <a:pt x="1086" y="51"/>
                        <a:pt x="181" y="164"/>
                      </a:cubicBezTo>
                      <a:cubicBezTo>
                        <a:pt x="27" y="186"/>
                        <a:pt x="0" y="485"/>
                        <a:pt x="142" y="485"/>
                      </a:cubicBezTo>
                      <a:cubicBezTo>
                        <a:pt x="147" y="485"/>
                        <a:pt x="153" y="485"/>
                        <a:pt x="158" y="484"/>
                      </a:cubicBezTo>
                      <a:cubicBezTo>
                        <a:pt x="714" y="461"/>
                        <a:pt x="1269" y="448"/>
                        <a:pt x="1824" y="448"/>
                      </a:cubicBezTo>
                      <a:cubicBezTo>
                        <a:pt x="2933" y="448"/>
                        <a:pt x="4038" y="499"/>
                        <a:pt x="5134" y="621"/>
                      </a:cubicBezTo>
                      <a:cubicBezTo>
                        <a:pt x="6755" y="826"/>
                        <a:pt x="8330" y="1191"/>
                        <a:pt x="9927" y="1580"/>
                      </a:cubicBezTo>
                      <a:cubicBezTo>
                        <a:pt x="9940" y="1583"/>
                        <a:pt x="9952" y="1584"/>
                        <a:pt x="9964" y="1584"/>
                      </a:cubicBezTo>
                      <a:cubicBezTo>
                        <a:pt x="10042" y="1584"/>
                        <a:pt x="10116" y="1525"/>
                        <a:pt x="10156" y="1465"/>
                      </a:cubicBezTo>
                      <a:cubicBezTo>
                        <a:pt x="10840" y="1625"/>
                        <a:pt x="11502" y="1876"/>
                        <a:pt x="12187" y="2036"/>
                      </a:cubicBezTo>
                      <a:cubicBezTo>
                        <a:pt x="12198" y="2039"/>
                        <a:pt x="12210" y="2040"/>
                        <a:pt x="12220" y="2040"/>
                      </a:cubicBezTo>
                      <a:cubicBezTo>
                        <a:pt x="12404" y="2040"/>
                        <a:pt x="12498" y="1689"/>
                        <a:pt x="12347" y="1602"/>
                      </a:cubicBezTo>
                      <a:cubicBezTo>
                        <a:pt x="11685" y="1283"/>
                        <a:pt x="10955" y="1146"/>
                        <a:pt x="10224" y="1055"/>
                      </a:cubicBezTo>
                      <a:cubicBezTo>
                        <a:pt x="10178" y="1055"/>
                        <a:pt x="10133" y="1077"/>
                        <a:pt x="10087" y="1123"/>
                      </a:cubicBezTo>
                      <a:cubicBezTo>
                        <a:pt x="10087" y="1100"/>
                        <a:pt x="10064" y="1077"/>
                        <a:pt x="10042" y="1077"/>
                      </a:cubicBezTo>
                      <a:cubicBezTo>
                        <a:pt x="8467" y="530"/>
                        <a:pt x="6778" y="256"/>
                        <a:pt x="5111" y="96"/>
                      </a:cubicBezTo>
                      <a:cubicBezTo>
                        <a:pt x="4373" y="34"/>
                        <a:pt x="3634" y="0"/>
                        <a:pt x="289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6" name="Google Shape;3056;p58"/>
                <p:cNvSpPr/>
                <p:nvPr/>
              </p:nvSpPr>
              <p:spPr>
                <a:xfrm>
                  <a:off x="3802614" y="3072451"/>
                  <a:ext cx="114501" cy="37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6" h="2083" extrusionOk="0">
                      <a:moveTo>
                        <a:pt x="1911" y="0"/>
                      </a:moveTo>
                      <a:cubicBezTo>
                        <a:pt x="1767" y="0"/>
                        <a:pt x="1676" y="305"/>
                        <a:pt x="1826" y="370"/>
                      </a:cubicBezTo>
                      <a:cubicBezTo>
                        <a:pt x="2123" y="506"/>
                        <a:pt x="2420" y="643"/>
                        <a:pt x="2739" y="780"/>
                      </a:cubicBezTo>
                      <a:cubicBezTo>
                        <a:pt x="1895" y="666"/>
                        <a:pt x="1027" y="621"/>
                        <a:pt x="183" y="621"/>
                      </a:cubicBezTo>
                      <a:cubicBezTo>
                        <a:pt x="46" y="621"/>
                        <a:pt x="0" y="940"/>
                        <a:pt x="137" y="940"/>
                      </a:cubicBezTo>
                      <a:cubicBezTo>
                        <a:pt x="1141" y="1009"/>
                        <a:pt x="2146" y="1146"/>
                        <a:pt x="3127" y="1351"/>
                      </a:cubicBezTo>
                      <a:cubicBezTo>
                        <a:pt x="3629" y="1442"/>
                        <a:pt x="4132" y="1556"/>
                        <a:pt x="4611" y="1693"/>
                      </a:cubicBezTo>
                      <a:cubicBezTo>
                        <a:pt x="5090" y="1830"/>
                        <a:pt x="5570" y="2036"/>
                        <a:pt x="6072" y="2081"/>
                      </a:cubicBezTo>
                      <a:cubicBezTo>
                        <a:pt x="6078" y="2082"/>
                        <a:pt x="6085" y="2083"/>
                        <a:pt x="6091" y="2083"/>
                      </a:cubicBezTo>
                      <a:cubicBezTo>
                        <a:pt x="6284" y="2083"/>
                        <a:pt x="6385" y="1759"/>
                        <a:pt x="6209" y="1671"/>
                      </a:cubicBezTo>
                      <a:cubicBezTo>
                        <a:pt x="5752" y="1397"/>
                        <a:pt x="5227" y="1283"/>
                        <a:pt x="4725" y="1146"/>
                      </a:cubicBezTo>
                      <a:lnTo>
                        <a:pt x="4702" y="1146"/>
                      </a:lnTo>
                      <a:cubicBezTo>
                        <a:pt x="3812" y="735"/>
                        <a:pt x="2876" y="347"/>
                        <a:pt x="1940" y="4"/>
                      </a:cubicBezTo>
                      <a:cubicBezTo>
                        <a:pt x="1930" y="1"/>
                        <a:pt x="1921" y="0"/>
                        <a:pt x="191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7" name="Google Shape;3057;p58"/>
                <p:cNvSpPr/>
                <p:nvPr/>
              </p:nvSpPr>
              <p:spPr>
                <a:xfrm>
                  <a:off x="3986402" y="3155434"/>
                  <a:ext cx="270510" cy="6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3457" extrusionOk="0">
                      <a:moveTo>
                        <a:pt x="8244" y="1"/>
                      </a:moveTo>
                      <a:cubicBezTo>
                        <a:pt x="8114" y="1"/>
                        <a:pt x="8071" y="290"/>
                        <a:pt x="8216" y="352"/>
                      </a:cubicBezTo>
                      <a:cubicBezTo>
                        <a:pt x="8946" y="649"/>
                        <a:pt x="9677" y="991"/>
                        <a:pt x="10407" y="1288"/>
                      </a:cubicBezTo>
                      <a:cubicBezTo>
                        <a:pt x="10417" y="1290"/>
                        <a:pt x="10426" y="1292"/>
                        <a:pt x="10436" y="1292"/>
                      </a:cubicBezTo>
                      <a:cubicBezTo>
                        <a:pt x="10517" y="1292"/>
                        <a:pt x="10592" y="1210"/>
                        <a:pt x="10613" y="1128"/>
                      </a:cubicBezTo>
                      <a:cubicBezTo>
                        <a:pt x="10864" y="1265"/>
                        <a:pt x="11115" y="1402"/>
                        <a:pt x="11389" y="1539"/>
                      </a:cubicBezTo>
                      <a:cubicBezTo>
                        <a:pt x="10658" y="1311"/>
                        <a:pt x="9882" y="1220"/>
                        <a:pt x="9152" y="1083"/>
                      </a:cubicBezTo>
                      <a:cubicBezTo>
                        <a:pt x="8376" y="946"/>
                        <a:pt x="7600" y="786"/>
                        <a:pt x="6824" y="626"/>
                      </a:cubicBezTo>
                      <a:cubicBezTo>
                        <a:pt x="6810" y="622"/>
                        <a:pt x="6798" y="621"/>
                        <a:pt x="6786" y="621"/>
                      </a:cubicBezTo>
                      <a:cubicBezTo>
                        <a:pt x="6654" y="621"/>
                        <a:pt x="6603" y="839"/>
                        <a:pt x="6687" y="923"/>
                      </a:cubicBezTo>
                      <a:cubicBezTo>
                        <a:pt x="6481" y="923"/>
                        <a:pt x="6276" y="900"/>
                        <a:pt x="6093" y="877"/>
                      </a:cubicBezTo>
                      <a:cubicBezTo>
                        <a:pt x="5477" y="809"/>
                        <a:pt x="4883" y="717"/>
                        <a:pt x="4290" y="649"/>
                      </a:cubicBezTo>
                      <a:cubicBezTo>
                        <a:pt x="4284" y="648"/>
                        <a:pt x="4278" y="648"/>
                        <a:pt x="4273" y="648"/>
                      </a:cubicBezTo>
                      <a:cubicBezTo>
                        <a:pt x="4103" y="648"/>
                        <a:pt x="4044" y="969"/>
                        <a:pt x="4199" y="991"/>
                      </a:cubicBezTo>
                      <a:cubicBezTo>
                        <a:pt x="4815" y="1105"/>
                        <a:pt x="5431" y="1197"/>
                        <a:pt x="6025" y="1288"/>
                      </a:cubicBezTo>
                      <a:cubicBezTo>
                        <a:pt x="6574" y="1394"/>
                        <a:pt x="7143" y="1519"/>
                        <a:pt x="7695" y="1519"/>
                      </a:cubicBezTo>
                      <a:cubicBezTo>
                        <a:pt x="7739" y="1519"/>
                        <a:pt x="7784" y="1518"/>
                        <a:pt x="7828" y="1516"/>
                      </a:cubicBezTo>
                      <a:cubicBezTo>
                        <a:pt x="7942" y="1516"/>
                        <a:pt x="8010" y="1379"/>
                        <a:pt x="7965" y="1265"/>
                      </a:cubicBezTo>
                      <a:lnTo>
                        <a:pt x="7965" y="1265"/>
                      </a:lnTo>
                      <a:cubicBezTo>
                        <a:pt x="8353" y="1357"/>
                        <a:pt x="8718" y="1425"/>
                        <a:pt x="9106" y="1516"/>
                      </a:cubicBezTo>
                      <a:cubicBezTo>
                        <a:pt x="9859" y="1676"/>
                        <a:pt x="10635" y="1859"/>
                        <a:pt x="11411" y="1859"/>
                      </a:cubicBezTo>
                      <a:cubicBezTo>
                        <a:pt x="11526" y="1859"/>
                        <a:pt x="11571" y="1699"/>
                        <a:pt x="11503" y="1608"/>
                      </a:cubicBezTo>
                      <a:lnTo>
                        <a:pt x="11503" y="1608"/>
                      </a:lnTo>
                      <a:cubicBezTo>
                        <a:pt x="12051" y="1882"/>
                        <a:pt x="12621" y="2133"/>
                        <a:pt x="13192" y="2315"/>
                      </a:cubicBezTo>
                      <a:lnTo>
                        <a:pt x="12986" y="2315"/>
                      </a:lnTo>
                      <a:cubicBezTo>
                        <a:pt x="12370" y="2292"/>
                        <a:pt x="11754" y="2247"/>
                        <a:pt x="11138" y="2155"/>
                      </a:cubicBezTo>
                      <a:cubicBezTo>
                        <a:pt x="11131" y="2155"/>
                        <a:pt x="11125" y="2155"/>
                        <a:pt x="11119" y="2155"/>
                      </a:cubicBezTo>
                      <a:cubicBezTo>
                        <a:pt x="10882" y="2155"/>
                        <a:pt x="10801" y="2590"/>
                        <a:pt x="11023" y="2635"/>
                      </a:cubicBezTo>
                      <a:cubicBezTo>
                        <a:pt x="11297" y="2680"/>
                        <a:pt x="11571" y="2726"/>
                        <a:pt x="11845" y="2772"/>
                      </a:cubicBezTo>
                      <a:cubicBezTo>
                        <a:pt x="11617" y="2749"/>
                        <a:pt x="11366" y="2749"/>
                        <a:pt x="11138" y="2726"/>
                      </a:cubicBezTo>
                      <a:cubicBezTo>
                        <a:pt x="10088" y="2680"/>
                        <a:pt x="9015" y="2589"/>
                        <a:pt x="7965" y="2452"/>
                      </a:cubicBezTo>
                      <a:lnTo>
                        <a:pt x="7919" y="2452"/>
                      </a:lnTo>
                      <a:cubicBezTo>
                        <a:pt x="7942" y="2361"/>
                        <a:pt x="7919" y="2247"/>
                        <a:pt x="7828" y="2224"/>
                      </a:cubicBezTo>
                      <a:cubicBezTo>
                        <a:pt x="7029" y="2129"/>
                        <a:pt x="6230" y="2081"/>
                        <a:pt x="5431" y="2081"/>
                      </a:cubicBezTo>
                      <a:cubicBezTo>
                        <a:pt x="5271" y="2081"/>
                        <a:pt x="5112" y="2083"/>
                        <a:pt x="4952" y="2087"/>
                      </a:cubicBezTo>
                      <a:cubicBezTo>
                        <a:pt x="5275" y="2071"/>
                        <a:pt x="5609" y="2055"/>
                        <a:pt x="5946" y="2055"/>
                      </a:cubicBezTo>
                      <a:cubicBezTo>
                        <a:pt x="6086" y="2055"/>
                        <a:pt x="6227" y="2057"/>
                        <a:pt x="6367" y="2064"/>
                      </a:cubicBezTo>
                      <a:cubicBezTo>
                        <a:pt x="7257" y="2064"/>
                        <a:pt x="8147" y="2133"/>
                        <a:pt x="9038" y="2133"/>
                      </a:cubicBezTo>
                      <a:cubicBezTo>
                        <a:pt x="9243" y="2133"/>
                        <a:pt x="9312" y="1699"/>
                        <a:pt x="9083" y="1653"/>
                      </a:cubicBezTo>
                      <a:cubicBezTo>
                        <a:pt x="8533" y="1566"/>
                        <a:pt x="7965" y="1535"/>
                        <a:pt x="7396" y="1535"/>
                      </a:cubicBezTo>
                      <a:cubicBezTo>
                        <a:pt x="7067" y="1535"/>
                        <a:pt x="6739" y="1545"/>
                        <a:pt x="6413" y="1562"/>
                      </a:cubicBezTo>
                      <a:cubicBezTo>
                        <a:pt x="5500" y="1585"/>
                        <a:pt x="4609" y="1699"/>
                        <a:pt x="3696" y="1836"/>
                      </a:cubicBezTo>
                      <a:cubicBezTo>
                        <a:pt x="3560" y="1859"/>
                        <a:pt x="3514" y="2087"/>
                        <a:pt x="3628" y="2155"/>
                      </a:cubicBezTo>
                      <a:cubicBezTo>
                        <a:pt x="2441" y="2247"/>
                        <a:pt x="1277" y="2429"/>
                        <a:pt x="136" y="2658"/>
                      </a:cubicBezTo>
                      <a:cubicBezTo>
                        <a:pt x="26" y="2679"/>
                        <a:pt x="1" y="2933"/>
                        <a:pt x="120" y="2933"/>
                      </a:cubicBezTo>
                      <a:cubicBezTo>
                        <a:pt x="125" y="2933"/>
                        <a:pt x="130" y="2932"/>
                        <a:pt x="136" y="2931"/>
                      </a:cubicBezTo>
                      <a:cubicBezTo>
                        <a:pt x="1991" y="2647"/>
                        <a:pt x="3859" y="2559"/>
                        <a:pt x="5730" y="2559"/>
                      </a:cubicBezTo>
                      <a:cubicBezTo>
                        <a:pt x="6414" y="2559"/>
                        <a:pt x="7098" y="2571"/>
                        <a:pt x="7782" y="2589"/>
                      </a:cubicBezTo>
                      <a:lnTo>
                        <a:pt x="7805" y="2589"/>
                      </a:lnTo>
                      <a:cubicBezTo>
                        <a:pt x="7759" y="2680"/>
                        <a:pt x="7782" y="2795"/>
                        <a:pt x="7896" y="2817"/>
                      </a:cubicBezTo>
                      <a:cubicBezTo>
                        <a:pt x="8946" y="3023"/>
                        <a:pt x="9996" y="3183"/>
                        <a:pt x="11069" y="3297"/>
                      </a:cubicBezTo>
                      <a:cubicBezTo>
                        <a:pt x="11594" y="3342"/>
                        <a:pt x="12119" y="3388"/>
                        <a:pt x="12644" y="3411"/>
                      </a:cubicBezTo>
                      <a:cubicBezTo>
                        <a:pt x="12918" y="3434"/>
                        <a:pt x="13186" y="3456"/>
                        <a:pt x="13451" y="3456"/>
                      </a:cubicBezTo>
                      <a:cubicBezTo>
                        <a:pt x="13717" y="3456"/>
                        <a:pt x="13979" y="3434"/>
                        <a:pt x="14242" y="3365"/>
                      </a:cubicBezTo>
                      <a:cubicBezTo>
                        <a:pt x="14424" y="3320"/>
                        <a:pt x="14516" y="2977"/>
                        <a:pt x="14333" y="2886"/>
                      </a:cubicBezTo>
                      <a:cubicBezTo>
                        <a:pt x="14470" y="2886"/>
                        <a:pt x="14630" y="2863"/>
                        <a:pt x="14767" y="2840"/>
                      </a:cubicBezTo>
                      <a:cubicBezTo>
                        <a:pt x="14972" y="2817"/>
                        <a:pt x="15086" y="2338"/>
                        <a:pt x="14835" y="2315"/>
                      </a:cubicBezTo>
                      <a:lnTo>
                        <a:pt x="14493" y="2315"/>
                      </a:lnTo>
                      <a:cubicBezTo>
                        <a:pt x="14516" y="2292"/>
                        <a:pt x="14516" y="2292"/>
                        <a:pt x="14516" y="2270"/>
                      </a:cubicBezTo>
                      <a:cubicBezTo>
                        <a:pt x="14516" y="2247"/>
                        <a:pt x="14516" y="2224"/>
                        <a:pt x="14493" y="2224"/>
                      </a:cubicBezTo>
                      <a:lnTo>
                        <a:pt x="14493" y="2155"/>
                      </a:lnTo>
                      <a:cubicBezTo>
                        <a:pt x="14470" y="2155"/>
                        <a:pt x="14470" y="2133"/>
                        <a:pt x="14470" y="2110"/>
                      </a:cubicBezTo>
                      <a:cubicBezTo>
                        <a:pt x="14447" y="2110"/>
                        <a:pt x="14447" y="2110"/>
                        <a:pt x="14424" y="2087"/>
                      </a:cubicBezTo>
                      <a:cubicBezTo>
                        <a:pt x="14402" y="2064"/>
                        <a:pt x="14379" y="2064"/>
                        <a:pt x="14356" y="2064"/>
                      </a:cubicBezTo>
                      <a:cubicBezTo>
                        <a:pt x="14333" y="2064"/>
                        <a:pt x="14333" y="2064"/>
                        <a:pt x="14310" y="2087"/>
                      </a:cubicBezTo>
                      <a:cubicBezTo>
                        <a:pt x="14287" y="2087"/>
                        <a:pt x="14287" y="2087"/>
                        <a:pt x="14265" y="2110"/>
                      </a:cubicBezTo>
                      <a:cubicBezTo>
                        <a:pt x="13580" y="1927"/>
                        <a:pt x="12895" y="1745"/>
                        <a:pt x="12233" y="1471"/>
                      </a:cubicBezTo>
                      <a:cubicBezTo>
                        <a:pt x="11526" y="1197"/>
                        <a:pt x="10841" y="854"/>
                        <a:pt x="10179" y="535"/>
                      </a:cubicBezTo>
                      <a:cubicBezTo>
                        <a:pt x="10158" y="525"/>
                        <a:pt x="10139" y="520"/>
                        <a:pt x="10121" y="520"/>
                      </a:cubicBezTo>
                      <a:cubicBezTo>
                        <a:pt x="10059" y="520"/>
                        <a:pt x="10014" y="573"/>
                        <a:pt x="9996" y="626"/>
                      </a:cubicBezTo>
                      <a:cubicBezTo>
                        <a:pt x="9448" y="398"/>
                        <a:pt x="8878" y="192"/>
                        <a:pt x="8284" y="10"/>
                      </a:cubicBezTo>
                      <a:cubicBezTo>
                        <a:pt x="8270" y="4"/>
                        <a:pt x="8256" y="1"/>
                        <a:pt x="824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8" name="Google Shape;3058;p58"/>
                <p:cNvSpPr/>
                <p:nvPr/>
              </p:nvSpPr>
              <p:spPr>
                <a:xfrm>
                  <a:off x="3637940" y="2884773"/>
                  <a:ext cx="38370" cy="2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" h="1656" extrusionOk="0">
                      <a:moveTo>
                        <a:pt x="178" y="0"/>
                      </a:moveTo>
                      <a:cubicBezTo>
                        <a:pt x="57" y="0"/>
                        <a:pt x="1" y="235"/>
                        <a:pt x="100" y="314"/>
                      </a:cubicBezTo>
                      <a:cubicBezTo>
                        <a:pt x="693" y="748"/>
                        <a:pt x="1241" y="1227"/>
                        <a:pt x="1857" y="1638"/>
                      </a:cubicBezTo>
                      <a:cubicBezTo>
                        <a:pt x="1878" y="1650"/>
                        <a:pt x="1898" y="1655"/>
                        <a:pt x="1918" y="1655"/>
                      </a:cubicBezTo>
                      <a:cubicBezTo>
                        <a:pt x="2048" y="1655"/>
                        <a:pt x="2139" y="1418"/>
                        <a:pt x="2040" y="1318"/>
                      </a:cubicBezTo>
                      <a:cubicBezTo>
                        <a:pt x="1971" y="1250"/>
                        <a:pt x="1903" y="1204"/>
                        <a:pt x="1834" y="1136"/>
                      </a:cubicBezTo>
                      <a:cubicBezTo>
                        <a:pt x="1834" y="1136"/>
                        <a:pt x="1834" y="1136"/>
                        <a:pt x="1834" y="1113"/>
                      </a:cubicBezTo>
                      <a:cubicBezTo>
                        <a:pt x="1883" y="934"/>
                        <a:pt x="1770" y="836"/>
                        <a:pt x="1659" y="836"/>
                      </a:cubicBezTo>
                      <a:cubicBezTo>
                        <a:pt x="1615" y="836"/>
                        <a:pt x="1570" y="852"/>
                        <a:pt x="1538" y="885"/>
                      </a:cubicBezTo>
                      <a:cubicBezTo>
                        <a:pt x="1127" y="565"/>
                        <a:pt x="670" y="291"/>
                        <a:pt x="237" y="17"/>
                      </a:cubicBezTo>
                      <a:cubicBezTo>
                        <a:pt x="216" y="5"/>
                        <a:pt x="196" y="0"/>
                        <a:pt x="1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9" name="Google Shape;3059;p58"/>
                <p:cNvSpPr/>
                <p:nvPr/>
              </p:nvSpPr>
              <p:spPr>
                <a:xfrm>
                  <a:off x="3742636" y="3047062"/>
                  <a:ext cx="76991" cy="23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4" h="1334" extrusionOk="0">
                      <a:moveTo>
                        <a:pt x="188" y="1"/>
                      </a:moveTo>
                      <a:cubicBezTo>
                        <a:pt x="50" y="1"/>
                        <a:pt x="0" y="282"/>
                        <a:pt x="150" y="325"/>
                      </a:cubicBezTo>
                      <a:cubicBezTo>
                        <a:pt x="1428" y="781"/>
                        <a:pt x="2729" y="1146"/>
                        <a:pt x="4076" y="1329"/>
                      </a:cubicBezTo>
                      <a:cubicBezTo>
                        <a:pt x="4086" y="1332"/>
                        <a:pt x="4095" y="1333"/>
                        <a:pt x="4104" y="1333"/>
                      </a:cubicBezTo>
                      <a:cubicBezTo>
                        <a:pt x="4243" y="1333"/>
                        <a:pt x="4294" y="1031"/>
                        <a:pt x="4144" y="1009"/>
                      </a:cubicBezTo>
                      <a:cubicBezTo>
                        <a:pt x="2820" y="736"/>
                        <a:pt x="1496" y="416"/>
                        <a:pt x="218" y="5"/>
                      </a:cubicBezTo>
                      <a:cubicBezTo>
                        <a:pt x="208" y="2"/>
                        <a:pt x="197" y="1"/>
                        <a:pt x="1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0" name="Google Shape;3060;p58"/>
                <p:cNvSpPr/>
                <p:nvPr/>
              </p:nvSpPr>
              <p:spPr>
                <a:xfrm>
                  <a:off x="3772437" y="3046703"/>
                  <a:ext cx="50150" cy="17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7" h="963" extrusionOk="0">
                      <a:moveTo>
                        <a:pt x="161" y="1"/>
                      </a:moveTo>
                      <a:cubicBezTo>
                        <a:pt x="57" y="1"/>
                        <a:pt x="1" y="210"/>
                        <a:pt x="131" y="253"/>
                      </a:cubicBezTo>
                      <a:cubicBezTo>
                        <a:pt x="907" y="573"/>
                        <a:pt x="1752" y="870"/>
                        <a:pt x="2596" y="961"/>
                      </a:cubicBezTo>
                      <a:cubicBezTo>
                        <a:pt x="2602" y="962"/>
                        <a:pt x="2607" y="962"/>
                        <a:pt x="2612" y="962"/>
                      </a:cubicBezTo>
                      <a:cubicBezTo>
                        <a:pt x="2738" y="962"/>
                        <a:pt x="2796" y="708"/>
                        <a:pt x="2665" y="664"/>
                      </a:cubicBezTo>
                      <a:cubicBezTo>
                        <a:pt x="1820" y="459"/>
                        <a:pt x="998" y="276"/>
                        <a:pt x="177" y="2"/>
                      </a:cubicBezTo>
                      <a:cubicBezTo>
                        <a:pt x="171" y="1"/>
                        <a:pt x="166" y="1"/>
                        <a:pt x="16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61" name="Google Shape;3061;p58"/>
              <p:cNvGrpSpPr/>
              <p:nvPr/>
            </p:nvGrpSpPr>
            <p:grpSpPr>
              <a:xfrm>
                <a:off x="4094827" y="2088228"/>
                <a:ext cx="253356" cy="1283861"/>
                <a:chOff x="4094827" y="2088228"/>
                <a:chExt cx="253356" cy="1283861"/>
              </a:xfrm>
            </p:grpSpPr>
            <p:sp>
              <p:nvSpPr>
                <p:cNvPr id="3062" name="Google Shape;3062;p58"/>
                <p:cNvSpPr/>
                <p:nvPr/>
              </p:nvSpPr>
              <p:spPr>
                <a:xfrm>
                  <a:off x="4156634" y="2147165"/>
                  <a:ext cx="123197" cy="122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1" h="68317" extrusionOk="0">
                      <a:moveTo>
                        <a:pt x="4246" y="0"/>
                      </a:moveTo>
                      <a:lnTo>
                        <a:pt x="3766" y="251"/>
                      </a:lnTo>
                      <a:lnTo>
                        <a:pt x="5524" y="3310"/>
                      </a:lnTo>
                      <a:lnTo>
                        <a:pt x="4497" y="5935"/>
                      </a:lnTo>
                      <a:cubicBezTo>
                        <a:pt x="3903" y="6369"/>
                        <a:pt x="3401" y="6871"/>
                        <a:pt x="2967" y="7464"/>
                      </a:cubicBezTo>
                      <a:cubicBezTo>
                        <a:pt x="2762" y="7784"/>
                        <a:pt x="2579" y="8126"/>
                        <a:pt x="2465" y="8469"/>
                      </a:cubicBezTo>
                      <a:cubicBezTo>
                        <a:pt x="2328" y="8834"/>
                        <a:pt x="2283" y="9222"/>
                        <a:pt x="2283" y="9610"/>
                      </a:cubicBezTo>
                      <a:cubicBezTo>
                        <a:pt x="2305" y="10340"/>
                        <a:pt x="2397" y="11071"/>
                        <a:pt x="2511" y="11778"/>
                      </a:cubicBezTo>
                      <a:cubicBezTo>
                        <a:pt x="2625" y="12486"/>
                        <a:pt x="2739" y="13216"/>
                        <a:pt x="2899" y="13924"/>
                      </a:cubicBezTo>
                      <a:lnTo>
                        <a:pt x="2899" y="13969"/>
                      </a:lnTo>
                      <a:lnTo>
                        <a:pt x="2945" y="13992"/>
                      </a:lnTo>
                      <a:lnTo>
                        <a:pt x="3972" y="14928"/>
                      </a:lnTo>
                      <a:lnTo>
                        <a:pt x="4040" y="15385"/>
                      </a:lnTo>
                      <a:cubicBezTo>
                        <a:pt x="3835" y="15567"/>
                        <a:pt x="3629" y="15750"/>
                        <a:pt x="3447" y="15978"/>
                      </a:cubicBezTo>
                      <a:cubicBezTo>
                        <a:pt x="3287" y="16184"/>
                        <a:pt x="3127" y="16435"/>
                        <a:pt x="3059" y="16708"/>
                      </a:cubicBezTo>
                      <a:lnTo>
                        <a:pt x="2032" y="14951"/>
                      </a:lnTo>
                      <a:lnTo>
                        <a:pt x="1895" y="14700"/>
                      </a:lnTo>
                      <a:cubicBezTo>
                        <a:pt x="1826" y="14586"/>
                        <a:pt x="1780" y="14494"/>
                        <a:pt x="1712" y="14426"/>
                      </a:cubicBezTo>
                      <a:cubicBezTo>
                        <a:pt x="1552" y="14243"/>
                        <a:pt x="1392" y="14106"/>
                        <a:pt x="1233" y="13969"/>
                      </a:cubicBezTo>
                      <a:cubicBezTo>
                        <a:pt x="890" y="13718"/>
                        <a:pt x="502" y="13536"/>
                        <a:pt x="114" y="13399"/>
                      </a:cubicBezTo>
                      <a:lnTo>
                        <a:pt x="0" y="13741"/>
                      </a:lnTo>
                      <a:cubicBezTo>
                        <a:pt x="365" y="13855"/>
                        <a:pt x="731" y="14015"/>
                        <a:pt x="1027" y="14243"/>
                      </a:cubicBezTo>
                      <a:cubicBezTo>
                        <a:pt x="1187" y="14357"/>
                        <a:pt x="1347" y="14472"/>
                        <a:pt x="1461" y="14631"/>
                      </a:cubicBezTo>
                      <a:cubicBezTo>
                        <a:pt x="1507" y="14700"/>
                        <a:pt x="1575" y="14768"/>
                        <a:pt x="1621" y="14837"/>
                      </a:cubicBezTo>
                      <a:lnTo>
                        <a:pt x="1758" y="15111"/>
                      </a:lnTo>
                      <a:lnTo>
                        <a:pt x="2990" y="17165"/>
                      </a:lnTo>
                      <a:cubicBezTo>
                        <a:pt x="2990" y="17211"/>
                        <a:pt x="2990" y="17256"/>
                        <a:pt x="3013" y="17302"/>
                      </a:cubicBezTo>
                      <a:cubicBezTo>
                        <a:pt x="3013" y="17439"/>
                        <a:pt x="3013" y="17599"/>
                        <a:pt x="3036" y="17736"/>
                      </a:cubicBezTo>
                      <a:cubicBezTo>
                        <a:pt x="3082" y="18032"/>
                        <a:pt x="3104" y="18306"/>
                        <a:pt x="3196" y="18603"/>
                      </a:cubicBezTo>
                      <a:cubicBezTo>
                        <a:pt x="3104" y="19105"/>
                        <a:pt x="3104" y="19607"/>
                        <a:pt x="3150" y="20132"/>
                      </a:cubicBezTo>
                      <a:cubicBezTo>
                        <a:pt x="3196" y="20383"/>
                        <a:pt x="3241" y="20657"/>
                        <a:pt x="3333" y="20908"/>
                      </a:cubicBezTo>
                      <a:cubicBezTo>
                        <a:pt x="3378" y="20977"/>
                        <a:pt x="3378" y="21045"/>
                        <a:pt x="3401" y="21137"/>
                      </a:cubicBezTo>
                      <a:cubicBezTo>
                        <a:pt x="3333" y="21045"/>
                        <a:pt x="3287" y="20977"/>
                        <a:pt x="3196" y="20886"/>
                      </a:cubicBezTo>
                      <a:cubicBezTo>
                        <a:pt x="2967" y="20634"/>
                        <a:pt x="2716" y="20383"/>
                        <a:pt x="2442" y="20155"/>
                      </a:cubicBezTo>
                      <a:cubicBezTo>
                        <a:pt x="2305" y="20041"/>
                        <a:pt x="2146" y="19927"/>
                        <a:pt x="1963" y="19858"/>
                      </a:cubicBezTo>
                      <a:cubicBezTo>
                        <a:pt x="1780" y="19790"/>
                        <a:pt x="1598" y="19767"/>
                        <a:pt x="1392" y="19767"/>
                      </a:cubicBezTo>
                      <a:cubicBezTo>
                        <a:pt x="1004" y="19790"/>
                        <a:pt x="662" y="19904"/>
                        <a:pt x="342" y="20109"/>
                      </a:cubicBezTo>
                      <a:lnTo>
                        <a:pt x="525" y="20383"/>
                      </a:lnTo>
                      <a:cubicBezTo>
                        <a:pt x="776" y="20201"/>
                        <a:pt x="1096" y="20087"/>
                        <a:pt x="1415" y="20064"/>
                      </a:cubicBezTo>
                      <a:cubicBezTo>
                        <a:pt x="1442" y="20062"/>
                        <a:pt x="1469" y="20061"/>
                        <a:pt x="1495" y="20061"/>
                      </a:cubicBezTo>
                      <a:cubicBezTo>
                        <a:pt x="1781" y="20061"/>
                        <a:pt x="2032" y="20172"/>
                        <a:pt x="2283" y="20361"/>
                      </a:cubicBezTo>
                      <a:cubicBezTo>
                        <a:pt x="2739" y="20703"/>
                        <a:pt x="3150" y="21137"/>
                        <a:pt x="3515" y="21593"/>
                      </a:cubicBezTo>
                      <a:cubicBezTo>
                        <a:pt x="3652" y="22529"/>
                        <a:pt x="3675" y="23488"/>
                        <a:pt x="3675" y="24446"/>
                      </a:cubicBezTo>
                      <a:cubicBezTo>
                        <a:pt x="3675" y="24583"/>
                        <a:pt x="3652" y="24720"/>
                        <a:pt x="3652" y="24857"/>
                      </a:cubicBezTo>
                      <a:lnTo>
                        <a:pt x="3675" y="24857"/>
                      </a:lnTo>
                      <a:cubicBezTo>
                        <a:pt x="3675" y="25770"/>
                        <a:pt x="3629" y="26683"/>
                        <a:pt x="3492" y="27596"/>
                      </a:cubicBezTo>
                      <a:cubicBezTo>
                        <a:pt x="3355" y="28578"/>
                        <a:pt x="3196" y="29582"/>
                        <a:pt x="2990" y="30563"/>
                      </a:cubicBezTo>
                      <a:lnTo>
                        <a:pt x="2990" y="30586"/>
                      </a:lnTo>
                      <a:lnTo>
                        <a:pt x="1986" y="47020"/>
                      </a:lnTo>
                      <a:lnTo>
                        <a:pt x="1986" y="47043"/>
                      </a:lnTo>
                      <a:lnTo>
                        <a:pt x="2009" y="47089"/>
                      </a:lnTo>
                      <a:lnTo>
                        <a:pt x="2442" y="49234"/>
                      </a:lnTo>
                      <a:lnTo>
                        <a:pt x="2442" y="49280"/>
                      </a:lnTo>
                      <a:lnTo>
                        <a:pt x="2465" y="49326"/>
                      </a:lnTo>
                      <a:cubicBezTo>
                        <a:pt x="3218" y="50695"/>
                        <a:pt x="3766" y="52247"/>
                        <a:pt x="4109" y="53800"/>
                      </a:cubicBezTo>
                      <a:cubicBezTo>
                        <a:pt x="4474" y="55374"/>
                        <a:pt x="4656" y="56949"/>
                        <a:pt x="4679" y="58570"/>
                      </a:cubicBezTo>
                      <a:cubicBezTo>
                        <a:pt x="4725" y="60191"/>
                        <a:pt x="4725" y="61811"/>
                        <a:pt x="4679" y="63409"/>
                      </a:cubicBezTo>
                      <a:cubicBezTo>
                        <a:pt x="4656" y="65030"/>
                        <a:pt x="4565" y="66650"/>
                        <a:pt x="4451" y="68271"/>
                      </a:cubicBezTo>
                      <a:lnTo>
                        <a:pt x="5455" y="68316"/>
                      </a:lnTo>
                      <a:cubicBezTo>
                        <a:pt x="5478" y="66673"/>
                        <a:pt x="5478" y="65052"/>
                        <a:pt x="5455" y="63432"/>
                      </a:cubicBezTo>
                      <a:cubicBezTo>
                        <a:pt x="5433" y="61788"/>
                        <a:pt x="5387" y="60168"/>
                        <a:pt x="5273" y="58547"/>
                      </a:cubicBezTo>
                      <a:cubicBezTo>
                        <a:pt x="5227" y="57725"/>
                        <a:pt x="5159" y="56904"/>
                        <a:pt x="5044" y="56105"/>
                      </a:cubicBezTo>
                      <a:cubicBezTo>
                        <a:pt x="4953" y="55283"/>
                        <a:pt x="4793" y="54484"/>
                        <a:pt x="4588" y="53685"/>
                      </a:cubicBezTo>
                      <a:cubicBezTo>
                        <a:pt x="4405" y="52887"/>
                        <a:pt x="4154" y="52088"/>
                        <a:pt x="3880" y="51334"/>
                      </a:cubicBezTo>
                      <a:cubicBezTo>
                        <a:pt x="3607" y="50581"/>
                        <a:pt x="3287" y="49828"/>
                        <a:pt x="2899" y="49098"/>
                      </a:cubicBezTo>
                      <a:lnTo>
                        <a:pt x="2397" y="47020"/>
                      </a:lnTo>
                      <a:lnTo>
                        <a:pt x="3378" y="30632"/>
                      </a:lnTo>
                      <a:cubicBezTo>
                        <a:pt x="3584" y="29628"/>
                        <a:pt x="3743" y="28646"/>
                        <a:pt x="3880" y="27642"/>
                      </a:cubicBezTo>
                      <a:cubicBezTo>
                        <a:pt x="4017" y="26637"/>
                        <a:pt x="4063" y="25610"/>
                        <a:pt x="4063" y="24606"/>
                      </a:cubicBezTo>
                      <a:cubicBezTo>
                        <a:pt x="4063" y="24355"/>
                        <a:pt x="4063" y="24127"/>
                        <a:pt x="4063" y="23898"/>
                      </a:cubicBezTo>
                      <a:cubicBezTo>
                        <a:pt x="4063" y="23761"/>
                        <a:pt x="4086" y="23647"/>
                        <a:pt x="4109" y="23510"/>
                      </a:cubicBezTo>
                      <a:cubicBezTo>
                        <a:pt x="4200" y="23077"/>
                        <a:pt x="4337" y="22620"/>
                        <a:pt x="4565" y="22255"/>
                      </a:cubicBezTo>
                      <a:cubicBezTo>
                        <a:pt x="4793" y="21890"/>
                        <a:pt x="5136" y="21570"/>
                        <a:pt x="5524" y="21365"/>
                      </a:cubicBezTo>
                      <a:cubicBezTo>
                        <a:pt x="5706" y="21251"/>
                        <a:pt x="5889" y="21182"/>
                        <a:pt x="6094" y="21159"/>
                      </a:cubicBezTo>
                      <a:cubicBezTo>
                        <a:pt x="6121" y="21153"/>
                        <a:pt x="6150" y="21150"/>
                        <a:pt x="6179" y="21150"/>
                      </a:cubicBezTo>
                      <a:cubicBezTo>
                        <a:pt x="6251" y="21150"/>
                        <a:pt x="6327" y="21166"/>
                        <a:pt x="6391" y="21182"/>
                      </a:cubicBezTo>
                      <a:cubicBezTo>
                        <a:pt x="6482" y="21182"/>
                        <a:pt x="6574" y="21228"/>
                        <a:pt x="6619" y="21274"/>
                      </a:cubicBezTo>
                      <a:lnTo>
                        <a:pt x="6871" y="21000"/>
                      </a:lnTo>
                      <a:cubicBezTo>
                        <a:pt x="6652" y="20848"/>
                        <a:pt x="6423" y="20787"/>
                        <a:pt x="6199" y="20787"/>
                      </a:cubicBezTo>
                      <a:cubicBezTo>
                        <a:pt x="5884" y="20787"/>
                        <a:pt x="5581" y="20908"/>
                        <a:pt x="5341" y="21068"/>
                      </a:cubicBezTo>
                      <a:cubicBezTo>
                        <a:pt x="4908" y="21319"/>
                        <a:pt x="4542" y="21662"/>
                        <a:pt x="4291" y="22095"/>
                      </a:cubicBezTo>
                      <a:cubicBezTo>
                        <a:pt x="4177" y="22301"/>
                        <a:pt x="4086" y="22506"/>
                        <a:pt x="3995" y="22734"/>
                      </a:cubicBezTo>
                      <a:cubicBezTo>
                        <a:pt x="3972" y="22346"/>
                        <a:pt x="3949" y="21935"/>
                        <a:pt x="3880" y="21547"/>
                      </a:cubicBezTo>
                      <a:cubicBezTo>
                        <a:pt x="3835" y="21296"/>
                        <a:pt x="3766" y="21022"/>
                        <a:pt x="3675" y="20771"/>
                      </a:cubicBezTo>
                      <a:cubicBezTo>
                        <a:pt x="3584" y="20566"/>
                        <a:pt x="3538" y="20315"/>
                        <a:pt x="3492" y="20087"/>
                      </a:cubicBezTo>
                      <a:cubicBezTo>
                        <a:pt x="3424" y="19607"/>
                        <a:pt x="3424" y="19105"/>
                        <a:pt x="3470" y="18626"/>
                      </a:cubicBezTo>
                      <a:lnTo>
                        <a:pt x="3470" y="18580"/>
                      </a:lnTo>
                      <a:lnTo>
                        <a:pt x="3470" y="18557"/>
                      </a:lnTo>
                      <a:cubicBezTo>
                        <a:pt x="3401" y="18283"/>
                        <a:pt x="3355" y="17987"/>
                        <a:pt x="3310" y="17713"/>
                      </a:cubicBezTo>
                      <a:cubicBezTo>
                        <a:pt x="3310" y="17576"/>
                        <a:pt x="3287" y="17416"/>
                        <a:pt x="3287" y="17279"/>
                      </a:cubicBezTo>
                      <a:cubicBezTo>
                        <a:pt x="3264" y="17119"/>
                        <a:pt x="3264" y="17005"/>
                        <a:pt x="3287" y="16868"/>
                      </a:cubicBezTo>
                      <a:cubicBezTo>
                        <a:pt x="3355" y="16617"/>
                        <a:pt x="3492" y="16366"/>
                        <a:pt x="3675" y="16161"/>
                      </a:cubicBezTo>
                      <a:cubicBezTo>
                        <a:pt x="3835" y="15932"/>
                        <a:pt x="4063" y="15727"/>
                        <a:pt x="4268" y="15567"/>
                      </a:cubicBezTo>
                      <a:lnTo>
                        <a:pt x="4314" y="15522"/>
                      </a:lnTo>
                      <a:lnTo>
                        <a:pt x="4337" y="15453"/>
                      </a:lnTo>
                      <a:lnTo>
                        <a:pt x="4428" y="14814"/>
                      </a:lnTo>
                      <a:lnTo>
                        <a:pt x="4428" y="14700"/>
                      </a:lnTo>
                      <a:lnTo>
                        <a:pt x="4337" y="14631"/>
                      </a:lnTo>
                      <a:lnTo>
                        <a:pt x="3173" y="13810"/>
                      </a:lnTo>
                      <a:cubicBezTo>
                        <a:pt x="3150" y="13764"/>
                        <a:pt x="3150" y="13718"/>
                        <a:pt x="3127" y="13650"/>
                      </a:cubicBezTo>
                      <a:lnTo>
                        <a:pt x="3196" y="12486"/>
                      </a:lnTo>
                      <a:cubicBezTo>
                        <a:pt x="3264" y="12143"/>
                        <a:pt x="3378" y="11801"/>
                        <a:pt x="3492" y="11482"/>
                      </a:cubicBezTo>
                      <a:cubicBezTo>
                        <a:pt x="3629" y="11139"/>
                        <a:pt x="3789" y="10820"/>
                        <a:pt x="3972" y="10523"/>
                      </a:cubicBezTo>
                      <a:cubicBezTo>
                        <a:pt x="4154" y="10272"/>
                        <a:pt x="4428" y="10066"/>
                        <a:pt x="4748" y="9907"/>
                      </a:cubicBezTo>
                      <a:cubicBezTo>
                        <a:pt x="5044" y="9770"/>
                        <a:pt x="5387" y="9678"/>
                        <a:pt x="5706" y="9633"/>
                      </a:cubicBezTo>
                      <a:lnTo>
                        <a:pt x="5661" y="9176"/>
                      </a:lnTo>
                      <a:cubicBezTo>
                        <a:pt x="5273" y="9245"/>
                        <a:pt x="4908" y="9359"/>
                        <a:pt x="4565" y="9541"/>
                      </a:cubicBezTo>
                      <a:cubicBezTo>
                        <a:pt x="4223" y="9747"/>
                        <a:pt x="3903" y="9998"/>
                        <a:pt x="3675" y="10340"/>
                      </a:cubicBezTo>
                      <a:cubicBezTo>
                        <a:pt x="3470" y="10683"/>
                        <a:pt x="3333" y="11002"/>
                        <a:pt x="3218" y="11367"/>
                      </a:cubicBezTo>
                      <a:cubicBezTo>
                        <a:pt x="3104" y="11733"/>
                        <a:pt x="3013" y="12075"/>
                        <a:pt x="2967" y="12463"/>
                      </a:cubicBezTo>
                      <a:lnTo>
                        <a:pt x="2967" y="12691"/>
                      </a:lnTo>
                      <a:cubicBezTo>
                        <a:pt x="2899" y="12372"/>
                        <a:pt x="2853" y="12052"/>
                        <a:pt x="2808" y="11733"/>
                      </a:cubicBezTo>
                      <a:cubicBezTo>
                        <a:pt x="2716" y="11025"/>
                        <a:pt x="2648" y="10317"/>
                        <a:pt x="2625" y="9587"/>
                      </a:cubicBezTo>
                      <a:cubicBezTo>
                        <a:pt x="2602" y="8902"/>
                        <a:pt x="2876" y="8263"/>
                        <a:pt x="3287" y="7693"/>
                      </a:cubicBezTo>
                      <a:cubicBezTo>
                        <a:pt x="3698" y="7122"/>
                        <a:pt x="4223" y="6620"/>
                        <a:pt x="4771" y="6232"/>
                      </a:cubicBezTo>
                      <a:lnTo>
                        <a:pt x="4839" y="6186"/>
                      </a:lnTo>
                      <a:lnTo>
                        <a:pt x="4839" y="6118"/>
                      </a:lnTo>
                      <a:lnTo>
                        <a:pt x="5821" y="3356"/>
                      </a:lnTo>
                      <a:lnTo>
                        <a:pt x="5843" y="3310"/>
                      </a:lnTo>
                      <a:lnTo>
                        <a:pt x="5821" y="3242"/>
                      </a:lnTo>
                      <a:lnTo>
                        <a:pt x="424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3" name="Google Shape;3063;p58"/>
                <p:cNvSpPr/>
                <p:nvPr/>
              </p:nvSpPr>
              <p:spPr>
                <a:xfrm>
                  <a:off x="4094827" y="2339452"/>
                  <a:ext cx="33171" cy="28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0" h="1597" extrusionOk="0">
                      <a:moveTo>
                        <a:pt x="902" y="1"/>
                      </a:moveTo>
                      <a:cubicBezTo>
                        <a:pt x="839" y="1"/>
                        <a:pt x="776" y="8"/>
                        <a:pt x="708" y="27"/>
                      </a:cubicBezTo>
                      <a:cubicBezTo>
                        <a:pt x="640" y="27"/>
                        <a:pt x="571" y="50"/>
                        <a:pt x="525" y="73"/>
                      </a:cubicBezTo>
                      <a:cubicBezTo>
                        <a:pt x="503" y="96"/>
                        <a:pt x="480" y="96"/>
                        <a:pt x="457" y="118"/>
                      </a:cubicBezTo>
                      <a:cubicBezTo>
                        <a:pt x="389" y="141"/>
                        <a:pt x="343" y="164"/>
                        <a:pt x="274" y="210"/>
                      </a:cubicBezTo>
                      <a:cubicBezTo>
                        <a:pt x="229" y="255"/>
                        <a:pt x="183" y="301"/>
                        <a:pt x="137" y="347"/>
                      </a:cubicBezTo>
                      <a:cubicBezTo>
                        <a:pt x="115" y="392"/>
                        <a:pt x="69" y="461"/>
                        <a:pt x="46" y="506"/>
                      </a:cubicBezTo>
                      <a:cubicBezTo>
                        <a:pt x="46" y="529"/>
                        <a:pt x="23" y="552"/>
                        <a:pt x="23" y="575"/>
                      </a:cubicBezTo>
                      <a:cubicBezTo>
                        <a:pt x="0" y="643"/>
                        <a:pt x="0" y="712"/>
                        <a:pt x="0" y="780"/>
                      </a:cubicBezTo>
                      <a:cubicBezTo>
                        <a:pt x="0" y="849"/>
                        <a:pt x="0" y="894"/>
                        <a:pt x="23" y="963"/>
                      </a:cubicBezTo>
                      <a:cubicBezTo>
                        <a:pt x="46" y="1054"/>
                        <a:pt x="92" y="1146"/>
                        <a:pt x="137" y="1214"/>
                      </a:cubicBezTo>
                      <a:cubicBezTo>
                        <a:pt x="160" y="1237"/>
                        <a:pt x="183" y="1260"/>
                        <a:pt x="183" y="1282"/>
                      </a:cubicBezTo>
                      <a:cubicBezTo>
                        <a:pt x="229" y="1328"/>
                        <a:pt x="274" y="1374"/>
                        <a:pt x="320" y="1397"/>
                      </a:cubicBezTo>
                      <a:cubicBezTo>
                        <a:pt x="343" y="1442"/>
                        <a:pt x="434" y="1488"/>
                        <a:pt x="480" y="1511"/>
                      </a:cubicBezTo>
                      <a:cubicBezTo>
                        <a:pt x="548" y="1534"/>
                        <a:pt x="594" y="1534"/>
                        <a:pt x="662" y="1556"/>
                      </a:cubicBezTo>
                      <a:cubicBezTo>
                        <a:pt x="685" y="1556"/>
                        <a:pt x="685" y="1579"/>
                        <a:pt x="708" y="1579"/>
                      </a:cubicBezTo>
                      <a:cubicBezTo>
                        <a:pt x="777" y="1591"/>
                        <a:pt x="839" y="1596"/>
                        <a:pt x="905" y="1596"/>
                      </a:cubicBezTo>
                      <a:cubicBezTo>
                        <a:pt x="971" y="1596"/>
                        <a:pt x="1039" y="1591"/>
                        <a:pt x="1119" y="1579"/>
                      </a:cubicBezTo>
                      <a:cubicBezTo>
                        <a:pt x="1165" y="1556"/>
                        <a:pt x="1210" y="1534"/>
                        <a:pt x="1256" y="1534"/>
                      </a:cubicBezTo>
                      <a:lnTo>
                        <a:pt x="1393" y="1442"/>
                      </a:lnTo>
                      <a:cubicBezTo>
                        <a:pt x="1416" y="1419"/>
                        <a:pt x="1461" y="1397"/>
                        <a:pt x="1484" y="1351"/>
                      </a:cubicBezTo>
                      <a:cubicBezTo>
                        <a:pt x="1507" y="1328"/>
                        <a:pt x="1530" y="1328"/>
                        <a:pt x="1553" y="1305"/>
                      </a:cubicBezTo>
                      <a:cubicBezTo>
                        <a:pt x="1621" y="1260"/>
                        <a:pt x="1690" y="1191"/>
                        <a:pt x="1712" y="1123"/>
                      </a:cubicBezTo>
                      <a:cubicBezTo>
                        <a:pt x="1758" y="1054"/>
                        <a:pt x="1804" y="986"/>
                        <a:pt x="1827" y="917"/>
                      </a:cubicBezTo>
                      <a:cubicBezTo>
                        <a:pt x="1849" y="826"/>
                        <a:pt x="1849" y="758"/>
                        <a:pt x="1849" y="666"/>
                      </a:cubicBezTo>
                      <a:cubicBezTo>
                        <a:pt x="1849" y="621"/>
                        <a:pt x="1827" y="552"/>
                        <a:pt x="1804" y="506"/>
                      </a:cubicBezTo>
                      <a:cubicBezTo>
                        <a:pt x="1781" y="438"/>
                        <a:pt x="1758" y="392"/>
                        <a:pt x="1735" y="347"/>
                      </a:cubicBezTo>
                      <a:cubicBezTo>
                        <a:pt x="1690" y="301"/>
                        <a:pt x="1621" y="233"/>
                        <a:pt x="1598" y="210"/>
                      </a:cubicBezTo>
                      <a:cubicBezTo>
                        <a:pt x="1553" y="164"/>
                        <a:pt x="1484" y="141"/>
                        <a:pt x="1416" y="96"/>
                      </a:cubicBezTo>
                      <a:cubicBezTo>
                        <a:pt x="1393" y="96"/>
                        <a:pt x="1393" y="73"/>
                        <a:pt x="1370" y="73"/>
                      </a:cubicBezTo>
                      <a:cubicBezTo>
                        <a:pt x="1302" y="50"/>
                        <a:pt x="1233" y="27"/>
                        <a:pt x="1165" y="27"/>
                      </a:cubicBezTo>
                      <a:cubicBezTo>
                        <a:pt x="1072" y="14"/>
                        <a:pt x="988" y="1"/>
                        <a:pt x="90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4" name="Google Shape;3064;p58"/>
                <p:cNvSpPr/>
                <p:nvPr/>
              </p:nvSpPr>
              <p:spPr>
                <a:xfrm>
                  <a:off x="4114067" y="2348220"/>
                  <a:ext cx="86781" cy="82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0" h="4606" extrusionOk="0">
                      <a:moveTo>
                        <a:pt x="1963" y="0"/>
                      </a:moveTo>
                      <a:cubicBezTo>
                        <a:pt x="1889" y="0"/>
                        <a:pt x="1815" y="6"/>
                        <a:pt x="1735" y="17"/>
                      </a:cubicBezTo>
                      <a:cubicBezTo>
                        <a:pt x="1598" y="40"/>
                        <a:pt x="1484" y="109"/>
                        <a:pt x="1370" y="177"/>
                      </a:cubicBezTo>
                      <a:cubicBezTo>
                        <a:pt x="1233" y="269"/>
                        <a:pt x="1119" y="405"/>
                        <a:pt x="1073" y="565"/>
                      </a:cubicBezTo>
                      <a:cubicBezTo>
                        <a:pt x="1050" y="588"/>
                        <a:pt x="1050" y="611"/>
                        <a:pt x="1050" y="611"/>
                      </a:cubicBezTo>
                      <a:cubicBezTo>
                        <a:pt x="1027" y="679"/>
                        <a:pt x="1027" y="748"/>
                        <a:pt x="1027" y="793"/>
                      </a:cubicBezTo>
                      <a:cubicBezTo>
                        <a:pt x="1005" y="885"/>
                        <a:pt x="1027" y="976"/>
                        <a:pt x="1050" y="1045"/>
                      </a:cubicBezTo>
                      <a:cubicBezTo>
                        <a:pt x="1073" y="1113"/>
                        <a:pt x="1096" y="1159"/>
                        <a:pt x="1119" y="1204"/>
                      </a:cubicBezTo>
                      <a:cubicBezTo>
                        <a:pt x="1142" y="1250"/>
                        <a:pt x="1164" y="1273"/>
                        <a:pt x="1187" y="1318"/>
                      </a:cubicBezTo>
                      <a:cubicBezTo>
                        <a:pt x="1210" y="1341"/>
                        <a:pt x="1256" y="1364"/>
                        <a:pt x="1278" y="1387"/>
                      </a:cubicBezTo>
                      <a:cubicBezTo>
                        <a:pt x="1256" y="1433"/>
                        <a:pt x="1210" y="1455"/>
                        <a:pt x="1187" y="1478"/>
                      </a:cubicBezTo>
                      <a:cubicBezTo>
                        <a:pt x="1164" y="1501"/>
                        <a:pt x="1142" y="1524"/>
                        <a:pt x="1119" y="1570"/>
                      </a:cubicBezTo>
                      <a:cubicBezTo>
                        <a:pt x="1096" y="1615"/>
                        <a:pt x="1073" y="1638"/>
                        <a:pt x="1050" y="1684"/>
                      </a:cubicBezTo>
                      <a:cubicBezTo>
                        <a:pt x="982" y="1684"/>
                        <a:pt x="890" y="1684"/>
                        <a:pt x="822" y="1707"/>
                      </a:cubicBezTo>
                      <a:cubicBezTo>
                        <a:pt x="662" y="1729"/>
                        <a:pt x="525" y="1798"/>
                        <a:pt x="388" y="1889"/>
                      </a:cubicBezTo>
                      <a:cubicBezTo>
                        <a:pt x="365" y="1889"/>
                        <a:pt x="343" y="1912"/>
                        <a:pt x="320" y="1935"/>
                      </a:cubicBezTo>
                      <a:cubicBezTo>
                        <a:pt x="251" y="1980"/>
                        <a:pt x="206" y="2049"/>
                        <a:pt x="160" y="2095"/>
                      </a:cubicBezTo>
                      <a:cubicBezTo>
                        <a:pt x="114" y="2163"/>
                        <a:pt x="69" y="2254"/>
                        <a:pt x="46" y="2346"/>
                      </a:cubicBezTo>
                      <a:cubicBezTo>
                        <a:pt x="23" y="2437"/>
                        <a:pt x="0" y="2528"/>
                        <a:pt x="0" y="2620"/>
                      </a:cubicBezTo>
                      <a:cubicBezTo>
                        <a:pt x="23" y="2802"/>
                        <a:pt x="92" y="2962"/>
                        <a:pt x="206" y="3122"/>
                      </a:cubicBezTo>
                      <a:cubicBezTo>
                        <a:pt x="365" y="3327"/>
                        <a:pt x="571" y="3441"/>
                        <a:pt x="822" y="3510"/>
                      </a:cubicBezTo>
                      <a:cubicBezTo>
                        <a:pt x="890" y="3510"/>
                        <a:pt x="959" y="3510"/>
                        <a:pt x="1027" y="3533"/>
                      </a:cubicBezTo>
                      <a:cubicBezTo>
                        <a:pt x="1027" y="3533"/>
                        <a:pt x="1005" y="3555"/>
                        <a:pt x="1005" y="3555"/>
                      </a:cubicBezTo>
                      <a:cubicBezTo>
                        <a:pt x="959" y="3647"/>
                        <a:pt x="959" y="3738"/>
                        <a:pt x="959" y="3829"/>
                      </a:cubicBezTo>
                      <a:cubicBezTo>
                        <a:pt x="959" y="3898"/>
                        <a:pt x="959" y="3966"/>
                        <a:pt x="982" y="4035"/>
                      </a:cubicBezTo>
                      <a:cubicBezTo>
                        <a:pt x="1005" y="4103"/>
                        <a:pt x="1050" y="4149"/>
                        <a:pt x="1073" y="4217"/>
                      </a:cubicBezTo>
                      <a:cubicBezTo>
                        <a:pt x="1119" y="4286"/>
                        <a:pt x="1187" y="4354"/>
                        <a:pt x="1278" y="4400"/>
                      </a:cubicBezTo>
                      <a:cubicBezTo>
                        <a:pt x="1393" y="4491"/>
                        <a:pt x="1530" y="4560"/>
                        <a:pt x="1667" y="4582"/>
                      </a:cubicBezTo>
                      <a:cubicBezTo>
                        <a:pt x="1758" y="4605"/>
                        <a:pt x="1826" y="4605"/>
                        <a:pt x="1918" y="4605"/>
                      </a:cubicBezTo>
                      <a:lnTo>
                        <a:pt x="1940" y="4605"/>
                      </a:lnTo>
                      <a:cubicBezTo>
                        <a:pt x="2009" y="4605"/>
                        <a:pt x="2077" y="4605"/>
                        <a:pt x="2146" y="4582"/>
                      </a:cubicBezTo>
                      <a:cubicBezTo>
                        <a:pt x="2283" y="4560"/>
                        <a:pt x="2465" y="4491"/>
                        <a:pt x="2557" y="4400"/>
                      </a:cubicBezTo>
                      <a:cubicBezTo>
                        <a:pt x="2602" y="4354"/>
                        <a:pt x="2671" y="4309"/>
                        <a:pt x="2694" y="4263"/>
                      </a:cubicBezTo>
                      <a:cubicBezTo>
                        <a:pt x="2739" y="4217"/>
                        <a:pt x="2785" y="4149"/>
                        <a:pt x="2785" y="4080"/>
                      </a:cubicBezTo>
                      <a:cubicBezTo>
                        <a:pt x="2785" y="4058"/>
                        <a:pt x="2785" y="4058"/>
                        <a:pt x="2808" y="4058"/>
                      </a:cubicBezTo>
                      <a:cubicBezTo>
                        <a:pt x="2853" y="4012"/>
                        <a:pt x="2876" y="3943"/>
                        <a:pt x="2899" y="3875"/>
                      </a:cubicBezTo>
                      <a:cubicBezTo>
                        <a:pt x="2933" y="3882"/>
                        <a:pt x="2962" y="3884"/>
                        <a:pt x="2990" y="3884"/>
                      </a:cubicBezTo>
                      <a:cubicBezTo>
                        <a:pt x="3057" y="3884"/>
                        <a:pt x="3115" y="3868"/>
                        <a:pt x="3196" y="3852"/>
                      </a:cubicBezTo>
                      <a:cubicBezTo>
                        <a:pt x="3264" y="3852"/>
                        <a:pt x="3333" y="3829"/>
                        <a:pt x="3401" y="3806"/>
                      </a:cubicBezTo>
                      <a:cubicBezTo>
                        <a:pt x="3424" y="3806"/>
                        <a:pt x="3424" y="3784"/>
                        <a:pt x="3447" y="3761"/>
                      </a:cubicBezTo>
                      <a:cubicBezTo>
                        <a:pt x="3515" y="3738"/>
                        <a:pt x="3584" y="3715"/>
                        <a:pt x="3652" y="3669"/>
                      </a:cubicBezTo>
                      <a:cubicBezTo>
                        <a:pt x="3698" y="3624"/>
                        <a:pt x="3766" y="3578"/>
                        <a:pt x="3789" y="3510"/>
                      </a:cubicBezTo>
                      <a:cubicBezTo>
                        <a:pt x="3835" y="3487"/>
                        <a:pt x="3858" y="3418"/>
                        <a:pt x="3881" y="3373"/>
                      </a:cubicBezTo>
                      <a:cubicBezTo>
                        <a:pt x="3881" y="3373"/>
                        <a:pt x="3903" y="3350"/>
                        <a:pt x="3903" y="3327"/>
                      </a:cubicBezTo>
                      <a:cubicBezTo>
                        <a:pt x="3926" y="3281"/>
                        <a:pt x="3926" y="3213"/>
                        <a:pt x="3903" y="3167"/>
                      </a:cubicBezTo>
                      <a:cubicBezTo>
                        <a:pt x="3903" y="3099"/>
                        <a:pt x="3881" y="3053"/>
                        <a:pt x="3835" y="3008"/>
                      </a:cubicBezTo>
                      <a:cubicBezTo>
                        <a:pt x="3812" y="2985"/>
                        <a:pt x="3789" y="2962"/>
                        <a:pt x="3766" y="2939"/>
                      </a:cubicBezTo>
                      <a:cubicBezTo>
                        <a:pt x="3698" y="2871"/>
                        <a:pt x="3607" y="2848"/>
                        <a:pt x="3515" y="2825"/>
                      </a:cubicBezTo>
                      <a:lnTo>
                        <a:pt x="3424" y="2825"/>
                      </a:lnTo>
                      <a:cubicBezTo>
                        <a:pt x="3424" y="2802"/>
                        <a:pt x="3447" y="2779"/>
                        <a:pt x="3447" y="2756"/>
                      </a:cubicBezTo>
                      <a:cubicBezTo>
                        <a:pt x="3470" y="2688"/>
                        <a:pt x="3470" y="2642"/>
                        <a:pt x="3493" y="2574"/>
                      </a:cubicBezTo>
                      <a:cubicBezTo>
                        <a:pt x="3493" y="2597"/>
                        <a:pt x="3493" y="2597"/>
                        <a:pt x="3493" y="2597"/>
                      </a:cubicBezTo>
                      <a:cubicBezTo>
                        <a:pt x="3561" y="2642"/>
                        <a:pt x="3607" y="2665"/>
                        <a:pt x="3698" y="2688"/>
                      </a:cubicBezTo>
                      <a:cubicBezTo>
                        <a:pt x="3744" y="2711"/>
                        <a:pt x="3789" y="2711"/>
                        <a:pt x="3858" y="2711"/>
                      </a:cubicBezTo>
                      <a:cubicBezTo>
                        <a:pt x="3858" y="2711"/>
                        <a:pt x="3881" y="2734"/>
                        <a:pt x="3881" y="2734"/>
                      </a:cubicBezTo>
                      <a:cubicBezTo>
                        <a:pt x="3949" y="2745"/>
                        <a:pt x="4006" y="2751"/>
                        <a:pt x="4060" y="2751"/>
                      </a:cubicBezTo>
                      <a:cubicBezTo>
                        <a:pt x="4115" y="2751"/>
                        <a:pt x="4166" y="2745"/>
                        <a:pt x="4223" y="2734"/>
                      </a:cubicBezTo>
                      <a:lnTo>
                        <a:pt x="4269" y="2734"/>
                      </a:lnTo>
                      <a:cubicBezTo>
                        <a:pt x="4314" y="2711"/>
                        <a:pt x="4360" y="2688"/>
                        <a:pt x="4406" y="2688"/>
                      </a:cubicBezTo>
                      <a:cubicBezTo>
                        <a:pt x="4406" y="2688"/>
                        <a:pt x="4428" y="2665"/>
                        <a:pt x="4428" y="2665"/>
                      </a:cubicBezTo>
                      <a:cubicBezTo>
                        <a:pt x="4474" y="2642"/>
                        <a:pt x="4520" y="2620"/>
                        <a:pt x="4565" y="2597"/>
                      </a:cubicBezTo>
                      <a:cubicBezTo>
                        <a:pt x="4565" y="2597"/>
                        <a:pt x="4588" y="2574"/>
                        <a:pt x="4588" y="2574"/>
                      </a:cubicBezTo>
                      <a:cubicBezTo>
                        <a:pt x="4634" y="2551"/>
                        <a:pt x="4657" y="2505"/>
                        <a:pt x="4702" y="2483"/>
                      </a:cubicBezTo>
                      <a:cubicBezTo>
                        <a:pt x="4702" y="2460"/>
                        <a:pt x="4702" y="2460"/>
                        <a:pt x="4725" y="2437"/>
                      </a:cubicBezTo>
                      <a:cubicBezTo>
                        <a:pt x="4748" y="2414"/>
                        <a:pt x="4771" y="2368"/>
                        <a:pt x="4794" y="2323"/>
                      </a:cubicBezTo>
                      <a:cubicBezTo>
                        <a:pt x="4794" y="2323"/>
                        <a:pt x="4794" y="2300"/>
                        <a:pt x="4794" y="2300"/>
                      </a:cubicBezTo>
                      <a:cubicBezTo>
                        <a:pt x="4816" y="2277"/>
                        <a:pt x="4816" y="2277"/>
                        <a:pt x="4816" y="2254"/>
                      </a:cubicBezTo>
                      <a:cubicBezTo>
                        <a:pt x="4816" y="2209"/>
                        <a:pt x="4839" y="2163"/>
                        <a:pt x="4839" y="2117"/>
                      </a:cubicBezTo>
                      <a:cubicBezTo>
                        <a:pt x="4839" y="2095"/>
                        <a:pt x="4816" y="2049"/>
                        <a:pt x="4816" y="2026"/>
                      </a:cubicBezTo>
                      <a:cubicBezTo>
                        <a:pt x="4816" y="2003"/>
                        <a:pt x="4816" y="1980"/>
                        <a:pt x="4794" y="1958"/>
                      </a:cubicBezTo>
                      <a:cubicBezTo>
                        <a:pt x="4794" y="1935"/>
                        <a:pt x="4794" y="1935"/>
                        <a:pt x="4794" y="1912"/>
                      </a:cubicBezTo>
                      <a:cubicBezTo>
                        <a:pt x="4771" y="1889"/>
                        <a:pt x="4748" y="1843"/>
                        <a:pt x="4725" y="1821"/>
                      </a:cubicBezTo>
                      <a:cubicBezTo>
                        <a:pt x="4725" y="1821"/>
                        <a:pt x="4725" y="1798"/>
                        <a:pt x="4725" y="1798"/>
                      </a:cubicBezTo>
                      <a:cubicBezTo>
                        <a:pt x="4725" y="1798"/>
                        <a:pt x="4702" y="1775"/>
                        <a:pt x="4702" y="1775"/>
                      </a:cubicBezTo>
                      <a:cubicBezTo>
                        <a:pt x="4679" y="1752"/>
                        <a:pt x="4634" y="1707"/>
                        <a:pt x="4588" y="1684"/>
                      </a:cubicBezTo>
                      <a:cubicBezTo>
                        <a:pt x="4588" y="1661"/>
                        <a:pt x="4588" y="1661"/>
                        <a:pt x="4565" y="1661"/>
                      </a:cubicBezTo>
                      <a:cubicBezTo>
                        <a:pt x="4520" y="1638"/>
                        <a:pt x="4497" y="1615"/>
                        <a:pt x="4451" y="1592"/>
                      </a:cubicBezTo>
                      <a:cubicBezTo>
                        <a:pt x="4314" y="1524"/>
                        <a:pt x="4177" y="1501"/>
                        <a:pt x="4040" y="1501"/>
                      </a:cubicBezTo>
                      <a:lnTo>
                        <a:pt x="3858" y="1501"/>
                      </a:lnTo>
                      <a:cubicBezTo>
                        <a:pt x="3858" y="1501"/>
                        <a:pt x="3858" y="1501"/>
                        <a:pt x="3835" y="1524"/>
                      </a:cubicBezTo>
                      <a:cubicBezTo>
                        <a:pt x="3789" y="1524"/>
                        <a:pt x="3721" y="1547"/>
                        <a:pt x="3675" y="1570"/>
                      </a:cubicBezTo>
                      <a:lnTo>
                        <a:pt x="3652" y="1570"/>
                      </a:lnTo>
                      <a:cubicBezTo>
                        <a:pt x="3629" y="1592"/>
                        <a:pt x="3561" y="1638"/>
                        <a:pt x="3515" y="1661"/>
                      </a:cubicBezTo>
                      <a:lnTo>
                        <a:pt x="3493" y="1661"/>
                      </a:lnTo>
                      <a:cubicBezTo>
                        <a:pt x="3470" y="1707"/>
                        <a:pt x="3424" y="1729"/>
                        <a:pt x="3401" y="1775"/>
                      </a:cubicBezTo>
                      <a:cubicBezTo>
                        <a:pt x="3401" y="1775"/>
                        <a:pt x="3378" y="1775"/>
                        <a:pt x="3378" y="1798"/>
                      </a:cubicBezTo>
                      <a:cubicBezTo>
                        <a:pt x="3356" y="1843"/>
                        <a:pt x="3333" y="1889"/>
                        <a:pt x="3310" y="1912"/>
                      </a:cubicBezTo>
                      <a:cubicBezTo>
                        <a:pt x="3310" y="1912"/>
                        <a:pt x="3310" y="1935"/>
                        <a:pt x="3310" y="1935"/>
                      </a:cubicBezTo>
                      <a:cubicBezTo>
                        <a:pt x="3287" y="1912"/>
                        <a:pt x="3241" y="1912"/>
                        <a:pt x="3219" y="1889"/>
                      </a:cubicBezTo>
                      <a:cubicBezTo>
                        <a:pt x="3196" y="1866"/>
                        <a:pt x="3150" y="1821"/>
                        <a:pt x="3105" y="1798"/>
                      </a:cubicBezTo>
                      <a:cubicBezTo>
                        <a:pt x="2968" y="1729"/>
                        <a:pt x="2831" y="1661"/>
                        <a:pt x="2671" y="1615"/>
                      </a:cubicBezTo>
                      <a:cubicBezTo>
                        <a:pt x="2580" y="1615"/>
                        <a:pt x="2488" y="1592"/>
                        <a:pt x="2397" y="1592"/>
                      </a:cubicBezTo>
                      <a:cubicBezTo>
                        <a:pt x="2420" y="1592"/>
                        <a:pt x="2443" y="1592"/>
                        <a:pt x="2443" y="1570"/>
                      </a:cubicBezTo>
                      <a:cubicBezTo>
                        <a:pt x="2534" y="1547"/>
                        <a:pt x="2625" y="1501"/>
                        <a:pt x="2694" y="1455"/>
                      </a:cubicBezTo>
                      <a:cubicBezTo>
                        <a:pt x="2739" y="1410"/>
                        <a:pt x="2785" y="1364"/>
                        <a:pt x="2831" y="1318"/>
                      </a:cubicBezTo>
                      <a:cubicBezTo>
                        <a:pt x="2853" y="1296"/>
                        <a:pt x="2876" y="1273"/>
                        <a:pt x="2876" y="1250"/>
                      </a:cubicBezTo>
                      <a:cubicBezTo>
                        <a:pt x="2922" y="1204"/>
                        <a:pt x="2945" y="1136"/>
                        <a:pt x="2968" y="1090"/>
                      </a:cubicBezTo>
                      <a:cubicBezTo>
                        <a:pt x="2990" y="1022"/>
                        <a:pt x="2990" y="953"/>
                        <a:pt x="3013" y="885"/>
                      </a:cubicBezTo>
                      <a:cubicBezTo>
                        <a:pt x="3013" y="816"/>
                        <a:pt x="2990" y="725"/>
                        <a:pt x="2990" y="634"/>
                      </a:cubicBezTo>
                      <a:cubicBezTo>
                        <a:pt x="2968" y="565"/>
                        <a:pt x="2922" y="474"/>
                        <a:pt x="2876" y="405"/>
                      </a:cubicBezTo>
                      <a:cubicBezTo>
                        <a:pt x="2853" y="383"/>
                        <a:pt x="2853" y="383"/>
                        <a:pt x="2831" y="360"/>
                      </a:cubicBezTo>
                      <a:cubicBezTo>
                        <a:pt x="2785" y="314"/>
                        <a:pt x="2762" y="269"/>
                        <a:pt x="2716" y="246"/>
                      </a:cubicBezTo>
                      <a:cubicBezTo>
                        <a:pt x="2694" y="223"/>
                        <a:pt x="2694" y="223"/>
                        <a:pt x="2694" y="223"/>
                      </a:cubicBezTo>
                      <a:cubicBezTo>
                        <a:pt x="2557" y="132"/>
                        <a:pt x="2420" y="63"/>
                        <a:pt x="2283" y="40"/>
                      </a:cubicBezTo>
                      <a:cubicBezTo>
                        <a:pt x="2260" y="40"/>
                        <a:pt x="2237" y="17"/>
                        <a:pt x="2214" y="17"/>
                      </a:cubicBezTo>
                      <a:lnTo>
                        <a:pt x="2192" y="17"/>
                      </a:lnTo>
                      <a:cubicBezTo>
                        <a:pt x="2112" y="6"/>
                        <a:pt x="2037" y="0"/>
                        <a:pt x="196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5" name="Google Shape;3065;p58"/>
                <p:cNvSpPr/>
                <p:nvPr/>
              </p:nvSpPr>
              <p:spPr>
                <a:xfrm>
                  <a:off x="4157441" y="2100349"/>
                  <a:ext cx="29082" cy="24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" h="1357" extrusionOk="0">
                      <a:moveTo>
                        <a:pt x="887" y="1"/>
                      </a:moveTo>
                      <a:cubicBezTo>
                        <a:pt x="744" y="1"/>
                        <a:pt x="594" y="26"/>
                        <a:pt x="457" y="78"/>
                      </a:cubicBezTo>
                      <a:cubicBezTo>
                        <a:pt x="412" y="101"/>
                        <a:pt x="366" y="146"/>
                        <a:pt x="320" y="169"/>
                      </a:cubicBezTo>
                      <a:cubicBezTo>
                        <a:pt x="297" y="169"/>
                        <a:pt x="275" y="192"/>
                        <a:pt x="275" y="215"/>
                      </a:cubicBezTo>
                      <a:cubicBezTo>
                        <a:pt x="206" y="260"/>
                        <a:pt x="161" y="306"/>
                        <a:pt x="115" y="375"/>
                      </a:cubicBezTo>
                      <a:cubicBezTo>
                        <a:pt x="92" y="420"/>
                        <a:pt x="69" y="466"/>
                        <a:pt x="46" y="511"/>
                      </a:cubicBezTo>
                      <a:cubicBezTo>
                        <a:pt x="24" y="557"/>
                        <a:pt x="24" y="626"/>
                        <a:pt x="1" y="671"/>
                      </a:cubicBezTo>
                      <a:cubicBezTo>
                        <a:pt x="1" y="763"/>
                        <a:pt x="1" y="831"/>
                        <a:pt x="24" y="900"/>
                      </a:cubicBezTo>
                      <a:cubicBezTo>
                        <a:pt x="24" y="922"/>
                        <a:pt x="46" y="922"/>
                        <a:pt x="46" y="945"/>
                      </a:cubicBezTo>
                      <a:cubicBezTo>
                        <a:pt x="46" y="991"/>
                        <a:pt x="69" y="1036"/>
                        <a:pt x="92" y="1059"/>
                      </a:cubicBezTo>
                      <a:cubicBezTo>
                        <a:pt x="115" y="1082"/>
                        <a:pt x="161" y="1128"/>
                        <a:pt x="183" y="1151"/>
                      </a:cubicBezTo>
                      <a:cubicBezTo>
                        <a:pt x="206" y="1173"/>
                        <a:pt x="252" y="1196"/>
                        <a:pt x="275" y="1219"/>
                      </a:cubicBezTo>
                      <a:cubicBezTo>
                        <a:pt x="320" y="1265"/>
                        <a:pt x="366" y="1288"/>
                        <a:pt x="434" y="1310"/>
                      </a:cubicBezTo>
                      <a:cubicBezTo>
                        <a:pt x="457" y="1333"/>
                        <a:pt x="503" y="1333"/>
                        <a:pt x="526" y="1356"/>
                      </a:cubicBezTo>
                      <a:lnTo>
                        <a:pt x="640" y="1356"/>
                      </a:lnTo>
                      <a:cubicBezTo>
                        <a:pt x="754" y="1356"/>
                        <a:pt x="845" y="1333"/>
                        <a:pt x="914" y="1288"/>
                      </a:cubicBezTo>
                      <a:cubicBezTo>
                        <a:pt x="937" y="1265"/>
                        <a:pt x="982" y="1265"/>
                        <a:pt x="1005" y="1219"/>
                      </a:cubicBezTo>
                      <a:lnTo>
                        <a:pt x="1074" y="1219"/>
                      </a:lnTo>
                      <a:cubicBezTo>
                        <a:pt x="1119" y="1219"/>
                        <a:pt x="1142" y="1196"/>
                        <a:pt x="1188" y="1196"/>
                      </a:cubicBezTo>
                      <a:cubicBezTo>
                        <a:pt x="1210" y="1173"/>
                        <a:pt x="1256" y="1173"/>
                        <a:pt x="1279" y="1151"/>
                      </a:cubicBezTo>
                      <a:cubicBezTo>
                        <a:pt x="1370" y="1105"/>
                        <a:pt x="1439" y="1059"/>
                        <a:pt x="1507" y="991"/>
                      </a:cubicBezTo>
                      <a:cubicBezTo>
                        <a:pt x="1530" y="945"/>
                        <a:pt x="1553" y="900"/>
                        <a:pt x="1576" y="854"/>
                      </a:cubicBezTo>
                      <a:cubicBezTo>
                        <a:pt x="1576" y="854"/>
                        <a:pt x="1599" y="831"/>
                        <a:pt x="1599" y="808"/>
                      </a:cubicBezTo>
                      <a:cubicBezTo>
                        <a:pt x="1599" y="763"/>
                        <a:pt x="1621" y="717"/>
                        <a:pt x="1621" y="694"/>
                      </a:cubicBezTo>
                      <a:cubicBezTo>
                        <a:pt x="1621" y="671"/>
                        <a:pt x="1621" y="648"/>
                        <a:pt x="1621" y="626"/>
                      </a:cubicBezTo>
                      <a:cubicBezTo>
                        <a:pt x="1621" y="580"/>
                        <a:pt x="1599" y="534"/>
                        <a:pt x="1599" y="489"/>
                      </a:cubicBezTo>
                      <a:cubicBezTo>
                        <a:pt x="1599" y="466"/>
                        <a:pt x="1599" y="466"/>
                        <a:pt x="1576" y="443"/>
                      </a:cubicBezTo>
                      <a:cubicBezTo>
                        <a:pt x="1576" y="420"/>
                        <a:pt x="1553" y="397"/>
                        <a:pt x="1553" y="352"/>
                      </a:cubicBezTo>
                      <a:cubicBezTo>
                        <a:pt x="1530" y="329"/>
                        <a:pt x="1507" y="306"/>
                        <a:pt x="1484" y="283"/>
                      </a:cubicBezTo>
                      <a:cubicBezTo>
                        <a:pt x="1462" y="238"/>
                        <a:pt x="1416" y="215"/>
                        <a:pt x="1393" y="169"/>
                      </a:cubicBezTo>
                      <a:cubicBezTo>
                        <a:pt x="1370" y="169"/>
                        <a:pt x="1347" y="146"/>
                        <a:pt x="1347" y="146"/>
                      </a:cubicBezTo>
                      <a:cubicBezTo>
                        <a:pt x="1256" y="78"/>
                        <a:pt x="1142" y="32"/>
                        <a:pt x="1028" y="9"/>
                      </a:cubicBezTo>
                      <a:cubicBezTo>
                        <a:pt x="982" y="4"/>
                        <a:pt x="935" y="1"/>
                        <a:pt x="88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6" name="Google Shape;3066;p58"/>
                <p:cNvSpPr/>
                <p:nvPr/>
              </p:nvSpPr>
              <p:spPr>
                <a:xfrm>
                  <a:off x="4180356" y="2088228"/>
                  <a:ext cx="95800" cy="9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3" h="5519" extrusionOk="0">
                      <a:moveTo>
                        <a:pt x="2010" y="1"/>
                      </a:moveTo>
                      <a:cubicBezTo>
                        <a:pt x="1941" y="1"/>
                        <a:pt x="1873" y="23"/>
                        <a:pt x="1827" y="23"/>
                      </a:cubicBezTo>
                      <a:lnTo>
                        <a:pt x="1781" y="23"/>
                      </a:lnTo>
                      <a:cubicBezTo>
                        <a:pt x="1644" y="69"/>
                        <a:pt x="1507" y="115"/>
                        <a:pt x="1393" y="206"/>
                      </a:cubicBezTo>
                      <a:cubicBezTo>
                        <a:pt x="1279" y="320"/>
                        <a:pt x="1211" y="389"/>
                        <a:pt x="1142" y="526"/>
                      </a:cubicBezTo>
                      <a:cubicBezTo>
                        <a:pt x="1142" y="548"/>
                        <a:pt x="1119" y="571"/>
                        <a:pt x="1119" y="594"/>
                      </a:cubicBezTo>
                      <a:cubicBezTo>
                        <a:pt x="1119" y="662"/>
                        <a:pt x="1097" y="731"/>
                        <a:pt x="1097" y="777"/>
                      </a:cubicBezTo>
                      <a:cubicBezTo>
                        <a:pt x="1119" y="914"/>
                        <a:pt x="1142" y="1028"/>
                        <a:pt x="1234" y="1119"/>
                      </a:cubicBezTo>
                      <a:cubicBezTo>
                        <a:pt x="1256" y="1165"/>
                        <a:pt x="1279" y="1187"/>
                        <a:pt x="1325" y="1210"/>
                      </a:cubicBezTo>
                      <a:cubicBezTo>
                        <a:pt x="1348" y="1233"/>
                        <a:pt x="1348" y="1279"/>
                        <a:pt x="1370" y="1302"/>
                      </a:cubicBezTo>
                      <a:cubicBezTo>
                        <a:pt x="1393" y="1324"/>
                        <a:pt x="1393" y="1324"/>
                        <a:pt x="1393" y="1324"/>
                      </a:cubicBezTo>
                      <a:cubicBezTo>
                        <a:pt x="1439" y="1370"/>
                        <a:pt x="1462" y="1416"/>
                        <a:pt x="1507" y="1439"/>
                      </a:cubicBezTo>
                      <a:cubicBezTo>
                        <a:pt x="1530" y="1461"/>
                        <a:pt x="1576" y="1484"/>
                        <a:pt x="1599" y="1484"/>
                      </a:cubicBezTo>
                      <a:cubicBezTo>
                        <a:pt x="1622" y="1507"/>
                        <a:pt x="1644" y="1530"/>
                        <a:pt x="1667" y="1530"/>
                      </a:cubicBezTo>
                      <a:cubicBezTo>
                        <a:pt x="1781" y="1576"/>
                        <a:pt x="1895" y="1598"/>
                        <a:pt x="2010" y="1598"/>
                      </a:cubicBezTo>
                      <a:cubicBezTo>
                        <a:pt x="2032" y="1606"/>
                        <a:pt x="2058" y="1608"/>
                        <a:pt x="2084" y="1608"/>
                      </a:cubicBezTo>
                      <a:cubicBezTo>
                        <a:pt x="2132" y="1608"/>
                        <a:pt x="2184" y="1600"/>
                        <a:pt x="2227" y="1599"/>
                      </a:cubicBezTo>
                      <a:lnTo>
                        <a:pt x="2227" y="1599"/>
                      </a:lnTo>
                      <a:cubicBezTo>
                        <a:pt x="2207" y="1642"/>
                        <a:pt x="2185" y="1697"/>
                        <a:pt x="2147" y="1735"/>
                      </a:cubicBezTo>
                      <a:cubicBezTo>
                        <a:pt x="2147" y="1758"/>
                        <a:pt x="2124" y="1804"/>
                        <a:pt x="2124" y="1849"/>
                      </a:cubicBezTo>
                      <a:cubicBezTo>
                        <a:pt x="2101" y="1872"/>
                        <a:pt x="2101" y="1895"/>
                        <a:pt x="2101" y="1918"/>
                      </a:cubicBezTo>
                      <a:cubicBezTo>
                        <a:pt x="2055" y="1895"/>
                        <a:pt x="2032" y="1872"/>
                        <a:pt x="1987" y="1849"/>
                      </a:cubicBezTo>
                      <a:cubicBezTo>
                        <a:pt x="1850" y="1804"/>
                        <a:pt x="1713" y="1758"/>
                        <a:pt x="1553" y="1758"/>
                      </a:cubicBezTo>
                      <a:cubicBezTo>
                        <a:pt x="1462" y="1758"/>
                        <a:pt x="1348" y="1781"/>
                        <a:pt x="1256" y="1827"/>
                      </a:cubicBezTo>
                      <a:cubicBezTo>
                        <a:pt x="1188" y="1827"/>
                        <a:pt x="1142" y="1849"/>
                        <a:pt x="1097" y="1872"/>
                      </a:cubicBezTo>
                      <a:cubicBezTo>
                        <a:pt x="960" y="1941"/>
                        <a:pt x="891" y="1986"/>
                        <a:pt x="800" y="2078"/>
                      </a:cubicBezTo>
                      <a:cubicBezTo>
                        <a:pt x="731" y="2146"/>
                        <a:pt x="709" y="2215"/>
                        <a:pt x="663" y="2283"/>
                      </a:cubicBezTo>
                      <a:cubicBezTo>
                        <a:pt x="663" y="2306"/>
                        <a:pt x="640" y="2352"/>
                        <a:pt x="640" y="2374"/>
                      </a:cubicBezTo>
                      <a:cubicBezTo>
                        <a:pt x="617" y="2443"/>
                        <a:pt x="617" y="2534"/>
                        <a:pt x="617" y="2603"/>
                      </a:cubicBezTo>
                      <a:cubicBezTo>
                        <a:pt x="617" y="2648"/>
                        <a:pt x="617" y="2694"/>
                        <a:pt x="640" y="2717"/>
                      </a:cubicBezTo>
                      <a:cubicBezTo>
                        <a:pt x="640" y="2785"/>
                        <a:pt x="663" y="2831"/>
                        <a:pt x="663" y="2877"/>
                      </a:cubicBezTo>
                      <a:cubicBezTo>
                        <a:pt x="686" y="2968"/>
                        <a:pt x="731" y="3036"/>
                        <a:pt x="777" y="3105"/>
                      </a:cubicBezTo>
                      <a:cubicBezTo>
                        <a:pt x="731" y="3105"/>
                        <a:pt x="663" y="3128"/>
                        <a:pt x="617" y="3128"/>
                      </a:cubicBezTo>
                      <a:lnTo>
                        <a:pt x="572" y="3128"/>
                      </a:lnTo>
                      <a:cubicBezTo>
                        <a:pt x="526" y="3150"/>
                        <a:pt x="480" y="3150"/>
                        <a:pt x="435" y="3173"/>
                      </a:cubicBezTo>
                      <a:lnTo>
                        <a:pt x="412" y="3173"/>
                      </a:lnTo>
                      <a:cubicBezTo>
                        <a:pt x="412" y="3173"/>
                        <a:pt x="412" y="3196"/>
                        <a:pt x="389" y="3196"/>
                      </a:cubicBezTo>
                      <a:cubicBezTo>
                        <a:pt x="366" y="3219"/>
                        <a:pt x="321" y="3242"/>
                        <a:pt x="275" y="3265"/>
                      </a:cubicBezTo>
                      <a:cubicBezTo>
                        <a:pt x="275" y="3265"/>
                        <a:pt x="252" y="3265"/>
                        <a:pt x="252" y="3287"/>
                      </a:cubicBezTo>
                      <a:cubicBezTo>
                        <a:pt x="206" y="3310"/>
                        <a:pt x="161" y="3356"/>
                        <a:pt x="138" y="3379"/>
                      </a:cubicBezTo>
                      <a:cubicBezTo>
                        <a:pt x="138" y="3402"/>
                        <a:pt x="115" y="3402"/>
                        <a:pt x="115" y="3424"/>
                      </a:cubicBezTo>
                      <a:cubicBezTo>
                        <a:pt x="92" y="3470"/>
                        <a:pt x="47" y="3538"/>
                        <a:pt x="24" y="3584"/>
                      </a:cubicBezTo>
                      <a:cubicBezTo>
                        <a:pt x="24" y="3630"/>
                        <a:pt x="24" y="3675"/>
                        <a:pt x="1" y="3721"/>
                      </a:cubicBezTo>
                      <a:cubicBezTo>
                        <a:pt x="1" y="3744"/>
                        <a:pt x="1" y="3767"/>
                        <a:pt x="1" y="3767"/>
                      </a:cubicBezTo>
                      <a:cubicBezTo>
                        <a:pt x="1" y="3835"/>
                        <a:pt x="24" y="3904"/>
                        <a:pt x="24" y="3949"/>
                      </a:cubicBezTo>
                      <a:cubicBezTo>
                        <a:pt x="47" y="4018"/>
                        <a:pt x="92" y="4063"/>
                        <a:pt x="115" y="4132"/>
                      </a:cubicBezTo>
                      <a:cubicBezTo>
                        <a:pt x="115" y="4132"/>
                        <a:pt x="138" y="4132"/>
                        <a:pt x="138" y="4155"/>
                      </a:cubicBezTo>
                      <a:lnTo>
                        <a:pt x="161" y="4155"/>
                      </a:lnTo>
                      <a:cubicBezTo>
                        <a:pt x="184" y="4200"/>
                        <a:pt x="206" y="4223"/>
                        <a:pt x="252" y="4269"/>
                      </a:cubicBezTo>
                      <a:cubicBezTo>
                        <a:pt x="252" y="4269"/>
                        <a:pt x="275" y="4269"/>
                        <a:pt x="275" y="4292"/>
                      </a:cubicBezTo>
                      <a:cubicBezTo>
                        <a:pt x="321" y="4315"/>
                        <a:pt x="366" y="4337"/>
                        <a:pt x="412" y="4360"/>
                      </a:cubicBezTo>
                      <a:lnTo>
                        <a:pt x="435" y="4360"/>
                      </a:lnTo>
                      <a:cubicBezTo>
                        <a:pt x="503" y="4406"/>
                        <a:pt x="572" y="4406"/>
                        <a:pt x="640" y="4429"/>
                      </a:cubicBezTo>
                      <a:cubicBezTo>
                        <a:pt x="640" y="4429"/>
                        <a:pt x="640" y="4429"/>
                        <a:pt x="617" y="4451"/>
                      </a:cubicBezTo>
                      <a:cubicBezTo>
                        <a:pt x="594" y="4451"/>
                        <a:pt x="549" y="4520"/>
                        <a:pt x="526" y="4520"/>
                      </a:cubicBezTo>
                      <a:cubicBezTo>
                        <a:pt x="526" y="4543"/>
                        <a:pt x="526" y="4543"/>
                        <a:pt x="526" y="4543"/>
                      </a:cubicBezTo>
                      <a:cubicBezTo>
                        <a:pt x="526" y="4543"/>
                        <a:pt x="503" y="4566"/>
                        <a:pt x="503" y="4588"/>
                      </a:cubicBezTo>
                      <a:cubicBezTo>
                        <a:pt x="480" y="4611"/>
                        <a:pt x="480" y="4611"/>
                        <a:pt x="480" y="4634"/>
                      </a:cubicBezTo>
                      <a:cubicBezTo>
                        <a:pt x="457" y="4634"/>
                        <a:pt x="457" y="4657"/>
                        <a:pt x="457" y="4657"/>
                      </a:cubicBezTo>
                      <a:cubicBezTo>
                        <a:pt x="457" y="4680"/>
                        <a:pt x="457" y="4748"/>
                        <a:pt x="435" y="4748"/>
                      </a:cubicBezTo>
                      <a:cubicBezTo>
                        <a:pt x="435" y="4748"/>
                        <a:pt x="435" y="4771"/>
                        <a:pt x="435" y="4771"/>
                      </a:cubicBezTo>
                      <a:cubicBezTo>
                        <a:pt x="435" y="4771"/>
                        <a:pt x="435" y="4794"/>
                        <a:pt x="435" y="4794"/>
                      </a:cubicBezTo>
                      <a:cubicBezTo>
                        <a:pt x="457" y="4817"/>
                        <a:pt x="457" y="4862"/>
                        <a:pt x="457" y="4885"/>
                      </a:cubicBezTo>
                      <a:cubicBezTo>
                        <a:pt x="457" y="4885"/>
                        <a:pt x="457" y="4885"/>
                        <a:pt x="457" y="4908"/>
                      </a:cubicBezTo>
                      <a:lnTo>
                        <a:pt x="480" y="4908"/>
                      </a:lnTo>
                      <a:cubicBezTo>
                        <a:pt x="480" y="4931"/>
                        <a:pt x="503" y="4976"/>
                        <a:pt x="526" y="4999"/>
                      </a:cubicBezTo>
                      <a:cubicBezTo>
                        <a:pt x="526" y="4999"/>
                        <a:pt x="526" y="5022"/>
                        <a:pt x="526" y="5022"/>
                      </a:cubicBezTo>
                      <a:cubicBezTo>
                        <a:pt x="549" y="5022"/>
                        <a:pt x="594" y="5091"/>
                        <a:pt x="617" y="5091"/>
                      </a:cubicBezTo>
                      <a:cubicBezTo>
                        <a:pt x="640" y="5113"/>
                        <a:pt x="709" y="5136"/>
                        <a:pt x="731" y="5159"/>
                      </a:cubicBezTo>
                      <a:cubicBezTo>
                        <a:pt x="777" y="5182"/>
                        <a:pt x="823" y="5205"/>
                        <a:pt x="868" y="5205"/>
                      </a:cubicBezTo>
                      <a:cubicBezTo>
                        <a:pt x="891" y="5205"/>
                        <a:pt x="914" y="5205"/>
                        <a:pt x="937" y="5228"/>
                      </a:cubicBezTo>
                      <a:lnTo>
                        <a:pt x="1074" y="5228"/>
                      </a:lnTo>
                      <a:cubicBezTo>
                        <a:pt x="1142" y="5228"/>
                        <a:pt x="1211" y="5205"/>
                        <a:pt x="1279" y="5182"/>
                      </a:cubicBezTo>
                      <a:cubicBezTo>
                        <a:pt x="1348" y="5182"/>
                        <a:pt x="1416" y="5136"/>
                        <a:pt x="1462" y="5113"/>
                      </a:cubicBezTo>
                      <a:cubicBezTo>
                        <a:pt x="1507" y="5068"/>
                        <a:pt x="1530" y="5045"/>
                        <a:pt x="1576" y="4999"/>
                      </a:cubicBezTo>
                      <a:cubicBezTo>
                        <a:pt x="1576" y="4999"/>
                        <a:pt x="1576" y="5022"/>
                        <a:pt x="1576" y="5022"/>
                      </a:cubicBezTo>
                      <a:cubicBezTo>
                        <a:pt x="1644" y="5205"/>
                        <a:pt x="1781" y="5342"/>
                        <a:pt x="1964" y="5410"/>
                      </a:cubicBezTo>
                      <a:cubicBezTo>
                        <a:pt x="2101" y="5479"/>
                        <a:pt x="2215" y="5501"/>
                        <a:pt x="2375" y="5501"/>
                      </a:cubicBezTo>
                      <a:lnTo>
                        <a:pt x="2443" y="5501"/>
                      </a:lnTo>
                      <a:cubicBezTo>
                        <a:pt x="2523" y="5513"/>
                        <a:pt x="2603" y="5519"/>
                        <a:pt x="2680" y="5519"/>
                      </a:cubicBezTo>
                      <a:cubicBezTo>
                        <a:pt x="2757" y="5519"/>
                        <a:pt x="2831" y="5513"/>
                        <a:pt x="2900" y="5501"/>
                      </a:cubicBezTo>
                      <a:lnTo>
                        <a:pt x="2968" y="5501"/>
                      </a:lnTo>
                      <a:cubicBezTo>
                        <a:pt x="3060" y="5479"/>
                        <a:pt x="3128" y="5456"/>
                        <a:pt x="3197" y="5410"/>
                      </a:cubicBezTo>
                      <a:cubicBezTo>
                        <a:pt x="3333" y="5365"/>
                        <a:pt x="3425" y="5273"/>
                        <a:pt x="3516" y="5182"/>
                      </a:cubicBezTo>
                      <a:cubicBezTo>
                        <a:pt x="3562" y="5136"/>
                        <a:pt x="3585" y="5068"/>
                        <a:pt x="3607" y="4999"/>
                      </a:cubicBezTo>
                      <a:cubicBezTo>
                        <a:pt x="3653" y="4954"/>
                        <a:pt x="3653" y="4885"/>
                        <a:pt x="3653" y="4817"/>
                      </a:cubicBezTo>
                      <a:cubicBezTo>
                        <a:pt x="3653" y="4771"/>
                        <a:pt x="3653" y="4725"/>
                        <a:pt x="3653" y="4680"/>
                      </a:cubicBezTo>
                      <a:cubicBezTo>
                        <a:pt x="3630" y="4634"/>
                        <a:pt x="3630" y="4588"/>
                        <a:pt x="3607" y="4543"/>
                      </a:cubicBezTo>
                      <a:cubicBezTo>
                        <a:pt x="3539" y="4406"/>
                        <a:pt x="3470" y="4315"/>
                        <a:pt x="3333" y="4223"/>
                      </a:cubicBezTo>
                      <a:cubicBezTo>
                        <a:pt x="3311" y="4200"/>
                        <a:pt x="3288" y="4178"/>
                        <a:pt x="3242" y="4178"/>
                      </a:cubicBezTo>
                      <a:cubicBezTo>
                        <a:pt x="3288" y="4155"/>
                        <a:pt x="3333" y="4132"/>
                        <a:pt x="3379" y="4132"/>
                      </a:cubicBezTo>
                      <a:cubicBezTo>
                        <a:pt x="3402" y="4109"/>
                        <a:pt x="3402" y="4109"/>
                        <a:pt x="3425" y="4109"/>
                      </a:cubicBezTo>
                      <a:cubicBezTo>
                        <a:pt x="3470" y="4086"/>
                        <a:pt x="3516" y="4063"/>
                        <a:pt x="3562" y="4041"/>
                      </a:cubicBezTo>
                      <a:lnTo>
                        <a:pt x="3562" y="4041"/>
                      </a:lnTo>
                      <a:cubicBezTo>
                        <a:pt x="3539" y="4132"/>
                        <a:pt x="3539" y="4246"/>
                        <a:pt x="3562" y="4337"/>
                      </a:cubicBezTo>
                      <a:cubicBezTo>
                        <a:pt x="3562" y="4360"/>
                        <a:pt x="3585" y="4360"/>
                        <a:pt x="3585" y="4360"/>
                      </a:cubicBezTo>
                      <a:cubicBezTo>
                        <a:pt x="3607" y="4406"/>
                        <a:pt x="3630" y="4451"/>
                        <a:pt x="3653" y="4497"/>
                      </a:cubicBezTo>
                      <a:cubicBezTo>
                        <a:pt x="3653" y="4497"/>
                        <a:pt x="3676" y="4520"/>
                        <a:pt x="3676" y="4543"/>
                      </a:cubicBezTo>
                      <a:cubicBezTo>
                        <a:pt x="3721" y="4566"/>
                        <a:pt x="3767" y="4634"/>
                        <a:pt x="3813" y="4657"/>
                      </a:cubicBezTo>
                      <a:cubicBezTo>
                        <a:pt x="3950" y="4725"/>
                        <a:pt x="3995" y="4748"/>
                        <a:pt x="4132" y="4794"/>
                      </a:cubicBezTo>
                      <a:lnTo>
                        <a:pt x="4178" y="4794"/>
                      </a:lnTo>
                      <a:cubicBezTo>
                        <a:pt x="4246" y="4817"/>
                        <a:pt x="4338" y="4817"/>
                        <a:pt x="4406" y="4817"/>
                      </a:cubicBezTo>
                      <a:cubicBezTo>
                        <a:pt x="4566" y="4817"/>
                        <a:pt x="4680" y="4794"/>
                        <a:pt x="4817" y="4725"/>
                      </a:cubicBezTo>
                      <a:cubicBezTo>
                        <a:pt x="4840" y="4725"/>
                        <a:pt x="4863" y="4725"/>
                        <a:pt x="4863" y="4703"/>
                      </a:cubicBezTo>
                      <a:cubicBezTo>
                        <a:pt x="4931" y="4680"/>
                        <a:pt x="5000" y="4634"/>
                        <a:pt x="5045" y="4611"/>
                      </a:cubicBezTo>
                      <a:cubicBezTo>
                        <a:pt x="5114" y="4543"/>
                        <a:pt x="5182" y="4497"/>
                        <a:pt x="5228" y="4429"/>
                      </a:cubicBezTo>
                      <a:cubicBezTo>
                        <a:pt x="5251" y="4383"/>
                        <a:pt x="5274" y="4315"/>
                        <a:pt x="5296" y="4269"/>
                      </a:cubicBezTo>
                      <a:cubicBezTo>
                        <a:pt x="5319" y="4200"/>
                        <a:pt x="5319" y="4155"/>
                        <a:pt x="5342" y="4086"/>
                      </a:cubicBezTo>
                      <a:cubicBezTo>
                        <a:pt x="5342" y="4063"/>
                        <a:pt x="5342" y="4041"/>
                        <a:pt x="5342" y="4041"/>
                      </a:cubicBezTo>
                      <a:cubicBezTo>
                        <a:pt x="5319" y="3995"/>
                        <a:pt x="5319" y="3927"/>
                        <a:pt x="5319" y="3881"/>
                      </a:cubicBezTo>
                      <a:cubicBezTo>
                        <a:pt x="5296" y="3881"/>
                        <a:pt x="5296" y="3858"/>
                        <a:pt x="5296" y="3858"/>
                      </a:cubicBezTo>
                      <a:cubicBezTo>
                        <a:pt x="5296" y="3858"/>
                        <a:pt x="5296" y="3835"/>
                        <a:pt x="5296" y="3835"/>
                      </a:cubicBezTo>
                      <a:cubicBezTo>
                        <a:pt x="5274" y="3790"/>
                        <a:pt x="5251" y="3744"/>
                        <a:pt x="5205" y="3698"/>
                      </a:cubicBezTo>
                      <a:cubicBezTo>
                        <a:pt x="5205" y="3675"/>
                        <a:pt x="5205" y="3675"/>
                        <a:pt x="5182" y="3653"/>
                      </a:cubicBezTo>
                      <a:cubicBezTo>
                        <a:pt x="5137" y="3607"/>
                        <a:pt x="5091" y="3561"/>
                        <a:pt x="5045" y="3538"/>
                      </a:cubicBezTo>
                      <a:cubicBezTo>
                        <a:pt x="5045" y="3516"/>
                        <a:pt x="5045" y="3516"/>
                        <a:pt x="5023" y="3516"/>
                      </a:cubicBezTo>
                      <a:cubicBezTo>
                        <a:pt x="4977" y="3493"/>
                        <a:pt x="4931" y="3447"/>
                        <a:pt x="4863" y="3424"/>
                      </a:cubicBezTo>
                      <a:cubicBezTo>
                        <a:pt x="4863" y="3424"/>
                        <a:pt x="4840" y="3402"/>
                        <a:pt x="4840" y="3402"/>
                      </a:cubicBezTo>
                      <a:cubicBezTo>
                        <a:pt x="4771" y="3379"/>
                        <a:pt x="4703" y="3356"/>
                        <a:pt x="4635" y="3356"/>
                      </a:cubicBezTo>
                      <a:cubicBezTo>
                        <a:pt x="4566" y="3333"/>
                        <a:pt x="4498" y="3333"/>
                        <a:pt x="4429" y="3333"/>
                      </a:cubicBezTo>
                      <a:lnTo>
                        <a:pt x="4406" y="3333"/>
                      </a:lnTo>
                      <a:cubicBezTo>
                        <a:pt x="4338" y="3333"/>
                        <a:pt x="4246" y="3333"/>
                        <a:pt x="4178" y="3356"/>
                      </a:cubicBezTo>
                      <a:cubicBezTo>
                        <a:pt x="4132" y="3356"/>
                        <a:pt x="4041" y="3379"/>
                        <a:pt x="3995" y="3424"/>
                      </a:cubicBezTo>
                      <a:cubicBezTo>
                        <a:pt x="3950" y="3424"/>
                        <a:pt x="3927" y="3447"/>
                        <a:pt x="3904" y="3470"/>
                      </a:cubicBezTo>
                      <a:cubicBezTo>
                        <a:pt x="3904" y="3447"/>
                        <a:pt x="3904" y="3447"/>
                        <a:pt x="3904" y="3424"/>
                      </a:cubicBezTo>
                      <a:cubicBezTo>
                        <a:pt x="3904" y="3356"/>
                        <a:pt x="3881" y="3265"/>
                        <a:pt x="3858" y="3196"/>
                      </a:cubicBezTo>
                      <a:cubicBezTo>
                        <a:pt x="3813" y="3128"/>
                        <a:pt x="3790" y="3082"/>
                        <a:pt x="3744" y="3014"/>
                      </a:cubicBezTo>
                      <a:cubicBezTo>
                        <a:pt x="3744" y="3014"/>
                        <a:pt x="3744" y="3014"/>
                        <a:pt x="3721" y="2991"/>
                      </a:cubicBezTo>
                      <a:cubicBezTo>
                        <a:pt x="3699" y="2968"/>
                        <a:pt x="3653" y="2922"/>
                        <a:pt x="3607" y="2877"/>
                      </a:cubicBezTo>
                      <a:cubicBezTo>
                        <a:pt x="3585" y="2854"/>
                        <a:pt x="3562" y="2854"/>
                        <a:pt x="3516" y="2831"/>
                      </a:cubicBezTo>
                      <a:cubicBezTo>
                        <a:pt x="3653" y="2762"/>
                        <a:pt x="3790" y="2694"/>
                        <a:pt x="3881" y="2557"/>
                      </a:cubicBezTo>
                      <a:cubicBezTo>
                        <a:pt x="3995" y="2443"/>
                        <a:pt x="4018" y="2306"/>
                        <a:pt x="4041" y="2169"/>
                      </a:cubicBezTo>
                      <a:cubicBezTo>
                        <a:pt x="4041" y="2123"/>
                        <a:pt x="4041" y="2100"/>
                        <a:pt x="4041" y="2078"/>
                      </a:cubicBezTo>
                      <a:cubicBezTo>
                        <a:pt x="4041" y="2032"/>
                        <a:pt x="4018" y="1964"/>
                        <a:pt x="4018" y="1918"/>
                      </a:cubicBezTo>
                      <a:cubicBezTo>
                        <a:pt x="4018" y="1918"/>
                        <a:pt x="4018" y="1918"/>
                        <a:pt x="4018" y="1895"/>
                      </a:cubicBezTo>
                      <a:cubicBezTo>
                        <a:pt x="3995" y="1827"/>
                        <a:pt x="3995" y="1758"/>
                        <a:pt x="3950" y="1690"/>
                      </a:cubicBezTo>
                      <a:cubicBezTo>
                        <a:pt x="3927" y="1644"/>
                        <a:pt x="3904" y="1598"/>
                        <a:pt x="3858" y="1553"/>
                      </a:cubicBezTo>
                      <a:cubicBezTo>
                        <a:pt x="3836" y="1484"/>
                        <a:pt x="3767" y="1439"/>
                        <a:pt x="3721" y="1416"/>
                      </a:cubicBezTo>
                      <a:cubicBezTo>
                        <a:pt x="3676" y="1347"/>
                        <a:pt x="3607" y="1302"/>
                        <a:pt x="3516" y="1279"/>
                      </a:cubicBezTo>
                      <a:cubicBezTo>
                        <a:pt x="3448" y="1233"/>
                        <a:pt x="3356" y="1210"/>
                        <a:pt x="3265" y="1187"/>
                      </a:cubicBezTo>
                      <a:cubicBezTo>
                        <a:pt x="3208" y="1178"/>
                        <a:pt x="3152" y="1172"/>
                        <a:pt x="3095" y="1172"/>
                      </a:cubicBezTo>
                      <a:cubicBezTo>
                        <a:pt x="3015" y="1172"/>
                        <a:pt x="2934" y="1184"/>
                        <a:pt x="2854" y="1210"/>
                      </a:cubicBezTo>
                      <a:lnTo>
                        <a:pt x="2808" y="1210"/>
                      </a:lnTo>
                      <a:cubicBezTo>
                        <a:pt x="2854" y="1165"/>
                        <a:pt x="2877" y="1096"/>
                        <a:pt x="2900" y="1028"/>
                      </a:cubicBezTo>
                      <a:cubicBezTo>
                        <a:pt x="2923" y="982"/>
                        <a:pt x="2923" y="914"/>
                        <a:pt x="2923" y="845"/>
                      </a:cubicBezTo>
                      <a:cubicBezTo>
                        <a:pt x="2945" y="822"/>
                        <a:pt x="2945" y="799"/>
                        <a:pt x="2923" y="777"/>
                      </a:cubicBezTo>
                      <a:cubicBezTo>
                        <a:pt x="2923" y="708"/>
                        <a:pt x="2923" y="640"/>
                        <a:pt x="2900" y="594"/>
                      </a:cubicBezTo>
                      <a:cubicBezTo>
                        <a:pt x="2877" y="548"/>
                        <a:pt x="2854" y="503"/>
                        <a:pt x="2831" y="457"/>
                      </a:cubicBezTo>
                      <a:cubicBezTo>
                        <a:pt x="2808" y="434"/>
                        <a:pt x="2786" y="389"/>
                        <a:pt x="2763" y="343"/>
                      </a:cubicBezTo>
                      <a:cubicBezTo>
                        <a:pt x="2717" y="297"/>
                        <a:pt x="2672" y="252"/>
                        <a:pt x="2626" y="206"/>
                      </a:cubicBezTo>
                      <a:cubicBezTo>
                        <a:pt x="2557" y="160"/>
                        <a:pt x="2512" y="138"/>
                        <a:pt x="2443" y="92"/>
                      </a:cubicBezTo>
                      <a:lnTo>
                        <a:pt x="2398" y="92"/>
                      </a:lnTo>
                      <a:cubicBezTo>
                        <a:pt x="2352" y="69"/>
                        <a:pt x="2284" y="46"/>
                        <a:pt x="2238" y="23"/>
                      </a:cubicBezTo>
                      <a:lnTo>
                        <a:pt x="2192" y="23"/>
                      </a:lnTo>
                      <a:cubicBezTo>
                        <a:pt x="2147" y="23"/>
                        <a:pt x="2078" y="1"/>
                        <a:pt x="201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7" name="Google Shape;3067;p58"/>
                <p:cNvSpPr/>
                <p:nvPr/>
              </p:nvSpPr>
              <p:spPr>
                <a:xfrm>
                  <a:off x="4175461" y="2542515"/>
                  <a:ext cx="57717" cy="5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" h="2940" extrusionOk="0">
                      <a:moveTo>
                        <a:pt x="2557" y="1"/>
                      </a:moveTo>
                      <a:cubicBezTo>
                        <a:pt x="2351" y="1"/>
                        <a:pt x="2123" y="69"/>
                        <a:pt x="2009" y="229"/>
                      </a:cubicBezTo>
                      <a:cubicBezTo>
                        <a:pt x="1963" y="297"/>
                        <a:pt x="1895" y="343"/>
                        <a:pt x="1849" y="411"/>
                      </a:cubicBezTo>
                      <a:cubicBezTo>
                        <a:pt x="1826" y="457"/>
                        <a:pt x="1803" y="480"/>
                        <a:pt x="1780" y="503"/>
                      </a:cubicBezTo>
                      <a:cubicBezTo>
                        <a:pt x="1780" y="548"/>
                        <a:pt x="1758" y="571"/>
                        <a:pt x="1735" y="594"/>
                      </a:cubicBezTo>
                      <a:cubicBezTo>
                        <a:pt x="1689" y="571"/>
                        <a:pt x="1666" y="548"/>
                        <a:pt x="1621" y="526"/>
                      </a:cubicBezTo>
                      <a:cubicBezTo>
                        <a:pt x="1598" y="526"/>
                        <a:pt x="1575" y="503"/>
                        <a:pt x="1552" y="503"/>
                      </a:cubicBezTo>
                      <a:cubicBezTo>
                        <a:pt x="1484" y="480"/>
                        <a:pt x="1438" y="457"/>
                        <a:pt x="1370" y="457"/>
                      </a:cubicBezTo>
                      <a:cubicBezTo>
                        <a:pt x="1324" y="434"/>
                        <a:pt x="1278" y="434"/>
                        <a:pt x="1255" y="434"/>
                      </a:cubicBezTo>
                      <a:lnTo>
                        <a:pt x="1004" y="434"/>
                      </a:lnTo>
                      <a:cubicBezTo>
                        <a:pt x="890" y="457"/>
                        <a:pt x="845" y="457"/>
                        <a:pt x="708" y="503"/>
                      </a:cubicBezTo>
                      <a:cubicBezTo>
                        <a:pt x="662" y="526"/>
                        <a:pt x="639" y="548"/>
                        <a:pt x="594" y="571"/>
                      </a:cubicBezTo>
                      <a:cubicBezTo>
                        <a:pt x="548" y="594"/>
                        <a:pt x="502" y="640"/>
                        <a:pt x="457" y="663"/>
                      </a:cubicBezTo>
                      <a:cubicBezTo>
                        <a:pt x="411" y="663"/>
                        <a:pt x="365" y="685"/>
                        <a:pt x="320" y="708"/>
                      </a:cubicBezTo>
                      <a:cubicBezTo>
                        <a:pt x="274" y="731"/>
                        <a:pt x="251" y="754"/>
                        <a:pt x="205" y="777"/>
                      </a:cubicBezTo>
                      <a:cubicBezTo>
                        <a:pt x="137" y="822"/>
                        <a:pt x="69" y="891"/>
                        <a:pt x="46" y="982"/>
                      </a:cubicBezTo>
                      <a:cubicBezTo>
                        <a:pt x="23" y="1073"/>
                        <a:pt x="0" y="1142"/>
                        <a:pt x="23" y="1233"/>
                      </a:cubicBezTo>
                      <a:cubicBezTo>
                        <a:pt x="23" y="1324"/>
                        <a:pt x="46" y="1416"/>
                        <a:pt x="69" y="1507"/>
                      </a:cubicBezTo>
                      <a:cubicBezTo>
                        <a:pt x="91" y="1530"/>
                        <a:pt x="91" y="1553"/>
                        <a:pt x="114" y="1576"/>
                      </a:cubicBezTo>
                      <a:cubicBezTo>
                        <a:pt x="137" y="1644"/>
                        <a:pt x="160" y="1690"/>
                        <a:pt x="205" y="1758"/>
                      </a:cubicBezTo>
                      <a:cubicBezTo>
                        <a:pt x="228" y="1781"/>
                        <a:pt x="274" y="1804"/>
                        <a:pt x="297" y="1849"/>
                      </a:cubicBezTo>
                      <a:cubicBezTo>
                        <a:pt x="342" y="1872"/>
                        <a:pt x="365" y="1918"/>
                        <a:pt x="411" y="1941"/>
                      </a:cubicBezTo>
                      <a:cubicBezTo>
                        <a:pt x="612" y="2079"/>
                        <a:pt x="847" y="2148"/>
                        <a:pt x="1083" y="2148"/>
                      </a:cubicBezTo>
                      <a:cubicBezTo>
                        <a:pt x="1276" y="2148"/>
                        <a:pt x="1469" y="2102"/>
                        <a:pt x="1643" y="2009"/>
                      </a:cubicBezTo>
                      <a:lnTo>
                        <a:pt x="1643" y="2009"/>
                      </a:lnTo>
                      <a:cubicBezTo>
                        <a:pt x="1643" y="2032"/>
                        <a:pt x="1621" y="2055"/>
                        <a:pt x="1621" y="2055"/>
                      </a:cubicBezTo>
                      <a:cubicBezTo>
                        <a:pt x="1621" y="2078"/>
                        <a:pt x="1598" y="2101"/>
                        <a:pt x="1598" y="2123"/>
                      </a:cubicBezTo>
                      <a:cubicBezTo>
                        <a:pt x="1575" y="2192"/>
                        <a:pt x="1575" y="2260"/>
                        <a:pt x="1575" y="2306"/>
                      </a:cubicBezTo>
                      <a:cubicBezTo>
                        <a:pt x="1575" y="2374"/>
                        <a:pt x="1575" y="2443"/>
                        <a:pt x="1598" y="2511"/>
                      </a:cubicBezTo>
                      <a:cubicBezTo>
                        <a:pt x="1621" y="2557"/>
                        <a:pt x="1643" y="2603"/>
                        <a:pt x="1689" y="2648"/>
                      </a:cubicBezTo>
                      <a:cubicBezTo>
                        <a:pt x="1689" y="2671"/>
                        <a:pt x="1689" y="2671"/>
                        <a:pt x="1712" y="2671"/>
                      </a:cubicBezTo>
                      <a:cubicBezTo>
                        <a:pt x="1735" y="2717"/>
                        <a:pt x="1780" y="2740"/>
                        <a:pt x="1803" y="2785"/>
                      </a:cubicBezTo>
                      <a:cubicBezTo>
                        <a:pt x="1849" y="2808"/>
                        <a:pt x="1917" y="2831"/>
                        <a:pt x="1963" y="2877"/>
                      </a:cubicBezTo>
                      <a:lnTo>
                        <a:pt x="2123" y="2922"/>
                      </a:lnTo>
                      <a:cubicBezTo>
                        <a:pt x="2168" y="2934"/>
                        <a:pt x="2214" y="2939"/>
                        <a:pt x="2260" y="2939"/>
                      </a:cubicBezTo>
                      <a:cubicBezTo>
                        <a:pt x="2305" y="2939"/>
                        <a:pt x="2351" y="2934"/>
                        <a:pt x="2397" y="2922"/>
                      </a:cubicBezTo>
                      <a:cubicBezTo>
                        <a:pt x="2465" y="2922"/>
                        <a:pt x="2511" y="2922"/>
                        <a:pt x="2579" y="2899"/>
                      </a:cubicBezTo>
                      <a:cubicBezTo>
                        <a:pt x="2625" y="2877"/>
                        <a:pt x="2693" y="2854"/>
                        <a:pt x="2739" y="2831"/>
                      </a:cubicBezTo>
                      <a:cubicBezTo>
                        <a:pt x="2785" y="2808"/>
                        <a:pt x="2830" y="2762"/>
                        <a:pt x="2853" y="2740"/>
                      </a:cubicBezTo>
                      <a:cubicBezTo>
                        <a:pt x="2922" y="2694"/>
                        <a:pt x="2967" y="2626"/>
                        <a:pt x="2990" y="2557"/>
                      </a:cubicBezTo>
                      <a:lnTo>
                        <a:pt x="3013" y="2443"/>
                      </a:lnTo>
                      <a:cubicBezTo>
                        <a:pt x="3013" y="2420"/>
                        <a:pt x="3013" y="2397"/>
                        <a:pt x="3036" y="2374"/>
                      </a:cubicBezTo>
                      <a:cubicBezTo>
                        <a:pt x="3036" y="2374"/>
                        <a:pt x="3036" y="2352"/>
                        <a:pt x="3059" y="2329"/>
                      </a:cubicBezTo>
                      <a:cubicBezTo>
                        <a:pt x="3059" y="2329"/>
                        <a:pt x="3059" y="2306"/>
                        <a:pt x="3059" y="2283"/>
                      </a:cubicBezTo>
                      <a:cubicBezTo>
                        <a:pt x="3081" y="2237"/>
                        <a:pt x="3104" y="2169"/>
                        <a:pt x="3104" y="2123"/>
                      </a:cubicBezTo>
                      <a:cubicBezTo>
                        <a:pt x="3081" y="2055"/>
                        <a:pt x="3081" y="1986"/>
                        <a:pt x="3059" y="1941"/>
                      </a:cubicBezTo>
                      <a:cubicBezTo>
                        <a:pt x="3036" y="1895"/>
                        <a:pt x="3013" y="1849"/>
                        <a:pt x="2990" y="1827"/>
                      </a:cubicBezTo>
                      <a:cubicBezTo>
                        <a:pt x="2945" y="1758"/>
                        <a:pt x="2899" y="1712"/>
                        <a:pt x="2830" y="1690"/>
                      </a:cubicBezTo>
                      <a:cubicBezTo>
                        <a:pt x="2785" y="1644"/>
                        <a:pt x="2739" y="1621"/>
                        <a:pt x="2693" y="1621"/>
                      </a:cubicBezTo>
                      <a:cubicBezTo>
                        <a:pt x="2602" y="1576"/>
                        <a:pt x="2511" y="1576"/>
                        <a:pt x="2442" y="1576"/>
                      </a:cubicBezTo>
                      <a:cubicBezTo>
                        <a:pt x="2260" y="1598"/>
                        <a:pt x="2214" y="1598"/>
                        <a:pt x="2054" y="1644"/>
                      </a:cubicBezTo>
                      <a:cubicBezTo>
                        <a:pt x="2032" y="1667"/>
                        <a:pt x="2032" y="1667"/>
                        <a:pt x="2032" y="1667"/>
                      </a:cubicBezTo>
                      <a:cubicBezTo>
                        <a:pt x="2054" y="1598"/>
                        <a:pt x="2100" y="1553"/>
                        <a:pt x="2100" y="1484"/>
                      </a:cubicBezTo>
                      <a:cubicBezTo>
                        <a:pt x="2123" y="1439"/>
                        <a:pt x="2123" y="1393"/>
                        <a:pt x="2123" y="1370"/>
                      </a:cubicBezTo>
                      <a:cubicBezTo>
                        <a:pt x="2191" y="1370"/>
                        <a:pt x="2260" y="1393"/>
                        <a:pt x="2305" y="1393"/>
                      </a:cubicBezTo>
                      <a:cubicBezTo>
                        <a:pt x="2397" y="1393"/>
                        <a:pt x="2488" y="1370"/>
                        <a:pt x="2557" y="1347"/>
                      </a:cubicBezTo>
                      <a:cubicBezTo>
                        <a:pt x="2602" y="1347"/>
                        <a:pt x="2671" y="1324"/>
                        <a:pt x="2739" y="1302"/>
                      </a:cubicBezTo>
                      <a:cubicBezTo>
                        <a:pt x="2785" y="1279"/>
                        <a:pt x="2830" y="1233"/>
                        <a:pt x="2899" y="1210"/>
                      </a:cubicBezTo>
                      <a:cubicBezTo>
                        <a:pt x="2945" y="1165"/>
                        <a:pt x="2990" y="1119"/>
                        <a:pt x="3036" y="1073"/>
                      </a:cubicBezTo>
                      <a:cubicBezTo>
                        <a:pt x="3059" y="1051"/>
                        <a:pt x="3081" y="1028"/>
                        <a:pt x="3104" y="1005"/>
                      </a:cubicBezTo>
                      <a:cubicBezTo>
                        <a:pt x="3127" y="936"/>
                        <a:pt x="3173" y="868"/>
                        <a:pt x="3196" y="822"/>
                      </a:cubicBezTo>
                      <a:cubicBezTo>
                        <a:pt x="3196" y="754"/>
                        <a:pt x="3218" y="685"/>
                        <a:pt x="3218" y="617"/>
                      </a:cubicBezTo>
                      <a:cubicBezTo>
                        <a:pt x="3218" y="548"/>
                        <a:pt x="3218" y="480"/>
                        <a:pt x="3196" y="411"/>
                      </a:cubicBezTo>
                      <a:cubicBezTo>
                        <a:pt x="3173" y="343"/>
                        <a:pt x="3127" y="297"/>
                        <a:pt x="3104" y="229"/>
                      </a:cubicBezTo>
                      <a:cubicBezTo>
                        <a:pt x="3036" y="160"/>
                        <a:pt x="2967" y="92"/>
                        <a:pt x="2876" y="69"/>
                      </a:cubicBezTo>
                      <a:cubicBezTo>
                        <a:pt x="2762" y="23"/>
                        <a:pt x="2671" y="1"/>
                        <a:pt x="25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8" name="Google Shape;3068;p58"/>
                <p:cNvSpPr/>
                <p:nvPr/>
              </p:nvSpPr>
              <p:spPr>
                <a:xfrm>
                  <a:off x="4127569" y="2486787"/>
                  <a:ext cx="72868" cy="6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4" h="3634" extrusionOk="0">
                      <a:moveTo>
                        <a:pt x="2858" y="1487"/>
                      </a:moveTo>
                      <a:lnTo>
                        <a:pt x="2858" y="1487"/>
                      </a:lnTo>
                      <a:cubicBezTo>
                        <a:pt x="2856" y="1488"/>
                        <a:pt x="2855" y="1488"/>
                        <a:pt x="2854" y="1488"/>
                      </a:cubicBezTo>
                      <a:cubicBezTo>
                        <a:pt x="2831" y="1511"/>
                        <a:pt x="2808" y="1511"/>
                        <a:pt x="2785" y="1534"/>
                      </a:cubicBezTo>
                      <a:cubicBezTo>
                        <a:pt x="2785" y="1511"/>
                        <a:pt x="2785" y="1488"/>
                        <a:pt x="2785" y="1488"/>
                      </a:cubicBezTo>
                      <a:lnTo>
                        <a:pt x="2831" y="1488"/>
                      </a:lnTo>
                      <a:cubicBezTo>
                        <a:pt x="2840" y="1488"/>
                        <a:pt x="2849" y="1488"/>
                        <a:pt x="2858" y="1487"/>
                      </a:cubicBezTo>
                      <a:close/>
                      <a:moveTo>
                        <a:pt x="3105" y="1"/>
                      </a:moveTo>
                      <a:cubicBezTo>
                        <a:pt x="3049" y="1"/>
                        <a:pt x="2990" y="8"/>
                        <a:pt x="2922" y="27"/>
                      </a:cubicBezTo>
                      <a:cubicBezTo>
                        <a:pt x="2717" y="73"/>
                        <a:pt x="2511" y="187"/>
                        <a:pt x="2374" y="347"/>
                      </a:cubicBezTo>
                      <a:cubicBezTo>
                        <a:pt x="2329" y="392"/>
                        <a:pt x="2306" y="438"/>
                        <a:pt x="2283" y="484"/>
                      </a:cubicBezTo>
                      <a:cubicBezTo>
                        <a:pt x="2192" y="438"/>
                        <a:pt x="2100" y="392"/>
                        <a:pt x="1986" y="370"/>
                      </a:cubicBezTo>
                      <a:cubicBezTo>
                        <a:pt x="1893" y="343"/>
                        <a:pt x="1807" y="332"/>
                        <a:pt x="1720" y="332"/>
                      </a:cubicBezTo>
                      <a:cubicBezTo>
                        <a:pt x="1658" y="332"/>
                        <a:pt x="1596" y="337"/>
                        <a:pt x="1530" y="347"/>
                      </a:cubicBezTo>
                      <a:cubicBezTo>
                        <a:pt x="1324" y="370"/>
                        <a:pt x="1119" y="461"/>
                        <a:pt x="959" y="598"/>
                      </a:cubicBezTo>
                      <a:cubicBezTo>
                        <a:pt x="868" y="689"/>
                        <a:pt x="799" y="758"/>
                        <a:pt x="731" y="872"/>
                      </a:cubicBezTo>
                      <a:cubicBezTo>
                        <a:pt x="708" y="917"/>
                        <a:pt x="685" y="963"/>
                        <a:pt x="662" y="1009"/>
                      </a:cubicBezTo>
                      <a:cubicBezTo>
                        <a:pt x="640" y="1077"/>
                        <a:pt x="640" y="1146"/>
                        <a:pt x="640" y="1214"/>
                      </a:cubicBezTo>
                      <a:cubicBezTo>
                        <a:pt x="617" y="1305"/>
                        <a:pt x="617" y="1374"/>
                        <a:pt x="640" y="1465"/>
                      </a:cubicBezTo>
                      <a:cubicBezTo>
                        <a:pt x="571" y="1488"/>
                        <a:pt x="503" y="1511"/>
                        <a:pt x="457" y="1556"/>
                      </a:cubicBezTo>
                      <a:cubicBezTo>
                        <a:pt x="297" y="1648"/>
                        <a:pt x="183" y="1808"/>
                        <a:pt x="92" y="1967"/>
                      </a:cubicBezTo>
                      <a:cubicBezTo>
                        <a:pt x="23" y="2081"/>
                        <a:pt x="1" y="2218"/>
                        <a:pt x="23" y="2355"/>
                      </a:cubicBezTo>
                      <a:cubicBezTo>
                        <a:pt x="23" y="2538"/>
                        <a:pt x="92" y="2698"/>
                        <a:pt x="206" y="2812"/>
                      </a:cubicBezTo>
                      <a:cubicBezTo>
                        <a:pt x="274" y="2903"/>
                        <a:pt x="343" y="2949"/>
                        <a:pt x="434" y="2994"/>
                      </a:cubicBezTo>
                      <a:cubicBezTo>
                        <a:pt x="434" y="2994"/>
                        <a:pt x="434" y="3017"/>
                        <a:pt x="434" y="3017"/>
                      </a:cubicBezTo>
                      <a:cubicBezTo>
                        <a:pt x="480" y="3040"/>
                        <a:pt x="480" y="3040"/>
                        <a:pt x="503" y="3063"/>
                      </a:cubicBezTo>
                      <a:cubicBezTo>
                        <a:pt x="548" y="3086"/>
                        <a:pt x="594" y="3131"/>
                        <a:pt x="662" y="3154"/>
                      </a:cubicBezTo>
                      <a:cubicBezTo>
                        <a:pt x="742" y="3188"/>
                        <a:pt x="834" y="3206"/>
                        <a:pt x="925" y="3206"/>
                      </a:cubicBezTo>
                      <a:cubicBezTo>
                        <a:pt x="1016" y="3206"/>
                        <a:pt x="1108" y="3188"/>
                        <a:pt x="1187" y="3154"/>
                      </a:cubicBezTo>
                      <a:cubicBezTo>
                        <a:pt x="1210" y="3200"/>
                        <a:pt x="1233" y="3223"/>
                        <a:pt x="1256" y="3268"/>
                      </a:cubicBezTo>
                      <a:cubicBezTo>
                        <a:pt x="1256" y="3291"/>
                        <a:pt x="1279" y="3314"/>
                        <a:pt x="1302" y="3337"/>
                      </a:cubicBezTo>
                      <a:cubicBezTo>
                        <a:pt x="1347" y="3383"/>
                        <a:pt x="1393" y="3428"/>
                        <a:pt x="1439" y="3451"/>
                      </a:cubicBezTo>
                      <a:cubicBezTo>
                        <a:pt x="1553" y="3519"/>
                        <a:pt x="1644" y="3565"/>
                        <a:pt x="1781" y="3611"/>
                      </a:cubicBezTo>
                      <a:cubicBezTo>
                        <a:pt x="1872" y="3634"/>
                        <a:pt x="1986" y="3634"/>
                        <a:pt x="2078" y="3634"/>
                      </a:cubicBezTo>
                      <a:cubicBezTo>
                        <a:pt x="2215" y="3634"/>
                        <a:pt x="2352" y="3611"/>
                        <a:pt x="2488" y="3542"/>
                      </a:cubicBezTo>
                      <a:cubicBezTo>
                        <a:pt x="2625" y="3497"/>
                        <a:pt x="2694" y="3428"/>
                        <a:pt x="2808" y="3314"/>
                      </a:cubicBezTo>
                      <a:cubicBezTo>
                        <a:pt x="2854" y="3268"/>
                        <a:pt x="2899" y="3177"/>
                        <a:pt x="2922" y="3109"/>
                      </a:cubicBezTo>
                      <a:cubicBezTo>
                        <a:pt x="2945" y="3017"/>
                        <a:pt x="2968" y="2926"/>
                        <a:pt x="2968" y="2858"/>
                      </a:cubicBezTo>
                      <a:cubicBezTo>
                        <a:pt x="2968" y="2835"/>
                        <a:pt x="2968" y="2812"/>
                        <a:pt x="2968" y="2766"/>
                      </a:cubicBezTo>
                      <a:cubicBezTo>
                        <a:pt x="2945" y="2721"/>
                        <a:pt x="2945" y="2675"/>
                        <a:pt x="2922" y="2629"/>
                      </a:cubicBezTo>
                      <a:lnTo>
                        <a:pt x="3105" y="2629"/>
                      </a:lnTo>
                      <a:cubicBezTo>
                        <a:pt x="3150" y="2606"/>
                        <a:pt x="3173" y="2606"/>
                        <a:pt x="3196" y="2584"/>
                      </a:cubicBezTo>
                      <a:cubicBezTo>
                        <a:pt x="3219" y="2584"/>
                        <a:pt x="3265" y="2584"/>
                        <a:pt x="3287" y="2561"/>
                      </a:cubicBezTo>
                      <a:cubicBezTo>
                        <a:pt x="3333" y="2538"/>
                        <a:pt x="3401" y="2515"/>
                        <a:pt x="3447" y="2469"/>
                      </a:cubicBezTo>
                      <a:cubicBezTo>
                        <a:pt x="3447" y="2469"/>
                        <a:pt x="3470" y="2469"/>
                        <a:pt x="3470" y="2447"/>
                      </a:cubicBezTo>
                      <a:cubicBezTo>
                        <a:pt x="3493" y="2424"/>
                        <a:pt x="3538" y="2401"/>
                        <a:pt x="3561" y="2355"/>
                      </a:cubicBezTo>
                      <a:cubicBezTo>
                        <a:pt x="3584" y="2333"/>
                        <a:pt x="3584" y="2333"/>
                        <a:pt x="3607" y="2310"/>
                      </a:cubicBezTo>
                      <a:cubicBezTo>
                        <a:pt x="3630" y="2287"/>
                        <a:pt x="3653" y="2241"/>
                        <a:pt x="3675" y="2196"/>
                      </a:cubicBezTo>
                      <a:cubicBezTo>
                        <a:pt x="3675" y="2196"/>
                        <a:pt x="3675" y="2173"/>
                        <a:pt x="3675" y="2173"/>
                      </a:cubicBezTo>
                      <a:cubicBezTo>
                        <a:pt x="3698" y="2150"/>
                        <a:pt x="3698" y="2150"/>
                        <a:pt x="3698" y="2127"/>
                      </a:cubicBezTo>
                      <a:cubicBezTo>
                        <a:pt x="3698" y="2081"/>
                        <a:pt x="3721" y="2036"/>
                        <a:pt x="3721" y="1990"/>
                      </a:cubicBezTo>
                      <a:cubicBezTo>
                        <a:pt x="3721" y="1990"/>
                        <a:pt x="3721" y="1967"/>
                        <a:pt x="3721" y="1967"/>
                      </a:cubicBezTo>
                      <a:cubicBezTo>
                        <a:pt x="3721" y="1899"/>
                        <a:pt x="3721" y="1853"/>
                        <a:pt x="3698" y="1808"/>
                      </a:cubicBezTo>
                      <a:cubicBezTo>
                        <a:pt x="3675" y="1716"/>
                        <a:pt x="3630" y="1648"/>
                        <a:pt x="3561" y="1602"/>
                      </a:cubicBezTo>
                      <a:cubicBezTo>
                        <a:pt x="3470" y="1556"/>
                        <a:pt x="3379" y="1511"/>
                        <a:pt x="3287" y="1488"/>
                      </a:cubicBezTo>
                      <a:cubicBezTo>
                        <a:pt x="3219" y="1477"/>
                        <a:pt x="3145" y="1471"/>
                        <a:pt x="3071" y="1471"/>
                      </a:cubicBezTo>
                      <a:cubicBezTo>
                        <a:pt x="3026" y="1471"/>
                        <a:pt x="2982" y="1473"/>
                        <a:pt x="2938" y="1477"/>
                      </a:cubicBezTo>
                      <a:lnTo>
                        <a:pt x="2938" y="1477"/>
                      </a:lnTo>
                      <a:cubicBezTo>
                        <a:pt x="2981" y="1468"/>
                        <a:pt x="3020" y="1455"/>
                        <a:pt x="3059" y="1442"/>
                      </a:cubicBezTo>
                      <a:cubicBezTo>
                        <a:pt x="3105" y="1465"/>
                        <a:pt x="3150" y="1465"/>
                        <a:pt x="3196" y="1465"/>
                      </a:cubicBezTo>
                      <a:cubicBezTo>
                        <a:pt x="3221" y="1469"/>
                        <a:pt x="3246" y="1471"/>
                        <a:pt x="3271" y="1471"/>
                      </a:cubicBezTo>
                      <a:cubicBezTo>
                        <a:pt x="3382" y="1471"/>
                        <a:pt x="3491" y="1434"/>
                        <a:pt x="3584" y="1397"/>
                      </a:cubicBezTo>
                      <a:cubicBezTo>
                        <a:pt x="3653" y="1374"/>
                        <a:pt x="3698" y="1351"/>
                        <a:pt x="3744" y="1305"/>
                      </a:cubicBezTo>
                      <a:cubicBezTo>
                        <a:pt x="3790" y="1283"/>
                        <a:pt x="3835" y="1237"/>
                        <a:pt x="3881" y="1191"/>
                      </a:cubicBezTo>
                      <a:cubicBezTo>
                        <a:pt x="3904" y="1168"/>
                        <a:pt x="3904" y="1146"/>
                        <a:pt x="3926" y="1146"/>
                      </a:cubicBezTo>
                      <a:cubicBezTo>
                        <a:pt x="3949" y="1100"/>
                        <a:pt x="3995" y="1032"/>
                        <a:pt x="4018" y="986"/>
                      </a:cubicBezTo>
                      <a:cubicBezTo>
                        <a:pt x="4041" y="917"/>
                        <a:pt x="4063" y="826"/>
                        <a:pt x="4063" y="758"/>
                      </a:cubicBezTo>
                      <a:cubicBezTo>
                        <a:pt x="4063" y="735"/>
                        <a:pt x="4063" y="712"/>
                        <a:pt x="4063" y="689"/>
                      </a:cubicBezTo>
                      <a:cubicBezTo>
                        <a:pt x="4041" y="621"/>
                        <a:pt x="4041" y="575"/>
                        <a:pt x="4018" y="507"/>
                      </a:cubicBezTo>
                      <a:cubicBezTo>
                        <a:pt x="3949" y="324"/>
                        <a:pt x="3790" y="187"/>
                        <a:pt x="3607" y="96"/>
                      </a:cubicBezTo>
                      <a:cubicBezTo>
                        <a:pt x="3516" y="50"/>
                        <a:pt x="3424" y="27"/>
                        <a:pt x="3333" y="27"/>
                      </a:cubicBezTo>
                      <a:cubicBezTo>
                        <a:pt x="3254" y="14"/>
                        <a:pt x="3182" y="1"/>
                        <a:pt x="310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9" name="Google Shape;3069;p58"/>
                <p:cNvSpPr/>
                <p:nvPr/>
              </p:nvSpPr>
              <p:spPr>
                <a:xfrm>
                  <a:off x="4301512" y="2499643"/>
                  <a:ext cx="26214" cy="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274" extrusionOk="0">
                      <a:moveTo>
                        <a:pt x="788" y="1"/>
                      </a:moveTo>
                      <a:cubicBezTo>
                        <a:pt x="759" y="1"/>
                        <a:pt x="731" y="6"/>
                        <a:pt x="708" y="18"/>
                      </a:cubicBezTo>
                      <a:cubicBezTo>
                        <a:pt x="617" y="18"/>
                        <a:pt x="548" y="41"/>
                        <a:pt x="480" y="63"/>
                      </a:cubicBezTo>
                      <a:cubicBezTo>
                        <a:pt x="411" y="109"/>
                        <a:pt x="365" y="132"/>
                        <a:pt x="320" y="155"/>
                      </a:cubicBezTo>
                      <a:cubicBezTo>
                        <a:pt x="320" y="155"/>
                        <a:pt x="297" y="178"/>
                        <a:pt x="297" y="178"/>
                      </a:cubicBezTo>
                      <a:lnTo>
                        <a:pt x="274" y="178"/>
                      </a:lnTo>
                      <a:cubicBezTo>
                        <a:pt x="251" y="200"/>
                        <a:pt x="229" y="223"/>
                        <a:pt x="229" y="246"/>
                      </a:cubicBezTo>
                      <a:cubicBezTo>
                        <a:pt x="206" y="269"/>
                        <a:pt x="183" y="292"/>
                        <a:pt x="160" y="292"/>
                      </a:cubicBezTo>
                      <a:cubicBezTo>
                        <a:pt x="114" y="360"/>
                        <a:pt x="69" y="429"/>
                        <a:pt x="46" y="497"/>
                      </a:cubicBezTo>
                      <a:cubicBezTo>
                        <a:pt x="23" y="497"/>
                        <a:pt x="23" y="520"/>
                        <a:pt x="23" y="520"/>
                      </a:cubicBezTo>
                      <a:cubicBezTo>
                        <a:pt x="23" y="543"/>
                        <a:pt x="23" y="566"/>
                        <a:pt x="0" y="588"/>
                      </a:cubicBezTo>
                      <a:cubicBezTo>
                        <a:pt x="0" y="611"/>
                        <a:pt x="0" y="634"/>
                        <a:pt x="0" y="657"/>
                      </a:cubicBezTo>
                      <a:cubicBezTo>
                        <a:pt x="0" y="680"/>
                        <a:pt x="0" y="703"/>
                        <a:pt x="0" y="725"/>
                      </a:cubicBezTo>
                      <a:cubicBezTo>
                        <a:pt x="0" y="725"/>
                        <a:pt x="0" y="748"/>
                        <a:pt x="0" y="771"/>
                      </a:cubicBezTo>
                      <a:cubicBezTo>
                        <a:pt x="0" y="771"/>
                        <a:pt x="0" y="794"/>
                        <a:pt x="0" y="794"/>
                      </a:cubicBezTo>
                      <a:cubicBezTo>
                        <a:pt x="0" y="839"/>
                        <a:pt x="23" y="885"/>
                        <a:pt x="23" y="931"/>
                      </a:cubicBezTo>
                      <a:cubicBezTo>
                        <a:pt x="46" y="976"/>
                        <a:pt x="69" y="999"/>
                        <a:pt x="92" y="1045"/>
                      </a:cubicBezTo>
                      <a:cubicBezTo>
                        <a:pt x="114" y="1091"/>
                        <a:pt x="183" y="1136"/>
                        <a:pt x="229" y="1159"/>
                      </a:cubicBezTo>
                      <a:cubicBezTo>
                        <a:pt x="274" y="1205"/>
                        <a:pt x="320" y="1228"/>
                        <a:pt x="365" y="1228"/>
                      </a:cubicBezTo>
                      <a:cubicBezTo>
                        <a:pt x="434" y="1250"/>
                        <a:pt x="502" y="1273"/>
                        <a:pt x="594" y="1273"/>
                      </a:cubicBezTo>
                      <a:cubicBezTo>
                        <a:pt x="639" y="1250"/>
                        <a:pt x="685" y="1250"/>
                        <a:pt x="753" y="1250"/>
                      </a:cubicBezTo>
                      <a:lnTo>
                        <a:pt x="776" y="1250"/>
                      </a:lnTo>
                      <a:cubicBezTo>
                        <a:pt x="868" y="1228"/>
                        <a:pt x="959" y="1228"/>
                        <a:pt x="1050" y="1182"/>
                      </a:cubicBezTo>
                      <a:cubicBezTo>
                        <a:pt x="1164" y="1136"/>
                        <a:pt x="1278" y="1068"/>
                        <a:pt x="1347" y="954"/>
                      </a:cubicBezTo>
                      <a:cubicBezTo>
                        <a:pt x="1370" y="908"/>
                        <a:pt x="1415" y="862"/>
                        <a:pt x="1438" y="817"/>
                      </a:cubicBezTo>
                      <a:cubicBezTo>
                        <a:pt x="1438" y="794"/>
                        <a:pt x="1438" y="771"/>
                        <a:pt x="1438" y="771"/>
                      </a:cubicBezTo>
                      <a:cubicBezTo>
                        <a:pt x="1461" y="725"/>
                        <a:pt x="1461" y="680"/>
                        <a:pt x="1461" y="634"/>
                      </a:cubicBezTo>
                      <a:cubicBezTo>
                        <a:pt x="1461" y="611"/>
                        <a:pt x="1461" y="611"/>
                        <a:pt x="1461" y="588"/>
                      </a:cubicBezTo>
                      <a:cubicBezTo>
                        <a:pt x="1461" y="543"/>
                        <a:pt x="1461" y="474"/>
                        <a:pt x="1438" y="429"/>
                      </a:cubicBezTo>
                      <a:cubicBezTo>
                        <a:pt x="1438" y="383"/>
                        <a:pt x="1393" y="315"/>
                        <a:pt x="1370" y="269"/>
                      </a:cubicBezTo>
                      <a:cubicBezTo>
                        <a:pt x="1324" y="223"/>
                        <a:pt x="1278" y="178"/>
                        <a:pt x="1233" y="155"/>
                      </a:cubicBezTo>
                      <a:cubicBezTo>
                        <a:pt x="1187" y="109"/>
                        <a:pt x="1142" y="86"/>
                        <a:pt x="1096" y="63"/>
                      </a:cubicBezTo>
                      <a:cubicBezTo>
                        <a:pt x="1027" y="41"/>
                        <a:pt x="959" y="18"/>
                        <a:pt x="868" y="18"/>
                      </a:cubicBezTo>
                      <a:cubicBezTo>
                        <a:pt x="845" y="6"/>
                        <a:pt x="816" y="1"/>
                        <a:pt x="78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0" name="Google Shape;3070;p58"/>
                <p:cNvSpPr/>
                <p:nvPr/>
              </p:nvSpPr>
              <p:spPr>
                <a:xfrm>
                  <a:off x="4315427" y="2550297"/>
                  <a:ext cx="23757" cy="17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" h="999" extrusionOk="0">
                      <a:moveTo>
                        <a:pt x="617" y="0"/>
                      </a:moveTo>
                      <a:cubicBezTo>
                        <a:pt x="502" y="0"/>
                        <a:pt x="411" y="0"/>
                        <a:pt x="320" y="46"/>
                      </a:cubicBezTo>
                      <a:cubicBezTo>
                        <a:pt x="297" y="69"/>
                        <a:pt x="297" y="69"/>
                        <a:pt x="274" y="69"/>
                      </a:cubicBezTo>
                      <a:cubicBezTo>
                        <a:pt x="206" y="92"/>
                        <a:pt x="160" y="137"/>
                        <a:pt x="114" y="183"/>
                      </a:cubicBezTo>
                      <a:cubicBezTo>
                        <a:pt x="69" y="206"/>
                        <a:pt x="46" y="251"/>
                        <a:pt x="23" y="320"/>
                      </a:cubicBezTo>
                      <a:cubicBezTo>
                        <a:pt x="0" y="365"/>
                        <a:pt x="0" y="411"/>
                        <a:pt x="23" y="480"/>
                      </a:cubicBezTo>
                      <a:cubicBezTo>
                        <a:pt x="23" y="480"/>
                        <a:pt x="23" y="480"/>
                        <a:pt x="23" y="502"/>
                      </a:cubicBezTo>
                      <a:cubicBezTo>
                        <a:pt x="23" y="571"/>
                        <a:pt x="46" y="639"/>
                        <a:pt x="69" y="685"/>
                      </a:cubicBezTo>
                      <a:cubicBezTo>
                        <a:pt x="92" y="731"/>
                        <a:pt x="114" y="776"/>
                        <a:pt x="160" y="799"/>
                      </a:cubicBezTo>
                      <a:cubicBezTo>
                        <a:pt x="206" y="868"/>
                        <a:pt x="274" y="913"/>
                        <a:pt x="343" y="936"/>
                      </a:cubicBezTo>
                      <a:cubicBezTo>
                        <a:pt x="388" y="959"/>
                        <a:pt x="457" y="959"/>
                        <a:pt x="502" y="982"/>
                      </a:cubicBezTo>
                      <a:cubicBezTo>
                        <a:pt x="548" y="993"/>
                        <a:pt x="588" y="999"/>
                        <a:pt x="628" y="999"/>
                      </a:cubicBezTo>
                      <a:cubicBezTo>
                        <a:pt x="668" y="999"/>
                        <a:pt x="708" y="993"/>
                        <a:pt x="754" y="982"/>
                      </a:cubicBezTo>
                      <a:cubicBezTo>
                        <a:pt x="845" y="982"/>
                        <a:pt x="913" y="959"/>
                        <a:pt x="1005" y="936"/>
                      </a:cubicBezTo>
                      <a:cubicBezTo>
                        <a:pt x="1050" y="913"/>
                        <a:pt x="1096" y="890"/>
                        <a:pt x="1142" y="845"/>
                      </a:cubicBezTo>
                      <a:cubicBezTo>
                        <a:pt x="1187" y="822"/>
                        <a:pt x="1233" y="754"/>
                        <a:pt x="1256" y="685"/>
                      </a:cubicBezTo>
                      <a:cubicBezTo>
                        <a:pt x="1301" y="639"/>
                        <a:pt x="1324" y="571"/>
                        <a:pt x="1324" y="502"/>
                      </a:cubicBezTo>
                      <a:cubicBezTo>
                        <a:pt x="1324" y="457"/>
                        <a:pt x="1301" y="411"/>
                        <a:pt x="1301" y="388"/>
                      </a:cubicBezTo>
                      <a:cubicBezTo>
                        <a:pt x="1256" y="297"/>
                        <a:pt x="1210" y="229"/>
                        <a:pt x="1142" y="160"/>
                      </a:cubicBezTo>
                      <a:cubicBezTo>
                        <a:pt x="1119" y="160"/>
                        <a:pt x="1119" y="160"/>
                        <a:pt x="1119" y="137"/>
                      </a:cubicBezTo>
                      <a:cubicBezTo>
                        <a:pt x="1073" y="114"/>
                        <a:pt x="1027" y="92"/>
                        <a:pt x="982" y="69"/>
                      </a:cubicBezTo>
                      <a:lnTo>
                        <a:pt x="959" y="69"/>
                      </a:lnTo>
                      <a:cubicBezTo>
                        <a:pt x="845" y="23"/>
                        <a:pt x="754" y="0"/>
                        <a:pt x="6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1" name="Google Shape;3071;p58"/>
                <p:cNvSpPr/>
                <p:nvPr/>
              </p:nvSpPr>
              <p:spPr>
                <a:xfrm>
                  <a:off x="4262621" y="2516319"/>
                  <a:ext cx="85562" cy="5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2" h="3334" extrusionOk="0">
                      <a:moveTo>
                        <a:pt x="1302" y="1"/>
                      </a:moveTo>
                      <a:cubicBezTo>
                        <a:pt x="1119" y="1"/>
                        <a:pt x="982" y="46"/>
                        <a:pt x="800" y="92"/>
                      </a:cubicBezTo>
                      <a:cubicBezTo>
                        <a:pt x="731" y="115"/>
                        <a:pt x="663" y="161"/>
                        <a:pt x="594" y="206"/>
                      </a:cubicBezTo>
                      <a:cubicBezTo>
                        <a:pt x="571" y="229"/>
                        <a:pt x="549" y="252"/>
                        <a:pt x="503" y="275"/>
                      </a:cubicBezTo>
                      <a:cubicBezTo>
                        <a:pt x="457" y="320"/>
                        <a:pt x="412" y="366"/>
                        <a:pt x="366" y="412"/>
                      </a:cubicBezTo>
                      <a:cubicBezTo>
                        <a:pt x="298" y="457"/>
                        <a:pt x="229" y="526"/>
                        <a:pt x="161" y="594"/>
                      </a:cubicBezTo>
                      <a:cubicBezTo>
                        <a:pt x="47" y="754"/>
                        <a:pt x="1" y="937"/>
                        <a:pt x="47" y="1142"/>
                      </a:cubicBezTo>
                      <a:cubicBezTo>
                        <a:pt x="47" y="1165"/>
                        <a:pt x="47" y="1188"/>
                        <a:pt x="47" y="1211"/>
                      </a:cubicBezTo>
                      <a:cubicBezTo>
                        <a:pt x="47" y="1325"/>
                        <a:pt x="69" y="1416"/>
                        <a:pt x="138" y="1507"/>
                      </a:cubicBezTo>
                      <a:cubicBezTo>
                        <a:pt x="275" y="1667"/>
                        <a:pt x="480" y="1736"/>
                        <a:pt x="663" y="1758"/>
                      </a:cubicBezTo>
                      <a:lnTo>
                        <a:pt x="731" y="1758"/>
                      </a:lnTo>
                      <a:cubicBezTo>
                        <a:pt x="754" y="1781"/>
                        <a:pt x="777" y="1781"/>
                        <a:pt x="800" y="1781"/>
                      </a:cubicBezTo>
                      <a:cubicBezTo>
                        <a:pt x="686" y="1872"/>
                        <a:pt x="594" y="1987"/>
                        <a:pt x="526" y="2124"/>
                      </a:cubicBezTo>
                      <a:cubicBezTo>
                        <a:pt x="526" y="2169"/>
                        <a:pt x="503" y="2192"/>
                        <a:pt x="503" y="2238"/>
                      </a:cubicBezTo>
                      <a:cubicBezTo>
                        <a:pt x="480" y="2306"/>
                        <a:pt x="457" y="2397"/>
                        <a:pt x="457" y="2466"/>
                      </a:cubicBezTo>
                      <a:cubicBezTo>
                        <a:pt x="457" y="2512"/>
                        <a:pt x="457" y="2534"/>
                        <a:pt x="480" y="2580"/>
                      </a:cubicBezTo>
                      <a:cubicBezTo>
                        <a:pt x="480" y="2649"/>
                        <a:pt x="503" y="2740"/>
                        <a:pt x="526" y="2808"/>
                      </a:cubicBezTo>
                      <a:cubicBezTo>
                        <a:pt x="549" y="2854"/>
                        <a:pt x="571" y="2922"/>
                        <a:pt x="594" y="2945"/>
                      </a:cubicBezTo>
                      <a:cubicBezTo>
                        <a:pt x="617" y="2968"/>
                        <a:pt x="617" y="2968"/>
                        <a:pt x="617" y="2991"/>
                      </a:cubicBezTo>
                      <a:cubicBezTo>
                        <a:pt x="640" y="3014"/>
                        <a:pt x="663" y="3014"/>
                        <a:pt x="686" y="3059"/>
                      </a:cubicBezTo>
                      <a:cubicBezTo>
                        <a:pt x="708" y="3082"/>
                        <a:pt x="731" y="3105"/>
                        <a:pt x="754" y="3128"/>
                      </a:cubicBezTo>
                      <a:cubicBezTo>
                        <a:pt x="823" y="3173"/>
                        <a:pt x="914" y="3219"/>
                        <a:pt x="982" y="3265"/>
                      </a:cubicBezTo>
                      <a:cubicBezTo>
                        <a:pt x="1096" y="3310"/>
                        <a:pt x="1211" y="3333"/>
                        <a:pt x="1325" y="3333"/>
                      </a:cubicBezTo>
                      <a:cubicBezTo>
                        <a:pt x="1439" y="3333"/>
                        <a:pt x="1553" y="3310"/>
                        <a:pt x="1667" y="3265"/>
                      </a:cubicBezTo>
                      <a:cubicBezTo>
                        <a:pt x="1667" y="3242"/>
                        <a:pt x="1667" y="3242"/>
                        <a:pt x="1690" y="3242"/>
                      </a:cubicBezTo>
                      <a:cubicBezTo>
                        <a:pt x="1758" y="3242"/>
                        <a:pt x="1827" y="3242"/>
                        <a:pt x="1918" y="3219"/>
                      </a:cubicBezTo>
                      <a:cubicBezTo>
                        <a:pt x="1987" y="3196"/>
                        <a:pt x="2055" y="3173"/>
                        <a:pt x="2146" y="3128"/>
                      </a:cubicBezTo>
                      <a:cubicBezTo>
                        <a:pt x="2192" y="3105"/>
                        <a:pt x="2238" y="3082"/>
                        <a:pt x="2306" y="3037"/>
                      </a:cubicBezTo>
                      <a:cubicBezTo>
                        <a:pt x="2306" y="3037"/>
                        <a:pt x="2329" y="3037"/>
                        <a:pt x="2352" y="3014"/>
                      </a:cubicBezTo>
                      <a:cubicBezTo>
                        <a:pt x="2466" y="2922"/>
                        <a:pt x="2534" y="2808"/>
                        <a:pt x="2603" y="2671"/>
                      </a:cubicBezTo>
                      <a:cubicBezTo>
                        <a:pt x="2649" y="2603"/>
                        <a:pt x="2671" y="2489"/>
                        <a:pt x="2671" y="2397"/>
                      </a:cubicBezTo>
                      <a:cubicBezTo>
                        <a:pt x="2671" y="2375"/>
                        <a:pt x="2671" y="2329"/>
                        <a:pt x="2671" y="2306"/>
                      </a:cubicBezTo>
                      <a:cubicBezTo>
                        <a:pt x="2649" y="2238"/>
                        <a:pt x="2649" y="2169"/>
                        <a:pt x="2626" y="2101"/>
                      </a:cubicBezTo>
                      <a:cubicBezTo>
                        <a:pt x="2626" y="2078"/>
                        <a:pt x="2603" y="2032"/>
                        <a:pt x="2580" y="2009"/>
                      </a:cubicBezTo>
                      <a:cubicBezTo>
                        <a:pt x="2649" y="2009"/>
                        <a:pt x="2717" y="2009"/>
                        <a:pt x="2786" y="1964"/>
                      </a:cubicBezTo>
                      <a:cubicBezTo>
                        <a:pt x="2854" y="1964"/>
                        <a:pt x="2900" y="1941"/>
                        <a:pt x="2945" y="1918"/>
                      </a:cubicBezTo>
                      <a:cubicBezTo>
                        <a:pt x="2991" y="1872"/>
                        <a:pt x="3059" y="1827"/>
                        <a:pt x="3105" y="1781"/>
                      </a:cubicBezTo>
                      <a:cubicBezTo>
                        <a:pt x="3105" y="1758"/>
                        <a:pt x="3105" y="1758"/>
                        <a:pt x="3128" y="1758"/>
                      </a:cubicBezTo>
                      <a:cubicBezTo>
                        <a:pt x="3151" y="1736"/>
                        <a:pt x="3151" y="1690"/>
                        <a:pt x="3174" y="1667"/>
                      </a:cubicBezTo>
                      <a:cubicBezTo>
                        <a:pt x="3196" y="1644"/>
                        <a:pt x="3219" y="1599"/>
                        <a:pt x="3242" y="1576"/>
                      </a:cubicBezTo>
                      <a:cubicBezTo>
                        <a:pt x="3265" y="1576"/>
                        <a:pt x="3265" y="1553"/>
                        <a:pt x="3288" y="1530"/>
                      </a:cubicBezTo>
                      <a:cubicBezTo>
                        <a:pt x="3311" y="1553"/>
                        <a:pt x="3333" y="1576"/>
                        <a:pt x="3379" y="1599"/>
                      </a:cubicBezTo>
                      <a:cubicBezTo>
                        <a:pt x="3447" y="1644"/>
                        <a:pt x="3539" y="1690"/>
                        <a:pt x="3607" y="1690"/>
                      </a:cubicBezTo>
                      <a:cubicBezTo>
                        <a:pt x="3676" y="1690"/>
                        <a:pt x="3744" y="1713"/>
                        <a:pt x="3790" y="1713"/>
                      </a:cubicBezTo>
                      <a:cubicBezTo>
                        <a:pt x="3881" y="1713"/>
                        <a:pt x="3950" y="1690"/>
                        <a:pt x="4018" y="1667"/>
                      </a:cubicBezTo>
                      <a:cubicBezTo>
                        <a:pt x="4041" y="1667"/>
                        <a:pt x="4064" y="1690"/>
                        <a:pt x="4087" y="1690"/>
                      </a:cubicBezTo>
                      <a:lnTo>
                        <a:pt x="4109" y="1690"/>
                      </a:lnTo>
                      <a:cubicBezTo>
                        <a:pt x="4155" y="1667"/>
                        <a:pt x="4224" y="1667"/>
                        <a:pt x="4269" y="1667"/>
                      </a:cubicBezTo>
                      <a:cubicBezTo>
                        <a:pt x="4360" y="1644"/>
                        <a:pt x="4429" y="1621"/>
                        <a:pt x="4497" y="1576"/>
                      </a:cubicBezTo>
                      <a:cubicBezTo>
                        <a:pt x="4543" y="1553"/>
                        <a:pt x="4589" y="1530"/>
                        <a:pt x="4612" y="1484"/>
                      </a:cubicBezTo>
                      <a:cubicBezTo>
                        <a:pt x="4657" y="1439"/>
                        <a:pt x="4703" y="1393"/>
                        <a:pt x="4726" y="1325"/>
                      </a:cubicBezTo>
                      <a:cubicBezTo>
                        <a:pt x="4726" y="1325"/>
                        <a:pt x="4726" y="1302"/>
                        <a:pt x="4749" y="1302"/>
                      </a:cubicBezTo>
                      <a:cubicBezTo>
                        <a:pt x="4749" y="1233"/>
                        <a:pt x="4771" y="1188"/>
                        <a:pt x="4771" y="1119"/>
                      </a:cubicBezTo>
                      <a:cubicBezTo>
                        <a:pt x="4771" y="1074"/>
                        <a:pt x="4749" y="1005"/>
                        <a:pt x="4749" y="959"/>
                      </a:cubicBezTo>
                      <a:cubicBezTo>
                        <a:pt x="4726" y="959"/>
                        <a:pt x="4726" y="937"/>
                        <a:pt x="4726" y="937"/>
                      </a:cubicBezTo>
                      <a:cubicBezTo>
                        <a:pt x="4703" y="868"/>
                        <a:pt x="4680" y="822"/>
                        <a:pt x="4657" y="777"/>
                      </a:cubicBezTo>
                      <a:cubicBezTo>
                        <a:pt x="4634" y="777"/>
                        <a:pt x="4634" y="754"/>
                        <a:pt x="4634" y="754"/>
                      </a:cubicBezTo>
                      <a:cubicBezTo>
                        <a:pt x="4520" y="640"/>
                        <a:pt x="4475" y="594"/>
                        <a:pt x="4338" y="526"/>
                      </a:cubicBezTo>
                      <a:lnTo>
                        <a:pt x="4315" y="526"/>
                      </a:lnTo>
                      <a:cubicBezTo>
                        <a:pt x="4269" y="503"/>
                        <a:pt x="4201" y="480"/>
                        <a:pt x="4155" y="480"/>
                      </a:cubicBezTo>
                      <a:lnTo>
                        <a:pt x="4132" y="480"/>
                      </a:lnTo>
                      <a:lnTo>
                        <a:pt x="3950" y="457"/>
                      </a:lnTo>
                      <a:lnTo>
                        <a:pt x="3927" y="457"/>
                      </a:lnTo>
                      <a:cubicBezTo>
                        <a:pt x="3881" y="457"/>
                        <a:pt x="3790" y="457"/>
                        <a:pt x="3744" y="480"/>
                      </a:cubicBezTo>
                      <a:cubicBezTo>
                        <a:pt x="3676" y="480"/>
                        <a:pt x="3607" y="503"/>
                        <a:pt x="3539" y="526"/>
                      </a:cubicBezTo>
                      <a:cubicBezTo>
                        <a:pt x="3493" y="549"/>
                        <a:pt x="3425" y="594"/>
                        <a:pt x="3379" y="617"/>
                      </a:cubicBezTo>
                      <a:cubicBezTo>
                        <a:pt x="3379" y="640"/>
                        <a:pt x="3356" y="640"/>
                        <a:pt x="3356" y="640"/>
                      </a:cubicBezTo>
                      <a:cubicBezTo>
                        <a:pt x="3333" y="663"/>
                        <a:pt x="3265" y="731"/>
                        <a:pt x="3219" y="777"/>
                      </a:cubicBezTo>
                      <a:cubicBezTo>
                        <a:pt x="3219" y="754"/>
                        <a:pt x="3196" y="754"/>
                        <a:pt x="3174" y="731"/>
                      </a:cubicBezTo>
                      <a:cubicBezTo>
                        <a:pt x="3128" y="686"/>
                        <a:pt x="3037" y="640"/>
                        <a:pt x="2968" y="640"/>
                      </a:cubicBezTo>
                      <a:cubicBezTo>
                        <a:pt x="2877" y="594"/>
                        <a:pt x="2808" y="594"/>
                        <a:pt x="2717" y="594"/>
                      </a:cubicBezTo>
                      <a:cubicBezTo>
                        <a:pt x="2603" y="594"/>
                        <a:pt x="2489" y="617"/>
                        <a:pt x="2375" y="663"/>
                      </a:cubicBezTo>
                      <a:cubicBezTo>
                        <a:pt x="2352" y="663"/>
                        <a:pt x="2329" y="686"/>
                        <a:pt x="2306" y="686"/>
                      </a:cubicBezTo>
                      <a:cubicBezTo>
                        <a:pt x="2306" y="640"/>
                        <a:pt x="2306" y="594"/>
                        <a:pt x="2283" y="549"/>
                      </a:cubicBezTo>
                      <a:cubicBezTo>
                        <a:pt x="2215" y="412"/>
                        <a:pt x="2146" y="320"/>
                        <a:pt x="2032" y="229"/>
                      </a:cubicBezTo>
                      <a:cubicBezTo>
                        <a:pt x="1918" y="115"/>
                        <a:pt x="1758" y="69"/>
                        <a:pt x="1621" y="46"/>
                      </a:cubicBezTo>
                      <a:cubicBezTo>
                        <a:pt x="1599" y="24"/>
                        <a:pt x="1576" y="24"/>
                        <a:pt x="1553" y="24"/>
                      </a:cubicBezTo>
                      <a:cubicBezTo>
                        <a:pt x="1462" y="1"/>
                        <a:pt x="1370" y="1"/>
                        <a:pt x="130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2" name="Google Shape;3072;p58"/>
                <p:cNvSpPr/>
                <p:nvPr/>
              </p:nvSpPr>
              <p:spPr>
                <a:xfrm>
                  <a:off x="4231117" y="2290412"/>
                  <a:ext cx="92501" cy="92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9" h="5159" extrusionOk="0">
                      <a:moveTo>
                        <a:pt x="3310" y="5045"/>
                      </a:moveTo>
                      <a:lnTo>
                        <a:pt x="3310" y="5045"/>
                      </a:lnTo>
                      <a:cubicBezTo>
                        <a:pt x="3289" y="5066"/>
                        <a:pt x="3268" y="5067"/>
                        <a:pt x="3247" y="5085"/>
                      </a:cubicBezTo>
                      <a:lnTo>
                        <a:pt x="3247" y="5085"/>
                      </a:lnTo>
                      <a:cubicBezTo>
                        <a:pt x="3268" y="5077"/>
                        <a:pt x="3289" y="5066"/>
                        <a:pt x="3310" y="5045"/>
                      </a:cubicBezTo>
                      <a:close/>
                      <a:moveTo>
                        <a:pt x="2945" y="0"/>
                      </a:moveTo>
                      <a:cubicBezTo>
                        <a:pt x="2876" y="0"/>
                        <a:pt x="2831" y="0"/>
                        <a:pt x="2785" y="23"/>
                      </a:cubicBezTo>
                      <a:cubicBezTo>
                        <a:pt x="2648" y="23"/>
                        <a:pt x="2534" y="46"/>
                        <a:pt x="2420" y="114"/>
                      </a:cubicBezTo>
                      <a:cubicBezTo>
                        <a:pt x="2351" y="137"/>
                        <a:pt x="2283" y="183"/>
                        <a:pt x="2214" y="206"/>
                      </a:cubicBezTo>
                      <a:cubicBezTo>
                        <a:pt x="2192" y="228"/>
                        <a:pt x="2192" y="251"/>
                        <a:pt x="2169" y="251"/>
                      </a:cubicBezTo>
                      <a:cubicBezTo>
                        <a:pt x="2100" y="297"/>
                        <a:pt x="2055" y="343"/>
                        <a:pt x="2009" y="411"/>
                      </a:cubicBezTo>
                      <a:cubicBezTo>
                        <a:pt x="1986" y="434"/>
                        <a:pt x="1963" y="457"/>
                        <a:pt x="1963" y="502"/>
                      </a:cubicBezTo>
                      <a:cubicBezTo>
                        <a:pt x="1849" y="457"/>
                        <a:pt x="1735" y="434"/>
                        <a:pt x="1598" y="411"/>
                      </a:cubicBezTo>
                      <a:cubicBezTo>
                        <a:pt x="1522" y="382"/>
                        <a:pt x="1441" y="370"/>
                        <a:pt x="1360" y="370"/>
                      </a:cubicBezTo>
                      <a:cubicBezTo>
                        <a:pt x="1247" y="370"/>
                        <a:pt x="1134" y="394"/>
                        <a:pt x="1027" y="434"/>
                      </a:cubicBezTo>
                      <a:cubicBezTo>
                        <a:pt x="936" y="457"/>
                        <a:pt x="845" y="525"/>
                        <a:pt x="754" y="594"/>
                      </a:cubicBezTo>
                      <a:cubicBezTo>
                        <a:pt x="708" y="639"/>
                        <a:pt x="662" y="685"/>
                        <a:pt x="617" y="731"/>
                      </a:cubicBezTo>
                      <a:cubicBezTo>
                        <a:pt x="617" y="731"/>
                        <a:pt x="617" y="753"/>
                        <a:pt x="594" y="753"/>
                      </a:cubicBezTo>
                      <a:cubicBezTo>
                        <a:pt x="594" y="776"/>
                        <a:pt x="571" y="776"/>
                        <a:pt x="571" y="799"/>
                      </a:cubicBezTo>
                      <a:cubicBezTo>
                        <a:pt x="502" y="868"/>
                        <a:pt x="480" y="936"/>
                        <a:pt x="434" y="1005"/>
                      </a:cubicBezTo>
                      <a:cubicBezTo>
                        <a:pt x="411" y="1027"/>
                        <a:pt x="411" y="1073"/>
                        <a:pt x="388" y="1096"/>
                      </a:cubicBezTo>
                      <a:cubicBezTo>
                        <a:pt x="366" y="1210"/>
                        <a:pt x="343" y="1324"/>
                        <a:pt x="343" y="1438"/>
                      </a:cubicBezTo>
                      <a:cubicBezTo>
                        <a:pt x="366" y="1530"/>
                        <a:pt x="366" y="1621"/>
                        <a:pt x="388" y="1689"/>
                      </a:cubicBezTo>
                      <a:cubicBezTo>
                        <a:pt x="457" y="1849"/>
                        <a:pt x="594" y="1963"/>
                        <a:pt x="731" y="2032"/>
                      </a:cubicBezTo>
                      <a:cubicBezTo>
                        <a:pt x="708" y="2032"/>
                        <a:pt x="685" y="2055"/>
                        <a:pt x="662" y="2055"/>
                      </a:cubicBezTo>
                      <a:cubicBezTo>
                        <a:pt x="594" y="2077"/>
                        <a:pt x="525" y="2123"/>
                        <a:pt x="457" y="2169"/>
                      </a:cubicBezTo>
                      <a:cubicBezTo>
                        <a:pt x="434" y="2191"/>
                        <a:pt x="411" y="2191"/>
                        <a:pt x="388" y="2214"/>
                      </a:cubicBezTo>
                      <a:cubicBezTo>
                        <a:pt x="343" y="2260"/>
                        <a:pt x="297" y="2328"/>
                        <a:pt x="251" y="2374"/>
                      </a:cubicBezTo>
                      <a:cubicBezTo>
                        <a:pt x="229" y="2397"/>
                        <a:pt x="229" y="2397"/>
                        <a:pt x="229" y="2420"/>
                      </a:cubicBezTo>
                      <a:cubicBezTo>
                        <a:pt x="160" y="2465"/>
                        <a:pt x="114" y="2534"/>
                        <a:pt x="92" y="2602"/>
                      </a:cubicBezTo>
                      <a:cubicBezTo>
                        <a:pt x="0" y="2808"/>
                        <a:pt x="23" y="2990"/>
                        <a:pt x="69" y="3196"/>
                      </a:cubicBezTo>
                      <a:cubicBezTo>
                        <a:pt x="92" y="3287"/>
                        <a:pt x="137" y="3378"/>
                        <a:pt x="183" y="3447"/>
                      </a:cubicBezTo>
                      <a:cubicBezTo>
                        <a:pt x="229" y="3515"/>
                        <a:pt x="251" y="3561"/>
                        <a:pt x="297" y="3607"/>
                      </a:cubicBezTo>
                      <a:cubicBezTo>
                        <a:pt x="343" y="3652"/>
                        <a:pt x="411" y="3698"/>
                        <a:pt x="457" y="3744"/>
                      </a:cubicBezTo>
                      <a:cubicBezTo>
                        <a:pt x="525" y="3789"/>
                        <a:pt x="594" y="3835"/>
                        <a:pt x="662" y="3858"/>
                      </a:cubicBezTo>
                      <a:cubicBezTo>
                        <a:pt x="685" y="3881"/>
                        <a:pt x="708" y="3881"/>
                        <a:pt x="731" y="3903"/>
                      </a:cubicBezTo>
                      <a:cubicBezTo>
                        <a:pt x="822" y="3926"/>
                        <a:pt x="890" y="3949"/>
                        <a:pt x="982" y="3972"/>
                      </a:cubicBezTo>
                      <a:cubicBezTo>
                        <a:pt x="1062" y="3983"/>
                        <a:pt x="1142" y="3989"/>
                        <a:pt x="1224" y="3989"/>
                      </a:cubicBezTo>
                      <a:cubicBezTo>
                        <a:pt x="1307" y="3989"/>
                        <a:pt x="1393" y="3983"/>
                        <a:pt x="1484" y="3972"/>
                      </a:cubicBezTo>
                      <a:cubicBezTo>
                        <a:pt x="1552" y="3949"/>
                        <a:pt x="1644" y="3926"/>
                        <a:pt x="1712" y="3903"/>
                      </a:cubicBezTo>
                      <a:cubicBezTo>
                        <a:pt x="1735" y="3881"/>
                        <a:pt x="1781" y="3858"/>
                        <a:pt x="1804" y="3858"/>
                      </a:cubicBezTo>
                      <a:cubicBezTo>
                        <a:pt x="1872" y="3812"/>
                        <a:pt x="1940" y="3766"/>
                        <a:pt x="2009" y="3721"/>
                      </a:cubicBezTo>
                      <a:cubicBezTo>
                        <a:pt x="2009" y="3721"/>
                        <a:pt x="2009" y="3721"/>
                        <a:pt x="2032" y="3698"/>
                      </a:cubicBezTo>
                      <a:cubicBezTo>
                        <a:pt x="2032" y="3721"/>
                        <a:pt x="2055" y="3744"/>
                        <a:pt x="2055" y="3766"/>
                      </a:cubicBezTo>
                      <a:cubicBezTo>
                        <a:pt x="2123" y="3835"/>
                        <a:pt x="2192" y="3903"/>
                        <a:pt x="2260" y="3949"/>
                      </a:cubicBezTo>
                      <a:cubicBezTo>
                        <a:pt x="2328" y="3995"/>
                        <a:pt x="2397" y="4017"/>
                        <a:pt x="2465" y="4063"/>
                      </a:cubicBezTo>
                      <a:cubicBezTo>
                        <a:pt x="2488" y="4063"/>
                        <a:pt x="2511" y="4086"/>
                        <a:pt x="2534" y="4086"/>
                      </a:cubicBezTo>
                      <a:cubicBezTo>
                        <a:pt x="2511" y="4109"/>
                        <a:pt x="2488" y="4132"/>
                        <a:pt x="2465" y="4154"/>
                      </a:cubicBezTo>
                      <a:cubicBezTo>
                        <a:pt x="2420" y="4200"/>
                        <a:pt x="2397" y="4223"/>
                        <a:pt x="2351" y="4246"/>
                      </a:cubicBezTo>
                      <a:cubicBezTo>
                        <a:pt x="2328" y="4291"/>
                        <a:pt x="2306" y="4337"/>
                        <a:pt x="2283" y="4406"/>
                      </a:cubicBezTo>
                      <a:cubicBezTo>
                        <a:pt x="2283" y="4406"/>
                        <a:pt x="2283" y="4406"/>
                        <a:pt x="2283" y="4428"/>
                      </a:cubicBezTo>
                      <a:cubicBezTo>
                        <a:pt x="2283" y="4428"/>
                        <a:pt x="2260" y="4451"/>
                        <a:pt x="2260" y="4451"/>
                      </a:cubicBezTo>
                      <a:cubicBezTo>
                        <a:pt x="2260" y="4474"/>
                        <a:pt x="2260" y="4497"/>
                        <a:pt x="2260" y="4520"/>
                      </a:cubicBezTo>
                      <a:cubicBezTo>
                        <a:pt x="2237" y="4634"/>
                        <a:pt x="2237" y="4611"/>
                        <a:pt x="2260" y="4748"/>
                      </a:cubicBezTo>
                      <a:lnTo>
                        <a:pt x="2260" y="4771"/>
                      </a:lnTo>
                      <a:cubicBezTo>
                        <a:pt x="2283" y="4794"/>
                        <a:pt x="2283" y="4816"/>
                        <a:pt x="2306" y="4816"/>
                      </a:cubicBezTo>
                      <a:cubicBezTo>
                        <a:pt x="2306" y="4839"/>
                        <a:pt x="2328" y="4862"/>
                        <a:pt x="2351" y="4885"/>
                      </a:cubicBezTo>
                      <a:cubicBezTo>
                        <a:pt x="2351" y="4908"/>
                        <a:pt x="2443" y="4976"/>
                        <a:pt x="2443" y="4999"/>
                      </a:cubicBezTo>
                      <a:cubicBezTo>
                        <a:pt x="2465" y="4999"/>
                        <a:pt x="2580" y="5067"/>
                        <a:pt x="2580" y="5067"/>
                      </a:cubicBezTo>
                      <a:lnTo>
                        <a:pt x="2602" y="5067"/>
                      </a:lnTo>
                      <a:cubicBezTo>
                        <a:pt x="2625" y="5090"/>
                        <a:pt x="2739" y="5113"/>
                        <a:pt x="2762" y="5136"/>
                      </a:cubicBezTo>
                      <a:lnTo>
                        <a:pt x="2853" y="5136"/>
                      </a:lnTo>
                      <a:cubicBezTo>
                        <a:pt x="2876" y="5136"/>
                        <a:pt x="2899" y="5136"/>
                        <a:pt x="2922" y="5159"/>
                      </a:cubicBezTo>
                      <a:cubicBezTo>
                        <a:pt x="3013" y="5159"/>
                        <a:pt x="3082" y="5136"/>
                        <a:pt x="3173" y="5113"/>
                      </a:cubicBezTo>
                      <a:cubicBezTo>
                        <a:pt x="3196" y="5102"/>
                        <a:pt x="3219" y="5096"/>
                        <a:pt x="3242" y="5087"/>
                      </a:cubicBezTo>
                      <a:lnTo>
                        <a:pt x="3242" y="5087"/>
                      </a:lnTo>
                      <a:cubicBezTo>
                        <a:pt x="3242" y="5089"/>
                        <a:pt x="3242" y="5090"/>
                        <a:pt x="3242" y="5090"/>
                      </a:cubicBezTo>
                      <a:cubicBezTo>
                        <a:pt x="3243" y="5089"/>
                        <a:pt x="3245" y="5087"/>
                        <a:pt x="3247" y="5085"/>
                      </a:cubicBezTo>
                      <a:lnTo>
                        <a:pt x="3247" y="5085"/>
                      </a:lnTo>
                      <a:cubicBezTo>
                        <a:pt x="3245" y="5086"/>
                        <a:pt x="3243" y="5087"/>
                        <a:pt x="3242" y="5087"/>
                      </a:cubicBezTo>
                      <a:lnTo>
                        <a:pt x="3242" y="5087"/>
                      </a:lnTo>
                      <a:cubicBezTo>
                        <a:pt x="3243" y="5081"/>
                        <a:pt x="3247" y="5067"/>
                        <a:pt x="3264" y="5067"/>
                      </a:cubicBezTo>
                      <a:cubicBezTo>
                        <a:pt x="3356" y="5022"/>
                        <a:pt x="3424" y="4976"/>
                        <a:pt x="3493" y="4908"/>
                      </a:cubicBezTo>
                      <a:cubicBezTo>
                        <a:pt x="3493" y="4885"/>
                        <a:pt x="3515" y="4885"/>
                        <a:pt x="3515" y="4885"/>
                      </a:cubicBezTo>
                      <a:cubicBezTo>
                        <a:pt x="3561" y="4862"/>
                        <a:pt x="3630" y="4839"/>
                        <a:pt x="3675" y="4794"/>
                      </a:cubicBezTo>
                      <a:cubicBezTo>
                        <a:pt x="3789" y="4702"/>
                        <a:pt x="3858" y="4611"/>
                        <a:pt x="3926" y="4474"/>
                      </a:cubicBezTo>
                      <a:cubicBezTo>
                        <a:pt x="3926" y="4428"/>
                        <a:pt x="3926" y="4383"/>
                        <a:pt x="3949" y="4360"/>
                      </a:cubicBezTo>
                      <a:cubicBezTo>
                        <a:pt x="3949" y="4291"/>
                        <a:pt x="3926" y="4223"/>
                        <a:pt x="3881" y="4177"/>
                      </a:cubicBezTo>
                      <a:cubicBezTo>
                        <a:pt x="3881" y="4132"/>
                        <a:pt x="3835" y="4086"/>
                        <a:pt x="3812" y="4063"/>
                      </a:cubicBezTo>
                      <a:cubicBezTo>
                        <a:pt x="3766" y="4017"/>
                        <a:pt x="3698" y="3972"/>
                        <a:pt x="3630" y="3949"/>
                      </a:cubicBezTo>
                      <a:cubicBezTo>
                        <a:pt x="3607" y="3926"/>
                        <a:pt x="3561" y="3926"/>
                        <a:pt x="3538" y="3903"/>
                      </a:cubicBezTo>
                      <a:cubicBezTo>
                        <a:pt x="3493" y="3903"/>
                        <a:pt x="3470" y="3903"/>
                        <a:pt x="3447" y="3881"/>
                      </a:cubicBezTo>
                      <a:cubicBezTo>
                        <a:pt x="3447" y="3881"/>
                        <a:pt x="3470" y="3881"/>
                        <a:pt x="3470" y="3858"/>
                      </a:cubicBezTo>
                      <a:cubicBezTo>
                        <a:pt x="3515" y="3812"/>
                        <a:pt x="3538" y="3744"/>
                        <a:pt x="3561" y="3698"/>
                      </a:cubicBezTo>
                      <a:cubicBezTo>
                        <a:pt x="3561" y="3698"/>
                        <a:pt x="3561" y="3675"/>
                        <a:pt x="3584" y="3675"/>
                      </a:cubicBezTo>
                      <a:cubicBezTo>
                        <a:pt x="3584" y="3652"/>
                        <a:pt x="3584" y="3584"/>
                        <a:pt x="3607" y="3538"/>
                      </a:cubicBezTo>
                      <a:cubicBezTo>
                        <a:pt x="3630" y="3561"/>
                        <a:pt x="3652" y="3584"/>
                        <a:pt x="3675" y="3584"/>
                      </a:cubicBezTo>
                      <a:cubicBezTo>
                        <a:pt x="3675" y="3584"/>
                        <a:pt x="3675" y="3584"/>
                        <a:pt x="3675" y="3607"/>
                      </a:cubicBezTo>
                      <a:cubicBezTo>
                        <a:pt x="3721" y="3607"/>
                        <a:pt x="3789" y="3629"/>
                        <a:pt x="3835" y="3652"/>
                      </a:cubicBezTo>
                      <a:cubicBezTo>
                        <a:pt x="3903" y="3652"/>
                        <a:pt x="3972" y="3675"/>
                        <a:pt x="4018" y="3675"/>
                      </a:cubicBezTo>
                      <a:lnTo>
                        <a:pt x="4063" y="3675"/>
                      </a:lnTo>
                      <a:cubicBezTo>
                        <a:pt x="4109" y="3675"/>
                        <a:pt x="4155" y="3652"/>
                        <a:pt x="4223" y="3652"/>
                      </a:cubicBezTo>
                      <a:lnTo>
                        <a:pt x="4246" y="3652"/>
                      </a:lnTo>
                      <a:cubicBezTo>
                        <a:pt x="4291" y="3629"/>
                        <a:pt x="4360" y="3607"/>
                        <a:pt x="4406" y="3607"/>
                      </a:cubicBezTo>
                      <a:cubicBezTo>
                        <a:pt x="4406" y="3607"/>
                        <a:pt x="4428" y="3584"/>
                        <a:pt x="4428" y="3584"/>
                      </a:cubicBezTo>
                      <a:cubicBezTo>
                        <a:pt x="4474" y="3561"/>
                        <a:pt x="4543" y="3538"/>
                        <a:pt x="4588" y="3493"/>
                      </a:cubicBezTo>
                      <a:cubicBezTo>
                        <a:pt x="4634" y="3447"/>
                        <a:pt x="4657" y="3424"/>
                        <a:pt x="4679" y="3401"/>
                      </a:cubicBezTo>
                      <a:cubicBezTo>
                        <a:pt x="4702" y="3378"/>
                        <a:pt x="4702" y="3378"/>
                        <a:pt x="4702" y="3378"/>
                      </a:cubicBezTo>
                      <a:lnTo>
                        <a:pt x="4702" y="3356"/>
                      </a:lnTo>
                      <a:cubicBezTo>
                        <a:pt x="4725" y="3333"/>
                        <a:pt x="4748" y="3287"/>
                        <a:pt x="4771" y="3241"/>
                      </a:cubicBezTo>
                      <a:cubicBezTo>
                        <a:pt x="4771" y="3241"/>
                        <a:pt x="4771" y="3241"/>
                        <a:pt x="4794" y="3219"/>
                      </a:cubicBezTo>
                      <a:cubicBezTo>
                        <a:pt x="4794" y="3173"/>
                        <a:pt x="4794" y="3127"/>
                        <a:pt x="4816" y="3082"/>
                      </a:cubicBezTo>
                      <a:cubicBezTo>
                        <a:pt x="4816" y="3082"/>
                        <a:pt x="4816" y="3059"/>
                        <a:pt x="4816" y="3059"/>
                      </a:cubicBezTo>
                      <a:cubicBezTo>
                        <a:pt x="4816" y="3013"/>
                        <a:pt x="4794" y="2945"/>
                        <a:pt x="4794" y="2899"/>
                      </a:cubicBezTo>
                      <a:cubicBezTo>
                        <a:pt x="4771" y="2876"/>
                        <a:pt x="4771" y="2853"/>
                        <a:pt x="4771" y="2853"/>
                      </a:cubicBezTo>
                      <a:cubicBezTo>
                        <a:pt x="4748" y="2831"/>
                        <a:pt x="4748" y="2808"/>
                        <a:pt x="4725" y="2785"/>
                      </a:cubicBezTo>
                      <a:cubicBezTo>
                        <a:pt x="4771" y="2762"/>
                        <a:pt x="4794" y="2739"/>
                        <a:pt x="4816" y="2716"/>
                      </a:cubicBezTo>
                      <a:cubicBezTo>
                        <a:pt x="4862" y="2671"/>
                        <a:pt x="4931" y="2625"/>
                        <a:pt x="4976" y="2557"/>
                      </a:cubicBezTo>
                      <a:cubicBezTo>
                        <a:pt x="5022" y="2511"/>
                        <a:pt x="5045" y="2443"/>
                        <a:pt x="5090" y="2397"/>
                      </a:cubicBezTo>
                      <a:cubicBezTo>
                        <a:pt x="5113" y="2306"/>
                        <a:pt x="5136" y="2214"/>
                        <a:pt x="5159" y="2123"/>
                      </a:cubicBezTo>
                      <a:cubicBezTo>
                        <a:pt x="5159" y="2032"/>
                        <a:pt x="5136" y="1940"/>
                        <a:pt x="5136" y="1826"/>
                      </a:cubicBezTo>
                      <a:cubicBezTo>
                        <a:pt x="5113" y="1735"/>
                        <a:pt x="5045" y="1666"/>
                        <a:pt x="4999" y="1575"/>
                      </a:cubicBezTo>
                      <a:cubicBezTo>
                        <a:pt x="4931" y="1507"/>
                        <a:pt x="4862" y="1438"/>
                        <a:pt x="4771" y="1370"/>
                      </a:cubicBezTo>
                      <a:cubicBezTo>
                        <a:pt x="4634" y="1278"/>
                        <a:pt x="4520" y="1233"/>
                        <a:pt x="4337" y="1187"/>
                      </a:cubicBezTo>
                      <a:cubicBezTo>
                        <a:pt x="4246" y="1164"/>
                        <a:pt x="4109" y="1164"/>
                        <a:pt x="3995" y="1164"/>
                      </a:cubicBezTo>
                      <a:cubicBezTo>
                        <a:pt x="3911" y="1164"/>
                        <a:pt x="3826" y="1184"/>
                        <a:pt x="3724" y="1205"/>
                      </a:cubicBezTo>
                      <a:lnTo>
                        <a:pt x="3724" y="1205"/>
                      </a:lnTo>
                      <a:cubicBezTo>
                        <a:pt x="3769" y="1137"/>
                        <a:pt x="3812" y="1048"/>
                        <a:pt x="3812" y="982"/>
                      </a:cubicBezTo>
                      <a:cubicBezTo>
                        <a:pt x="3835" y="913"/>
                        <a:pt x="3858" y="822"/>
                        <a:pt x="3858" y="731"/>
                      </a:cubicBezTo>
                      <a:cubicBezTo>
                        <a:pt x="3835" y="662"/>
                        <a:pt x="3835" y="571"/>
                        <a:pt x="3789" y="502"/>
                      </a:cubicBezTo>
                      <a:cubicBezTo>
                        <a:pt x="3721" y="365"/>
                        <a:pt x="3675" y="297"/>
                        <a:pt x="3561" y="206"/>
                      </a:cubicBezTo>
                      <a:cubicBezTo>
                        <a:pt x="3447" y="114"/>
                        <a:pt x="3310" y="69"/>
                        <a:pt x="3173" y="23"/>
                      </a:cubicBezTo>
                      <a:cubicBezTo>
                        <a:pt x="3105" y="0"/>
                        <a:pt x="3013" y="0"/>
                        <a:pt x="29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73" name="Google Shape;3073;p58"/>
              <p:cNvSpPr/>
              <p:nvPr/>
            </p:nvSpPr>
            <p:spPr>
              <a:xfrm>
                <a:off x="3500969" y="3040195"/>
                <a:ext cx="881564" cy="955418"/>
              </a:xfrm>
              <a:custGeom>
                <a:avLst/>
                <a:gdLst/>
                <a:ahLst/>
                <a:cxnLst/>
                <a:rect l="l" t="t" r="r" b="b"/>
                <a:pathLst>
                  <a:path w="49167" h="53286" extrusionOk="0">
                    <a:moveTo>
                      <a:pt x="49121" y="0"/>
                    </a:moveTo>
                    <a:cubicBezTo>
                      <a:pt x="49121" y="0"/>
                      <a:pt x="46861" y="708"/>
                      <a:pt x="45515" y="4109"/>
                    </a:cubicBezTo>
                    <a:cubicBezTo>
                      <a:pt x="44191" y="7487"/>
                      <a:pt x="44214" y="7784"/>
                      <a:pt x="42205" y="9769"/>
                    </a:cubicBezTo>
                    <a:cubicBezTo>
                      <a:pt x="40196" y="11778"/>
                      <a:pt x="34969" y="13604"/>
                      <a:pt x="29354" y="16526"/>
                    </a:cubicBezTo>
                    <a:cubicBezTo>
                      <a:pt x="23716" y="19470"/>
                      <a:pt x="16915" y="22985"/>
                      <a:pt x="12897" y="26957"/>
                    </a:cubicBezTo>
                    <a:cubicBezTo>
                      <a:pt x="8903" y="30951"/>
                      <a:pt x="6849" y="33097"/>
                      <a:pt x="3950" y="38004"/>
                    </a:cubicBezTo>
                    <a:cubicBezTo>
                      <a:pt x="1074" y="42934"/>
                      <a:pt x="412" y="45788"/>
                      <a:pt x="184" y="48960"/>
                    </a:cubicBezTo>
                    <a:cubicBezTo>
                      <a:pt x="47" y="50946"/>
                      <a:pt x="24" y="52338"/>
                      <a:pt x="1" y="53115"/>
                    </a:cubicBezTo>
                    <a:cubicBezTo>
                      <a:pt x="1" y="53225"/>
                      <a:pt x="76" y="53285"/>
                      <a:pt x="151" y="53285"/>
                    </a:cubicBezTo>
                    <a:cubicBezTo>
                      <a:pt x="200" y="53285"/>
                      <a:pt x="248" y="53260"/>
                      <a:pt x="275" y="53206"/>
                    </a:cubicBezTo>
                    <a:cubicBezTo>
                      <a:pt x="709" y="52338"/>
                      <a:pt x="1667" y="50764"/>
                      <a:pt x="3174" y="50307"/>
                    </a:cubicBezTo>
                    <a:cubicBezTo>
                      <a:pt x="3973" y="50056"/>
                      <a:pt x="8172" y="49120"/>
                      <a:pt x="10843" y="47454"/>
                    </a:cubicBezTo>
                    <a:cubicBezTo>
                      <a:pt x="13514" y="45788"/>
                      <a:pt x="18033" y="43345"/>
                      <a:pt x="21662" y="42683"/>
                    </a:cubicBezTo>
                    <a:cubicBezTo>
                      <a:pt x="25269" y="42044"/>
                      <a:pt x="33120" y="39990"/>
                      <a:pt x="36636" y="35744"/>
                    </a:cubicBezTo>
                    <a:cubicBezTo>
                      <a:pt x="40174" y="31499"/>
                      <a:pt x="42045" y="31294"/>
                      <a:pt x="43278" y="27208"/>
                    </a:cubicBezTo>
                    <a:cubicBezTo>
                      <a:pt x="44487" y="23099"/>
                      <a:pt x="44031" y="23328"/>
                      <a:pt x="45560" y="19790"/>
                    </a:cubicBezTo>
                    <a:cubicBezTo>
                      <a:pt x="47090" y="16252"/>
                      <a:pt x="48185" y="14015"/>
                      <a:pt x="48596" y="12691"/>
                    </a:cubicBezTo>
                    <a:cubicBezTo>
                      <a:pt x="48984" y="11367"/>
                      <a:pt x="49167" y="9701"/>
                      <a:pt x="49167" y="9701"/>
                    </a:cubicBezTo>
                    <a:lnTo>
                      <a:pt x="491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58"/>
              <p:cNvSpPr/>
              <p:nvPr/>
            </p:nvSpPr>
            <p:spPr>
              <a:xfrm>
                <a:off x="3684326" y="3203075"/>
                <a:ext cx="692492" cy="694536"/>
              </a:xfrm>
              <a:custGeom>
                <a:avLst/>
                <a:gdLst/>
                <a:ahLst/>
                <a:cxnLst/>
                <a:rect l="l" t="t" r="r" b="b"/>
                <a:pathLst>
                  <a:path w="38622" h="38736" extrusionOk="0">
                    <a:moveTo>
                      <a:pt x="38461" y="1"/>
                    </a:moveTo>
                    <a:cubicBezTo>
                      <a:pt x="38461" y="1"/>
                      <a:pt x="33257" y="1804"/>
                      <a:pt x="30929" y="6369"/>
                    </a:cubicBezTo>
                    <a:cubicBezTo>
                      <a:pt x="28601" y="10934"/>
                      <a:pt x="29879" y="10409"/>
                      <a:pt x="27916" y="15088"/>
                    </a:cubicBezTo>
                    <a:cubicBezTo>
                      <a:pt x="25953" y="19767"/>
                      <a:pt x="24447" y="23305"/>
                      <a:pt x="20932" y="24971"/>
                    </a:cubicBezTo>
                    <a:cubicBezTo>
                      <a:pt x="17394" y="26615"/>
                      <a:pt x="16412" y="27779"/>
                      <a:pt x="12098" y="29536"/>
                    </a:cubicBezTo>
                    <a:cubicBezTo>
                      <a:pt x="7807" y="31294"/>
                      <a:pt x="4840" y="29742"/>
                      <a:pt x="2443" y="33622"/>
                    </a:cubicBezTo>
                    <a:cubicBezTo>
                      <a:pt x="1256" y="35540"/>
                      <a:pt x="480" y="37366"/>
                      <a:pt x="1" y="38735"/>
                    </a:cubicBezTo>
                    <a:cubicBezTo>
                      <a:pt x="229" y="38621"/>
                      <a:pt x="434" y="38484"/>
                      <a:pt x="617" y="38370"/>
                    </a:cubicBezTo>
                    <a:cubicBezTo>
                      <a:pt x="3288" y="36704"/>
                      <a:pt x="7807" y="34261"/>
                      <a:pt x="11436" y="33599"/>
                    </a:cubicBezTo>
                    <a:cubicBezTo>
                      <a:pt x="15043" y="32960"/>
                      <a:pt x="22894" y="30906"/>
                      <a:pt x="26410" y="26660"/>
                    </a:cubicBezTo>
                    <a:cubicBezTo>
                      <a:pt x="29948" y="22415"/>
                      <a:pt x="31819" y="22210"/>
                      <a:pt x="33052" y="18124"/>
                    </a:cubicBezTo>
                    <a:cubicBezTo>
                      <a:pt x="34261" y="14015"/>
                      <a:pt x="33805" y="14244"/>
                      <a:pt x="35334" y="10706"/>
                    </a:cubicBezTo>
                    <a:cubicBezTo>
                      <a:pt x="36864" y="7168"/>
                      <a:pt x="37959" y="4931"/>
                      <a:pt x="38370" y="3607"/>
                    </a:cubicBezTo>
                    <a:cubicBezTo>
                      <a:pt x="38461" y="3287"/>
                      <a:pt x="38553" y="2945"/>
                      <a:pt x="38621" y="2603"/>
                    </a:cubicBezTo>
                    <a:lnTo>
                      <a:pt x="384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58"/>
              <p:cNvSpPr/>
              <p:nvPr/>
            </p:nvSpPr>
            <p:spPr>
              <a:xfrm>
                <a:off x="3841147" y="3130744"/>
                <a:ext cx="682846" cy="922355"/>
              </a:xfrm>
              <a:custGeom>
                <a:avLst/>
                <a:gdLst/>
                <a:ahLst/>
                <a:cxnLst/>
                <a:rect l="l" t="t" r="r" b="b"/>
                <a:pathLst>
                  <a:path w="38084" h="51442" extrusionOk="0">
                    <a:moveTo>
                      <a:pt x="21658" y="27362"/>
                    </a:moveTo>
                    <a:cubicBezTo>
                      <a:pt x="21635" y="27408"/>
                      <a:pt x="21612" y="27453"/>
                      <a:pt x="21590" y="27476"/>
                    </a:cubicBezTo>
                    <a:cubicBezTo>
                      <a:pt x="21498" y="27590"/>
                      <a:pt x="21384" y="27682"/>
                      <a:pt x="21293" y="27773"/>
                    </a:cubicBezTo>
                    <a:cubicBezTo>
                      <a:pt x="21042" y="28001"/>
                      <a:pt x="20791" y="28229"/>
                      <a:pt x="20517" y="28435"/>
                    </a:cubicBezTo>
                    <a:cubicBezTo>
                      <a:pt x="20905" y="28070"/>
                      <a:pt x="21293" y="27727"/>
                      <a:pt x="21658" y="27362"/>
                    </a:cubicBezTo>
                    <a:close/>
                    <a:moveTo>
                      <a:pt x="12163" y="40144"/>
                    </a:moveTo>
                    <a:lnTo>
                      <a:pt x="12163" y="40144"/>
                    </a:lnTo>
                    <a:cubicBezTo>
                      <a:pt x="12117" y="40258"/>
                      <a:pt x="12071" y="40395"/>
                      <a:pt x="12049" y="40509"/>
                    </a:cubicBezTo>
                    <a:cubicBezTo>
                      <a:pt x="11843" y="41148"/>
                      <a:pt x="11706" y="41810"/>
                      <a:pt x="11592" y="42472"/>
                    </a:cubicBezTo>
                    <a:cubicBezTo>
                      <a:pt x="11409" y="42130"/>
                      <a:pt x="11478" y="41742"/>
                      <a:pt x="11615" y="41377"/>
                    </a:cubicBezTo>
                    <a:cubicBezTo>
                      <a:pt x="11752" y="40966"/>
                      <a:pt x="11912" y="40578"/>
                      <a:pt x="12094" y="40190"/>
                    </a:cubicBezTo>
                    <a:cubicBezTo>
                      <a:pt x="12117" y="40190"/>
                      <a:pt x="12140" y="40167"/>
                      <a:pt x="12163" y="40144"/>
                    </a:cubicBezTo>
                    <a:close/>
                    <a:moveTo>
                      <a:pt x="37646" y="0"/>
                    </a:moveTo>
                    <a:cubicBezTo>
                      <a:pt x="37569" y="0"/>
                      <a:pt x="37498" y="32"/>
                      <a:pt x="37453" y="109"/>
                    </a:cubicBezTo>
                    <a:cubicBezTo>
                      <a:pt x="37202" y="565"/>
                      <a:pt x="36974" y="1022"/>
                      <a:pt x="36723" y="1455"/>
                    </a:cubicBezTo>
                    <a:cubicBezTo>
                      <a:pt x="36654" y="1455"/>
                      <a:pt x="36609" y="1478"/>
                      <a:pt x="36563" y="1524"/>
                    </a:cubicBezTo>
                    <a:cubicBezTo>
                      <a:pt x="35787" y="2460"/>
                      <a:pt x="34920" y="3350"/>
                      <a:pt x="34098" y="4240"/>
                    </a:cubicBezTo>
                    <a:cubicBezTo>
                      <a:pt x="33931" y="4406"/>
                      <a:pt x="34184" y="4678"/>
                      <a:pt x="34396" y="4678"/>
                    </a:cubicBezTo>
                    <a:cubicBezTo>
                      <a:pt x="34445" y="4678"/>
                      <a:pt x="34492" y="4663"/>
                      <a:pt x="34531" y="4628"/>
                    </a:cubicBezTo>
                    <a:cubicBezTo>
                      <a:pt x="34897" y="4263"/>
                      <a:pt x="35262" y="3898"/>
                      <a:pt x="35604" y="3532"/>
                    </a:cubicBezTo>
                    <a:lnTo>
                      <a:pt x="35604" y="3532"/>
                    </a:lnTo>
                    <a:cubicBezTo>
                      <a:pt x="35239" y="4172"/>
                      <a:pt x="34897" y="4811"/>
                      <a:pt x="34554" y="5473"/>
                    </a:cubicBezTo>
                    <a:cubicBezTo>
                      <a:pt x="34509" y="5473"/>
                      <a:pt x="34486" y="5473"/>
                      <a:pt x="34440" y="5495"/>
                    </a:cubicBezTo>
                    <a:cubicBezTo>
                      <a:pt x="32363" y="6979"/>
                      <a:pt x="30309" y="8508"/>
                      <a:pt x="28300" y="10106"/>
                    </a:cubicBezTo>
                    <a:cubicBezTo>
                      <a:pt x="28071" y="10297"/>
                      <a:pt x="28337" y="10679"/>
                      <a:pt x="28577" y="10679"/>
                    </a:cubicBezTo>
                    <a:cubicBezTo>
                      <a:pt x="28624" y="10679"/>
                      <a:pt x="28670" y="10665"/>
                      <a:pt x="28711" y="10631"/>
                    </a:cubicBezTo>
                    <a:cubicBezTo>
                      <a:pt x="29145" y="10334"/>
                      <a:pt x="29578" y="10015"/>
                      <a:pt x="29989" y="9695"/>
                    </a:cubicBezTo>
                    <a:cubicBezTo>
                      <a:pt x="30094" y="9800"/>
                      <a:pt x="30253" y="9878"/>
                      <a:pt x="30393" y="9878"/>
                    </a:cubicBezTo>
                    <a:cubicBezTo>
                      <a:pt x="30436" y="9878"/>
                      <a:pt x="30477" y="9871"/>
                      <a:pt x="30514" y="9855"/>
                    </a:cubicBezTo>
                    <a:cubicBezTo>
                      <a:pt x="30994" y="9650"/>
                      <a:pt x="31450" y="9399"/>
                      <a:pt x="31884" y="9125"/>
                    </a:cubicBezTo>
                    <a:lnTo>
                      <a:pt x="31884" y="9125"/>
                    </a:lnTo>
                    <a:cubicBezTo>
                      <a:pt x="30902" y="10220"/>
                      <a:pt x="29944" y="11316"/>
                      <a:pt x="28985" y="12411"/>
                    </a:cubicBezTo>
                    <a:cubicBezTo>
                      <a:pt x="28832" y="12583"/>
                      <a:pt x="29063" y="12883"/>
                      <a:pt x="29276" y="12883"/>
                    </a:cubicBezTo>
                    <a:cubicBezTo>
                      <a:pt x="29317" y="12883"/>
                      <a:pt x="29358" y="12871"/>
                      <a:pt x="29396" y="12845"/>
                    </a:cubicBezTo>
                    <a:cubicBezTo>
                      <a:pt x="29487" y="12799"/>
                      <a:pt x="29556" y="12731"/>
                      <a:pt x="29647" y="12663"/>
                    </a:cubicBezTo>
                    <a:lnTo>
                      <a:pt x="29647" y="12663"/>
                    </a:lnTo>
                    <a:cubicBezTo>
                      <a:pt x="29601" y="12708"/>
                      <a:pt x="29556" y="12777"/>
                      <a:pt x="29510" y="12822"/>
                    </a:cubicBezTo>
                    <a:cubicBezTo>
                      <a:pt x="28780" y="13484"/>
                      <a:pt x="28072" y="14146"/>
                      <a:pt x="27387" y="14854"/>
                    </a:cubicBezTo>
                    <a:cubicBezTo>
                      <a:pt x="27250" y="14968"/>
                      <a:pt x="27410" y="15173"/>
                      <a:pt x="27570" y="15196"/>
                    </a:cubicBezTo>
                    <a:cubicBezTo>
                      <a:pt x="27227" y="15653"/>
                      <a:pt x="26862" y="16132"/>
                      <a:pt x="26520" y="16588"/>
                    </a:cubicBezTo>
                    <a:cubicBezTo>
                      <a:pt x="26358" y="16805"/>
                      <a:pt x="26636" y="17120"/>
                      <a:pt x="26873" y="17120"/>
                    </a:cubicBezTo>
                    <a:cubicBezTo>
                      <a:pt x="26936" y="17120"/>
                      <a:pt x="26997" y="17098"/>
                      <a:pt x="27045" y="17045"/>
                    </a:cubicBezTo>
                    <a:cubicBezTo>
                      <a:pt x="28277" y="15539"/>
                      <a:pt x="29487" y="14032"/>
                      <a:pt x="30697" y="12526"/>
                    </a:cubicBezTo>
                    <a:lnTo>
                      <a:pt x="30697" y="12526"/>
                    </a:lnTo>
                    <a:cubicBezTo>
                      <a:pt x="30446" y="12936"/>
                      <a:pt x="30195" y="13370"/>
                      <a:pt x="29966" y="13781"/>
                    </a:cubicBezTo>
                    <a:cubicBezTo>
                      <a:pt x="29327" y="14511"/>
                      <a:pt x="28688" y="15219"/>
                      <a:pt x="28118" y="15972"/>
                    </a:cubicBezTo>
                    <a:cubicBezTo>
                      <a:pt x="27975" y="16156"/>
                      <a:pt x="28178" y="16394"/>
                      <a:pt x="28370" y="16394"/>
                    </a:cubicBezTo>
                    <a:cubicBezTo>
                      <a:pt x="28392" y="16394"/>
                      <a:pt x="28415" y="16390"/>
                      <a:pt x="28437" y="16383"/>
                    </a:cubicBezTo>
                    <a:lnTo>
                      <a:pt x="28437" y="16383"/>
                    </a:lnTo>
                    <a:cubicBezTo>
                      <a:pt x="28437" y="16429"/>
                      <a:pt x="28414" y="16452"/>
                      <a:pt x="28391" y="16474"/>
                    </a:cubicBezTo>
                    <a:cubicBezTo>
                      <a:pt x="28323" y="16474"/>
                      <a:pt x="28255" y="16474"/>
                      <a:pt x="28186" y="16543"/>
                    </a:cubicBezTo>
                    <a:cubicBezTo>
                      <a:pt x="27273" y="17616"/>
                      <a:pt x="26292" y="18620"/>
                      <a:pt x="25264" y="19579"/>
                    </a:cubicBezTo>
                    <a:cubicBezTo>
                      <a:pt x="24739" y="20058"/>
                      <a:pt x="24237" y="20514"/>
                      <a:pt x="23689" y="20948"/>
                    </a:cubicBezTo>
                    <a:cubicBezTo>
                      <a:pt x="23142" y="21405"/>
                      <a:pt x="22548" y="21815"/>
                      <a:pt x="22046" y="22318"/>
                    </a:cubicBezTo>
                    <a:cubicBezTo>
                      <a:pt x="21869" y="22495"/>
                      <a:pt x="22150" y="22774"/>
                      <a:pt x="22363" y="22774"/>
                    </a:cubicBezTo>
                    <a:cubicBezTo>
                      <a:pt x="22397" y="22774"/>
                      <a:pt x="22429" y="22767"/>
                      <a:pt x="22457" y="22751"/>
                    </a:cubicBezTo>
                    <a:cubicBezTo>
                      <a:pt x="22754" y="22592"/>
                      <a:pt x="23028" y="22386"/>
                      <a:pt x="23301" y="22181"/>
                    </a:cubicBezTo>
                    <a:lnTo>
                      <a:pt x="23301" y="22181"/>
                    </a:lnTo>
                    <a:cubicBezTo>
                      <a:pt x="23264" y="22292"/>
                      <a:pt x="23378" y="22433"/>
                      <a:pt x="23483" y="22433"/>
                    </a:cubicBezTo>
                    <a:cubicBezTo>
                      <a:pt x="23507" y="22433"/>
                      <a:pt x="23531" y="22426"/>
                      <a:pt x="23553" y="22409"/>
                    </a:cubicBezTo>
                    <a:cubicBezTo>
                      <a:pt x="24237" y="21975"/>
                      <a:pt x="24899" y="21496"/>
                      <a:pt x="25515" y="20971"/>
                    </a:cubicBezTo>
                    <a:lnTo>
                      <a:pt x="25515" y="20971"/>
                    </a:lnTo>
                    <a:cubicBezTo>
                      <a:pt x="24694" y="22044"/>
                      <a:pt x="23804" y="23094"/>
                      <a:pt x="23050" y="24212"/>
                    </a:cubicBezTo>
                    <a:cubicBezTo>
                      <a:pt x="22982" y="24349"/>
                      <a:pt x="23050" y="24486"/>
                      <a:pt x="23142" y="24577"/>
                    </a:cubicBezTo>
                    <a:cubicBezTo>
                      <a:pt x="22046" y="25353"/>
                      <a:pt x="20905" y="26038"/>
                      <a:pt x="19718" y="26700"/>
                    </a:cubicBezTo>
                    <a:cubicBezTo>
                      <a:pt x="19538" y="26800"/>
                      <a:pt x="19744" y="27059"/>
                      <a:pt x="19921" y="27059"/>
                    </a:cubicBezTo>
                    <a:cubicBezTo>
                      <a:pt x="19945" y="27059"/>
                      <a:pt x="19969" y="27054"/>
                      <a:pt x="19992" y="27042"/>
                    </a:cubicBezTo>
                    <a:cubicBezTo>
                      <a:pt x="20677" y="26769"/>
                      <a:pt x="21338" y="26403"/>
                      <a:pt x="21978" y="26015"/>
                    </a:cubicBezTo>
                    <a:lnTo>
                      <a:pt x="21978" y="26015"/>
                    </a:lnTo>
                    <a:cubicBezTo>
                      <a:pt x="21202" y="26837"/>
                      <a:pt x="20403" y="27659"/>
                      <a:pt x="19581" y="28480"/>
                    </a:cubicBezTo>
                    <a:cubicBezTo>
                      <a:pt x="19427" y="28656"/>
                      <a:pt x="19653" y="28915"/>
                      <a:pt x="19873" y="28915"/>
                    </a:cubicBezTo>
                    <a:cubicBezTo>
                      <a:pt x="19882" y="28915"/>
                      <a:pt x="19891" y="28915"/>
                      <a:pt x="19900" y="28914"/>
                    </a:cubicBezTo>
                    <a:lnTo>
                      <a:pt x="19900" y="28914"/>
                    </a:lnTo>
                    <a:cubicBezTo>
                      <a:pt x="19878" y="28960"/>
                      <a:pt x="19832" y="28983"/>
                      <a:pt x="19809" y="29005"/>
                    </a:cubicBezTo>
                    <a:cubicBezTo>
                      <a:pt x="19782" y="28979"/>
                      <a:pt x="19748" y="28968"/>
                      <a:pt x="19715" y="28968"/>
                    </a:cubicBezTo>
                    <a:cubicBezTo>
                      <a:pt x="19691" y="28968"/>
                      <a:pt x="19668" y="28973"/>
                      <a:pt x="19649" y="28983"/>
                    </a:cubicBezTo>
                    <a:cubicBezTo>
                      <a:pt x="18942" y="29393"/>
                      <a:pt x="18280" y="29896"/>
                      <a:pt x="17572" y="30261"/>
                    </a:cubicBezTo>
                    <a:cubicBezTo>
                      <a:pt x="17321" y="30375"/>
                      <a:pt x="17595" y="30717"/>
                      <a:pt x="17778" y="30717"/>
                    </a:cubicBezTo>
                    <a:cubicBezTo>
                      <a:pt x="18143" y="30694"/>
                      <a:pt x="18508" y="30603"/>
                      <a:pt x="18828" y="30443"/>
                    </a:cubicBezTo>
                    <a:lnTo>
                      <a:pt x="18828" y="30443"/>
                    </a:lnTo>
                    <a:cubicBezTo>
                      <a:pt x="18280" y="30854"/>
                      <a:pt x="17686" y="31265"/>
                      <a:pt x="17116" y="31653"/>
                    </a:cubicBezTo>
                    <a:cubicBezTo>
                      <a:pt x="16937" y="31752"/>
                      <a:pt x="17121" y="31990"/>
                      <a:pt x="17277" y="31990"/>
                    </a:cubicBezTo>
                    <a:cubicBezTo>
                      <a:pt x="17301" y="31990"/>
                      <a:pt x="17323" y="31985"/>
                      <a:pt x="17344" y="31973"/>
                    </a:cubicBezTo>
                    <a:cubicBezTo>
                      <a:pt x="17960" y="31653"/>
                      <a:pt x="18531" y="31288"/>
                      <a:pt x="19102" y="30900"/>
                    </a:cubicBezTo>
                    <a:lnTo>
                      <a:pt x="19102" y="30900"/>
                    </a:lnTo>
                    <a:cubicBezTo>
                      <a:pt x="19056" y="30946"/>
                      <a:pt x="19010" y="31014"/>
                      <a:pt x="18987" y="31083"/>
                    </a:cubicBezTo>
                    <a:lnTo>
                      <a:pt x="18942" y="31083"/>
                    </a:lnTo>
                    <a:cubicBezTo>
                      <a:pt x="18599" y="31356"/>
                      <a:pt x="18303" y="31744"/>
                      <a:pt x="18097" y="32155"/>
                    </a:cubicBezTo>
                    <a:cubicBezTo>
                      <a:pt x="17458" y="32726"/>
                      <a:pt x="16796" y="33274"/>
                      <a:pt x="16111" y="33776"/>
                    </a:cubicBezTo>
                    <a:cubicBezTo>
                      <a:pt x="15313" y="34347"/>
                      <a:pt x="14445" y="34826"/>
                      <a:pt x="13624" y="35351"/>
                    </a:cubicBezTo>
                    <a:cubicBezTo>
                      <a:pt x="13400" y="35493"/>
                      <a:pt x="13647" y="35799"/>
                      <a:pt x="13882" y="35799"/>
                    </a:cubicBezTo>
                    <a:cubicBezTo>
                      <a:pt x="13910" y="35799"/>
                      <a:pt x="13939" y="35794"/>
                      <a:pt x="13966" y="35785"/>
                    </a:cubicBezTo>
                    <a:cubicBezTo>
                      <a:pt x="14628" y="35488"/>
                      <a:pt x="15267" y="35100"/>
                      <a:pt x="15883" y="34666"/>
                    </a:cubicBezTo>
                    <a:lnTo>
                      <a:pt x="15883" y="34666"/>
                    </a:lnTo>
                    <a:cubicBezTo>
                      <a:pt x="15016" y="35602"/>
                      <a:pt x="14148" y="36515"/>
                      <a:pt x="13235" y="37428"/>
                    </a:cubicBezTo>
                    <a:cubicBezTo>
                      <a:pt x="13167" y="37428"/>
                      <a:pt x="13121" y="37428"/>
                      <a:pt x="13076" y="37474"/>
                    </a:cubicBezTo>
                    <a:cubicBezTo>
                      <a:pt x="12962" y="37588"/>
                      <a:pt x="12847" y="37702"/>
                      <a:pt x="12756" y="37839"/>
                    </a:cubicBezTo>
                    <a:cubicBezTo>
                      <a:pt x="12482" y="38021"/>
                      <a:pt x="12231" y="38227"/>
                      <a:pt x="11934" y="38409"/>
                    </a:cubicBezTo>
                    <a:cubicBezTo>
                      <a:pt x="11181" y="38934"/>
                      <a:pt x="10359" y="39505"/>
                      <a:pt x="9492" y="39870"/>
                    </a:cubicBezTo>
                    <a:cubicBezTo>
                      <a:pt x="9210" y="39979"/>
                      <a:pt x="9547" y="40376"/>
                      <a:pt x="9777" y="40376"/>
                    </a:cubicBezTo>
                    <a:cubicBezTo>
                      <a:pt x="9789" y="40376"/>
                      <a:pt x="9800" y="40375"/>
                      <a:pt x="9812" y="40372"/>
                    </a:cubicBezTo>
                    <a:cubicBezTo>
                      <a:pt x="10382" y="40258"/>
                      <a:pt x="10930" y="40030"/>
                      <a:pt x="11455" y="39733"/>
                    </a:cubicBezTo>
                    <a:lnTo>
                      <a:pt x="11455" y="39733"/>
                    </a:lnTo>
                    <a:cubicBezTo>
                      <a:pt x="11295" y="39847"/>
                      <a:pt x="11158" y="39939"/>
                      <a:pt x="10999" y="40030"/>
                    </a:cubicBezTo>
                    <a:cubicBezTo>
                      <a:pt x="10382" y="40372"/>
                      <a:pt x="9743" y="40669"/>
                      <a:pt x="9173" y="41080"/>
                    </a:cubicBezTo>
                    <a:cubicBezTo>
                      <a:pt x="9058" y="41171"/>
                      <a:pt x="9127" y="41354"/>
                      <a:pt x="9241" y="41445"/>
                    </a:cubicBezTo>
                    <a:cubicBezTo>
                      <a:pt x="9081" y="41559"/>
                      <a:pt x="8921" y="41673"/>
                      <a:pt x="8785" y="41810"/>
                    </a:cubicBezTo>
                    <a:cubicBezTo>
                      <a:pt x="8627" y="41909"/>
                      <a:pt x="8775" y="42125"/>
                      <a:pt x="8935" y="42125"/>
                    </a:cubicBezTo>
                    <a:cubicBezTo>
                      <a:pt x="8961" y="42125"/>
                      <a:pt x="8987" y="42120"/>
                      <a:pt x="9013" y="42107"/>
                    </a:cubicBezTo>
                    <a:cubicBezTo>
                      <a:pt x="9218" y="41993"/>
                      <a:pt x="9424" y="41856"/>
                      <a:pt x="9629" y="41742"/>
                    </a:cubicBezTo>
                    <a:cubicBezTo>
                      <a:pt x="9629" y="41742"/>
                      <a:pt x="9629" y="41742"/>
                      <a:pt x="9629" y="41765"/>
                    </a:cubicBezTo>
                    <a:cubicBezTo>
                      <a:pt x="8990" y="42153"/>
                      <a:pt x="8374" y="42518"/>
                      <a:pt x="7712" y="42860"/>
                    </a:cubicBezTo>
                    <a:cubicBezTo>
                      <a:pt x="6707" y="43363"/>
                      <a:pt x="5635" y="43796"/>
                      <a:pt x="4539" y="44070"/>
                    </a:cubicBezTo>
                    <a:cubicBezTo>
                      <a:pt x="4242" y="44161"/>
                      <a:pt x="4425" y="44549"/>
                      <a:pt x="4653" y="44595"/>
                    </a:cubicBezTo>
                    <a:cubicBezTo>
                      <a:pt x="4835" y="44633"/>
                      <a:pt x="5018" y="44650"/>
                      <a:pt x="5202" y="44650"/>
                    </a:cubicBezTo>
                    <a:cubicBezTo>
                      <a:pt x="5898" y="44650"/>
                      <a:pt x="6601" y="44405"/>
                      <a:pt x="7232" y="44116"/>
                    </a:cubicBezTo>
                    <a:lnTo>
                      <a:pt x="7232" y="44116"/>
                    </a:lnTo>
                    <a:cubicBezTo>
                      <a:pt x="7050" y="44276"/>
                      <a:pt x="6844" y="44458"/>
                      <a:pt x="6662" y="44641"/>
                    </a:cubicBezTo>
                    <a:cubicBezTo>
                      <a:pt x="6365" y="44892"/>
                      <a:pt x="6068" y="45143"/>
                      <a:pt x="5772" y="45417"/>
                    </a:cubicBezTo>
                    <a:cubicBezTo>
                      <a:pt x="5155" y="45759"/>
                      <a:pt x="4539" y="46079"/>
                      <a:pt x="3854" y="46284"/>
                    </a:cubicBezTo>
                    <a:cubicBezTo>
                      <a:pt x="2964" y="46581"/>
                      <a:pt x="2051" y="46763"/>
                      <a:pt x="1115" y="46878"/>
                    </a:cubicBezTo>
                    <a:cubicBezTo>
                      <a:pt x="636" y="46946"/>
                      <a:pt x="1024" y="47654"/>
                      <a:pt x="1389" y="47654"/>
                    </a:cubicBezTo>
                    <a:cubicBezTo>
                      <a:pt x="1960" y="47631"/>
                      <a:pt x="2508" y="47585"/>
                      <a:pt x="3055" y="47471"/>
                    </a:cubicBezTo>
                    <a:lnTo>
                      <a:pt x="3055" y="47471"/>
                    </a:lnTo>
                    <a:cubicBezTo>
                      <a:pt x="2188" y="47905"/>
                      <a:pt x="1343" y="48384"/>
                      <a:pt x="522" y="48955"/>
                    </a:cubicBezTo>
                    <a:cubicBezTo>
                      <a:pt x="363" y="49054"/>
                      <a:pt x="550" y="49291"/>
                      <a:pt x="706" y="49291"/>
                    </a:cubicBezTo>
                    <a:cubicBezTo>
                      <a:pt x="729" y="49291"/>
                      <a:pt x="752" y="49286"/>
                      <a:pt x="773" y="49274"/>
                    </a:cubicBezTo>
                    <a:cubicBezTo>
                      <a:pt x="1480" y="48909"/>
                      <a:pt x="2142" y="48521"/>
                      <a:pt x="2827" y="48133"/>
                    </a:cubicBezTo>
                    <a:lnTo>
                      <a:pt x="2827" y="48133"/>
                    </a:lnTo>
                    <a:cubicBezTo>
                      <a:pt x="2279" y="48589"/>
                      <a:pt x="1777" y="49069"/>
                      <a:pt x="1298" y="49617"/>
                    </a:cubicBezTo>
                    <a:cubicBezTo>
                      <a:pt x="750" y="49891"/>
                      <a:pt x="316" y="50370"/>
                      <a:pt x="88" y="50940"/>
                    </a:cubicBezTo>
                    <a:cubicBezTo>
                      <a:pt x="0" y="51151"/>
                      <a:pt x="276" y="51442"/>
                      <a:pt x="512" y="51442"/>
                    </a:cubicBezTo>
                    <a:cubicBezTo>
                      <a:pt x="583" y="51442"/>
                      <a:pt x="651" y="51415"/>
                      <a:pt x="704" y="51351"/>
                    </a:cubicBezTo>
                    <a:cubicBezTo>
                      <a:pt x="2051" y="49822"/>
                      <a:pt x="3558" y="48407"/>
                      <a:pt x="5155" y="47106"/>
                    </a:cubicBezTo>
                    <a:lnTo>
                      <a:pt x="5155" y="47106"/>
                    </a:lnTo>
                    <a:cubicBezTo>
                      <a:pt x="4881" y="47608"/>
                      <a:pt x="4676" y="48156"/>
                      <a:pt x="4744" y="48726"/>
                    </a:cubicBezTo>
                    <a:cubicBezTo>
                      <a:pt x="4773" y="48924"/>
                      <a:pt x="5053" y="49095"/>
                      <a:pt x="5258" y="49095"/>
                    </a:cubicBezTo>
                    <a:cubicBezTo>
                      <a:pt x="5385" y="49095"/>
                      <a:pt x="5484" y="49029"/>
                      <a:pt x="5475" y="48863"/>
                    </a:cubicBezTo>
                    <a:cubicBezTo>
                      <a:pt x="5429" y="48110"/>
                      <a:pt x="5977" y="47403"/>
                      <a:pt x="6411" y="46855"/>
                    </a:cubicBezTo>
                    <a:cubicBezTo>
                      <a:pt x="6639" y="46535"/>
                      <a:pt x="6867" y="46238"/>
                      <a:pt x="7118" y="45965"/>
                    </a:cubicBezTo>
                    <a:lnTo>
                      <a:pt x="7118" y="45965"/>
                    </a:lnTo>
                    <a:cubicBezTo>
                      <a:pt x="7118" y="45965"/>
                      <a:pt x="7118" y="45987"/>
                      <a:pt x="7095" y="46010"/>
                    </a:cubicBezTo>
                    <a:cubicBezTo>
                      <a:pt x="7025" y="46150"/>
                      <a:pt x="7238" y="46344"/>
                      <a:pt x="7392" y="46344"/>
                    </a:cubicBezTo>
                    <a:cubicBezTo>
                      <a:pt x="7438" y="46344"/>
                      <a:pt x="7480" y="46327"/>
                      <a:pt x="7506" y="46284"/>
                    </a:cubicBezTo>
                    <a:cubicBezTo>
                      <a:pt x="7689" y="45987"/>
                      <a:pt x="7872" y="45714"/>
                      <a:pt x="8054" y="45440"/>
                    </a:cubicBezTo>
                    <a:lnTo>
                      <a:pt x="8054" y="45440"/>
                    </a:lnTo>
                    <a:cubicBezTo>
                      <a:pt x="8054" y="45508"/>
                      <a:pt x="8031" y="45554"/>
                      <a:pt x="8008" y="45622"/>
                    </a:cubicBezTo>
                    <a:cubicBezTo>
                      <a:pt x="7963" y="45782"/>
                      <a:pt x="7917" y="45965"/>
                      <a:pt x="7872" y="46147"/>
                    </a:cubicBezTo>
                    <a:cubicBezTo>
                      <a:pt x="7666" y="46604"/>
                      <a:pt x="7529" y="47083"/>
                      <a:pt x="7552" y="47562"/>
                    </a:cubicBezTo>
                    <a:cubicBezTo>
                      <a:pt x="7568" y="47709"/>
                      <a:pt x="7770" y="47901"/>
                      <a:pt x="7917" y="47901"/>
                    </a:cubicBezTo>
                    <a:cubicBezTo>
                      <a:pt x="7977" y="47901"/>
                      <a:pt x="8028" y="47870"/>
                      <a:pt x="8054" y="47791"/>
                    </a:cubicBezTo>
                    <a:cubicBezTo>
                      <a:pt x="8260" y="47174"/>
                      <a:pt x="8374" y="46535"/>
                      <a:pt x="8579" y="45919"/>
                    </a:cubicBezTo>
                    <a:cubicBezTo>
                      <a:pt x="8648" y="45691"/>
                      <a:pt x="8716" y="45462"/>
                      <a:pt x="8807" y="45234"/>
                    </a:cubicBezTo>
                    <a:cubicBezTo>
                      <a:pt x="9195" y="44412"/>
                      <a:pt x="9652" y="43591"/>
                      <a:pt x="10154" y="42792"/>
                    </a:cubicBezTo>
                    <a:cubicBezTo>
                      <a:pt x="10223" y="42723"/>
                      <a:pt x="10291" y="42632"/>
                      <a:pt x="10337" y="42541"/>
                    </a:cubicBezTo>
                    <a:lnTo>
                      <a:pt x="10337" y="42541"/>
                    </a:lnTo>
                    <a:cubicBezTo>
                      <a:pt x="10314" y="42746"/>
                      <a:pt x="10291" y="42952"/>
                      <a:pt x="10291" y="43180"/>
                    </a:cubicBezTo>
                    <a:cubicBezTo>
                      <a:pt x="10291" y="43311"/>
                      <a:pt x="10449" y="43433"/>
                      <a:pt x="10569" y="43433"/>
                    </a:cubicBezTo>
                    <a:cubicBezTo>
                      <a:pt x="10637" y="43433"/>
                      <a:pt x="10694" y="43393"/>
                      <a:pt x="10702" y="43294"/>
                    </a:cubicBezTo>
                    <a:cubicBezTo>
                      <a:pt x="10725" y="42815"/>
                      <a:pt x="10839" y="42358"/>
                      <a:pt x="11021" y="41925"/>
                    </a:cubicBezTo>
                    <a:cubicBezTo>
                      <a:pt x="11044" y="41925"/>
                      <a:pt x="11067" y="41902"/>
                      <a:pt x="11090" y="41902"/>
                    </a:cubicBezTo>
                    <a:cubicBezTo>
                      <a:pt x="11113" y="41879"/>
                      <a:pt x="11158" y="41833"/>
                      <a:pt x="11158" y="41810"/>
                    </a:cubicBezTo>
                    <a:cubicBezTo>
                      <a:pt x="11158" y="41788"/>
                      <a:pt x="11158" y="41788"/>
                      <a:pt x="11158" y="41788"/>
                    </a:cubicBezTo>
                    <a:cubicBezTo>
                      <a:pt x="11158" y="42039"/>
                      <a:pt x="11227" y="42290"/>
                      <a:pt x="11364" y="42518"/>
                    </a:cubicBezTo>
                    <a:cubicBezTo>
                      <a:pt x="11381" y="42569"/>
                      <a:pt x="11449" y="42595"/>
                      <a:pt x="11511" y="42595"/>
                    </a:cubicBezTo>
                    <a:cubicBezTo>
                      <a:pt x="11532" y="42595"/>
                      <a:pt x="11552" y="42592"/>
                      <a:pt x="11569" y="42586"/>
                    </a:cubicBezTo>
                    <a:lnTo>
                      <a:pt x="11569" y="42586"/>
                    </a:lnTo>
                    <a:cubicBezTo>
                      <a:pt x="11455" y="43203"/>
                      <a:pt x="11387" y="43842"/>
                      <a:pt x="11295" y="44458"/>
                    </a:cubicBezTo>
                    <a:cubicBezTo>
                      <a:pt x="11280" y="44592"/>
                      <a:pt x="11441" y="44717"/>
                      <a:pt x="11567" y="44717"/>
                    </a:cubicBezTo>
                    <a:cubicBezTo>
                      <a:pt x="11634" y="44717"/>
                      <a:pt x="11690" y="44682"/>
                      <a:pt x="11706" y="44595"/>
                    </a:cubicBezTo>
                    <a:cubicBezTo>
                      <a:pt x="11934" y="43317"/>
                      <a:pt x="12186" y="42039"/>
                      <a:pt x="12596" y="40829"/>
                    </a:cubicBezTo>
                    <a:cubicBezTo>
                      <a:pt x="12708" y="40493"/>
                      <a:pt x="12820" y="40179"/>
                      <a:pt x="12976" y="39843"/>
                    </a:cubicBezTo>
                    <a:lnTo>
                      <a:pt x="12976" y="39843"/>
                    </a:lnTo>
                    <a:cubicBezTo>
                      <a:pt x="12961" y="39877"/>
                      <a:pt x="12958" y="39900"/>
                      <a:pt x="12939" y="39939"/>
                    </a:cubicBezTo>
                    <a:cubicBezTo>
                      <a:pt x="12891" y="40099"/>
                      <a:pt x="13080" y="40272"/>
                      <a:pt x="13228" y="40272"/>
                    </a:cubicBezTo>
                    <a:cubicBezTo>
                      <a:pt x="13290" y="40272"/>
                      <a:pt x="13345" y="40241"/>
                      <a:pt x="13372" y="40167"/>
                    </a:cubicBezTo>
                    <a:cubicBezTo>
                      <a:pt x="13624" y="39551"/>
                      <a:pt x="13920" y="38957"/>
                      <a:pt x="14263" y="38387"/>
                    </a:cubicBezTo>
                    <a:lnTo>
                      <a:pt x="14263" y="38387"/>
                    </a:lnTo>
                    <a:cubicBezTo>
                      <a:pt x="14080" y="38797"/>
                      <a:pt x="13920" y="39185"/>
                      <a:pt x="13738" y="39596"/>
                    </a:cubicBezTo>
                    <a:cubicBezTo>
                      <a:pt x="13668" y="39753"/>
                      <a:pt x="13877" y="39962"/>
                      <a:pt x="14041" y="39962"/>
                    </a:cubicBezTo>
                    <a:cubicBezTo>
                      <a:pt x="14092" y="39962"/>
                      <a:pt x="14139" y="39942"/>
                      <a:pt x="14171" y="39893"/>
                    </a:cubicBezTo>
                    <a:cubicBezTo>
                      <a:pt x="14308" y="39733"/>
                      <a:pt x="14422" y="39551"/>
                      <a:pt x="14537" y="39391"/>
                    </a:cubicBezTo>
                    <a:cubicBezTo>
                      <a:pt x="14571" y="39402"/>
                      <a:pt x="14599" y="39414"/>
                      <a:pt x="14625" y="39414"/>
                    </a:cubicBezTo>
                    <a:cubicBezTo>
                      <a:pt x="14651" y="39414"/>
                      <a:pt x="14673" y="39402"/>
                      <a:pt x="14696" y="39368"/>
                    </a:cubicBezTo>
                    <a:cubicBezTo>
                      <a:pt x="14947" y="39026"/>
                      <a:pt x="15153" y="38660"/>
                      <a:pt x="15335" y="38272"/>
                    </a:cubicBezTo>
                    <a:cubicBezTo>
                      <a:pt x="15335" y="38250"/>
                      <a:pt x="15335" y="38227"/>
                      <a:pt x="15335" y="38204"/>
                    </a:cubicBezTo>
                    <a:cubicBezTo>
                      <a:pt x="15358" y="38158"/>
                      <a:pt x="15381" y="38113"/>
                      <a:pt x="15404" y="38090"/>
                    </a:cubicBezTo>
                    <a:lnTo>
                      <a:pt x="15404" y="38090"/>
                    </a:lnTo>
                    <a:cubicBezTo>
                      <a:pt x="15244" y="38889"/>
                      <a:pt x="15107" y="39710"/>
                      <a:pt x="14970" y="40532"/>
                    </a:cubicBezTo>
                    <a:cubicBezTo>
                      <a:pt x="14954" y="40628"/>
                      <a:pt x="15096" y="40736"/>
                      <a:pt x="15190" y="40736"/>
                    </a:cubicBezTo>
                    <a:cubicBezTo>
                      <a:pt x="15229" y="40736"/>
                      <a:pt x="15260" y="40717"/>
                      <a:pt x="15267" y="40669"/>
                    </a:cubicBezTo>
                    <a:cubicBezTo>
                      <a:pt x="15586" y="39208"/>
                      <a:pt x="15906" y="37747"/>
                      <a:pt x="16363" y="36355"/>
                    </a:cubicBezTo>
                    <a:cubicBezTo>
                      <a:pt x="16477" y="36127"/>
                      <a:pt x="16591" y="35921"/>
                      <a:pt x="16682" y="35693"/>
                    </a:cubicBezTo>
                    <a:cubicBezTo>
                      <a:pt x="16713" y="35701"/>
                      <a:pt x="16743" y="35706"/>
                      <a:pt x="16772" y="35706"/>
                    </a:cubicBezTo>
                    <a:cubicBezTo>
                      <a:pt x="16829" y="35706"/>
                      <a:pt x="16880" y="35686"/>
                      <a:pt x="16910" y="35625"/>
                    </a:cubicBezTo>
                    <a:cubicBezTo>
                      <a:pt x="17002" y="35374"/>
                      <a:pt x="17116" y="35145"/>
                      <a:pt x="17253" y="34917"/>
                    </a:cubicBezTo>
                    <a:lnTo>
                      <a:pt x="17253" y="34917"/>
                    </a:lnTo>
                    <a:cubicBezTo>
                      <a:pt x="17161" y="35374"/>
                      <a:pt x="17093" y="35830"/>
                      <a:pt x="17024" y="36309"/>
                    </a:cubicBezTo>
                    <a:cubicBezTo>
                      <a:pt x="17008" y="36422"/>
                      <a:pt x="17173" y="36545"/>
                      <a:pt x="17288" y="36545"/>
                    </a:cubicBezTo>
                    <a:cubicBezTo>
                      <a:pt x="17336" y="36545"/>
                      <a:pt x="17376" y="36523"/>
                      <a:pt x="17390" y="36469"/>
                    </a:cubicBezTo>
                    <a:cubicBezTo>
                      <a:pt x="17527" y="35785"/>
                      <a:pt x="17686" y="35100"/>
                      <a:pt x="17915" y="34415"/>
                    </a:cubicBezTo>
                    <a:cubicBezTo>
                      <a:pt x="17937" y="34415"/>
                      <a:pt x="17983" y="34392"/>
                      <a:pt x="17983" y="34347"/>
                    </a:cubicBezTo>
                    <a:cubicBezTo>
                      <a:pt x="18143" y="33936"/>
                      <a:pt x="18326" y="33548"/>
                      <a:pt x="18508" y="33160"/>
                    </a:cubicBezTo>
                    <a:lnTo>
                      <a:pt x="18508" y="33160"/>
                    </a:lnTo>
                    <a:cubicBezTo>
                      <a:pt x="18440" y="33479"/>
                      <a:pt x="18371" y="33822"/>
                      <a:pt x="18303" y="34141"/>
                    </a:cubicBezTo>
                    <a:cubicBezTo>
                      <a:pt x="18120" y="35351"/>
                      <a:pt x="18074" y="36561"/>
                      <a:pt x="18029" y="37793"/>
                    </a:cubicBezTo>
                    <a:cubicBezTo>
                      <a:pt x="18029" y="37924"/>
                      <a:pt x="18187" y="38046"/>
                      <a:pt x="18307" y="38046"/>
                    </a:cubicBezTo>
                    <a:cubicBezTo>
                      <a:pt x="18375" y="38046"/>
                      <a:pt x="18431" y="38007"/>
                      <a:pt x="18440" y="37907"/>
                    </a:cubicBezTo>
                    <a:cubicBezTo>
                      <a:pt x="18531" y="36743"/>
                      <a:pt x="18622" y="35579"/>
                      <a:pt x="18873" y="34438"/>
                    </a:cubicBezTo>
                    <a:cubicBezTo>
                      <a:pt x="18987" y="33890"/>
                      <a:pt x="19124" y="33342"/>
                      <a:pt x="19307" y="32817"/>
                    </a:cubicBezTo>
                    <a:cubicBezTo>
                      <a:pt x="19512" y="32269"/>
                      <a:pt x="19786" y="31744"/>
                      <a:pt x="20037" y="31219"/>
                    </a:cubicBezTo>
                    <a:cubicBezTo>
                      <a:pt x="20060" y="31151"/>
                      <a:pt x="20037" y="31060"/>
                      <a:pt x="19992" y="30968"/>
                    </a:cubicBezTo>
                    <a:cubicBezTo>
                      <a:pt x="20083" y="30831"/>
                      <a:pt x="20197" y="30672"/>
                      <a:pt x="20288" y="30535"/>
                    </a:cubicBezTo>
                    <a:cubicBezTo>
                      <a:pt x="20334" y="30466"/>
                      <a:pt x="20403" y="30421"/>
                      <a:pt x="20425" y="30352"/>
                    </a:cubicBezTo>
                    <a:cubicBezTo>
                      <a:pt x="20494" y="30284"/>
                      <a:pt x="20540" y="30238"/>
                      <a:pt x="20585" y="30170"/>
                    </a:cubicBezTo>
                    <a:cubicBezTo>
                      <a:pt x="20859" y="29827"/>
                      <a:pt x="21156" y="29485"/>
                      <a:pt x="21430" y="29142"/>
                    </a:cubicBezTo>
                    <a:lnTo>
                      <a:pt x="21430" y="29142"/>
                    </a:lnTo>
                    <a:cubicBezTo>
                      <a:pt x="20950" y="30649"/>
                      <a:pt x="20654" y="32201"/>
                      <a:pt x="20540" y="33753"/>
                    </a:cubicBezTo>
                    <a:cubicBezTo>
                      <a:pt x="20540" y="33883"/>
                      <a:pt x="20677" y="33986"/>
                      <a:pt x="20783" y="33986"/>
                    </a:cubicBezTo>
                    <a:cubicBezTo>
                      <a:pt x="20845" y="33986"/>
                      <a:pt x="20896" y="33951"/>
                      <a:pt x="20905" y="33867"/>
                    </a:cubicBezTo>
                    <a:cubicBezTo>
                      <a:pt x="21065" y="32338"/>
                      <a:pt x="21430" y="30831"/>
                      <a:pt x="22000" y="29393"/>
                    </a:cubicBezTo>
                    <a:cubicBezTo>
                      <a:pt x="22343" y="28503"/>
                      <a:pt x="22776" y="27636"/>
                      <a:pt x="23233" y="26814"/>
                    </a:cubicBezTo>
                    <a:lnTo>
                      <a:pt x="23233" y="26814"/>
                    </a:lnTo>
                    <a:cubicBezTo>
                      <a:pt x="22913" y="28092"/>
                      <a:pt x="22731" y="29393"/>
                      <a:pt x="22685" y="30717"/>
                    </a:cubicBezTo>
                    <a:cubicBezTo>
                      <a:pt x="22685" y="30848"/>
                      <a:pt x="22843" y="30970"/>
                      <a:pt x="22963" y="30970"/>
                    </a:cubicBezTo>
                    <a:cubicBezTo>
                      <a:pt x="23032" y="30970"/>
                      <a:pt x="23088" y="30931"/>
                      <a:pt x="23096" y="30831"/>
                    </a:cubicBezTo>
                    <a:cubicBezTo>
                      <a:pt x="23233" y="29234"/>
                      <a:pt x="23553" y="27659"/>
                      <a:pt x="24055" y="26129"/>
                    </a:cubicBezTo>
                    <a:cubicBezTo>
                      <a:pt x="24169" y="25787"/>
                      <a:pt x="24306" y="25467"/>
                      <a:pt x="24443" y="25148"/>
                    </a:cubicBezTo>
                    <a:lnTo>
                      <a:pt x="24443" y="25148"/>
                    </a:lnTo>
                    <a:cubicBezTo>
                      <a:pt x="24283" y="26198"/>
                      <a:pt x="24260" y="27271"/>
                      <a:pt x="24306" y="28321"/>
                    </a:cubicBezTo>
                    <a:cubicBezTo>
                      <a:pt x="24306" y="28455"/>
                      <a:pt x="24482" y="28590"/>
                      <a:pt x="24603" y="28590"/>
                    </a:cubicBezTo>
                    <a:cubicBezTo>
                      <a:pt x="24668" y="28590"/>
                      <a:pt x="24717" y="28552"/>
                      <a:pt x="24717" y="28458"/>
                    </a:cubicBezTo>
                    <a:cubicBezTo>
                      <a:pt x="24717" y="27065"/>
                      <a:pt x="24922" y="25719"/>
                      <a:pt x="25242" y="24395"/>
                    </a:cubicBezTo>
                    <a:lnTo>
                      <a:pt x="25242" y="24395"/>
                    </a:lnTo>
                    <a:cubicBezTo>
                      <a:pt x="25209" y="24558"/>
                      <a:pt x="25411" y="24746"/>
                      <a:pt x="25562" y="24746"/>
                    </a:cubicBezTo>
                    <a:cubicBezTo>
                      <a:pt x="25621" y="24746"/>
                      <a:pt x="25672" y="24717"/>
                      <a:pt x="25698" y="24646"/>
                    </a:cubicBezTo>
                    <a:cubicBezTo>
                      <a:pt x="25904" y="23893"/>
                      <a:pt x="26155" y="23185"/>
                      <a:pt x="26406" y="22455"/>
                    </a:cubicBezTo>
                    <a:cubicBezTo>
                      <a:pt x="26451" y="22455"/>
                      <a:pt x="26497" y="22432"/>
                      <a:pt x="26520" y="22363"/>
                    </a:cubicBezTo>
                    <a:cubicBezTo>
                      <a:pt x="26725" y="21815"/>
                      <a:pt x="26931" y="21268"/>
                      <a:pt x="27136" y="20720"/>
                    </a:cubicBezTo>
                    <a:cubicBezTo>
                      <a:pt x="27159" y="20674"/>
                      <a:pt x="27182" y="20606"/>
                      <a:pt x="27205" y="20560"/>
                    </a:cubicBezTo>
                    <a:lnTo>
                      <a:pt x="27205" y="20560"/>
                    </a:lnTo>
                    <a:cubicBezTo>
                      <a:pt x="27136" y="20811"/>
                      <a:pt x="27045" y="21062"/>
                      <a:pt x="26976" y="21313"/>
                    </a:cubicBezTo>
                    <a:cubicBezTo>
                      <a:pt x="26657" y="22637"/>
                      <a:pt x="26406" y="23961"/>
                      <a:pt x="26246" y="25308"/>
                    </a:cubicBezTo>
                    <a:cubicBezTo>
                      <a:pt x="26231" y="25467"/>
                      <a:pt x="26410" y="25608"/>
                      <a:pt x="26554" y="25608"/>
                    </a:cubicBezTo>
                    <a:cubicBezTo>
                      <a:pt x="26637" y="25608"/>
                      <a:pt x="26709" y="25561"/>
                      <a:pt x="26725" y="25445"/>
                    </a:cubicBezTo>
                    <a:cubicBezTo>
                      <a:pt x="26931" y="24121"/>
                      <a:pt x="27227" y="22820"/>
                      <a:pt x="27638" y="21542"/>
                    </a:cubicBezTo>
                    <a:cubicBezTo>
                      <a:pt x="27775" y="21085"/>
                      <a:pt x="27935" y="20629"/>
                      <a:pt x="28095" y="20172"/>
                    </a:cubicBezTo>
                    <a:lnTo>
                      <a:pt x="28095" y="20172"/>
                    </a:lnTo>
                    <a:cubicBezTo>
                      <a:pt x="28026" y="21039"/>
                      <a:pt x="28026" y="21907"/>
                      <a:pt x="28072" y="22774"/>
                    </a:cubicBezTo>
                    <a:cubicBezTo>
                      <a:pt x="28072" y="22905"/>
                      <a:pt x="28230" y="23027"/>
                      <a:pt x="28344" y="23027"/>
                    </a:cubicBezTo>
                    <a:cubicBezTo>
                      <a:pt x="28409" y="23027"/>
                      <a:pt x="28460" y="22987"/>
                      <a:pt x="28460" y="22888"/>
                    </a:cubicBezTo>
                    <a:cubicBezTo>
                      <a:pt x="28483" y="21496"/>
                      <a:pt x="28665" y="20126"/>
                      <a:pt x="28962" y="18780"/>
                    </a:cubicBezTo>
                    <a:cubicBezTo>
                      <a:pt x="28985" y="18666"/>
                      <a:pt x="29008" y="18551"/>
                      <a:pt x="29031" y="18460"/>
                    </a:cubicBezTo>
                    <a:cubicBezTo>
                      <a:pt x="29076" y="18392"/>
                      <a:pt x="29122" y="18323"/>
                      <a:pt x="29168" y="18255"/>
                    </a:cubicBezTo>
                    <a:cubicBezTo>
                      <a:pt x="29168" y="18278"/>
                      <a:pt x="29190" y="18300"/>
                      <a:pt x="29213" y="18323"/>
                    </a:cubicBezTo>
                    <a:cubicBezTo>
                      <a:pt x="29145" y="18551"/>
                      <a:pt x="29099" y="18803"/>
                      <a:pt x="29053" y="19054"/>
                    </a:cubicBezTo>
                    <a:cubicBezTo>
                      <a:pt x="28780" y="20309"/>
                      <a:pt x="28665" y="21610"/>
                      <a:pt x="28665" y="22911"/>
                    </a:cubicBezTo>
                    <a:cubicBezTo>
                      <a:pt x="28665" y="23074"/>
                      <a:pt x="28877" y="23228"/>
                      <a:pt x="29032" y="23228"/>
                    </a:cubicBezTo>
                    <a:cubicBezTo>
                      <a:pt x="29115" y="23228"/>
                      <a:pt x="29182" y="23183"/>
                      <a:pt x="29190" y="23071"/>
                    </a:cubicBezTo>
                    <a:cubicBezTo>
                      <a:pt x="29236" y="21815"/>
                      <a:pt x="29419" y="20560"/>
                      <a:pt x="29715" y="19350"/>
                    </a:cubicBezTo>
                    <a:cubicBezTo>
                      <a:pt x="29921" y="18483"/>
                      <a:pt x="30240" y="17661"/>
                      <a:pt x="30537" y="16817"/>
                    </a:cubicBezTo>
                    <a:cubicBezTo>
                      <a:pt x="30560" y="17387"/>
                      <a:pt x="30583" y="17981"/>
                      <a:pt x="30583" y="18574"/>
                    </a:cubicBezTo>
                    <a:cubicBezTo>
                      <a:pt x="30583" y="18734"/>
                      <a:pt x="30697" y="18871"/>
                      <a:pt x="30834" y="18917"/>
                    </a:cubicBezTo>
                    <a:cubicBezTo>
                      <a:pt x="30876" y="18933"/>
                      <a:pt x="30927" y="18944"/>
                      <a:pt x="30977" y="18944"/>
                    </a:cubicBezTo>
                    <a:cubicBezTo>
                      <a:pt x="31063" y="18944"/>
                      <a:pt x="31147" y="18912"/>
                      <a:pt x="31176" y="18825"/>
                    </a:cubicBezTo>
                    <a:cubicBezTo>
                      <a:pt x="31382" y="18049"/>
                      <a:pt x="31473" y="17250"/>
                      <a:pt x="31450" y="16452"/>
                    </a:cubicBezTo>
                    <a:cubicBezTo>
                      <a:pt x="31427" y="15995"/>
                      <a:pt x="31404" y="15516"/>
                      <a:pt x="31336" y="15059"/>
                    </a:cubicBezTo>
                    <a:cubicBezTo>
                      <a:pt x="31313" y="14603"/>
                      <a:pt x="31359" y="14123"/>
                      <a:pt x="31450" y="13667"/>
                    </a:cubicBezTo>
                    <a:cubicBezTo>
                      <a:pt x="31519" y="13279"/>
                      <a:pt x="31633" y="12891"/>
                      <a:pt x="31770" y="12503"/>
                    </a:cubicBezTo>
                    <a:cubicBezTo>
                      <a:pt x="31838" y="12366"/>
                      <a:pt x="31907" y="12252"/>
                      <a:pt x="31975" y="12138"/>
                    </a:cubicBezTo>
                    <a:lnTo>
                      <a:pt x="31975" y="12138"/>
                    </a:lnTo>
                    <a:cubicBezTo>
                      <a:pt x="31975" y="12160"/>
                      <a:pt x="31952" y="12183"/>
                      <a:pt x="31952" y="12206"/>
                    </a:cubicBezTo>
                    <a:cubicBezTo>
                      <a:pt x="31838" y="12914"/>
                      <a:pt x="31747" y="13621"/>
                      <a:pt x="31678" y="14329"/>
                    </a:cubicBezTo>
                    <a:cubicBezTo>
                      <a:pt x="31664" y="14504"/>
                      <a:pt x="31864" y="14661"/>
                      <a:pt x="32023" y="14661"/>
                    </a:cubicBezTo>
                    <a:cubicBezTo>
                      <a:pt x="32112" y="14661"/>
                      <a:pt x="32187" y="14612"/>
                      <a:pt x="32203" y="14489"/>
                    </a:cubicBezTo>
                    <a:cubicBezTo>
                      <a:pt x="32295" y="13827"/>
                      <a:pt x="32409" y="13165"/>
                      <a:pt x="32546" y="12503"/>
                    </a:cubicBezTo>
                    <a:lnTo>
                      <a:pt x="32546" y="12503"/>
                    </a:lnTo>
                    <a:cubicBezTo>
                      <a:pt x="32432" y="13781"/>
                      <a:pt x="32432" y="15059"/>
                      <a:pt x="32523" y="16337"/>
                    </a:cubicBezTo>
                    <a:cubicBezTo>
                      <a:pt x="32538" y="16517"/>
                      <a:pt x="32788" y="16696"/>
                      <a:pt x="32952" y="16696"/>
                    </a:cubicBezTo>
                    <a:cubicBezTo>
                      <a:pt x="33038" y="16696"/>
                      <a:pt x="33101" y="16646"/>
                      <a:pt x="33093" y="16520"/>
                    </a:cubicBezTo>
                    <a:cubicBezTo>
                      <a:pt x="33071" y="14945"/>
                      <a:pt x="33185" y="13393"/>
                      <a:pt x="33413" y="11841"/>
                    </a:cubicBezTo>
                    <a:cubicBezTo>
                      <a:pt x="33527" y="11088"/>
                      <a:pt x="33710" y="10334"/>
                      <a:pt x="33892" y="9581"/>
                    </a:cubicBezTo>
                    <a:cubicBezTo>
                      <a:pt x="34029" y="8988"/>
                      <a:pt x="34235" y="8394"/>
                      <a:pt x="34372" y="7801"/>
                    </a:cubicBezTo>
                    <a:cubicBezTo>
                      <a:pt x="34417" y="7687"/>
                      <a:pt x="34486" y="7595"/>
                      <a:pt x="34531" y="7481"/>
                    </a:cubicBezTo>
                    <a:cubicBezTo>
                      <a:pt x="34531" y="7481"/>
                      <a:pt x="34554" y="7458"/>
                      <a:pt x="34554" y="7458"/>
                    </a:cubicBezTo>
                    <a:lnTo>
                      <a:pt x="34554" y="7458"/>
                    </a:lnTo>
                    <a:cubicBezTo>
                      <a:pt x="34509" y="7732"/>
                      <a:pt x="34463" y="8006"/>
                      <a:pt x="34417" y="8280"/>
                    </a:cubicBezTo>
                    <a:cubicBezTo>
                      <a:pt x="34212" y="9444"/>
                      <a:pt x="34007" y="10608"/>
                      <a:pt x="33824" y="11750"/>
                    </a:cubicBezTo>
                    <a:cubicBezTo>
                      <a:pt x="33808" y="11846"/>
                      <a:pt x="33938" y="11953"/>
                      <a:pt x="34025" y="11953"/>
                    </a:cubicBezTo>
                    <a:cubicBezTo>
                      <a:pt x="34062" y="11953"/>
                      <a:pt x="34091" y="11934"/>
                      <a:pt x="34098" y="11886"/>
                    </a:cubicBezTo>
                    <a:cubicBezTo>
                      <a:pt x="34349" y="10745"/>
                      <a:pt x="34577" y="9604"/>
                      <a:pt x="34828" y="8463"/>
                    </a:cubicBezTo>
                    <a:cubicBezTo>
                      <a:pt x="34897" y="8234"/>
                      <a:pt x="34942" y="8006"/>
                      <a:pt x="34988" y="7778"/>
                    </a:cubicBezTo>
                    <a:lnTo>
                      <a:pt x="34988" y="7778"/>
                    </a:lnTo>
                    <a:cubicBezTo>
                      <a:pt x="34965" y="8120"/>
                      <a:pt x="34942" y="8463"/>
                      <a:pt x="34920" y="8828"/>
                    </a:cubicBezTo>
                    <a:cubicBezTo>
                      <a:pt x="34920" y="8991"/>
                      <a:pt x="35131" y="9144"/>
                      <a:pt x="35286" y="9144"/>
                    </a:cubicBezTo>
                    <a:cubicBezTo>
                      <a:pt x="35370" y="9144"/>
                      <a:pt x="35436" y="9100"/>
                      <a:pt x="35444" y="8988"/>
                    </a:cubicBezTo>
                    <a:cubicBezTo>
                      <a:pt x="35467" y="8759"/>
                      <a:pt x="35490" y="8554"/>
                      <a:pt x="35513" y="8326"/>
                    </a:cubicBezTo>
                    <a:cubicBezTo>
                      <a:pt x="35536" y="8303"/>
                      <a:pt x="35559" y="8280"/>
                      <a:pt x="35559" y="8257"/>
                    </a:cubicBezTo>
                    <a:cubicBezTo>
                      <a:pt x="35696" y="7778"/>
                      <a:pt x="35787" y="7299"/>
                      <a:pt x="35833" y="6796"/>
                    </a:cubicBezTo>
                    <a:cubicBezTo>
                      <a:pt x="35855" y="6796"/>
                      <a:pt x="35878" y="6751"/>
                      <a:pt x="35901" y="6728"/>
                    </a:cubicBezTo>
                    <a:cubicBezTo>
                      <a:pt x="35924" y="6614"/>
                      <a:pt x="35947" y="6500"/>
                      <a:pt x="35992" y="6386"/>
                    </a:cubicBezTo>
                    <a:lnTo>
                      <a:pt x="35992" y="6386"/>
                    </a:lnTo>
                    <a:cubicBezTo>
                      <a:pt x="35947" y="7093"/>
                      <a:pt x="35901" y="7801"/>
                      <a:pt x="35833" y="8486"/>
                    </a:cubicBezTo>
                    <a:cubicBezTo>
                      <a:pt x="35818" y="8648"/>
                      <a:pt x="36014" y="8792"/>
                      <a:pt x="36160" y="8792"/>
                    </a:cubicBezTo>
                    <a:cubicBezTo>
                      <a:pt x="36239" y="8792"/>
                      <a:pt x="36304" y="8750"/>
                      <a:pt x="36312" y="8645"/>
                    </a:cubicBezTo>
                    <a:cubicBezTo>
                      <a:pt x="36426" y="7824"/>
                      <a:pt x="36494" y="7002"/>
                      <a:pt x="36586" y="6180"/>
                    </a:cubicBezTo>
                    <a:cubicBezTo>
                      <a:pt x="36609" y="5769"/>
                      <a:pt x="36654" y="5358"/>
                      <a:pt x="36677" y="4970"/>
                    </a:cubicBezTo>
                    <a:cubicBezTo>
                      <a:pt x="36723" y="4537"/>
                      <a:pt x="36768" y="4103"/>
                      <a:pt x="36631" y="3692"/>
                    </a:cubicBezTo>
                    <a:cubicBezTo>
                      <a:pt x="36631" y="3578"/>
                      <a:pt x="36631" y="3464"/>
                      <a:pt x="36631" y="3373"/>
                    </a:cubicBezTo>
                    <a:cubicBezTo>
                      <a:pt x="37111" y="2391"/>
                      <a:pt x="37567" y="1410"/>
                      <a:pt x="38001" y="428"/>
                    </a:cubicBezTo>
                    <a:cubicBezTo>
                      <a:pt x="38083" y="214"/>
                      <a:pt x="37845" y="0"/>
                      <a:pt x="37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58"/>
              <p:cNvSpPr/>
              <p:nvPr/>
            </p:nvSpPr>
            <p:spPr>
              <a:xfrm>
                <a:off x="4355214" y="3218227"/>
                <a:ext cx="132736" cy="152692"/>
              </a:xfrm>
              <a:custGeom>
                <a:avLst/>
                <a:gdLst/>
                <a:ahLst/>
                <a:cxnLst/>
                <a:rect l="l" t="t" r="r" b="b"/>
                <a:pathLst>
                  <a:path w="7403" h="8516" extrusionOk="0">
                    <a:moveTo>
                      <a:pt x="6729" y="1484"/>
                    </a:moveTo>
                    <a:cubicBezTo>
                      <a:pt x="6706" y="1666"/>
                      <a:pt x="6660" y="1872"/>
                      <a:pt x="6638" y="2054"/>
                    </a:cubicBezTo>
                    <a:cubicBezTo>
                      <a:pt x="6615" y="2054"/>
                      <a:pt x="6569" y="2054"/>
                      <a:pt x="6569" y="2077"/>
                    </a:cubicBezTo>
                    <a:cubicBezTo>
                      <a:pt x="6569" y="2032"/>
                      <a:pt x="6592" y="1986"/>
                      <a:pt x="6592" y="1940"/>
                    </a:cubicBezTo>
                    <a:cubicBezTo>
                      <a:pt x="6638" y="1780"/>
                      <a:pt x="6683" y="1644"/>
                      <a:pt x="6729" y="1484"/>
                    </a:cubicBezTo>
                    <a:close/>
                    <a:moveTo>
                      <a:pt x="7135" y="1"/>
                    </a:moveTo>
                    <a:cubicBezTo>
                      <a:pt x="7101" y="1"/>
                      <a:pt x="7070" y="14"/>
                      <a:pt x="7048" y="46"/>
                    </a:cubicBezTo>
                    <a:cubicBezTo>
                      <a:pt x="7048" y="69"/>
                      <a:pt x="7026" y="114"/>
                      <a:pt x="7003" y="137"/>
                    </a:cubicBezTo>
                    <a:cubicBezTo>
                      <a:pt x="6980" y="114"/>
                      <a:pt x="6957" y="114"/>
                      <a:pt x="6911" y="91"/>
                    </a:cubicBezTo>
                    <a:cubicBezTo>
                      <a:pt x="6866" y="69"/>
                      <a:pt x="6820" y="46"/>
                      <a:pt x="6774" y="23"/>
                    </a:cubicBezTo>
                    <a:cubicBezTo>
                      <a:pt x="6754" y="20"/>
                      <a:pt x="6734" y="19"/>
                      <a:pt x="6714" y="19"/>
                    </a:cubicBezTo>
                    <a:cubicBezTo>
                      <a:pt x="6367" y="19"/>
                      <a:pt x="6006" y="375"/>
                      <a:pt x="5747" y="548"/>
                    </a:cubicBezTo>
                    <a:cubicBezTo>
                      <a:pt x="5428" y="799"/>
                      <a:pt x="5108" y="1027"/>
                      <a:pt x="4812" y="1278"/>
                    </a:cubicBezTo>
                    <a:cubicBezTo>
                      <a:pt x="4172" y="1826"/>
                      <a:pt x="3556" y="2397"/>
                      <a:pt x="2894" y="2945"/>
                    </a:cubicBezTo>
                    <a:cubicBezTo>
                      <a:pt x="2856" y="2983"/>
                      <a:pt x="2930" y="3069"/>
                      <a:pt x="2982" y="3069"/>
                    </a:cubicBezTo>
                    <a:cubicBezTo>
                      <a:pt x="2992" y="3069"/>
                      <a:pt x="3001" y="3066"/>
                      <a:pt x="3008" y="3059"/>
                    </a:cubicBezTo>
                    <a:cubicBezTo>
                      <a:pt x="3693" y="2602"/>
                      <a:pt x="4378" y="2123"/>
                      <a:pt x="5040" y="1644"/>
                    </a:cubicBezTo>
                    <a:cubicBezTo>
                      <a:pt x="5359" y="1415"/>
                      <a:pt x="5702" y="1164"/>
                      <a:pt x="6044" y="936"/>
                    </a:cubicBezTo>
                    <a:cubicBezTo>
                      <a:pt x="6204" y="822"/>
                      <a:pt x="6386" y="708"/>
                      <a:pt x="6546" y="616"/>
                    </a:cubicBezTo>
                    <a:cubicBezTo>
                      <a:pt x="6546" y="616"/>
                      <a:pt x="6569" y="594"/>
                      <a:pt x="6569" y="594"/>
                    </a:cubicBezTo>
                    <a:lnTo>
                      <a:pt x="6569" y="594"/>
                    </a:lnTo>
                    <a:cubicBezTo>
                      <a:pt x="6569" y="639"/>
                      <a:pt x="6546" y="685"/>
                      <a:pt x="6523" y="708"/>
                    </a:cubicBezTo>
                    <a:cubicBezTo>
                      <a:pt x="6501" y="845"/>
                      <a:pt x="6478" y="959"/>
                      <a:pt x="6432" y="1096"/>
                    </a:cubicBezTo>
                    <a:cubicBezTo>
                      <a:pt x="6419" y="1069"/>
                      <a:pt x="6390" y="1058"/>
                      <a:pt x="6363" y="1058"/>
                    </a:cubicBezTo>
                    <a:cubicBezTo>
                      <a:pt x="6345" y="1058"/>
                      <a:pt x="6327" y="1063"/>
                      <a:pt x="6318" y="1073"/>
                    </a:cubicBezTo>
                    <a:cubicBezTo>
                      <a:pt x="5725" y="1415"/>
                      <a:pt x="5200" y="1872"/>
                      <a:pt x="4743" y="2374"/>
                    </a:cubicBezTo>
                    <a:cubicBezTo>
                      <a:pt x="4715" y="2364"/>
                      <a:pt x="4690" y="2359"/>
                      <a:pt x="4668" y="2359"/>
                    </a:cubicBezTo>
                    <a:cubicBezTo>
                      <a:pt x="4637" y="2359"/>
                      <a:pt x="4610" y="2370"/>
                      <a:pt x="4583" y="2397"/>
                    </a:cubicBezTo>
                    <a:cubicBezTo>
                      <a:pt x="4035" y="2899"/>
                      <a:pt x="3510" y="3401"/>
                      <a:pt x="2917" y="3858"/>
                    </a:cubicBezTo>
                    <a:cubicBezTo>
                      <a:pt x="2346" y="4291"/>
                      <a:pt x="1730" y="4679"/>
                      <a:pt x="1114" y="5090"/>
                    </a:cubicBezTo>
                    <a:cubicBezTo>
                      <a:pt x="990" y="5152"/>
                      <a:pt x="1145" y="5325"/>
                      <a:pt x="1260" y="5325"/>
                    </a:cubicBezTo>
                    <a:cubicBezTo>
                      <a:pt x="1273" y="5325"/>
                      <a:pt x="1285" y="5323"/>
                      <a:pt x="1296" y="5318"/>
                    </a:cubicBezTo>
                    <a:cubicBezTo>
                      <a:pt x="1981" y="4953"/>
                      <a:pt x="2643" y="4611"/>
                      <a:pt x="3282" y="4177"/>
                    </a:cubicBezTo>
                    <a:cubicBezTo>
                      <a:pt x="3442" y="4063"/>
                      <a:pt x="3602" y="3949"/>
                      <a:pt x="3762" y="3835"/>
                    </a:cubicBezTo>
                    <a:lnTo>
                      <a:pt x="3762" y="3835"/>
                    </a:lnTo>
                    <a:cubicBezTo>
                      <a:pt x="3191" y="4656"/>
                      <a:pt x="2483" y="5387"/>
                      <a:pt x="1707" y="6003"/>
                    </a:cubicBezTo>
                    <a:cubicBezTo>
                      <a:pt x="1639" y="6072"/>
                      <a:pt x="1639" y="6163"/>
                      <a:pt x="1707" y="6231"/>
                    </a:cubicBezTo>
                    <a:cubicBezTo>
                      <a:pt x="1684" y="6231"/>
                      <a:pt x="1684" y="6254"/>
                      <a:pt x="1662" y="6254"/>
                    </a:cubicBezTo>
                    <a:cubicBezTo>
                      <a:pt x="1342" y="6414"/>
                      <a:pt x="1114" y="6711"/>
                      <a:pt x="863" y="6962"/>
                    </a:cubicBezTo>
                    <a:cubicBezTo>
                      <a:pt x="612" y="7213"/>
                      <a:pt x="361" y="7487"/>
                      <a:pt x="110" y="7738"/>
                    </a:cubicBezTo>
                    <a:cubicBezTo>
                      <a:pt x="0" y="7865"/>
                      <a:pt x="182" y="8080"/>
                      <a:pt x="341" y="8080"/>
                    </a:cubicBezTo>
                    <a:cubicBezTo>
                      <a:pt x="381" y="8080"/>
                      <a:pt x="420" y="8067"/>
                      <a:pt x="452" y="8035"/>
                    </a:cubicBezTo>
                    <a:cubicBezTo>
                      <a:pt x="726" y="7784"/>
                      <a:pt x="977" y="7532"/>
                      <a:pt x="1228" y="7281"/>
                    </a:cubicBezTo>
                    <a:cubicBezTo>
                      <a:pt x="1479" y="7030"/>
                      <a:pt x="1753" y="6802"/>
                      <a:pt x="1936" y="6482"/>
                    </a:cubicBezTo>
                    <a:cubicBezTo>
                      <a:pt x="1958" y="6437"/>
                      <a:pt x="1936" y="6391"/>
                      <a:pt x="1913" y="6346"/>
                    </a:cubicBezTo>
                    <a:cubicBezTo>
                      <a:pt x="1936" y="6346"/>
                      <a:pt x="1958" y="6346"/>
                      <a:pt x="1981" y="6323"/>
                    </a:cubicBezTo>
                    <a:cubicBezTo>
                      <a:pt x="2483" y="6026"/>
                      <a:pt x="2894" y="5638"/>
                      <a:pt x="3282" y="5204"/>
                    </a:cubicBezTo>
                    <a:lnTo>
                      <a:pt x="3282" y="5204"/>
                    </a:lnTo>
                    <a:cubicBezTo>
                      <a:pt x="3259" y="5250"/>
                      <a:pt x="3237" y="5296"/>
                      <a:pt x="3214" y="5364"/>
                    </a:cubicBezTo>
                    <a:cubicBezTo>
                      <a:pt x="3145" y="5547"/>
                      <a:pt x="3054" y="5752"/>
                      <a:pt x="3122" y="5958"/>
                    </a:cubicBezTo>
                    <a:cubicBezTo>
                      <a:pt x="3154" y="6021"/>
                      <a:pt x="3274" y="6107"/>
                      <a:pt x="3368" y="6107"/>
                    </a:cubicBezTo>
                    <a:cubicBezTo>
                      <a:pt x="3408" y="6107"/>
                      <a:pt x="3444" y="6090"/>
                      <a:pt x="3465" y="6049"/>
                    </a:cubicBezTo>
                    <a:cubicBezTo>
                      <a:pt x="3533" y="5980"/>
                      <a:pt x="3579" y="5912"/>
                      <a:pt x="3625" y="5821"/>
                    </a:cubicBezTo>
                    <a:lnTo>
                      <a:pt x="3625" y="5821"/>
                    </a:lnTo>
                    <a:cubicBezTo>
                      <a:pt x="3556" y="6049"/>
                      <a:pt x="3442" y="6323"/>
                      <a:pt x="3488" y="6551"/>
                    </a:cubicBezTo>
                    <a:cubicBezTo>
                      <a:pt x="3505" y="6654"/>
                      <a:pt x="3612" y="6744"/>
                      <a:pt x="3712" y="6744"/>
                    </a:cubicBezTo>
                    <a:cubicBezTo>
                      <a:pt x="3746" y="6744"/>
                      <a:pt x="3779" y="6734"/>
                      <a:pt x="3807" y="6711"/>
                    </a:cubicBezTo>
                    <a:cubicBezTo>
                      <a:pt x="3853" y="6665"/>
                      <a:pt x="3876" y="6642"/>
                      <a:pt x="3921" y="6597"/>
                    </a:cubicBezTo>
                    <a:lnTo>
                      <a:pt x="3921" y="6597"/>
                    </a:lnTo>
                    <a:cubicBezTo>
                      <a:pt x="3899" y="6711"/>
                      <a:pt x="3876" y="6825"/>
                      <a:pt x="3876" y="6916"/>
                    </a:cubicBezTo>
                    <a:cubicBezTo>
                      <a:pt x="3860" y="7013"/>
                      <a:pt x="3980" y="7110"/>
                      <a:pt x="4069" y="7110"/>
                    </a:cubicBezTo>
                    <a:cubicBezTo>
                      <a:pt x="4105" y="7110"/>
                      <a:pt x="4136" y="7093"/>
                      <a:pt x="4150" y="7053"/>
                    </a:cubicBezTo>
                    <a:cubicBezTo>
                      <a:pt x="4241" y="6642"/>
                      <a:pt x="4332" y="6231"/>
                      <a:pt x="4469" y="5821"/>
                    </a:cubicBezTo>
                    <a:lnTo>
                      <a:pt x="4469" y="5821"/>
                    </a:lnTo>
                    <a:cubicBezTo>
                      <a:pt x="4241" y="6665"/>
                      <a:pt x="4081" y="7555"/>
                      <a:pt x="4081" y="8423"/>
                    </a:cubicBezTo>
                    <a:cubicBezTo>
                      <a:pt x="4081" y="8457"/>
                      <a:pt x="4144" y="8516"/>
                      <a:pt x="4186" y="8516"/>
                    </a:cubicBezTo>
                    <a:cubicBezTo>
                      <a:pt x="4200" y="8516"/>
                      <a:pt x="4212" y="8509"/>
                      <a:pt x="4218" y="8491"/>
                    </a:cubicBezTo>
                    <a:cubicBezTo>
                      <a:pt x="4401" y="7555"/>
                      <a:pt x="4583" y="6642"/>
                      <a:pt x="4857" y="5729"/>
                    </a:cubicBezTo>
                    <a:cubicBezTo>
                      <a:pt x="5131" y="4839"/>
                      <a:pt x="5519" y="3972"/>
                      <a:pt x="5702" y="3059"/>
                    </a:cubicBezTo>
                    <a:cubicBezTo>
                      <a:pt x="5717" y="2965"/>
                      <a:pt x="5616" y="2883"/>
                      <a:pt x="5529" y="2883"/>
                    </a:cubicBezTo>
                    <a:cubicBezTo>
                      <a:pt x="5488" y="2883"/>
                      <a:pt x="5450" y="2901"/>
                      <a:pt x="5428" y="2945"/>
                    </a:cubicBezTo>
                    <a:cubicBezTo>
                      <a:pt x="5314" y="3150"/>
                      <a:pt x="5222" y="3355"/>
                      <a:pt x="5131" y="3561"/>
                    </a:cubicBezTo>
                    <a:cubicBezTo>
                      <a:pt x="5074" y="3527"/>
                      <a:pt x="5011" y="3504"/>
                      <a:pt x="4957" y="3504"/>
                    </a:cubicBezTo>
                    <a:cubicBezTo>
                      <a:pt x="4903" y="3504"/>
                      <a:pt x="4857" y="3527"/>
                      <a:pt x="4834" y="3584"/>
                    </a:cubicBezTo>
                    <a:cubicBezTo>
                      <a:pt x="4812" y="3584"/>
                      <a:pt x="4812" y="3607"/>
                      <a:pt x="4789" y="3629"/>
                    </a:cubicBezTo>
                    <a:cubicBezTo>
                      <a:pt x="4812" y="3561"/>
                      <a:pt x="4789" y="3492"/>
                      <a:pt x="4789" y="3447"/>
                    </a:cubicBezTo>
                    <a:cubicBezTo>
                      <a:pt x="4769" y="3311"/>
                      <a:pt x="4635" y="3208"/>
                      <a:pt x="4525" y="3208"/>
                    </a:cubicBezTo>
                    <a:cubicBezTo>
                      <a:pt x="4505" y="3208"/>
                      <a:pt x="4486" y="3212"/>
                      <a:pt x="4469" y="3218"/>
                    </a:cubicBezTo>
                    <a:cubicBezTo>
                      <a:pt x="4629" y="3036"/>
                      <a:pt x="4766" y="2876"/>
                      <a:pt x="4903" y="2671"/>
                    </a:cubicBezTo>
                    <a:cubicBezTo>
                      <a:pt x="4903" y="2648"/>
                      <a:pt x="4903" y="2625"/>
                      <a:pt x="4926" y="2602"/>
                    </a:cubicBezTo>
                    <a:cubicBezTo>
                      <a:pt x="5108" y="2420"/>
                      <a:pt x="5314" y="2237"/>
                      <a:pt x="5519" y="2054"/>
                    </a:cubicBezTo>
                    <a:cubicBezTo>
                      <a:pt x="5793" y="1826"/>
                      <a:pt x="6090" y="1621"/>
                      <a:pt x="6386" y="1392"/>
                    </a:cubicBezTo>
                    <a:lnTo>
                      <a:pt x="6386" y="1392"/>
                    </a:lnTo>
                    <a:cubicBezTo>
                      <a:pt x="6364" y="1507"/>
                      <a:pt x="6341" y="1644"/>
                      <a:pt x="6318" y="1758"/>
                    </a:cubicBezTo>
                    <a:cubicBezTo>
                      <a:pt x="6272" y="1697"/>
                      <a:pt x="6206" y="1656"/>
                      <a:pt x="6147" y="1656"/>
                    </a:cubicBezTo>
                    <a:cubicBezTo>
                      <a:pt x="6118" y="1656"/>
                      <a:pt x="6090" y="1666"/>
                      <a:pt x="6067" y="1689"/>
                    </a:cubicBezTo>
                    <a:cubicBezTo>
                      <a:pt x="5793" y="2009"/>
                      <a:pt x="5473" y="2305"/>
                      <a:pt x="5154" y="2557"/>
                    </a:cubicBezTo>
                    <a:cubicBezTo>
                      <a:pt x="5085" y="2602"/>
                      <a:pt x="5085" y="2671"/>
                      <a:pt x="5131" y="2739"/>
                    </a:cubicBezTo>
                    <a:cubicBezTo>
                      <a:pt x="5166" y="2774"/>
                      <a:pt x="5242" y="2823"/>
                      <a:pt x="5306" y="2823"/>
                    </a:cubicBezTo>
                    <a:cubicBezTo>
                      <a:pt x="5325" y="2823"/>
                      <a:pt x="5343" y="2818"/>
                      <a:pt x="5359" y="2808"/>
                    </a:cubicBezTo>
                    <a:cubicBezTo>
                      <a:pt x="5679" y="2557"/>
                      <a:pt x="5998" y="2283"/>
                      <a:pt x="6272" y="1986"/>
                    </a:cubicBezTo>
                    <a:lnTo>
                      <a:pt x="6272" y="1986"/>
                    </a:lnTo>
                    <a:cubicBezTo>
                      <a:pt x="6272" y="2169"/>
                      <a:pt x="6227" y="2351"/>
                      <a:pt x="6364" y="2488"/>
                    </a:cubicBezTo>
                    <a:cubicBezTo>
                      <a:pt x="6378" y="2516"/>
                      <a:pt x="6418" y="2536"/>
                      <a:pt x="6452" y="2536"/>
                    </a:cubicBezTo>
                    <a:cubicBezTo>
                      <a:pt x="6473" y="2536"/>
                      <a:pt x="6492" y="2528"/>
                      <a:pt x="6501" y="2511"/>
                    </a:cubicBezTo>
                    <a:cubicBezTo>
                      <a:pt x="6523" y="2465"/>
                      <a:pt x="6546" y="2420"/>
                      <a:pt x="6569" y="2397"/>
                    </a:cubicBezTo>
                    <a:lnTo>
                      <a:pt x="6569" y="2397"/>
                    </a:lnTo>
                    <a:cubicBezTo>
                      <a:pt x="6546" y="2557"/>
                      <a:pt x="6501" y="2739"/>
                      <a:pt x="6478" y="2922"/>
                    </a:cubicBezTo>
                    <a:cubicBezTo>
                      <a:pt x="6463" y="2983"/>
                      <a:pt x="6549" y="3043"/>
                      <a:pt x="6615" y="3043"/>
                    </a:cubicBezTo>
                    <a:cubicBezTo>
                      <a:pt x="6648" y="3043"/>
                      <a:pt x="6676" y="3028"/>
                      <a:pt x="6683" y="2990"/>
                    </a:cubicBezTo>
                    <a:cubicBezTo>
                      <a:pt x="6774" y="2534"/>
                      <a:pt x="6889" y="2077"/>
                      <a:pt x="7026" y="1598"/>
                    </a:cubicBezTo>
                    <a:cubicBezTo>
                      <a:pt x="7071" y="1370"/>
                      <a:pt x="7140" y="1141"/>
                      <a:pt x="7185" y="913"/>
                    </a:cubicBezTo>
                    <a:cubicBezTo>
                      <a:pt x="7231" y="799"/>
                      <a:pt x="7254" y="708"/>
                      <a:pt x="7277" y="594"/>
                    </a:cubicBezTo>
                    <a:cubicBezTo>
                      <a:pt x="7322" y="479"/>
                      <a:pt x="7368" y="365"/>
                      <a:pt x="7368" y="251"/>
                    </a:cubicBezTo>
                    <a:cubicBezTo>
                      <a:pt x="7403" y="146"/>
                      <a:pt x="7250" y="1"/>
                      <a:pt x="71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58"/>
              <p:cNvSpPr/>
              <p:nvPr/>
            </p:nvSpPr>
            <p:spPr>
              <a:xfrm>
                <a:off x="4447825" y="3154627"/>
                <a:ext cx="54453" cy="60352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366" extrusionOk="0">
                    <a:moveTo>
                      <a:pt x="2751" y="1"/>
                    </a:moveTo>
                    <a:cubicBezTo>
                      <a:pt x="2709" y="1"/>
                      <a:pt x="2669" y="17"/>
                      <a:pt x="2637" y="55"/>
                    </a:cubicBezTo>
                    <a:cubicBezTo>
                      <a:pt x="2408" y="306"/>
                      <a:pt x="2226" y="580"/>
                      <a:pt x="2020" y="854"/>
                    </a:cubicBezTo>
                    <a:cubicBezTo>
                      <a:pt x="1792" y="1128"/>
                      <a:pt x="1564" y="1402"/>
                      <a:pt x="1313" y="1653"/>
                    </a:cubicBezTo>
                    <a:cubicBezTo>
                      <a:pt x="879" y="2155"/>
                      <a:pt x="377" y="2657"/>
                      <a:pt x="35" y="3228"/>
                    </a:cubicBezTo>
                    <a:cubicBezTo>
                      <a:pt x="0" y="3297"/>
                      <a:pt x="83" y="3366"/>
                      <a:pt x="155" y="3366"/>
                    </a:cubicBezTo>
                    <a:cubicBezTo>
                      <a:pt x="178" y="3366"/>
                      <a:pt x="200" y="3358"/>
                      <a:pt x="217" y="3342"/>
                    </a:cubicBezTo>
                    <a:cubicBezTo>
                      <a:pt x="719" y="2885"/>
                      <a:pt x="1244" y="2406"/>
                      <a:pt x="1724" y="1904"/>
                    </a:cubicBezTo>
                    <a:cubicBezTo>
                      <a:pt x="2203" y="1447"/>
                      <a:pt x="2751" y="922"/>
                      <a:pt x="3002" y="306"/>
                    </a:cubicBezTo>
                    <a:cubicBezTo>
                      <a:pt x="3037" y="167"/>
                      <a:pt x="2886" y="1"/>
                      <a:pt x="27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58"/>
              <p:cNvSpPr/>
              <p:nvPr/>
            </p:nvSpPr>
            <p:spPr>
              <a:xfrm>
                <a:off x="4511299" y="3129399"/>
                <a:ext cx="11726" cy="8051"/>
              </a:xfrm>
              <a:custGeom>
                <a:avLst/>
                <a:gdLst/>
                <a:ahLst/>
                <a:cxnLst/>
                <a:rect l="l" t="t" r="r" b="b"/>
                <a:pathLst>
                  <a:path w="654" h="449" extrusionOk="0">
                    <a:moveTo>
                      <a:pt x="290" y="0"/>
                    </a:moveTo>
                    <a:cubicBezTo>
                      <a:pt x="114" y="0"/>
                      <a:pt x="1" y="210"/>
                      <a:pt x="192" y="366"/>
                    </a:cubicBezTo>
                    <a:cubicBezTo>
                      <a:pt x="256" y="424"/>
                      <a:pt x="321" y="448"/>
                      <a:pt x="379" y="448"/>
                    </a:cubicBezTo>
                    <a:cubicBezTo>
                      <a:pt x="549" y="448"/>
                      <a:pt x="654" y="240"/>
                      <a:pt x="466" y="70"/>
                    </a:cubicBezTo>
                    <a:cubicBezTo>
                      <a:pt x="406" y="21"/>
                      <a:pt x="345" y="0"/>
                      <a:pt x="290" y="0"/>
                    </a:cubicBezTo>
                    <a:close/>
                  </a:path>
                </a:pathLst>
              </a:custGeom>
              <a:solidFill>
                <a:srgbClr val="3C5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58"/>
              <p:cNvSpPr/>
              <p:nvPr/>
            </p:nvSpPr>
            <p:spPr>
              <a:xfrm>
                <a:off x="4399359" y="3181308"/>
                <a:ext cx="151401" cy="65624"/>
              </a:xfrm>
              <a:custGeom>
                <a:avLst/>
                <a:gdLst/>
                <a:ahLst/>
                <a:cxnLst/>
                <a:rect l="l" t="t" r="r" b="b"/>
                <a:pathLst>
                  <a:path w="8444" h="3660" extrusionOk="0">
                    <a:moveTo>
                      <a:pt x="8253" y="1"/>
                    </a:moveTo>
                    <a:cubicBezTo>
                      <a:pt x="8242" y="1"/>
                      <a:pt x="8229" y="2"/>
                      <a:pt x="8216" y="5"/>
                    </a:cubicBezTo>
                    <a:cubicBezTo>
                      <a:pt x="6800" y="393"/>
                      <a:pt x="5385" y="758"/>
                      <a:pt x="3993" y="1260"/>
                    </a:cubicBezTo>
                    <a:cubicBezTo>
                      <a:pt x="2646" y="1740"/>
                      <a:pt x="1277" y="2310"/>
                      <a:pt x="135" y="3200"/>
                    </a:cubicBezTo>
                    <a:cubicBezTo>
                      <a:pt x="16" y="3300"/>
                      <a:pt x="1" y="3659"/>
                      <a:pt x="165" y="3659"/>
                    </a:cubicBezTo>
                    <a:cubicBezTo>
                      <a:pt x="189" y="3659"/>
                      <a:pt x="217" y="3652"/>
                      <a:pt x="250" y="3634"/>
                    </a:cubicBezTo>
                    <a:cubicBezTo>
                      <a:pt x="1528" y="2949"/>
                      <a:pt x="2783" y="2287"/>
                      <a:pt x="4130" y="1762"/>
                    </a:cubicBezTo>
                    <a:cubicBezTo>
                      <a:pt x="5477" y="1237"/>
                      <a:pt x="6869" y="804"/>
                      <a:pt x="8261" y="370"/>
                    </a:cubicBezTo>
                    <a:cubicBezTo>
                      <a:pt x="8433" y="327"/>
                      <a:pt x="8443" y="1"/>
                      <a:pt x="82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0" name="Google Shape;3080;p58"/>
            <p:cNvSpPr/>
            <p:nvPr/>
          </p:nvSpPr>
          <p:spPr>
            <a:xfrm>
              <a:off x="4144352" y="3226224"/>
              <a:ext cx="224071" cy="143440"/>
            </a:xfrm>
            <a:custGeom>
              <a:avLst/>
              <a:gdLst/>
              <a:ahLst/>
              <a:cxnLst/>
              <a:rect l="l" t="t" r="r" b="b"/>
              <a:pathLst>
                <a:path w="12497" h="8000" extrusionOk="0">
                  <a:moveTo>
                    <a:pt x="12371" y="0"/>
                  </a:moveTo>
                  <a:cubicBezTo>
                    <a:pt x="12357" y="0"/>
                    <a:pt x="12342" y="4"/>
                    <a:pt x="12326" y="11"/>
                  </a:cubicBezTo>
                  <a:cubicBezTo>
                    <a:pt x="11230" y="627"/>
                    <a:pt x="10203" y="1334"/>
                    <a:pt x="9267" y="2156"/>
                  </a:cubicBezTo>
                  <a:cubicBezTo>
                    <a:pt x="8560" y="2795"/>
                    <a:pt x="7829" y="3503"/>
                    <a:pt x="7259" y="4302"/>
                  </a:cubicBezTo>
                  <a:lnTo>
                    <a:pt x="7213" y="4302"/>
                  </a:lnTo>
                  <a:cubicBezTo>
                    <a:pt x="7008" y="4347"/>
                    <a:pt x="6802" y="4484"/>
                    <a:pt x="6620" y="4598"/>
                  </a:cubicBezTo>
                  <a:cubicBezTo>
                    <a:pt x="6391" y="4713"/>
                    <a:pt x="6140" y="4850"/>
                    <a:pt x="5912" y="4964"/>
                  </a:cubicBezTo>
                  <a:cubicBezTo>
                    <a:pt x="5433" y="5192"/>
                    <a:pt x="4976" y="5443"/>
                    <a:pt x="4497" y="5648"/>
                  </a:cubicBezTo>
                  <a:cubicBezTo>
                    <a:pt x="3515" y="6105"/>
                    <a:pt x="2511" y="6447"/>
                    <a:pt x="1530" y="6858"/>
                  </a:cubicBezTo>
                  <a:cubicBezTo>
                    <a:pt x="1507" y="6881"/>
                    <a:pt x="1484" y="6904"/>
                    <a:pt x="1461" y="6904"/>
                  </a:cubicBezTo>
                  <a:cubicBezTo>
                    <a:pt x="1073" y="6949"/>
                    <a:pt x="662" y="6972"/>
                    <a:pt x="297" y="7109"/>
                  </a:cubicBezTo>
                  <a:cubicBezTo>
                    <a:pt x="114" y="7178"/>
                    <a:pt x="0" y="7611"/>
                    <a:pt x="251" y="7657"/>
                  </a:cubicBezTo>
                  <a:cubicBezTo>
                    <a:pt x="345" y="7684"/>
                    <a:pt x="446" y="7695"/>
                    <a:pt x="547" y="7695"/>
                  </a:cubicBezTo>
                  <a:cubicBezTo>
                    <a:pt x="617" y="7695"/>
                    <a:pt x="687" y="7689"/>
                    <a:pt x="754" y="7680"/>
                  </a:cubicBezTo>
                  <a:cubicBezTo>
                    <a:pt x="754" y="7726"/>
                    <a:pt x="776" y="7771"/>
                    <a:pt x="776" y="7817"/>
                  </a:cubicBezTo>
                  <a:cubicBezTo>
                    <a:pt x="799" y="7863"/>
                    <a:pt x="845" y="7908"/>
                    <a:pt x="891" y="7954"/>
                  </a:cubicBezTo>
                  <a:cubicBezTo>
                    <a:pt x="936" y="7977"/>
                    <a:pt x="982" y="7999"/>
                    <a:pt x="1027" y="7999"/>
                  </a:cubicBezTo>
                  <a:cubicBezTo>
                    <a:pt x="1073" y="7999"/>
                    <a:pt x="1096" y="7999"/>
                    <a:pt x="1119" y="7977"/>
                  </a:cubicBezTo>
                  <a:lnTo>
                    <a:pt x="1187" y="7977"/>
                  </a:lnTo>
                  <a:cubicBezTo>
                    <a:pt x="1233" y="7954"/>
                    <a:pt x="1279" y="7931"/>
                    <a:pt x="1301" y="7908"/>
                  </a:cubicBezTo>
                  <a:cubicBezTo>
                    <a:pt x="1324" y="7885"/>
                    <a:pt x="1347" y="7863"/>
                    <a:pt x="1347" y="7840"/>
                  </a:cubicBezTo>
                  <a:cubicBezTo>
                    <a:pt x="1370" y="7794"/>
                    <a:pt x="1393" y="7748"/>
                    <a:pt x="1416" y="7703"/>
                  </a:cubicBezTo>
                  <a:cubicBezTo>
                    <a:pt x="1416" y="7680"/>
                    <a:pt x="1416" y="7657"/>
                    <a:pt x="1438" y="7611"/>
                  </a:cubicBezTo>
                  <a:cubicBezTo>
                    <a:pt x="1598" y="7566"/>
                    <a:pt x="1758" y="7543"/>
                    <a:pt x="1895" y="7520"/>
                  </a:cubicBezTo>
                  <a:cubicBezTo>
                    <a:pt x="2443" y="7406"/>
                    <a:pt x="2990" y="7269"/>
                    <a:pt x="3538" y="7109"/>
                  </a:cubicBezTo>
                  <a:cubicBezTo>
                    <a:pt x="3972" y="6995"/>
                    <a:pt x="4383" y="6835"/>
                    <a:pt x="4794" y="6676"/>
                  </a:cubicBezTo>
                  <a:lnTo>
                    <a:pt x="4794" y="6676"/>
                  </a:lnTo>
                  <a:cubicBezTo>
                    <a:pt x="4748" y="6813"/>
                    <a:pt x="4794" y="6949"/>
                    <a:pt x="4953" y="6972"/>
                  </a:cubicBezTo>
                  <a:cubicBezTo>
                    <a:pt x="5798" y="7041"/>
                    <a:pt x="6643" y="7018"/>
                    <a:pt x="7510" y="7086"/>
                  </a:cubicBezTo>
                  <a:cubicBezTo>
                    <a:pt x="8354" y="7155"/>
                    <a:pt x="9222" y="7246"/>
                    <a:pt x="10089" y="7338"/>
                  </a:cubicBezTo>
                  <a:cubicBezTo>
                    <a:pt x="10101" y="7340"/>
                    <a:pt x="10112" y="7341"/>
                    <a:pt x="10123" y="7341"/>
                  </a:cubicBezTo>
                  <a:cubicBezTo>
                    <a:pt x="10354" y="7341"/>
                    <a:pt x="10488" y="6901"/>
                    <a:pt x="10226" y="6835"/>
                  </a:cubicBezTo>
                  <a:cubicBezTo>
                    <a:pt x="9382" y="6630"/>
                    <a:pt x="8537" y="6493"/>
                    <a:pt x="7647" y="6447"/>
                  </a:cubicBezTo>
                  <a:cubicBezTo>
                    <a:pt x="7304" y="6425"/>
                    <a:pt x="6939" y="6402"/>
                    <a:pt x="6597" y="6402"/>
                  </a:cubicBezTo>
                  <a:cubicBezTo>
                    <a:pt x="6574" y="6379"/>
                    <a:pt x="6551" y="6356"/>
                    <a:pt x="6506" y="6356"/>
                  </a:cubicBezTo>
                  <a:cubicBezTo>
                    <a:pt x="6460" y="6379"/>
                    <a:pt x="6391" y="6379"/>
                    <a:pt x="6323" y="6402"/>
                  </a:cubicBezTo>
                  <a:cubicBezTo>
                    <a:pt x="6026" y="6402"/>
                    <a:pt x="5707" y="6402"/>
                    <a:pt x="5410" y="6447"/>
                  </a:cubicBezTo>
                  <a:cubicBezTo>
                    <a:pt x="5844" y="6265"/>
                    <a:pt x="6300" y="6059"/>
                    <a:pt x="6734" y="5854"/>
                  </a:cubicBezTo>
                  <a:cubicBezTo>
                    <a:pt x="6876" y="5773"/>
                    <a:pt x="6892" y="5474"/>
                    <a:pt x="6748" y="5474"/>
                  </a:cubicBezTo>
                  <a:cubicBezTo>
                    <a:pt x="6731" y="5474"/>
                    <a:pt x="6711" y="5479"/>
                    <a:pt x="6688" y="5489"/>
                  </a:cubicBezTo>
                  <a:cubicBezTo>
                    <a:pt x="5775" y="5922"/>
                    <a:pt x="4794" y="6242"/>
                    <a:pt x="3812" y="6493"/>
                  </a:cubicBezTo>
                  <a:cubicBezTo>
                    <a:pt x="4063" y="6379"/>
                    <a:pt x="4337" y="6242"/>
                    <a:pt x="4588" y="6105"/>
                  </a:cubicBezTo>
                  <a:cubicBezTo>
                    <a:pt x="5045" y="5854"/>
                    <a:pt x="5524" y="5603"/>
                    <a:pt x="5958" y="5329"/>
                  </a:cubicBezTo>
                  <a:cubicBezTo>
                    <a:pt x="6186" y="5192"/>
                    <a:pt x="6414" y="5055"/>
                    <a:pt x="6643" y="4895"/>
                  </a:cubicBezTo>
                  <a:cubicBezTo>
                    <a:pt x="6757" y="4827"/>
                    <a:pt x="6871" y="4758"/>
                    <a:pt x="6985" y="4667"/>
                  </a:cubicBezTo>
                  <a:lnTo>
                    <a:pt x="6985" y="4667"/>
                  </a:lnTo>
                  <a:cubicBezTo>
                    <a:pt x="6939" y="4781"/>
                    <a:pt x="6871" y="4872"/>
                    <a:pt x="6802" y="4987"/>
                  </a:cubicBezTo>
                  <a:cubicBezTo>
                    <a:pt x="6717" y="5141"/>
                    <a:pt x="6811" y="5372"/>
                    <a:pt x="6950" y="5372"/>
                  </a:cubicBezTo>
                  <a:cubicBezTo>
                    <a:pt x="6996" y="5372"/>
                    <a:pt x="7048" y="5346"/>
                    <a:pt x="7099" y="5283"/>
                  </a:cubicBezTo>
                  <a:cubicBezTo>
                    <a:pt x="7487" y="4827"/>
                    <a:pt x="7829" y="4347"/>
                    <a:pt x="8217" y="3891"/>
                  </a:cubicBezTo>
                  <a:cubicBezTo>
                    <a:pt x="8605" y="3412"/>
                    <a:pt x="9039" y="2955"/>
                    <a:pt x="9496" y="2521"/>
                  </a:cubicBezTo>
                  <a:cubicBezTo>
                    <a:pt x="10386" y="1677"/>
                    <a:pt x="11367" y="946"/>
                    <a:pt x="12394" y="330"/>
                  </a:cubicBezTo>
                  <a:cubicBezTo>
                    <a:pt x="12497" y="248"/>
                    <a:pt x="12489" y="0"/>
                    <a:pt x="123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8"/>
            <p:cNvSpPr/>
            <p:nvPr/>
          </p:nvSpPr>
          <p:spPr>
            <a:xfrm>
              <a:off x="4717733" y="2939102"/>
              <a:ext cx="430" cy="18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23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753A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8"/>
            <p:cNvSpPr/>
            <p:nvPr/>
          </p:nvSpPr>
          <p:spPr>
            <a:xfrm>
              <a:off x="4717321" y="2939102"/>
              <a:ext cx="430" cy="18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" y="0"/>
                    <a:pt x="1" y="0"/>
                    <a:pt x="24" y="0"/>
                  </a:cubicBezTo>
                  <a:close/>
                </a:path>
              </a:pathLst>
            </a:custGeom>
            <a:solidFill>
              <a:srgbClr val="753A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8"/>
            <p:cNvSpPr/>
            <p:nvPr/>
          </p:nvSpPr>
          <p:spPr>
            <a:xfrm>
              <a:off x="4708732" y="3005391"/>
              <a:ext cx="18" cy="843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0" y="47"/>
                  </a:moveTo>
                  <a:cubicBezTo>
                    <a:pt x="0" y="47"/>
                    <a:pt x="0" y="24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7"/>
                    <a:pt x="0" y="47"/>
                    <a:pt x="0" y="47"/>
                  </a:cubicBezTo>
                  <a:close/>
                </a:path>
              </a:pathLst>
            </a:custGeom>
            <a:solidFill>
              <a:srgbClr val="874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4" name="Google Shape;3084;p58"/>
            <p:cNvGrpSpPr/>
            <p:nvPr/>
          </p:nvGrpSpPr>
          <p:grpSpPr>
            <a:xfrm>
              <a:off x="3580968" y="2881639"/>
              <a:ext cx="815685" cy="771001"/>
              <a:chOff x="3498118" y="2980002"/>
              <a:chExt cx="815685" cy="771001"/>
            </a:xfrm>
          </p:grpSpPr>
          <p:sp>
            <p:nvSpPr>
              <p:cNvPr id="3085" name="Google Shape;3085;p58"/>
              <p:cNvSpPr/>
              <p:nvPr/>
            </p:nvSpPr>
            <p:spPr>
              <a:xfrm>
                <a:off x="3507083" y="3437176"/>
                <a:ext cx="383935" cy="247398"/>
              </a:xfrm>
              <a:custGeom>
                <a:avLst/>
                <a:gdLst/>
                <a:ahLst/>
                <a:cxnLst/>
                <a:rect l="l" t="t" r="r" b="b"/>
                <a:pathLst>
                  <a:path w="21413" h="13798" extrusionOk="0">
                    <a:moveTo>
                      <a:pt x="14770" y="1"/>
                    </a:moveTo>
                    <a:cubicBezTo>
                      <a:pt x="14770" y="1"/>
                      <a:pt x="9657" y="1918"/>
                      <a:pt x="7215" y="3173"/>
                    </a:cubicBezTo>
                    <a:cubicBezTo>
                      <a:pt x="4750" y="4429"/>
                      <a:pt x="5617" y="4748"/>
                      <a:pt x="3860" y="5616"/>
                    </a:cubicBezTo>
                    <a:cubicBezTo>
                      <a:pt x="2102" y="6460"/>
                      <a:pt x="2011" y="6004"/>
                      <a:pt x="1166" y="7670"/>
                    </a:cubicBezTo>
                    <a:cubicBezTo>
                      <a:pt x="322" y="9336"/>
                      <a:pt x="664" y="9793"/>
                      <a:pt x="322" y="10409"/>
                    </a:cubicBezTo>
                    <a:cubicBezTo>
                      <a:pt x="0" y="10967"/>
                      <a:pt x="828" y="11141"/>
                      <a:pt x="2104" y="11141"/>
                    </a:cubicBezTo>
                    <a:cubicBezTo>
                      <a:pt x="2185" y="11141"/>
                      <a:pt x="2268" y="11141"/>
                      <a:pt x="2353" y="11139"/>
                    </a:cubicBezTo>
                    <a:cubicBezTo>
                      <a:pt x="2408" y="11138"/>
                      <a:pt x="2461" y="11138"/>
                      <a:pt x="2513" y="11138"/>
                    </a:cubicBezTo>
                    <a:cubicBezTo>
                      <a:pt x="3796" y="11138"/>
                      <a:pt x="4147" y="11409"/>
                      <a:pt x="5047" y="11870"/>
                    </a:cubicBezTo>
                    <a:cubicBezTo>
                      <a:pt x="5950" y="12300"/>
                      <a:pt x="6609" y="13620"/>
                      <a:pt x="8094" y="13620"/>
                    </a:cubicBezTo>
                    <a:cubicBezTo>
                      <a:pt x="8186" y="13620"/>
                      <a:pt x="8281" y="13615"/>
                      <a:pt x="8379" y="13604"/>
                    </a:cubicBezTo>
                    <a:cubicBezTo>
                      <a:pt x="9130" y="13523"/>
                      <a:pt x="9669" y="13474"/>
                      <a:pt x="10110" y="13474"/>
                    </a:cubicBezTo>
                    <a:cubicBezTo>
                      <a:pt x="10661" y="13474"/>
                      <a:pt x="11060" y="13551"/>
                      <a:pt x="11529" y="13741"/>
                    </a:cubicBezTo>
                    <a:cubicBezTo>
                      <a:pt x="11617" y="13779"/>
                      <a:pt x="11721" y="13798"/>
                      <a:pt x="11838" y="13798"/>
                    </a:cubicBezTo>
                    <a:cubicBezTo>
                      <a:pt x="12847" y="13798"/>
                      <a:pt x="14827" y="12440"/>
                      <a:pt x="15706" y="10660"/>
                    </a:cubicBezTo>
                    <a:cubicBezTo>
                      <a:pt x="16688" y="8674"/>
                      <a:pt x="16322" y="6323"/>
                      <a:pt x="18468" y="4657"/>
                    </a:cubicBezTo>
                    <a:cubicBezTo>
                      <a:pt x="20591" y="2991"/>
                      <a:pt x="21412" y="685"/>
                      <a:pt x="21412" y="685"/>
                    </a:cubicBezTo>
                    <a:lnTo>
                      <a:pt x="147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58"/>
              <p:cNvSpPr/>
              <p:nvPr/>
            </p:nvSpPr>
            <p:spPr>
              <a:xfrm>
                <a:off x="3536991" y="3437176"/>
                <a:ext cx="354028" cy="229361"/>
              </a:xfrm>
              <a:custGeom>
                <a:avLst/>
                <a:gdLst/>
                <a:ahLst/>
                <a:cxnLst/>
                <a:rect l="l" t="t" r="r" b="b"/>
                <a:pathLst>
                  <a:path w="19745" h="12792" extrusionOk="0">
                    <a:moveTo>
                      <a:pt x="13102" y="1"/>
                    </a:moveTo>
                    <a:cubicBezTo>
                      <a:pt x="13102" y="1"/>
                      <a:pt x="7989" y="1918"/>
                      <a:pt x="5547" y="3173"/>
                    </a:cubicBezTo>
                    <a:cubicBezTo>
                      <a:pt x="3082" y="4429"/>
                      <a:pt x="3949" y="4748"/>
                      <a:pt x="2192" y="5616"/>
                    </a:cubicBezTo>
                    <a:cubicBezTo>
                      <a:pt x="845" y="6255"/>
                      <a:pt x="480" y="6141"/>
                      <a:pt x="1" y="6803"/>
                    </a:cubicBezTo>
                    <a:cubicBezTo>
                      <a:pt x="206" y="7259"/>
                      <a:pt x="617" y="7624"/>
                      <a:pt x="1096" y="7875"/>
                    </a:cubicBezTo>
                    <a:cubicBezTo>
                      <a:pt x="1530" y="8104"/>
                      <a:pt x="2032" y="8309"/>
                      <a:pt x="2420" y="8629"/>
                    </a:cubicBezTo>
                    <a:cubicBezTo>
                      <a:pt x="3698" y="9724"/>
                      <a:pt x="3744" y="12007"/>
                      <a:pt x="5296" y="12646"/>
                    </a:cubicBezTo>
                    <a:cubicBezTo>
                      <a:pt x="5544" y="12747"/>
                      <a:pt x="5801" y="12792"/>
                      <a:pt x="6060" y="12792"/>
                    </a:cubicBezTo>
                    <a:cubicBezTo>
                      <a:pt x="6849" y="12792"/>
                      <a:pt x="7662" y="12379"/>
                      <a:pt x="8332" y="11915"/>
                    </a:cubicBezTo>
                    <a:cubicBezTo>
                      <a:pt x="9222" y="11299"/>
                      <a:pt x="10112" y="10569"/>
                      <a:pt x="11208" y="10477"/>
                    </a:cubicBezTo>
                    <a:cubicBezTo>
                      <a:pt x="11299" y="10477"/>
                      <a:pt x="11393" y="10480"/>
                      <a:pt x="11488" y="10480"/>
                    </a:cubicBezTo>
                    <a:cubicBezTo>
                      <a:pt x="11677" y="10480"/>
                      <a:pt x="11870" y="10470"/>
                      <a:pt x="12052" y="10409"/>
                    </a:cubicBezTo>
                    <a:cubicBezTo>
                      <a:pt x="12440" y="10318"/>
                      <a:pt x="12714" y="10021"/>
                      <a:pt x="12988" y="9747"/>
                    </a:cubicBezTo>
                    <a:cubicBezTo>
                      <a:pt x="13559" y="9176"/>
                      <a:pt x="14198" y="8651"/>
                      <a:pt x="14837" y="8126"/>
                    </a:cubicBezTo>
                    <a:cubicBezTo>
                      <a:pt x="15134" y="6871"/>
                      <a:pt x="15522" y="5638"/>
                      <a:pt x="16800" y="4657"/>
                    </a:cubicBezTo>
                    <a:cubicBezTo>
                      <a:pt x="18923" y="2991"/>
                      <a:pt x="19744" y="685"/>
                      <a:pt x="19744" y="685"/>
                    </a:cubicBezTo>
                    <a:lnTo>
                      <a:pt x="131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58"/>
              <p:cNvSpPr/>
              <p:nvPr/>
            </p:nvSpPr>
            <p:spPr>
              <a:xfrm>
                <a:off x="3665912" y="3372106"/>
                <a:ext cx="435466" cy="378897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21132" extrusionOk="0">
                    <a:moveTo>
                      <a:pt x="18192" y="0"/>
                    </a:moveTo>
                    <a:lnTo>
                      <a:pt x="12395" y="2945"/>
                    </a:lnTo>
                    <a:cubicBezTo>
                      <a:pt x="12395" y="2945"/>
                      <a:pt x="8263" y="7053"/>
                      <a:pt x="6346" y="8103"/>
                    </a:cubicBezTo>
                    <a:cubicBezTo>
                      <a:pt x="4406" y="9153"/>
                      <a:pt x="4794" y="9359"/>
                      <a:pt x="3698" y="11390"/>
                    </a:cubicBezTo>
                    <a:cubicBezTo>
                      <a:pt x="2603" y="13422"/>
                      <a:pt x="936" y="14472"/>
                      <a:pt x="845" y="16572"/>
                    </a:cubicBezTo>
                    <a:cubicBezTo>
                      <a:pt x="754" y="18694"/>
                      <a:pt x="1" y="19721"/>
                      <a:pt x="982" y="20406"/>
                    </a:cubicBezTo>
                    <a:cubicBezTo>
                      <a:pt x="1558" y="20808"/>
                      <a:pt x="2111" y="21131"/>
                      <a:pt x="2847" y="21131"/>
                    </a:cubicBezTo>
                    <a:cubicBezTo>
                      <a:pt x="3366" y="21131"/>
                      <a:pt x="3975" y="20971"/>
                      <a:pt x="4748" y="20566"/>
                    </a:cubicBezTo>
                    <a:cubicBezTo>
                      <a:pt x="6633" y="19590"/>
                      <a:pt x="8698" y="17462"/>
                      <a:pt x="10854" y="17462"/>
                    </a:cubicBezTo>
                    <a:cubicBezTo>
                      <a:pt x="10865" y="17462"/>
                      <a:pt x="10877" y="17462"/>
                      <a:pt x="10888" y="17462"/>
                    </a:cubicBezTo>
                    <a:cubicBezTo>
                      <a:pt x="12818" y="17482"/>
                      <a:pt x="14079" y="19022"/>
                      <a:pt x="15251" y="19022"/>
                    </a:cubicBezTo>
                    <a:cubicBezTo>
                      <a:pt x="15395" y="19022"/>
                      <a:pt x="15539" y="18998"/>
                      <a:pt x="15682" y="18945"/>
                    </a:cubicBezTo>
                    <a:cubicBezTo>
                      <a:pt x="16960" y="18443"/>
                      <a:pt x="16914" y="17873"/>
                      <a:pt x="18101" y="16503"/>
                    </a:cubicBezTo>
                    <a:cubicBezTo>
                      <a:pt x="19265" y="15156"/>
                      <a:pt x="20589" y="15567"/>
                      <a:pt x="20977" y="12805"/>
                    </a:cubicBezTo>
                    <a:cubicBezTo>
                      <a:pt x="21388" y="10066"/>
                      <a:pt x="21639" y="10751"/>
                      <a:pt x="22164" y="8583"/>
                    </a:cubicBezTo>
                    <a:cubicBezTo>
                      <a:pt x="22666" y="6414"/>
                      <a:pt x="24287" y="6916"/>
                      <a:pt x="22278" y="4086"/>
                    </a:cubicBezTo>
                    <a:cubicBezTo>
                      <a:pt x="20292" y="1279"/>
                      <a:pt x="18192" y="0"/>
                      <a:pt x="1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58"/>
              <p:cNvSpPr/>
              <p:nvPr/>
            </p:nvSpPr>
            <p:spPr>
              <a:xfrm>
                <a:off x="3740395" y="3372106"/>
                <a:ext cx="313112" cy="198216"/>
              </a:xfrm>
              <a:custGeom>
                <a:avLst/>
                <a:gdLst/>
                <a:ahLst/>
                <a:cxnLst/>
                <a:rect l="l" t="t" r="r" b="b"/>
                <a:pathLst>
                  <a:path w="17463" h="11055" extrusionOk="0">
                    <a:moveTo>
                      <a:pt x="14038" y="0"/>
                    </a:moveTo>
                    <a:lnTo>
                      <a:pt x="8241" y="2945"/>
                    </a:lnTo>
                    <a:cubicBezTo>
                      <a:pt x="8241" y="2945"/>
                      <a:pt x="4109" y="7053"/>
                      <a:pt x="2192" y="8103"/>
                    </a:cubicBezTo>
                    <a:cubicBezTo>
                      <a:pt x="594" y="8971"/>
                      <a:pt x="571" y="9267"/>
                      <a:pt x="1" y="10477"/>
                    </a:cubicBezTo>
                    <a:cubicBezTo>
                      <a:pt x="138" y="10631"/>
                      <a:pt x="300" y="10747"/>
                      <a:pt x="460" y="10747"/>
                    </a:cubicBezTo>
                    <a:cubicBezTo>
                      <a:pt x="513" y="10747"/>
                      <a:pt x="566" y="10734"/>
                      <a:pt x="617" y="10705"/>
                    </a:cubicBezTo>
                    <a:cubicBezTo>
                      <a:pt x="660" y="10709"/>
                      <a:pt x="702" y="10710"/>
                      <a:pt x="745" y="10710"/>
                    </a:cubicBezTo>
                    <a:cubicBezTo>
                      <a:pt x="1312" y="10710"/>
                      <a:pt x="1842" y="10437"/>
                      <a:pt x="2352" y="10203"/>
                    </a:cubicBezTo>
                    <a:cubicBezTo>
                      <a:pt x="3059" y="9884"/>
                      <a:pt x="3813" y="9610"/>
                      <a:pt x="4589" y="9404"/>
                    </a:cubicBezTo>
                    <a:cubicBezTo>
                      <a:pt x="5003" y="9293"/>
                      <a:pt x="5458" y="9209"/>
                      <a:pt x="5897" y="9209"/>
                    </a:cubicBezTo>
                    <a:cubicBezTo>
                      <a:pt x="6450" y="9209"/>
                      <a:pt x="6979" y="9342"/>
                      <a:pt x="7373" y="9724"/>
                    </a:cubicBezTo>
                    <a:cubicBezTo>
                      <a:pt x="7647" y="9975"/>
                      <a:pt x="7830" y="10317"/>
                      <a:pt x="8104" y="10569"/>
                    </a:cubicBezTo>
                    <a:cubicBezTo>
                      <a:pt x="8470" y="10909"/>
                      <a:pt x="8955" y="11055"/>
                      <a:pt x="9454" y="11055"/>
                    </a:cubicBezTo>
                    <a:cubicBezTo>
                      <a:pt x="9857" y="11055"/>
                      <a:pt x="10270" y="10960"/>
                      <a:pt x="10637" y="10797"/>
                    </a:cubicBezTo>
                    <a:cubicBezTo>
                      <a:pt x="11459" y="10409"/>
                      <a:pt x="12121" y="9792"/>
                      <a:pt x="12874" y="9290"/>
                    </a:cubicBezTo>
                    <a:cubicBezTo>
                      <a:pt x="13605" y="8788"/>
                      <a:pt x="14404" y="8423"/>
                      <a:pt x="15043" y="7807"/>
                    </a:cubicBezTo>
                    <a:cubicBezTo>
                      <a:pt x="16275" y="6574"/>
                      <a:pt x="16503" y="4680"/>
                      <a:pt x="17439" y="3219"/>
                    </a:cubicBezTo>
                    <a:cubicBezTo>
                      <a:pt x="17439" y="3219"/>
                      <a:pt x="17462" y="3219"/>
                      <a:pt x="17462" y="3196"/>
                    </a:cubicBezTo>
                    <a:cubicBezTo>
                      <a:pt x="15682" y="1005"/>
                      <a:pt x="14038" y="0"/>
                      <a:pt x="140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58"/>
              <p:cNvSpPr/>
              <p:nvPr/>
            </p:nvSpPr>
            <p:spPr>
              <a:xfrm>
                <a:off x="3879966" y="2980002"/>
                <a:ext cx="269309" cy="337676"/>
              </a:xfrm>
              <a:custGeom>
                <a:avLst/>
                <a:gdLst/>
                <a:ahLst/>
                <a:cxnLst/>
                <a:rect l="l" t="t" r="r" b="b"/>
                <a:pathLst>
                  <a:path w="15020" h="18833" extrusionOk="0">
                    <a:moveTo>
                      <a:pt x="6568" y="0"/>
                    </a:moveTo>
                    <a:cubicBezTo>
                      <a:pt x="6494" y="0"/>
                      <a:pt x="6420" y="8"/>
                      <a:pt x="6346" y="25"/>
                    </a:cubicBezTo>
                    <a:cubicBezTo>
                      <a:pt x="5318" y="230"/>
                      <a:pt x="4771" y="1075"/>
                      <a:pt x="3652" y="1988"/>
                    </a:cubicBezTo>
                    <a:cubicBezTo>
                      <a:pt x="2511" y="2901"/>
                      <a:pt x="1895" y="3129"/>
                      <a:pt x="1689" y="4613"/>
                    </a:cubicBezTo>
                    <a:cubicBezTo>
                      <a:pt x="1484" y="6119"/>
                      <a:pt x="2397" y="6051"/>
                      <a:pt x="1689" y="8926"/>
                    </a:cubicBezTo>
                    <a:cubicBezTo>
                      <a:pt x="982" y="11802"/>
                      <a:pt x="0" y="11802"/>
                      <a:pt x="343" y="14268"/>
                    </a:cubicBezTo>
                    <a:cubicBezTo>
                      <a:pt x="708" y="16756"/>
                      <a:pt x="1096" y="17623"/>
                      <a:pt x="1096" y="17623"/>
                    </a:cubicBezTo>
                    <a:lnTo>
                      <a:pt x="6391" y="18833"/>
                    </a:lnTo>
                    <a:lnTo>
                      <a:pt x="15019" y="6370"/>
                    </a:lnTo>
                    <a:cubicBezTo>
                      <a:pt x="15019" y="6370"/>
                      <a:pt x="14198" y="4841"/>
                      <a:pt x="13444" y="3996"/>
                    </a:cubicBezTo>
                    <a:cubicBezTo>
                      <a:pt x="12691" y="3129"/>
                      <a:pt x="12965" y="2741"/>
                      <a:pt x="12098" y="2741"/>
                    </a:cubicBezTo>
                    <a:cubicBezTo>
                      <a:pt x="12079" y="2740"/>
                      <a:pt x="12060" y="2740"/>
                      <a:pt x="12042" y="2740"/>
                    </a:cubicBezTo>
                    <a:cubicBezTo>
                      <a:pt x="11603" y="2740"/>
                      <a:pt x="11132" y="2867"/>
                      <a:pt x="10656" y="2867"/>
                    </a:cubicBezTo>
                    <a:cubicBezTo>
                      <a:pt x="10181" y="2867"/>
                      <a:pt x="9702" y="2741"/>
                      <a:pt x="9244" y="2239"/>
                    </a:cubicBezTo>
                    <a:cubicBezTo>
                      <a:pt x="8355" y="1286"/>
                      <a:pt x="7506" y="0"/>
                      <a:pt x="65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58"/>
              <p:cNvSpPr/>
              <p:nvPr/>
            </p:nvSpPr>
            <p:spPr>
              <a:xfrm>
                <a:off x="3879966" y="2991477"/>
                <a:ext cx="232462" cy="326200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18193" extrusionOk="0">
                    <a:moveTo>
                      <a:pt x="5159" y="1"/>
                    </a:moveTo>
                    <a:cubicBezTo>
                      <a:pt x="4725" y="366"/>
                      <a:pt x="4269" y="845"/>
                      <a:pt x="3652" y="1348"/>
                    </a:cubicBezTo>
                    <a:cubicBezTo>
                      <a:pt x="2511" y="2261"/>
                      <a:pt x="1895" y="2489"/>
                      <a:pt x="1689" y="3973"/>
                    </a:cubicBezTo>
                    <a:cubicBezTo>
                      <a:pt x="1484" y="5479"/>
                      <a:pt x="2397" y="5411"/>
                      <a:pt x="1689" y="8286"/>
                    </a:cubicBezTo>
                    <a:cubicBezTo>
                      <a:pt x="982" y="11162"/>
                      <a:pt x="0" y="11162"/>
                      <a:pt x="343" y="13628"/>
                    </a:cubicBezTo>
                    <a:cubicBezTo>
                      <a:pt x="525" y="14815"/>
                      <a:pt x="708" y="15636"/>
                      <a:pt x="845" y="16184"/>
                    </a:cubicBezTo>
                    <a:cubicBezTo>
                      <a:pt x="913" y="16275"/>
                      <a:pt x="959" y="16367"/>
                      <a:pt x="1027" y="16481"/>
                    </a:cubicBezTo>
                    <a:cubicBezTo>
                      <a:pt x="1096" y="16663"/>
                      <a:pt x="1164" y="16846"/>
                      <a:pt x="1233" y="17029"/>
                    </a:cubicBezTo>
                    <a:lnTo>
                      <a:pt x="6391" y="18193"/>
                    </a:lnTo>
                    <a:lnTo>
                      <a:pt x="12508" y="9359"/>
                    </a:lnTo>
                    <a:cubicBezTo>
                      <a:pt x="12486" y="9268"/>
                      <a:pt x="12463" y="9177"/>
                      <a:pt x="12463" y="9063"/>
                    </a:cubicBezTo>
                    <a:cubicBezTo>
                      <a:pt x="12486" y="8606"/>
                      <a:pt x="12805" y="8081"/>
                      <a:pt x="12874" y="7602"/>
                    </a:cubicBezTo>
                    <a:cubicBezTo>
                      <a:pt x="12965" y="7077"/>
                      <a:pt x="12965" y="6529"/>
                      <a:pt x="12942" y="5981"/>
                    </a:cubicBezTo>
                    <a:cubicBezTo>
                      <a:pt x="12919" y="5593"/>
                      <a:pt x="12851" y="5159"/>
                      <a:pt x="12623" y="4840"/>
                    </a:cubicBezTo>
                    <a:cubicBezTo>
                      <a:pt x="12463" y="4612"/>
                      <a:pt x="12212" y="4429"/>
                      <a:pt x="11938" y="4269"/>
                    </a:cubicBezTo>
                    <a:cubicBezTo>
                      <a:pt x="10934" y="3630"/>
                      <a:pt x="9906" y="3014"/>
                      <a:pt x="8834" y="2466"/>
                    </a:cubicBezTo>
                    <a:cubicBezTo>
                      <a:pt x="8740" y="2410"/>
                      <a:pt x="8646" y="2369"/>
                      <a:pt x="8552" y="2369"/>
                    </a:cubicBezTo>
                    <a:cubicBezTo>
                      <a:pt x="8532" y="2369"/>
                      <a:pt x="8511" y="2371"/>
                      <a:pt x="8491" y="2375"/>
                    </a:cubicBezTo>
                    <a:cubicBezTo>
                      <a:pt x="8331" y="2398"/>
                      <a:pt x="8217" y="2535"/>
                      <a:pt x="8080" y="2626"/>
                    </a:cubicBezTo>
                    <a:cubicBezTo>
                      <a:pt x="7944" y="2722"/>
                      <a:pt x="7785" y="2765"/>
                      <a:pt x="7621" y="2765"/>
                    </a:cubicBezTo>
                    <a:cubicBezTo>
                      <a:pt x="7319" y="2765"/>
                      <a:pt x="7001" y="2620"/>
                      <a:pt x="6779" y="2398"/>
                    </a:cubicBezTo>
                    <a:cubicBezTo>
                      <a:pt x="6437" y="2055"/>
                      <a:pt x="6277" y="1576"/>
                      <a:pt x="6095" y="1142"/>
                    </a:cubicBezTo>
                    <a:cubicBezTo>
                      <a:pt x="5889" y="709"/>
                      <a:pt x="5638" y="252"/>
                      <a:pt x="5227" y="24"/>
                    </a:cubicBezTo>
                    <a:cubicBezTo>
                      <a:pt x="5204" y="24"/>
                      <a:pt x="5182" y="1"/>
                      <a:pt x="51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58"/>
              <p:cNvSpPr/>
              <p:nvPr/>
            </p:nvSpPr>
            <p:spPr>
              <a:xfrm>
                <a:off x="3981453" y="3044767"/>
                <a:ext cx="332350" cy="381210"/>
              </a:xfrm>
              <a:custGeom>
                <a:avLst/>
                <a:gdLst/>
                <a:ahLst/>
                <a:cxnLst/>
                <a:rect l="l" t="t" r="r" b="b"/>
                <a:pathLst>
                  <a:path w="18536" h="21261" extrusionOk="0">
                    <a:moveTo>
                      <a:pt x="12733" y="0"/>
                    </a:moveTo>
                    <a:cubicBezTo>
                      <a:pt x="10942" y="0"/>
                      <a:pt x="8821" y="1118"/>
                      <a:pt x="7054" y="2484"/>
                    </a:cubicBezTo>
                    <a:cubicBezTo>
                      <a:pt x="5022" y="4036"/>
                      <a:pt x="5456" y="4470"/>
                      <a:pt x="3927" y="7163"/>
                    </a:cubicBezTo>
                    <a:cubicBezTo>
                      <a:pt x="2375" y="9880"/>
                      <a:pt x="1" y="10724"/>
                      <a:pt x="1" y="10724"/>
                    </a:cubicBezTo>
                    <a:lnTo>
                      <a:pt x="366" y="15837"/>
                    </a:lnTo>
                    <a:cubicBezTo>
                      <a:pt x="366" y="15837"/>
                      <a:pt x="1485" y="18051"/>
                      <a:pt x="2169" y="19055"/>
                    </a:cubicBezTo>
                    <a:cubicBezTo>
                      <a:pt x="2877" y="20037"/>
                      <a:pt x="3379" y="20699"/>
                      <a:pt x="6323" y="21110"/>
                    </a:cubicBezTo>
                    <a:cubicBezTo>
                      <a:pt x="7070" y="21207"/>
                      <a:pt x="7665" y="21260"/>
                      <a:pt x="8180" y="21260"/>
                    </a:cubicBezTo>
                    <a:cubicBezTo>
                      <a:pt x="9708" y="21260"/>
                      <a:pt x="10522" y="20793"/>
                      <a:pt x="12486" y="19649"/>
                    </a:cubicBezTo>
                    <a:cubicBezTo>
                      <a:pt x="15111" y="18119"/>
                      <a:pt x="14974" y="17731"/>
                      <a:pt x="16207" y="15860"/>
                    </a:cubicBezTo>
                    <a:cubicBezTo>
                      <a:pt x="17439" y="13965"/>
                      <a:pt x="16070" y="12527"/>
                      <a:pt x="15636" y="11591"/>
                    </a:cubicBezTo>
                    <a:cubicBezTo>
                      <a:pt x="15180" y="10633"/>
                      <a:pt x="15317" y="9012"/>
                      <a:pt x="15705" y="7186"/>
                    </a:cubicBezTo>
                    <a:cubicBezTo>
                      <a:pt x="16093" y="5360"/>
                      <a:pt x="18056" y="4105"/>
                      <a:pt x="18307" y="3557"/>
                    </a:cubicBezTo>
                    <a:cubicBezTo>
                      <a:pt x="18535" y="3009"/>
                      <a:pt x="18444" y="2918"/>
                      <a:pt x="17668" y="2050"/>
                    </a:cubicBezTo>
                    <a:cubicBezTo>
                      <a:pt x="16869" y="1160"/>
                      <a:pt x="15362" y="453"/>
                      <a:pt x="13445" y="65"/>
                    </a:cubicBezTo>
                    <a:cubicBezTo>
                      <a:pt x="13215" y="21"/>
                      <a:pt x="12977" y="0"/>
                      <a:pt x="127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58"/>
              <p:cNvSpPr/>
              <p:nvPr/>
            </p:nvSpPr>
            <p:spPr>
              <a:xfrm>
                <a:off x="3981453" y="3129417"/>
                <a:ext cx="117890" cy="26315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14677" extrusionOk="0">
                    <a:moveTo>
                      <a:pt x="5159" y="0"/>
                    </a:moveTo>
                    <a:cubicBezTo>
                      <a:pt x="4863" y="593"/>
                      <a:pt x="4566" y="1324"/>
                      <a:pt x="3927" y="2442"/>
                    </a:cubicBezTo>
                    <a:cubicBezTo>
                      <a:pt x="2375" y="5159"/>
                      <a:pt x="1" y="6003"/>
                      <a:pt x="1" y="6003"/>
                    </a:cubicBezTo>
                    <a:lnTo>
                      <a:pt x="366" y="11116"/>
                    </a:lnTo>
                    <a:cubicBezTo>
                      <a:pt x="366" y="11116"/>
                      <a:pt x="1485" y="13330"/>
                      <a:pt x="2169" y="14334"/>
                    </a:cubicBezTo>
                    <a:cubicBezTo>
                      <a:pt x="2261" y="14448"/>
                      <a:pt x="2352" y="14563"/>
                      <a:pt x="2443" y="14677"/>
                    </a:cubicBezTo>
                    <a:cubicBezTo>
                      <a:pt x="3082" y="14243"/>
                      <a:pt x="3607" y="13581"/>
                      <a:pt x="4087" y="12828"/>
                    </a:cubicBezTo>
                    <a:cubicBezTo>
                      <a:pt x="4589" y="12006"/>
                      <a:pt x="4908" y="11047"/>
                      <a:pt x="4817" y="10112"/>
                    </a:cubicBezTo>
                    <a:cubicBezTo>
                      <a:pt x="4726" y="9016"/>
                      <a:pt x="4132" y="7898"/>
                      <a:pt x="4589" y="6916"/>
                    </a:cubicBezTo>
                    <a:cubicBezTo>
                      <a:pt x="4794" y="6460"/>
                      <a:pt x="5182" y="6140"/>
                      <a:pt x="5502" y="5775"/>
                    </a:cubicBezTo>
                    <a:cubicBezTo>
                      <a:pt x="6164" y="5022"/>
                      <a:pt x="6552" y="4040"/>
                      <a:pt x="6552" y="3036"/>
                    </a:cubicBezTo>
                    <a:cubicBezTo>
                      <a:pt x="6575" y="2031"/>
                      <a:pt x="6164" y="1027"/>
                      <a:pt x="5456" y="320"/>
                    </a:cubicBezTo>
                    <a:cubicBezTo>
                      <a:pt x="5365" y="228"/>
                      <a:pt x="5251" y="114"/>
                      <a:pt x="51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58"/>
              <p:cNvSpPr/>
              <p:nvPr/>
            </p:nvSpPr>
            <p:spPr>
              <a:xfrm>
                <a:off x="3498118" y="3080287"/>
                <a:ext cx="441186" cy="422771"/>
              </a:xfrm>
              <a:custGeom>
                <a:avLst/>
                <a:gdLst/>
                <a:ahLst/>
                <a:cxnLst/>
                <a:rect l="l" t="t" r="r" b="b"/>
                <a:pathLst>
                  <a:path w="24606" h="23579" extrusionOk="0">
                    <a:moveTo>
                      <a:pt x="17142" y="1"/>
                    </a:moveTo>
                    <a:cubicBezTo>
                      <a:pt x="17135" y="1"/>
                      <a:pt x="17127" y="1"/>
                      <a:pt x="17119" y="1"/>
                    </a:cubicBezTo>
                    <a:cubicBezTo>
                      <a:pt x="15795" y="24"/>
                      <a:pt x="13924" y="1485"/>
                      <a:pt x="12782" y="1850"/>
                    </a:cubicBezTo>
                    <a:cubicBezTo>
                      <a:pt x="11664" y="2215"/>
                      <a:pt x="11595" y="2192"/>
                      <a:pt x="11367" y="3242"/>
                    </a:cubicBezTo>
                    <a:cubicBezTo>
                      <a:pt x="11139" y="4292"/>
                      <a:pt x="11481" y="6438"/>
                      <a:pt x="10112" y="7442"/>
                    </a:cubicBezTo>
                    <a:cubicBezTo>
                      <a:pt x="8765" y="8446"/>
                      <a:pt x="5455" y="9565"/>
                      <a:pt x="3789" y="11094"/>
                    </a:cubicBezTo>
                    <a:cubicBezTo>
                      <a:pt x="2123" y="12646"/>
                      <a:pt x="2420" y="12486"/>
                      <a:pt x="1484" y="13742"/>
                    </a:cubicBezTo>
                    <a:cubicBezTo>
                      <a:pt x="548" y="14997"/>
                      <a:pt x="0" y="16321"/>
                      <a:pt x="1233" y="18284"/>
                    </a:cubicBezTo>
                    <a:cubicBezTo>
                      <a:pt x="2488" y="20247"/>
                      <a:pt x="1324" y="21502"/>
                      <a:pt x="2899" y="22301"/>
                    </a:cubicBezTo>
                    <a:cubicBezTo>
                      <a:pt x="4054" y="22862"/>
                      <a:pt x="5770" y="23579"/>
                      <a:pt x="7693" y="23579"/>
                    </a:cubicBezTo>
                    <a:cubicBezTo>
                      <a:pt x="8430" y="23579"/>
                      <a:pt x="9197" y="23473"/>
                      <a:pt x="9975" y="23214"/>
                    </a:cubicBezTo>
                    <a:cubicBezTo>
                      <a:pt x="12805" y="22256"/>
                      <a:pt x="14882" y="20818"/>
                      <a:pt x="17051" y="20772"/>
                    </a:cubicBezTo>
                    <a:cubicBezTo>
                      <a:pt x="19242" y="20726"/>
                      <a:pt x="20520" y="19768"/>
                      <a:pt x="21890" y="18261"/>
                    </a:cubicBezTo>
                    <a:cubicBezTo>
                      <a:pt x="23282" y="16755"/>
                      <a:pt x="24606" y="12760"/>
                      <a:pt x="24515" y="11414"/>
                    </a:cubicBezTo>
                    <a:cubicBezTo>
                      <a:pt x="24515" y="11414"/>
                      <a:pt x="24583" y="8583"/>
                      <a:pt x="23168" y="5251"/>
                    </a:cubicBezTo>
                    <a:cubicBezTo>
                      <a:pt x="21784" y="1938"/>
                      <a:pt x="18482" y="1"/>
                      <a:pt x="171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58"/>
              <p:cNvSpPr/>
              <p:nvPr/>
            </p:nvSpPr>
            <p:spPr>
              <a:xfrm>
                <a:off x="3527578" y="3080287"/>
                <a:ext cx="411727" cy="422843"/>
              </a:xfrm>
              <a:custGeom>
                <a:avLst/>
                <a:gdLst/>
                <a:ahLst/>
                <a:cxnLst/>
                <a:rect l="l" t="t" r="r" b="b"/>
                <a:pathLst>
                  <a:path w="22963" h="23583" extrusionOk="0">
                    <a:moveTo>
                      <a:pt x="15499" y="1"/>
                    </a:moveTo>
                    <a:cubicBezTo>
                      <a:pt x="15492" y="1"/>
                      <a:pt x="15484" y="1"/>
                      <a:pt x="15476" y="1"/>
                    </a:cubicBezTo>
                    <a:cubicBezTo>
                      <a:pt x="15202" y="1"/>
                      <a:pt x="14928" y="69"/>
                      <a:pt x="14654" y="161"/>
                    </a:cubicBezTo>
                    <a:cubicBezTo>
                      <a:pt x="14244" y="891"/>
                      <a:pt x="14038" y="1736"/>
                      <a:pt x="14129" y="2557"/>
                    </a:cubicBezTo>
                    <a:cubicBezTo>
                      <a:pt x="14221" y="3265"/>
                      <a:pt x="14472" y="3950"/>
                      <a:pt x="14632" y="4635"/>
                    </a:cubicBezTo>
                    <a:cubicBezTo>
                      <a:pt x="14769" y="5342"/>
                      <a:pt x="14746" y="6118"/>
                      <a:pt x="14335" y="6712"/>
                    </a:cubicBezTo>
                    <a:cubicBezTo>
                      <a:pt x="14038" y="7100"/>
                      <a:pt x="13582" y="7351"/>
                      <a:pt x="13171" y="7602"/>
                    </a:cubicBezTo>
                    <a:cubicBezTo>
                      <a:pt x="12189" y="8195"/>
                      <a:pt x="11208" y="8880"/>
                      <a:pt x="10729" y="9930"/>
                    </a:cubicBezTo>
                    <a:cubicBezTo>
                      <a:pt x="10386" y="10729"/>
                      <a:pt x="10340" y="11710"/>
                      <a:pt x="9679" y="12281"/>
                    </a:cubicBezTo>
                    <a:cubicBezTo>
                      <a:pt x="9154" y="12737"/>
                      <a:pt x="8377" y="12783"/>
                      <a:pt x="7693" y="12874"/>
                    </a:cubicBezTo>
                    <a:cubicBezTo>
                      <a:pt x="4200" y="13377"/>
                      <a:pt x="1165" y="16047"/>
                      <a:pt x="92" y="19380"/>
                    </a:cubicBezTo>
                    <a:cubicBezTo>
                      <a:pt x="480" y="20726"/>
                      <a:pt x="1" y="21662"/>
                      <a:pt x="1256" y="22301"/>
                    </a:cubicBezTo>
                    <a:cubicBezTo>
                      <a:pt x="2407" y="22877"/>
                      <a:pt x="4114" y="23582"/>
                      <a:pt x="6029" y="23582"/>
                    </a:cubicBezTo>
                    <a:cubicBezTo>
                      <a:pt x="6772" y="23582"/>
                      <a:pt x="7547" y="23476"/>
                      <a:pt x="8332" y="23214"/>
                    </a:cubicBezTo>
                    <a:cubicBezTo>
                      <a:pt x="11162" y="22256"/>
                      <a:pt x="13239" y="20818"/>
                      <a:pt x="15408" y="20772"/>
                    </a:cubicBezTo>
                    <a:cubicBezTo>
                      <a:pt x="17599" y="20726"/>
                      <a:pt x="18877" y="19768"/>
                      <a:pt x="20247" y="18261"/>
                    </a:cubicBezTo>
                    <a:cubicBezTo>
                      <a:pt x="21639" y="16755"/>
                      <a:pt x="22963" y="12760"/>
                      <a:pt x="22872" y="11414"/>
                    </a:cubicBezTo>
                    <a:cubicBezTo>
                      <a:pt x="22872" y="11414"/>
                      <a:pt x="22940" y="8583"/>
                      <a:pt x="21525" y="5251"/>
                    </a:cubicBezTo>
                    <a:cubicBezTo>
                      <a:pt x="20141" y="1938"/>
                      <a:pt x="16839" y="1"/>
                      <a:pt x="15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95" name="Google Shape;3095;p58"/>
              <p:cNvGrpSpPr/>
              <p:nvPr/>
            </p:nvGrpSpPr>
            <p:grpSpPr>
              <a:xfrm>
                <a:off x="3786781" y="3258893"/>
                <a:ext cx="132072" cy="138796"/>
                <a:chOff x="3786781" y="3258893"/>
                <a:chExt cx="132072" cy="138796"/>
              </a:xfrm>
            </p:grpSpPr>
            <p:sp>
              <p:nvSpPr>
                <p:cNvPr id="3096" name="Google Shape;3096;p58"/>
                <p:cNvSpPr/>
                <p:nvPr/>
              </p:nvSpPr>
              <p:spPr>
                <a:xfrm>
                  <a:off x="3786781" y="3265348"/>
                  <a:ext cx="129204" cy="132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6" h="7370" extrusionOk="0">
                      <a:moveTo>
                        <a:pt x="4376" y="1"/>
                      </a:moveTo>
                      <a:cubicBezTo>
                        <a:pt x="3768" y="1"/>
                        <a:pt x="3228" y="342"/>
                        <a:pt x="2732" y="727"/>
                      </a:cubicBezTo>
                      <a:cubicBezTo>
                        <a:pt x="2709" y="750"/>
                        <a:pt x="2686" y="773"/>
                        <a:pt x="2686" y="819"/>
                      </a:cubicBezTo>
                      <a:cubicBezTo>
                        <a:pt x="2664" y="819"/>
                        <a:pt x="2664" y="842"/>
                        <a:pt x="2641" y="842"/>
                      </a:cubicBezTo>
                      <a:cubicBezTo>
                        <a:pt x="2435" y="979"/>
                        <a:pt x="2230" y="1138"/>
                        <a:pt x="2047" y="1321"/>
                      </a:cubicBezTo>
                      <a:cubicBezTo>
                        <a:pt x="1888" y="1481"/>
                        <a:pt x="1614" y="1709"/>
                        <a:pt x="1568" y="1937"/>
                      </a:cubicBezTo>
                      <a:cubicBezTo>
                        <a:pt x="1568" y="2032"/>
                        <a:pt x="1631" y="2080"/>
                        <a:pt x="1705" y="2080"/>
                      </a:cubicBezTo>
                      <a:cubicBezTo>
                        <a:pt x="1720" y="2080"/>
                        <a:pt x="1735" y="2078"/>
                        <a:pt x="1751" y="2074"/>
                      </a:cubicBezTo>
                      <a:lnTo>
                        <a:pt x="1751" y="2074"/>
                      </a:lnTo>
                      <a:cubicBezTo>
                        <a:pt x="1705" y="2165"/>
                        <a:pt x="1705" y="2234"/>
                        <a:pt x="1728" y="2302"/>
                      </a:cubicBezTo>
                      <a:cubicBezTo>
                        <a:pt x="1659" y="2257"/>
                        <a:pt x="1568" y="2211"/>
                        <a:pt x="1477" y="2165"/>
                      </a:cubicBezTo>
                      <a:cubicBezTo>
                        <a:pt x="1456" y="2155"/>
                        <a:pt x="1434" y="2151"/>
                        <a:pt x="1412" y="2151"/>
                      </a:cubicBezTo>
                      <a:cubicBezTo>
                        <a:pt x="1336" y="2151"/>
                        <a:pt x="1256" y="2204"/>
                        <a:pt x="1203" y="2257"/>
                      </a:cubicBezTo>
                      <a:cubicBezTo>
                        <a:pt x="1157" y="2348"/>
                        <a:pt x="1157" y="2439"/>
                        <a:pt x="1248" y="2485"/>
                      </a:cubicBezTo>
                      <a:cubicBezTo>
                        <a:pt x="1431" y="2576"/>
                        <a:pt x="1591" y="2668"/>
                        <a:pt x="1773" y="2736"/>
                      </a:cubicBezTo>
                      <a:cubicBezTo>
                        <a:pt x="1796" y="2736"/>
                        <a:pt x="1796" y="2736"/>
                        <a:pt x="1796" y="2759"/>
                      </a:cubicBezTo>
                      <a:cubicBezTo>
                        <a:pt x="1796" y="2759"/>
                        <a:pt x="1819" y="2782"/>
                        <a:pt x="1819" y="2805"/>
                      </a:cubicBezTo>
                      <a:cubicBezTo>
                        <a:pt x="1865" y="2850"/>
                        <a:pt x="1910" y="2873"/>
                        <a:pt x="1933" y="2919"/>
                      </a:cubicBezTo>
                      <a:cubicBezTo>
                        <a:pt x="1933" y="2919"/>
                        <a:pt x="1956" y="2941"/>
                        <a:pt x="1956" y="2941"/>
                      </a:cubicBezTo>
                      <a:cubicBezTo>
                        <a:pt x="1956" y="2941"/>
                        <a:pt x="1979" y="2941"/>
                        <a:pt x="1979" y="2964"/>
                      </a:cubicBezTo>
                      <a:cubicBezTo>
                        <a:pt x="1842" y="2919"/>
                        <a:pt x="1705" y="2850"/>
                        <a:pt x="1568" y="2782"/>
                      </a:cubicBezTo>
                      <a:cubicBezTo>
                        <a:pt x="1431" y="2690"/>
                        <a:pt x="1294" y="2599"/>
                        <a:pt x="1157" y="2508"/>
                      </a:cubicBezTo>
                      <a:lnTo>
                        <a:pt x="1134" y="2508"/>
                      </a:lnTo>
                      <a:cubicBezTo>
                        <a:pt x="1134" y="2508"/>
                        <a:pt x="1111" y="2485"/>
                        <a:pt x="1111" y="2485"/>
                      </a:cubicBezTo>
                      <a:cubicBezTo>
                        <a:pt x="1088" y="2471"/>
                        <a:pt x="1061" y="2465"/>
                        <a:pt x="1033" y="2465"/>
                      </a:cubicBezTo>
                      <a:cubicBezTo>
                        <a:pt x="874" y="2465"/>
                        <a:pt x="679" y="2665"/>
                        <a:pt x="815" y="2782"/>
                      </a:cubicBezTo>
                      <a:cubicBezTo>
                        <a:pt x="952" y="2896"/>
                        <a:pt x="1111" y="2987"/>
                        <a:pt x="1248" y="3078"/>
                      </a:cubicBezTo>
                      <a:cubicBezTo>
                        <a:pt x="1248" y="3078"/>
                        <a:pt x="1248" y="3101"/>
                        <a:pt x="1248" y="3101"/>
                      </a:cubicBezTo>
                      <a:cubicBezTo>
                        <a:pt x="1180" y="3124"/>
                        <a:pt x="1134" y="3170"/>
                        <a:pt x="1089" y="3215"/>
                      </a:cubicBezTo>
                      <a:cubicBezTo>
                        <a:pt x="1065" y="3197"/>
                        <a:pt x="1036" y="3189"/>
                        <a:pt x="1005" y="3189"/>
                      </a:cubicBezTo>
                      <a:cubicBezTo>
                        <a:pt x="886" y="3189"/>
                        <a:pt x="742" y="3312"/>
                        <a:pt x="815" y="3421"/>
                      </a:cubicBezTo>
                      <a:cubicBezTo>
                        <a:pt x="860" y="3466"/>
                        <a:pt x="883" y="3512"/>
                        <a:pt x="929" y="3558"/>
                      </a:cubicBezTo>
                      <a:cubicBezTo>
                        <a:pt x="906" y="3581"/>
                        <a:pt x="883" y="3603"/>
                        <a:pt x="883" y="3626"/>
                      </a:cubicBezTo>
                      <a:cubicBezTo>
                        <a:pt x="609" y="3330"/>
                        <a:pt x="427" y="2987"/>
                        <a:pt x="335" y="2576"/>
                      </a:cubicBezTo>
                      <a:cubicBezTo>
                        <a:pt x="320" y="2522"/>
                        <a:pt x="275" y="2499"/>
                        <a:pt x="224" y="2499"/>
                      </a:cubicBezTo>
                      <a:cubicBezTo>
                        <a:pt x="125" y="2499"/>
                        <a:pt x="1" y="2585"/>
                        <a:pt x="16" y="2690"/>
                      </a:cubicBezTo>
                      <a:cubicBezTo>
                        <a:pt x="130" y="3284"/>
                        <a:pt x="472" y="3832"/>
                        <a:pt x="929" y="4197"/>
                      </a:cubicBezTo>
                      <a:cubicBezTo>
                        <a:pt x="952" y="4243"/>
                        <a:pt x="975" y="4311"/>
                        <a:pt x="997" y="4357"/>
                      </a:cubicBezTo>
                      <a:cubicBezTo>
                        <a:pt x="792" y="4494"/>
                        <a:pt x="815" y="4722"/>
                        <a:pt x="815" y="4927"/>
                      </a:cubicBezTo>
                      <a:cubicBezTo>
                        <a:pt x="860" y="5201"/>
                        <a:pt x="906" y="5452"/>
                        <a:pt x="997" y="5703"/>
                      </a:cubicBezTo>
                      <a:cubicBezTo>
                        <a:pt x="1180" y="6205"/>
                        <a:pt x="1477" y="6662"/>
                        <a:pt x="1910" y="6959"/>
                      </a:cubicBezTo>
                      <a:cubicBezTo>
                        <a:pt x="2280" y="7227"/>
                        <a:pt x="2731" y="7370"/>
                        <a:pt x="3179" y="7370"/>
                      </a:cubicBezTo>
                      <a:cubicBezTo>
                        <a:pt x="3645" y="7370"/>
                        <a:pt x="4106" y="7216"/>
                        <a:pt x="4467" y="6890"/>
                      </a:cubicBezTo>
                      <a:cubicBezTo>
                        <a:pt x="4512" y="6845"/>
                        <a:pt x="4535" y="6799"/>
                        <a:pt x="4558" y="6730"/>
                      </a:cubicBezTo>
                      <a:cubicBezTo>
                        <a:pt x="4558" y="6730"/>
                        <a:pt x="4558" y="6708"/>
                        <a:pt x="4581" y="6685"/>
                      </a:cubicBezTo>
                      <a:cubicBezTo>
                        <a:pt x="4741" y="6616"/>
                        <a:pt x="4900" y="6502"/>
                        <a:pt x="5037" y="6388"/>
                      </a:cubicBezTo>
                      <a:cubicBezTo>
                        <a:pt x="5152" y="6274"/>
                        <a:pt x="5106" y="6183"/>
                        <a:pt x="5015" y="6160"/>
                      </a:cubicBezTo>
                      <a:cubicBezTo>
                        <a:pt x="5037" y="6091"/>
                        <a:pt x="5037" y="6046"/>
                        <a:pt x="4992" y="6000"/>
                      </a:cubicBezTo>
                      <a:cubicBezTo>
                        <a:pt x="5015" y="6000"/>
                        <a:pt x="5015" y="6000"/>
                        <a:pt x="5037" y="5977"/>
                      </a:cubicBezTo>
                      <a:cubicBezTo>
                        <a:pt x="5152" y="5909"/>
                        <a:pt x="5243" y="5726"/>
                        <a:pt x="5083" y="5658"/>
                      </a:cubicBezTo>
                      <a:cubicBezTo>
                        <a:pt x="5083" y="5658"/>
                        <a:pt x="5083" y="5658"/>
                        <a:pt x="5106" y="5635"/>
                      </a:cubicBezTo>
                      <a:cubicBezTo>
                        <a:pt x="5220" y="5612"/>
                        <a:pt x="5357" y="5498"/>
                        <a:pt x="5311" y="5384"/>
                      </a:cubicBezTo>
                      <a:cubicBezTo>
                        <a:pt x="5266" y="5247"/>
                        <a:pt x="5197" y="5110"/>
                        <a:pt x="5129" y="4996"/>
                      </a:cubicBezTo>
                      <a:lnTo>
                        <a:pt x="5129" y="4996"/>
                      </a:lnTo>
                      <a:cubicBezTo>
                        <a:pt x="5197" y="5019"/>
                        <a:pt x="5266" y="5041"/>
                        <a:pt x="5357" y="5064"/>
                      </a:cubicBezTo>
                      <a:cubicBezTo>
                        <a:pt x="5367" y="5066"/>
                        <a:pt x="5378" y="5067"/>
                        <a:pt x="5389" y="5067"/>
                      </a:cubicBezTo>
                      <a:cubicBezTo>
                        <a:pt x="5535" y="5067"/>
                        <a:pt x="5784" y="4937"/>
                        <a:pt x="5699" y="4767"/>
                      </a:cubicBezTo>
                      <a:cubicBezTo>
                        <a:pt x="5768" y="4722"/>
                        <a:pt x="5813" y="4631"/>
                        <a:pt x="5791" y="4539"/>
                      </a:cubicBezTo>
                      <a:cubicBezTo>
                        <a:pt x="5950" y="4539"/>
                        <a:pt x="6133" y="4402"/>
                        <a:pt x="6042" y="4243"/>
                      </a:cubicBezTo>
                      <a:cubicBezTo>
                        <a:pt x="6019" y="4151"/>
                        <a:pt x="5973" y="4083"/>
                        <a:pt x="5928" y="4014"/>
                      </a:cubicBezTo>
                      <a:cubicBezTo>
                        <a:pt x="5996" y="3969"/>
                        <a:pt x="6042" y="3923"/>
                        <a:pt x="6042" y="3854"/>
                      </a:cubicBezTo>
                      <a:cubicBezTo>
                        <a:pt x="6133" y="3786"/>
                        <a:pt x="6224" y="3672"/>
                        <a:pt x="6179" y="3558"/>
                      </a:cubicBezTo>
                      <a:cubicBezTo>
                        <a:pt x="6179" y="3535"/>
                        <a:pt x="6156" y="3512"/>
                        <a:pt x="6156" y="3489"/>
                      </a:cubicBezTo>
                      <a:lnTo>
                        <a:pt x="6156" y="3489"/>
                      </a:lnTo>
                      <a:cubicBezTo>
                        <a:pt x="6165" y="3491"/>
                        <a:pt x="6174" y="3491"/>
                        <a:pt x="6184" y="3491"/>
                      </a:cubicBezTo>
                      <a:cubicBezTo>
                        <a:pt x="6336" y="3491"/>
                        <a:pt x="6494" y="3320"/>
                        <a:pt x="6430" y="3170"/>
                      </a:cubicBezTo>
                      <a:cubicBezTo>
                        <a:pt x="6407" y="3124"/>
                        <a:pt x="6384" y="3101"/>
                        <a:pt x="6361" y="3056"/>
                      </a:cubicBezTo>
                      <a:cubicBezTo>
                        <a:pt x="6407" y="3010"/>
                        <a:pt x="6453" y="2964"/>
                        <a:pt x="6475" y="2896"/>
                      </a:cubicBezTo>
                      <a:lnTo>
                        <a:pt x="6544" y="2896"/>
                      </a:lnTo>
                      <a:cubicBezTo>
                        <a:pt x="6561" y="2901"/>
                        <a:pt x="6579" y="2903"/>
                        <a:pt x="6598" y="2903"/>
                      </a:cubicBezTo>
                      <a:cubicBezTo>
                        <a:pt x="6762" y="2903"/>
                        <a:pt x="6988" y="2740"/>
                        <a:pt x="6886" y="2576"/>
                      </a:cubicBezTo>
                      <a:cubicBezTo>
                        <a:pt x="6863" y="2553"/>
                        <a:pt x="6841" y="2508"/>
                        <a:pt x="6818" y="2485"/>
                      </a:cubicBezTo>
                      <a:cubicBezTo>
                        <a:pt x="6818" y="2439"/>
                        <a:pt x="6818" y="2416"/>
                        <a:pt x="6795" y="2394"/>
                      </a:cubicBezTo>
                      <a:cubicBezTo>
                        <a:pt x="6818" y="2371"/>
                        <a:pt x="6818" y="2348"/>
                        <a:pt x="6818" y="2325"/>
                      </a:cubicBezTo>
                      <a:cubicBezTo>
                        <a:pt x="6863" y="2371"/>
                        <a:pt x="6909" y="2394"/>
                        <a:pt x="6955" y="2394"/>
                      </a:cubicBezTo>
                      <a:cubicBezTo>
                        <a:pt x="6978" y="2394"/>
                        <a:pt x="6978" y="2371"/>
                        <a:pt x="7000" y="2371"/>
                      </a:cubicBezTo>
                      <a:cubicBezTo>
                        <a:pt x="7046" y="2371"/>
                        <a:pt x="7069" y="2348"/>
                        <a:pt x="7115" y="2325"/>
                      </a:cubicBezTo>
                      <a:cubicBezTo>
                        <a:pt x="7206" y="2211"/>
                        <a:pt x="7137" y="2074"/>
                        <a:pt x="7046" y="1983"/>
                      </a:cubicBezTo>
                      <a:cubicBezTo>
                        <a:pt x="6978" y="1846"/>
                        <a:pt x="6886" y="1732"/>
                        <a:pt x="6795" y="1640"/>
                      </a:cubicBezTo>
                      <a:cubicBezTo>
                        <a:pt x="6795" y="1640"/>
                        <a:pt x="6795" y="1640"/>
                        <a:pt x="6772" y="1618"/>
                      </a:cubicBezTo>
                      <a:cubicBezTo>
                        <a:pt x="6909" y="1595"/>
                        <a:pt x="7046" y="1458"/>
                        <a:pt x="6932" y="1344"/>
                      </a:cubicBezTo>
                      <a:cubicBezTo>
                        <a:pt x="6658" y="1047"/>
                        <a:pt x="6270" y="842"/>
                        <a:pt x="5928" y="613"/>
                      </a:cubicBezTo>
                      <a:cubicBezTo>
                        <a:pt x="5585" y="408"/>
                        <a:pt x="5220" y="202"/>
                        <a:pt x="4832" y="65"/>
                      </a:cubicBezTo>
                      <a:cubicBezTo>
                        <a:pt x="4676" y="21"/>
                        <a:pt x="4524" y="1"/>
                        <a:pt x="437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7" name="Google Shape;3097;p58"/>
                <p:cNvSpPr/>
                <p:nvPr/>
              </p:nvSpPr>
              <p:spPr>
                <a:xfrm>
                  <a:off x="3812440" y="3272269"/>
                  <a:ext cx="39966" cy="10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" h="560" extrusionOk="0">
                      <a:moveTo>
                        <a:pt x="1240" y="1"/>
                      </a:moveTo>
                      <a:cubicBezTo>
                        <a:pt x="1116" y="1"/>
                        <a:pt x="992" y="8"/>
                        <a:pt x="867" y="22"/>
                      </a:cubicBezTo>
                      <a:cubicBezTo>
                        <a:pt x="685" y="45"/>
                        <a:pt x="479" y="90"/>
                        <a:pt x="297" y="159"/>
                      </a:cubicBezTo>
                      <a:cubicBezTo>
                        <a:pt x="183" y="182"/>
                        <a:pt x="69" y="250"/>
                        <a:pt x="23" y="341"/>
                      </a:cubicBezTo>
                      <a:cubicBezTo>
                        <a:pt x="0" y="433"/>
                        <a:pt x="23" y="501"/>
                        <a:pt x="114" y="547"/>
                      </a:cubicBezTo>
                      <a:cubicBezTo>
                        <a:pt x="123" y="555"/>
                        <a:pt x="135" y="559"/>
                        <a:pt x="150" y="559"/>
                      </a:cubicBezTo>
                      <a:cubicBezTo>
                        <a:pt x="212" y="559"/>
                        <a:pt x="307" y="488"/>
                        <a:pt x="251" y="433"/>
                      </a:cubicBezTo>
                      <a:cubicBezTo>
                        <a:pt x="228" y="387"/>
                        <a:pt x="251" y="410"/>
                        <a:pt x="274" y="387"/>
                      </a:cubicBezTo>
                      <a:cubicBezTo>
                        <a:pt x="297" y="387"/>
                        <a:pt x="342" y="364"/>
                        <a:pt x="388" y="364"/>
                      </a:cubicBezTo>
                      <a:cubicBezTo>
                        <a:pt x="457" y="341"/>
                        <a:pt x="525" y="341"/>
                        <a:pt x="593" y="319"/>
                      </a:cubicBezTo>
                      <a:cubicBezTo>
                        <a:pt x="730" y="296"/>
                        <a:pt x="890" y="273"/>
                        <a:pt x="1050" y="273"/>
                      </a:cubicBezTo>
                      <a:cubicBezTo>
                        <a:pt x="1347" y="273"/>
                        <a:pt x="1643" y="319"/>
                        <a:pt x="1917" y="387"/>
                      </a:cubicBezTo>
                      <a:cubicBezTo>
                        <a:pt x="1924" y="388"/>
                        <a:pt x="1932" y="389"/>
                        <a:pt x="1939" y="389"/>
                      </a:cubicBezTo>
                      <a:cubicBezTo>
                        <a:pt x="2072" y="389"/>
                        <a:pt x="2229" y="201"/>
                        <a:pt x="2077" y="136"/>
                      </a:cubicBezTo>
                      <a:cubicBezTo>
                        <a:pt x="1807" y="41"/>
                        <a:pt x="1525" y="1"/>
                        <a:pt x="124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8" name="Google Shape;3098;p58"/>
                <p:cNvSpPr/>
                <p:nvPr/>
              </p:nvSpPr>
              <p:spPr>
                <a:xfrm>
                  <a:off x="3788700" y="3258893"/>
                  <a:ext cx="130154" cy="138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9" h="7741" extrusionOk="0">
                      <a:moveTo>
                        <a:pt x="4542" y="4488"/>
                      </a:moveTo>
                      <a:cubicBezTo>
                        <a:pt x="4634" y="4603"/>
                        <a:pt x="4748" y="4717"/>
                        <a:pt x="4862" y="4831"/>
                      </a:cubicBezTo>
                      <a:lnTo>
                        <a:pt x="4839" y="4831"/>
                      </a:lnTo>
                      <a:cubicBezTo>
                        <a:pt x="4725" y="4717"/>
                        <a:pt x="4565" y="4648"/>
                        <a:pt x="4451" y="4603"/>
                      </a:cubicBezTo>
                      <a:lnTo>
                        <a:pt x="4405" y="4603"/>
                      </a:lnTo>
                      <a:cubicBezTo>
                        <a:pt x="4405" y="4580"/>
                        <a:pt x="4405" y="4580"/>
                        <a:pt x="4428" y="4580"/>
                      </a:cubicBezTo>
                      <a:cubicBezTo>
                        <a:pt x="4474" y="4580"/>
                        <a:pt x="4520" y="4534"/>
                        <a:pt x="4542" y="4488"/>
                      </a:cubicBezTo>
                      <a:close/>
                      <a:moveTo>
                        <a:pt x="2191" y="3872"/>
                      </a:moveTo>
                      <a:lnTo>
                        <a:pt x="2191" y="3872"/>
                      </a:lnTo>
                      <a:cubicBezTo>
                        <a:pt x="2511" y="3986"/>
                        <a:pt x="2830" y="4100"/>
                        <a:pt x="3150" y="4214"/>
                      </a:cubicBezTo>
                      <a:cubicBezTo>
                        <a:pt x="3355" y="4283"/>
                        <a:pt x="3538" y="4374"/>
                        <a:pt x="3744" y="4443"/>
                      </a:cubicBezTo>
                      <a:cubicBezTo>
                        <a:pt x="3858" y="4466"/>
                        <a:pt x="3949" y="4511"/>
                        <a:pt x="4040" y="4557"/>
                      </a:cubicBezTo>
                      <a:cubicBezTo>
                        <a:pt x="4132" y="4580"/>
                        <a:pt x="4223" y="4603"/>
                        <a:pt x="4291" y="4603"/>
                      </a:cubicBezTo>
                      <a:cubicBezTo>
                        <a:pt x="4154" y="4648"/>
                        <a:pt x="4017" y="4808"/>
                        <a:pt x="4154" y="4899"/>
                      </a:cubicBezTo>
                      <a:cubicBezTo>
                        <a:pt x="4223" y="4968"/>
                        <a:pt x="4337" y="5036"/>
                        <a:pt x="4451" y="5105"/>
                      </a:cubicBezTo>
                      <a:cubicBezTo>
                        <a:pt x="4200" y="5059"/>
                        <a:pt x="3949" y="4991"/>
                        <a:pt x="3721" y="4899"/>
                      </a:cubicBezTo>
                      <a:cubicBezTo>
                        <a:pt x="3424" y="4785"/>
                        <a:pt x="3150" y="4648"/>
                        <a:pt x="2899" y="4466"/>
                      </a:cubicBezTo>
                      <a:cubicBezTo>
                        <a:pt x="2648" y="4283"/>
                        <a:pt x="2442" y="4032"/>
                        <a:pt x="2191" y="3872"/>
                      </a:cubicBezTo>
                      <a:close/>
                      <a:moveTo>
                        <a:pt x="639" y="5493"/>
                      </a:moveTo>
                      <a:cubicBezTo>
                        <a:pt x="845" y="5744"/>
                        <a:pt x="1119" y="5926"/>
                        <a:pt x="1393" y="6086"/>
                      </a:cubicBezTo>
                      <a:cubicBezTo>
                        <a:pt x="1666" y="6314"/>
                        <a:pt x="1986" y="6520"/>
                        <a:pt x="2328" y="6657"/>
                      </a:cubicBezTo>
                      <a:cubicBezTo>
                        <a:pt x="2351" y="6680"/>
                        <a:pt x="2397" y="6680"/>
                        <a:pt x="2442" y="6702"/>
                      </a:cubicBezTo>
                      <a:cubicBezTo>
                        <a:pt x="2260" y="6748"/>
                        <a:pt x="2146" y="6999"/>
                        <a:pt x="2374" y="7045"/>
                      </a:cubicBezTo>
                      <a:cubicBezTo>
                        <a:pt x="2557" y="7090"/>
                        <a:pt x="2739" y="7113"/>
                        <a:pt x="2922" y="7113"/>
                      </a:cubicBezTo>
                      <a:cubicBezTo>
                        <a:pt x="2945" y="7159"/>
                        <a:pt x="2990" y="7182"/>
                        <a:pt x="3082" y="7182"/>
                      </a:cubicBezTo>
                      <a:lnTo>
                        <a:pt x="3219" y="7182"/>
                      </a:lnTo>
                      <a:cubicBezTo>
                        <a:pt x="3241" y="7205"/>
                        <a:pt x="3287" y="7250"/>
                        <a:pt x="3333" y="7250"/>
                      </a:cubicBezTo>
                      <a:cubicBezTo>
                        <a:pt x="3287" y="7273"/>
                        <a:pt x="3241" y="7319"/>
                        <a:pt x="3196" y="7364"/>
                      </a:cubicBezTo>
                      <a:cubicBezTo>
                        <a:pt x="2716" y="7342"/>
                        <a:pt x="2237" y="7136"/>
                        <a:pt x="1826" y="6862"/>
                      </a:cubicBezTo>
                      <a:cubicBezTo>
                        <a:pt x="1347" y="6543"/>
                        <a:pt x="753" y="6086"/>
                        <a:pt x="639" y="5493"/>
                      </a:cubicBezTo>
                      <a:close/>
                      <a:moveTo>
                        <a:pt x="2748" y="0"/>
                      </a:moveTo>
                      <a:cubicBezTo>
                        <a:pt x="2670" y="0"/>
                        <a:pt x="2591" y="5"/>
                        <a:pt x="2511" y="15"/>
                      </a:cubicBezTo>
                      <a:cubicBezTo>
                        <a:pt x="2358" y="37"/>
                        <a:pt x="2267" y="290"/>
                        <a:pt x="2442" y="290"/>
                      </a:cubicBezTo>
                      <a:cubicBezTo>
                        <a:pt x="2449" y="290"/>
                        <a:pt x="2457" y="289"/>
                        <a:pt x="2465" y="289"/>
                      </a:cubicBezTo>
                      <a:cubicBezTo>
                        <a:pt x="2538" y="279"/>
                        <a:pt x="2611" y="274"/>
                        <a:pt x="2682" y="274"/>
                      </a:cubicBezTo>
                      <a:cubicBezTo>
                        <a:pt x="2944" y="274"/>
                        <a:pt x="3196" y="336"/>
                        <a:pt x="3447" y="425"/>
                      </a:cubicBezTo>
                      <a:cubicBezTo>
                        <a:pt x="3766" y="517"/>
                        <a:pt x="4063" y="654"/>
                        <a:pt x="4337" y="814"/>
                      </a:cubicBezTo>
                      <a:cubicBezTo>
                        <a:pt x="4793" y="1065"/>
                        <a:pt x="5227" y="1384"/>
                        <a:pt x="5615" y="1727"/>
                      </a:cubicBezTo>
                      <a:cubicBezTo>
                        <a:pt x="5547" y="1749"/>
                        <a:pt x="5501" y="1818"/>
                        <a:pt x="5524" y="1863"/>
                      </a:cubicBezTo>
                      <a:cubicBezTo>
                        <a:pt x="5524" y="1863"/>
                        <a:pt x="5524" y="1863"/>
                        <a:pt x="5524" y="1886"/>
                      </a:cubicBezTo>
                      <a:cubicBezTo>
                        <a:pt x="5296" y="1704"/>
                        <a:pt x="5045" y="1544"/>
                        <a:pt x="4771" y="1430"/>
                      </a:cubicBezTo>
                      <a:cubicBezTo>
                        <a:pt x="4474" y="1316"/>
                        <a:pt x="4040" y="1179"/>
                        <a:pt x="3629" y="1179"/>
                      </a:cubicBezTo>
                      <a:cubicBezTo>
                        <a:pt x="3501" y="1160"/>
                        <a:pt x="3370" y="1151"/>
                        <a:pt x="3239" y="1151"/>
                      </a:cubicBezTo>
                      <a:cubicBezTo>
                        <a:pt x="2741" y="1151"/>
                        <a:pt x="2232" y="1282"/>
                        <a:pt x="1781" y="1498"/>
                      </a:cubicBezTo>
                      <a:cubicBezTo>
                        <a:pt x="1712" y="1521"/>
                        <a:pt x="1644" y="1612"/>
                        <a:pt x="1689" y="1681"/>
                      </a:cubicBezTo>
                      <a:cubicBezTo>
                        <a:pt x="1704" y="1742"/>
                        <a:pt x="1750" y="1772"/>
                        <a:pt x="1799" y="1772"/>
                      </a:cubicBezTo>
                      <a:cubicBezTo>
                        <a:pt x="1824" y="1772"/>
                        <a:pt x="1849" y="1765"/>
                        <a:pt x="1872" y="1749"/>
                      </a:cubicBezTo>
                      <a:cubicBezTo>
                        <a:pt x="2146" y="1635"/>
                        <a:pt x="2420" y="1567"/>
                        <a:pt x="2716" y="1521"/>
                      </a:cubicBezTo>
                      <a:cubicBezTo>
                        <a:pt x="2785" y="1498"/>
                        <a:pt x="2853" y="1498"/>
                        <a:pt x="2922" y="1498"/>
                      </a:cubicBezTo>
                      <a:cubicBezTo>
                        <a:pt x="2922" y="1521"/>
                        <a:pt x="2899" y="1521"/>
                        <a:pt x="2899" y="1544"/>
                      </a:cubicBezTo>
                      <a:cubicBezTo>
                        <a:pt x="2844" y="1626"/>
                        <a:pt x="2888" y="1667"/>
                        <a:pt x="2947" y="1667"/>
                      </a:cubicBezTo>
                      <a:cubicBezTo>
                        <a:pt x="2986" y="1667"/>
                        <a:pt x="3031" y="1649"/>
                        <a:pt x="3059" y="1612"/>
                      </a:cubicBezTo>
                      <a:cubicBezTo>
                        <a:pt x="3104" y="1544"/>
                        <a:pt x="3173" y="1498"/>
                        <a:pt x="3241" y="1475"/>
                      </a:cubicBezTo>
                      <a:lnTo>
                        <a:pt x="3584" y="1475"/>
                      </a:lnTo>
                      <a:cubicBezTo>
                        <a:pt x="3629" y="1475"/>
                        <a:pt x="3675" y="1475"/>
                        <a:pt x="3721" y="1453"/>
                      </a:cubicBezTo>
                      <a:cubicBezTo>
                        <a:pt x="3766" y="1453"/>
                        <a:pt x="3835" y="1475"/>
                        <a:pt x="3880" y="1475"/>
                      </a:cubicBezTo>
                      <a:cubicBezTo>
                        <a:pt x="4154" y="1567"/>
                        <a:pt x="4428" y="1658"/>
                        <a:pt x="4679" y="1818"/>
                      </a:cubicBezTo>
                      <a:cubicBezTo>
                        <a:pt x="4793" y="1886"/>
                        <a:pt x="4908" y="1955"/>
                        <a:pt x="5022" y="2023"/>
                      </a:cubicBezTo>
                      <a:cubicBezTo>
                        <a:pt x="4520" y="1818"/>
                        <a:pt x="3995" y="1704"/>
                        <a:pt x="3447" y="1612"/>
                      </a:cubicBezTo>
                      <a:cubicBezTo>
                        <a:pt x="3440" y="1611"/>
                        <a:pt x="3433" y="1611"/>
                        <a:pt x="3426" y="1611"/>
                      </a:cubicBezTo>
                      <a:cubicBezTo>
                        <a:pt x="3272" y="1611"/>
                        <a:pt x="3114" y="1844"/>
                        <a:pt x="3333" y="1909"/>
                      </a:cubicBezTo>
                      <a:cubicBezTo>
                        <a:pt x="3401" y="1909"/>
                        <a:pt x="3492" y="1932"/>
                        <a:pt x="3584" y="1955"/>
                      </a:cubicBezTo>
                      <a:cubicBezTo>
                        <a:pt x="3531" y="1950"/>
                        <a:pt x="3477" y="1948"/>
                        <a:pt x="3423" y="1948"/>
                      </a:cubicBezTo>
                      <a:cubicBezTo>
                        <a:pt x="3199" y="1948"/>
                        <a:pt x="2978" y="1995"/>
                        <a:pt x="2830" y="2160"/>
                      </a:cubicBezTo>
                      <a:cubicBezTo>
                        <a:pt x="2808" y="2160"/>
                        <a:pt x="2808" y="2183"/>
                        <a:pt x="2785" y="2206"/>
                      </a:cubicBezTo>
                      <a:cubicBezTo>
                        <a:pt x="2762" y="2183"/>
                        <a:pt x="2739" y="2183"/>
                        <a:pt x="2716" y="2183"/>
                      </a:cubicBezTo>
                      <a:cubicBezTo>
                        <a:pt x="2374" y="2115"/>
                        <a:pt x="2032" y="2069"/>
                        <a:pt x="1689" y="2069"/>
                      </a:cubicBezTo>
                      <a:cubicBezTo>
                        <a:pt x="1621" y="2069"/>
                        <a:pt x="1484" y="2183"/>
                        <a:pt x="1575" y="2252"/>
                      </a:cubicBezTo>
                      <a:cubicBezTo>
                        <a:pt x="1644" y="2297"/>
                        <a:pt x="1689" y="2343"/>
                        <a:pt x="1758" y="2388"/>
                      </a:cubicBezTo>
                      <a:cubicBezTo>
                        <a:pt x="1770" y="2401"/>
                        <a:pt x="1787" y="2407"/>
                        <a:pt x="1804" y="2407"/>
                      </a:cubicBezTo>
                      <a:cubicBezTo>
                        <a:pt x="1849" y="2407"/>
                        <a:pt x="1901" y="2369"/>
                        <a:pt x="1917" y="2320"/>
                      </a:cubicBezTo>
                      <a:cubicBezTo>
                        <a:pt x="2146" y="2366"/>
                        <a:pt x="2374" y="2388"/>
                        <a:pt x="2602" y="2457"/>
                      </a:cubicBezTo>
                      <a:cubicBezTo>
                        <a:pt x="2922" y="2525"/>
                        <a:pt x="3264" y="2617"/>
                        <a:pt x="3584" y="2708"/>
                      </a:cubicBezTo>
                      <a:cubicBezTo>
                        <a:pt x="3590" y="2709"/>
                        <a:pt x="3597" y="2710"/>
                        <a:pt x="3604" y="2710"/>
                      </a:cubicBezTo>
                      <a:cubicBezTo>
                        <a:pt x="3713" y="2710"/>
                        <a:pt x="3827" y="2544"/>
                        <a:pt x="3698" y="2480"/>
                      </a:cubicBezTo>
                      <a:cubicBezTo>
                        <a:pt x="3538" y="2411"/>
                        <a:pt x="3378" y="2343"/>
                        <a:pt x="3219" y="2297"/>
                      </a:cubicBezTo>
                      <a:cubicBezTo>
                        <a:pt x="3287" y="2297"/>
                        <a:pt x="3378" y="2297"/>
                        <a:pt x="3447" y="2320"/>
                      </a:cubicBezTo>
                      <a:cubicBezTo>
                        <a:pt x="3584" y="2320"/>
                        <a:pt x="3744" y="2343"/>
                        <a:pt x="3880" y="2366"/>
                      </a:cubicBezTo>
                      <a:cubicBezTo>
                        <a:pt x="4154" y="2411"/>
                        <a:pt x="4428" y="2503"/>
                        <a:pt x="4679" y="2617"/>
                      </a:cubicBezTo>
                      <a:cubicBezTo>
                        <a:pt x="5022" y="2754"/>
                        <a:pt x="5318" y="2959"/>
                        <a:pt x="5547" y="3233"/>
                      </a:cubicBezTo>
                      <a:cubicBezTo>
                        <a:pt x="5547" y="3256"/>
                        <a:pt x="5524" y="3301"/>
                        <a:pt x="5501" y="3347"/>
                      </a:cubicBezTo>
                      <a:cubicBezTo>
                        <a:pt x="5455" y="3324"/>
                        <a:pt x="5433" y="3301"/>
                        <a:pt x="5410" y="3279"/>
                      </a:cubicBezTo>
                      <a:lnTo>
                        <a:pt x="5227" y="3279"/>
                      </a:lnTo>
                      <a:cubicBezTo>
                        <a:pt x="5182" y="3279"/>
                        <a:pt x="5136" y="3301"/>
                        <a:pt x="5113" y="3347"/>
                      </a:cubicBezTo>
                      <a:cubicBezTo>
                        <a:pt x="5067" y="3370"/>
                        <a:pt x="5045" y="3416"/>
                        <a:pt x="5045" y="3461"/>
                      </a:cubicBezTo>
                      <a:cubicBezTo>
                        <a:pt x="5045" y="3484"/>
                        <a:pt x="5045" y="3530"/>
                        <a:pt x="5067" y="3553"/>
                      </a:cubicBezTo>
                      <a:cubicBezTo>
                        <a:pt x="5113" y="3575"/>
                        <a:pt x="5136" y="3598"/>
                        <a:pt x="5182" y="3621"/>
                      </a:cubicBezTo>
                      <a:cubicBezTo>
                        <a:pt x="5090" y="3575"/>
                        <a:pt x="4999" y="3553"/>
                        <a:pt x="4908" y="3553"/>
                      </a:cubicBezTo>
                      <a:cubicBezTo>
                        <a:pt x="4895" y="3546"/>
                        <a:pt x="4881" y="3544"/>
                        <a:pt x="4867" y="3544"/>
                      </a:cubicBezTo>
                      <a:cubicBezTo>
                        <a:pt x="4829" y="3544"/>
                        <a:pt x="4787" y="3565"/>
                        <a:pt x="4771" y="3598"/>
                      </a:cubicBezTo>
                      <a:cubicBezTo>
                        <a:pt x="4748" y="3644"/>
                        <a:pt x="4725" y="3690"/>
                        <a:pt x="4771" y="3735"/>
                      </a:cubicBezTo>
                      <a:cubicBezTo>
                        <a:pt x="4885" y="3804"/>
                        <a:pt x="4953" y="3895"/>
                        <a:pt x="5022" y="3986"/>
                      </a:cubicBezTo>
                      <a:cubicBezTo>
                        <a:pt x="4862" y="3895"/>
                        <a:pt x="4679" y="3804"/>
                        <a:pt x="4497" y="3735"/>
                      </a:cubicBezTo>
                      <a:cubicBezTo>
                        <a:pt x="4520" y="3712"/>
                        <a:pt x="4542" y="3712"/>
                        <a:pt x="4542" y="3690"/>
                      </a:cubicBezTo>
                      <a:cubicBezTo>
                        <a:pt x="4611" y="3644"/>
                        <a:pt x="4657" y="3530"/>
                        <a:pt x="4588" y="3461"/>
                      </a:cubicBezTo>
                      <a:cubicBezTo>
                        <a:pt x="3918" y="2980"/>
                        <a:pt x="3114" y="2748"/>
                        <a:pt x="2299" y="2748"/>
                      </a:cubicBezTo>
                      <a:cubicBezTo>
                        <a:pt x="2225" y="2748"/>
                        <a:pt x="2151" y="2750"/>
                        <a:pt x="2077" y="2754"/>
                      </a:cubicBezTo>
                      <a:cubicBezTo>
                        <a:pt x="1917" y="2754"/>
                        <a:pt x="1826" y="3005"/>
                        <a:pt x="2032" y="3005"/>
                      </a:cubicBezTo>
                      <a:cubicBezTo>
                        <a:pt x="2063" y="3004"/>
                        <a:pt x="2095" y="3003"/>
                        <a:pt x="2127" y="3003"/>
                      </a:cubicBezTo>
                      <a:cubicBezTo>
                        <a:pt x="2915" y="3003"/>
                        <a:pt x="3677" y="3274"/>
                        <a:pt x="4291" y="3735"/>
                      </a:cubicBezTo>
                      <a:lnTo>
                        <a:pt x="4314" y="3735"/>
                      </a:lnTo>
                      <a:cubicBezTo>
                        <a:pt x="4268" y="3758"/>
                        <a:pt x="4246" y="3804"/>
                        <a:pt x="4246" y="3849"/>
                      </a:cubicBezTo>
                      <a:cubicBezTo>
                        <a:pt x="4086" y="3758"/>
                        <a:pt x="3926" y="3690"/>
                        <a:pt x="3744" y="3644"/>
                      </a:cubicBezTo>
                      <a:cubicBezTo>
                        <a:pt x="3726" y="3638"/>
                        <a:pt x="3708" y="3635"/>
                        <a:pt x="3689" y="3635"/>
                      </a:cubicBezTo>
                      <a:cubicBezTo>
                        <a:pt x="3632" y="3635"/>
                        <a:pt x="3572" y="3661"/>
                        <a:pt x="3538" y="3712"/>
                      </a:cubicBezTo>
                      <a:cubicBezTo>
                        <a:pt x="3492" y="3781"/>
                        <a:pt x="3470" y="3872"/>
                        <a:pt x="3561" y="3895"/>
                      </a:cubicBezTo>
                      <a:cubicBezTo>
                        <a:pt x="3766" y="3963"/>
                        <a:pt x="3972" y="4078"/>
                        <a:pt x="4154" y="4192"/>
                      </a:cubicBezTo>
                      <a:cubicBezTo>
                        <a:pt x="4086" y="4169"/>
                        <a:pt x="4017" y="4146"/>
                        <a:pt x="3972" y="4123"/>
                      </a:cubicBezTo>
                      <a:cubicBezTo>
                        <a:pt x="3744" y="4055"/>
                        <a:pt x="3538" y="4009"/>
                        <a:pt x="3333" y="3941"/>
                      </a:cubicBezTo>
                      <a:cubicBezTo>
                        <a:pt x="2922" y="3804"/>
                        <a:pt x="2488" y="3667"/>
                        <a:pt x="2077" y="3530"/>
                      </a:cubicBezTo>
                      <a:cubicBezTo>
                        <a:pt x="2065" y="3526"/>
                        <a:pt x="2051" y="3524"/>
                        <a:pt x="2038" y="3524"/>
                      </a:cubicBezTo>
                      <a:cubicBezTo>
                        <a:pt x="1977" y="3524"/>
                        <a:pt x="1909" y="3561"/>
                        <a:pt x="1872" y="3598"/>
                      </a:cubicBezTo>
                      <a:cubicBezTo>
                        <a:pt x="1849" y="3644"/>
                        <a:pt x="1826" y="3735"/>
                        <a:pt x="1895" y="3758"/>
                      </a:cubicBezTo>
                      <a:cubicBezTo>
                        <a:pt x="1963" y="3781"/>
                        <a:pt x="2009" y="3804"/>
                        <a:pt x="2054" y="3826"/>
                      </a:cubicBezTo>
                      <a:cubicBezTo>
                        <a:pt x="1940" y="3826"/>
                        <a:pt x="1826" y="3895"/>
                        <a:pt x="1849" y="4009"/>
                      </a:cubicBezTo>
                      <a:cubicBezTo>
                        <a:pt x="1963" y="4283"/>
                        <a:pt x="2191" y="4511"/>
                        <a:pt x="2442" y="4694"/>
                      </a:cubicBezTo>
                      <a:cubicBezTo>
                        <a:pt x="2671" y="4899"/>
                        <a:pt x="2945" y="5059"/>
                        <a:pt x="3241" y="5196"/>
                      </a:cubicBezTo>
                      <a:cubicBezTo>
                        <a:pt x="3333" y="5242"/>
                        <a:pt x="3447" y="5287"/>
                        <a:pt x="3561" y="5333"/>
                      </a:cubicBezTo>
                      <a:cubicBezTo>
                        <a:pt x="3310" y="5242"/>
                        <a:pt x="3059" y="5173"/>
                        <a:pt x="2808" y="5036"/>
                      </a:cubicBezTo>
                      <a:cubicBezTo>
                        <a:pt x="2789" y="5028"/>
                        <a:pt x="2769" y="5025"/>
                        <a:pt x="2749" y="5025"/>
                      </a:cubicBezTo>
                      <a:cubicBezTo>
                        <a:pt x="2600" y="5025"/>
                        <a:pt x="2441" y="5230"/>
                        <a:pt x="2602" y="5310"/>
                      </a:cubicBezTo>
                      <a:cubicBezTo>
                        <a:pt x="3013" y="5516"/>
                        <a:pt x="3447" y="5675"/>
                        <a:pt x="3903" y="5767"/>
                      </a:cubicBezTo>
                      <a:cubicBezTo>
                        <a:pt x="3880" y="5812"/>
                        <a:pt x="3858" y="5858"/>
                        <a:pt x="3880" y="5904"/>
                      </a:cubicBezTo>
                      <a:cubicBezTo>
                        <a:pt x="3835" y="5904"/>
                        <a:pt x="3789" y="5926"/>
                        <a:pt x="3744" y="5926"/>
                      </a:cubicBezTo>
                      <a:cubicBezTo>
                        <a:pt x="3492" y="5926"/>
                        <a:pt x="3241" y="5881"/>
                        <a:pt x="3013" y="5744"/>
                      </a:cubicBezTo>
                      <a:cubicBezTo>
                        <a:pt x="3001" y="5740"/>
                        <a:pt x="2987" y="5738"/>
                        <a:pt x="2974" y="5738"/>
                      </a:cubicBezTo>
                      <a:cubicBezTo>
                        <a:pt x="2913" y="5738"/>
                        <a:pt x="2845" y="5775"/>
                        <a:pt x="2808" y="5812"/>
                      </a:cubicBezTo>
                      <a:cubicBezTo>
                        <a:pt x="2785" y="5835"/>
                        <a:pt x="2762" y="5881"/>
                        <a:pt x="2762" y="5926"/>
                      </a:cubicBezTo>
                      <a:cubicBezTo>
                        <a:pt x="2488" y="5744"/>
                        <a:pt x="2214" y="5561"/>
                        <a:pt x="1940" y="5356"/>
                      </a:cubicBezTo>
                      <a:cubicBezTo>
                        <a:pt x="1911" y="5334"/>
                        <a:pt x="1875" y="5325"/>
                        <a:pt x="1838" y="5325"/>
                      </a:cubicBezTo>
                      <a:cubicBezTo>
                        <a:pt x="1678" y="5325"/>
                        <a:pt x="1491" y="5504"/>
                        <a:pt x="1621" y="5652"/>
                      </a:cubicBezTo>
                      <a:cubicBezTo>
                        <a:pt x="1689" y="5721"/>
                        <a:pt x="1781" y="5789"/>
                        <a:pt x="1849" y="5858"/>
                      </a:cubicBezTo>
                      <a:cubicBezTo>
                        <a:pt x="1210" y="5516"/>
                        <a:pt x="685" y="4991"/>
                        <a:pt x="411" y="4306"/>
                      </a:cubicBezTo>
                      <a:cubicBezTo>
                        <a:pt x="388" y="4260"/>
                        <a:pt x="343" y="4243"/>
                        <a:pt x="291" y="4243"/>
                      </a:cubicBezTo>
                      <a:cubicBezTo>
                        <a:pt x="240" y="4243"/>
                        <a:pt x="183" y="4260"/>
                        <a:pt x="137" y="4283"/>
                      </a:cubicBezTo>
                      <a:cubicBezTo>
                        <a:pt x="46" y="4329"/>
                        <a:pt x="0" y="4420"/>
                        <a:pt x="46" y="4534"/>
                      </a:cubicBezTo>
                      <a:cubicBezTo>
                        <a:pt x="137" y="4785"/>
                        <a:pt x="274" y="5059"/>
                        <a:pt x="457" y="5287"/>
                      </a:cubicBezTo>
                      <a:cubicBezTo>
                        <a:pt x="343" y="5310"/>
                        <a:pt x="228" y="5401"/>
                        <a:pt x="228" y="5516"/>
                      </a:cubicBezTo>
                      <a:cubicBezTo>
                        <a:pt x="297" y="6246"/>
                        <a:pt x="982" y="6794"/>
                        <a:pt x="1529" y="7182"/>
                      </a:cubicBezTo>
                      <a:cubicBezTo>
                        <a:pt x="1984" y="7485"/>
                        <a:pt x="2502" y="7741"/>
                        <a:pt x="3056" y="7741"/>
                      </a:cubicBezTo>
                      <a:cubicBezTo>
                        <a:pt x="3170" y="7741"/>
                        <a:pt x="3285" y="7730"/>
                        <a:pt x="3401" y="7707"/>
                      </a:cubicBezTo>
                      <a:cubicBezTo>
                        <a:pt x="3470" y="7684"/>
                        <a:pt x="3584" y="7638"/>
                        <a:pt x="3584" y="7524"/>
                      </a:cubicBezTo>
                      <a:cubicBezTo>
                        <a:pt x="3744" y="7501"/>
                        <a:pt x="3903" y="7456"/>
                        <a:pt x="4063" y="7387"/>
                      </a:cubicBezTo>
                      <a:cubicBezTo>
                        <a:pt x="4268" y="7296"/>
                        <a:pt x="4497" y="7205"/>
                        <a:pt x="4679" y="7068"/>
                      </a:cubicBezTo>
                      <a:cubicBezTo>
                        <a:pt x="4771" y="7022"/>
                        <a:pt x="4862" y="6908"/>
                        <a:pt x="4793" y="6817"/>
                      </a:cubicBezTo>
                      <a:cubicBezTo>
                        <a:pt x="4771" y="6748"/>
                        <a:pt x="4702" y="6725"/>
                        <a:pt x="4611" y="6725"/>
                      </a:cubicBezTo>
                      <a:cubicBezTo>
                        <a:pt x="4657" y="6702"/>
                        <a:pt x="4679" y="6680"/>
                        <a:pt x="4702" y="6634"/>
                      </a:cubicBezTo>
                      <a:cubicBezTo>
                        <a:pt x="4722" y="6641"/>
                        <a:pt x="4742" y="6643"/>
                        <a:pt x="4762" y="6643"/>
                      </a:cubicBezTo>
                      <a:cubicBezTo>
                        <a:pt x="4811" y="6643"/>
                        <a:pt x="4859" y="6627"/>
                        <a:pt x="4908" y="6611"/>
                      </a:cubicBezTo>
                      <a:cubicBezTo>
                        <a:pt x="4930" y="6611"/>
                        <a:pt x="4953" y="6588"/>
                        <a:pt x="4976" y="6588"/>
                      </a:cubicBezTo>
                      <a:cubicBezTo>
                        <a:pt x="4993" y="6591"/>
                        <a:pt x="5012" y="6593"/>
                        <a:pt x="5031" y="6593"/>
                      </a:cubicBezTo>
                      <a:cubicBezTo>
                        <a:pt x="5163" y="6593"/>
                        <a:pt x="5327" y="6525"/>
                        <a:pt x="5387" y="6406"/>
                      </a:cubicBezTo>
                      <a:cubicBezTo>
                        <a:pt x="5592" y="5972"/>
                        <a:pt x="5775" y="5516"/>
                        <a:pt x="5935" y="5059"/>
                      </a:cubicBezTo>
                      <a:cubicBezTo>
                        <a:pt x="5958" y="5036"/>
                        <a:pt x="5980" y="5013"/>
                        <a:pt x="6003" y="4991"/>
                      </a:cubicBezTo>
                      <a:cubicBezTo>
                        <a:pt x="6186" y="4511"/>
                        <a:pt x="6368" y="4055"/>
                        <a:pt x="6528" y="3575"/>
                      </a:cubicBezTo>
                      <a:cubicBezTo>
                        <a:pt x="6688" y="3165"/>
                        <a:pt x="6825" y="2776"/>
                        <a:pt x="7008" y="2388"/>
                      </a:cubicBezTo>
                      <a:cubicBezTo>
                        <a:pt x="7008" y="2388"/>
                        <a:pt x="7008" y="2388"/>
                        <a:pt x="7008" y="2366"/>
                      </a:cubicBezTo>
                      <a:cubicBezTo>
                        <a:pt x="7122" y="2343"/>
                        <a:pt x="7259" y="2183"/>
                        <a:pt x="7144" y="2069"/>
                      </a:cubicBezTo>
                      <a:cubicBezTo>
                        <a:pt x="6962" y="1932"/>
                        <a:pt x="6802" y="1795"/>
                        <a:pt x="6619" y="1635"/>
                      </a:cubicBezTo>
                      <a:cubicBezTo>
                        <a:pt x="6551" y="1567"/>
                        <a:pt x="6460" y="1498"/>
                        <a:pt x="6391" y="1430"/>
                      </a:cubicBezTo>
                      <a:cubicBezTo>
                        <a:pt x="6325" y="1380"/>
                        <a:pt x="6248" y="1343"/>
                        <a:pt x="6175" y="1343"/>
                      </a:cubicBezTo>
                      <a:cubicBezTo>
                        <a:pt x="6147" y="1343"/>
                        <a:pt x="6120" y="1349"/>
                        <a:pt x="6095" y="1361"/>
                      </a:cubicBezTo>
                      <a:cubicBezTo>
                        <a:pt x="5980" y="1316"/>
                        <a:pt x="5889" y="1247"/>
                        <a:pt x="5798" y="1202"/>
                      </a:cubicBezTo>
                      <a:cubicBezTo>
                        <a:pt x="5784" y="1188"/>
                        <a:pt x="5767" y="1183"/>
                        <a:pt x="5748" y="1183"/>
                      </a:cubicBezTo>
                      <a:cubicBezTo>
                        <a:pt x="5703" y="1183"/>
                        <a:pt x="5647" y="1215"/>
                        <a:pt x="5615" y="1247"/>
                      </a:cubicBezTo>
                      <a:cubicBezTo>
                        <a:pt x="5296" y="950"/>
                        <a:pt x="4930" y="699"/>
                        <a:pt x="4542" y="517"/>
                      </a:cubicBezTo>
                      <a:cubicBezTo>
                        <a:pt x="4223" y="357"/>
                        <a:pt x="3903" y="220"/>
                        <a:pt x="3561" y="129"/>
                      </a:cubicBezTo>
                      <a:cubicBezTo>
                        <a:pt x="3294" y="57"/>
                        <a:pt x="3026" y="0"/>
                        <a:pt x="274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9" name="Google Shape;3099;p58"/>
                <p:cNvSpPr/>
                <p:nvPr/>
              </p:nvSpPr>
              <p:spPr>
                <a:xfrm>
                  <a:off x="3811615" y="3287869"/>
                  <a:ext cx="57986" cy="9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" h="524" extrusionOk="0">
                      <a:moveTo>
                        <a:pt x="1025" y="1"/>
                      </a:moveTo>
                      <a:cubicBezTo>
                        <a:pt x="735" y="1"/>
                        <a:pt x="446" y="15"/>
                        <a:pt x="160" y="42"/>
                      </a:cubicBezTo>
                      <a:cubicBezTo>
                        <a:pt x="46" y="65"/>
                        <a:pt x="0" y="225"/>
                        <a:pt x="137" y="225"/>
                      </a:cubicBezTo>
                      <a:cubicBezTo>
                        <a:pt x="305" y="213"/>
                        <a:pt x="473" y="207"/>
                        <a:pt x="641" y="207"/>
                      </a:cubicBezTo>
                      <a:cubicBezTo>
                        <a:pt x="1431" y="207"/>
                        <a:pt x="2219" y="333"/>
                        <a:pt x="2990" y="521"/>
                      </a:cubicBezTo>
                      <a:cubicBezTo>
                        <a:pt x="2997" y="523"/>
                        <a:pt x="3004" y="523"/>
                        <a:pt x="3011" y="523"/>
                      </a:cubicBezTo>
                      <a:cubicBezTo>
                        <a:pt x="3120" y="523"/>
                        <a:pt x="3234" y="359"/>
                        <a:pt x="3105" y="316"/>
                      </a:cubicBezTo>
                      <a:cubicBezTo>
                        <a:pt x="2441" y="89"/>
                        <a:pt x="1732" y="1"/>
                        <a:pt x="102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0" name="Google Shape;3100;p58"/>
                <p:cNvSpPr/>
                <p:nvPr/>
              </p:nvSpPr>
              <p:spPr>
                <a:xfrm>
                  <a:off x="3821154" y="3278312"/>
                  <a:ext cx="49935" cy="10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559" extrusionOk="0">
                      <a:moveTo>
                        <a:pt x="764" y="1"/>
                      </a:moveTo>
                      <a:cubicBezTo>
                        <a:pt x="592" y="1"/>
                        <a:pt x="418" y="8"/>
                        <a:pt x="244" y="27"/>
                      </a:cubicBezTo>
                      <a:cubicBezTo>
                        <a:pt x="91" y="27"/>
                        <a:pt x="1" y="280"/>
                        <a:pt x="196" y="280"/>
                      </a:cubicBezTo>
                      <a:cubicBezTo>
                        <a:pt x="204" y="280"/>
                        <a:pt x="212" y="279"/>
                        <a:pt x="222" y="278"/>
                      </a:cubicBezTo>
                      <a:cubicBezTo>
                        <a:pt x="319" y="272"/>
                        <a:pt x="419" y="269"/>
                        <a:pt x="519" y="269"/>
                      </a:cubicBezTo>
                      <a:cubicBezTo>
                        <a:pt x="793" y="269"/>
                        <a:pt x="1073" y="291"/>
                        <a:pt x="1340" y="324"/>
                      </a:cubicBezTo>
                      <a:cubicBezTo>
                        <a:pt x="1728" y="392"/>
                        <a:pt x="2093" y="484"/>
                        <a:pt x="2481" y="552"/>
                      </a:cubicBezTo>
                      <a:cubicBezTo>
                        <a:pt x="2492" y="556"/>
                        <a:pt x="2503" y="558"/>
                        <a:pt x="2514" y="558"/>
                      </a:cubicBezTo>
                      <a:cubicBezTo>
                        <a:pt x="2629" y="558"/>
                        <a:pt x="2784" y="363"/>
                        <a:pt x="2618" y="301"/>
                      </a:cubicBezTo>
                      <a:cubicBezTo>
                        <a:pt x="2253" y="141"/>
                        <a:pt x="1865" y="73"/>
                        <a:pt x="1454" y="27"/>
                      </a:cubicBezTo>
                      <a:cubicBezTo>
                        <a:pt x="1230" y="14"/>
                        <a:pt x="999" y="1"/>
                        <a:pt x="76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1" name="Google Shape;3101;p58"/>
                <p:cNvSpPr/>
                <p:nvPr/>
              </p:nvSpPr>
              <p:spPr>
                <a:xfrm>
                  <a:off x="3812027" y="3262605"/>
                  <a:ext cx="52463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6" h="852" extrusionOk="0">
                      <a:moveTo>
                        <a:pt x="783" y="0"/>
                      </a:moveTo>
                      <a:cubicBezTo>
                        <a:pt x="561" y="0"/>
                        <a:pt x="343" y="8"/>
                        <a:pt x="137" y="13"/>
                      </a:cubicBezTo>
                      <a:cubicBezTo>
                        <a:pt x="69" y="13"/>
                        <a:pt x="0" y="150"/>
                        <a:pt x="92" y="150"/>
                      </a:cubicBezTo>
                      <a:cubicBezTo>
                        <a:pt x="183" y="173"/>
                        <a:pt x="251" y="173"/>
                        <a:pt x="343" y="173"/>
                      </a:cubicBezTo>
                      <a:cubicBezTo>
                        <a:pt x="343" y="196"/>
                        <a:pt x="365" y="218"/>
                        <a:pt x="388" y="241"/>
                      </a:cubicBezTo>
                      <a:cubicBezTo>
                        <a:pt x="753" y="287"/>
                        <a:pt x="1119" y="355"/>
                        <a:pt x="1484" y="401"/>
                      </a:cubicBezTo>
                      <a:cubicBezTo>
                        <a:pt x="1529" y="401"/>
                        <a:pt x="1598" y="378"/>
                        <a:pt x="1621" y="333"/>
                      </a:cubicBezTo>
                      <a:cubicBezTo>
                        <a:pt x="1986" y="424"/>
                        <a:pt x="2328" y="607"/>
                        <a:pt x="2625" y="835"/>
                      </a:cubicBezTo>
                      <a:cubicBezTo>
                        <a:pt x="2644" y="846"/>
                        <a:pt x="2666" y="851"/>
                        <a:pt x="2688" y="851"/>
                      </a:cubicBezTo>
                      <a:cubicBezTo>
                        <a:pt x="2799" y="851"/>
                        <a:pt x="2926" y="724"/>
                        <a:pt x="2831" y="629"/>
                      </a:cubicBezTo>
                      <a:cubicBezTo>
                        <a:pt x="2304" y="85"/>
                        <a:pt x="1521" y="0"/>
                        <a:pt x="78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2" name="Google Shape;3102;p58"/>
                <p:cNvSpPr/>
                <p:nvPr/>
              </p:nvSpPr>
              <p:spPr>
                <a:xfrm>
                  <a:off x="3814968" y="3348187"/>
                  <a:ext cx="33493" cy="1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8" h="956" extrusionOk="0">
                      <a:moveTo>
                        <a:pt x="298" y="0"/>
                      </a:moveTo>
                      <a:cubicBezTo>
                        <a:pt x="168" y="0"/>
                        <a:pt x="1" y="157"/>
                        <a:pt x="110" y="284"/>
                      </a:cubicBezTo>
                      <a:cubicBezTo>
                        <a:pt x="316" y="490"/>
                        <a:pt x="544" y="650"/>
                        <a:pt x="795" y="764"/>
                      </a:cubicBezTo>
                      <a:cubicBezTo>
                        <a:pt x="932" y="832"/>
                        <a:pt x="1069" y="878"/>
                        <a:pt x="1206" y="924"/>
                      </a:cubicBezTo>
                      <a:cubicBezTo>
                        <a:pt x="1319" y="940"/>
                        <a:pt x="1420" y="956"/>
                        <a:pt x="1527" y="956"/>
                      </a:cubicBezTo>
                      <a:cubicBezTo>
                        <a:pt x="1571" y="956"/>
                        <a:pt x="1615" y="953"/>
                        <a:pt x="1662" y="946"/>
                      </a:cubicBezTo>
                      <a:cubicBezTo>
                        <a:pt x="1731" y="946"/>
                        <a:pt x="1822" y="878"/>
                        <a:pt x="1845" y="809"/>
                      </a:cubicBezTo>
                      <a:cubicBezTo>
                        <a:pt x="1868" y="741"/>
                        <a:pt x="1822" y="672"/>
                        <a:pt x="1754" y="672"/>
                      </a:cubicBezTo>
                      <a:cubicBezTo>
                        <a:pt x="1229" y="604"/>
                        <a:pt x="749" y="421"/>
                        <a:pt x="384" y="33"/>
                      </a:cubicBezTo>
                      <a:cubicBezTo>
                        <a:pt x="361" y="10"/>
                        <a:pt x="330" y="0"/>
                        <a:pt x="2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3" name="Google Shape;3103;p58"/>
                <p:cNvSpPr/>
                <p:nvPr/>
              </p:nvSpPr>
              <p:spPr>
                <a:xfrm>
                  <a:off x="3842312" y="3334452"/>
                  <a:ext cx="21695" cy="1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" h="686" extrusionOk="0">
                      <a:moveTo>
                        <a:pt x="229" y="0"/>
                      </a:moveTo>
                      <a:cubicBezTo>
                        <a:pt x="183" y="23"/>
                        <a:pt x="114" y="46"/>
                        <a:pt x="69" y="69"/>
                      </a:cubicBezTo>
                      <a:cubicBezTo>
                        <a:pt x="46" y="115"/>
                        <a:pt x="0" y="160"/>
                        <a:pt x="0" y="206"/>
                      </a:cubicBezTo>
                      <a:cubicBezTo>
                        <a:pt x="0" y="252"/>
                        <a:pt x="0" y="297"/>
                        <a:pt x="46" y="320"/>
                      </a:cubicBezTo>
                      <a:cubicBezTo>
                        <a:pt x="183" y="411"/>
                        <a:pt x="320" y="480"/>
                        <a:pt x="480" y="548"/>
                      </a:cubicBezTo>
                      <a:cubicBezTo>
                        <a:pt x="548" y="594"/>
                        <a:pt x="617" y="617"/>
                        <a:pt x="708" y="640"/>
                      </a:cubicBezTo>
                      <a:cubicBezTo>
                        <a:pt x="799" y="662"/>
                        <a:pt x="890" y="662"/>
                        <a:pt x="982" y="685"/>
                      </a:cubicBezTo>
                      <a:cubicBezTo>
                        <a:pt x="1050" y="685"/>
                        <a:pt x="1142" y="640"/>
                        <a:pt x="1187" y="571"/>
                      </a:cubicBezTo>
                      <a:cubicBezTo>
                        <a:pt x="1210" y="525"/>
                        <a:pt x="1210" y="434"/>
                        <a:pt x="1142" y="411"/>
                      </a:cubicBezTo>
                      <a:cubicBezTo>
                        <a:pt x="1073" y="389"/>
                        <a:pt x="1005" y="343"/>
                        <a:pt x="936" y="320"/>
                      </a:cubicBezTo>
                      <a:cubicBezTo>
                        <a:pt x="868" y="297"/>
                        <a:pt x="799" y="274"/>
                        <a:pt x="731" y="229"/>
                      </a:cubicBezTo>
                      <a:cubicBezTo>
                        <a:pt x="662" y="206"/>
                        <a:pt x="594" y="183"/>
                        <a:pt x="525" y="137"/>
                      </a:cubicBezTo>
                      <a:cubicBezTo>
                        <a:pt x="502" y="137"/>
                        <a:pt x="457" y="115"/>
                        <a:pt x="434" y="92"/>
                      </a:cubicBezTo>
                      <a:lnTo>
                        <a:pt x="388" y="69"/>
                      </a:lnTo>
                      <a:cubicBezTo>
                        <a:pt x="365" y="46"/>
                        <a:pt x="365" y="46"/>
                        <a:pt x="343" y="46"/>
                      </a:cubicBezTo>
                      <a:cubicBezTo>
                        <a:pt x="320" y="23"/>
                        <a:pt x="27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4" name="Google Shape;3104;p58"/>
                <p:cNvSpPr/>
                <p:nvPr/>
              </p:nvSpPr>
              <p:spPr>
                <a:xfrm>
                  <a:off x="3875053" y="3329539"/>
                  <a:ext cx="10650" cy="10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95" extrusionOk="0">
                      <a:moveTo>
                        <a:pt x="183" y="1"/>
                      </a:moveTo>
                      <a:cubicBezTo>
                        <a:pt x="137" y="1"/>
                        <a:pt x="92" y="23"/>
                        <a:pt x="69" y="46"/>
                      </a:cubicBezTo>
                      <a:cubicBezTo>
                        <a:pt x="46" y="69"/>
                        <a:pt x="23" y="115"/>
                        <a:pt x="0" y="138"/>
                      </a:cubicBezTo>
                      <a:cubicBezTo>
                        <a:pt x="0" y="183"/>
                        <a:pt x="23" y="206"/>
                        <a:pt x="46" y="229"/>
                      </a:cubicBezTo>
                      <a:cubicBezTo>
                        <a:pt x="92" y="274"/>
                        <a:pt x="160" y="320"/>
                        <a:pt x="229" y="343"/>
                      </a:cubicBezTo>
                      <a:cubicBezTo>
                        <a:pt x="206" y="366"/>
                        <a:pt x="183" y="389"/>
                        <a:pt x="183" y="389"/>
                      </a:cubicBezTo>
                      <a:cubicBezTo>
                        <a:pt x="183" y="411"/>
                        <a:pt x="160" y="434"/>
                        <a:pt x="160" y="434"/>
                      </a:cubicBezTo>
                      <a:cubicBezTo>
                        <a:pt x="160" y="457"/>
                        <a:pt x="160" y="480"/>
                        <a:pt x="160" y="503"/>
                      </a:cubicBezTo>
                      <a:cubicBezTo>
                        <a:pt x="160" y="526"/>
                        <a:pt x="183" y="548"/>
                        <a:pt x="206" y="571"/>
                      </a:cubicBezTo>
                      <a:cubicBezTo>
                        <a:pt x="206" y="571"/>
                        <a:pt x="229" y="594"/>
                        <a:pt x="229" y="594"/>
                      </a:cubicBezTo>
                      <a:lnTo>
                        <a:pt x="343" y="594"/>
                      </a:lnTo>
                      <a:cubicBezTo>
                        <a:pt x="366" y="594"/>
                        <a:pt x="388" y="594"/>
                        <a:pt x="411" y="571"/>
                      </a:cubicBezTo>
                      <a:cubicBezTo>
                        <a:pt x="434" y="571"/>
                        <a:pt x="434" y="571"/>
                        <a:pt x="457" y="548"/>
                      </a:cubicBezTo>
                      <a:cubicBezTo>
                        <a:pt x="480" y="548"/>
                        <a:pt x="502" y="526"/>
                        <a:pt x="502" y="503"/>
                      </a:cubicBezTo>
                      <a:cubicBezTo>
                        <a:pt x="525" y="503"/>
                        <a:pt x="548" y="480"/>
                        <a:pt x="548" y="457"/>
                      </a:cubicBezTo>
                      <a:cubicBezTo>
                        <a:pt x="571" y="434"/>
                        <a:pt x="571" y="411"/>
                        <a:pt x="571" y="389"/>
                      </a:cubicBezTo>
                      <a:cubicBezTo>
                        <a:pt x="571" y="366"/>
                        <a:pt x="571" y="343"/>
                        <a:pt x="548" y="343"/>
                      </a:cubicBezTo>
                      <a:cubicBezTo>
                        <a:pt x="571" y="320"/>
                        <a:pt x="571" y="320"/>
                        <a:pt x="594" y="297"/>
                      </a:cubicBezTo>
                      <a:cubicBezTo>
                        <a:pt x="594" y="274"/>
                        <a:pt x="594" y="252"/>
                        <a:pt x="594" y="229"/>
                      </a:cubicBezTo>
                      <a:cubicBezTo>
                        <a:pt x="594" y="206"/>
                        <a:pt x="571" y="183"/>
                        <a:pt x="548" y="183"/>
                      </a:cubicBezTo>
                      <a:cubicBezTo>
                        <a:pt x="502" y="160"/>
                        <a:pt x="480" y="160"/>
                        <a:pt x="434" y="138"/>
                      </a:cubicBezTo>
                      <a:lnTo>
                        <a:pt x="457" y="138"/>
                      </a:lnTo>
                      <a:cubicBezTo>
                        <a:pt x="434" y="138"/>
                        <a:pt x="411" y="115"/>
                        <a:pt x="388" y="115"/>
                      </a:cubicBezTo>
                      <a:cubicBezTo>
                        <a:pt x="388" y="115"/>
                        <a:pt x="388" y="92"/>
                        <a:pt x="388" y="92"/>
                      </a:cubicBezTo>
                      <a:cubicBezTo>
                        <a:pt x="343" y="69"/>
                        <a:pt x="320" y="46"/>
                        <a:pt x="274" y="23"/>
                      </a:cubicBezTo>
                      <a:cubicBezTo>
                        <a:pt x="251" y="1"/>
                        <a:pt x="206" y="1"/>
                        <a:pt x="18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5" name="Google Shape;3105;p58"/>
                <p:cNvSpPr/>
                <p:nvPr/>
              </p:nvSpPr>
              <p:spPr>
                <a:xfrm>
                  <a:off x="3862645" y="3308148"/>
                  <a:ext cx="34282" cy="19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" h="1065" extrusionOk="0">
                      <a:moveTo>
                        <a:pt x="263" y="0"/>
                      </a:moveTo>
                      <a:cubicBezTo>
                        <a:pt x="135" y="0"/>
                        <a:pt x="0" y="173"/>
                        <a:pt x="144" y="235"/>
                      </a:cubicBezTo>
                      <a:cubicBezTo>
                        <a:pt x="396" y="349"/>
                        <a:pt x="624" y="486"/>
                        <a:pt x="875" y="623"/>
                      </a:cubicBezTo>
                      <a:cubicBezTo>
                        <a:pt x="1126" y="783"/>
                        <a:pt x="1354" y="943"/>
                        <a:pt x="1605" y="1057"/>
                      </a:cubicBezTo>
                      <a:cubicBezTo>
                        <a:pt x="1619" y="1062"/>
                        <a:pt x="1634" y="1065"/>
                        <a:pt x="1650" y="1065"/>
                      </a:cubicBezTo>
                      <a:cubicBezTo>
                        <a:pt x="1764" y="1065"/>
                        <a:pt x="1911" y="931"/>
                        <a:pt x="1811" y="851"/>
                      </a:cubicBezTo>
                      <a:cubicBezTo>
                        <a:pt x="1582" y="646"/>
                        <a:pt x="1331" y="509"/>
                        <a:pt x="1080" y="395"/>
                      </a:cubicBezTo>
                      <a:cubicBezTo>
                        <a:pt x="829" y="258"/>
                        <a:pt x="578" y="121"/>
                        <a:pt x="304" y="7"/>
                      </a:cubicBezTo>
                      <a:cubicBezTo>
                        <a:pt x="291" y="2"/>
                        <a:pt x="277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06" name="Google Shape;3106;p58"/>
              <p:cNvSpPr/>
              <p:nvPr/>
            </p:nvSpPr>
            <p:spPr>
              <a:xfrm>
                <a:off x="3767004" y="3169778"/>
                <a:ext cx="278722" cy="339451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8932" extrusionOk="0">
                    <a:moveTo>
                      <a:pt x="8927" y="1"/>
                    </a:moveTo>
                    <a:cubicBezTo>
                      <a:pt x="8839" y="1"/>
                      <a:pt x="8696" y="117"/>
                      <a:pt x="8332" y="397"/>
                    </a:cubicBezTo>
                    <a:cubicBezTo>
                      <a:pt x="7441" y="1082"/>
                      <a:pt x="5958" y="2953"/>
                      <a:pt x="5958" y="4482"/>
                    </a:cubicBezTo>
                    <a:cubicBezTo>
                      <a:pt x="5935" y="6012"/>
                      <a:pt x="6711" y="8979"/>
                      <a:pt x="6072" y="9801"/>
                    </a:cubicBezTo>
                    <a:cubicBezTo>
                      <a:pt x="5433" y="10622"/>
                      <a:pt x="3675" y="11353"/>
                      <a:pt x="2831" y="12334"/>
                    </a:cubicBezTo>
                    <a:cubicBezTo>
                      <a:pt x="2009" y="13339"/>
                      <a:pt x="1279" y="13658"/>
                      <a:pt x="754" y="13864"/>
                    </a:cubicBezTo>
                    <a:cubicBezTo>
                      <a:pt x="251" y="14046"/>
                      <a:pt x="0" y="14252"/>
                      <a:pt x="251" y="14685"/>
                    </a:cubicBezTo>
                    <a:cubicBezTo>
                      <a:pt x="503" y="15142"/>
                      <a:pt x="959" y="15530"/>
                      <a:pt x="1507" y="16534"/>
                    </a:cubicBezTo>
                    <a:cubicBezTo>
                      <a:pt x="2032" y="17539"/>
                      <a:pt x="2283" y="17721"/>
                      <a:pt x="3812" y="18132"/>
                    </a:cubicBezTo>
                    <a:cubicBezTo>
                      <a:pt x="4870" y="18436"/>
                      <a:pt x="5725" y="18932"/>
                      <a:pt x="6527" y="18932"/>
                    </a:cubicBezTo>
                    <a:cubicBezTo>
                      <a:pt x="6868" y="18932"/>
                      <a:pt x="7199" y="18843"/>
                      <a:pt x="7533" y="18611"/>
                    </a:cubicBezTo>
                    <a:cubicBezTo>
                      <a:pt x="8628" y="17835"/>
                      <a:pt x="10842" y="15667"/>
                      <a:pt x="12007" y="15210"/>
                    </a:cubicBezTo>
                    <a:cubicBezTo>
                      <a:pt x="13171" y="14731"/>
                      <a:pt x="14015" y="13476"/>
                      <a:pt x="14084" y="12768"/>
                    </a:cubicBezTo>
                    <a:cubicBezTo>
                      <a:pt x="14289" y="10600"/>
                      <a:pt x="15544" y="10463"/>
                      <a:pt x="14883" y="7861"/>
                    </a:cubicBezTo>
                    <a:cubicBezTo>
                      <a:pt x="14221" y="5259"/>
                      <a:pt x="13741" y="3661"/>
                      <a:pt x="12760" y="2542"/>
                    </a:cubicBezTo>
                    <a:cubicBezTo>
                      <a:pt x="11755" y="1447"/>
                      <a:pt x="10158" y="1150"/>
                      <a:pt x="9473" y="579"/>
                    </a:cubicBezTo>
                    <a:cubicBezTo>
                      <a:pt x="9068" y="242"/>
                      <a:pt x="9054" y="1"/>
                      <a:pt x="89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58"/>
              <p:cNvSpPr/>
              <p:nvPr/>
            </p:nvSpPr>
            <p:spPr>
              <a:xfrm>
                <a:off x="3791551" y="3004029"/>
                <a:ext cx="301242" cy="306693"/>
              </a:xfrm>
              <a:custGeom>
                <a:avLst/>
                <a:gdLst/>
                <a:ahLst/>
                <a:cxnLst/>
                <a:rect l="l" t="t" r="r" b="b"/>
                <a:pathLst>
                  <a:path w="16801" h="17105" extrusionOk="0">
                    <a:moveTo>
                      <a:pt x="1852" y="1"/>
                    </a:moveTo>
                    <a:cubicBezTo>
                      <a:pt x="1596" y="1"/>
                      <a:pt x="1340" y="43"/>
                      <a:pt x="1097" y="168"/>
                    </a:cubicBezTo>
                    <a:cubicBezTo>
                      <a:pt x="343" y="533"/>
                      <a:pt x="1" y="1743"/>
                      <a:pt x="754" y="4254"/>
                    </a:cubicBezTo>
                    <a:cubicBezTo>
                      <a:pt x="1485" y="6765"/>
                      <a:pt x="4498" y="9344"/>
                      <a:pt x="6027" y="11672"/>
                    </a:cubicBezTo>
                    <a:cubicBezTo>
                      <a:pt x="7579" y="14000"/>
                      <a:pt x="8172" y="16990"/>
                      <a:pt x="8172" y="16990"/>
                    </a:cubicBezTo>
                    <a:lnTo>
                      <a:pt x="12007" y="17105"/>
                    </a:lnTo>
                    <a:cubicBezTo>
                      <a:pt x="12007" y="17105"/>
                      <a:pt x="12144" y="15096"/>
                      <a:pt x="13582" y="13498"/>
                    </a:cubicBezTo>
                    <a:cubicBezTo>
                      <a:pt x="15020" y="11878"/>
                      <a:pt x="14700" y="12608"/>
                      <a:pt x="15750" y="10417"/>
                    </a:cubicBezTo>
                    <a:cubicBezTo>
                      <a:pt x="16800" y="8248"/>
                      <a:pt x="16298" y="6034"/>
                      <a:pt x="15134" y="4802"/>
                    </a:cubicBezTo>
                    <a:cubicBezTo>
                      <a:pt x="14552" y="4174"/>
                      <a:pt x="14016" y="3992"/>
                      <a:pt x="13439" y="3992"/>
                    </a:cubicBezTo>
                    <a:cubicBezTo>
                      <a:pt x="12863" y="3992"/>
                      <a:pt x="12247" y="4174"/>
                      <a:pt x="11505" y="4277"/>
                    </a:cubicBezTo>
                    <a:cubicBezTo>
                      <a:pt x="11188" y="4320"/>
                      <a:pt x="10852" y="4339"/>
                      <a:pt x="10510" y="4339"/>
                    </a:cubicBezTo>
                    <a:cubicBezTo>
                      <a:pt x="9226" y="4339"/>
                      <a:pt x="7846" y="4073"/>
                      <a:pt x="6963" y="3820"/>
                    </a:cubicBezTo>
                    <a:cubicBezTo>
                      <a:pt x="5867" y="3478"/>
                      <a:pt x="5456" y="2428"/>
                      <a:pt x="4840" y="1424"/>
                    </a:cubicBezTo>
                    <a:cubicBezTo>
                      <a:pt x="4267" y="477"/>
                      <a:pt x="3992" y="167"/>
                      <a:pt x="3420" y="167"/>
                    </a:cubicBezTo>
                    <a:cubicBezTo>
                      <a:pt x="3399" y="167"/>
                      <a:pt x="3378" y="167"/>
                      <a:pt x="3356" y="168"/>
                    </a:cubicBezTo>
                    <a:cubicBezTo>
                      <a:pt x="3339" y="169"/>
                      <a:pt x="3321" y="169"/>
                      <a:pt x="3303" y="169"/>
                    </a:cubicBezTo>
                    <a:cubicBezTo>
                      <a:pt x="2881" y="169"/>
                      <a:pt x="2366" y="1"/>
                      <a:pt x="1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58"/>
              <p:cNvSpPr/>
              <p:nvPr/>
            </p:nvSpPr>
            <p:spPr>
              <a:xfrm>
                <a:off x="3836987" y="3098935"/>
                <a:ext cx="213241" cy="211789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812" extrusionOk="0">
                    <a:moveTo>
                      <a:pt x="990" y="1"/>
                    </a:moveTo>
                    <a:cubicBezTo>
                      <a:pt x="950" y="1"/>
                      <a:pt x="909" y="4"/>
                      <a:pt x="868" y="11"/>
                    </a:cubicBezTo>
                    <a:cubicBezTo>
                      <a:pt x="366" y="57"/>
                      <a:pt x="46" y="627"/>
                      <a:pt x="23" y="1129"/>
                    </a:cubicBezTo>
                    <a:cubicBezTo>
                      <a:pt x="1" y="1472"/>
                      <a:pt x="160" y="1905"/>
                      <a:pt x="183" y="2293"/>
                    </a:cubicBezTo>
                    <a:cubicBezTo>
                      <a:pt x="1302" y="3686"/>
                      <a:pt x="2625" y="5078"/>
                      <a:pt x="3493" y="6379"/>
                    </a:cubicBezTo>
                    <a:cubicBezTo>
                      <a:pt x="5045" y="8707"/>
                      <a:pt x="5638" y="11697"/>
                      <a:pt x="5638" y="11697"/>
                    </a:cubicBezTo>
                    <a:lnTo>
                      <a:pt x="9473" y="11812"/>
                    </a:lnTo>
                    <a:cubicBezTo>
                      <a:pt x="9473" y="11812"/>
                      <a:pt x="9610" y="9803"/>
                      <a:pt x="11048" y="8205"/>
                    </a:cubicBezTo>
                    <a:cubicBezTo>
                      <a:pt x="11436" y="7772"/>
                      <a:pt x="11687" y="7498"/>
                      <a:pt x="11893" y="7315"/>
                    </a:cubicBezTo>
                    <a:cubicBezTo>
                      <a:pt x="11664" y="6653"/>
                      <a:pt x="11185" y="6082"/>
                      <a:pt x="10706" y="5558"/>
                    </a:cubicBezTo>
                    <a:cubicBezTo>
                      <a:pt x="9564" y="4348"/>
                      <a:pt x="8355" y="3206"/>
                      <a:pt x="7076" y="2157"/>
                    </a:cubicBezTo>
                    <a:cubicBezTo>
                      <a:pt x="6621" y="1777"/>
                      <a:pt x="6072" y="1398"/>
                      <a:pt x="5507" y="1398"/>
                    </a:cubicBezTo>
                    <a:cubicBezTo>
                      <a:pt x="5391" y="1398"/>
                      <a:pt x="5275" y="1414"/>
                      <a:pt x="5159" y="1449"/>
                    </a:cubicBezTo>
                    <a:cubicBezTo>
                      <a:pt x="4817" y="1540"/>
                      <a:pt x="4566" y="1791"/>
                      <a:pt x="4223" y="1883"/>
                    </a:cubicBezTo>
                    <a:cubicBezTo>
                      <a:pt x="4134" y="1906"/>
                      <a:pt x="4045" y="1917"/>
                      <a:pt x="3956" y="1917"/>
                    </a:cubicBezTo>
                    <a:cubicBezTo>
                      <a:pt x="3524" y="1917"/>
                      <a:pt x="3107" y="1661"/>
                      <a:pt x="2785" y="1358"/>
                    </a:cubicBezTo>
                    <a:cubicBezTo>
                      <a:pt x="2374" y="992"/>
                      <a:pt x="2055" y="536"/>
                      <a:pt x="1621" y="239"/>
                    </a:cubicBezTo>
                    <a:cubicBezTo>
                      <a:pt x="1427" y="104"/>
                      <a:pt x="1217" y="1"/>
                      <a:pt x="9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58"/>
              <p:cNvSpPr/>
              <p:nvPr/>
            </p:nvSpPr>
            <p:spPr>
              <a:xfrm>
                <a:off x="3546817" y="3401978"/>
                <a:ext cx="390031" cy="162589"/>
              </a:xfrm>
              <a:custGeom>
                <a:avLst/>
                <a:gdLst/>
                <a:ahLst/>
                <a:cxnLst/>
                <a:rect l="l" t="t" r="r" b="b"/>
                <a:pathLst>
                  <a:path w="21753" h="9068" extrusionOk="0">
                    <a:moveTo>
                      <a:pt x="19836" y="1"/>
                    </a:moveTo>
                    <a:cubicBezTo>
                      <a:pt x="19836" y="1"/>
                      <a:pt x="18740" y="252"/>
                      <a:pt x="17873" y="936"/>
                    </a:cubicBezTo>
                    <a:cubicBezTo>
                      <a:pt x="16982" y="1598"/>
                      <a:pt x="17028" y="2146"/>
                      <a:pt x="14814" y="3196"/>
                    </a:cubicBezTo>
                    <a:cubicBezTo>
                      <a:pt x="14160" y="3510"/>
                      <a:pt x="13707" y="3628"/>
                      <a:pt x="13346" y="3628"/>
                    </a:cubicBezTo>
                    <a:cubicBezTo>
                      <a:pt x="12497" y="3628"/>
                      <a:pt x="12153" y="2975"/>
                      <a:pt x="10888" y="2671"/>
                    </a:cubicBezTo>
                    <a:cubicBezTo>
                      <a:pt x="10470" y="2571"/>
                      <a:pt x="10137" y="2527"/>
                      <a:pt x="9853" y="2527"/>
                    </a:cubicBezTo>
                    <a:cubicBezTo>
                      <a:pt x="8908" y="2527"/>
                      <a:pt x="8497" y="3012"/>
                      <a:pt x="7304" y="3539"/>
                    </a:cubicBezTo>
                    <a:cubicBezTo>
                      <a:pt x="6679" y="3819"/>
                      <a:pt x="6195" y="3904"/>
                      <a:pt x="5745" y="3904"/>
                    </a:cubicBezTo>
                    <a:cubicBezTo>
                      <a:pt x="5093" y="3904"/>
                      <a:pt x="4512" y="3725"/>
                      <a:pt x="3675" y="3698"/>
                    </a:cubicBezTo>
                    <a:cubicBezTo>
                      <a:pt x="3643" y="3697"/>
                      <a:pt x="3611" y="3697"/>
                      <a:pt x="3580" y="3697"/>
                    </a:cubicBezTo>
                    <a:cubicBezTo>
                      <a:pt x="2195" y="3697"/>
                      <a:pt x="790" y="4651"/>
                      <a:pt x="388" y="5365"/>
                    </a:cubicBezTo>
                    <a:cubicBezTo>
                      <a:pt x="0" y="6095"/>
                      <a:pt x="366" y="5775"/>
                      <a:pt x="1416" y="6255"/>
                    </a:cubicBezTo>
                    <a:cubicBezTo>
                      <a:pt x="2466" y="6734"/>
                      <a:pt x="1895" y="7099"/>
                      <a:pt x="2945" y="7989"/>
                    </a:cubicBezTo>
                    <a:cubicBezTo>
                      <a:pt x="3680" y="8611"/>
                      <a:pt x="5575" y="9068"/>
                      <a:pt x="7739" y="9068"/>
                    </a:cubicBezTo>
                    <a:cubicBezTo>
                      <a:pt x="8598" y="9068"/>
                      <a:pt x="9498" y="8996"/>
                      <a:pt x="10386" y="8834"/>
                    </a:cubicBezTo>
                    <a:cubicBezTo>
                      <a:pt x="13513" y="8286"/>
                      <a:pt x="13422" y="8035"/>
                      <a:pt x="16047" y="7556"/>
                    </a:cubicBezTo>
                    <a:cubicBezTo>
                      <a:pt x="18672" y="7076"/>
                      <a:pt x="21753" y="2854"/>
                      <a:pt x="21753" y="2854"/>
                    </a:cubicBezTo>
                    <a:lnTo>
                      <a:pt x="198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58"/>
              <p:cNvSpPr/>
              <p:nvPr/>
            </p:nvSpPr>
            <p:spPr>
              <a:xfrm>
                <a:off x="3874228" y="3203900"/>
                <a:ext cx="171500" cy="284442"/>
              </a:xfrm>
              <a:custGeom>
                <a:avLst/>
                <a:gdLst/>
                <a:ahLst/>
                <a:cxnLst/>
                <a:rect l="l" t="t" r="r" b="b"/>
                <a:pathLst>
                  <a:path w="9565" h="15864" extrusionOk="0">
                    <a:moveTo>
                      <a:pt x="6004" y="0"/>
                    </a:moveTo>
                    <a:cubicBezTo>
                      <a:pt x="5479" y="388"/>
                      <a:pt x="5022" y="822"/>
                      <a:pt x="4725" y="1393"/>
                    </a:cubicBezTo>
                    <a:cubicBezTo>
                      <a:pt x="4269" y="2260"/>
                      <a:pt x="4223" y="3356"/>
                      <a:pt x="3584" y="4063"/>
                    </a:cubicBezTo>
                    <a:cubicBezTo>
                      <a:pt x="3402" y="4269"/>
                      <a:pt x="3196" y="4406"/>
                      <a:pt x="3059" y="4634"/>
                    </a:cubicBezTo>
                    <a:cubicBezTo>
                      <a:pt x="2922" y="4816"/>
                      <a:pt x="2854" y="5022"/>
                      <a:pt x="2808" y="5250"/>
                    </a:cubicBezTo>
                    <a:cubicBezTo>
                      <a:pt x="2671" y="5798"/>
                      <a:pt x="2694" y="6391"/>
                      <a:pt x="2831" y="6962"/>
                    </a:cubicBezTo>
                    <a:cubicBezTo>
                      <a:pt x="2922" y="7350"/>
                      <a:pt x="3082" y="7761"/>
                      <a:pt x="3059" y="8172"/>
                    </a:cubicBezTo>
                    <a:cubicBezTo>
                      <a:pt x="2991" y="9244"/>
                      <a:pt x="1758" y="9838"/>
                      <a:pt x="1370" y="10842"/>
                    </a:cubicBezTo>
                    <a:cubicBezTo>
                      <a:pt x="1188" y="11322"/>
                      <a:pt x="1210" y="11847"/>
                      <a:pt x="1233" y="12372"/>
                    </a:cubicBezTo>
                    <a:cubicBezTo>
                      <a:pt x="1256" y="12714"/>
                      <a:pt x="1256" y="13125"/>
                      <a:pt x="959" y="13353"/>
                    </a:cubicBezTo>
                    <a:cubicBezTo>
                      <a:pt x="800" y="13490"/>
                      <a:pt x="548" y="13490"/>
                      <a:pt x="366" y="13627"/>
                    </a:cubicBezTo>
                    <a:cubicBezTo>
                      <a:pt x="92" y="13787"/>
                      <a:pt x="1" y="14175"/>
                      <a:pt x="92" y="14471"/>
                    </a:cubicBezTo>
                    <a:cubicBezTo>
                      <a:pt x="183" y="14791"/>
                      <a:pt x="412" y="15042"/>
                      <a:pt x="663" y="15248"/>
                    </a:cubicBezTo>
                    <a:cubicBezTo>
                      <a:pt x="1233" y="15658"/>
                      <a:pt x="1941" y="15864"/>
                      <a:pt x="2626" y="15864"/>
                    </a:cubicBezTo>
                    <a:cubicBezTo>
                      <a:pt x="3767" y="14905"/>
                      <a:pt x="5182" y="13650"/>
                      <a:pt x="6027" y="13307"/>
                    </a:cubicBezTo>
                    <a:cubicBezTo>
                      <a:pt x="7191" y="12828"/>
                      <a:pt x="8035" y="11573"/>
                      <a:pt x="8104" y="10865"/>
                    </a:cubicBezTo>
                    <a:cubicBezTo>
                      <a:pt x="8309" y="8697"/>
                      <a:pt x="9564" y="8560"/>
                      <a:pt x="8903" y="5958"/>
                    </a:cubicBezTo>
                    <a:cubicBezTo>
                      <a:pt x="8241" y="3356"/>
                      <a:pt x="7761" y="1758"/>
                      <a:pt x="6780" y="639"/>
                    </a:cubicBezTo>
                    <a:cubicBezTo>
                      <a:pt x="6552" y="388"/>
                      <a:pt x="6278" y="183"/>
                      <a:pt x="60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11" name="Google Shape;3111;p58"/>
            <p:cNvSpPr/>
            <p:nvPr/>
          </p:nvSpPr>
          <p:spPr>
            <a:xfrm>
              <a:off x="4322796" y="3310300"/>
              <a:ext cx="18" cy="43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1"/>
                  </a:moveTo>
                  <a:cubicBezTo>
                    <a:pt x="0" y="1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2" name="Google Shape;3112;p58"/>
            <p:cNvGrpSpPr/>
            <p:nvPr/>
          </p:nvGrpSpPr>
          <p:grpSpPr>
            <a:xfrm>
              <a:off x="4080714" y="2525858"/>
              <a:ext cx="967910" cy="920756"/>
              <a:chOff x="4145801" y="2509921"/>
              <a:chExt cx="967910" cy="920756"/>
            </a:xfrm>
          </p:grpSpPr>
          <p:sp>
            <p:nvSpPr>
              <p:cNvPr id="3113" name="Google Shape;3113;p58"/>
              <p:cNvSpPr/>
              <p:nvPr/>
            </p:nvSpPr>
            <p:spPr>
              <a:xfrm>
                <a:off x="4593939" y="2747536"/>
                <a:ext cx="519773" cy="434749"/>
              </a:xfrm>
              <a:custGeom>
                <a:avLst/>
                <a:gdLst/>
                <a:ahLst/>
                <a:cxnLst/>
                <a:rect l="l" t="t" r="r" b="b"/>
                <a:pathLst>
                  <a:path w="28989" h="24247" extrusionOk="0">
                    <a:moveTo>
                      <a:pt x="15559" y="0"/>
                    </a:moveTo>
                    <a:cubicBezTo>
                      <a:pt x="13064" y="0"/>
                      <a:pt x="11893" y="415"/>
                      <a:pt x="11893" y="415"/>
                    </a:cubicBezTo>
                    <a:lnTo>
                      <a:pt x="1" y="10207"/>
                    </a:lnTo>
                    <a:lnTo>
                      <a:pt x="731" y="20684"/>
                    </a:lnTo>
                    <a:cubicBezTo>
                      <a:pt x="731" y="20684"/>
                      <a:pt x="3311" y="23355"/>
                      <a:pt x="6460" y="23766"/>
                    </a:cubicBezTo>
                    <a:cubicBezTo>
                      <a:pt x="7742" y="23932"/>
                      <a:pt x="8201" y="24042"/>
                      <a:pt x="8564" y="24042"/>
                    </a:cubicBezTo>
                    <a:cubicBezTo>
                      <a:pt x="9101" y="24042"/>
                      <a:pt x="9431" y="23802"/>
                      <a:pt x="11893" y="23149"/>
                    </a:cubicBezTo>
                    <a:cubicBezTo>
                      <a:pt x="12706" y="22935"/>
                      <a:pt x="13405" y="22849"/>
                      <a:pt x="14027" y="22849"/>
                    </a:cubicBezTo>
                    <a:cubicBezTo>
                      <a:pt x="16535" y="22849"/>
                      <a:pt x="17781" y="24246"/>
                      <a:pt x="20135" y="24246"/>
                    </a:cubicBezTo>
                    <a:cubicBezTo>
                      <a:pt x="20179" y="24246"/>
                      <a:pt x="20224" y="24246"/>
                      <a:pt x="20270" y="24245"/>
                    </a:cubicBezTo>
                    <a:cubicBezTo>
                      <a:pt x="23328" y="24176"/>
                      <a:pt x="23534" y="23286"/>
                      <a:pt x="24584" y="21734"/>
                    </a:cubicBezTo>
                    <a:cubicBezTo>
                      <a:pt x="25634" y="20182"/>
                      <a:pt x="25885" y="20296"/>
                      <a:pt x="27437" y="18356"/>
                    </a:cubicBezTo>
                    <a:cubicBezTo>
                      <a:pt x="28989" y="16439"/>
                      <a:pt x="28464" y="17169"/>
                      <a:pt x="28259" y="15617"/>
                    </a:cubicBezTo>
                    <a:cubicBezTo>
                      <a:pt x="28076" y="14065"/>
                      <a:pt x="26387" y="13106"/>
                      <a:pt x="25885" y="12011"/>
                    </a:cubicBezTo>
                    <a:cubicBezTo>
                      <a:pt x="25360" y="10915"/>
                      <a:pt x="25246" y="9842"/>
                      <a:pt x="26273" y="7354"/>
                    </a:cubicBezTo>
                    <a:cubicBezTo>
                      <a:pt x="27483" y="4364"/>
                      <a:pt x="26958" y="2584"/>
                      <a:pt x="26524" y="2219"/>
                    </a:cubicBezTo>
                    <a:cubicBezTo>
                      <a:pt x="26045" y="1830"/>
                      <a:pt x="25542" y="598"/>
                      <a:pt x="24447" y="415"/>
                    </a:cubicBezTo>
                    <a:cubicBezTo>
                      <a:pt x="24290" y="392"/>
                      <a:pt x="24161" y="384"/>
                      <a:pt x="24041" y="384"/>
                    </a:cubicBezTo>
                    <a:cubicBezTo>
                      <a:pt x="23638" y="384"/>
                      <a:pt x="23340" y="484"/>
                      <a:pt x="22427" y="484"/>
                    </a:cubicBezTo>
                    <a:cubicBezTo>
                      <a:pt x="21718" y="484"/>
                      <a:pt x="20640" y="423"/>
                      <a:pt x="18855" y="210"/>
                    </a:cubicBezTo>
                    <a:cubicBezTo>
                      <a:pt x="17572" y="57"/>
                      <a:pt x="16476" y="0"/>
                      <a:pt x="15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58"/>
              <p:cNvSpPr/>
              <p:nvPr/>
            </p:nvSpPr>
            <p:spPr>
              <a:xfrm>
                <a:off x="4593939" y="2821679"/>
                <a:ext cx="483357" cy="334269"/>
              </a:xfrm>
              <a:custGeom>
                <a:avLst/>
                <a:gdLst/>
                <a:ahLst/>
                <a:cxnLst/>
                <a:rect l="l" t="t" r="r" b="b"/>
                <a:pathLst>
                  <a:path w="26958" h="18643" extrusionOk="0">
                    <a:moveTo>
                      <a:pt x="7373" y="1"/>
                    </a:moveTo>
                    <a:lnTo>
                      <a:pt x="1" y="6072"/>
                    </a:lnTo>
                    <a:lnTo>
                      <a:pt x="594" y="14677"/>
                    </a:lnTo>
                    <a:cubicBezTo>
                      <a:pt x="686" y="14860"/>
                      <a:pt x="777" y="15066"/>
                      <a:pt x="868" y="15271"/>
                    </a:cubicBezTo>
                    <a:cubicBezTo>
                      <a:pt x="982" y="15545"/>
                      <a:pt x="1096" y="15842"/>
                      <a:pt x="1348" y="16024"/>
                    </a:cubicBezTo>
                    <a:cubicBezTo>
                      <a:pt x="1576" y="16216"/>
                      <a:pt x="1860" y="16276"/>
                      <a:pt x="2159" y="16276"/>
                    </a:cubicBezTo>
                    <a:cubicBezTo>
                      <a:pt x="2428" y="16276"/>
                      <a:pt x="2708" y="16227"/>
                      <a:pt x="2968" y="16184"/>
                    </a:cubicBezTo>
                    <a:cubicBezTo>
                      <a:pt x="3682" y="16068"/>
                      <a:pt x="4400" y="16026"/>
                      <a:pt x="5120" y="16026"/>
                    </a:cubicBezTo>
                    <a:cubicBezTo>
                      <a:pt x="6104" y="16026"/>
                      <a:pt x="7093" y="16105"/>
                      <a:pt x="8081" y="16184"/>
                    </a:cubicBezTo>
                    <a:cubicBezTo>
                      <a:pt x="10272" y="16367"/>
                      <a:pt x="12463" y="16549"/>
                      <a:pt x="14586" y="17097"/>
                    </a:cubicBezTo>
                    <a:cubicBezTo>
                      <a:pt x="16252" y="17531"/>
                      <a:pt x="17850" y="18147"/>
                      <a:pt x="19539" y="18466"/>
                    </a:cubicBezTo>
                    <a:cubicBezTo>
                      <a:pt x="20140" y="18577"/>
                      <a:pt x="20757" y="18643"/>
                      <a:pt x="21369" y="18643"/>
                    </a:cubicBezTo>
                    <a:cubicBezTo>
                      <a:pt x="22406" y="18643"/>
                      <a:pt x="23428" y="18453"/>
                      <a:pt x="24333" y="17964"/>
                    </a:cubicBezTo>
                    <a:cubicBezTo>
                      <a:pt x="24424" y="17850"/>
                      <a:pt x="24492" y="17736"/>
                      <a:pt x="24584" y="17599"/>
                    </a:cubicBezTo>
                    <a:cubicBezTo>
                      <a:pt x="24949" y="17051"/>
                      <a:pt x="25223" y="16732"/>
                      <a:pt x="25474" y="16435"/>
                    </a:cubicBezTo>
                    <a:cubicBezTo>
                      <a:pt x="25497" y="16207"/>
                      <a:pt x="25497" y="16001"/>
                      <a:pt x="25588" y="15819"/>
                    </a:cubicBezTo>
                    <a:cubicBezTo>
                      <a:pt x="25862" y="15294"/>
                      <a:pt x="26729" y="15248"/>
                      <a:pt x="26912" y="14700"/>
                    </a:cubicBezTo>
                    <a:cubicBezTo>
                      <a:pt x="26958" y="14518"/>
                      <a:pt x="26935" y="14358"/>
                      <a:pt x="26889" y="14175"/>
                    </a:cubicBezTo>
                    <a:cubicBezTo>
                      <a:pt x="26592" y="12829"/>
                      <a:pt x="25451" y="11824"/>
                      <a:pt x="24835" y="10569"/>
                    </a:cubicBezTo>
                    <a:cubicBezTo>
                      <a:pt x="24059" y="9017"/>
                      <a:pt x="24104" y="7122"/>
                      <a:pt x="23214" y="5639"/>
                    </a:cubicBezTo>
                    <a:cubicBezTo>
                      <a:pt x="22803" y="4908"/>
                      <a:pt x="22187" y="4338"/>
                      <a:pt x="21571" y="3790"/>
                    </a:cubicBezTo>
                    <a:cubicBezTo>
                      <a:pt x="20667" y="3058"/>
                      <a:pt x="19621" y="2367"/>
                      <a:pt x="18471" y="2367"/>
                    </a:cubicBezTo>
                    <a:cubicBezTo>
                      <a:pt x="18402" y="2367"/>
                      <a:pt x="18331" y="2369"/>
                      <a:pt x="18261" y="2375"/>
                    </a:cubicBezTo>
                    <a:cubicBezTo>
                      <a:pt x="17417" y="2443"/>
                      <a:pt x="16641" y="2900"/>
                      <a:pt x="15819" y="3105"/>
                    </a:cubicBezTo>
                    <a:cubicBezTo>
                      <a:pt x="15479" y="3186"/>
                      <a:pt x="15139" y="3223"/>
                      <a:pt x="14799" y="3223"/>
                    </a:cubicBezTo>
                    <a:cubicBezTo>
                      <a:pt x="13219" y="3223"/>
                      <a:pt x="11660" y="2420"/>
                      <a:pt x="10364" y="1462"/>
                    </a:cubicBezTo>
                    <a:cubicBezTo>
                      <a:pt x="9656" y="960"/>
                      <a:pt x="8948" y="366"/>
                      <a:pt x="8104" y="115"/>
                    </a:cubicBezTo>
                    <a:cubicBezTo>
                      <a:pt x="7876" y="46"/>
                      <a:pt x="7625" y="24"/>
                      <a:pt x="73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58"/>
              <p:cNvSpPr/>
              <p:nvPr/>
            </p:nvSpPr>
            <p:spPr>
              <a:xfrm>
                <a:off x="4588631" y="3053735"/>
                <a:ext cx="514448" cy="352342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19651" extrusionOk="0">
                    <a:moveTo>
                      <a:pt x="11139" y="1"/>
                    </a:moveTo>
                    <a:lnTo>
                      <a:pt x="0" y="9793"/>
                    </a:lnTo>
                    <a:cubicBezTo>
                      <a:pt x="0" y="9793"/>
                      <a:pt x="1027" y="11938"/>
                      <a:pt x="4474" y="14769"/>
                    </a:cubicBezTo>
                    <a:cubicBezTo>
                      <a:pt x="6485" y="16407"/>
                      <a:pt x="7129" y="16623"/>
                      <a:pt x="7792" y="16623"/>
                    </a:cubicBezTo>
                    <a:cubicBezTo>
                      <a:pt x="8029" y="16623"/>
                      <a:pt x="8269" y="16595"/>
                      <a:pt x="8575" y="16595"/>
                    </a:cubicBezTo>
                    <a:cubicBezTo>
                      <a:pt x="8879" y="16595"/>
                      <a:pt x="9249" y="16623"/>
                      <a:pt x="9747" y="16732"/>
                    </a:cubicBezTo>
                    <a:cubicBezTo>
                      <a:pt x="12143" y="17279"/>
                      <a:pt x="11093" y="17668"/>
                      <a:pt x="12919" y="18832"/>
                    </a:cubicBezTo>
                    <a:cubicBezTo>
                      <a:pt x="13862" y="19425"/>
                      <a:pt x="14573" y="19651"/>
                      <a:pt x="15361" y="19651"/>
                    </a:cubicBezTo>
                    <a:cubicBezTo>
                      <a:pt x="16119" y="19651"/>
                      <a:pt x="16949" y="19442"/>
                      <a:pt x="18123" y="19151"/>
                    </a:cubicBezTo>
                    <a:cubicBezTo>
                      <a:pt x="20497" y="18581"/>
                      <a:pt x="20041" y="17873"/>
                      <a:pt x="20109" y="16001"/>
                    </a:cubicBezTo>
                    <a:cubicBezTo>
                      <a:pt x="20178" y="14130"/>
                      <a:pt x="21068" y="13559"/>
                      <a:pt x="23008" y="12897"/>
                    </a:cubicBezTo>
                    <a:cubicBezTo>
                      <a:pt x="24948" y="12235"/>
                      <a:pt x="27002" y="12007"/>
                      <a:pt x="27847" y="10751"/>
                    </a:cubicBezTo>
                    <a:cubicBezTo>
                      <a:pt x="28692" y="9473"/>
                      <a:pt x="27984" y="7305"/>
                      <a:pt x="26614" y="6141"/>
                    </a:cubicBezTo>
                    <a:cubicBezTo>
                      <a:pt x="26272" y="5844"/>
                      <a:pt x="25793" y="5365"/>
                      <a:pt x="25245" y="4794"/>
                    </a:cubicBezTo>
                    <a:cubicBezTo>
                      <a:pt x="22711" y="2169"/>
                      <a:pt x="19265" y="571"/>
                      <a:pt x="15613" y="320"/>
                    </a:cubicBezTo>
                    <a:lnTo>
                      <a:pt x="111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58"/>
              <p:cNvSpPr/>
              <p:nvPr/>
            </p:nvSpPr>
            <p:spPr>
              <a:xfrm>
                <a:off x="4678248" y="3112243"/>
                <a:ext cx="313918" cy="183854"/>
              </a:xfrm>
              <a:custGeom>
                <a:avLst/>
                <a:gdLst/>
                <a:ahLst/>
                <a:cxnLst/>
                <a:rect l="l" t="t" r="r" b="b"/>
                <a:pathLst>
                  <a:path w="17508" h="10254" extrusionOk="0">
                    <a:moveTo>
                      <a:pt x="12239" y="0"/>
                    </a:moveTo>
                    <a:cubicBezTo>
                      <a:pt x="10990" y="0"/>
                      <a:pt x="9741" y="253"/>
                      <a:pt x="8492" y="253"/>
                    </a:cubicBezTo>
                    <a:cubicBezTo>
                      <a:pt x="7957" y="253"/>
                      <a:pt x="7422" y="208"/>
                      <a:pt x="6892" y="208"/>
                    </a:cubicBezTo>
                    <a:cubicBezTo>
                      <a:pt x="6494" y="208"/>
                      <a:pt x="6099" y="233"/>
                      <a:pt x="5707" y="321"/>
                    </a:cubicBezTo>
                    <a:cubicBezTo>
                      <a:pt x="5045" y="481"/>
                      <a:pt x="4429" y="823"/>
                      <a:pt x="3813" y="1166"/>
                    </a:cubicBezTo>
                    <a:cubicBezTo>
                      <a:pt x="3105" y="1577"/>
                      <a:pt x="2375" y="1988"/>
                      <a:pt x="1804" y="2558"/>
                    </a:cubicBezTo>
                    <a:cubicBezTo>
                      <a:pt x="1211" y="3152"/>
                      <a:pt x="777" y="3905"/>
                      <a:pt x="731" y="4727"/>
                    </a:cubicBezTo>
                    <a:cubicBezTo>
                      <a:pt x="731" y="5023"/>
                      <a:pt x="754" y="5297"/>
                      <a:pt x="617" y="5571"/>
                    </a:cubicBezTo>
                    <a:cubicBezTo>
                      <a:pt x="503" y="5799"/>
                      <a:pt x="275" y="5959"/>
                      <a:pt x="183" y="6210"/>
                    </a:cubicBezTo>
                    <a:cubicBezTo>
                      <a:pt x="1" y="6667"/>
                      <a:pt x="252" y="7123"/>
                      <a:pt x="457" y="7534"/>
                    </a:cubicBezTo>
                    <a:cubicBezTo>
                      <a:pt x="937" y="8493"/>
                      <a:pt x="1804" y="9292"/>
                      <a:pt x="2831" y="9634"/>
                    </a:cubicBezTo>
                    <a:cubicBezTo>
                      <a:pt x="3584" y="9885"/>
                      <a:pt x="4383" y="9931"/>
                      <a:pt x="5159" y="9976"/>
                    </a:cubicBezTo>
                    <a:cubicBezTo>
                      <a:pt x="6917" y="10068"/>
                      <a:pt x="8675" y="10159"/>
                      <a:pt x="10432" y="10227"/>
                    </a:cubicBezTo>
                    <a:cubicBezTo>
                      <a:pt x="10654" y="10242"/>
                      <a:pt x="10880" y="10254"/>
                      <a:pt x="11105" y="10254"/>
                    </a:cubicBezTo>
                    <a:cubicBezTo>
                      <a:pt x="11600" y="10254"/>
                      <a:pt x="12093" y="10196"/>
                      <a:pt x="12532" y="9976"/>
                    </a:cubicBezTo>
                    <a:cubicBezTo>
                      <a:pt x="12943" y="9771"/>
                      <a:pt x="13285" y="9429"/>
                      <a:pt x="13696" y="9200"/>
                    </a:cubicBezTo>
                    <a:cubicBezTo>
                      <a:pt x="14381" y="8835"/>
                      <a:pt x="15248" y="8835"/>
                      <a:pt x="15910" y="8401"/>
                    </a:cubicBezTo>
                    <a:cubicBezTo>
                      <a:pt x="16389" y="8082"/>
                      <a:pt x="16709" y="7557"/>
                      <a:pt x="16983" y="7055"/>
                    </a:cubicBezTo>
                    <a:cubicBezTo>
                      <a:pt x="17120" y="6827"/>
                      <a:pt x="17234" y="6621"/>
                      <a:pt x="17280" y="6370"/>
                    </a:cubicBezTo>
                    <a:cubicBezTo>
                      <a:pt x="17508" y="5160"/>
                      <a:pt x="15933" y="4247"/>
                      <a:pt x="16001" y="3038"/>
                    </a:cubicBezTo>
                    <a:cubicBezTo>
                      <a:pt x="16024" y="2764"/>
                      <a:pt x="16138" y="2490"/>
                      <a:pt x="16116" y="2216"/>
                    </a:cubicBezTo>
                    <a:cubicBezTo>
                      <a:pt x="16116" y="1965"/>
                      <a:pt x="16001" y="1736"/>
                      <a:pt x="15842" y="1531"/>
                    </a:cubicBezTo>
                    <a:cubicBezTo>
                      <a:pt x="15088" y="458"/>
                      <a:pt x="13696" y="47"/>
                      <a:pt x="12395" y="2"/>
                    </a:cubicBezTo>
                    <a:cubicBezTo>
                      <a:pt x="12343" y="1"/>
                      <a:pt x="12291" y="0"/>
                      <a:pt x="12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58"/>
              <p:cNvSpPr/>
              <p:nvPr/>
            </p:nvSpPr>
            <p:spPr>
              <a:xfrm>
                <a:off x="4374989" y="3031645"/>
                <a:ext cx="445292" cy="399032"/>
              </a:xfrm>
              <a:custGeom>
                <a:avLst/>
                <a:gdLst/>
                <a:ahLst/>
                <a:cxnLst/>
                <a:rect l="l" t="t" r="r" b="b"/>
                <a:pathLst>
                  <a:path w="24835" h="22255" extrusionOk="0">
                    <a:moveTo>
                      <a:pt x="3401" y="0"/>
                    </a:moveTo>
                    <a:cubicBezTo>
                      <a:pt x="3401" y="0"/>
                      <a:pt x="114" y="1758"/>
                      <a:pt x="46" y="5433"/>
                    </a:cubicBezTo>
                    <a:cubicBezTo>
                      <a:pt x="0" y="9107"/>
                      <a:pt x="366" y="12942"/>
                      <a:pt x="3013" y="15544"/>
                    </a:cubicBezTo>
                    <a:cubicBezTo>
                      <a:pt x="5661" y="18146"/>
                      <a:pt x="6757" y="19288"/>
                      <a:pt x="8377" y="20452"/>
                    </a:cubicBezTo>
                    <a:cubicBezTo>
                      <a:pt x="9676" y="21398"/>
                      <a:pt x="10989" y="22042"/>
                      <a:pt x="12159" y="22042"/>
                    </a:cubicBezTo>
                    <a:cubicBezTo>
                      <a:pt x="12428" y="22042"/>
                      <a:pt x="12690" y="22008"/>
                      <a:pt x="12942" y="21935"/>
                    </a:cubicBezTo>
                    <a:cubicBezTo>
                      <a:pt x="14083" y="21607"/>
                      <a:pt x="15895" y="20312"/>
                      <a:pt x="17810" y="20312"/>
                    </a:cubicBezTo>
                    <a:cubicBezTo>
                      <a:pt x="18156" y="20312"/>
                      <a:pt x="18505" y="20354"/>
                      <a:pt x="18854" y="20452"/>
                    </a:cubicBezTo>
                    <a:cubicBezTo>
                      <a:pt x="20985" y="21069"/>
                      <a:pt x="21405" y="22065"/>
                      <a:pt x="22324" y="22065"/>
                    </a:cubicBezTo>
                    <a:cubicBezTo>
                      <a:pt x="22389" y="22065"/>
                      <a:pt x="22457" y="22060"/>
                      <a:pt x="22529" y="22049"/>
                    </a:cubicBezTo>
                    <a:cubicBezTo>
                      <a:pt x="23579" y="21867"/>
                      <a:pt x="23693" y="22255"/>
                      <a:pt x="23670" y="20657"/>
                    </a:cubicBezTo>
                    <a:cubicBezTo>
                      <a:pt x="23647" y="19036"/>
                      <a:pt x="24013" y="19333"/>
                      <a:pt x="23670" y="17735"/>
                    </a:cubicBezTo>
                    <a:cubicBezTo>
                      <a:pt x="23328" y="16138"/>
                      <a:pt x="22483" y="16046"/>
                      <a:pt x="22529" y="15133"/>
                    </a:cubicBezTo>
                    <a:cubicBezTo>
                      <a:pt x="22552" y="14198"/>
                      <a:pt x="23373" y="14517"/>
                      <a:pt x="24104" y="13239"/>
                    </a:cubicBezTo>
                    <a:cubicBezTo>
                      <a:pt x="24834" y="11961"/>
                      <a:pt x="24834" y="11618"/>
                      <a:pt x="23351" y="9952"/>
                    </a:cubicBezTo>
                    <a:cubicBezTo>
                      <a:pt x="21844" y="8286"/>
                      <a:pt x="17462" y="7099"/>
                      <a:pt x="17462" y="7099"/>
                    </a:cubicBezTo>
                    <a:lnTo>
                      <a:pt x="8811" y="1529"/>
                    </a:lnTo>
                    <a:lnTo>
                      <a:pt x="34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58"/>
              <p:cNvSpPr/>
              <p:nvPr/>
            </p:nvSpPr>
            <p:spPr>
              <a:xfrm>
                <a:off x="4402405" y="3031645"/>
                <a:ext cx="417877" cy="331866"/>
              </a:xfrm>
              <a:custGeom>
                <a:avLst/>
                <a:gdLst/>
                <a:ahLst/>
                <a:cxnLst/>
                <a:rect l="l" t="t" r="r" b="b"/>
                <a:pathLst>
                  <a:path w="23306" h="18509" extrusionOk="0">
                    <a:moveTo>
                      <a:pt x="1872" y="0"/>
                    </a:moveTo>
                    <a:cubicBezTo>
                      <a:pt x="1872" y="0"/>
                      <a:pt x="959" y="502"/>
                      <a:pt x="69" y="1507"/>
                    </a:cubicBezTo>
                    <a:cubicBezTo>
                      <a:pt x="1" y="1918"/>
                      <a:pt x="1" y="2328"/>
                      <a:pt x="46" y="2716"/>
                    </a:cubicBezTo>
                    <a:cubicBezTo>
                      <a:pt x="206" y="3789"/>
                      <a:pt x="754" y="4794"/>
                      <a:pt x="1439" y="5615"/>
                    </a:cubicBezTo>
                    <a:cubicBezTo>
                      <a:pt x="1804" y="6049"/>
                      <a:pt x="2192" y="6437"/>
                      <a:pt x="2443" y="6916"/>
                    </a:cubicBezTo>
                    <a:cubicBezTo>
                      <a:pt x="2717" y="7396"/>
                      <a:pt x="2831" y="7943"/>
                      <a:pt x="3036" y="8446"/>
                    </a:cubicBezTo>
                    <a:cubicBezTo>
                      <a:pt x="3676" y="10203"/>
                      <a:pt x="5136" y="11641"/>
                      <a:pt x="6894" y="12303"/>
                    </a:cubicBezTo>
                    <a:cubicBezTo>
                      <a:pt x="7670" y="12600"/>
                      <a:pt x="8514" y="12737"/>
                      <a:pt x="9199" y="13193"/>
                    </a:cubicBezTo>
                    <a:cubicBezTo>
                      <a:pt x="10500" y="14015"/>
                      <a:pt x="11185" y="15841"/>
                      <a:pt x="12714" y="16138"/>
                    </a:cubicBezTo>
                    <a:cubicBezTo>
                      <a:pt x="12888" y="16176"/>
                      <a:pt x="13062" y="16190"/>
                      <a:pt x="13235" y="16190"/>
                    </a:cubicBezTo>
                    <a:cubicBezTo>
                      <a:pt x="13472" y="16190"/>
                      <a:pt x="13710" y="16164"/>
                      <a:pt x="13947" y="16138"/>
                    </a:cubicBezTo>
                    <a:cubicBezTo>
                      <a:pt x="14169" y="16126"/>
                      <a:pt x="14392" y="16121"/>
                      <a:pt x="14616" y="16121"/>
                    </a:cubicBezTo>
                    <a:cubicBezTo>
                      <a:pt x="15745" y="16121"/>
                      <a:pt x="16882" y="16266"/>
                      <a:pt x="17987" y="16571"/>
                    </a:cubicBezTo>
                    <a:cubicBezTo>
                      <a:pt x="18078" y="16594"/>
                      <a:pt x="18192" y="16617"/>
                      <a:pt x="18284" y="16708"/>
                    </a:cubicBezTo>
                    <a:cubicBezTo>
                      <a:pt x="18375" y="16800"/>
                      <a:pt x="18421" y="16959"/>
                      <a:pt x="18489" y="17096"/>
                    </a:cubicBezTo>
                    <a:cubicBezTo>
                      <a:pt x="18740" y="17507"/>
                      <a:pt x="19379" y="17507"/>
                      <a:pt x="19722" y="17850"/>
                    </a:cubicBezTo>
                    <a:cubicBezTo>
                      <a:pt x="19859" y="18009"/>
                      <a:pt x="19950" y="18215"/>
                      <a:pt x="20110" y="18375"/>
                    </a:cubicBezTo>
                    <a:cubicBezTo>
                      <a:pt x="20201" y="18452"/>
                      <a:pt x="20336" y="18508"/>
                      <a:pt x="20456" y="18508"/>
                    </a:cubicBezTo>
                    <a:cubicBezTo>
                      <a:pt x="20548" y="18508"/>
                      <a:pt x="20631" y="18476"/>
                      <a:pt x="20680" y="18397"/>
                    </a:cubicBezTo>
                    <a:cubicBezTo>
                      <a:pt x="20566" y="17621"/>
                      <a:pt x="20658" y="16754"/>
                      <a:pt x="20977" y="16046"/>
                    </a:cubicBezTo>
                    <a:cubicBezTo>
                      <a:pt x="21023" y="15932"/>
                      <a:pt x="21068" y="15818"/>
                      <a:pt x="21114" y="15727"/>
                    </a:cubicBezTo>
                    <a:cubicBezTo>
                      <a:pt x="21046" y="15544"/>
                      <a:pt x="20977" y="15362"/>
                      <a:pt x="21000" y="15133"/>
                    </a:cubicBezTo>
                    <a:cubicBezTo>
                      <a:pt x="21023" y="14198"/>
                      <a:pt x="21844" y="14517"/>
                      <a:pt x="22575" y="13239"/>
                    </a:cubicBezTo>
                    <a:cubicBezTo>
                      <a:pt x="23305" y="11961"/>
                      <a:pt x="23305" y="11618"/>
                      <a:pt x="21822" y="9952"/>
                    </a:cubicBezTo>
                    <a:cubicBezTo>
                      <a:pt x="20315" y="8286"/>
                      <a:pt x="15933" y="7099"/>
                      <a:pt x="15933" y="7099"/>
                    </a:cubicBezTo>
                    <a:lnTo>
                      <a:pt x="7282" y="1529"/>
                    </a:lnTo>
                    <a:lnTo>
                      <a:pt x="18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58"/>
              <p:cNvSpPr/>
              <p:nvPr/>
            </p:nvSpPr>
            <p:spPr>
              <a:xfrm>
                <a:off x="4492864" y="2509921"/>
                <a:ext cx="355247" cy="450922"/>
              </a:xfrm>
              <a:custGeom>
                <a:avLst/>
                <a:gdLst/>
                <a:ahLst/>
                <a:cxnLst/>
                <a:rect l="l" t="t" r="r" b="b"/>
                <a:pathLst>
                  <a:path w="19813" h="25149" extrusionOk="0">
                    <a:moveTo>
                      <a:pt x="14726" y="1"/>
                    </a:moveTo>
                    <a:cubicBezTo>
                      <a:pt x="13746" y="1"/>
                      <a:pt x="12126" y="843"/>
                      <a:pt x="10888" y="1319"/>
                    </a:cubicBezTo>
                    <a:cubicBezTo>
                      <a:pt x="9404" y="1867"/>
                      <a:pt x="7007" y="1593"/>
                      <a:pt x="6505" y="2300"/>
                    </a:cubicBezTo>
                    <a:cubicBezTo>
                      <a:pt x="5980" y="3008"/>
                      <a:pt x="4040" y="4492"/>
                      <a:pt x="2579" y="6455"/>
                    </a:cubicBezTo>
                    <a:cubicBezTo>
                      <a:pt x="1096" y="8395"/>
                      <a:pt x="320" y="10997"/>
                      <a:pt x="320" y="13462"/>
                    </a:cubicBezTo>
                    <a:cubicBezTo>
                      <a:pt x="320" y="15927"/>
                      <a:pt x="0" y="21725"/>
                      <a:pt x="0" y="21725"/>
                    </a:cubicBezTo>
                    <a:lnTo>
                      <a:pt x="9815" y="25148"/>
                    </a:lnTo>
                    <a:cubicBezTo>
                      <a:pt x="9815" y="25148"/>
                      <a:pt x="11047" y="23528"/>
                      <a:pt x="12622" y="21451"/>
                    </a:cubicBezTo>
                    <a:cubicBezTo>
                      <a:pt x="14175" y="19374"/>
                      <a:pt x="18032" y="18689"/>
                      <a:pt x="18922" y="16749"/>
                    </a:cubicBezTo>
                    <a:cubicBezTo>
                      <a:pt x="19812" y="14831"/>
                      <a:pt x="19333" y="14169"/>
                      <a:pt x="18991" y="12389"/>
                    </a:cubicBezTo>
                    <a:cubicBezTo>
                      <a:pt x="18648" y="10609"/>
                      <a:pt x="19653" y="11065"/>
                      <a:pt x="19653" y="9057"/>
                    </a:cubicBezTo>
                    <a:cubicBezTo>
                      <a:pt x="19653" y="7025"/>
                      <a:pt x="18100" y="6500"/>
                      <a:pt x="17507" y="5633"/>
                    </a:cubicBezTo>
                    <a:cubicBezTo>
                      <a:pt x="16891" y="4788"/>
                      <a:pt x="17256" y="3716"/>
                      <a:pt x="16868" y="2232"/>
                    </a:cubicBezTo>
                    <a:cubicBezTo>
                      <a:pt x="16457" y="748"/>
                      <a:pt x="16046" y="566"/>
                      <a:pt x="15225" y="109"/>
                    </a:cubicBezTo>
                    <a:cubicBezTo>
                      <a:pt x="15089" y="34"/>
                      <a:pt x="14920" y="1"/>
                      <a:pt x="147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58"/>
              <p:cNvSpPr/>
              <p:nvPr/>
            </p:nvSpPr>
            <p:spPr>
              <a:xfrm>
                <a:off x="4492864" y="2640061"/>
                <a:ext cx="355247" cy="320786"/>
              </a:xfrm>
              <a:custGeom>
                <a:avLst/>
                <a:gdLst/>
                <a:ahLst/>
                <a:cxnLst/>
                <a:rect l="l" t="t" r="r" b="b"/>
                <a:pathLst>
                  <a:path w="19813" h="17891" extrusionOk="0">
                    <a:moveTo>
                      <a:pt x="14798" y="0"/>
                    </a:moveTo>
                    <a:cubicBezTo>
                      <a:pt x="14465" y="0"/>
                      <a:pt x="14130" y="40"/>
                      <a:pt x="13809" y="110"/>
                    </a:cubicBezTo>
                    <a:cubicBezTo>
                      <a:pt x="12942" y="292"/>
                      <a:pt x="12143" y="703"/>
                      <a:pt x="11413" y="1160"/>
                    </a:cubicBezTo>
                    <a:cubicBezTo>
                      <a:pt x="11025" y="1388"/>
                      <a:pt x="10614" y="1639"/>
                      <a:pt x="10157" y="1684"/>
                    </a:cubicBezTo>
                    <a:cubicBezTo>
                      <a:pt x="10105" y="1689"/>
                      <a:pt x="10053" y="1691"/>
                      <a:pt x="10000" y="1691"/>
                    </a:cubicBezTo>
                    <a:cubicBezTo>
                      <a:pt x="9778" y="1691"/>
                      <a:pt x="9553" y="1657"/>
                      <a:pt x="9313" y="1639"/>
                    </a:cubicBezTo>
                    <a:cubicBezTo>
                      <a:pt x="9218" y="1632"/>
                      <a:pt x="9123" y="1629"/>
                      <a:pt x="9028" y="1629"/>
                    </a:cubicBezTo>
                    <a:cubicBezTo>
                      <a:pt x="8113" y="1629"/>
                      <a:pt x="7183" y="1925"/>
                      <a:pt x="6460" y="2483"/>
                    </a:cubicBezTo>
                    <a:cubicBezTo>
                      <a:pt x="5296" y="3396"/>
                      <a:pt x="4634" y="4857"/>
                      <a:pt x="3447" y="5702"/>
                    </a:cubicBezTo>
                    <a:cubicBezTo>
                      <a:pt x="2739" y="6204"/>
                      <a:pt x="1895" y="6455"/>
                      <a:pt x="1118" y="6820"/>
                    </a:cubicBezTo>
                    <a:cubicBezTo>
                      <a:pt x="867" y="6934"/>
                      <a:pt x="593" y="7094"/>
                      <a:pt x="297" y="7300"/>
                    </a:cubicBezTo>
                    <a:cubicBezTo>
                      <a:pt x="228" y="10039"/>
                      <a:pt x="0" y="14467"/>
                      <a:pt x="0" y="14467"/>
                    </a:cubicBezTo>
                    <a:lnTo>
                      <a:pt x="9815" y="17890"/>
                    </a:lnTo>
                    <a:cubicBezTo>
                      <a:pt x="9815" y="17890"/>
                      <a:pt x="11047" y="16270"/>
                      <a:pt x="12622" y="14193"/>
                    </a:cubicBezTo>
                    <a:cubicBezTo>
                      <a:pt x="14175" y="12116"/>
                      <a:pt x="18032" y="11431"/>
                      <a:pt x="18922" y="9491"/>
                    </a:cubicBezTo>
                    <a:cubicBezTo>
                      <a:pt x="19812" y="7573"/>
                      <a:pt x="19333" y="6911"/>
                      <a:pt x="18991" y="5131"/>
                    </a:cubicBezTo>
                    <a:cubicBezTo>
                      <a:pt x="18671" y="3442"/>
                      <a:pt x="19561" y="3762"/>
                      <a:pt x="19653" y="2073"/>
                    </a:cubicBezTo>
                    <a:cubicBezTo>
                      <a:pt x="19128" y="2027"/>
                      <a:pt x="18603" y="1890"/>
                      <a:pt x="18146" y="1639"/>
                    </a:cubicBezTo>
                    <a:cubicBezTo>
                      <a:pt x="17507" y="1296"/>
                      <a:pt x="17005" y="726"/>
                      <a:pt x="16366" y="361"/>
                    </a:cubicBezTo>
                    <a:cubicBezTo>
                      <a:pt x="15885" y="106"/>
                      <a:pt x="15342" y="0"/>
                      <a:pt x="14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58"/>
              <p:cNvSpPr/>
              <p:nvPr/>
            </p:nvSpPr>
            <p:spPr>
              <a:xfrm>
                <a:off x="4509629" y="2700899"/>
                <a:ext cx="471900" cy="472760"/>
              </a:xfrm>
              <a:custGeom>
                <a:avLst/>
                <a:gdLst/>
                <a:ahLst/>
                <a:cxnLst/>
                <a:rect l="l" t="t" r="r" b="b"/>
                <a:pathLst>
                  <a:path w="26319" h="26367" extrusionOk="0">
                    <a:moveTo>
                      <a:pt x="14559" y="0"/>
                    </a:moveTo>
                    <a:cubicBezTo>
                      <a:pt x="14099" y="0"/>
                      <a:pt x="13533" y="125"/>
                      <a:pt x="12783" y="414"/>
                    </a:cubicBezTo>
                    <a:cubicBezTo>
                      <a:pt x="10295" y="1350"/>
                      <a:pt x="10021" y="1601"/>
                      <a:pt x="8606" y="3473"/>
                    </a:cubicBezTo>
                    <a:cubicBezTo>
                      <a:pt x="7168" y="5345"/>
                      <a:pt x="3402" y="8997"/>
                      <a:pt x="3402" y="8997"/>
                    </a:cubicBezTo>
                    <a:lnTo>
                      <a:pt x="1" y="16848"/>
                    </a:lnTo>
                    <a:lnTo>
                      <a:pt x="6323" y="24335"/>
                    </a:lnTo>
                    <a:lnTo>
                      <a:pt x="12441" y="26367"/>
                    </a:lnTo>
                    <a:lnTo>
                      <a:pt x="17987" y="22075"/>
                    </a:lnTo>
                    <a:cubicBezTo>
                      <a:pt x="17987" y="22075"/>
                      <a:pt x="21137" y="20957"/>
                      <a:pt x="22301" y="19679"/>
                    </a:cubicBezTo>
                    <a:cubicBezTo>
                      <a:pt x="23442" y="18378"/>
                      <a:pt x="24561" y="18857"/>
                      <a:pt x="25291" y="18309"/>
                    </a:cubicBezTo>
                    <a:cubicBezTo>
                      <a:pt x="26022" y="17761"/>
                      <a:pt x="26318" y="18104"/>
                      <a:pt x="26159" y="16643"/>
                    </a:cubicBezTo>
                    <a:cubicBezTo>
                      <a:pt x="25999" y="15182"/>
                      <a:pt x="25383" y="12854"/>
                      <a:pt x="24219" y="12032"/>
                    </a:cubicBezTo>
                    <a:cubicBezTo>
                      <a:pt x="23077" y="11188"/>
                      <a:pt x="22347" y="11484"/>
                      <a:pt x="21616" y="10343"/>
                    </a:cubicBezTo>
                    <a:cubicBezTo>
                      <a:pt x="20886" y="9179"/>
                      <a:pt x="20772" y="8609"/>
                      <a:pt x="21206" y="7581"/>
                    </a:cubicBezTo>
                    <a:cubicBezTo>
                      <a:pt x="21616" y="6554"/>
                      <a:pt x="22872" y="4705"/>
                      <a:pt x="22096" y="3610"/>
                    </a:cubicBezTo>
                    <a:cubicBezTo>
                      <a:pt x="21848" y="3260"/>
                      <a:pt x="21661" y="3166"/>
                      <a:pt x="21476" y="3166"/>
                    </a:cubicBezTo>
                    <a:cubicBezTo>
                      <a:pt x="21260" y="3166"/>
                      <a:pt x="21047" y="3293"/>
                      <a:pt x="20744" y="3293"/>
                    </a:cubicBezTo>
                    <a:cubicBezTo>
                      <a:pt x="20491" y="3293"/>
                      <a:pt x="20176" y="3205"/>
                      <a:pt x="19745" y="2879"/>
                    </a:cubicBezTo>
                    <a:cubicBezTo>
                      <a:pt x="18352" y="1807"/>
                      <a:pt x="18375" y="2765"/>
                      <a:pt x="17051" y="1533"/>
                    </a:cubicBezTo>
                    <a:cubicBezTo>
                      <a:pt x="16127" y="672"/>
                      <a:pt x="15625" y="0"/>
                      <a:pt x="14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58"/>
              <p:cNvSpPr/>
              <p:nvPr/>
            </p:nvSpPr>
            <p:spPr>
              <a:xfrm>
                <a:off x="4509629" y="2752521"/>
                <a:ext cx="376548" cy="399445"/>
              </a:xfrm>
              <a:custGeom>
                <a:avLst/>
                <a:gdLst/>
                <a:ahLst/>
                <a:cxnLst/>
                <a:rect l="l" t="t" r="r" b="b"/>
                <a:pathLst>
                  <a:path w="21001" h="22278" extrusionOk="0">
                    <a:moveTo>
                      <a:pt x="11414" y="0"/>
                    </a:moveTo>
                    <a:cubicBezTo>
                      <a:pt x="10386" y="92"/>
                      <a:pt x="9428" y="320"/>
                      <a:pt x="8515" y="685"/>
                    </a:cubicBezTo>
                    <a:cubicBezTo>
                      <a:pt x="7054" y="2602"/>
                      <a:pt x="3402" y="6118"/>
                      <a:pt x="3402" y="6118"/>
                    </a:cubicBezTo>
                    <a:lnTo>
                      <a:pt x="1" y="13969"/>
                    </a:lnTo>
                    <a:lnTo>
                      <a:pt x="6323" y="21456"/>
                    </a:lnTo>
                    <a:lnTo>
                      <a:pt x="8811" y="22278"/>
                    </a:lnTo>
                    <a:cubicBezTo>
                      <a:pt x="10067" y="21547"/>
                      <a:pt x="11550" y="21182"/>
                      <a:pt x="12988" y="20885"/>
                    </a:cubicBezTo>
                    <a:cubicBezTo>
                      <a:pt x="14404" y="20612"/>
                      <a:pt x="15842" y="20361"/>
                      <a:pt x="17165" y="19836"/>
                    </a:cubicBezTo>
                    <a:lnTo>
                      <a:pt x="17987" y="19196"/>
                    </a:lnTo>
                    <a:cubicBezTo>
                      <a:pt x="17987" y="19196"/>
                      <a:pt x="18398" y="19059"/>
                      <a:pt x="18992" y="18808"/>
                    </a:cubicBezTo>
                    <a:cubicBezTo>
                      <a:pt x="20156" y="17873"/>
                      <a:pt x="21000" y="16480"/>
                      <a:pt x="20886" y="15019"/>
                    </a:cubicBezTo>
                    <a:cubicBezTo>
                      <a:pt x="20863" y="14654"/>
                      <a:pt x="20772" y="14289"/>
                      <a:pt x="20521" y="14038"/>
                    </a:cubicBezTo>
                    <a:cubicBezTo>
                      <a:pt x="20384" y="13901"/>
                      <a:pt x="20201" y="13787"/>
                      <a:pt x="20133" y="13604"/>
                    </a:cubicBezTo>
                    <a:cubicBezTo>
                      <a:pt x="20064" y="13467"/>
                      <a:pt x="20064" y="13330"/>
                      <a:pt x="20041" y="13171"/>
                    </a:cubicBezTo>
                    <a:cubicBezTo>
                      <a:pt x="20041" y="12235"/>
                      <a:pt x="20019" y="11322"/>
                      <a:pt x="19996" y="10386"/>
                    </a:cubicBezTo>
                    <a:cubicBezTo>
                      <a:pt x="19996" y="9610"/>
                      <a:pt x="19905" y="8720"/>
                      <a:pt x="19243" y="8309"/>
                    </a:cubicBezTo>
                    <a:cubicBezTo>
                      <a:pt x="18877" y="8058"/>
                      <a:pt x="18352" y="8035"/>
                      <a:pt x="18101" y="7692"/>
                    </a:cubicBezTo>
                    <a:cubicBezTo>
                      <a:pt x="17942" y="7464"/>
                      <a:pt x="17919" y="7168"/>
                      <a:pt x="17942" y="6894"/>
                    </a:cubicBezTo>
                    <a:cubicBezTo>
                      <a:pt x="17987" y="6072"/>
                      <a:pt x="18238" y="5296"/>
                      <a:pt x="18238" y="4474"/>
                    </a:cubicBezTo>
                    <a:cubicBezTo>
                      <a:pt x="18195" y="2642"/>
                      <a:pt x="16503" y="1033"/>
                      <a:pt x="14700" y="1033"/>
                    </a:cubicBezTo>
                    <a:cubicBezTo>
                      <a:pt x="14594" y="1033"/>
                      <a:pt x="14487" y="1039"/>
                      <a:pt x="14381" y="1050"/>
                    </a:cubicBezTo>
                    <a:cubicBezTo>
                      <a:pt x="14068" y="1073"/>
                      <a:pt x="13723" y="1133"/>
                      <a:pt x="13401" y="1133"/>
                    </a:cubicBezTo>
                    <a:cubicBezTo>
                      <a:pt x="13065" y="1133"/>
                      <a:pt x="12754" y="1067"/>
                      <a:pt x="12532" y="822"/>
                    </a:cubicBezTo>
                    <a:cubicBezTo>
                      <a:pt x="12327" y="594"/>
                      <a:pt x="12235" y="229"/>
                      <a:pt x="11961" y="92"/>
                    </a:cubicBezTo>
                    <a:cubicBezTo>
                      <a:pt x="11802" y="0"/>
                      <a:pt x="11596" y="0"/>
                      <a:pt x="114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58"/>
              <p:cNvSpPr/>
              <p:nvPr/>
            </p:nvSpPr>
            <p:spPr>
              <a:xfrm>
                <a:off x="4145801" y="2590034"/>
                <a:ext cx="397813" cy="499368"/>
              </a:xfrm>
              <a:custGeom>
                <a:avLst/>
                <a:gdLst/>
                <a:ahLst/>
                <a:cxnLst/>
                <a:rect l="l" t="t" r="r" b="b"/>
                <a:pathLst>
                  <a:path w="22187" h="27851" extrusionOk="0">
                    <a:moveTo>
                      <a:pt x="9159" y="1"/>
                    </a:moveTo>
                    <a:cubicBezTo>
                      <a:pt x="7456" y="1"/>
                      <a:pt x="6137" y="3521"/>
                      <a:pt x="5090" y="5251"/>
                    </a:cubicBezTo>
                    <a:cubicBezTo>
                      <a:pt x="4063" y="6985"/>
                      <a:pt x="1803" y="8149"/>
                      <a:pt x="913" y="9382"/>
                    </a:cubicBezTo>
                    <a:cubicBezTo>
                      <a:pt x="0" y="10592"/>
                      <a:pt x="388" y="11436"/>
                      <a:pt x="320" y="12714"/>
                    </a:cubicBezTo>
                    <a:cubicBezTo>
                      <a:pt x="274" y="13993"/>
                      <a:pt x="274" y="16412"/>
                      <a:pt x="662" y="17690"/>
                    </a:cubicBezTo>
                    <a:cubicBezTo>
                      <a:pt x="1050" y="18991"/>
                      <a:pt x="3880" y="23419"/>
                      <a:pt x="5752" y="25109"/>
                    </a:cubicBezTo>
                    <a:cubicBezTo>
                      <a:pt x="7624" y="26775"/>
                      <a:pt x="10066" y="27802"/>
                      <a:pt x="11550" y="27848"/>
                    </a:cubicBezTo>
                    <a:cubicBezTo>
                      <a:pt x="11617" y="27850"/>
                      <a:pt x="11692" y="27851"/>
                      <a:pt x="11773" y="27851"/>
                    </a:cubicBezTo>
                    <a:cubicBezTo>
                      <a:pt x="13480" y="27851"/>
                      <a:pt x="18055" y="27414"/>
                      <a:pt x="18055" y="27414"/>
                    </a:cubicBezTo>
                    <a:lnTo>
                      <a:pt x="22186" y="19562"/>
                    </a:lnTo>
                    <a:cubicBezTo>
                      <a:pt x="22186" y="19562"/>
                      <a:pt x="21935" y="18010"/>
                      <a:pt x="20292" y="14928"/>
                    </a:cubicBezTo>
                    <a:cubicBezTo>
                      <a:pt x="18648" y="11824"/>
                      <a:pt x="18443" y="12463"/>
                      <a:pt x="16891" y="9656"/>
                    </a:cubicBezTo>
                    <a:cubicBezTo>
                      <a:pt x="15339" y="6848"/>
                      <a:pt x="15225" y="4931"/>
                      <a:pt x="14198" y="2945"/>
                    </a:cubicBezTo>
                    <a:cubicBezTo>
                      <a:pt x="13148" y="959"/>
                      <a:pt x="10911" y="24"/>
                      <a:pt x="9176" y="1"/>
                    </a:cubicBezTo>
                    <a:cubicBezTo>
                      <a:pt x="9170" y="1"/>
                      <a:pt x="9165" y="1"/>
                      <a:pt x="9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58"/>
              <p:cNvSpPr/>
              <p:nvPr/>
            </p:nvSpPr>
            <p:spPr>
              <a:xfrm>
                <a:off x="4239524" y="2791609"/>
                <a:ext cx="304093" cy="286324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15969" extrusionOk="0">
                    <a:moveTo>
                      <a:pt x="3801" y="0"/>
                    </a:moveTo>
                    <a:cubicBezTo>
                      <a:pt x="3173" y="0"/>
                      <a:pt x="2551" y="211"/>
                      <a:pt x="2100" y="651"/>
                    </a:cubicBezTo>
                    <a:cubicBezTo>
                      <a:pt x="1781" y="993"/>
                      <a:pt x="1552" y="1404"/>
                      <a:pt x="1347" y="1815"/>
                    </a:cubicBezTo>
                    <a:cubicBezTo>
                      <a:pt x="502" y="3527"/>
                      <a:pt x="0" y="5558"/>
                      <a:pt x="753" y="7293"/>
                    </a:cubicBezTo>
                    <a:cubicBezTo>
                      <a:pt x="1050" y="8000"/>
                      <a:pt x="1575" y="8640"/>
                      <a:pt x="1666" y="9393"/>
                    </a:cubicBezTo>
                    <a:cubicBezTo>
                      <a:pt x="1712" y="9781"/>
                      <a:pt x="1644" y="10169"/>
                      <a:pt x="1712" y="10557"/>
                    </a:cubicBezTo>
                    <a:cubicBezTo>
                      <a:pt x="1781" y="10876"/>
                      <a:pt x="1917" y="11173"/>
                      <a:pt x="2100" y="11447"/>
                    </a:cubicBezTo>
                    <a:cubicBezTo>
                      <a:pt x="2602" y="12337"/>
                      <a:pt x="3310" y="13113"/>
                      <a:pt x="4132" y="13707"/>
                    </a:cubicBezTo>
                    <a:cubicBezTo>
                      <a:pt x="4839" y="14232"/>
                      <a:pt x="5638" y="14620"/>
                      <a:pt x="6460" y="14916"/>
                    </a:cubicBezTo>
                    <a:cubicBezTo>
                      <a:pt x="7966" y="15419"/>
                      <a:pt x="9495" y="15533"/>
                      <a:pt x="11048" y="15715"/>
                    </a:cubicBezTo>
                    <a:cubicBezTo>
                      <a:pt x="11567" y="15780"/>
                      <a:pt x="12045" y="15968"/>
                      <a:pt x="12560" y="15968"/>
                    </a:cubicBezTo>
                    <a:cubicBezTo>
                      <a:pt x="12588" y="15968"/>
                      <a:pt x="12617" y="15968"/>
                      <a:pt x="12645" y="15966"/>
                    </a:cubicBezTo>
                    <a:lnTo>
                      <a:pt x="12942" y="15966"/>
                    </a:lnTo>
                    <a:lnTo>
                      <a:pt x="16959" y="8320"/>
                    </a:lnTo>
                    <a:cubicBezTo>
                      <a:pt x="16959" y="8320"/>
                      <a:pt x="16708" y="6768"/>
                      <a:pt x="15065" y="3686"/>
                    </a:cubicBezTo>
                    <a:cubicBezTo>
                      <a:pt x="14654" y="2910"/>
                      <a:pt x="14334" y="2385"/>
                      <a:pt x="14061" y="1952"/>
                    </a:cubicBezTo>
                    <a:cubicBezTo>
                      <a:pt x="13504" y="1823"/>
                      <a:pt x="12920" y="1695"/>
                      <a:pt x="12354" y="1695"/>
                    </a:cubicBezTo>
                    <a:cubicBezTo>
                      <a:pt x="12016" y="1695"/>
                      <a:pt x="11683" y="1741"/>
                      <a:pt x="11367" y="1860"/>
                    </a:cubicBezTo>
                    <a:cubicBezTo>
                      <a:pt x="10753" y="2093"/>
                      <a:pt x="10218" y="2601"/>
                      <a:pt x="9580" y="2601"/>
                    </a:cubicBezTo>
                    <a:cubicBezTo>
                      <a:pt x="9529" y="2601"/>
                      <a:pt x="9479" y="2598"/>
                      <a:pt x="9427" y="2591"/>
                    </a:cubicBezTo>
                    <a:cubicBezTo>
                      <a:pt x="8628" y="2477"/>
                      <a:pt x="8172" y="1564"/>
                      <a:pt x="7396" y="1358"/>
                    </a:cubicBezTo>
                    <a:cubicBezTo>
                      <a:pt x="7053" y="1267"/>
                      <a:pt x="6688" y="1335"/>
                      <a:pt x="6346" y="1199"/>
                    </a:cubicBezTo>
                    <a:cubicBezTo>
                      <a:pt x="6026" y="1084"/>
                      <a:pt x="5775" y="810"/>
                      <a:pt x="5501" y="582"/>
                    </a:cubicBezTo>
                    <a:cubicBezTo>
                      <a:pt x="5028" y="200"/>
                      <a:pt x="4411" y="0"/>
                      <a:pt x="3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5" name="Google Shape;3125;p58"/>
              <p:cNvGrpSpPr/>
              <p:nvPr/>
            </p:nvGrpSpPr>
            <p:grpSpPr>
              <a:xfrm>
                <a:off x="4608582" y="2905715"/>
                <a:ext cx="246844" cy="211754"/>
                <a:chOff x="4596595" y="2937453"/>
                <a:chExt cx="246844" cy="211754"/>
              </a:xfrm>
            </p:grpSpPr>
            <p:sp>
              <p:nvSpPr>
                <p:cNvPr id="3126" name="Google Shape;3126;p58"/>
                <p:cNvSpPr/>
                <p:nvPr/>
              </p:nvSpPr>
              <p:spPr>
                <a:xfrm>
                  <a:off x="4620299" y="2938690"/>
                  <a:ext cx="216953" cy="185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0" h="10348" extrusionOk="0">
                      <a:moveTo>
                        <a:pt x="5229" y="2466"/>
                      </a:moveTo>
                      <a:cubicBezTo>
                        <a:pt x="5229" y="2466"/>
                        <a:pt x="5229" y="2476"/>
                        <a:pt x="5222" y="2483"/>
                      </a:cubicBezTo>
                      <a:lnTo>
                        <a:pt x="5222" y="2483"/>
                      </a:lnTo>
                      <a:cubicBezTo>
                        <a:pt x="5225" y="2477"/>
                        <a:pt x="5227" y="2472"/>
                        <a:pt x="5229" y="2466"/>
                      </a:cubicBezTo>
                      <a:close/>
                      <a:moveTo>
                        <a:pt x="4681" y="0"/>
                      </a:moveTo>
                      <a:cubicBezTo>
                        <a:pt x="4636" y="0"/>
                        <a:pt x="4544" y="0"/>
                        <a:pt x="4476" y="23"/>
                      </a:cubicBezTo>
                      <a:cubicBezTo>
                        <a:pt x="4430" y="46"/>
                        <a:pt x="4385" y="92"/>
                        <a:pt x="4362" y="160"/>
                      </a:cubicBezTo>
                      <a:cubicBezTo>
                        <a:pt x="4316" y="274"/>
                        <a:pt x="4430" y="366"/>
                        <a:pt x="4544" y="388"/>
                      </a:cubicBezTo>
                      <a:cubicBezTo>
                        <a:pt x="3837" y="594"/>
                        <a:pt x="3129" y="891"/>
                        <a:pt x="2467" y="1256"/>
                      </a:cubicBezTo>
                      <a:cubicBezTo>
                        <a:pt x="2079" y="1484"/>
                        <a:pt x="1714" y="1735"/>
                        <a:pt x="1349" y="2009"/>
                      </a:cubicBezTo>
                      <a:cubicBezTo>
                        <a:pt x="1212" y="2123"/>
                        <a:pt x="1006" y="2283"/>
                        <a:pt x="892" y="2466"/>
                      </a:cubicBezTo>
                      <a:cubicBezTo>
                        <a:pt x="687" y="2648"/>
                        <a:pt x="504" y="2854"/>
                        <a:pt x="345" y="3082"/>
                      </a:cubicBezTo>
                      <a:cubicBezTo>
                        <a:pt x="276" y="3196"/>
                        <a:pt x="322" y="3287"/>
                        <a:pt x="436" y="3333"/>
                      </a:cubicBezTo>
                      <a:cubicBezTo>
                        <a:pt x="322" y="3470"/>
                        <a:pt x="230" y="3607"/>
                        <a:pt x="116" y="3744"/>
                      </a:cubicBezTo>
                      <a:cubicBezTo>
                        <a:pt x="1" y="3925"/>
                        <a:pt x="195" y="4059"/>
                        <a:pt x="381" y="4059"/>
                      </a:cubicBezTo>
                      <a:cubicBezTo>
                        <a:pt x="452" y="4059"/>
                        <a:pt x="522" y="4039"/>
                        <a:pt x="573" y="3995"/>
                      </a:cubicBezTo>
                      <a:cubicBezTo>
                        <a:pt x="1098" y="3538"/>
                        <a:pt x="1623" y="3082"/>
                        <a:pt x="2193" y="2671"/>
                      </a:cubicBezTo>
                      <a:cubicBezTo>
                        <a:pt x="2260" y="2738"/>
                        <a:pt x="2388" y="2780"/>
                        <a:pt x="2488" y="2780"/>
                      </a:cubicBezTo>
                      <a:cubicBezTo>
                        <a:pt x="2524" y="2780"/>
                        <a:pt x="2557" y="2775"/>
                        <a:pt x="2581" y="2762"/>
                      </a:cubicBezTo>
                      <a:cubicBezTo>
                        <a:pt x="2855" y="2625"/>
                        <a:pt x="3129" y="2511"/>
                        <a:pt x="3403" y="2397"/>
                      </a:cubicBezTo>
                      <a:cubicBezTo>
                        <a:pt x="3421" y="2503"/>
                        <a:pt x="3589" y="2609"/>
                        <a:pt x="3728" y="2609"/>
                      </a:cubicBezTo>
                      <a:cubicBezTo>
                        <a:pt x="3768" y="2609"/>
                        <a:pt x="3806" y="2600"/>
                        <a:pt x="3837" y="2580"/>
                      </a:cubicBezTo>
                      <a:cubicBezTo>
                        <a:pt x="4316" y="2374"/>
                        <a:pt x="4795" y="2169"/>
                        <a:pt x="5275" y="2009"/>
                      </a:cubicBezTo>
                      <a:lnTo>
                        <a:pt x="5298" y="2009"/>
                      </a:lnTo>
                      <a:cubicBezTo>
                        <a:pt x="5206" y="2055"/>
                        <a:pt x="5115" y="2100"/>
                        <a:pt x="5047" y="2123"/>
                      </a:cubicBezTo>
                      <a:cubicBezTo>
                        <a:pt x="4978" y="2169"/>
                        <a:pt x="4910" y="2215"/>
                        <a:pt x="4841" y="2260"/>
                      </a:cubicBezTo>
                      <a:cubicBezTo>
                        <a:pt x="4795" y="2329"/>
                        <a:pt x="4795" y="2443"/>
                        <a:pt x="4864" y="2488"/>
                      </a:cubicBezTo>
                      <a:cubicBezTo>
                        <a:pt x="4932" y="2557"/>
                        <a:pt x="4978" y="2580"/>
                        <a:pt x="5069" y="2580"/>
                      </a:cubicBezTo>
                      <a:cubicBezTo>
                        <a:pt x="5131" y="2559"/>
                        <a:pt x="5192" y="2539"/>
                        <a:pt x="5221" y="2486"/>
                      </a:cubicBezTo>
                      <a:lnTo>
                        <a:pt x="5221" y="2486"/>
                      </a:lnTo>
                      <a:cubicBezTo>
                        <a:pt x="5236" y="2480"/>
                        <a:pt x="5249" y="2465"/>
                        <a:pt x="5251" y="2449"/>
                      </a:cubicBezTo>
                      <a:lnTo>
                        <a:pt x="5251" y="2449"/>
                      </a:lnTo>
                      <a:cubicBezTo>
                        <a:pt x="5258" y="2446"/>
                        <a:pt x="5266" y="2443"/>
                        <a:pt x="5275" y="2443"/>
                      </a:cubicBezTo>
                      <a:cubicBezTo>
                        <a:pt x="5275" y="2443"/>
                        <a:pt x="5298" y="2420"/>
                        <a:pt x="5298" y="2420"/>
                      </a:cubicBezTo>
                      <a:cubicBezTo>
                        <a:pt x="5366" y="2443"/>
                        <a:pt x="5435" y="2466"/>
                        <a:pt x="5503" y="2466"/>
                      </a:cubicBezTo>
                      <a:cubicBezTo>
                        <a:pt x="5572" y="2488"/>
                        <a:pt x="5617" y="2488"/>
                        <a:pt x="5686" y="2488"/>
                      </a:cubicBezTo>
                      <a:cubicBezTo>
                        <a:pt x="5663" y="2534"/>
                        <a:pt x="5663" y="2603"/>
                        <a:pt x="5663" y="2648"/>
                      </a:cubicBezTo>
                      <a:cubicBezTo>
                        <a:pt x="5650" y="2779"/>
                        <a:pt x="5779" y="2843"/>
                        <a:pt x="5910" y="2843"/>
                      </a:cubicBezTo>
                      <a:cubicBezTo>
                        <a:pt x="6006" y="2843"/>
                        <a:pt x="6103" y="2808"/>
                        <a:pt x="6142" y="2739"/>
                      </a:cubicBezTo>
                      <a:cubicBezTo>
                        <a:pt x="6165" y="2717"/>
                        <a:pt x="6165" y="2694"/>
                        <a:pt x="6188" y="2671"/>
                      </a:cubicBezTo>
                      <a:cubicBezTo>
                        <a:pt x="6233" y="2671"/>
                        <a:pt x="6256" y="2694"/>
                        <a:pt x="6279" y="2694"/>
                      </a:cubicBezTo>
                      <a:cubicBezTo>
                        <a:pt x="6325" y="2694"/>
                        <a:pt x="6370" y="2671"/>
                        <a:pt x="6416" y="2671"/>
                      </a:cubicBezTo>
                      <a:cubicBezTo>
                        <a:pt x="6348" y="2717"/>
                        <a:pt x="6302" y="2739"/>
                        <a:pt x="6256" y="2808"/>
                      </a:cubicBezTo>
                      <a:cubicBezTo>
                        <a:pt x="6188" y="2854"/>
                        <a:pt x="6211" y="2945"/>
                        <a:pt x="6279" y="2991"/>
                      </a:cubicBezTo>
                      <a:cubicBezTo>
                        <a:pt x="6302" y="3013"/>
                        <a:pt x="6325" y="3013"/>
                        <a:pt x="6348" y="3036"/>
                      </a:cubicBezTo>
                      <a:cubicBezTo>
                        <a:pt x="6302" y="3105"/>
                        <a:pt x="6302" y="3173"/>
                        <a:pt x="6348" y="3242"/>
                      </a:cubicBezTo>
                      <a:cubicBezTo>
                        <a:pt x="6400" y="3311"/>
                        <a:pt x="6492" y="3341"/>
                        <a:pt x="6584" y="3341"/>
                      </a:cubicBezTo>
                      <a:cubicBezTo>
                        <a:pt x="6612" y="3341"/>
                        <a:pt x="6640" y="3338"/>
                        <a:pt x="6667" y="3333"/>
                      </a:cubicBezTo>
                      <a:cubicBezTo>
                        <a:pt x="6827" y="3310"/>
                        <a:pt x="6987" y="3242"/>
                        <a:pt x="7146" y="3173"/>
                      </a:cubicBezTo>
                      <a:lnTo>
                        <a:pt x="7146" y="3173"/>
                      </a:lnTo>
                      <a:cubicBezTo>
                        <a:pt x="7124" y="3196"/>
                        <a:pt x="7124" y="3196"/>
                        <a:pt x="7124" y="3219"/>
                      </a:cubicBezTo>
                      <a:cubicBezTo>
                        <a:pt x="7101" y="3242"/>
                        <a:pt x="7055" y="3287"/>
                        <a:pt x="7032" y="3333"/>
                      </a:cubicBezTo>
                      <a:cubicBezTo>
                        <a:pt x="7010" y="3424"/>
                        <a:pt x="7078" y="3516"/>
                        <a:pt x="7169" y="3538"/>
                      </a:cubicBezTo>
                      <a:cubicBezTo>
                        <a:pt x="7169" y="3538"/>
                        <a:pt x="7146" y="3538"/>
                        <a:pt x="7124" y="3561"/>
                      </a:cubicBezTo>
                      <a:cubicBezTo>
                        <a:pt x="6918" y="3607"/>
                        <a:pt x="6713" y="3630"/>
                        <a:pt x="6530" y="3767"/>
                      </a:cubicBezTo>
                      <a:cubicBezTo>
                        <a:pt x="6393" y="3858"/>
                        <a:pt x="6507" y="4041"/>
                        <a:pt x="6644" y="4063"/>
                      </a:cubicBezTo>
                      <a:cubicBezTo>
                        <a:pt x="6708" y="4076"/>
                        <a:pt x="6772" y="4082"/>
                        <a:pt x="6836" y="4082"/>
                      </a:cubicBezTo>
                      <a:cubicBezTo>
                        <a:pt x="7000" y="4082"/>
                        <a:pt x="7165" y="4044"/>
                        <a:pt x="7329" y="3995"/>
                      </a:cubicBezTo>
                      <a:cubicBezTo>
                        <a:pt x="7348" y="4091"/>
                        <a:pt x="7449" y="4188"/>
                        <a:pt x="7576" y="4188"/>
                      </a:cubicBezTo>
                      <a:cubicBezTo>
                        <a:pt x="7600" y="4188"/>
                        <a:pt x="7624" y="4185"/>
                        <a:pt x="7649" y="4177"/>
                      </a:cubicBezTo>
                      <a:cubicBezTo>
                        <a:pt x="7740" y="4155"/>
                        <a:pt x="7808" y="4132"/>
                        <a:pt x="7877" y="4132"/>
                      </a:cubicBezTo>
                      <a:cubicBezTo>
                        <a:pt x="7877" y="4223"/>
                        <a:pt x="7945" y="4269"/>
                        <a:pt x="8037" y="4314"/>
                      </a:cubicBezTo>
                      <a:cubicBezTo>
                        <a:pt x="7740" y="4429"/>
                        <a:pt x="7420" y="4543"/>
                        <a:pt x="7146" y="4680"/>
                      </a:cubicBezTo>
                      <a:cubicBezTo>
                        <a:pt x="6849" y="4807"/>
                        <a:pt x="7065" y="5072"/>
                        <a:pt x="7299" y="5072"/>
                      </a:cubicBezTo>
                      <a:cubicBezTo>
                        <a:pt x="7317" y="5072"/>
                        <a:pt x="7334" y="5071"/>
                        <a:pt x="7352" y="5068"/>
                      </a:cubicBezTo>
                      <a:cubicBezTo>
                        <a:pt x="7580" y="5022"/>
                        <a:pt x="7786" y="4954"/>
                        <a:pt x="8014" y="4839"/>
                      </a:cubicBezTo>
                      <a:lnTo>
                        <a:pt x="8014" y="4839"/>
                      </a:lnTo>
                      <a:cubicBezTo>
                        <a:pt x="7991" y="4908"/>
                        <a:pt x="8014" y="4954"/>
                        <a:pt x="8060" y="4999"/>
                      </a:cubicBezTo>
                      <a:cubicBezTo>
                        <a:pt x="8060" y="5022"/>
                        <a:pt x="8082" y="5022"/>
                        <a:pt x="8105" y="5045"/>
                      </a:cubicBezTo>
                      <a:cubicBezTo>
                        <a:pt x="8082" y="5068"/>
                        <a:pt x="8037" y="5090"/>
                        <a:pt x="8014" y="5113"/>
                      </a:cubicBezTo>
                      <a:cubicBezTo>
                        <a:pt x="8014" y="5113"/>
                        <a:pt x="7991" y="5113"/>
                        <a:pt x="7991" y="5136"/>
                      </a:cubicBezTo>
                      <a:cubicBezTo>
                        <a:pt x="7945" y="5159"/>
                        <a:pt x="7923" y="5205"/>
                        <a:pt x="7900" y="5250"/>
                      </a:cubicBezTo>
                      <a:cubicBezTo>
                        <a:pt x="7854" y="5319"/>
                        <a:pt x="7854" y="5433"/>
                        <a:pt x="7945" y="5479"/>
                      </a:cubicBezTo>
                      <a:cubicBezTo>
                        <a:pt x="7991" y="5501"/>
                        <a:pt x="8060" y="5524"/>
                        <a:pt x="8128" y="5547"/>
                      </a:cubicBezTo>
                      <a:cubicBezTo>
                        <a:pt x="7968" y="5661"/>
                        <a:pt x="7808" y="5775"/>
                        <a:pt x="7671" y="5912"/>
                      </a:cubicBezTo>
                      <a:cubicBezTo>
                        <a:pt x="7535" y="6072"/>
                        <a:pt x="7763" y="6186"/>
                        <a:pt x="7877" y="6209"/>
                      </a:cubicBezTo>
                      <a:lnTo>
                        <a:pt x="7968" y="6209"/>
                      </a:lnTo>
                      <a:cubicBezTo>
                        <a:pt x="7968" y="6232"/>
                        <a:pt x="7945" y="6255"/>
                        <a:pt x="7968" y="6277"/>
                      </a:cubicBezTo>
                      <a:cubicBezTo>
                        <a:pt x="7968" y="6323"/>
                        <a:pt x="8014" y="6346"/>
                        <a:pt x="8037" y="6369"/>
                      </a:cubicBezTo>
                      <a:lnTo>
                        <a:pt x="7786" y="6483"/>
                      </a:lnTo>
                      <a:cubicBezTo>
                        <a:pt x="7671" y="6551"/>
                        <a:pt x="7626" y="6665"/>
                        <a:pt x="7671" y="6757"/>
                      </a:cubicBezTo>
                      <a:cubicBezTo>
                        <a:pt x="7580" y="6894"/>
                        <a:pt x="7671" y="7031"/>
                        <a:pt x="7808" y="7076"/>
                      </a:cubicBezTo>
                      <a:cubicBezTo>
                        <a:pt x="7831" y="7122"/>
                        <a:pt x="7831" y="7145"/>
                        <a:pt x="7854" y="7168"/>
                      </a:cubicBezTo>
                      <a:cubicBezTo>
                        <a:pt x="7854" y="7190"/>
                        <a:pt x="7877" y="7190"/>
                        <a:pt x="7900" y="7213"/>
                      </a:cubicBezTo>
                      <a:cubicBezTo>
                        <a:pt x="7740" y="7282"/>
                        <a:pt x="7626" y="7373"/>
                        <a:pt x="7535" y="7510"/>
                      </a:cubicBezTo>
                      <a:cubicBezTo>
                        <a:pt x="7445" y="7671"/>
                        <a:pt x="7594" y="7790"/>
                        <a:pt x="7739" y="7790"/>
                      </a:cubicBezTo>
                      <a:cubicBezTo>
                        <a:pt x="7780" y="7790"/>
                        <a:pt x="7820" y="7781"/>
                        <a:pt x="7854" y="7761"/>
                      </a:cubicBezTo>
                      <a:cubicBezTo>
                        <a:pt x="7900" y="7738"/>
                        <a:pt x="7945" y="7715"/>
                        <a:pt x="7991" y="7693"/>
                      </a:cubicBezTo>
                      <a:cubicBezTo>
                        <a:pt x="8060" y="7738"/>
                        <a:pt x="8128" y="7761"/>
                        <a:pt x="8196" y="7761"/>
                      </a:cubicBezTo>
                      <a:cubicBezTo>
                        <a:pt x="8151" y="7784"/>
                        <a:pt x="8105" y="7807"/>
                        <a:pt x="8060" y="7830"/>
                      </a:cubicBezTo>
                      <a:cubicBezTo>
                        <a:pt x="7945" y="7898"/>
                        <a:pt x="7854" y="8035"/>
                        <a:pt x="7945" y="8149"/>
                      </a:cubicBezTo>
                      <a:cubicBezTo>
                        <a:pt x="7991" y="8218"/>
                        <a:pt x="8060" y="8240"/>
                        <a:pt x="8128" y="8263"/>
                      </a:cubicBezTo>
                      <a:cubicBezTo>
                        <a:pt x="8105" y="8263"/>
                        <a:pt x="8082" y="8286"/>
                        <a:pt x="8060" y="8286"/>
                      </a:cubicBezTo>
                      <a:cubicBezTo>
                        <a:pt x="8053" y="8293"/>
                        <a:pt x="8044" y="8301"/>
                        <a:pt x="8037" y="8309"/>
                      </a:cubicBezTo>
                      <a:lnTo>
                        <a:pt x="8037" y="8309"/>
                      </a:lnTo>
                      <a:cubicBezTo>
                        <a:pt x="7991" y="8355"/>
                        <a:pt x="7968" y="8400"/>
                        <a:pt x="7968" y="8446"/>
                      </a:cubicBezTo>
                      <a:cubicBezTo>
                        <a:pt x="7968" y="8514"/>
                        <a:pt x="7991" y="8560"/>
                        <a:pt x="8037" y="8583"/>
                      </a:cubicBezTo>
                      <a:cubicBezTo>
                        <a:pt x="8014" y="8651"/>
                        <a:pt x="8014" y="8697"/>
                        <a:pt x="8060" y="8743"/>
                      </a:cubicBezTo>
                      <a:cubicBezTo>
                        <a:pt x="8082" y="8788"/>
                        <a:pt x="8128" y="8811"/>
                        <a:pt x="8151" y="8811"/>
                      </a:cubicBezTo>
                      <a:cubicBezTo>
                        <a:pt x="8105" y="8857"/>
                        <a:pt x="8082" y="8879"/>
                        <a:pt x="8037" y="8925"/>
                      </a:cubicBezTo>
                      <a:cubicBezTo>
                        <a:pt x="7968" y="8971"/>
                        <a:pt x="7900" y="9016"/>
                        <a:pt x="7808" y="9062"/>
                      </a:cubicBezTo>
                      <a:cubicBezTo>
                        <a:pt x="7786" y="9085"/>
                        <a:pt x="7740" y="9108"/>
                        <a:pt x="7717" y="9131"/>
                      </a:cubicBezTo>
                      <a:cubicBezTo>
                        <a:pt x="7717" y="9131"/>
                        <a:pt x="7694" y="9131"/>
                        <a:pt x="7671" y="9153"/>
                      </a:cubicBezTo>
                      <a:cubicBezTo>
                        <a:pt x="7671" y="9153"/>
                        <a:pt x="7626" y="9176"/>
                        <a:pt x="7626" y="9176"/>
                      </a:cubicBezTo>
                      <a:cubicBezTo>
                        <a:pt x="7557" y="9222"/>
                        <a:pt x="7489" y="9245"/>
                        <a:pt x="7420" y="9290"/>
                      </a:cubicBezTo>
                      <a:cubicBezTo>
                        <a:pt x="7329" y="9336"/>
                        <a:pt x="7192" y="9382"/>
                        <a:pt x="7146" y="9496"/>
                      </a:cubicBezTo>
                      <a:cubicBezTo>
                        <a:pt x="7055" y="9541"/>
                        <a:pt x="6964" y="9610"/>
                        <a:pt x="6918" y="9701"/>
                      </a:cubicBezTo>
                      <a:cubicBezTo>
                        <a:pt x="6873" y="9792"/>
                        <a:pt x="6964" y="9861"/>
                        <a:pt x="7055" y="9884"/>
                      </a:cubicBezTo>
                      <a:cubicBezTo>
                        <a:pt x="6930" y="9907"/>
                        <a:pt x="6804" y="9912"/>
                        <a:pt x="6679" y="9912"/>
                      </a:cubicBezTo>
                      <a:cubicBezTo>
                        <a:pt x="6553" y="9912"/>
                        <a:pt x="6428" y="9907"/>
                        <a:pt x="6302" y="9907"/>
                      </a:cubicBezTo>
                      <a:cubicBezTo>
                        <a:pt x="6211" y="9907"/>
                        <a:pt x="6097" y="9952"/>
                        <a:pt x="6051" y="10044"/>
                      </a:cubicBezTo>
                      <a:cubicBezTo>
                        <a:pt x="6028" y="10135"/>
                        <a:pt x="6097" y="10226"/>
                        <a:pt x="6165" y="10249"/>
                      </a:cubicBezTo>
                      <a:cubicBezTo>
                        <a:pt x="6379" y="10316"/>
                        <a:pt x="6601" y="10348"/>
                        <a:pt x="6824" y="10348"/>
                      </a:cubicBezTo>
                      <a:cubicBezTo>
                        <a:pt x="7432" y="10348"/>
                        <a:pt x="8042" y="10114"/>
                        <a:pt x="8493" y="9747"/>
                      </a:cubicBezTo>
                      <a:cubicBezTo>
                        <a:pt x="8539" y="9701"/>
                        <a:pt x="8562" y="9678"/>
                        <a:pt x="8562" y="9633"/>
                      </a:cubicBezTo>
                      <a:cubicBezTo>
                        <a:pt x="9817" y="9268"/>
                        <a:pt x="10981" y="8514"/>
                        <a:pt x="11712" y="7441"/>
                      </a:cubicBezTo>
                      <a:cubicBezTo>
                        <a:pt x="11849" y="7242"/>
                        <a:pt x="11638" y="7105"/>
                        <a:pt x="11429" y="7105"/>
                      </a:cubicBezTo>
                      <a:cubicBezTo>
                        <a:pt x="11326" y="7105"/>
                        <a:pt x="11224" y="7138"/>
                        <a:pt x="11164" y="7213"/>
                      </a:cubicBezTo>
                      <a:cubicBezTo>
                        <a:pt x="10730" y="7738"/>
                        <a:pt x="10251" y="8172"/>
                        <a:pt x="9703" y="8537"/>
                      </a:cubicBezTo>
                      <a:cubicBezTo>
                        <a:pt x="9703" y="8514"/>
                        <a:pt x="9680" y="8469"/>
                        <a:pt x="9657" y="8446"/>
                      </a:cubicBezTo>
                      <a:cubicBezTo>
                        <a:pt x="9612" y="8400"/>
                        <a:pt x="9566" y="8377"/>
                        <a:pt x="9498" y="8377"/>
                      </a:cubicBezTo>
                      <a:cubicBezTo>
                        <a:pt x="9612" y="8309"/>
                        <a:pt x="9749" y="8240"/>
                        <a:pt x="9863" y="8172"/>
                      </a:cubicBezTo>
                      <a:cubicBezTo>
                        <a:pt x="10319" y="7921"/>
                        <a:pt x="10753" y="7624"/>
                        <a:pt x="11095" y="7213"/>
                      </a:cubicBezTo>
                      <a:cubicBezTo>
                        <a:pt x="11141" y="7145"/>
                        <a:pt x="11095" y="7031"/>
                        <a:pt x="11027" y="6985"/>
                      </a:cubicBezTo>
                      <a:cubicBezTo>
                        <a:pt x="10981" y="6962"/>
                        <a:pt x="10930" y="6951"/>
                        <a:pt x="10878" y="6951"/>
                      </a:cubicBezTo>
                      <a:cubicBezTo>
                        <a:pt x="10827" y="6951"/>
                        <a:pt x="10776" y="6962"/>
                        <a:pt x="10730" y="6985"/>
                      </a:cubicBezTo>
                      <a:cubicBezTo>
                        <a:pt x="10707" y="6939"/>
                        <a:pt x="10662" y="6894"/>
                        <a:pt x="10616" y="6871"/>
                      </a:cubicBezTo>
                      <a:cubicBezTo>
                        <a:pt x="10662" y="6848"/>
                        <a:pt x="10684" y="6825"/>
                        <a:pt x="10707" y="6802"/>
                      </a:cubicBezTo>
                      <a:cubicBezTo>
                        <a:pt x="10821" y="6734"/>
                        <a:pt x="10799" y="6597"/>
                        <a:pt x="10707" y="6528"/>
                      </a:cubicBezTo>
                      <a:cubicBezTo>
                        <a:pt x="10662" y="6494"/>
                        <a:pt x="10599" y="6477"/>
                        <a:pt x="10536" y="6477"/>
                      </a:cubicBezTo>
                      <a:cubicBezTo>
                        <a:pt x="10473" y="6477"/>
                        <a:pt x="10411" y="6494"/>
                        <a:pt x="10365" y="6528"/>
                      </a:cubicBezTo>
                      <a:cubicBezTo>
                        <a:pt x="10022" y="6757"/>
                        <a:pt x="9657" y="6939"/>
                        <a:pt x="9315" y="7145"/>
                      </a:cubicBezTo>
                      <a:cubicBezTo>
                        <a:pt x="9520" y="7008"/>
                        <a:pt x="9749" y="6871"/>
                        <a:pt x="9954" y="6711"/>
                      </a:cubicBezTo>
                      <a:cubicBezTo>
                        <a:pt x="10479" y="6369"/>
                        <a:pt x="10981" y="6004"/>
                        <a:pt x="11483" y="5615"/>
                      </a:cubicBezTo>
                      <a:cubicBezTo>
                        <a:pt x="11552" y="5547"/>
                        <a:pt x="11552" y="5456"/>
                        <a:pt x="11483" y="5387"/>
                      </a:cubicBezTo>
                      <a:cubicBezTo>
                        <a:pt x="11441" y="5345"/>
                        <a:pt x="11384" y="5327"/>
                        <a:pt x="11325" y="5327"/>
                      </a:cubicBezTo>
                      <a:cubicBezTo>
                        <a:pt x="11258" y="5327"/>
                        <a:pt x="11190" y="5351"/>
                        <a:pt x="11141" y="5387"/>
                      </a:cubicBezTo>
                      <a:cubicBezTo>
                        <a:pt x="10639" y="5730"/>
                        <a:pt x="10114" y="6072"/>
                        <a:pt x="9589" y="6414"/>
                      </a:cubicBezTo>
                      <a:cubicBezTo>
                        <a:pt x="9566" y="6437"/>
                        <a:pt x="9543" y="6437"/>
                        <a:pt x="9520" y="6460"/>
                      </a:cubicBezTo>
                      <a:cubicBezTo>
                        <a:pt x="9543" y="6414"/>
                        <a:pt x="9543" y="6392"/>
                        <a:pt x="9520" y="6346"/>
                      </a:cubicBezTo>
                      <a:cubicBezTo>
                        <a:pt x="9520" y="6346"/>
                        <a:pt x="9498" y="6323"/>
                        <a:pt x="9498" y="6323"/>
                      </a:cubicBezTo>
                      <a:cubicBezTo>
                        <a:pt x="9657" y="6232"/>
                        <a:pt x="9794" y="6118"/>
                        <a:pt x="9954" y="6026"/>
                      </a:cubicBezTo>
                      <a:cubicBezTo>
                        <a:pt x="10547" y="5638"/>
                        <a:pt x="11095" y="5205"/>
                        <a:pt x="11575" y="4680"/>
                      </a:cubicBezTo>
                      <a:cubicBezTo>
                        <a:pt x="11643" y="4611"/>
                        <a:pt x="11575" y="4497"/>
                        <a:pt x="11506" y="4451"/>
                      </a:cubicBezTo>
                      <a:cubicBezTo>
                        <a:pt x="11460" y="4451"/>
                        <a:pt x="11438" y="4429"/>
                        <a:pt x="11415" y="4429"/>
                      </a:cubicBezTo>
                      <a:cubicBezTo>
                        <a:pt x="11506" y="4314"/>
                        <a:pt x="11575" y="4177"/>
                        <a:pt x="11666" y="4018"/>
                      </a:cubicBezTo>
                      <a:cubicBezTo>
                        <a:pt x="11712" y="4041"/>
                        <a:pt x="11734" y="4041"/>
                        <a:pt x="11780" y="4041"/>
                      </a:cubicBezTo>
                      <a:lnTo>
                        <a:pt x="11894" y="4041"/>
                      </a:lnTo>
                      <a:cubicBezTo>
                        <a:pt x="11917" y="4018"/>
                        <a:pt x="11917" y="4018"/>
                        <a:pt x="11940" y="4018"/>
                      </a:cubicBezTo>
                      <a:cubicBezTo>
                        <a:pt x="11963" y="4018"/>
                        <a:pt x="11985" y="3995"/>
                        <a:pt x="12008" y="3972"/>
                      </a:cubicBezTo>
                      <a:cubicBezTo>
                        <a:pt x="12054" y="3949"/>
                        <a:pt x="12077" y="3926"/>
                        <a:pt x="12077" y="3881"/>
                      </a:cubicBezTo>
                      <a:cubicBezTo>
                        <a:pt x="12100" y="3858"/>
                        <a:pt x="12100" y="3812"/>
                        <a:pt x="12077" y="3767"/>
                      </a:cubicBezTo>
                      <a:cubicBezTo>
                        <a:pt x="12077" y="3767"/>
                        <a:pt x="12077" y="3744"/>
                        <a:pt x="12054" y="3744"/>
                      </a:cubicBezTo>
                      <a:cubicBezTo>
                        <a:pt x="12054" y="3744"/>
                        <a:pt x="12054" y="3744"/>
                        <a:pt x="12054" y="3721"/>
                      </a:cubicBezTo>
                      <a:cubicBezTo>
                        <a:pt x="12054" y="3721"/>
                        <a:pt x="12031" y="3698"/>
                        <a:pt x="12031" y="3675"/>
                      </a:cubicBezTo>
                      <a:lnTo>
                        <a:pt x="12008" y="3675"/>
                      </a:lnTo>
                      <a:cubicBezTo>
                        <a:pt x="12008" y="3653"/>
                        <a:pt x="11985" y="3630"/>
                        <a:pt x="11963" y="3630"/>
                      </a:cubicBezTo>
                      <a:cubicBezTo>
                        <a:pt x="11963" y="3607"/>
                        <a:pt x="11940" y="3607"/>
                        <a:pt x="11917" y="3584"/>
                      </a:cubicBezTo>
                      <a:cubicBezTo>
                        <a:pt x="11894" y="3584"/>
                        <a:pt x="11871" y="3584"/>
                        <a:pt x="11849" y="3561"/>
                      </a:cubicBezTo>
                      <a:lnTo>
                        <a:pt x="11734" y="3561"/>
                      </a:lnTo>
                      <a:cubicBezTo>
                        <a:pt x="11675" y="3531"/>
                        <a:pt x="11602" y="3514"/>
                        <a:pt x="11533" y="3514"/>
                      </a:cubicBezTo>
                      <a:cubicBezTo>
                        <a:pt x="11444" y="3514"/>
                        <a:pt x="11362" y="3543"/>
                        <a:pt x="11324" y="3607"/>
                      </a:cubicBezTo>
                      <a:cubicBezTo>
                        <a:pt x="10799" y="4543"/>
                        <a:pt x="9977" y="5159"/>
                        <a:pt x="9087" y="5684"/>
                      </a:cubicBezTo>
                      <a:cubicBezTo>
                        <a:pt x="9087" y="5661"/>
                        <a:pt x="9064" y="5661"/>
                        <a:pt x="9041" y="5638"/>
                      </a:cubicBezTo>
                      <a:lnTo>
                        <a:pt x="8995" y="5638"/>
                      </a:lnTo>
                      <a:cubicBezTo>
                        <a:pt x="9315" y="5479"/>
                        <a:pt x="9612" y="5296"/>
                        <a:pt x="9886" y="5068"/>
                      </a:cubicBezTo>
                      <a:cubicBezTo>
                        <a:pt x="10091" y="4931"/>
                        <a:pt x="10274" y="4748"/>
                        <a:pt x="10456" y="4566"/>
                      </a:cubicBezTo>
                      <a:cubicBezTo>
                        <a:pt x="10639" y="4406"/>
                        <a:pt x="10821" y="4200"/>
                        <a:pt x="10890" y="3972"/>
                      </a:cubicBezTo>
                      <a:cubicBezTo>
                        <a:pt x="10921" y="3832"/>
                        <a:pt x="10815" y="3788"/>
                        <a:pt x="10708" y="3788"/>
                      </a:cubicBezTo>
                      <a:cubicBezTo>
                        <a:pt x="10657" y="3788"/>
                        <a:pt x="10607" y="3798"/>
                        <a:pt x="10570" y="3812"/>
                      </a:cubicBezTo>
                      <a:cubicBezTo>
                        <a:pt x="10525" y="3835"/>
                        <a:pt x="10502" y="3881"/>
                        <a:pt x="10456" y="3904"/>
                      </a:cubicBezTo>
                      <a:cubicBezTo>
                        <a:pt x="10427" y="3815"/>
                        <a:pt x="10310" y="3755"/>
                        <a:pt x="10201" y="3755"/>
                      </a:cubicBezTo>
                      <a:cubicBezTo>
                        <a:pt x="10142" y="3755"/>
                        <a:pt x="10085" y="3772"/>
                        <a:pt x="10045" y="3812"/>
                      </a:cubicBezTo>
                      <a:cubicBezTo>
                        <a:pt x="9886" y="3949"/>
                        <a:pt x="9726" y="4086"/>
                        <a:pt x="9566" y="4200"/>
                      </a:cubicBezTo>
                      <a:cubicBezTo>
                        <a:pt x="9543" y="4177"/>
                        <a:pt x="9543" y="4155"/>
                        <a:pt x="9498" y="4132"/>
                      </a:cubicBezTo>
                      <a:cubicBezTo>
                        <a:pt x="9475" y="4086"/>
                        <a:pt x="9429" y="4086"/>
                        <a:pt x="9361" y="4086"/>
                      </a:cubicBezTo>
                      <a:cubicBezTo>
                        <a:pt x="9406" y="4041"/>
                        <a:pt x="9452" y="4018"/>
                        <a:pt x="9498" y="3995"/>
                      </a:cubicBezTo>
                      <a:cubicBezTo>
                        <a:pt x="9817" y="3744"/>
                        <a:pt x="10114" y="3493"/>
                        <a:pt x="10388" y="3219"/>
                      </a:cubicBezTo>
                      <a:cubicBezTo>
                        <a:pt x="10502" y="3128"/>
                        <a:pt x="10593" y="3013"/>
                        <a:pt x="10684" y="2899"/>
                      </a:cubicBezTo>
                      <a:cubicBezTo>
                        <a:pt x="10821" y="2831"/>
                        <a:pt x="10935" y="2739"/>
                        <a:pt x="11050" y="2648"/>
                      </a:cubicBezTo>
                      <a:cubicBezTo>
                        <a:pt x="11141" y="2580"/>
                        <a:pt x="11141" y="2466"/>
                        <a:pt x="11050" y="2397"/>
                      </a:cubicBezTo>
                      <a:cubicBezTo>
                        <a:pt x="11050" y="2374"/>
                        <a:pt x="11072" y="2329"/>
                        <a:pt x="11072" y="2283"/>
                      </a:cubicBezTo>
                      <a:cubicBezTo>
                        <a:pt x="11050" y="2180"/>
                        <a:pt x="10935" y="2129"/>
                        <a:pt x="10830" y="2129"/>
                      </a:cubicBezTo>
                      <a:cubicBezTo>
                        <a:pt x="10724" y="2129"/>
                        <a:pt x="10627" y="2180"/>
                        <a:pt x="10639" y="2283"/>
                      </a:cubicBezTo>
                      <a:cubicBezTo>
                        <a:pt x="10639" y="2351"/>
                        <a:pt x="10570" y="2443"/>
                        <a:pt x="10502" y="2511"/>
                      </a:cubicBezTo>
                      <a:cubicBezTo>
                        <a:pt x="10045" y="2785"/>
                        <a:pt x="9566" y="3036"/>
                        <a:pt x="9064" y="3264"/>
                      </a:cubicBezTo>
                      <a:cubicBezTo>
                        <a:pt x="9087" y="3242"/>
                        <a:pt x="9087" y="3242"/>
                        <a:pt x="9087" y="3242"/>
                      </a:cubicBezTo>
                      <a:cubicBezTo>
                        <a:pt x="9840" y="2808"/>
                        <a:pt x="10502" y="2260"/>
                        <a:pt x="11072" y="1598"/>
                      </a:cubicBezTo>
                      <a:cubicBezTo>
                        <a:pt x="11200" y="1471"/>
                        <a:pt x="11037" y="1373"/>
                        <a:pt x="10873" y="1373"/>
                      </a:cubicBezTo>
                      <a:cubicBezTo>
                        <a:pt x="10832" y="1373"/>
                        <a:pt x="10790" y="1379"/>
                        <a:pt x="10753" y="1393"/>
                      </a:cubicBezTo>
                      <a:cubicBezTo>
                        <a:pt x="10753" y="1370"/>
                        <a:pt x="10753" y="1370"/>
                        <a:pt x="10753" y="1370"/>
                      </a:cubicBezTo>
                      <a:lnTo>
                        <a:pt x="10730" y="1370"/>
                      </a:lnTo>
                      <a:cubicBezTo>
                        <a:pt x="10730" y="1347"/>
                        <a:pt x="10730" y="1347"/>
                        <a:pt x="10730" y="1324"/>
                      </a:cubicBezTo>
                      <a:cubicBezTo>
                        <a:pt x="10730" y="1324"/>
                        <a:pt x="10707" y="1302"/>
                        <a:pt x="10707" y="1302"/>
                      </a:cubicBezTo>
                      <a:cubicBezTo>
                        <a:pt x="10707" y="1279"/>
                        <a:pt x="10684" y="1279"/>
                        <a:pt x="10684" y="1279"/>
                      </a:cubicBezTo>
                      <a:cubicBezTo>
                        <a:pt x="10662" y="1256"/>
                        <a:pt x="10662" y="1256"/>
                        <a:pt x="10662" y="1256"/>
                      </a:cubicBezTo>
                      <a:cubicBezTo>
                        <a:pt x="10639" y="1233"/>
                        <a:pt x="10616" y="1233"/>
                        <a:pt x="10593" y="1210"/>
                      </a:cubicBezTo>
                      <a:lnTo>
                        <a:pt x="10570" y="1210"/>
                      </a:lnTo>
                      <a:cubicBezTo>
                        <a:pt x="10525" y="1187"/>
                        <a:pt x="10479" y="1165"/>
                        <a:pt x="10433" y="1165"/>
                      </a:cubicBezTo>
                      <a:cubicBezTo>
                        <a:pt x="10388" y="1165"/>
                        <a:pt x="10342" y="1187"/>
                        <a:pt x="10319" y="1187"/>
                      </a:cubicBezTo>
                      <a:cubicBezTo>
                        <a:pt x="10274" y="1210"/>
                        <a:pt x="10251" y="1210"/>
                        <a:pt x="10228" y="1233"/>
                      </a:cubicBezTo>
                      <a:cubicBezTo>
                        <a:pt x="10182" y="1256"/>
                        <a:pt x="10159" y="1302"/>
                        <a:pt x="10137" y="1324"/>
                      </a:cubicBezTo>
                      <a:cubicBezTo>
                        <a:pt x="10137" y="1347"/>
                        <a:pt x="10137" y="1347"/>
                        <a:pt x="10137" y="1347"/>
                      </a:cubicBezTo>
                      <a:cubicBezTo>
                        <a:pt x="10137" y="1347"/>
                        <a:pt x="10137" y="1370"/>
                        <a:pt x="10137" y="1393"/>
                      </a:cubicBezTo>
                      <a:cubicBezTo>
                        <a:pt x="10137" y="1393"/>
                        <a:pt x="10137" y="1416"/>
                        <a:pt x="10137" y="1416"/>
                      </a:cubicBezTo>
                      <a:cubicBezTo>
                        <a:pt x="10137" y="1416"/>
                        <a:pt x="10114" y="1438"/>
                        <a:pt x="10114" y="1461"/>
                      </a:cubicBezTo>
                      <a:cubicBezTo>
                        <a:pt x="10114" y="1484"/>
                        <a:pt x="10114" y="1507"/>
                        <a:pt x="10114" y="1553"/>
                      </a:cubicBezTo>
                      <a:lnTo>
                        <a:pt x="10159" y="1598"/>
                      </a:lnTo>
                      <a:cubicBezTo>
                        <a:pt x="10159" y="1621"/>
                        <a:pt x="10205" y="1644"/>
                        <a:pt x="10228" y="1644"/>
                      </a:cubicBezTo>
                      <a:cubicBezTo>
                        <a:pt x="10251" y="1667"/>
                        <a:pt x="10251" y="1667"/>
                        <a:pt x="10274" y="1690"/>
                      </a:cubicBezTo>
                      <a:lnTo>
                        <a:pt x="10411" y="1690"/>
                      </a:lnTo>
                      <a:cubicBezTo>
                        <a:pt x="10205" y="1895"/>
                        <a:pt x="10000" y="2078"/>
                        <a:pt x="9771" y="2237"/>
                      </a:cubicBezTo>
                      <a:cubicBezTo>
                        <a:pt x="9749" y="2215"/>
                        <a:pt x="9726" y="2192"/>
                        <a:pt x="9703" y="2169"/>
                      </a:cubicBezTo>
                      <a:cubicBezTo>
                        <a:pt x="9668" y="2151"/>
                        <a:pt x="9633" y="2144"/>
                        <a:pt x="9600" y="2144"/>
                      </a:cubicBezTo>
                      <a:cubicBezTo>
                        <a:pt x="9545" y="2144"/>
                        <a:pt x="9494" y="2163"/>
                        <a:pt x="9452" y="2192"/>
                      </a:cubicBezTo>
                      <a:cubicBezTo>
                        <a:pt x="9246" y="2306"/>
                        <a:pt x="9018" y="2443"/>
                        <a:pt x="8836" y="2557"/>
                      </a:cubicBezTo>
                      <a:cubicBezTo>
                        <a:pt x="8790" y="2580"/>
                        <a:pt x="8744" y="2603"/>
                        <a:pt x="8721" y="2625"/>
                      </a:cubicBezTo>
                      <a:cubicBezTo>
                        <a:pt x="8671" y="2592"/>
                        <a:pt x="8609" y="2571"/>
                        <a:pt x="8552" y="2571"/>
                      </a:cubicBezTo>
                      <a:cubicBezTo>
                        <a:pt x="8532" y="2571"/>
                        <a:pt x="8512" y="2574"/>
                        <a:pt x="8493" y="2580"/>
                      </a:cubicBezTo>
                      <a:cubicBezTo>
                        <a:pt x="8402" y="2603"/>
                        <a:pt x="8333" y="2625"/>
                        <a:pt x="8242" y="2648"/>
                      </a:cubicBezTo>
                      <a:cubicBezTo>
                        <a:pt x="8288" y="2625"/>
                        <a:pt x="8333" y="2603"/>
                        <a:pt x="8379" y="2580"/>
                      </a:cubicBezTo>
                      <a:cubicBezTo>
                        <a:pt x="8904" y="2283"/>
                        <a:pt x="9406" y="1918"/>
                        <a:pt x="9794" y="1461"/>
                      </a:cubicBezTo>
                      <a:cubicBezTo>
                        <a:pt x="9886" y="1370"/>
                        <a:pt x="9794" y="1233"/>
                        <a:pt x="9703" y="1210"/>
                      </a:cubicBezTo>
                      <a:cubicBezTo>
                        <a:pt x="9663" y="1186"/>
                        <a:pt x="9621" y="1176"/>
                        <a:pt x="9579" y="1176"/>
                      </a:cubicBezTo>
                      <a:cubicBezTo>
                        <a:pt x="9502" y="1176"/>
                        <a:pt x="9428" y="1211"/>
                        <a:pt x="9383" y="1256"/>
                      </a:cubicBezTo>
                      <a:cubicBezTo>
                        <a:pt x="8995" y="1667"/>
                        <a:pt x="8539" y="1986"/>
                        <a:pt x="8060" y="2237"/>
                      </a:cubicBezTo>
                      <a:cubicBezTo>
                        <a:pt x="8040" y="2141"/>
                        <a:pt x="7939" y="2044"/>
                        <a:pt x="7826" y="2044"/>
                      </a:cubicBezTo>
                      <a:cubicBezTo>
                        <a:pt x="7805" y="2044"/>
                        <a:pt x="7784" y="2048"/>
                        <a:pt x="7763" y="2055"/>
                      </a:cubicBezTo>
                      <a:cubicBezTo>
                        <a:pt x="7671" y="2100"/>
                        <a:pt x="7580" y="2123"/>
                        <a:pt x="7489" y="2146"/>
                      </a:cubicBezTo>
                      <a:cubicBezTo>
                        <a:pt x="7438" y="2095"/>
                        <a:pt x="7373" y="2069"/>
                        <a:pt x="7316" y="2069"/>
                      </a:cubicBezTo>
                      <a:cubicBezTo>
                        <a:pt x="7296" y="2069"/>
                        <a:pt x="7278" y="2072"/>
                        <a:pt x="7261" y="2078"/>
                      </a:cubicBezTo>
                      <a:cubicBezTo>
                        <a:pt x="7238" y="2078"/>
                        <a:pt x="7215" y="2100"/>
                        <a:pt x="7192" y="2100"/>
                      </a:cubicBezTo>
                      <a:cubicBezTo>
                        <a:pt x="7101" y="2123"/>
                        <a:pt x="7032" y="2146"/>
                        <a:pt x="6941" y="2169"/>
                      </a:cubicBezTo>
                      <a:lnTo>
                        <a:pt x="6987" y="2146"/>
                      </a:lnTo>
                      <a:cubicBezTo>
                        <a:pt x="7010" y="2123"/>
                        <a:pt x="7010" y="2100"/>
                        <a:pt x="7032" y="2078"/>
                      </a:cubicBezTo>
                      <a:cubicBezTo>
                        <a:pt x="7101" y="2055"/>
                        <a:pt x="7169" y="2032"/>
                        <a:pt x="7238" y="2009"/>
                      </a:cubicBezTo>
                      <a:cubicBezTo>
                        <a:pt x="7512" y="1941"/>
                        <a:pt x="7786" y="1895"/>
                        <a:pt x="8060" y="1826"/>
                      </a:cubicBezTo>
                      <a:cubicBezTo>
                        <a:pt x="8356" y="1758"/>
                        <a:pt x="8653" y="1735"/>
                        <a:pt x="8881" y="1575"/>
                      </a:cubicBezTo>
                      <a:cubicBezTo>
                        <a:pt x="9018" y="1484"/>
                        <a:pt x="8927" y="1324"/>
                        <a:pt x="8790" y="1324"/>
                      </a:cubicBezTo>
                      <a:cubicBezTo>
                        <a:pt x="8726" y="1314"/>
                        <a:pt x="8663" y="1309"/>
                        <a:pt x="8599" y="1309"/>
                      </a:cubicBezTo>
                      <a:cubicBezTo>
                        <a:pt x="8390" y="1309"/>
                        <a:pt x="8184" y="1358"/>
                        <a:pt x="7991" y="1393"/>
                      </a:cubicBezTo>
                      <a:cubicBezTo>
                        <a:pt x="8105" y="1347"/>
                        <a:pt x="8242" y="1279"/>
                        <a:pt x="8356" y="1210"/>
                      </a:cubicBezTo>
                      <a:cubicBezTo>
                        <a:pt x="8470" y="1165"/>
                        <a:pt x="8516" y="1050"/>
                        <a:pt x="8470" y="959"/>
                      </a:cubicBezTo>
                      <a:lnTo>
                        <a:pt x="8493" y="959"/>
                      </a:lnTo>
                      <a:cubicBezTo>
                        <a:pt x="8516" y="959"/>
                        <a:pt x="8562" y="959"/>
                        <a:pt x="8584" y="936"/>
                      </a:cubicBezTo>
                      <a:cubicBezTo>
                        <a:pt x="8607" y="936"/>
                        <a:pt x="8630" y="913"/>
                        <a:pt x="8653" y="913"/>
                      </a:cubicBezTo>
                      <a:cubicBezTo>
                        <a:pt x="8676" y="891"/>
                        <a:pt x="8699" y="868"/>
                        <a:pt x="8699" y="845"/>
                      </a:cubicBezTo>
                      <a:cubicBezTo>
                        <a:pt x="8721" y="822"/>
                        <a:pt x="8721" y="799"/>
                        <a:pt x="8721" y="777"/>
                      </a:cubicBezTo>
                      <a:cubicBezTo>
                        <a:pt x="8744" y="754"/>
                        <a:pt x="8721" y="731"/>
                        <a:pt x="8721" y="708"/>
                      </a:cubicBezTo>
                      <a:cubicBezTo>
                        <a:pt x="8699" y="640"/>
                        <a:pt x="8653" y="594"/>
                        <a:pt x="8584" y="571"/>
                      </a:cubicBezTo>
                      <a:cubicBezTo>
                        <a:pt x="8516" y="548"/>
                        <a:pt x="8425" y="525"/>
                        <a:pt x="8333" y="503"/>
                      </a:cubicBezTo>
                      <a:lnTo>
                        <a:pt x="8151" y="457"/>
                      </a:lnTo>
                      <a:cubicBezTo>
                        <a:pt x="8128" y="446"/>
                        <a:pt x="8105" y="440"/>
                        <a:pt x="8085" y="440"/>
                      </a:cubicBezTo>
                      <a:cubicBezTo>
                        <a:pt x="8065" y="440"/>
                        <a:pt x="8048" y="446"/>
                        <a:pt x="8037" y="457"/>
                      </a:cubicBezTo>
                      <a:cubicBezTo>
                        <a:pt x="7991" y="457"/>
                        <a:pt x="7968" y="457"/>
                        <a:pt x="7923" y="480"/>
                      </a:cubicBezTo>
                      <a:cubicBezTo>
                        <a:pt x="7900" y="480"/>
                        <a:pt x="7877" y="503"/>
                        <a:pt x="7854" y="525"/>
                      </a:cubicBezTo>
                      <a:cubicBezTo>
                        <a:pt x="7831" y="548"/>
                        <a:pt x="7808" y="571"/>
                        <a:pt x="7786" y="594"/>
                      </a:cubicBezTo>
                      <a:cubicBezTo>
                        <a:pt x="7786" y="662"/>
                        <a:pt x="7786" y="708"/>
                        <a:pt x="7831" y="754"/>
                      </a:cubicBezTo>
                      <a:cubicBezTo>
                        <a:pt x="7877" y="822"/>
                        <a:pt x="7923" y="845"/>
                        <a:pt x="7991" y="868"/>
                      </a:cubicBezTo>
                      <a:cubicBezTo>
                        <a:pt x="8014" y="868"/>
                        <a:pt x="8037" y="868"/>
                        <a:pt x="8060" y="891"/>
                      </a:cubicBezTo>
                      <a:cubicBezTo>
                        <a:pt x="7763" y="1005"/>
                        <a:pt x="7466" y="1165"/>
                        <a:pt x="7169" y="1324"/>
                      </a:cubicBezTo>
                      <a:cubicBezTo>
                        <a:pt x="6964" y="1324"/>
                        <a:pt x="6758" y="1324"/>
                        <a:pt x="6576" y="1370"/>
                      </a:cubicBezTo>
                      <a:cubicBezTo>
                        <a:pt x="6690" y="1324"/>
                        <a:pt x="6804" y="1302"/>
                        <a:pt x="6941" y="1256"/>
                      </a:cubicBezTo>
                      <a:cubicBezTo>
                        <a:pt x="7124" y="1210"/>
                        <a:pt x="7146" y="1073"/>
                        <a:pt x="7101" y="982"/>
                      </a:cubicBezTo>
                      <a:cubicBezTo>
                        <a:pt x="7101" y="959"/>
                        <a:pt x="7124" y="936"/>
                        <a:pt x="7124" y="913"/>
                      </a:cubicBezTo>
                      <a:cubicBezTo>
                        <a:pt x="7101" y="891"/>
                        <a:pt x="7101" y="891"/>
                        <a:pt x="7101" y="868"/>
                      </a:cubicBezTo>
                      <a:lnTo>
                        <a:pt x="7078" y="822"/>
                      </a:lnTo>
                      <a:cubicBezTo>
                        <a:pt x="7055" y="777"/>
                        <a:pt x="7032" y="777"/>
                        <a:pt x="7010" y="754"/>
                      </a:cubicBezTo>
                      <a:cubicBezTo>
                        <a:pt x="6987" y="731"/>
                        <a:pt x="6941" y="731"/>
                        <a:pt x="6918" y="708"/>
                      </a:cubicBezTo>
                      <a:lnTo>
                        <a:pt x="6781" y="708"/>
                      </a:lnTo>
                      <a:cubicBezTo>
                        <a:pt x="6758" y="708"/>
                        <a:pt x="6758" y="731"/>
                        <a:pt x="6736" y="731"/>
                      </a:cubicBezTo>
                      <a:cubicBezTo>
                        <a:pt x="6690" y="708"/>
                        <a:pt x="6667" y="708"/>
                        <a:pt x="6622" y="708"/>
                      </a:cubicBezTo>
                      <a:cubicBezTo>
                        <a:pt x="6576" y="708"/>
                        <a:pt x="6553" y="708"/>
                        <a:pt x="6507" y="731"/>
                      </a:cubicBezTo>
                      <a:cubicBezTo>
                        <a:pt x="6485" y="731"/>
                        <a:pt x="6462" y="754"/>
                        <a:pt x="6416" y="754"/>
                      </a:cubicBezTo>
                      <a:cubicBezTo>
                        <a:pt x="6416" y="777"/>
                        <a:pt x="6393" y="799"/>
                        <a:pt x="6370" y="822"/>
                      </a:cubicBezTo>
                      <a:cubicBezTo>
                        <a:pt x="6348" y="731"/>
                        <a:pt x="6279" y="662"/>
                        <a:pt x="6142" y="662"/>
                      </a:cubicBezTo>
                      <a:cubicBezTo>
                        <a:pt x="6119" y="662"/>
                        <a:pt x="6097" y="662"/>
                        <a:pt x="6074" y="685"/>
                      </a:cubicBezTo>
                      <a:lnTo>
                        <a:pt x="6051" y="685"/>
                      </a:lnTo>
                      <a:cubicBezTo>
                        <a:pt x="5686" y="708"/>
                        <a:pt x="5320" y="777"/>
                        <a:pt x="4978" y="868"/>
                      </a:cubicBezTo>
                      <a:cubicBezTo>
                        <a:pt x="4955" y="856"/>
                        <a:pt x="4938" y="851"/>
                        <a:pt x="4921" y="851"/>
                      </a:cubicBezTo>
                      <a:cubicBezTo>
                        <a:pt x="4904" y="851"/>
                        <a:pt x="4887" y="856"/>
                        <a:pt x="4864" y="868"/>
                      </a:cubicBezTo>
                      <a:cubicBezTo>
                        <a:pt x="4636" y="913"/>
                        <a:pt x="4407" y="982"/>
                        <a:pt x="4202" y="1050"/>
                      </a:cubicBezTo>
                      <a:cubicBezTo>
                        <a:pt x="4065" y="1096"/>
                        <a:pt x="3951" y="1119"/>
                        <a:pt x="3814" y="1165"/>
                      </a:cubicBezTo>
                      <a:cubicBezTo>
                        <a:pt x="4156" y="1005"/>
                        <a:pt x="4522" y="868"/>
                        <a:pt x="4864" y="731"/>
                      </a:cubicBezTo>
                      <a:cubicBezTo>
                        <a:pt x="4910" y="708"/>
                        <a:pt x="4932" y="685"/>
                        <a:pt x="4932" y="640"/>
                      </a:cubicBezTo>
                      <a:cubicBezTo>
                        <a:pt x="5001" y="640"/>
                        <a:pt x="5069" y="617"/>
                        <a:pt x="5115" y="594"/>
                      </a:cubicBezTo>
                      <a:cubicBezTo>
                        <a:pt x="5252" y="571"/>
                        <a:pt x="5275" y="503"/>
                        <a:pt x="5275" y="434"/>
                      </a:cubicBezTo>
                      <a:lnTo>
                        <a:pt x="5320" y="434"/>
                      </a:lnTo>
                      <a:cubicBezTo>
                        <a:pt x="5412" y="411"/>
                        <a:pt x="5503" y="366"/>
                        <a:pt x="5594" y="320"/>
                      </a:cubicBezTo>
                      <a:cubicBezTo>
                        <a:pt x="5640" y="274"/>
                        <a:pt x="5663" y="183"/>
                        <a:pt x="5640" y="137"/>
                      </a:cubicBezTo>
                      <a:cubicBezTo>
                        <a:pt x="5594" y="46"/>
                        <a:pt x="5503" y="23"/>
                        <a:pt x="5435" y="23"/>
                      </a:cubicBezTo>
                      <a:lnTo>
                        <a:pt x="5138" y="23"/>
                      </a:lnTo>
                      <a:cubicBezTo>
                        <a:pt x="5092" y="23"/>
                        <a:pt x="5069" y="46"/>
                        <a:pt x="5024" y="46"/>
                      </a:cubicBezTo>
                      <a:cubicBezTo>
                        <a:pt x="4955" y="46"/>
                        <a:pt x="4910" y="46"/>
                        <a:pt x="4841" y="23"/>
                      </a:cubicBezTo>
                      <a:lnTo>
                        <a:pt x="4795" y="23"/>
                      </a:lnTo>
                      <a:cubicBezTo>
                        <a:pt x="4773" y="23"/>
                        <a:pt x="4727" y="23"/>
                        <a:pt x="46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58"/>
                <p:cNvSpPr/>
                <p:nvPr/>
              </p:nvSpPr>
              <p:spPr>
                <a:xfrm>
                  <a:off x="4701775" y="2937453"/>
                  <a:ext cx="20476" cy="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" h="435" extrusionOk="0">
                      <a:moveTo>
                        <a:pt x="731" y="1"/>
                      </a:moveTo>
                      <a:cubicBezTo>
                        <a:pt x="685" y="24"/>
                        <a:pt x="640" y="24"/>
                        <a:pt x="594" y="24"/>
                      </a:cubicBezTo>
                      <a:cubicBezTo>
                        <a:pt x="480" y="24"/>
                        <a:pt x="366" y="24"/>
                        <a:pt x="274" y="47"/>
                      </a:cubicBezTo>
                      <a:cubicBezTo>
                        <a:pt x="206" y="47"/>
                        <a:pt x="137" y="69"/>
                        <a:pt x="92" y="92"/>
                      </a:cubicBezTo>
                      <a:cubicBezTo>
                        <a:pt x="46" y="138"/>
                        <a:pt x="0" y="184"/>
                        <a:pt x="0" y="229"/>
                      </a:cubicBezTo>
                      <a:cubicBezTo>
                        <a:pt x="23" y="366"/>
                        <a:pt x="160" y="435"/>
                        <a:pt x="274" y="435"/>
                      </a:cubicBezTo>
                      <a:cubicBezTo>
                        <a:pt x="388" y="435"/>
                        <a:pt x="480" y="412"/>
                        <a:pt x="594" y="412"/>
                      </a:cubicBezTo>
                      <a:lnTo>
                        <a:pt x="822" y="412"/>
                      </a:lnTo>
                      <a:cubicBezTo>
                        <a:pt x="868" y="389"/>
                        <a:pt x="913" y="389"/>
                        <a:pt x="959" y="366"/>
                      </a:cubicBezTo>
                      <a:lnTo>
                        <a:pt x="1005" y="366"/>
                      </a:lnTo>
                      <a:cubicBezTo>
                        <a:pt x="1028" y="343"/>
                        <a:pt x="1073" y="321"/>
                        <a:pt x="1096" y="298"/>
                      </a:cubicBezTo>
                      <a:cubicBezTo>
                        <a:pt x="1119" y="252"/>
                        <a:pt x="1142" y="206"/>
                        <a:pt x="1119" y="184"/>
                      </a:cubicBezTo>
                      <a:cubicBezTo>
                        <a:pt x="1119" y="92"/>
                        <a:pt x="1028" y="47"/>
                        <a:pt x="959" y="24"/>
                      </a:cubicBezTo>
                      <a:cubicBezTo>
                        <a:pt x="913" y="24"/>
                        <a:pt x="868" y="1"/>
                        <a:pt x="82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58"/>
                <p:cNvSpPr/>
                <p:nvPr/>
              </p:nvSpPr>
              <p:spPr>
                <a:xfrm>
                  <a:off x="4825419" y="3044562"/>
                  <a:ext cx="18020" cy="10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562" extrusionOk="0">
                      <a:moveTo>
                        <a:pt x="741" y="0"/>
                      </a:moveTo>
                      <a:cubicBezTo>
                        <a:pt x="700" y="0"/>
                        <a:pt x="658" y="5"/>
                        <a:pt x="616" y="14"/>
                      </a:cubicBezTo>
                      <a:cubicBezTo>
                        <a:pt x="594" y="37"/>
                        <a:pt x="571" y="37"/>
                        <a:pt x="525" y="59"/>
                      </a:cubicBezTo>
                      <a:cubicBezTo>
                        <a:pt x="457" y="82"/>
                        <a:pt x="411" y="105"/>
                        <a:pt x="365" y="128"/>
                      </a:cubicBezTo>
                      <a:cubicBezTo>
                        <a:pt x="297" y="151"/>
                        <a:pt x="251" y="151"/>
                        <a:pt x="205" y="174"/>
                      </a:cubicBezTo>
                      <a:cubicBezTo>
                        <a:pt x="160" y="174"/>
                        <a:pt x="114" y="196"/>
                        <a:pt x="69" y="242"/>
                      </a:cubicBezTo>
                      <a:cubicBezTo>
                        <a:pt x="46" y="265"/>
                        <a:pt x="0" y="310"/>
                        <a:pt x="23" y="356"/>
                      </a:cubicBezTo>
                      <a:cubicBezTo>
                        <a:pt x="23" y="379"/>
                        <a:pt x="23" y="425"/>
                        <a:pt x="46" y="447"/>
                      </a:cubicBezTo>
                      <a:cubicBezTo>
                        <a:pt x="69" y="493"/>
                        <a:pt x="160" y="539"/>
                        <a:pt x="205" y="539"/>
                      </a:cubicBezTo>
                      <a:cubicBezTo>
                        <a:pt x="251" y="539"/>
                        <a:pt x="320" y="562"/>
                        <a:pt x="388" y="562"/>
                      </a:cubicBezTo>
                      <a:cubicBezTo>
                        <a:pt x="457" y="539"/>
                        <a:pt x="525" y="539"/>
                        <a:pt x="571" y="539"/>
                      </a:cubicBezTo>
                      <a:cubicBezTo>
                        <a:pt x="685" y="516"/>
                        <a:pt x="776" y="493"/>
                        <a:pt x="867" y="447"/>
                      </a:cubicBezTo>
                      <a:cubicBezTo>
                        <a:pt x="936" y="425"/>
                        <a:pt x="982" y="379"/>
                        <a:pt x="1004" y="310"/>
                      </a:cubicBezTo>
                      <a:cubicBezTo>
                        <a:pt x="1004" y="265"/>
                        <a:pt x="982" y="242"/>
                        <a:pt x="959" y="196"/>
                      </a:cubicBezTo>
                      <a:cubicBezTo>
                        <a:pt x="982" y="196"/>
                        <a:pt x="982" y="174"/>
                        <a:pt x="982" y="174"/>
                      </a:cubicBezTo>
                      <a:cubicBezTo>
                        <a:pt x="982" y="128"/>
                        <a:pt x="959" y="105"/>
                        <a:pt x="936" y="59"/>
                      </a:cubicBezTo>
                      <a:cubicBezTo>
                        <a:pt x="878" y="16"/>
                        <a:pt x="811" y="0"/>
                        <a:pt x="74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58"/>
                <p:cNvSpPr/>
                <p:nvPr/>
              </p:nvSpPr>
              <p:spPr>
                <a:xfrm>
                  <a:off x="4806131" y="3051240"/>
                  <a:ext cx="15994" cy="17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" h="960" extrusionOk="0">
                      <a:moveTo>
                        <a:pt x="503" y="0"/>
                      </a:moveTo>
                      <a:cubicBezTo>
                        <a:pt x="457" y="0"/>
                        <a:pt x="457" y="0"/>
                        <a:pt x="389" y="23"/>
                      </a:cubicBezTo>
                      <a:cubicBezTo>
                        <a:pt x="389" y="23"/>
                        <a:pt x="389" y="46"/>
                        <a:pt x="366" y="46"/>
                      </a:cubicBezTo>
                      <a:cubicBezTo>
                        <a:pt x="320" y="46"/>
                        <a:pt x="275" y="69"/>
                        <a:pt x="206" y="69"/>
                      </a:cubicBezTo>
                      <a:cubicBezTo>
                        <a:pt x="183" y="69"/>
                        <a:pt x="138" y="92"/>
                        <a:pt x="115" y="115"/>
                      </a:cubicBezTo>
                      <a:cubicBezTo>
                        <a:pt x="92" y="115"/>
                        <a:pt x="69" y="137"/>
                        <a:pt x="47" y="160"/>
                      </a:cubicBezTo>
                      <a:lnTo>
                        <a:pt x="24" y="206"/>
                      </a:lnTo>
                      <a:cubicBezTo>
                        <a:pt x="1" y="251"/>
                        <a:pt x="1" y="274"/>
                        <a:pt x="24" y="297"/>
                      </a:cubicBezTo>
                      <a:cubicBezTo>
                        <a:pt x="24" y="320"/>
                        <a:pt x="24" y="343"/>
                        <a:pt x="24" y="343"/>
                      </a:cubicBezTo>
                      <a:cubicBezTo>
                        <a:pt x="47" y="388"/>
                        <a:pt x="69" y="411"/>
                        <a:pt x="92" y="411"/>
                      </a:cubicBezTo>
                      <a:cubicBezTo>
                        <a:pt x="115" y="434"/>
                        <a:pt x="138" y="434"/>
                        <a:pt x="138" y="457"/>
                      </a:cubicBezTo>
                      <a:cubicBezTo>
                        <a:pt x="183" y="457"/>
                        <a:pt x="229" y="480"/>
                        <a:pt x="252" y="480"/>
                      </a:cubicBezTo>
                      <a:cubicBezTo>
                        <a:pt x="161" y="503"/>
                        <a:pt x="69" y="548"/>
                        <a:pt x="47" y="640"/>
                      </a:cubicBezTo>
                      <a:cubicBezTo>
                        <a:pt x="24" y="662"/>
                        <a:pt x="24" y="731"/>
                        <a:pt x="47" y="776"/>
                      </a:cubicBezTo>
                      <a:cubicBezTo>
                        <a:pt x="69" y="845"/>
                        <a:pt x="138" y="891"/>
                        <a:pt x="206" y="913"/>
                      </a:cubicBezTo>
                      <a:cubicBezTo>
                        <a:pt x="252" y="936"/>
                        <a:pt x="320" y="959"/>
                        <a:pt x="389" y="959"/>
                      </a:cubicBezTo>
                      <a:cubicBezTo>
                        <a:pt x="480" y="959"/>
                        <a:pt x="549" y="936"/>
                        <a:pt x="640" y="913"/>
                      </a:cubicBezTo>
                      <a:cubicBezTo>
                        <a:pt x="708" y="891"/>
                        <a:pt x="754" y="845"/>
                        <a:pt x="823" y="799"/>
                      </a:cubicBezTo>
                      <a:lnTo>
                        <a:pt x="845" y="776"/>
                      </a:lnTo>
                      <a:cubicBezTo>
                        <a:pt x="868" y="754"/>
                        <a:pt x="891" y="731"/>
                        <a:pt x="891" y="685"/>
                      </a:cubicBezTo>
                      <a:cubicBezTo>
                        <a:pt x="891" y="685"/>
                        <a:pt x="891" y="662"/>
                        <a:pt x="891" y="640"/>
                      </a:cubicBezTo>
                      <a:cubicBezTo>
                        <a:pt x="891" y="617"/>
                        <a:pt x="868" y="594"/>
                        <a:pt x="845" y="571"/>
                      </a:cubicBezTo>
                      <a:cubicBezTo>
                        <a:pt x="823" y="503"/>
                        <a:pt x="754" y="480"/>
                        <a:pt x="686" y="457"/>
                      </a:cubicBezTo>
                      <a:lnTo>
                        <a:pt x="503" y="457"/>
                      </a:lnTo>
                      <a:cubicBezTo>
                        <a:pt x="480" y="457"/>
                        <a:pt x="457" y="480"/>
                        <a:pt x="457" y="480"/>
                      </a:cubicBezTo>
                      <a:lnTo>
                        <a:pt x="343" y="480"/>
                      </a:lnTo>
                      <a:cubicBezTo>
                        <a:pt x="412" y="457"/>
                        <a:pt x="457" y="457"/>
                        <a:pt x="526" y="434"/>
                      </a:cubicBezTo>
                      <a:cubicBezTo>
                        <a:pt x="571" y="434"/>
                        <a:pt x="617" y="411"/>
                        <a:pt x="663" y="388"/>
                      </a:cubicBezTo>
                      <a:cubicBezTo>
                        <a:pt x="731" y="366"/>
                        <a:pt x="731" y="343"/>
                        <a:pt x="777" y="297"/>
                      </a:cubicBezTo>
                      <a:lnTo>
                        <a:pt x="800" y="297"/>
                      </a:lnTo>
                      <a:cubicBezTo>
                        <a:pt x="800" y="274"/>
                        <a:pt x="800" y="274"/>
                        <a:pt x="823" y="274"/>
                      </a:cubicBezTo>
                      <a:cubicBezTo>
                        <a:pt x="823" y="251"/>
                        <a:pt x="823" y="229"/>
                        <a:pt x="845" y="229"/>
                      </a:cubicBezTo>
                      <a:cubicBezTo>
                        <a:pt x="845" y="206"/>
                        <a:pt x="845" y="183"/>
                        <a:pt x="845" y="183"/>
                      </a:cubicBezTo>
                      <a:cubicBezTo>
                        <a:pt x="845" y="160"/>
                        <a:pt x="845" y="137"/>
                        <a:pt x="845" y="137"/>
                      </a:cubicBezTo>
                      <a:cubicBezTo>
                        <a:pt x="823" y="92"/>
                        <a:pt x="823" y="92"/>
                        <a:pt x="800" y="69"/>
                      </a:cubicBezTo>
                      <a:cubicBezTo>
                        <a:pt x="777" y="46"/>
                        <a:pt x="777" y="46"/>
                        <a:pt x="754" y="23"/>
                      </a:cubicBezTo>
                      <a:cubicBezTo>
                        <a:pt x="731" y="23"/>
                        <a:pt x="708" y="23"/>
                        <a:pt x="7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58"/>
                <p:cNvSpPr/>
                <p:nvPr/>
              </p:nvSpPr>
              <p:spPr>
                <a:xfrm>
                  <a:off x="4614185" y="2971503"/>
                  <a:ext cx="190739" cy="17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8" h="9515" extrusionOk="0">
                      <a:moveTo>
                        <a:pt x="4831" y="1"/>
                      </a:moveTo>
                      <a:cubicBezTo>
                        <a:pt x="4656" y="1"/>
                        <a:pt x="4476" y="7"/>
                        <a:pt x="4292" y="19"/>
                      </a:cubicBezTo>
                      <a:cubicBezTo>
                        <a:pt x="1599" y="202"/>
                        <a:pt x="1" y="2005"/>
                        <a:pt x="1" y="4516"/>
                      </a:cubicBezTo>
                      <a:cubicBezTo>
                        <a:pt x="1" y="7027"/>
                        <a:pt x="2306" y="9515"/>
                        <a:pt x="5022" y="9515"/>
                      </a:cubicBezTo>
                      <a:cubicBezTo>
                        <a:pt x="7716" y="9515"/>
                        <a:pt x="10637" y="6639"/>
                        <a:pt x="9930" y="4242"/>
                      </a:cubicBezTo>
                      <a:cubicBezTo>
                        <a:pt x="9115" y="1497"/>
                        <a:pt x="7554" y="1"/>
                        <a:pt x="48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58"/>
                <p:cNvSpPr/>
                <p:nvPr/>
              </p:nvSpPr>
              <p:spPr>
                <a:xfrm>
                  <a:off x="4596595" y="2944786"/>
                  <a:ext cx="197302" cy="20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4" h="11401" extrusionOk="0">
                      <a:moveTo>
                        <a:pt x="8446" y="8905"/>
                      </a:moveTo>
                      <a:lnTo>
                        <a:pt x="8446" y="8905"/>
                      </a:lnTo>
                      <a:cubicBezTo>
                        <a:pt x="8012" y="9475"/>
                        <a:pt x="7464" y="9955"/>
                        <a:pt x="6848" y="10297"/>
                      </a:cubicBezTo>
                      <a:cubicBezTo>
                        <a:pt x="6300" y="10571"/>
                        <a:pt x="5752" y="10776"/>
                        <a:pt x="5159" y="10936"/>
                      </a:cubicBezTo>
                      <a:lnTo>
                        <a:pt x="5045" y="10936"/>
                      </a:lnTo>
                      <a:cubicBezTo>
                        <a:pt x="5159" y="10890"/>
                        <a:pt x="5250" y="10845"/>
                        <a:pt x="5364" y="10822"/>
                      </a:cubicBezTo>
                      <a:cubicBezTo>
                        <a:pt x="5821" y="10639"/>
                        <a:pt x="6277" y="10411"/>
                        <a:pt x="6711" y="10160"/>
                      </a:cubicBezTo>
                      <a:cubicBezTo>
                        <a:pt x="7327" y="9795"/>
                        <a:pt x="7921" y="9384"/>
                        <a:pt x="8446" y="8905"/>
                      </a:cubicBezTo>
                      <a:close/>
                      <a:moveTo>
                        <a:pt x="5227" y="1"/>
                      </a:moveTo>
                      <a:cubicBezTo>
                        <a:pt x="5219" y="1"/>
                        <a:pt x="5212" y="1"/>
                        <a:pt x="5204" y="3"/>
                      </a:cubicBezTo>
                      <a:cubicBezTo>
                        <a:pt x="4565" y="26"/>
                        <a:pt x="3926" y="414"/>
                        <a:pt x="3424" y="779"/>
                      </a:cubicBezTo>
                      <a:cubicBezTo>
                        <a:pt x="2899" y="1144"/>
                        <a:pt x="2420" y="1601"/>
                        <a:pt x="1963" y="2057"/>
                      </a:cubicBezTo>
                      <a:cubicBezTo>
                        <a:pt x="1530" y="2536"/>
                        <a:pt x="1119" y="3061"/>
                        <a:pt x="754" y="3609"/>
                      </a:cubicBezTo>
                      <a:cubicBezTo>
                        <a:pt x="594" y="3883"/>
                        <a:pt x="411" y="4157"/>
                        <a:pt x="274" y="4454"/>
                      </a:cubicBezTo>
                      <a:cubicBezTo>
                        <a:pt x="137" y="4728"/>
                        <a:pt x="0" y="5070"/>
                        <a:pt x="160" y="5344"/>
                      </a:cubicBezTo>
                      <a:cubicBezTo>
                        <a:pt x="183" y="5344"/>
                        <a:pt x="183" y="5367"/>
                        <a:pt x="206" y="5367"/>
                      </a:cubicBezTo>
                      <a:cubicBezTo>
                        <a:pt x="206" y="5390"/>
                        <a:pt x="183" y="5390"/>
                        <a:pt x="183" y="5412"/>
                      </a:cubicBezTo>
                      <a:cubicBezTo>
                        <a:pt x="183" y="5412"/>
                        <a:pt x="206" y="5435"/>
                        <a:pt x="206" y="5458"/>
                      </a:cubicBezTo>
                      <a:cubicBezTo>
                        <a:pt x="160" y="5504"/>
                        <a:pt x="137" y="5572"/>
                        <a:pt x="92" y="5641"/>
                      </a:cubicBezTo>
                      <a:cubicBezTo>
                        <a:pt x="69" y="5732"/>
                        <a:pt x="114" y="5800"/>
                        <a:pt x="206" y="5823"/>
                      </a:cubicBezTo>
                      <a:cubicBezTo>
                        <a:pt x="206" y="6097"/>
                        <a:pt x="251" y="6371"/>
                        <a:pt x="320" y="6622"/>
                      </a:cubicBezTo>
                      <a:cubicBezTo>
                        <a:pt x="251" y="6736"/>
                        <a:pt x="160" y="6850"/>
                        <a:pt x="229" y="6987"/>
                      </a:cubicBezTo>
                      <a:cubicBezTo>
                        <a:pt x="260" y="7066"/>
                        <a:pt x="335" y="7091"/>
                        <a:pt x="409" y="7091"/>
                      </a:cubicBezTo>
                      <a:cubicBezTo>
                        <a:pt x="442" y="7091"/>
                        <a:pt x="474" y="7086"/>
                        <a:pt x="502" y="7079"/>
                      </a:cubicBezTo>
                      <a:cubicBezTo>
                        <a:pt x="525" y="7056"/>
                        <a:pt x="525" y="7056"/>
                        <a:pt x="548" y="7056"/>
                      </a:cubicBezTo>
                      <a:cubicBezTo>
                        <a:pt x="548" y="7056"/>
                        <a:pt x="571" y="7079"/>
                        <a:pt x="571" y="7101"/>
                      </a:cubicBezTo>
                      <a:cubicBezTo>
                        <a:pt x="594" y="7124"/>
                        <a:pt x="617" y="7124"/>
                        <a:pt x="662" y="7147"/>
                      </a:cubicBezTo>
                      <a:cubicBezTo>
                        <a:pt x="639" y="7170"/>
                        <a:pt x="617" y="7216"/>
                        <a:pt x="594" y="7238"/>
                      </a:cubicBezTo>
                      <a:cubicBezTo>
                        <a:pt x="571" y="7330"/>
                        <a:pt x="594" y="7398"/>
                        <a:pt x="662" y="7444"/>
                      </a:cubicBezTo>
                      <a:cubicBezTo>
                        <a:pt x="639" y="7490"/>
                        <a:pt x="594" y="7512"/>
                        <a:pt x="571" y="7558"/>
                      </a:cubicBezTo>
                      <a:cubicBezTo>
                        <a:pt x="525" y="7626"/>
                        <a:pt x="457" y="7695"/>
                        <a:pt x="457" y="7786"/>
                      </a:cubicBezTo>
                      <a:cubicBezTo>
                        <a:pt x="457" y="7855"/>
                        <a:pt x="525" y="7923"/>
                        <a:pt x="571" y="7946"/>
                      </a:cubicBezTo>
                      <a:cubicBezTo>
                        <a:pt x="525" y="8037"/>
                        <a:pt x="480" y="8129"/>
                        <a:pt x="480" y="8220"/>
                      </a:cubicBezTo>
                      <a:cubicBezTo>
                        <a:pt x="480" y="8332"/>
                        <a:pt x="591" y="8388"/>
                        <a:pt x="690" y="8388"/>
                      </a:cubicBezTo>
                      <a:cubicBezTo>
                        <a:pt x="732" y="8388"/>
                        <a:pt x="772" y="8377"/>
                        <a:pt x="799" y="8357"/>
                      </a:cubicBezTo>
                      <a:cubicBezTo>
                        <a:pt x="822" y="8357"/>
                        <a:pt x="845" y="8334"/>
                        <a:pt x="868" y="8311"/>
                      </a:cubicBezTo>
                      <a:cubicBezTo>
                        <a:pt x="868" y="8334"/>
                        <a:pt x="868" y="8334"/>
                        <a:pt x="868" y="8334"/>
                      </a:cubicBezTo>
                      <a:cubicBezTo>
                        <a:pt x="754" y="8403"/>
                        <a:pt x="617" y="8494"/>
                        <a:pt x="502" y="8562"/>
                      </a:cubicBezTo>
                      <a:cubicBezTo>
                        <a:pt x="278" y="8705"/>
                        <a:pt x="509" y="8938"/>
                        <a:pt x="691" y="8938"/>
                      </a:cubicBezTo>
                      <a:cubicBezTo>
                        <a:pt x="713" y="8938"/>
                        <a:pt x="734" y="8935"/>
                        <a:pt x="754" y="8928"/>
                      </a:cubicBezTo>
                      <a:cubicBezTo>
                        <a:pt x="868" y="8882"/>
                        <a:pt x="959" y="8859"/>
                        <a:pt x="1073" y="8813"/>
                      </a:cubicBezTo>
                      <a:cubicBezTo>
                        <a:pt x="1133" y="8893"/>
                        <a:pt x="1226" y="8955"/>
                        <a:pt x="1340" y="8955"/>
                      </a:cubicBezTo>
                      <a:cubicBezTo>
                        <a:pt x="1357" y="8955"/>
                        <a:pt x="1375" y="8953"/>
                        <a:pt x="1393" y="8950"/>
                      </a:cubicBezTo>
                      <a:cubicBezTo>
                        <a:pt x="1415" y="8928"/>
                        <a:pt x="1438" y="8928"/>
                        <a:pt x="1461" y="8928"/>
                      </a:cubicBezTo>
                      <a:cubicBezTo>
                        <a:pt x="1461" y="8928"/>
                        <a:pt x="1461" y="8905"/>
                        <a:pt x="1484" y="8905"/>
                      </a:cubicBezTo>
                      <a:cubicBezTo>
                        <a:pt x="1507" y="8905"/>
                        <a:pt x="1530" y="8882"/>
                        <a:pt x="1575" y="8882"/>
                      </a:cubicBezTo>
                      <a:cubicBezTo>
                        <a:pt x="1575" y="8882"/>
                        <a:pt x="1598" y="8905"/>
                        <a:pt x="1621" y="8905"/>
                      </a:cubicBezTo>
                      <a:cubicBezTo>
                        <a:pt x="1661" y="8931"/>
                        <a:pt x="1709" y="8943"/>
                        <a:pt x="1756" y="8943"/>
                      </a:cubicBezTo>
                      <a:cubicBezTo>
                        <a:pt x="1765" y="8943"/>
                        <a:pt x="1775" y="8942"/>
                        <a:pt x="1784" y="8941"/>
                      </a:cubicBezTo>
                      <a:lnTo>
                        <a:pt x="1784" y="8941"/>
                      </a:lnTo>
                      <a:cubicBezTo>
                        <a:pt x="1600" y="9005"/>
                        <a:pt x="1622" y="9249"/>
                        <a:pt x="1849" y="9270"/>
                      </a:cubicBezTo>
                      <a:cubicBezTo>
                        <a:pt x="1849" y="9293"/>
                        <a:pt x="1872" y="9338"/>
                        <a:pt x="1895" y="9361"/>
                      </a:cubicBezTo>
                      <a:cubicBezTo>
                        <a:pt x="1895" y="9384"/>
                        <a:pt x="1918" y="9407"/>
                        <a:pt x="1940" y="9407"/>
                      </a:cubicBezTo>
                      <a:cubicBezTo>
                        <a:pt x="1895" y="9430"/>
                        <a:pt x="1826" y="9430"/>
                        <a:pt x="1781" y="9430"/>
                      </a:cubicBezTo>
                      <a:cubicBezTo>
                        <a:pt x="1621" y="9452"/>
                        <a:pt x="1575" y="9612"/>
                        <a:pt x="1735" y="9658"/>
                      </a:cubicBezTo>
                      <a:cubicBezTo>
                        <a:pt x="1781" y="9681"/>
                        <a:pt x="1849" y="9681"/>
                        <a:pt x="1895" y="9681"/>
                      </a:cubicBezTo>
                      <a:cubicBezTo>
                        <a:pt x="1849" y="9795"/>
                        <a:pt x="1918" y="9932"/>
                        <a:pt x="2100" y="9977"/>
                      </a:cubicBezTo>
                      <a:cubicBezTo>
                        <a:pt x="2351" y="10023"/>
                        <a:pt x="2602" y="10023"/>
                        <a:pt x="2853" y="10023"/>
                      </a:cubicBezTo>
                      <a:cubicBezTo>
                        <a:pt x="2853" y="10144"/>
                        <a:pt x="3037" y="10200"/>
                        <a:pt x="3165" y="10200"/>
                      </a:cubicBezTo>
                      <a:cubicBezTo>
                        <a:pt x="3207" y="10200"/>
                        <a:pt x="3242" y="10194"/>
                        <a:pt x="3264" y="10183"/>
                      </a:cubicBezTo>
                      <a:cubicBezTo>
                        <a:pt x="3356" y="10160"/>
                        <a:pt x="3424" y="10114"/>
                        <a:pt x="3493" y="10092"/>
                      </a:cubicBezTo>
                      <a:lnTo>
                        <a:pt x="3493" y="10092"/>
                      </a:lnTo>
                      <a:cubicBezTo>
                        <a:pt x="3424" y="10137"/>
                        <a:pt x="3333" y="10183"/>
                        <a:pt x="3264" y="10229"/>
                      </a:cubicBezTo>
                      <a:cubicBezTo>
                        <a:pt x="3150" y="10274"/>
                        <a:pt x="3059" y="10320"/>
                        <a:pt x="2945" y="10366"/>
                      </a:cubicBezTo>
                      <a:cubicBezTo>
                        <a:pt x="2831" y="10434"/>
                        <a:pt x="2785" y="10525"/>
                        <a:pt x="2831" y="10594"/>
                      </a:cubicBezTo>
                      <a:cubicBezTo>
                        <a:pt x="2739" y="10617"/>
                        <a:pt x="2671" y="10685"/>
                        <a:pt x="2717" y="10822"/>
                      </a:cubicBezTo>
                      <a:cubicBezTo>
                        <a:pt x="2795" y="11080"/>
                        <a:pt x="2995" y="11167"/>
                        <a:pt x="3233" y="11167"/>
                      </a:cubicBezTo>
                      <a:cubicBezTo>
                        <a:pt x="3478" y="11167"/>
                        <a:pt x="3763" y="11075"/>
                        <a:pt x="3995" y="10982"/>
                      </a:cubicBezTo>
                      <a:cubicBezTo>
                        <a:pt x="4018" y="10982"/>
                        <a:pt x="4018" y="11005"/>
                        <a:pt x="4018" y="11005"/>
                      </a:cubicBezTo>
                      <a:cubicBezTo>
                        <a:pt x="4132" y="11050"/>
                        <a:pt x="4246" y="11073"/>
                        <a:pt x="4337" y="11073"/>
                      </a:cubicBezTo>
                      <a:cubicBezTo>
                        <a:pt x="4360" y="11096"/>
                        <a:pt x="4383" y="11119"/>
                        <a:pt x="4428" y="11142"/>
                      </a:cubicBezTo>
                      <a:cubicBezTo>
                        <a:pt x="4451" y="11164"/>
                        <a:pt x="4451" y="11164"/>
                        <a:pt x="4474" y="11164"/>
                      </a:cubicBezTo>
                      <a:cubicBezTo>
                        <a:pt x="4451" y="11210"/>
                        <a:pt x="4428" y="11233"/>
                        <a:pt x="4451" y="11279"/>
                      </a:cubicBezTo>
                      <a:cubicBezTo>
                        <a:pt x="4469" y="11367"/>
                        <a:pt x="4569" y="11401"/>
                        <a:pt x="4656" y="11401"/>
                      </a:cubicBezTo>
                      <a:cubicBezTo>
                        <a:pt x="4681" y="11401"/>
                        <a:pt x="4705" y="11398"/>
                        <a:pt x="4725" y="11393"/>
                      </a:cubicBezTo>
                      <a:cubicBezTo>
                        <a:pt x="4862" y="11370"/>
                        <a:pt x="4999" y="11347"/>
                        <a:pt x="5159" y="11324"/>
                      </a:cubicBezTo>
                      <a:cubicBezTo>
                        <a:pt x="5501" y="11324"/>
                        <a:pt x="5889" y="11279"/>
                        <a:pt x="6209" y="11256"/>
                      </a:cubicBezTo>
                      <a:cubicBezTo>
                        <a:pt x="6802" y="11164"/>
                        <a:pt x="7396" y="11005"/>
                        <a:pt x="7966" y="10799"/>
                      </a:cubicBezTo>
                      <a:cubicBezTo>
                        <a:pt x="9062" y="10366"/>
                        <a:pt x="10180" y="9704"/>
                        <a:pt x="10888" y="8745"/>
                      </a:cubicBezTo>
                      <a:cubicBezTo>
                        <a:pt x="11004" y="8579"/>
                        <a:pt x="10820" y="8462"/>
                        <a:pt x="10658" y="8462"/>
                      </a:cubicBezTo>
                      <a:cubicBezTo>
                        <a:pt x="10596" y="8462"/>
                        <a:pt x="10538" y="8479"/>
                        <a:pt x="10500" y="8517"/>
                      </a:cubicBezTo>
                      <a:cubicBezTo>
                        <a:pt x="9952" y="9019"/>
                        <a:pt x="9382" y="9475"/>
                        <a:pt x="8765" y="9863"/>
                      </a:cubicBezTo>
                      <a:cubicBezTo>
                        <a:pt x="8788" y="9818"/>
                        <a:pt x="8834" y="9772"/>
                        <a:pt x="8879" y="9726"/>
                      </a:cubicBezTo>
                      <a:cubicBezTo>
                        <a:pt x="9267" y="9384"/>
                        <a:pt x="9633" y="8996"/>
                        <a:pt x="9975" y="8585"/>
                      </a:cubicBezTo>
                      <a:cubicBezTo>
                        <a:pt x="10158" y="8380"/>
                        <a:pt x="10317" y="8174"/>
                        <a:pt x="10454" y="7969"/>
                      </a:cubicBezTo>
                      <a:cubicBezTo>
                        <a:pt x="10614" y="7741"/>
                        <a:pt x="10797" y="7512"/>
                        <a:pt x="10888" y="7261"/>
                      </a:cubicBezTo>
                      <a:cubicBezTo>
                        <a:pt x="10936" y="7116"/>
                        <a:pt x="10790" y="7039"/>
                        <a:pt x="10652" y="7039"/>
                      </a:cubicBezTo>
                      <a:cubicBezTo>
                        <a:pt x="10595" y="7039"/>
                        <a:pt x="10540" y="7052"/>
                        <a:pt x="10500" y="7079"/>
                      </a:cubicBezTo>
                      <a:cubicBezTo>
                        <a:pt x="10158" y="7398"/>
                        <a:pt x="9906" y="7832"/>
                        <a:pt x="9610" y="8197"/>
                      </a:cubicBezTo>
                      <a:cubicBezTo>
                        <a:pt x="9359" y="8516"/>
                        <a:pt x="9086" y="8812"/>
                        <a:pt x="8812" y="9086"/>
                      </a:cubicBezTo>
                      <a:lnTo>
                        <a:pt x="8812" y="9086"/>
                      </a:lnTo>
                      <a:cubicBezTo>
                        <a:pt x="8835" y="9063"/>
                        <a:pt x="8857" y="9041"/>
                        <a:pt x="8857" y="9019"/>
                      </a:cubicBezTo>
                      <a:cubicBezTo>
                        <a:pt x="8925" y="8883"/>
                        <a:pt x="8777" y="8810"/>
                        <a:pt x="8632" y="8810"/>
                      </a:cubicBezTo>
                      <a:cubicBezTo>
                        <a:pt x="8582" y="8810"/>
                        <a:pt x="8532" y="8819"/>
                        <a:pt x="8491" y="8836"/>
                      </a:cubicBezTo>
                      <a:cubicBezTo>
                        <a:pt x="8674" y="8676"/>
                        <a:pt x="8834" y="8494"/>
                        <a:pt x="8993" y="8311"/>
                      </a:cubicBezTo>
                      <a:cubicBezTo>
                        <a:pt x="9109" y="8146"/>
                        <a:pt x="8925" y="8028"/>
                        <a:pt x="8763" y="8028"/>
                      </a:cubicBezTo>
                      <a:cubicBezTo>
                        <a:pt x="8702" y="8028"/>
                        <a:pt x="8643" y="8045"/>
                        <a:pt x="8605" y="8083"/>
                      </a:cubicBezTo>
                      <a:cubicBezTo>
                        <a:pt x="7966" y="8654"/>
                        <a:pt x="7327" y="9224"/>
                        <a:pt x="6597" y="9704"/>
                      </a:cubicBezTo>
                      <a:cubicBezTo>
                        <a:pt x="6437" y="9818"/>
                        <a:pt x="6254" y="9909"/>
                        <a:pt x="6072" y="10000"/>
                      </a:cubicBezTo>
                      <a:cubicBezTo>
                        <a:pt x="6095" y="9977"/>
                        <a:pt x="6095" y="9932"/>
                        <a:pt x="6072" y="9886"/>
                      </a:cubicBezTo>
                      <a:cubicBezTo>
                        <a:pt x="6095" y="9863"/>
                        <a:pt x="6140" y="9841"/>
                        <a:pt x="6163" y="9818"/>
                      </a:cubicBezTo>
                      <a:cubicBezTo>
                        <a:pt x="7327" y="9042"/>
                        <a:pt x="8286" y="8037"/>
                        <a:pt x="9039" y="6896"/>
                      </a:cubicBezTo>
                      <a:cubicBezTo>
                        <a:pt x="9147" y="6741"/>
                        <a:pt x="8993" y="6639"/>
                        <a:pt x="8840" y="6639"/>
                      </a:cubicBezTo>
                      <a:cubicBezTo>
                        <a:pt x="8768" y="6639"/>
                        <a:pt x="8695" y="6662"/>
                        <a:pt x="8651" y="6713"/>
                      </a:cubicBezTo>
                      <a:cubicBezTo>
                        <a:pt x="8332" y="7147"/>
                        <a:pt x="7989" y="7535"/>
                        <a:pt x="7624" y="7900"/>
                      </a:cubicBezTo>
                      <a:cubicBezTo>
                        <a:pt x="7807" y="7695"/>
                        <a:pt x="7989" y="7467"/>
                        <a:pt x="8126" y="7216"/>
                      </a:cubicBezTo>
                      <a:cubicBezTo>
                        <a:pt x="8251" y="7049"/>
                        <a:pt x="8071" y="6939"/>
                        <a:pt x="7900" y="6939"/>
                      </a:cubicBezTo>
                      <a:cubicBezTo>
                        <a:pt x="7884" y="6939"/>
                        <a:pt x="7868" y="6940"/>
                        <a:pt x="7852" y="6942"/>
                      </a:cubicBezTo>
                      <a:cubicBezTo>
                        <a:pt x="7966" y="6782"/>
                        <a:pt x="8080" y="6599"/>
                        <a:pt x="8172" y="6440"/>
                      </a:cubicBezTo>
                      <a:cubicBezTo>
                        <a:pt x="8248" y="6318"/>
                        <a:pt x="8091" y="6227"/>
                        <a:pt x="7950" y="6227"/>
                      </a:cubicBezTo>
                      <a:cubicBezTo>
                        <a:pt x="7880" y="6227"/>
                        <a:pt x="7814" y="6249"/>
                        <a:pt x="7784" y="6303"/>
                      </a:cubicBezTo>
                      <a:cubicBezTo>
                        <a:pt x="7327" y="7101"/>
                        <a:pt x="6757" y="7786"/>
                        <a:pt x="6072" y="8380"/>
                      </a:cubicBezTo>
                      <a:cubicBezTo>
                        <a:pt x="5935" y="8448"/>
                        <a:pt x="5775" y="8517"/>
                        <a:pt x="5615" y="8608"/>
                      </a:cubicBezTo>
                      <a:cubicBezTo>
                        <a:pt x="5661" y="8471"/>
                        <a:pt x="5547" y="8357"/>
                        <a:pt x="5410" y="8311"/>
                      </a:cubicBezTo>
                      <a:cubicBezTo>
                        <a:pt x="5410" y="8311"/>
                        <a:pt x="5433" y="8311"/>
                        <a:pt x="5456" y="8288"/>
                      </a:cubicBezTo>
                      <a:cubicBezTo>
                        <a:pt x="5547" y="8243"/>
                        <a:pt x="5547" y="8106"/>
                        <a:pt x="5478" y="8037"/>
                      </a:cubicBezTo>
                      <a:cubicBezTo>
                        <a:pt x="5433" y="7992"/>
                        <a:pt x="5387" y="7992"/>
                        <a:pt x="5341" y="7969"/>
                      </a:cubicBezTo>
                      <a:cubicBezTo>
                        <a:pt x="5638" y="7786"/>
                        <a:pt x="5912" y="7604"/>
                        <a:pt x="6186" y="7421"/>
                      </a:cubicBezTo>
                      <a:cubicBezTo>
                        <a:pt x="6620" y="7101"/>
                        <a:pt x="7053" y="6759"/>
                        <a:pt x="7396" y="6371"/>
                      </a:cubicBezTo>
                      <a:cubicBezTo>
                        <a:pt x="7513" y="6220"/>
                        <a:pt x="7346" y="6130"/>
                        <a:pt x="7195" y="6130"/>
                      </a:cubicBezTo>
                      <a:cubicBezTo>
                        <a:pt x="7141" y="6130"/>
                        <a:pt x="7089" y="6142"/>
                        <a:pt x="7053" y="6166"/>
                      </a:cubicBezTo>
                      <a:cubicBezTo>
                        <a:pt x="6665" y="6440"/>
                        <a:pt x="6300" y="6782"/>
                        <a:pt x="5912" y="7056"/>
                      </a:cubicBezTo>
                      <a:cubicBezTo>
                        <a:pt x="5501" y="7353"/>
                        <a:pt x="5090" y="7626"/>
                        <a:pt x="4657" y="7878"/>
                      </a:cubicBezTo>
                      <a:cubicBezTo>
                        <a:pt x="4497" y="7969"/>
                        <a:pt x="4337" y="8060"/>
                        <a:pt x="4155" y="8151"/>
                      </a:cubicBezTo>
                      <a:cubicBezTo>
                        <a:pt x="4132" y="8129"/>
                        <a:pt x="4109" y="8129"/>
                        <a:pt x="4063" y="8106"/>
                      </a:cubicBezTo>
                      <a:lnTo>
                        <a:pt x="4109" y="8106"/>
                      </a:lnTo>
                      <a:cubicBezTo>
                        <a:pt x="4223" y="8037"/>
                        <a:pt x="4291" y="7923"/>
                        <a:pt x="4223" y="7809"/>
                      </a:cubicBezTo>
                      <a:cubicBezTo>
                        <a:pt x="4155" y="7741"/>
                        <a:pt x="4063" y="7718"/>
                        <a:pt x="3972" y="7718"/>
                      </a:cubicBezTo>
                      <a:cubicBezTo>
                        <a:pt x="4040" y="7672"/>
                        <a:pt x="4132" y="7604"/>
                        <a:pt x="4200" y="7558"/>
                      </a:cubicBezTo>
                      <a:cubicBezTo>
                        <a:pt x="4223" y="7535"/>
                        <a:pt x="4246" y="7512"/>
                        <a:pt x="4246" y="7490"/>
                      </a:cubicBezTo>
                      <a:cubicBezTo>
                        <a:pt x="4748" y="7170"/>
                        <a:pt x="5250" y="6782"/>
                        <a:pt x="5707" y="6394"/>
                      </a:cubicBezTo>
                      <a:cubicBezTo>
                        <a:pt x="5864" y="6254"/>
                        <a:pt x="5700" y="6127"/>
                        <a:pt x="5542" y="6127"/>
                      </a:cubicBezTo>
                      <a:cubicBezTo>
                        <a:pt x="5494" y="6127"/>
                        <a:pt x="5447" y="6139"/>
                        <a:pt x="5410" y="6166"/>
                      </a:cubicBezTo>
                      <a:cubicBezTo>
                        <a:pt x="4953" y="6531"/>
                        <a:pt x="4474" y="6873"/>
                        <a:pt x="3995" y="7170"/>
                      </a:cubicBezTo>
                      <a:cubicBezTo>
                        <a:pt x="3955" y="7160"/>
                        <a:pt x="3914" y="7155"/>
                        <a:pt x="3872" y="7155"/>
                      </a:cubicBezTo>
                      <a:cubicBezTo>
                        <a:pt x="3724" y="7155"/>
                        <a:pt x="3572" y="7213"/>
                        <a:pt x="3447" y="7284"/>
                      </a:cubicBezTo>
                      <a:cubicBezTo>
                        <a:pt x="3744" y="7033"/>
                        <a:pt x="4040" y="6736"/>
                        <a:pt x="4246" y="6417"/>
                      </a:cubicBezTo>
                      <a:cubicBezTo>
                        <a:pt x="4269" y="6394"/>
                        <a:pt x="4269" y="6371"/>
                        <a:pt x="4269" y="6348"/>
                      </a:cubicBezTo>
                      <a:cubicBezTo>
                        <a:pt x="4543" y="6211"/>
                        <a:pt x="4794" y="6074"/>
                        <a:pt x="5068" y="5937"/>
                      </a:cubicBezTo>
                      <a:cubicBezTo>
                        <a:pt x="5273" y="5823"/>
                        <a:pt x="5478" y="5732"/>
                        <a:pt x="5684" y="5641"/>
                      </a:cubicBezTo>
                      <a:cubicBezTo>
                        <a:pt x="5866" y="5549"/>
                        <a:pt x="6117" y="5481"/>
                        <a:pt x="6277" y="5298"/>
                      </a:cubicBezTo>
                      <a:cubicBezTo>
                        <a:pt x="6369" y="5184"/>
                        <a:pt x="6186" y="5070"/>
                        <a:pt x="6072" y="5070"/>
                      </a:cubicBezTo>
                      <a:cubicBezTo>
                        <a:pt x="6052" y="5068"/>
                        <a:pt x="6032" y="5067"/>
                        <a:pt x="6012" y="5067"/>
                      </a:cubicBezTo>
                      <a:cubicBezTo>
                        <a:pt x="5807" y="5067"/>
                        <a:pt x="5618" y="5169"/>
                        <a:pt x="5410" y="5253"/>
                      </a:cubicBezTo>
                      <a:cubicBezTo>
                        <a:pt x="5182" y="5344"/>
                        <a:pt x="4953" y="5458"/>
                        <a:pt x="4725" y="5572"/>
                      </a:cubicBezTo>
                      <a:cubicBezTo>
                        <a:pt x="4291" y="5800"/>
                        <a:pt x="3858" y="6029"/>
                        <a:pt x="3447" y="6280"/>
                      </a:cubicBezTo>
                      <a:cubicBezTo>
                        <a:pt x="3036" y="6531"/>
                        <a:pt x="2648" y="6805"/>
                        <a:pt x="2260" y="7101"/>
                      </a:cubicBezTo>
                      <a:cubicBezTo>
                        <a:pt x="2192" y="7147"/>
                        <a:pt x="2123" y="7193"/>
                        <a:pt x="2055" y="7261"/>
                      </a:cubicBezTo>
                      <a:cubicBezTo>
                        <a:pt x="2055" y="7238"/>
                        <a:pt x="2032" y="7193"/>
                        <a:pt x="1986" y="7193"/>
                      </a:cubicBezTo>
                      <a:cubicBezTo>
                        <a:pt x="1986" y="7193"/>
                        <a:pt x="1986" y="7193"/>
                        <a:pt x="1963" y="7170"/>
                      </a:cubicBezTo>
                      <a:cubicBezTo>
                        <a:pt x="2055" y="7101"/>
                        <a:pt x="2146" y="7010"/>
                        <a:pt x="2260" y="6942"/>
                      </a:cubicBezTo>
                      <a:cubicBezTo>
                        <a:pt x="2785" y="6508"/>
                        <a:pt x="3356" y="6166"/>
                        <a:pt x="3995" y="5937"/>
                      </a:cubicBezTo>
                      <a:cubicBezTo>
                        <a:pt x="4086" y="5892"/>
                        <a:pt x="4132" y="5778"/>
                        <a:pt x="4063" y="5686"/>
                      </a:cubicBezTo>
                      <a:cubicBezTo>
                        <a:pt x="4023" y="5633"/>
                        <a:pt x="3959" y="5611"/>
                        <a:pt x="3895" y="5611"/>
                      </a:cubicBezTo>
                      <a:cubicBezTo>
                        <a:pt x="3850" y="5611"/>
                        <a:pt x="3804" y="5622"/>
                        <a:pt x="3766" y="5641"/>
                      </a:cubicBezTo>
                      <a:cubicBezTo>
                        <a:pt x="3082" y="5869"/>
                        <a:pt x="2443" y="6211"/>
                        <a:pt x="1872" y="6645"/>
                      </a:cubicBezTo>
                      <a:cubicBezTo>
                        <a:pt x="1826" y="6668"/>
                        <a:pt x="1804" y="6691"/>
                        <a:pt x="1758" y="6736"/>
                      </a:cubicBezTo>
                      <a:cubicBezTo>
                        <a:pt x="1804" y="6691"/>
                        <a:pt x="1826" y="6645"/>
                        <a:pt x="1872" y="6622"/>
                      </a:cubicBezTo>
                      <a:cubicBezTo>
                        <a:pt x="1918" y="6554"/>
                        <a:pt x="1872" y="6485"/>
                        <a:pt x="1826" y="6440"/>
                      </a:cubicBezTo>
                      <a:cubicBezTo>
                        <a:pt x="2055" y="6211"/>
                        <a:pt x="2306" y="5983"/>
                        <a:pt x="2602" y="5778"/>
                      </a:cubicBezTo>
                      <a:lnTo>
                        <a:pt x="2625" y="5778"/>
                      </a:lnTo>
                      <a:cubicBezTo>
                        <a:pt x="3378" y="5435"/>
                        <a:pt x="4177" y="5253"/>
                        <a:pt x="4908" y="4865"/>
                      </a:cubicBezTo>
                      <a:cubicBezTo>
                        <a:pt x="5169" y="4712"/>
                        <a:pt x="4953" y="4498"/>
                        <a:pt x="4734" y="4498"/>
                      </a:cubicBezTo>
                      <a:cubicBezTo>
                        <a:pt x="4724" y="4498"/>
                        <a:pt x="4713" y="4498"/>
                        <a:pt x="4702" y="4499"/>
                      </a:cubicBezTo>
                      <a:cubicBezTo>
                        <a:pt x="3972" y="4614"/>
                        <a:pt x="3287" y="4887"/>
                        <a:pt x="2671" y="5253"/>
                      </a:cubicBezTo>
                      <a:cubicBezTo>
                        <a:pt x="2671" y="5178"/>
                        <a:pt x="2595" y="5104"/>
                        <a:pt x="2505" y="5104"/>
                      </a:cubicBezTo>
                      <a:cubicBezTo>
                        <a:pt x="2485" y="5104"/>
                        <a:pt x="2464" y="5107"/>
                        <a:pt x="2443" y="5116"/>
                      </a:cubicBezTo>
                      <a:cubicBezTo>
                        <a:pt x="2009" y="5230"/>
                        <a:pt x="1598" y="5435"/>
                        <a:pt x="1233" y="5709"/>
                      </a:cubicBezTo>
                      <a:cubicBezTo>
                        <a:pt x="1233" y="5709"/>
                        <a:pt x="1233" y="5709"/>
                        <a:pt x="1233" y="5686"/>
                      </a:cubicBezTo>
                      <a:cubicBezTo>
                        <a:pt x="1484" y="5458"/>
                        <a:pt x="1758" y="5253"/>
                        <a:pt x="2032" y="5093"/>
                      </a:cubicBezTo>
                      <a:cubicBezTo>
                        <a:pt x="2077" y="5070"/>
                        <a:pt x="2077" y="5024"/>
                        <a:pt x="2055" y="4979"/>
                      </a:cubicBezTo>
                      <a:cubicBezTo>
                        <a:pt x="2762" y="4568"/>
                        <a:pt x="3493" y="4203"/>
                        <a:pt x="4246" y="3906"/>
                      </a:cubicBezTo>
                      <a:cubicBezTo>
                        <a:pt x="4447" y="3825"/>
                        <a:pt x="4311" y="3620"/>
                        <a:pt x="4151" y="3620"/>
                      </a:cubicBezTo>
                      <a:cubicBezTo>
                        <a:pt x="4129" y="3620"/>
                        <a:pt x="4107" y="3624"/>
                        <a:pt x="4086" y="3632"/>
                      </a:cubicBezTo>
                      <a:cubicBezTo>
                        <a:pt x="3470" y="3815"/>
                        <a:pt x="2876" y="4066"/>
                        <a:pt x="2283" y="4362"/>
                      </a:cubicBezTo>
                      <a:cubicBezTo>
                        <a:pt x="2671" y="4066"/>
                        <a:pt x="3059" y="3792"/>
                        <a:pt x="3424" y="3495"/>
                      </a:cubicBezTo>
                      <a:cubicBezTo>
                        <a:pt x="3618" y="3354"/>
                        <a:pt x="3431" y="3199"/>
                        <a:pt x="3251" y="3199"/>
                      </a:cubicBezTo>
                      <a:cubicBezTo>
                        <a:pt x="3198" y="3199"/>
                        <a:pt x="3146" y="3213"/>
                        <a:pt x="3105" y="3244"/>
                      </a:cubicBezTo>
                      <a:cubicBezTo>
                        <a:pt x="2511" y="3632"/>
                        <a:pt x="1940" y="4043"/>
                        <a:pt x="1370" y="4431"/>
                      </a:cubicBezTo>
                      <a:cubicBezTo>
                        <a:pt x="1301" y="4477"/>
                        <a:pt x="1233" y="4522"/>
                        <a:pt x="1164" y="4591"/>
                      </a:cubicBezTo>
                      <a:cubicBezTo>
                        <a:pt x="2169" y="3358"/>
                        <a:pt x="3766" y="2719"/>
                        <a:pt x="5045" y="1806"/>
                      </a:cubicBezTo>
                      <a:cubicBezTo>
                        <a:pt x="5136" y="1738"/>
                        <a:pt x="5136" y="1623"/>
                        <a:pt x="5045" y="1532"/>
                      </a:cubicBezTo>
                      <a:cubicBezTo>
                        <a:pt x="5007" y="1482"/>
                        <a:pt x="4948" y="1466"/>
                        <a:pt x="4884" y="1466"/>
                      </a:cubicBezTo>
                      <a:cubicBezTo>
                        <a:pt x="4832" y="1466"/>
                        <a:pt x="4776" y="1476"/>
                        <a:pt x="4725" y="1486"/>
                      </a:cubicBezTo>
                      <a:cubicBezTo>
                        <a:pt x="4132" y="1669"/>
                        <a:pt x="3584" y="1920"/>
                        <a:pt x="3059" y="2217"/>
                      </a:cubicBezTo>
                      <a:cubicBezTo>
                        <a:pt x="2762" y="2354"/>
                        <a:pt x="2488" y="2491"/>
                        <a:pt x="2192" y="2651"/>
                      </a:cubicBezTo>
                      <a:cubicBezTo>
                        <a:pt x="2123" y="2696"/>
                        <a:pt x="2032" y="2765"/>
                        <a:pt x="1940" y="2810"/>
                      </a:cubicBezTo>
                      <a:cubicBezTo>
                        <a:pt x="2077" y="2628"/>
                        <a:pt x="2214" y="2445"/>
                        <a:pt x="2374" y="2285"/>
                      </a:cubicBezTo>
                      <a:cubicBezTo>
                        <a:pt x="2762" y="1829"/>
                        <a:pt x="3196" y="1418"/>
                        <a:pt x="3675" y="1053"/>
                      </a:cubicBezTo>
                      <a:cubicBezTo>
                        <a:pt x="3903" y="870"/>
                        <a:pt x="4155" y="688"/>
                        <a:pt x="4428" y="551"/>
                      </a:cubicBezTo>
                      <a:cubicBezTo>
                        <a:pt x="4702" y="414"/>
                        <a:pt x="4976" y="322"/>
                        <a:pt x="5273" y="208"/>
                      </a:cubicBezTo>
                      <a:cubicBezTo>
                        <a:pt x="5401" y="144"/>
                        <a:pt x="5330" y="1"/>
                        <a:pt x="522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32" name="Google Shape;3132;p58"/>
              <p:cNvSpPr/>
              <p:nvPr/>
            </p:nvSpPr>
            <p:spPr>
              <a:xfrm>
                <a:off x="4398317" y="2728261"/>
                <a:ext cx="340527" cy="490744"/>
              </a:xfrm>
              <a:custGeom>
                <a:avLst/>
                <a:gdLst/>
                <a:ahLst/>
                <a:cxnLst/>
                <a:rect l="l" t="t" r="r" b="b"/>
                <a:pathLst>
                  <a:path w="18992" h="27370" extrusionOk="0">
                    <a:moveTo>
                      <a:pt x="12525" y="0"/>
                    </a:moveTo>
                    <a:cubicBezTo>
                      <a:pt x="12337" y="0"/>
                      <a:pt x="12103" y="48"/>
                      <a:pt x="11778" y="121"/>
                    </a:cubicBezTo>
                    <a:cubicBezTo>
                      <a:pt x="10637" y="372"/>
                      <a:pt x="10203" y="2563"/>
                      <a:pt x="9541" y="3499"/>
                    </a:cubicBezTo>
                    <a:cubicBezTo>
                      <a:pt x="8902" y="4435"/>
                      <a:pt x="8879" y="4412"/>
                      <a:pt x="6848" y="5530"/>
                    </a:cubicBezTo>
                    <a:cubicBezTo>
                      <a:pt x="4817" y="6672"/>
                      <a:pt x="4269" y="7105"/>
                      <a:pt x="2146" y="10438"/>
                    </a:cubicBezTo>
                    <a:cubicBezTo>
                      <a:pt x="0" y="13747"/>
                      <a:pt x="594" y="16783"/>
                      <a:pt x="3675" y="21691"/>
                    </a:cubicBezTo>
                    <a:cubicBezTo>
                      <a:pt x="4040" y="22238"/>
                      <a:pt x="3630" y="22079"/>
                      <a:pt x="4748" y="22809"/>
                    </a:cubicBezTo>
                    <a:cubicBezTo>
                      <a:pt x="5866" y="23562"/>
                      <a:pt x="8103" y="24978"/>
                      <a:pt x="9610" y="26347"/>
                    </a:cubicBezTo>
                    <a:cubicBezTo>
                      <a:pt x="10394" y="27072"/>
                      <a:pt x="11086" y="27370"/>
                      <a:pt x="11855" y="27370"/>
                    </a:cubicBezTo>
                    <a:cubicBezTo>
                      <a:pt x="12563" y="27370"/>
                      <a:pt x="13338" y="27117"/>
                      <a:pt x="14312" y="26712"/>
                    </a:cubicBezTo>
                    <a:cubicBezTo>
                      <a:pt x="16320" y="25868"/>
                      <a:pt x="16389" y="25799"/>
                      <a:pt x="17690" y="24065"/>
                    </a:cubicBezTo>
                    <a:cubicBezTo>
                      <a:pt x="18991" y="22330"/>
                      <a:pt x="18032" y="22581"/>
                      <a:pt x="17713" y="21052"/>
                    </a:cubicBezTo>
                    <a:cubicBezTo>
                      <a:pt x="17416" y="19522"/>
                      <a:pt x="16686" y="20664"/>
                      <a:pt x="15088" y="19066"/>
                    </a:cubicBezTo>
                    <a:cubicBezTo>
                      <a:pt x="13490" y="17468"/>
                      <a:pt x="14586" y="18130"/>
                      <a:pt x="13399" y="15710"/>
                    </a:cubicBezTo>
                    <a:cubicBezTo>
                      <a:pt x="12235" y="13291"/>
                      <a:pt x="13764" y="10894"/>
                      <a:pt x="14061" y="8863"/>
                    </a:cubicBezTo>
                    <a:cubicBezTo>
                      <a:pt x="14358" y="6831"/>
                      <a:pt x="14860" y="5416"/>
                      <a:pt x="14997" y="3659"/>
                    </a:cubicBezTo>
                    <a:cubicBezTo>
                      <a:pt x="15134" y="1924"/>
                      <a:pt x="14517" y="2449"/>
                      <a:pt x="13718" y="1194"/>
                    </a:cubicBezTo>
                    <a:cubicBezTo>
                      <a:pt x="13168" y="286"/>
                      <a:pt x="12985" y="0"/>
                      <a:pt x="125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58"/>
              <p:cNvSpPr/>
              <p:nvPr/>
            </p:nvSpPr>
            <p:spPr>
              <a:xfrm>
                <a:off x="4398317" y="2781568"/>
                <a:ext cx="232068" cy="437115"/>
              </a:xfrm>
              <a:custGeom>
                <a:avLst/>
                <a:gdLst/>
                <a:ahLst/>
                <a:cxnLst/>
                <a:rect l="l" t="t" r="r" b="b"/>
                <a:pathLst>
                  <a:path w="12943" h="24379" extrusionOk="0">
                    <a:moveTo>
                      <a:pt x="9838" y="1"/>
                    </a:moveTo>
                    <a:cubicBezTo>
                      <a:pt x="9747" y="206"/>
                      <a:pt x="9655" y="389"/>
                      <a:pt x="9541" y="526"/>
                    </a:cubicBezTo>
                    <a:cubicBezTo>
                      <a:pt x="8902" y="1462"/>
                      <a:pt x="8879" y="1439"/>
                      <a:pt x="6848" y="2557"/>
                    </a:cubicBezTo>
                    <a:cubicBezTo>
                      <a:pt x="4817" y="3699"/>
                      <a:pt x="4269" y="4132"/>
                      <a:pt x="2146" y="7465"/>
                    </a:cubicBezTo>
                    <a:cubicBezTo>
                      <a:pt x="0" y="10774"/>
                      <a:pt x="594" y="13810"/>
                      <a:pt x="3675" y="18718"/>
                    </a:cubicBezTo>
                    <a:cubicBezTo>
                      <a:pt x="4040" y="19265"/>
                      <a:pt x="3630" y="19106"/>
                      <a:pt x="4748" y="19836"/>
                    </a:cubicBezTo>
                    <a:cubicBezTo>
                      <a:pt x="5866" y="20589"/>
                      <a:pt x="8103" y="22005"/>
                      <a:pt x="9610" y="23374"/>
                    </a:cubicBezTo>
                    <a:cubicBezTo>
                      <a:pt x="10272" y="23990"/>
                      <a:pt x="10888" y="24287"/>
                      <a:pt x="11527" y="24378"/>
                    </a:cubicBezTo>
                    <a:cubicBezTo>
                      <a:pt x="11847" y="24082"/>
                      <a:pt x="12166" y="23785"/>
                      <a:pt x="12440" y="23443"/>
                    </a:cubicBezTo>
                    <a:cubicBezTo>
                      <a:pt x="12691" y="23123"/>
                      <a:pt x="12942" y="22666"/>
                      <a:pt x="12737" y="22324"/>
                    </a:cubicBezTo>
                    <a:cubicBezTo>
                      <a:pt x="12646" y="22187"/>
                      <a:pt x="12509" y="22096"/>
                      <a:pt x="12372" y="22005"/>
                    </a:cubicBezTo>
                    <a:cubicBezTo>
                      <a:pt x="10888" y="20932"/>
                      <a:pt x="10112" y="19151"/>
                      <a:pt x="8811" y="17873"/>
                    </a:cubicBezTo>
                    <a:cubicBezTo>
                      <a:pt x="8560" y="17645"/>
                      <a:pt x="8309" y="17417"/>
                      <a:pt x="8103" y="17120"/>
                    </a:cubicBezTo>
                    <a:cubicBezTo>
                      <a:pt x="7921" y="16846"/>
                      <a:pt x="7829" y="16481"/>
                      <a:pt x="7738" y="16161"/>
                    </a:cubicBezTo>
                    <a:cubicBezTo>
                      <a:pt x="7533" y="15431"/>
                      <a:pt x="7327" y="14678"/>
                      <a:pt x="7145" y="13947"/>
                    </a:cubicBezTo>
                    <a:cubicBezTo>
                      <a:pt x="7008" y="13491"/>
                      <a:pt x="6894" y="13034"/>
                      <a:pt x="6871" y="12555"/>
                    </a:cubicBezTo>
                    <a:cubicBezTo>
                      <a:pt x="6871" y="12076"/>
                      <a:pt x="6985" y="11619"/>
                      <a:pt x="7145" y="11163"/>
                    </a:cubicBezTo>
                    <a:cubicBezTo>
                      <a:pt x="7396" y="10386"/>
                      <a:pt x="7761" y="9633"/>
                      <a:pt x="8240" y="8948"/>
                    </a:cubicBezTo>
                    <a:cubicBezTo>
                      <a:pt x="8537" y="8492"/>
                      <a:pt x="8902" y="8058"/>
                      <a:pt x="9108" y="7533"/>
                    </a:cubicBezTo>
                    <a:cubicBezTo>
                      <a:pt x="9633" y="6232"/>
                      <a:pt x="9085" y="4680"/>
                      <a:pt x="9519" y="3333"/>
                    </a:cubicBezTo>
                    <a:cubicBezTo>
                      <a:pt x="9701" y="2717"/>
                      <a:pt x="10112" y="2169"/>
                      <a:pt x="10249" y="1530"/>
                    </a:cubicBezTo>
                    <a:cubicBezTo>
                      <a:pt x="10363" y="1051"/>
                      <a:pt x="10317" y="389"/>
                      <a:pt x="9907" y="47"/>
                    </a:cubicBezTo>
                    <a:cubicBezTo>
                      <a:pt x="9884" y="47"/>
                      <a:pt x="9861" y="24"/>
                      <a:pt x="98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4" name="Google Shape;3134;p58"/>
            <p:cNvGrpSpPr/>
            <p:nvPr/>
          </p:nvGrpSpPr>
          <p:grpSpPr>
            <a:xfrm>
              <a:off x="4572357" y="3333051"/>
              <a:ext cx="502191" cy="450481"/>
              <a:chOff x="4073132" y="3093251"/>
              <a:chExt cx="502191" cy="450481"/>
            </a:xfrm>
          </p:grpSpPr>
          <p:grpSp>
            <p:nvGrpSpPr>
              <p:cNvPr id="3135" name="Google Shape;3135;p58"/>
              <p:cNvGrpSpPr/>
              <p:nvPr/>
            </p:nvGrpSpPr>
            <p:grpSpPr>
              <a:xfrm>
                <a:off x="4073132" y="3093251"/>
                <a:ext cx="502191" cy="450481"/>
                <a:chOff x="4073132" y="3093251"/>
                <a:chExt cx="502191" cy="450481"/>
              </a:xfrm>
            </p:grpSpPr>
            <p:sp>
              <p:nvSpPr>
                <p:cNvPr id="3136" name="Google Shape;3136;p58"/>
                <p:cNvSpPr/>
                <p:nvPr/>
              </p:nvSpPr>
              <p:spPr>
                <a:xfrm>
                  <a:off x="4101372" y="3219858"/>
                  <a:ext cx="221436" cy="195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0" h="10893" extrusionOk="0">
                      <a:moveTo>
                        <a:pt x="1" y="0"/>
                      </a:moveTo>
                      <a:lnTo>
                        <a:pt x="3219" y="9678"/>
                      </a:lnTo>
                      <a:cubicBezTo>
                        <a:pt x="3219" y="9678"/>
                        <a:pt x="3059" y="10477"/>
                        <a:pt x="3516" y="10728"/>
                      </a:cubicBezTo>
                      <a:cubicBezTo>
                        <a:pt x="3735" y="10851"/>
                        <a:pt x="4051" y="10893"/>
                        <a:pt x="4393" y="10893"/>
                      </a:cubicBezTo>
                      <a:cubicBezTo>
                        <a:pt x="4941" y="10893"/>
                        <a:pt x="5555" y="10785"/>
                        <a:pt x="5935" y="10728"/>
                      </a:cubicBezTo>
                      <a:cubicBezTo>
                        <a:pt x="7054" y="10546"/>
                        <a:pt x="8241" y="10135"/>
                        <a:pt x="9633" y="9655"/>
                      </a:cubicBezTo>
                      <a:cubicBezTo>
                        <a:pt x="11025" y="9153"/>
                        <a:pt x="12349" y="8286"/>
                        <a:pt x="12349" y="8286"/>
                      </a:cubicBezTo>
                      <a:lnTo>
                        <a:pt x="11048" y="5570"/>
                      </a:lnTo>
                      <a:cubicBezTo>
                        <a:pt x="11048" y="5570"/>
                        <a:pt x="7556" y="4109"/>
                        <a:pt x="5958" y="2625"/>
                      </a:cubicBezTo>
                      <a:cubicBezTo>
                        <a:pt x="4360" y="1119"/>
                        <a:pt x="4337" y="776"/>
                        <a:pt x="3036" y="411"/>
                      </a:cubicBezTo>
                      <a:cubicBezTo>
                        <a:pt x="1735" y="69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37" name="Google Shape;3137;p58"/>
                <p:cNvGrpSpPr/>
                <p:nvPr/>
              </p:nvGrpSpPr>
              <p:grpSpPr>
                <a:xfrm>
                  <a:off x="4073132" y="3093251"/>
                  <a:ext cx="502191" cy="450481"/>
                  <a:chOff x="4073132" y="3093251"/>
                  <a:chExt cx="502191" cy="450481"/>
                </a:xfrm>
              </p:grpSpPr>
              <p:sp>
                <p:nvSpPr>
                  <p:cNvPr id="3138" name="Google Shape;3138;p58"/>
                  <p:cNvSpPr/>
                  <p:nvPr/>
                </p:nvSpPr>
                <p:spPr>
                  <a:xfrm>
                    <a:off x="4378452" y="3247148"/>
                    <a:ext cx="190721" cy="152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37" h="8486" extrusionOk="0">
                        <a:moveTo>
                          <a:pt x="7143" y="1"/>
                        </a:moveTo>
                        <a:cubicBezTo>
                          <a:pt x="6790" y="1"/>
                          <a:pt x="6375" y="142"/>
                          <a:pt x="5935" y="396"/>
                        </a:cubicBezTo>
                        <a:cubicBezTo>
                          <a:pt x="5364" y="761"/>
                          <a:pt x="4337" y="2130"/>
                          <a:pt x="2762" y="3043"/>
                        </a:cubicBezTo>
                        <a:cubicBezTo>
                          <a:pt x="1862" y="3565"/>
                          <a:pt x="1089" y="3677"/>
                          <a:pt x="592" y="3677"/>
                        </a:cubicBezTo>
                        <a:cubicBezTo>
                          <a:pt x="218" y="3677"/>
                          <a:pt x="1" y="3614"/>
                          <a:pt x="0" y="3614"/>
                        </a:cubicBezTo>
                        <a:lnTo>
                          <a:pt x="0" y="3614"/>
                        </a:lnTo>
                        <a:lnTo>
                          <a:pt x="708" y="7403"/>
                        </a:lnTo>
                        <a:cubicBezTo>
                          <a:pt x="708" y="7403"/>
                          <a:pt x="3835" y="8202"/>
                          <a:pt x="6551" y="8453"/>
                        </a:cubicBezTo>
                        <a:cubicBezTo>
                          <a:pt x="6774" y="8475"/>
                          <a:pt x="6986" y="8486"/>
                          <a:pt x="7187" y="8486"/>
                        </a:cubicBezTo>
                        <a:cubicBezTo>
                          <a:pt x="9462" y="8486"/>
                          <a:pt x="10397" y="7162"/>
                          <a:pt x="10523" y="6764"/>
                        </a:cubicBezTo>
                        <a:cubicBezTo>
                          <a:pt x="10637" y="6330"/>
                          <a:pt x="10181" y="6330"/>
                          <a:pt x="9975" y="6079"/>
                        </a:cubicBezTo>
                        <a:cubicBezTo>
                          <a:pt x="9792" y="5851"/>
                          <a:pt x="9975" y="5326"/>
                          <a:pt x="9792" y="4778"/>
                        </a:cubicBezTo>
                        <a:cubicBezTo>
                          <a:pt x="9587" y="4230"/>
                          <a:pt x="8879" y="3591"/>
                          <a:pt x="8788" y="3226"/>
                        </a:cubicBezTo>
                        <a:cubicBezTo>
                          <a:pt x="8697" y="2861"/>
                          <a:pt x="8902" y="2541"/>
                          <a:pt x="8971" y="2130"/>
                        </a:cubicBezTo>
                        <a:cubicBezTo>
                          <a:pt x="9016" y="1742"/>
                          <a:pt x="8697" y="1628"/>
                          <a:pt x="8583" y="1080"/>
                        </a:cubicBezTo>
                        <a:cubicBezTo>
                          <a:pt x="8469" y="533"/>
                          <a:pt x="7898" y="190"/>
                          <a:pt x="7487" y="53"/>
                        </a:cubicBezTo>
                        <a:cubicBezTo>
                          <a:pt x="7381" y="18"/>
                          <a:pt x="7266" y="1"/>
                          <a:pt x="714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9" name="Google Shape;3139;p58"/>
                  <p:cNvSpPr/>
                  <p:nvPr/>
                </p:nvSpPr>
                <p:spPr>
                  <a:xfrm>
                    <a:off x="4378452" y="3303755"/>
                    <a:ext cx="186633" cy="95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09" h="5327" extrusionOk="0">
                        <a:moveTo>
                          <a:pt x="2534" y="1"/>
                        </a:moveTo>
                        <a:lnTo>
                          <a:pt x="2534" y="1"/>
                        </a:lnTo>
                        <a:cubicBezTo>
                          <a:pt x="1733" y="426"/>
                          <a:pt x="1049" y="522"/>
                          <a:pt x="594" y="522"/>
                        </a:cubicBezTo>
                        <a:cubicBezTo>
                          <a:pt x="219" y="522"/>
                          <a:pt x="1" y="457"/>
                          <a:pt x="0" y="457"/>
                        </a:cubicBezTo>
                        <a:lnTo>
                          <a:pt x="0" y="457"/>
                        </a:lnTo>
                        <a:lnTo>
                          <a:pt x="708" y="4246"/>
                        </a:lnTo>
                        <a:cubicBezTo>
                          <a:pt x="708" y="4246"/>
                          <a:pt x="3835" y="5045"/>
                          <a:pt x="6551" y="5296"/>
                        </a:cubicBezTo>
                        <a:cubicBezTo>
                          <a:pt x="6770" y="5317"/>
                          <a:pt x="6978" y="5327"/>
                          <a:pt x="7176" y="5327"/>
                        </a:cubicBezTo>
                        <a:cubicBezTo>
                          <a:pt x="9128" y="5327"/>
                          <a:pt x="10098" y="4374"/>
                          <a:pt x="10409" y="3835"/>
                        </a:cubicBezTo>
                        <a:cubicBezTo>
                          <a:pt x="10317" y="3835"/>
                          <a:pt x="10249" y="3858"/>
                          <a:pt x="10158" y="3858"/>
                        </a:cubicBezTo>
                        <a:cubicBezTo>
                          <a:pt x="9587" y="3972"/>
                          <a:pt x="9108" y="4292"/>
                          <a:pt x="8583" y="4566"/>
                        </a:cubicBezTo>
                        <a:cubicBezTo>
                          <a:pt x="8213" y="4767"/>
                          <a:pt x="7794" y="4932"/>
                          <a:pt x="7371" y="4932"/>
                        </a:cubicBezTo>
                        <a:cubicBezTo>
                          <a:pt x="7219" y="4932"/>
                          <a:pt x="7067" y="4911"/>
                          <a:pt x="6916" y="4862"/>
                        </a:cubicBezTo>
                        <a:cubicBezTo>
                          <a:pt x="6528" y="4748"/>
                          <a:pt x="6186" y="4452"/>
                          <a:pt x="5775" y="4383"/>
                        </a:cubicBezTo>
                        <a:cubicBezTo>
                          <a:pt x="5709" y="4372"/>
                          <a:pt x="5643" y="4368"/>
                          <a:pt x="5578" y="4368"/>
                        </a:cubicBezTo>
                        <a:cubicBezTo>
                          <a:pt x="5370" y="4368"/>
                          <a:pt x="5162" y="4411"/>
                          <a:pt x="4954" y="4429"/>
                        </a:cubicBezTo>
                        <a:cubicBezTo>
                          <a:pt x="4912" y="4432"/>
                          <a:pt x="4870" y="4434"/>
                          <a:pt x="4828" y="4434"/>
                        </a:cubicBezTo>
                        <a:cubicBezTo>
                          <a:pt x="4592" y="4434"/>
                          <a:pt x="4355" y="4375"/>
                          <a:pt x="4200" y="4200"/>
                        </a:cubicBezTo>
                        <a:cubicBezTo>
                          <a:pt x="3949" y="3904"/>
                          <a:pt x="4086" y="3470"/>
                          <a:pt x="4223" y="3105"/>
                        </a:cubicBezTo>
                        <a:cubicBezTo>
                          <a:pt x="4383" y="2762"/>
                          <a:pt x="4246" y="2534"/>
                          <a:pt x="4018" y="2237"/>
                        </a:cubicBezTo>
                        <a:cubicBezTo>
                          <a:pt x="3858" y="2032"/>
                          <a:pt x="3835" y="1735"/>
                          <a:pt x="3561" y="1712"/>
                        </a:cubicBezTo>
                        <a:cubicBezTo>
                          <a:pt x="3287" y="1690"/>
                          <a:pt x="2991" y="1690"/>
                          <a:pt x="2785" y="1530"/>
                        </a:cubicBezTo>
                        <a:cubicBezTo>
                          <a:pt x="2511" y="1370"/>
                          <a:pt x="2397" y="1051"/>
                          <a:pt x="2397" y="731"/>
                        </a:cubicBezTo>
                        <a:cubicBezTo>
                          <a:pt x="2397" y="480"/>
                          <a:pt x="2466" y="252"/>
                          <a:pt x="2534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0" name="Google Shape;3140;p58"/>
                  <p:cNvSpPr/>
                  <p:nvPr/>
                </p:nvSpPr>
                <p:spPr>
                  <a:xfrm>
                    <a:off x="4338754" y="3355736"/>
                    <a:ext cx="236568" cy="1879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4" h="10485" extrusionOk="0">
                        <a:moveTo>
                          <a:pt x="2420" y="0"/>
                        </a:moveTo>
                        <a:lnTo>
                          <a:pt x="0" y="776"/>
                        </a:lnTo>
                        <a:cubicBezTo>
                          <a:pt x="0" y="776"/>
                          <a:pt x="1210" y="6026"/>
                          <a:pt x="2123" y="7921"/>
                        </a:cubicBezTo>
                        <a:cubicBezTo>
                          <a:pt x="3013" y="9792"/>
                          <a:pt x="4383" y="10021"/>
                          <a:pt x="5182" y="10272"/>
                        </a:cubicBezTo>
                        <a:cubicBezTo>
                          <a:pt x="5699" y="10454"/>
                          <a:pt x="6338" y="10485"/>
                          <a:pt x="7025" y="10485"/>
                        </a:cubicBezTo>
                        <a:cubicBezTo>
                          <a:pt x="7368" y="10485"/>
                          <a:pt x="7723" y="10477"/>
                          <a:pt x="8081" y="10477"/>
                        </a:cubicBezTo>
                        <a:cubicBezTo>
                          <a:pt x="9130" y="10454"/>
                          <a:pt x="9130" y="9792"/>
                          <a:pt x="9564" y="9382"/>
                        </a:cubicBezTo>
                        <a:cubicBezTo>
                          <a:pt x="9745" y="9210"/>
                          <a:pt x="9883" y="9186"/>
                          <a:pt x="10020" y="9186"/>
                        </a:cubicBezTo>
                        <a:cubicBezTo>
                          <a:pt x="10073" y="9186"/>
                          <a:pt x="10127" y="9189"/>
                          <a:pt x="10183" y="9189"/>
                        </a:cubicBezTo>
                        <a:cubicBezTo>
                          <a:pt x="10327" y="9189"/>
                          <a:pt x="10486" y="9165"/>
                          <a:pt x="10705" y="8994"/>
                        </a:cubicBezTo>
                        <a:cubicBezTo>
                          <a:pt x="11230" y="8583"/>
                          <a:pt x="10911" y="7852"/>
                          <a:pt x="11025" y="7556"/>
                        </a:cubicBezTo>
                        <a:cubicBezTo>
                          <a:pt x="11139" y="7259"/>
                          <a:pt x="11185" y="7236"/>
                          <a:pt x="11847" y="6939"/>
                        </a:cubicBezTo>
                        <a:cubicBezTo>
                          <a:pt x="12531" y="6665"/>
                          <a:pt x="12600" y="6003"/>
                          <a:pt x="12897" y="5456"/>
                        </a:cubicBezTo>
                        <a:cubicBezTo>
                          <a:pt x="13193" y="4908"/>
                          <a:pt x="12965" y="4520"/>
                          <a:pt x="12258" y="4246"/>
                        </a:cubicBezTo>
                        <a:cubicBezTo>
                          <a:pt x="11550" y="3995"/>
                          <a:pt x="11185" y="4063"/>
                          <a:pt x="10203" y="3972"/>
                        </a:cubicBezTo>
                        <a:cubicBezTo>
                          <a:pt x="9245" y="3858"/>
                          <a:pt x="7510" y="3287"/>
                          <a:pt x="5912" y="2671"/>
                        </a:cubicBezTo>
                        <a:cubicBezTo>
                          <a:pt x="4292" y="2077"/>
                          <a:pt x="2420" y="0"/>
                          <a:pt x="242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1" name="Google Shape;3141;p58"/>
                  <p:cNvSpPr/>
                  <p:nvPr/>
                </p:nvSpPr>
                <p:spPr>
                  <a:xfrm>
                    <a:off x="4338754" y="3355736"/>
                    <a:ext cx="92501" cy="180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59" h="10067" extrusionOk="0">
                        <a:moveTo>
                          <a:pt x="2420" y="0"/>
                        </a:moveTo>
                        <a:lnTo>
                          <a:pt x="0" y="776"/>
                        </a:lnTo>
                        <a:cubicBezTo>
                          <a:pt x="0" y="776"/>
                          <a:pt x="1210" y="6026"/>
                          <a:pt x="2123" y="7921"/>
                        </a:cubicBezTo>
                        <a:cubicBezTo>
                          <a:pt x="2785" y="9313"/>
                          <a:pt x="3744" y="9815"/>
                          <a:pt x="4497" y="10066"/>
                        </a:cubicBezTo>
                        <a:cubicBezTo>
                          <a:pt x="4885" y="9724"/>
                          <a:pt x="5159" y="9290"/>
                          <a:pt x="5068" y="8811"/>
                        </a:cubicBezTo>
                        <a:cubicBezTo>
                          <a:pt x="4999" y="8446"/>
                          <a:pt x="4702" y="8149"/>
                          <a:pt x="4611" y="7784"/>
                        </a:cubicBezTo>
                        <a:cubicBezTo>
                          <a:pt x="4520" y="7373"/>
                          <a:pt x="4702" y="6962"/>
                          <a:pt x="4794" y="6574"/>
                        </a:cubicBezTo>
                        <a:cubicBezTo>
                          <a:pt x="5068" y="5570"/>
                          <a:pt x="4908" y="4451"/>
                          <a:pt x="4360" y="3561"/>
                        </a:cubicBezTo>
                        <a:cubicBezTo>
                          <a:pt x="4223" y="3333"/>
                          <a:pt x="4063" y="3105"/>
                          <a:pt x="4018" y="2831"/>
                        </a:cubicBezTo>
                        <a:cubicBezTo>
                          <a:pt x="3972" y="2534"/>
                          <a:pt x="4086" y="2214"/>
                          <a:pt x="4177" y="1918"/>
                        </a:cubicBezTo>
                        <a:cubicBezTo>
                          <a:pt x="4200" y="1849"/>
                          <a:pt x="4223" y="1758"/>
                          <a:pt x="4223" y="1667"/>
                        </a:cubicBezTo>
                        <a:cubicBezTo>
                          <a:pt x="3219" y="891"/>
                          <a:pt x="2420" y="0"/>
                          <a:pt x="242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2" name="Google Shape;3142;p58"/>
                  <p:cNvSpPr/>
                  <p:nvPr/>
                </p:nvSpPr>
                <p:spPr>
                  <a:xfrm>
                    <a:off x="4191419" y="3362693"/>
                    <a:ext cx="191546" cy="1806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83" h="10074" extrusionOk="0">
                        <a:moveTo>
                          <a:pt x="6871" y="0"/>
                        </a:moveTo>
                        <a:cubicBezTo>
                          <a:pt x="6871" y="0"/>
                          <a:pt x="6163" y="1050"/>
                          <a:pt x="5547" y="1712"/>
                        </a:cubicBezTo>
                        <a:cubicBezTo>
                          <a:pt x="4931" y="2397"/>
                          <a:pt x="4063" y="3264"/>
                          <a:pt x="3219" y="3584"/>
                        </a:cubicBezTo>
                        <a:cubicBezTo>
                          <a:pt x="2374" y="3881"/>
                          <a:pt x="1164" y="3881"/>
                          <a:pt x="594" y="4748"/>
                        </a:cubicBezTo>
                        <a:cubicBezTo>
                          <a:pt x="0" y="5593"/>
                          <a:pt x="229" y="6186"/>
                          <a:pt x="822" y="6277"/>
                        </a:cubicBezTo>
                        <a:cubicBezTo>
                          <a:pt x="1415" y="6369"/>
                          <a:pt x="1621" y="6506"/>
                          <a:pt x="2055" y="6848"/>
                        </a:cubicBezTo>
                        <a:cubicBezTo>
                          <a:pt x="2488" y="7190"/>
                          <a:pt x="2785" y="7487"/>
                          <a:pt x="2762" y="7898"/>
                        </a:cubicBezTo>
                        <a:cubicBezTo>
                          <a:pt x="2716" y="8309"/>
                          <a:pt x="2580" y="8834"/>
                          <a:pt x="3424" y="8994"/>
                        </a:cubicBezTo>
                        <a:cubicBezTo>
                          <a:pt x="3683" y="9036"/>
                          <a:pt x="3877" y="9045"/>
                          <a:pt x="4031" y="9045"/>
                        </a:cubicBezTo>
                        <a:cubicBezTo>
                          <a:pt x="4166" y="9045"/>
                          <a:pt x="4270" y="9038"/>
                          <a:pt x="4359" y="9038"/>
                        </a:cubicBezTo>
                        <a:cubicBezTo>
                          <a:pt x="4498" y="9038"/>
                          <a:pt x="4599" y="9057"/>
                          <a:pt x="4725" y="9153"/>
                        </a:cubicBezTo>
                        <a:cubicBezTo>
                          <a:pt x="5022" y="9404"/>
                          <a:pt x="5067" y="10044"/>
                          <a:pt x="5661" y="10066"/>
                        </a:cubicBezTo>
                        <a:cubicBezTo>
                          <a:pt x="5759" y="10070"/>
                          <a:pt x="5863" y="10074"/>
                          <a:pt x="5972" y="10074"/>
                        </a:cubicBezTo>
                        <a:cubicBezTo>
                          <a:pt x="6494" y="10074"/>
                          <a:pt x="7127" y="9999"/>
                          <a:pt x="7807" y="9564"/>
                        </a:cubicBezTo>
                        <a:cubicBezTo>
                          <a:pt x="8605" y="9039"/>
                          <a:pt x="9473" y="8879"/>
                          <a:pt x="10089" y="6985"/>
                        </a:cubicBezTo>
                        <a:cubicBezTo>
                          <a:pt x="10683" y="5113"/>
                          <a:pt x="9998" y="1233"/>
                          <a:pt x="9998" y="1233"/>
                        </a:cubicBezTo>
                        <a:lnTo>
                          <a:pt x="687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3" name="Google Shape;3143;p58"/>
                  <p:cNvSpPr/>
                  <p:nvPr/>
                </p:nvSpPr>
                <p:spPr>
                  <a:xfrm>
                    <a:off x="4216791" y="3362693"/>
                    <a:ext cx="158806" cy="81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7" h="4540" extrusionOk="0">
                        <a:moveTo>
                          <a:pt x="5456" y="0"/>
                        </a:moveTo>
                        <a:cubicBezTo>
                          <a:pt x="5456" y="0"/>
                          <a:pt x="4748" y="1050"/>
                          <a:pt x="4132" y="1712"/>
                        </a:cubicBezTo>
                        <a:cubicBezTo>
                          <a:pt x="3516" y="2397"/>
                          <a:pt x="2648" y="3264"/>
                          <a:pt x="1804" y="3584"/>
                        </a:cubicBezTo>
                        <a:cubicBezTo>
                          <a:pt x="1256" y="3767"/>
                          <a:pt x="571" y="3858"/>
                          <a:pt x="0" y="4086"/>
                        </a:cubicBezTo>
                        <a:cubicBezTo>
                          <a:pt x="115" y="4292"/>
                          <a:pt x="320" y="4451"/>
                          <a:pt x="525" y="4497"/>
                        </a:cubicBezTo>
                        <a:cubicBezTo>
                          <a:pt x="643" y="4526"/>
                          <a:pt x="761" y="4539"/>
                          <a:pt x="879" y="4539"/>
                        </a:cubicBezTo>
                        <a:cubicBezTo>
                          <a:pt x="1127" y="4539"/>
                          <a:pt x="1374" y="4483"/>
                          <a:pt x="1621" y="4406"/>
                        </a:cubicBezTo>
                        <a:cubicBezTo>
                          <a:pt x="2374" y="4177"/>
                          <a:pt x="3105" y="3881"/>
                          <a:pt x="3812" y="3516"/>
                        </a:cubicBezTo>
                        <a:cubicBezTo>
                          <a:pt x="4018" y="3401"/>
                          <a:pt x="4246" y="3287"/>
                          <a:pt x="4474" y="3287"/>
                        </a:cubicBezTo>
                        <a:cubicBezTo>
                          <a:pt x="4748" y="3287"/>
                          <a:pt x="4999" y="3447"/>
                          <a:pt x="5273" y="3493"/>
                        </a:cubicBezTo>
                        <a:cubicBezTo>
                          <a:pt x="5312" y="3498"/>
                          <a:pt x="5351" y="3500"/>
                          <a:pt x="5390" y="3500"/>
                        </a:cubicBezTo>
                        <a:cubicBezTo>
                          <a:pt x="5659" y="3500"/>
                          <a:pt x="5940" y="3394"/>
                          <a:pt x="6222" y="3394"/>
                        </a:cubicBezTo>
                        <a:cubicBezTo>
                          <a:pt x="6264" y="3394"/>
                          <a:pt x="6305" y="3396"/>
                          <a:pt x="6346" y="3401"/>
                        </a:cubicBezTo>
                        <a:cubicBezTo>
                          <a:pt x="6620" y="3447"/>
                          <a:pt x="6871" y="3584"/>
                          <a:pt x="7122" y="3675"/>
                        </a:cubicBezTo>
                        <a:cubicBezTo>
                          <a:pt x="7315" y="3737"/>
                          <a:pt x="7512" y="3762"/>
                          <a:pt x="7709" y="3762"/>
                        </a:cubicBezTo>
                        <a:cubicBezTo>
                          <a:pt x="8092" y="3762"/>
                          <a:pt x="8480" y="3667"/>
                          <a:pt x="8857" y="3561"/>
                        </a:cubicBezTo>
                        <a:cubicBezTo>
                          <a:pt x="8765" y="2283"/>
                          <a:pt x="8583" y="1233"/>
                          <a:pt x="8583" y="1233"/>
                        </a:cubicBezTo>
                        <a:lnTo>
                          <a:pt x="545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4" name="Google Shape;3144;p58"/>
                  <p:cNvSpPr/>
                  <p:nvPr/>
                </p:nvSpPr>
                <p:spPr>
                  <a:xfrm>
                    <a:off x="4302319" y="3135495"/>
                    <a:ext cx="154324" cy="1805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07" h="10070" extrusionOk="0">
                        <a:moveTo>
                          <a:pt x="5234" y="1"/>
                        </a:moveTo>
                        <a:cubicBezTo>
                          <a:pt x="4826" y="1"/>
                          <a:pt x="4324" y="51"/>
                          <a:pt x="3933" y="51"/>
                        </a:cubicBezTo>
                        <a:cubicBezTo>
                          <a:pt x="3892" y="51"/>
                          <a:pt x="3852" y="50"/>
                          <a:pt x="3813" y="49"/>
                        </a:cubicBezTo>
                        <a:cubicBezTo>
                          <a:pt x="3799" y="49"/>
                          <a:pt x="3784" y="48"/>
                          <a:pt x="3770" y="48"/>
                        </a:cubicBezTo>
                        <a:cubicBezTo>
                          <a:pt x="3069" y="48"/>
                          <a:pt x="2200" y="590"/>
                          <a:pt x="1462" y="1373"/>
                        </a:cubicBezTo>
                        <a:cubicBezTo>
                          <a:pt x="708" y="2149"/>
                          <a:pt x="138" y="2994"/>
                          <a:pt x="69" y="4249"/>
                        </a:cubicBezTo>
                        <a:cubicBezTo>
                          <a:pt x="1" y="5504"/>
                          <a:pt x="1097" y="8997"/>
                          <a:pt x="1097" y="8997"/>
                        </a:cubicBezTo>
                        <a:lnTo>
                          <a:pt x="4201" y="10069"/>
                        </a:lnTo>
                        <a:cubicBezTo>
                          <a:pt x="4201" y="10069"/>
                          <a:pt x="6324" y="9795"/>
                          <a:pt x="7442" y="8357"/>
                        </a:cubicBezTo>
                        <a:cubicBezTo>
                          <a:pt x="8560" y="6942"/>
                          <a:pt x="8469" y="5253"/>
                          <a:pt x="8538" y="4523"/>
                        </a:cubicBezTo>
                        <a:cubicBezTo>
                          <a:pt x="8606" y="3815"/>
                          <a:pt x="8606" y="3838"/>
                          <a:pt x="8378" y="3587"/>
                        </a:cubicBezTo>
                        <a:cubicBezTo>
                          <a:pt x="8127" y="3313"/>
                          <a:pt x="7510" y="2948"/>
                          <a:pt x="7145" y="2514"/>
                        </a:cubicBezTo>
                        <a:cubicBezTo>
                          <a:pt x="6757" y="2081"/>
                          <a:pt x="6324" y="1898"/>
                          <a:pt x="6232" y="1533"/>
                        </a:cubicBezTo>
                        <a:cubicBezTo>
                          <a:pt x="6141" y="1190"/>
                          <a:pt x="6118" y="437"/>
                          <a:pt x="5935" y="163"/>
                        </a:cubicBezTo>
                        <a:cubicBezTo>
                          <a:pt x="5847" y="36"/>
                          <a:pt x="5573" y="1"/>
                          <a:pt x="523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5" name="Google Shape;3145;p58"/>
                  <p:cNvSpPr/>
                  <p:nvPr/>
                </p:nvSpPr>
                <p:spPr>
                  <a:xfrm>
                    <a:off x="4306425" y="3235350"/>
                    <a:ext cx="145699" cy="80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6" h="4501" extrusionOk="0">
                        <a:moveTo>
                          <a:pt x="399" y="1"/>
                        </a:moveTo>
                        <a:cubicBezTo>
                          <a:pt x="255" y="1"/>
                          <a:pt x="122" y="52"/>
                          <a:pt x="0" y="141"/>
                        </a:cubicBezTo>
                        <a:cubicBezTo>
                          <a:pt x="297" y="1624"/>
                          <a:pt x="868" y="3428"/>
                          <a:pt x="868" y="3428"/>
                        </a:cubicBezTo>
                        <a:lnTo>
                          <a:pt x="3972" y="4500"/>
                        </a:lnTo>
                        <a:cubicBezTo>
                          <a:pt x="3972" y="4500"/>
                          <a:pt x="6095" y="4226"/>
                          <a:pt x="7213" y="2788"/>
                        </a:cubicBezTo>
                        <a:cubicBezTo>
                          <a:pt x="7738" y="2127"/>
                          <a:pt x="8012" y="1396"/>
                          <a:pt x="8126" y="734"/>
                        </a:cubicBezTo>
                        <a:cubicBezTo>
                          <a:pt x="7961" y="685"/>
                          <a:pt x="7797" y="647"/>
                          <a:pt x="7624" y="647"/>
                        </a:cubicBezTo>
                        <a:cubicBezTo>
                          <a:pt x="7557" y="647"/>
                          <a:pt x="7489" y="653"/>
                          <a:pt x="7418" y="666"/>
                        </a:cubicBezTo>
                        <a:cubicBezTo>
                          <a:pt x="7246" y="690"/>
                          <a:pt x="7060" y="735"/>
                          <a:pt x="6890" y="735"/>
                        </a:cubicBezTo>
                        <a:cubicBezTo>
                          <a:pt x="6745" y="735"/>
                          <a:pt x="6611" y="702"/>
                          <a:pt x="6505" y="597"/>
                        </a:cubicBezTo>
                        <a:cubicBezTo>
                          <a:pt x="6414" y="529"/>
                          <a:pt x="6368" y="415"/>
                          <a:pt x="6300" y="346"/>
                        </a:cubicBezTo>
                        <a:cubicBezTo>
                          <a:pt x="6220" y="266"/>
                          <a:pt x="6117" y="232"/>
                          <a:pt x="6009" y="232"/>
                        </a:cubicBezTo>
                        <a:cubicBezTo>
                          <a:pt x="5901" y="232"/>
                          <a:pt x="5786" y="266"/>
                          <a:pt x="5684" y="323"/>
                        </a:cubicBezTo>
                        <a:cubicBezTo>
                          <a:pt x="5501" y="415"/>
                          <a:pt x="5341" y="574"/>
                          <a:pt x="5159" y="689"/>
                        </a:cubicBezTo>
                        <a:cubicBezTo>
                          <a:pt x="4816" y="917"/>
                          <a:pt x="4383" y="1008"/>
                          <a:pt x="3972" y="1077"/>
                        </a:cubicBezTo>
                        <a:cubicBezTo>
                          <a:pt x="3794" y="1114"/>
                          <a:pt x="3604" y="1144"/>
                          <a:pt x="3424" y="1144"/>
                        </a:cubicBezTo>
                        <a:cubicBezTo>
                          <a:pt x="3164" y="1144"/>
                          <a:pt x="2924" y="1082"/>
                          <a:pt x="2762" y="894"/>
                        </a:cubicBezTo>
                        <a:cubicBezTo>
                          <a:pt x="2602" y="711"/>
                          <a:pt x="2511" y="437"/>
                          <a:pt x="2283" y="392"/>
                        </a:cubicBezTo>
                        <a:cubicBezTo>
                          <a:pt x="2259" y="386"/>
                          <a:pt x="2235" y="384"/>
                          <a:pt x="2211" y="384"/>
                        </a:cubicBezTo>
                        <a:cubicBezTo>
                          <a:pt x="1953" y="384"/>
                          <a:pt x="1725" y="690"/>
                          <a:pt x="1464" y="690"/>
                        </a:cubicBezTo>
                        <a:cubicBezTo>
                          <a:pt x="1455" y="690"/>
                          <a:pt x="1447" y="689"/>
                          <a:pt x="1438" y="689"/>
                        </a:cubicBezTo>
                        <a:cubicBezTo>
                          <a:pt x="1187" y="643"/>
                          <a:pt x="1073" y="369"/>
                          <a:pt x="890" y="186"/>
                        </a:cubicBezTo>
                        <a:cubicBezTo>
                          <a:pt x="715" y="58"/>
                          <a:pt x="551" y="1"/>
                          <a:pt x="39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6" name="Google Shape;3146;p58"/>
                  <p:cNvSpPr/>
                  <p:nvPr/>
                </p:nvSpPr>
                <p:spPr>
                  <a:xfrm>
                    <a:off x="4130850" y="3093251"/>
                    <a:ext cx="200547" cy="236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85" h="13202" extrusionOk="0">
                        <a:moveTo>
                          <a:pt x="4344" y="1"/>
                        </a:moveTo>
                        <a:cubicBezTo>
                          <a:pt x="4305" y="1"/>
                          <a:pt x="4265" y="3"/>
                          <a:pt x="4223" y="8"/>
                        </a:cubicBezTo>
                        <a:cubicBezTo>
                          <a:pt x="3652" y="77"/>
                          <a:pt x="2990" y="1195"/>
                          <a:pt x="2420" y="1401"/>
                        </a:cubicBezTo>
                        <a:cubicBezTo>
                          <a:pt x="1849" y="1583"/>
                          <a:pt x="1415" y="1720"/>
                          <a:pt x="708" y="2359"/>
                        </a:cubicBezTo>
                        <a:cubicBezTo>
                          <a:pt x="0" y="2999"/>
                          <a:pt x="0" y="3957"/>
                          <a:pt x="457" y="5144"/>
                        </a:cubicBezTo>
                        <a:cubicBezTo>
                          <a:pt x="936" y="6331"/>
                          <a:pt x="1803" y="8066"/>
                          <a:pt x="3173" y="9641"/>
                        </a:cubicBezTo>
                        <a:cubicBezTo>
                          <a:pt x="4520" y="11193"/>
                          <a:pt x="6391" y="12174"/>
                          <a:pt x="7213" y="12471"/>
                        </a:cubicBezTo>
                        <a:cubicBezTo>
                          <a:pt x="8012" y="12745"/>
                          <a:pt x="9450" y="13201"/>
                          <a:pt x="9450" y="13201"/>
                        </a:cubicBezTo>
                        <a:lnTo>
                          <a:pt x="11185" y="10919"/>
                        </a:lnTo>
                        <a:cubicBezTo>
                          <a:pt x="11185" y="10919"/>
                          <a:pt x="9587" y="9047"/>
                          <a:pt x="9062" y="7381"/>
                        </a:cubicBezTo>
                        <a:cubicBezTo>
                          <a:pt x="8537" y="5715"/>
                          <a:pt x="8126" y="5235"/>
                          <a:pt x="8057" y="4368"/>
                        </a:cubicBezTo>
                        <a:cubicBezTo>
                          <a:pt x="8012" y="3478"/>
                          <a:pt x="7966" y="2086"/>
                          <a:pt x="7647" y="1766"/>
                        </a:cubicBezTo>
                        <a:cubicBezTo>
                          <a:pt x="7350" y="1469"/>
                          <a:pt x="6094" y="1287"/>
                          <a:pt x="5569" y="830"/>
                        </a:cubicBezTo>
                        <a:cubicBezTo>
                          <a:pt x="5083" y="386"/>
                          <a:pt x="4832" y="1"/>
                          <a:pt x="434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7" name="Google Shape;3147;p58"/>
                  <p:cNvSpPr/>
                  <p:nvPr/>
                </p:nvSpPr>
                <p:spPr>
                  <a:xfrm>
                    <a:off x="4150071" y="3209620"/>
                    <a:ext cx="181326" cy="120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13" h="6712" extrusionOk="0">
                        <a:moveTo>
                          <a:pt x="1" y="1"/>
                        </a:moveTo>
                        <a:cubicBezTo>
                          <a:pt x="503" y="982"/>
                          <a:pt x="1188" y="2101"/>
                          <a:pt x="2101" y="3151"/>
                        </a:cubicBezTo>
                        <a:cubicBezTo>
                          <a:pt x="3448" y="4703"/>
                          <a:pt x="5319" y="5684"/>
                          <a:pt x="6141" y="5981"/>
                        </a:cubicBezTo>
                        <a:cubicBezTo>
                          <a:pt x="6940" y="6255"/>
                          <a:pt x="8378" y="6711"/>
                          <a:pt x="8378" y="6711"/>
                        </a:cubicBezTo>
                        <a:lnTo>
                          <a:pt x="10113" y="4429"/>
                        </a:lnTo>
                        <a:cubicBezTo>
                          <a:pt x="10113" y="4429"/>
                          <a:pt x="9359" y="3562"/>
                          <a:pt x="8720" y="2489"/>
                        </a:cubicBezTo>
                        <a:cubicBezTo>
                          <a:pt x="8677" y="2483"/>
                          <a:pt x="8634" y="2481"/>
                          <a:pt x="8591" y="2481"/>
                        </a:cubicBezTo>
                        <a:cubicBezTo>
                          <a:pt x="8451" y="2481"/>
                          <a:pt x="8312" y="2510"/>
                          <a:pt x="8172" y="2580"/>
                        </a:cubicBezTo>
                        <a:cubicBezTo>
                          <a:pt x="7990" y="2671"/>
                          <a:pt x="7807" y="2831"/>
                          <a:pt x="7602" y="2877"/>
                        </a:cubicBezTo>
                        <a:cubicBezTo>
                          <a:pt x="7588" y="2878"/>
                          <a:pt x="7573" y="2879"/>
                          <a:pt x="7559" y="2879"/>
                        </a:cubicBezTo>
                        <a:cubicBezTo>
                          <a:pt x="7302" y="2879"/>
                          <a:pt x="7065" y="2687"/>
                          <a:pt x="6848" y="2557"/>
                        </a:cubicBezTo>
                        <a:cubicBezTo>
                          <a:pt x="6556" y="2411"/>
                          <a:pt x="6235" y="2338"/>
                          <a:pt x="5919" y="2338"/>
                        </a:cubicBezTo>
                        <a:cubicBezTo>
                          <a:pt x="5841" y="2338"/>
                          <a:pt x="5762" y="2343"/>
                          <a:pt x="5684" y="2352"/>
                        </a:cubicBezTo>
                        <a:cubicBezTo>
                          <a:pt x="5479" y="2375"/>
                          <a:pt x="5342" y="2512"/>
                          <a:pt x="5251" y="2694"/>
                        </a:cubicBezTo>
                        <a:cubicBezTo>
                          <a:pt x="5228" y="2717"/>
                          <a:pt x="5228" y="2717"/>
                          <a:pt x="5182" y="2740"/>
                        </a:cubicBezTo>
                        <a:cubicBezTo>
                          <a:pt x="5106" y="2750"/>
                          <a:pt x="5029" y="2754"/>
                          <a:pt x="4952" y="2754"/>
                        </a:cubicBezTo>
                        <a:cubicBezTo>
                          <a:pt x="3602" y="2754"/>
                          <a:pt x="2164" y="1299"/>
                          <a:pt x="868" y="457"/>
                        </a:cubicBezTo>
                        <a:cubicBezTo>
                          <a:pt x="640" y="298"/>
                          <a:pt x="366" y="115"/>
                          <a:pt x="92" y="24"/>
                        </a:cubicBezTo>
                        <a:cubicBezTo>
                          <a:pt x="69" y="24"/>
                          <a:pt x="24" y="24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8" name="Google Shape;3148;p58"/>
                  <p:cNvSpPr/>
                  <p:nvPr/>
                </p:nvSpPr>
                <p:spPr>
                  <a:xfrm>
                    <a:off x="4208202" y="3317669"/>
                    <a:ext cx="112959" cy="568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00" h="3168" extrusionOk="0">
                        <a:moveTo>
                          <a:pt x="4839" y="1"/>
                        </a:moveTo>
                        <a:cubicBezTo>
                          <a:pt x="4383" y="229"/>
                          <a:pt x="3903" y="412"/>
                          <a:pt x="3401" y="526"/>
                        </a:cubicBezTo>
                        <a:cubicBezTo>
                          <a:pt x="2830" y="663"/>
                          <a:pt x="2214" y="685"/>
                          <a:pt x="1621" y="800"/>
                        </a:cubicBezTo>
                        <a:cubicBezTo>
                          <a:pt x="1050" y="936"/>
                          <a:pt x="457" y="1210"/>
                          <a:pt x="137" y="1713"/>
                        </a:cubicBezTo>
                        <a:cubicBezTo>
                          <a:pt x="69" y="1849"/>
                          <a:pt x="0" y="2009"/>
                          <a:pt x="23" y="2146"/>
                        </a:cubicBezTo>
                        <a:cubicBezTo>
                          <a:pt x="69" y="2420"/>
                          <a:pt x="365" y="2557"/>
                          <a:pt x="639" y="2603"/>
                        </a:cubicBezTo>
                        <a:cubicBezTo>
                          <a:pt x="890" y="2648"/>
                          <a:pt x="1187" y="2603"/>
                          <a:pt x="1438" y="2717"/>
                        </a:cubicBezTo>
                        <a:cubicBezTo>
                          <a:pt x="1666" y="2808"/>
                          <a:pt x="1849" y="3014"/>
                          <a:pt x="2100" y="3105"/>
                        </a:cubicBezTo>
                        <a:cubicBezTo>
                          <a:pt x="2214" y="3151"/>
                          <a:pt x="2328" y="3168"/>
                          <a:pt x="2442" y="3168"/>
                        </a:cubicBezTo>
                        <a:cubicBezTo>
                          <a:pt x="2557" y="3168"/>
                          <a:pt x="2671" y="3151"/>
                          <a:pt x="2785" y="3128"/>
                        </a:cubicBezTo>
                        <a:cubicBezTo>
                          <a:pt x="3310" y="3082"/>
                          <a:pt x="3812" y="3036"/>
                          <a:pt x="4337" y="2922"/>
                        </a:cubicBezTo>
                        <a:cubicBezTo>
                          <a:pt x="4816" y="2808"/>
                          <a:pt x="5296" y="2671"/>
                          <a:pt x="5775" y="2648"/>
                        </a:cubicBezTo>
                        <a:cubicBezTo>
                          <a:pt x="5957" y="2626"/>
                          <a:pt x="6117" y="2626"/>
                          <a:pt x="6300" y="2626"/>
                        </a:cubicBezTo>
                        <a:lnTo>
                          <a:pt x="5090" y="115"/>
                        </a:lnTo>
                        <a:cubicBezTo>
                          <a:pt x="5090" y="115"/>
                          <a:pt x="4999" y="92"/>
                          <a:pt x="483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9" name="Google Shape;3149;p58"/>
                  <p:cNvSpPr/>
                  <p:nvPr/>
                </p:nvSpPr>
                <p:spPr>
                  <a:xfrm>
                    <a:off x="4073132" y="3212202"/>
                    <a:ext cx="119521" cy="20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6" h="11261" extrusionOk="0">
                        <a:moveTo>
                          <a:pt x="2183" y="1"/>
                        </a:moveTo>
                        <a:cubicBezTo>
                          <a:pt x="1798" y="1"/>
                          <a:pt x="1369" y="166"/>
                          <a:pt x="1142" y="519"/>
                        </a:cubicBezTo>
                        <a:cubicBezTo>
                          <a:pt x="663" y="1203"/>
                          <a:pt x="1" y="2048"/>
                          <a:pt x="161" y="2641"/>
                        </a:cubicBezTo>
                        <a:cubicBezTo>
                          <a:pt x="366" y="3281"/>
                          <a:pt x="845" y="3258"/>
                          <a:pt x="1096" y="3828"/>
                        </a:cubicBezTo>
                        <a:cubicBezTo>
                          <a:pt x="1325" y="4399"/>
                          <a:pt x="1005" y="4878"/>
                          <a:pt x="1074" y="5837"/>
                        </a:cubicBezTo>
                        <a:cubicBezTo>
                          <a:pt x="1142" y="6796"/>
                          <a:pt x="2466" y="9055"/>
                          <a:pt x="2877" y="9375"/>
                        </a:cubicBezTo>
                        <a:cubicBezTo>
                          <a:pt x="3288" y="9672"/>
                          <a:pt x="4589" y="10950"/>
                          <a:pt x="5091" y="11155"/>
                        </a:cubicBezTo>
                        <a:cubicBezTo>
                          <a:pt x="5243" y="11225"/>
                          <a:pt x="5434" y="11260"/>
                          <a:pt x="5627" y="11260"/>
                        </a:cubicBezTo>
                        <a:cubicBezTo>
                          <a:pt x="6070" y="11260"/>
                          <a:pt x="6527" y="11073"/>
                          <a:pt x="6574" y="10676"/>
                        </a:cubicBezTo>
                        <a:cubicBezTo>
                          <a:pt x="6666" y="10128"/>
                          <a:pt x="6392" y="10471"/>
                          <a:pt x="6209" y="10014"/>
                        </a:cubicBezTo>
                        <a:cubicBezTo>
                          <a:pt x="6027" y="9535"/>
                          <a:pt x="5730" y="8918"/>
                          <a:pt x="5410" y="8393"/>
                        </a:cubicBezTo>
                        <a:cubicBezTo>
                          <a:pt x="5114" y="7846"/>
                          <a:pt x="5776" y="7595"/>
                          <a:pt x="5730" y="7092"/>
                        </a:cubicBezTo>
                        <a:cubicBezTo>
                          <a:pt x="5684" y="6590"/>
                          <a:pt x="4794" y="6042"/>
                          <a:pt x="4543" y="5495"/>
                        </a:cubicBezTo>
                        <a:cubicBezTo>
                          <a:pt x="4292" y="4947"/>
                          <a:pt x="4543" y="4741"/>
                          <a:pt x="4543" y="3554"/>
                        </a:cubicBezTo>
                        <a:cubicBezTo>
                          <a:pt x="4543" y="2368"/>
                          <a:pt x="4223" y="2573"/>
                          <a:pt x="3630" y="1957"/>
                        </a:cubicBezTo>
                        <a:cubicBezTo>
                          <a:pt x="3037" y="1318"/>
                          <a:pt x="3151" y="770"/>
                          <a:pt x="2900" y="313"/>
                        </a:cubicBezTo>
                        <a:cubicBezTo>
                          <a:pt x="2777" y="109"/>
                          <a:pt x="2494" y="1"/>
                          <a:pt x="218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150" name="Google Shape;3150;p58"/>
              <p:cNvGrpSpPr/>
              <p:nvPr/>
            </p:nvGrpSpPr>
            <p:grpSpPr>
              <a:xfrm>
                <a:off x="4278185" y="3260082"/>
                <a:ext cx="144071" cy="139604"/>
                <a:chOff x="4278185" y="3260082"/>
                <a:chExt cx="144071" cy="139604"/>
              </a:xfrm>
            </p:grpSpPr>
            <p:sp>
              <p:nvSpPr>
                <p:cNvPr id="3151" name="Google Shape;3151;p58"/>
                <p:cNvSpPr/>
                <p:nvPr/>
              </p:nvSpPr>
              <p:spPr>
                <a:xfrm>
                  <a:off x="4278185" y="3271826"/>
                  <a:ext cx="135067" cy="127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3" h="7131" extrusionOk="0">
                      <a:moveTo>
                        <a:pt x="3169" y="1"/>
                      </a:moveTo>
                      <a:cubicBezTo>
                        <a:pt x="2590" y="1"/>
                        <a:pt x="2026" y="119"/>
                        <a:pt x="1689" y="396"/>
                      </a:cubicBezTo>
                      <a:cubicBezTo>
                        <a:pt x="1347" y="692"/>
                        <a:pt x="1096" y="1057"/>
                        <a:pt x="959" y="1309"/>
                      </a:cubicBezTo>
                      <a:cubicBezTo>
                        <a:pt x="912" y="1403"/>
                        <a:pt x="810" y="1454"/>
                        <a:pt x="706" y="1454"/>
                      </a:cubicBezTo>
                      <a:cubicBezTo>
                        <a:pt x="660" y="1454"/>
                        <a:pt x="613" y="1444"/>
                        <a:pt x="571" y="1423"/>
                      </a:cubicBezTo>
                      <a:cubicBezTo>
                        <a:pt x="525" y="1377"/>
                        <a:pt x="480" y="1354"/>
                        <a:pt x="411" y="1354"/>
                      </a:cubicBezTo>
                      <a:cubicBezTo>
                        <a:pt x="251" y="1377"/>
                        <a:pt x="388" y="1605"/>
                        <a:pt x="228" y="1765"/>
                      </a:cubicBezTo>
                      <a:cubicBezTo>
                        <a:pt x="69" y="1902"/>
                        <a:pt x="46" y="1925"/>
                        <a:pt x="23" y="2130"/>
                      </a:cubicBezTo>
                      <a:cubicBezTo>
                        <a:pt x="0" y="2336"/>
                        <a:pt x="114" y="2450"/>
                        <a:pt x="183" y="2632"/>
                      </a:cubicBezTo>
                      <a:cubicBezTo>
                        <a:pt x="251" y="2838"/>
                        <a:pt x="160" y="2929"/>
                        <a:pt x="183" y="3112"/>
                      </a:cubicBezTo>
                      <a:cubicBezTo>
                        <a:pt x="206" y="3317"/>
                        <a:pt x="571" y="3591"/>
                        <a:pt x="822" y="3682"/>
                      </a:cubicBezTo>
                      <a:cubicBezTo>
                        <a:pt x="1050" y="3796"/>
                        <a:pt x="913" y="4162"/>
                        <a:pt x="959" y="4299"/>
                      </a:cubicBezTo>
                      <a:cubicBezTo>
                        <a:pt x="1027" y="4458"/>
                        <a:pt x="1415" y="4436"/>
                        <a:pt x="1530" y="4481"/>
                      </a:cubicBezTo>
                      <a:cubicBezTo>
                        <a:pt x="1621" y="4527"/>
                        <a:pt x="1552" y="5029"/>
                        <a:pt x="1644" y="5120"/>
                      </a:cubicBezTo>
                      <a:cubicBezTo>
                        <a:pt x="1735" y="5212"/>
                        <a:pt x="1735" y="5417"/>
                        <a:pt x="1803" y="5554"/>
                      </a:cubicBezTo>
                      <a:cubicBezTo>
                        <a:pt x="1872" y="5691"/>
                        <a:pt x="2077" y="5600"/>
                        <a:pt x="2237" y="5668"/>
                      </a:cubicBezTo>
                      <a:cubicBezTo>
                        <a:pt x="2420" y="5737"/>
                        <a:pt x="2328" y="6239"/>
                        <a:pt x="2465" y="6444"/>
                      </a:cubicBezTo>
                      <a:cubicBezTo>
                        <a:pt x="2529" y="6530"/>
                        <a:pt x="2608" y="6550"/>
                        <a:pt x="2702" y="6550"/>
                      </a:cubicBezTo>
                      <a:cubicBezTo>
                        <a:pt x="2789" y="6550"/>
                        <a:pt x="2889" y="6532"/>
                        <a:pt x="3002" y="6532"/>
                      </a:cubicBezTo>
                      <a:cubicBezTo>
                        <a:pt x="3028" y="6532"/>
                        <a:pt x="3055" y="6533"/>
                        <a:pt x="3082" y="6535"/>
                      </a:cubicBezTo>
                      <a:cubicBezTo>
                        <a:pt x="3333" y="6581"/>
                        <a:pt x="3447" y="7038"/>
                        <a:pt x="3675" y="7106"/>
                      </a:cubicBezTo>
                      <a:cubicBezTo>
                        <a:pt x="3714" y="7123"/>
                        <a:pt x="3747" y="7130"/>
                        <a:pt x="3778" y="7130"/>
                      </a:cubicBezTo>
                      <a:cubicBezTo>
                        <a:pt x="3877" y="7130"/>
                        <a:pt x="3947" y="7059"/>
                        <a:pt x="4090" y="7059"/>
                      </a:cubicBezTo>
                      <a:cubicBezTo>
                        <a:pt x="4134" y="7059"/>
                        <a:pt x="4185" y="7066"/>
                        <a:pt x="4246" y="7083"/>
                      </a:cubicBezTo>
                      <a:cubicBezTo>
                        <a:pt x="4345" y="7106"/>
                        <a:pt x="4512" y="7114"/>
                        <a:pt x="4691" y="7114"/>
                      </a:cubicBezTo>
                      <a:cubicBezTo>
                        <a:pt x="5050" y="7114"/>
                        <a:pt x="5455" y="7083"/>
                        <a:pt x="5455" y="7083"/>
                      </a:cubicBezTo>
                      <a:cubicBezTo>
                        <a:pt x="5455" y="7083"/>
                        <a:pt x="5638" y="7015"/>
                        <a:pt x="5935" y="6924"/>
                      </a:cubicBezTo>
                      <a:cubicBezTo>
                        <a:pt x="6232" y="6832"/>
                        <a:pt x="6232" y="6444"/>
                        <a:pt x="6232" y="6444"/>
                      </a:cubicBezTo>
                      <a:cubicBezTo>
                        <a:pt x="6232" y="6444"/>
                        <a:pt x="6802" y="6284"/>
                        <a:pt x="7053" y="5851"/>
                      </a:cubicBezTo>
                      <a:cubicBezTo>
                        <a:pt x="7213" y="5577"/>
                        <a:pt x="7167" y="5371"/>
                        <a:pt x="7099" y="5212"/>
                      </a:cubicBezTo>
                      <a:cubicBezTo>
                        <a:pt x="7053" y="5098"/>
                        <a:pt x="7053" y="4983"/>
                        <a:pt x="7122" y="4869"/>
                      </a:cubicBezTo>
                      <a:cubicBezTo>
                        <a:pt x="7167" y="4732"/>
                        <a:pt x="7259" y="4527"/>
                        <a:pt x="7373" y="4207"/>
                      </a:cubicBezTo>
                      <a:cubicBezTo>
                        <a:pt x="7533" y="3637"/>
                        <a:pt x="7281" y="2906"/>
                        <a:pt x="6825" y="2176"/>
                      </a:cubicBezTo>
                      <a:cubicBezTo>
                        <a:pt x="6391" y="1445"/>
                        <a:pt x="5455" y="624"/>
                        <a:pt x="4611" y="259"/>
                      </a:cubicBezTo>
                      <a:cubicBezTo>
                        <a:pt x="4222" y="96"/>
                        <a:pt x="3690" y="1"/>
                        <a:pt x="316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2" name="Google Shape;3152;p58"/>
                <p:cNvSpPr/>
                <p:nvPr/>
              </p:nvSpPr>
              <p:spPr>
                <a:xfrm>
                  <a:off x="4278185" y="3284647"/>
                  <a:ext cx="130566" cy="1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2" h="6416" extrusionOk="0">
                      <a:moveTo>
                        <a:pt x="1370" y="0"/>
                      </a:moveTo>
                      <a:cubicBezTo>
                        <a:pt x="1187" y="205"/>
                        <a:pt x="1050" y="434"/>
                        <a:pt x="959" y="594"/>
                      </a:cubicBezTo>
                      <a:cubicBezTo>
                        <a:pt x="912" y="688"/>
                        <a:pt x="810" y="739"/>
                        <a:pt x="706" y="739"/>
                      </a:cubicBezTo>
                      <a:cubicBezTo>
                        <a:pt x="660" y="739"/>
                        <a:pt x="613" y="729"/>
                        <a:pt x="571" y="708"/>
                      </a:cubicBezTo>
                      <a:cubicBezTo>
                        <a:pt x="525" y="662"/>
                        <a:pt x="480" y="639"/>
                        <a:pt x="411" y="639"/>
                      </a:cubicBezTo>
                      <a:cubicBezTo>
                        <a:pt x="251" y="662"/>
                        <a:pt x="388" y="890"/>
                        <a:pt x="228" y="1050"/>
                      </a:cubicBezTo>
                      <a:cubicBezTo>
                        <a:pt x="69" y="1187"/>
                        <a:pt x="46" y="1210"/>
                        <a:pt x="23" y="1415"/>
                      </a:cubicBezTo>
                      <a:cubicBezTo>
                        <a:pt x="0" y="1621"/>
                        <a:pt x="114" y="1712"/>
                        <a:pt x="183" y="1917"/>
                      </a:cubicBezTo>
                      <a:cubicBezTo>
                        <a:pt x="251" y="2123"/>
                        <a:pt x="160" y="2214"/>
                        <a:pt x="183" y="2397"/>
                      </a:cubicBezTo>
                      <a:cubicBezTo>
                        <a:pt x="206" y="2602"/>
                        <a:pt x="571" y="2876"/>
                        <a:pt x="822" y="2967"/>
                      </a:cubicBezTo>
                      <a:cubicBezTo>
                        <a:pt x="1050" y="3081"/>
                        <a:pt x="913" y="3447"/>
                        <a:pt x="959" y="3584"/>
                      </a:cubicBezTo>
                      <a:cubicBezTo>
                        <a:pt x="1027" y="3743"/>
                        <a:pt x="1415" y="3721"/>
                        <a:pt x="1530" y="3766"/>
                      </a:cubicBezTo>
                      <a:cubicBezTo>
                        <a:pt x="1621" y="3812"/>
                        <a:pt x="1552" y="4314"/>
                        <a:pt x="1644" y="4405"/>
                      </a:cubicBezTo>
                      <a:cubicBezTo>
                        <a:pt x="1735" y="4497"/>
                        <a:pt x="1735" y="4702"/>
                        <a:pt x="1803" y="4839"/>
                      </a:cubicBezTo>
                      <a:cubicBezTo>
                        <a:pt x="1872" y="4976"/>
                        <a:pt x="2077" y="4885"/>
                        <a:pt x="2237" y="4953"/>
                      </a:cubicBezTo>
                      <a:cubicBezTo>
                        <a:pt x="2420" y="5022"/>
                        <a:pt x="2328" y="5524"/>
                        <a:pt x="2465" y="5729"/>
                      </a:cubicBezTo>
                      <a:cubicBezTo>
                        <a:pt x="2529" y="5815"/>
                        <a:pt x="2608" y="5835"/>
                        <a:pt x="2702" y="5835"/>
                      </a:cubicBezTo>
                      <a:cubicBezTo>
                        <a:pt x="2789" y="5835"/>
                        <a:pt x="2889" y="5817"/>
                        <a:pt x="3002" y="5817"/>
                      </a:cubicBezTo>
                      <a:cubicBezTo>
                        <a:pt x="3028" y="5817"/>
                        <a:pt x="3055" y="5818"/>
                        <a:pt x="3082" y="5820"/>
                      </a:cubicBezTo>
                      <a:cubicBezTo>
                        <a:pt x="3333" y="5866"/>
                        <a:pt x="3447" y="6323"/>
                        <a:pt x="3675" y="6391"/>
                      </a:cubicBezTo>
                      <a:cubicBezTo>
                        <a:pt x="3714" y="6408"/>
                        <a:pt x="3747" y="6415"/>
                        <a:pt x="3778" y="6415"/>
                      </a:cubicBezTo>
                      <a:cubicBezTo>
                        <a:pt x="3877" y="6415"/>
                        <a:pt x="3947" y="6344"/>
                        <a:pt x="4090" y="6344"/>
                      </a:cubicBezTo>
                      <a:cubicBezTo>
                        <a:pt x="4134" y="6344"/>
                        <a:pt x="4185" y="6351"/>
                        <a:pt x="4246" y="6368"/>
                      </a:cubicBezTo>
                      <a:cubicBezTo>
                        <a:pt x="4345" y="6391"/>
                        <a:pt x="4512" y="6399"/>
                        <a:pt x="4691" y="6399"/>
                      </a:cubicBezTo>
                      <a:cubicBezTo>
                        <a:pt x="5050" y="6399"/>
                        <a:pt x="5455" y="6368"/>
                        <a:pt x="5455" y="6368"/>
                      </a:cubicBezTo>
                      <a:cubicBezTo>
                        <a:pt x="5455" y="6368"/>
                        <a:pt x="5638" y="6300"/>
                        <a:pt x="5935" y="6209"/>
                      </a:cubicBezTo>
                      <a:cubicBezTo>
                        <a:pt x="6232" y="6117"/>
                        <a:pt x="6232" y="5729"/>
                        <a:pt x="6232" y="5729"/>
                      </a:cubicBezTo>
                      <a:cubicBezTo>
                        <a:pt x="6232" y="5729"/>
                        <a:pt x="6802" y="5569"/>
                        <a:pt x="7053" y="5136"/>
                      </a:cubicBezTo>
                      <a:cubicBezTo>
                        <a:pt x="7213" y="4862"/>
                        <a:pt x="7167" y="4656"/>
                        <a:pt x="7099" y="4497"/>
                      </a:cubicBezTo>
                      <a:cubicBezTo>
                        <a:pt x="7053" y="4383"/>
                        <a:pt x="7053" y="4268"/>
                        <a:pt x="7122" y="4154"/>
                      </a:cubicBezTo>
                      <a:cubicBezTo>
                        <a:pt x="7145" y="4063"/>
                        <a:pt x="7213" y="3926"/>
                        <a:pt x="7281" y="3766"/>
                      </a:cubicBezTo>
                      <a:cubicBezTo>
                        <a:pt x="7167" y="3766"/>
                        <a:pt x="7053" y="3766"/>
                        <a:pt x="6939" y="3721"/>
                      </a:cubicBezTo>
                      <a:cubicBezTo>
                        <a:pt x="6848" y="3675"/>
                        <a:pt x="6779" y="3606"/>
                        <a:pt x="6665" y="3584"/>
                      </a:cubicBezTo>
                      <a:cubicBezTo>
                        <a:pt x="6551" y="3584"/>
                        <a:pt x="6437" y="3675"/>
                        <a:pt x="6323" y="3721"/>
                      </a:cubicBezTo>
                      <a:cubicBezTo>
                        <a:pt x="6289" y="3732"/>
                        <a:pt x="6254" y="3738"/>
                        <a:pt x="6220" y="3738"/>
                      </a:cubicBezTo>
                      <a:cubicBezTo>
                        <a:pt x="6186" y="3738"/>
                        <a:pt x="6152" y="3732"/>
                        <a:pt x="6117" y="3721"/>
                      </a:cubicBezTo>
                      <a:cubicBezTo>
                        <a:pt x="6070" y="3711"/>
                        <a:pt x="6023" y="3706"/>
                        <a:pt x="5977" y="3706"/>
                      </a:cubicBezTo>
                      <a:cubicBezTo>
                        <a:pt x="5913" y="3706"/>
                        <a:pt x="5851" y="3717"/>
                        <a:pt x="5798" y="3743"/>
                      </a:cubicBezTo>
                      <a:cubicBezTo>
                        <a:pt x="5707" y="3812"/>
                        <a:pt x="5615" y="3835"/>
                        <a:pt x="5524" y="3880"/>
                      </a:cubicBezTo>
                      <a:cubicBezTo>
                        <a:pt x="5466" y="3895"/>
                        <a:pt x="5404" y="3902"/>
                        <a:pt x="5341" y="3902"/>
                      </a:cubicBezTo>
                      <a:cubicBezTo>
                        <a:pt x="5206" y="3902"/>
                        <a:pt x="5070" y="3867"/>
                        <a:pt x="4976" y="3789"/>
                      </a:cubicBezTo>
                      <a:cubicBezTo>
                        <a:pt x="4908" y="3721"/>
                        <a:pt x="4839" y="3629"/>
                        <a:pt x="4748" y="3606"/>
                      </a:cubicBezTo>
                      <a:cubicBezTo>
                        <a:pt x="4731" y="3603"/>
                        <a:pt x="4714" y="3602"/>
                        <a:pt x="4696" y="3602"/>
                      </a:cubicBezTo>
                      <a:cubicBezTo>
                        <a:pt x="4612" y="3602"/>
                        <a:pt x="4519" y="3634"/>
                        <a:pt x="4434" y="3634"/>
                      </a:cubicBezTo>
                      <a:cubicBezTo>
                        <a:pt x="4417" y="3634"/>
                        <a:pt x="4399" y="3633"/>
                        <a:pt x="4383" y="3629"/>
                      </a:cubicBezTo>
                      <a:cubicBezTo>
                        <a:pt x="4132" y="3606"/>
                        <a:pt x="4063" y="3264"/>
                        <a:pt x="3858" y="3104"/>
                      </a:cubicBezTo>
                      <a:cubicBezTo>
                        <a:pt x="3721" y="3013"/>
                        <a:pt x="3561" y="3013"/>
                        <a:pt x="3401" y="2990"/>
                      </a:cubicBezTo>
                      <a:cubicBezTo>
                        <a:pt x="3264" y="2967"/>
                        <a:pt x="3082" y="2945"/>
                        <a:pt x="2968" y="2830"/>
                      </a:cubicBezTo>
                      <a:cubicBezTo>
                        <a:pt x="2853" y="2739"/>
                        <a:pt x="2990" y="2579"/>
                        <a:pt x="2945" y="2442"/>
                      </a:cubicBezTo>
                      <a:cubicBezTo>
                        <a:pt x="2876" y="2214"/>
                        <a:pt x="2557" y="2214"/>
                        <a:pt x="2534" y="2009"/>
                      </a:cubicBezTo>
                      <a:cubicBezTo>
                        <a:pt x="2511" y="1872"/>
                        <a:pt x="2397" y="1758"/>
                        <a:pt x="2260" y="1712"/>
                      </a:cubicBezTo>
                      <a:lnTo>
                        <a:pt x="1735" y="1575"/>
                      </a:lnTo>
                      <a:cubicBezTo>
                        <a:pt x="1575" y="1552"/>
                        <a:pt x="1415" y="1484"/>
                        <a:pt x="1347" y="1347"/>
                      </a:cubicBezTo>
                      <a:cubicBezTo>
                        <a:pt x="1256" y="1164"/>
                        <a:pt x="1393" y="959"/>
                        <a:pt x="1461" y="753"/>
                      </a:cubicBezTo>
                      <a:cubicBezTo>
                        <a:pt x="1530" y="502"/>
                        <a:pt x="1507" y="228"/>
                        <a:pt x="13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3" name="Google Shape;3153;p58"/>
                <p:cNvSpPr/>
                <p:nvPr/>
              </p:nvSpPr>
              <p:spPr>
                <a:xfrm>
                  <a:off x="4339973" y="3289183"/>
                  <a:ext cx="17213" cy="23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" h="1328" extrusionOk="0">
                      <a:moveTo>
                        <a:pt x="655" y="1"/>
                      </a:moveTo>
                      <a:cubicBezTo>
                        <a:pt x="579" y="1"/>
                        <a:pt x="506" y="29"/>
                        <a:pt x="457" y="89"/>
                      </a:cubicBezTo>
                      <a:cubicBezTo>
                        <a:pt x="435" y="89"/>
                        <a:pt x="435" y="112"/>
                        <a:pt x="435" y="135"/>
                      </a:cubicBezTo>
                      <a:cubicBezTo>
                        <a:pt x="412" y="158"/>
                        <a:pt x="412" y="181"/>
                        <a:pt x="412" y="204"/>
                      </a:cubicBezTo>
                      <a:cubicBezTo>
                        <a:pt x="412" y="272"/>
                        <a:pt x="435" y="318"/>
                        <a:pt x="480" y="341"/>
                      </a:cubicBezTo>
                      <a:cubicBezTo>
                        <a:pt x="435" y="386"/>
                        <a:pt x="389" y="432"/>
                        <a:pt x="366" y="455"/>
                      </a:cubicBezTo>
                      <a:cubicBezTo>
                        <a:pt x="298" y="546"/>
                        <a:pt x="252" y="614"/>
                        <a:pt x="206" y="706"/>
                      </a:cubicBezTo>
                      <a:cubicBezTo>
                        <a:pt x="161" y="774"/>
                        <a:pt x="115" y="865"/>
                        <a:pt x="92" y="957"/>
                      </a:cubicBezTo>
                      <a:cubicBezTo>
                        <a:pt x="46" y="1048"/>
                        <a:pt x="1" y="1185"/>
                        <a:pt x="46" y="1276"/>
                      </a:cubicBezTo>
                      <a:cubicBezTo>
                        <a:pt x="69" y="1311"/>
                        <a:pt x="109" y="1328"/>
                        <a:pt x="146" y="1328"/>
                      </a:cubicBezTo>
                      <a:cubicBezTo>
                        <a:pt x="183" y="1328"/>
                        <a:pt x="218" y="1311"/>
                        <a:pt x="229" y="1276"/>
                      </a:cubicBezTo>
                      <a:cubicBezTo>
                        <a:pt x="229" y="1231"/>
                        <a:pt x="252" y="1185"/>
                        <a:pt x="252" y="1139"/>
                      </a:cubicBezTo>
                      <a:cubicBezTo>
                        <a:pt x="275" y="1094"/>
                        <a:pt x="298" y="1048"/>
                        <a:pt x="320" y="1002"/>
                      </a:cubicBezTo>
                      <a:cubicBezTo>
                        <a:pt x="343" y="911"/>
                        <a:pt x="389" y="843"/>
                        <a:pt x="435" y="774"/>
                      </a:cubicBezTo>
                      <a:cubicBezTo>
                        <a:pt x="480" y="706"/>
                        <a:pt x="526" y="614"/>
                        <a:pt x="594" y="569"/>
                      </a:cubicBezTo>
                      <a:cubicBezTo>
                        <a:pt x="617" y="523"/>
                        <a:pt x="640" y="500"/>
                        <a:pt x="663" y="477"/>
                      </a:cubicBezTo>
                      <a:cubicBezTo>
                        <a:pt x="663" y="500"/>
                        <a:pt x="663" y="500"/>
                        <a:pt x="686" y="500"/>
                      </a:cubicBezTo>
                      <a:cubicBezTo>
                        <a:pt x="708" y="523"/>
                        <a:pt x="731" y="523"/>
                        <a:pt x="754" y="523"/>
                      </a:cubicBezTo>
                      <a:cubicBezTo>
                        <a:pt x="754" y="546"/>
                        <a:pt x="777" y="546"/>
                        <a:pt x="800" y="546"/>
                      </a:cubicBezTo>
                      <a:cubicBezTo>
                        <a:pt x="845" y="523"/>
                        <a:pt x="891" y="523"/>
                        <a:pt x="914" y="477"/>
                      </a:cubicBezTo>
                      <a:cubicBezTo>
                        <a:pt x="914" y="455"/>
                        <a:pt x="937" y="455"/>
                        <a:pt x="937" y="432"/>
                      </a:cubicBezTo>
                      <a:cubicBezTo>
                        <a:pt x="960" y="409"/>
                        <a:pt x="960" y="386"/>
                        <a:pt x="960" y="363"/>
                      </a:cubicBezTo>
                      <a:cubicBezTo>
                        <a:pt x="960" y="318"/>
                        <a:pt x="960" y="295"/>
                        <a:pt x="960" y="249"/>
                      </a:cubicBezTo>
                      <a:cubicBezTo>
                        <a:pt x="937" y="181"/>
                        <a:pt x="891" y="112"/>
                        <a:pt x="845" y="67"/>
                      </a:cubicBezTo>
                      <a:cubicBezTo>
                        <a:pt x="791" y="24"/>
                        <a:pt x="72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4" name="Google Shape;3154;p58"/>
                <p:cNvSpPr/>
                <p:nvPr/>
              </p:nvSpPr>
              <p:spPr>
                <a:xfrm>
                  <a:off x="4373539" y="3302123"/>
                  <a:ext cx="29477" cy="1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822" extrusionOk="0">
                      <a:moveTo>
                        <a:pt x="1347" y="0"/>
                      </a:moveTo>
                      <a:cubicBezTo>
                        <a:pt x="1324" y="0"/>
                        <a:pt x="1302" y="0"/>
                        <a:pt x="1279" y="23"/>
                      </a:cubicBezTo>
                      <a:cubicBezTo>
                        <a:pt x="1256" y="23"/>
                        <a:pt x="1256" y="46"/>
                        <a:pt x="1233" y="69"/>
                      </a:cubicBezTo>
                      <a:cubicBezTo>
                        <a:pt x="1210" y="69"/>
                        <a:pt x="1210" y="92"/>
                        <a:pt x="1210" y="92"/>
                      </a:cubicBezTo>
                      <a:cubicBezTo>
                        <a:pt x="1187" y="114"/>
                        <a:pt x="1187" y="114"/>
                        <a:pt x="1187" y="137"/>
                      </a:cubicBezTo>
                      <a:cubicBezTo>
                        <a:pt x="1187" y="137"/>
                        <a:pt x="1187" y="160"/>
                        <a:pt x="1187" y="160"/>
                      </a:cubicBezTo>
                      <a:cubicBezTo>
                        <a:pt x="1187" y="183"/>
                        <a:pt x="1165" y="183"/>
                        <a:pt x="1165" y="183"/>
                      </a:cubicBezTo>
                      <a:cubicBezTo>
                        <a:pt x="1096" y="183"/>
                        <a:pt x="1005" y="206"/>
                        <a:pt x="936" y="229"/>
                      </a:cubicBezTo>
                      <a:cubicBezTo>
                        <a:pt x="799" y="274"/>
                        <a:pt x="685" y="320"/>
                        <a:pt x="594" y="365"/>
                      </a:cubicBezTo>
                      <a:cubicBezTo>
                        <a:pt x="480" y="434"/>
                        <a:pt x="389" y="480"/>
                        <a:pt x="274" y="548"/>
                      </a:cubicBezTo>
                      <a:cubicBezTo>
                        <a:pt x="229" y="571"/>
                        <a:pt x="183" y="617"/>
                        <a:pt x="115" y="639"/>
                      </a:cubicBezTo>
                      <a:cubicBezTo>
                        <a:pt x="92" y="662"/>
                        <a:pt x="1" y="708"/>
                        <a:pt x="23" y="754"/>
                      </a:cubicBezTo>
                      <a:cubicBezTo>
                        <a:pt x="23" y="822"/>
                        <a:pt x="69" y="822"/>
                        <a:pt x="115" y="822"/>
                      </a:cubicBezTo>
                      <a:cubicBezTo>
                        <a:pt x="229" y="799"/>
                        <a:pt x="320" y="731"/>
                        <a:pt x="411" y="685"/>
                      </a:cubicBezTo>
                      <a:cubicBezTo>
                        <a:pt x="503" y="617"/>
                        <a:pt x="594" y="571"/>
                        <a:pt x="708" y="525"/>
                      </a:cubicBezTo>
                      <a:cubicBezTo>
                        <a:pt x="799" y="480"/>
                        <a:pt x="891" y="434"/>
                        <a:pt x="982" y="411"/>
                      </a:cubicBezTo>
                      <a:cubicBezTo>
                        <a:pt x="1050" y="388"/>
                        <a:pt x="1119" y="365"/>
                        <a:pt x="1210" y="365"/>
                      </a:cubicBezTo>
                      <a:cubicBezTo>
                        <a:pt x="1210" y="388"/>
                        <a:pt x="1233" y="388"/>
                        <a:pt x="1233" y="411"/>
                      </a:cubicBezTo>
                      <a:cubicBezTo>
                        <a:pt x="1256" y="411"/>
                        <a:pt x="1279" y="434"/>
                        <a:pt x="1302" y="434"/>
                      </a:cubicBezTo>
                      <a:lnTo>
                        <a:pt x="1370" y="434"/>
                      </a:lnTo>
                      <a:cubicBezTo>
                        <a:pt x="1404" y="445"/>
                        <a:pt x="1433" y="451"/>
                        <a:pt x="1458" y="451"/>
                      </a:cubicBezTo>
                      <a:cubicBezTo>
                        <a:pt x="1484" y="451"/>
                        <a:pt x="1507" y="445"/>
                        <a:pt x="1530" y="434"/>
                      </a:cubicBezTo>
                      <a:cubicBezTo>
                        <a:pt x="1530" y="434"/>
                        <a:pt x="1553" y="411"/>
                        <a:pt x="1553" y="411"/>
                      </a:cubicBezTo>
                      <a:cubicBezTo>
                        <a:pt x="1553" y="411"/>
                        <a:pt x="1575" y="411"/>
                        <a:pt x="1575" y="388"/>
                      </a:cubicBezTo>
                      <a:cubicBezTo>
                        <a:pt x="1598" y="388"/>
                        <a:pt x="1621" y="365"/>
                        <a:pt x="1621" y="343"/>
                      </a:cubicBezTo>
                      <a:cubicBezTo>
                        <a:pt x="1644" y="297"/>
                        <a:pt x="1644" y="274"/>
                        <a:pt x="1644" y="251"/>
                      </a:cubicBezTo>
                      <a:cubicBezTo>
                        <a:pt x="1621" y="229"/>
                        <a:pt x="1621" y="229"/>
                        <a:pt x="1621" y="206"/>
                      </a:cubicBezTo>
                      <a:cubicBezTo>
                        <a:pt x="1621" y="183"/>
                        <a:pt x="1598" y="183"/>
                        <a:pt x="1598" y="160"/>
                      </a:cubicBezTo>
                      <a:cubicBezTo>
                        <a:pt x="1575" y="137"/>
                        <a:pt x="1575" y="114"/>
                        <a:pt x="1553" y="114"/>
                      </a:cubicBezTo>
                      <a:cubicBezTo>
                        <a:pt x="1530" y="92"/>
                        <a:pt x="1507" y="69"/>
                        <a:pt x="1484" y="46"/>
                      </a:cubicBezTo>
                      <a:cubicBezTo>
                        <a:pt x="1439" y="0"/>
                        <a:pt x="1393" y="0"/>
                        <a:pt x="13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5" name="Google Shape;3155;p58"/>
                <p:cNvSpPr/>
                <p:nvPr/>
              </p:nvSpPr>
              <p:spPr>
                <a:xfrm>
                  <a:off x="4381662" y="3328666"/>
                  <a:ext cx="40594" cy="9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" h="513" extrusionOk="0">
                      <a:moveTo>
                        <a:pt x="1953" y="1"/>
                      </a:moveTo>
                      <a:cubicBezTo>
                        <a:pt x="1937" y="1"/>
                        <a:pt x="1919" y="4"/>
                        <a:pt x="1899" y="10"/>
                      </a:cubicBezTo>
                      <a:cubicBezTo>
                        <a:pt x="1876" y="10"/>
                        <a:pt x="1853" y="33"/>
                        <a:pt x="1830" y="33"/>
                      </a:cubicBezTo>
                      <a:cubicBezTo>
                        <a:pt x="1807" y="56"/>
                        <a:pt x="1807" y="56"/>
                        <a:pt x="1784" y="79"/>
                      </a:cubicBezTo>
                      <a:cubicBezTo>
                        <a:pt x="1762" y="101"/>
                        <a:pt x="1762" y="124"/>
                        <a:pt x="1739" y="147"/>
                      </a:cubicBezTo>
                      <a:cubicBezTo>
                        <a:pt x="1739" y="170"/>
                        <a:pt x="1739" y="193"/>
                        <a:pt x="1739" y="216"/>
                      </a:cubicBezTo>
                      <a:cubicBezTo>
                        <a:pt x="1739" y="238"/>
                        <a:pt x="1739" y="238"/>
                        <a:pt x="1739" y="238"/>
                      </a:cubicBezTo>
                      <a:cubicBezTo>
                        <a:pt x="1716" y="238"/>
                        <a:pt x="1693" y="261"/>
                        <a:pt x="1693" y="261"/>
                      </a:cubicBezTo>
                      <a:cubicBezTo>
                        <a:pt x="1625" y="284"/>
                        <a:pt x="1556" y="284"/>
                        <a:pt x="1488" y="284"/>
                      </a:cubicBezTo>
                      <a:lnTo>
                        <a:pt x="1077" y="284"/>
                      </a:lnTo>
                      <a:cubicBezTo>
                        <a:pt x="780" y="284"/>
                        <a:pt x="483" y="238"/>
                        <a:pt x="209" y="193"/>
                      </a:cubicBezTo>
                      <a:cubicBezTo>
                        <a:pt x="193" y="187"/>
                        <a:pt x="176" y="185"/>
                        <a:pt x="161" y="185"/>
                      </a:cubicBezTo>
                      <a:cubicBezTo>
                        <a:pt x="54" y="185"/>
                        <a:pt x="1" y="313"/>
                        <a:pt x="141" y="353"/>
                      </a:cubicBezTo>
                      <a:cubicBezTo>
                        <a:pt x="483" y="467"/>
                        <a:pt x="849" y="512"/>
                        <a:pt x="1191" y="512"/>
                      </a:cubicBezTo>
                      <a:cubicBezTo>
                        <a:pt x="1374" y="512"/>
                        <a:pt x="1556" y="512"/>
                        <a:pt x="1739" y="490"/>
                      </a:cubicBezTo>
                      <a:cubicBezTo>
                        <a:pt x="1784" y="490"/>
                        <a:pt x="1853" y="467"/>
                        <a:pt x="1899" y="444"/>
                      </a:cubicBezTo>
                      <a:lnTo>
                        <a:pt x="1921" y="444"/>
                      </a:lnTo>
                      <a:cubicBezTo>
                        <a:pt x="1944" y="467"/>
                        <a:pt x="1944" y="467"/>
                        <a:pt x="1967" y="467"/>
                      </a:cubicBezTo>
                      <a:lnTo>
                        <a:pt x="2081" y="467"/>
                      </a:lnTo>
                      <a:cubicBezTo>
                        <a:pt x="2104" y="467"/>
                        <a:pt x="2127" y="467"/>
                        <a:pt x="2150" y="444"/>
                      </a:cubicBezTo>
                      <a:cubicBezTo>
                        <a:pt x="2150" y="444"/>
                        <a:pt x="2172" y="444"/>
                        <a:pt x="2195" y="421"/>
                      </a:cubicBezTo>
                      <a:cubicBezTo>
                        <a:pt x="2218" y="398"/>
                        <a:pt x="2241" y="375"/>
                        <a:pt x="2241" y="353"/>
                      </a:cubicBezTo>
                      <a:cubicBezTo>
                        <a:pt x="2264" y="330"/>
                        <a:pt x="2264" y="307"/>
                        <a:pt x="2264" y="284"/>
                      </a:cubicBezTo>
                      <a:cubicBezTo>
                        <a:pt x="2264" y="261"/>
                        <a:pt x="2264" y="238"/>
                        <a:pt x="2264" y="216"/>
                      </a:cubicBezTo>
                      <a:cubicBezTo>
                        <a:pt x="2241" y="216"/>
                        <a:pt x="2241" y="193"/>
                        <a:pt x="2241" y="193"/>
                      </a:cubicBezTo>
                      <a:cubicBezTo>
                        <a:pt x="2241" y="170"/>
                        <a:pt x="2218" y="170"/>
                        <a:pt x="2218" y="147"/>
                      </a:cubicBezTo>
                      <a:cubicBezTo>
                        <a:pt x="2195" y="124"/>
                        <a:pt x="2195" y="101"/>
                        <a:pt x="2172" y="101"/>
                      </a:cubicBezTo>
                      <a:cubicBezTo>
                        <a:pt x="2150" y="79"/>
                        <a:pt x="2150" y="79"/>
                        <a:pt x="2127" y="56"/>
                      </a:cubicBezTo>
                      <a:cubicBezTo>
                        <a:pt x="2104" y="56"/>
                        <a:pt x="2081" y="33"/>
                        <a:pt x="2058" y="33"/>
                      </a:cubicBezTo>
                      <a:cubicBezTo>
                        <a:pt x="2026" y="17"/>
                        <a:pt x="1994" y="1"/>
                        <a:pt x="195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6" name="Google Shape;3156;p58"/>
                <p:cNvSpPr/>
                <p:nvPr/>
              </p:nvSpPr>
              <p:spPr>
                <a:xfrm>
                  <a:off x="4357581" y="3316760"/>
                  <a:ext cx="25389" cy="15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" h="871" extrusionOk="0">
                      <a:moveTo>
                        <a:pt x="1142" y="1"/>
                      </a:moveTo>
                      <a:cubicBezTo>
                        <a:pt x="1102" y="1"/>
                        <a:pt x="1062" y="12"/>
                        <a:pt x="1027" y="35"/>
                      </a:cubicBezTo>
                      <a:cubicBezTo>
                        <a:pt x="1005" y="58"/>
                        <a:pt x="982" y="58"/>
                        <a:pt x="982" y="104"/>
                      </a:cubicBezTo>
                      <a:cubicBezTo>
                        <a:pt x="959" y="104"/>
                        <a:pt x="959" y="126"/>
                        <a:pt x="959" y="149"/>
                      </a:cubicBezTo>
                      <a:cubicBezTo>
                        <a:pt x="799" y="172"/>
                        <a:pt x="617" y="263"/>
                        <a:pt x="480" y="355"/>
                      </a:cubicBezTo>
                      <a:cubicBezTo>
                        <a:pt x="320" y="446"/>
                        <a:pt x="183" y="583"/>
                        <a:pt x="46" y="720"/>
                      </a:cubicBezTo>
                      <a:cubicBezTo>
                        <a:pt x="0" y="765"/>
                        <a:pt x="46" y="834"/>
                        <a:pt x="114" y="857"/>
                      </a:cubicBezTo>
                      <a:cubicBezTo>
                        <a:pt x="140" y="865"/>
                        <a:pt x="165" y="870"/>
                        <a:pt x="189" y="870"/>
                      </a:cubicBezTo>
                      <a:cubicBezTo>
                        <a:pt x="230" y="870"/>
                        <a:pt x="268" y="855"/>
                        <a:pt x="297" y="811"/>
                      </a:cubicBezTo>
                      <a:cubicBezTo>
                        <a:pt x="411" y="697"/>
                        <a:pt x="548" y="606"/>
                        <a:pt x="685" y="514"/>
                      </a:cubicBezTo>
                      <a:cubicBezTo>
                        <a:pt x="708" y="492"/>
                        <a:pt x="731" y="469"/>
                        <a:pt x="776" y="469"/>
                      </a:cubicBezTo>
                      <a:cubicBezTo>
                        <a:pt x="799" y="446"/>
                        <a:pt x="845" y="423"/>
                        <a:pt x="891" y="400"/>
                      </a:cubicBezTo>
                      <a:cubicBezTo>
                        <a:pt x="913" y="400"/>
                        <a:pt x="936" y="377"/>
                        <a:pt x="959" y="377"/>
                      </a:cubicBezTo>
                      <a:cubicBezTo>
                        <a:pt x="1005" y="438"/>
                        <a:pt x="1081" y="469"/>
                        <a:pt x="1160" y="469"/>
                      </a:cubicBezTo>
                      <a:cubicBezTo>
                        <a:pt x="1200" y="469"/>
                        <a:pt x="1241" y="461"/>
                        <a:pt x="1279" y="446"/>
                      </a:cubicBezTo>
                      <a:cubicBezTo>
                        <a:pt x="1301" y="446"/>
                        <a:pt x="1347" y="400"/>
                        <a:pt x="1370" y="377"/>
                      </a:cubicBezTo>
                      <a:cubicBezTo>
                        <a:pt x="1393" y="355"/>
                        <a:pt x="1393" y="332"/>
                        <a:pt x="1393" y="309"/>
                      </a:cubicBezTo>
                      <a:cubicBezTo>
                        <a:pt x="1393" y="309"/>
                        <a:pt x="1416" y="286"/>
                        <a:pt x="1416" y="263"/>
                      </a:cubicBezTo>
                      <a:cubicBezTo>
                        <a:pt x="1416" y="263"/>
                        <a:pt x="1393" y="241"/>
                        <a:pt x="1393" y="218"/>
                      </a:cubicBezTo>
                      <a:cubicBezTo>
                        <a:pt x="1393" y="172"/>
                        <a:pt x="1370" y="149"/>
                        <a:pt x="1347" y="126"/>
                      </a:cubicBezTo>
                      <a:cubicBezTo>
                        <a:pt x="1347" y="104"/>
                        <a:pt x="1324" y="104"/>
                        <a:pt x="1324" y="81"/>
                      </a:cubicBezTo>
                      <a:cubicBezTo>
                        <a:pt x="1301" y="58"/>
                        <a:pt x="1279" y="58"/>
                        <a:pt x="1256" y="35"/>
                      </a:cubicBezTo>
                      <a:cubicBezTo>
                        <a:pt x="1221" y="12"/>
                        <a:pt x="1182" y="1"/>
                        <a:pt x="114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7" name="Google Shape;3157;p58"/>
                <p:cNvSpPr/>
                <p:nvPr/>
              </p:nvSpPr>
              <p:spPr>
                <a:xfrm>
                  <a:off x="4325181" y="3262658"/>
                  <a:ext cx="14416" cy="2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1280" extrusionOk="0">
                      <a:moveTo>
                        <a:pt x="516" y="1"/>
                      </a:moveTo>
                      <a:cubicBezTo>
                        <a:pt x="499" y="1"/>
                        <a:pt x="481" y="3"/>
                        <a:pt x="461" y="10"/>
                      </a:cubicBezTo>
                      <a:cubicBezTo>
                        <a:pt x="438" y="10"/>
                        <a:pt x="392" y="33"/>
                        <a:pt x="369" y="56"/>
                      </a:cubicBezTo>
                      <a:cubicBezTo>
                        <a:pt x="347" y="79"/>
                        <a:pt x="324" y="101"/>
                        <a:pt x="324" y="124"/>
                      </a:cubicBezTo>
                      <a:cubicBezTo>
                        <a:pt x="324" y="147"/>
                        <a:pt x="324" y="193"/>
                        <a:pt x="324" y="215"/>
                      </a:cubicBezTo>
                      <a:cubicBezTo>
                        <a:pt x="324" y="215"/>
                        <a:pt x="347" y="238"/>
                        <a:pt x="347" y="261"/>
                      </a:cubicBezTo>
                      <a:cubicBezTo>
                        <a:pt x="369" y="261"/>
                        <a:pt x="369" y="284"/>
                        <a:pt x="392" y="284"/>
                      </a:cubicBezTo>
                      <a:cubicBezTo>
                        <a:pt x="392" y="284"/>
                        <a:pt x="392" y="284"/>
                        <a:pt x="415" y="307"/>
                      </a:cubicBezTo>
                      <a:cubicBezTo>
                        <a:pt x="324" y="421"/>
                        <a:pt x="255" y="535"/>
                        <a:pt x="210" y="672"/>
                      </a:cubicBezTo>
                      <a:cubicBezTo>
                        <a:pt x="141" y="832"/>
                        <a:pt x="73" y="992"/>
                        <a:pt x="27" y="1151"/>
                      </a:cubicBezTo>
                      <a:cubicBezTo>
                        <a:pt x="0" y="1231"/>
                        <a:pt x="82" y="1280"/>
                        <a:pt x="164" y="1280"/>
                      </a:cubicBezTo>
                      <a:cubicBezTo>
                        <a:pt x="223" y="1280"/>
                        <a:pt x="282" y="1254"/>
                        <a:pt x="301" y="1197"/>
                      </a:cubicBezTo>
                      <a:cubicBezTo>
                        <a:pt x="347" y="1037"/>
                        <a:pt x="415" y="900"/>
                        <a:pt x="461" y="740"/>
                      </a:cubicBezTo>
                      <a:cubicBezTo>
                        <a:pt x="506" y="604"/>
                        <a:pt x="575" y="489"/>
                        <a:pt x="598" y="352"/>
                      </a:cubicBezTo>
                      <a:cubicBezTo>
                        <a:pt x="620" y="352"/>
                        <a:pt x="620" y="330"/>
                        <a:pt x="620" y="330"/>
                      </a:cubicBezTo>
                      <a:cubicBezTo>
                        <a:pt x="643" y="330"/>
                        <a:pt x="666" y="330"/>
                        <a:pt x="689" y="307"/>
                      </a:cubicBezTo>
                      <a:cubicBezTo>
                        <a:pt x="712" y="307"/>
                        <a:pt x="735" y="307"/>
                        <a:pt x="757" y="284"/>
                      </a:cubicBezTo>
                      <a:cubicBezTo>
                        <a:pt x="757" y="284"/>
                        <a:pt x="780" y="261"/>
                        <a:pt x="780" y="261"/>
                      </a:cubicBezTo>
                      <a:cubicBezTo>
                        <a:pt x="803" y="238"/>
                        <a:pt x="803" y="215"/>
                        <a:pt x="803" y="193"/>
                      </a:cubicBezTo>
                      <a:cubicBezTo>
                        <a:pt x="803" y="170"/>
                        <a:pt x="803" y="147"/>
                        <a:pt x="780" y="124"/>
                      </a:cubicBezTo>
                      <a:cubicBezTo>
                        <a:pt x="757" y="101"/>
                        <a:pt x="757" y="101"/>
                        <a:pt x="735" y="79"/>
                      </a:cubicBezTo>
                      <a:cubicBezTo>
                        <a:pt x="689" y="56"/>
                        <a:pt x="666" y="33"/>
                        <a:pt x="643" y="33"/>
                      </a:cubicBezTo>
                      <a:cubicBezTo>
                        <a:pt x="595" y="17"/>
                        <a:pt x="558" y="1"/>
                        <a:pt x="5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8" name="Google Shape;3158;p58"/>
                <p:cNvSpPr/>
                <p:nvPr/>
              </p:nvSpPr>
              <p:spPr>
                <a:xfrm>
                  <a:off x="4326059" y="3260082"/>
                  <a:ext cx="10256" cy="19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1060" extrusionOk="0">
                      <a:moveTo>
                        <a:pt x="298" y="1"/>
                      </a:moveTo>
                      <a:cubicBezTo>
                        <a:pt x="298" y="23"/>
                        <a:pt x="275" y="23"/>
                        <a:pt x="275" y="23"/>
                      </a:cubicBezTo>
                      <a:cubicBezTo>
                        <a:pt x="252" y="46"/>
                        <a:pt x="252" y="46"/>
                        <a:pt x="252" y="69"/>
                      </a:cubicBezTo>
                      <a:cubicBezTo>
                        <a:pt x="252" y="92"/>
                        <a:pt x="229" y="92"/>
                        <a:pt x="229" y="92"/>
                      </a:cubicBezTo>
                      <a:cubicBezTo>
                        <a:pt x="229" y="92"/>
                        <a:pt x="229" y="115"/>
                        <a:pt x="229" y="115"/>
                      </a:cubicBezTo>
                      <a:cubicBezTo>
                        <a:pt x="229" y="115"/>
                        <a:pt x="252" y="137"/>
                        <a:pt x="252" y="137"/>
                      </a:cubicBezTo>
                      <a:cubicBezTo>
                        <a:pt x="252" y="160"/>
                        <a:pt x="252" y="160"/>
                        <a:pt x="252" y="160"/>
                      </a:cubicBezTo>
                      <a:cubicBezTo>
                        <a:pt x="252" y="183"/>
                        <a:pt x="252" y="183"/>
                        <a:pt x="275" y="206"/>
                      </a:cubicBezTo>
                      <a:cubicBezTo>
                        <a:pt x="275" y="206"/>
                        <a:pt x="298" y="206"/>
                        <a:pt x="298" y="229"/>
                      </a:cubicBezTo>
                      <a:lnTo>
                        <a:pt x="320" y="229"/>
                      </a:lnTo>
                      <a:cubicBezTo>
                        <a:pt x="252" y="343"/>
                        <a:pt x="206" y="457"/>
                        <a:pt x="138" y="571"/>
                      </a:cubicBezTo>
                      <a:cubicBezTo>
                        <a:pt x="115" y="640"/>
                        <a:pt x="92" y="708"/>
                        <a:pt x="46" y="777"/>
                      </a:cubicBezTo>
                      <a:cubicBezTo>
                        <a:pt x="24" y="845"/>
                        <a:pt x="1" y="914"/>
                        <a:pt x="1" y="1005"/>
                      </a:cubicBezTo>
                      <a:cubicBezTo>
                        <a:pt x="1" y="1043"/>
                        <a:pt x="35" y="1059"/>
                        <a:pt x="74" y="1059"/>
                      </a:cubicBezTo>
                      <a:cubicBezTo>
                        <a:pt x="106" y="1059"/>
                        <a:pt x="140" y="1048"/>
                        <a:pt x="161" y="1028"/>
                      </a:cubicBezTo>
                      <a:cubicBezTo>
                        <a:pt x="206" y="959"/>
                        <a:pt x="229" y="891"/>
                        <a:pt x="252" y="822"/>
                      </a:cubicBezTo>
                      <a:cubicBezTo>
                        <a:pt x="275" y="754"/>
                        <a:pt x="298" y="685"/>
                        <a:pt x="320" y="617"/>
                      </a:cubicBezTo>
                      <a:cubicBezTo>
                        <a:pt x="366" y="503"/>
                        <a:pt x="412" y="389"/>
                        <a:pt x="457" y="252"/>
                      </a:cubicBezTo>
                      <a:lnTo>
                        <a:pt x="503" y="252"/>
                      </a:lnTo>
                      <a:lnTo>
                        <a:pt x="549" y="229"/>
                      </a:lnTo>
                      <a:cubicBezTo>
                        <a:pt x="549" y="229"/>
                        <a:pt x="549" y="206"/>
                        <a:pt x="549" y="206"/>
                      </a:cubicBezTo>
                      <a:cubicBezTo>
                        <a:pt x="571" y="206"/>
                        <a:pt x="571" y="183"/>
                        <a:pt x="571" y="183"/>
                      </a:cubicBezTo>
                      <a:cubicBezTo>
                        <a:pt x="571" y="183"/>
                        <a:pt x="571" y="160"/>
                        <a:pt x="571" y="160"/>
                      </a:cubicBezTo>
                      <a:cubicBezTo>
                        <a:pt x="571" y="137"/>
                        <a:pt x="571" y="137"/>
                        <a:pt x="571" y="115"/>
                      </a:cubicBezTo>
                      <a:cubicBezTo>
                        <a:pt x="571" y="115"/>
                        <a:pt x="549" y="92"/>
                        <a:pt x="549" y="92"/>
                      </a:cubicBezTo>
                      <a:cubicBezTo>
                        <a:pt x="549" y="92"/>
                        <a:pt x="526" y="69"/>
                        <a:pt x="503" y="69"/>
                      </a:cubicBezTo>
                      <a:lnTo>
                        <a:pt x="457" y="69"/>
                      </a:lnTo>
                      <a:cubicBezTo>
                        <a:pt x="457" y="46"/>
                        <a:pt x="457" y="46"/>
                        <a:pt x="457" y="46"/>
                      </a:cubicBezTo>
                      <a:cubicBezTo>
                        <a:pt x="457" y="46"/>
                        <a:pt x="434" y="46"/>
                        <a:pt x="434" y="23"/>
                      </a:cubicBezTo>
                      <a:cubicBezTo>
                        <a:pt x="434" y="23"/>
                        <a:pt x="434" y="23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9" name="Google Shape;3159;p58"/>
                <p:cNvSpPr/>
                <p:nvPr/>
              </p:nvSpPr>
              <p:spPr>
                <a:xfrm>
                  <a:off x="4339973" y="3288842"/>
                  <a:ext cx="12712" cy="23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1296" extrusionOk="0">
                      <a:moveTo>
                        <a:pt x="552" y="0"/>
                      </a:moveTo>
                      <a:cubicBezTo>
                        <a:pt x="526" y="0"/>
                        <a:pt x="503" y="6"/>
                        <a:pt x="480" y="17"/>
                      </a:cubicBezTo>
                      <a:cubicBezTo>
                        <a:pt x="389" y="63"/>
                        <a:pt x="343" y="154"/>
                        <a:pt x="366" y="245"/>
                      </a:cubicBezTo>
                      <a:cubicBezTo>
                        <a:pt x="366" y="291"/>
                        <a:pt x="366" y="337"/>
                        <a:pt x="389" y="360"/>
                      </a:cubicBezTo>
                      <a:cubicBezTo>
                        <a:pt x="183" y="611"/>
                        <a:pt x="24" y="907"/>
                        <a:pt x="1" y="1204"/>
                      </a:cubicBezTo>
                      <a:cubicBezTo>
                        <a:pt x="1" y="1250"/>
                        <a:pt x="46" y="1273"/>
                        <a:pt x="92" y="1295"/>
                      </a:cubicBezTo>
                      <a:cubicBezTo>
                        <a:pt x="138" y="1295"/>
                        <a:pt x="183" y="1273"/>
                        <a:pt x="206" y="1227"/>
                      </a:cubicBezTo>
                      <a:cubicBezTo>
                        <a:pt x="275" y="953"/>
                        <a:pt x="366" y="679"/>
                        <a:pt x="526" y="451"/>
                      </a:cubicBezTo>
                      <a:cubicBezTo>
                        <a:pt x="549" y="462"/>
                        <a:pt x="571" y="468"/>
                        <a:pt x="594" y="468"/>
                      </a:cubicBezTo>
                      <a:cubicBezTo>
                        <a:pt x="617" y="468"/>
                        <a:pt x="640" y="462"/>
                        <a:pt x="663" y="451"/>
                      </a:cubicBezTo>
                      <a:cubicBezTo>
                        <a:pt x="663" y="451"/>
                        <a:pt x="686" y="428"/>
                        <a:pt x="708" y="405"/>
                      </a:cubicBezTo>
                      <a:cubicBezTo>
                        <a:pt x="708" y="405"/>
                        <a:pt x="708" y="382"/>
                        <a:pt x="708" y="382"/>
                      </a:cubicBezTo>
                      <a:cubicBezTo>
                        <a:pt x="708" y="382"/>
                        <a:pt x="708" y="360"/>
                        <a:pt x="708" y="360"/>
                      </a:cubicBezTo>
                      <a:cubicBezTo>
                        <a:pt x="708" y="337"/>
                        <a:pt x="686" y="314"/>
                        <a:pt x="686" y="291"/>
                      </a:cubicBezTo>
                      <a:cubicBezTo>
                        <a:pt x="663" y="291"/>
                        <a:pt x="663" y="291"/>
                        <a:pt x="640" y="268"/>
                      </a:cubicBezTo>
                      <a:cubicBezTo>
                        <a:pt x="640" y="268"/>
                        <a:pt x="640" y="245"/>
                        <a:pt x="617" y="245"/>
                      </a:cubicBezTo>
                      <a:cubicBezTo>
                        <a:pt x="617" y="223"/>
                        <a:pt x="617" y="223"/>
                        <a:pt x="617" y="223"/>
                      </a:cubicBezTo>
                      <a:cubicBezTo>
                        <a:pt x="617" y="200"/>
                        <a:pt x="617" y="200"/>
                        <a:pt x="617" y="177"/>
                      </a:cubicBezTo>
                      <a:cubicBezTo>
                        <a:pt x="617" y="177"/>
                        <a:pt x="617" y="154"/>
                        <a:pt x="617" y="154"/>
                      </a:cubicBezTo>
                      <a:cubicBezTo>
                        <a:pt x="640" y="131"/>
                        <a:pt x="640" y="131"/>
                        <a:pt x="640" y="131"/>
                      </a:cubicBezTo>
                      <a:cubicBezTo>
                        <a:pt x="640" y="131"/>
                        <a:pt x="663" y="108"/>
                        <a:pt x="663" y="86"/>
                      </a:cubicBezTo>
                      <a:cubicBezTo>
                        <a:pt x="663" y="63"/>
                        <a:pt x="640" y="40"/>
                        <a:pt x="640" y="17"/>
                      </a:cubicBezTo>
                      <a:cubicBezTo>
                        <a:pt x="606" y="6"/>
                        <a:pt x="577" y="0"/>
                        <a:pt x="5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0" name="Google Shape;3160;p58"/>
                <p:cNvSpPr/>
                <p:nvPr/>
              </p:nvSpPr>
              <p:spPr>
                <a:xfrm>
                  <a:off x="4371728" y="3297736"/>
                  <a:ext cx="28025" cy="17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955" extrusionOk="0">
                      <a:moveTo>
                        <a:pt x="1425" y="0"/>
                      </a:moveTo>
                      <a:cubicBezTo>
                        <a:pt x="1403" y="0"/>
                        <a:pt x="1380" y="0"/>
                        <a:pt x="1357" y="23"/>
                      </a:cubicBezTo>
                      <a:cubicBezTo>
                        <a:pt x="1311" y="69"/>
                        <a:pt x="1288" y="115"/>
                        <a:pt x="1266" y="160"/>
                      </a:cubicBezTo>
                      <a:cubicBezTo>
                        <a:pt x="1037" y="229"/>
                        <a:pt x="809" y="320"/>
                        <a:pt x="604" y="411"/>
                      </a:cubicBezTo>
                      <a:cubicBezTo>
                        <a:pt x="490" y="480"/>
                        <a:pt x="398" y="525"/>
                        <a:pt x="307" y="617"/>
                      </a:cubicBezTo>
                      <a:cubicBezTo>
                        <a:pt x="193" y="685"/>
                        <a:pt x="102" y="754"/>
                        <a:pt x="33" y="868"/>
                      </a:cubicBezTo>
                      <a:cubicBezTo>
                        <a:pt x="0" y="917"/>
                        <a:pt x="50" y="955"/>
                        <a:pt x="106" y="955"/>
                      </a:cubicBezTo>
                      <a:cubicBezTo>
                        <a:pt x="128" y="955"/>
                        <a:pt x="151" y="949"/>
                        <a:pt x="170" y="936"/>
                      </a:cubicBezTo>
                      <a:cubicBezTo>
                        <a:pt x="238" y="868"/>
                        <a:pt x="330" y="777"/>
                        <a:pt x="421" y="708"/>
                      </a:cubicBezTo>
                      <a:cubicBezTo>
                        <a:pt x="512" y="640"/>
                        <a:pt x="604" y="571"/>
                        <a:pt x="718" y="525"/>
                      </a:cubicBezTo>
                      <a:cubicBezTo>
                        <a:pt x="878" y="434"/>
                        <a:pt x="1037" y="366"/>
                        <a:pt x="1197" y="320"/>
                      </a:cubicBezTo>
                      <a:cubicBezTo>
                        <a:pt x="1197" y="343"/>
                        <a:pt x="1197" y="343"/>
                        <a:pt x="1220" y="366"/>
                      </a:cubicBezTo>
                      <a:cubicBezTo>
                        <a:pt x="1243" y="434"/>
                        <a:pt x="1311" y="457"/>
                        <a:pt x="1357" y="480"/>
                      </a:cubicBezTo>
                      <a:cubicBezTo>
                        <a:pt x="1403" y="480"/>
                        <a:pt x="1448" y="480"/>
                        <a:pt x="1471" y="457"/>
                      </a:cubicBezTo>
                      <a:cubicBezTo>
                        <a:pt x="1494" y="457"/>
                        <a:pt x="1540" y="434"/>
                        <a:pt x="1540" y="388"/>
                      </a:cubicBezTo>
                      <a:cubicBezTo>
                        <a:pt x="1562" y="366"/>
                        <a:pt x="1540" y="343"/>
                        <a:pt x="1540" y="320"/>
                      </a:cubicBezTo>
                      <a:cubicBezTo>
                        <a:pt x="1517" y="297"/>
                        <a:pt x="1494" y="297"/>
                        <a:pt x="1471" y="274"/>
                      </a:cubicBezTo>
                      <a:cubicBezTo>
                        <a:pt x="1471" y="274"/>
                        <a:pt x="1471" y="252"/>
                        <a:pt x="1471" y="229"/>
                      </a:cubicBezTo>
                      <a:cubicBezTo>
                        <a:pt x="1494" y="183"/>
                        <a:pt x="1517" y="160"/>
                        <a:pt x="1540" y="115"/>
                      </a:cubicBezTo>
                      <a:lnTo>
                        <a:pt x="1517" y="115"/>
                      </a:lnTo>
                      <a:cubicBezTo>
                        <a:pt x="1540" y="92"/>
                        <a:pt x="1540" y="69"/>
                        <a:pt x="1540" y="69"/>
                      </a:cubicBezTo>
                      <a:cubicBezTo>
                        <a:pt x="1517" y="46"/>
                        <a:pt x="1517" y="23"/>
                        <a:pt x="1494" y="23"/>
                      </a:cubicBezTo>
                      <a:cubicBezTo>
                        <a:pt x="1471" y="0"/>
                        <a:pt x="1448" y="0"/>
                        <a:pt x="14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1" name="Google Shape;3161;p58"/>
                <p:cNvSpPr/>
                <p:nvPr/>
              </p:nvSpPr>
              <p:spPr>
                <a:xfrm>
                  <a:off x="4357814" y="3316975"/>
                  <a:ext cx="21068" cy="15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" h="841" extrusionOk="0">
                      <a:moveTo>
                        <a:pt x="1037" y="0"/>
                      </a:moveTo>
                      <a:cubicBezTo>
                        <a:pt x="1014" y="0"/>
                        <a:pt x="992" y="0"/>
                        <a:pt x="969" y="23"/>
                      </a:cubicBezTo>
                      <a:cubicBezTo>
                        <a:pt x="946" y="46"/>
                        <a:pt x="923" y="69"/>
                        <a:pt x="900" y="114"/>
                      </a:cubicBezTo>
                      <a:cubicBezTo>
                        <a:pt x="741" y="183"/>
                        <a:pt x="581" y="251"/>
                        <a:pt x="444" y="365"/>
                      </a:cubicBezTo>
                      <a:cubicBezTo>
                        <a:pt x="284" y="457"/>
                        <a:pt x="124" y="594"/>
                        <a:pt x="33" y="753"/>
                      </a:cubicBezTo>
                      <a:cubicBezTo>
                        <a:pt x="0" y="803"/>
                        <a:pt x="62" y="840"/>
                        <a:pt x="116" y="840"/>
                      </a:cubicBezTo>
                      <a:cubicBezTo>
                        <a:pt x="137" y="840"/>
                        <a:pt x="157" y="835"/>
                        <a:pt x="170" y="822"/>
                      </a:cubicBezTo>
                      <a:cubicBezTo>
                        <a:pt x="307" y="708"/>
                        <a:pt x="421" y="571"/>
                        <a:pt x="558" y="457"/>
                      </a:cubicBezTo>
                      <a:cubicBezTo>
                        <a:pt x="672" y="388"/>
                        <a:pt x="786" y="320"/>
                        <a:pt x="878" y="274"/>
                      </a:cubicBezTo>
                      <a:cubicBezTo>
                        <a:pt x="900" y="274"/>
                        <a:pt x="900" y="297"/>
                        <a:pt x="900" y="297"/>
                      </a:cubicBezTo>
                      <a:cubicBezTo>
                        <a:pt x="900" y="343"/>
                        <a:pt x="946" y="388"/>
                        <a:pt x="992" y="388"/>
                      </a:cubicBezTo>
                      <a:cubicBezTo>
                        <a:pt x="1010" y="394"/>
                        <a:pt x="1027" y="397"/>
                        <a:pt x="1042" y="397"/>
                      </a:cubicBezTo>
                      <a:cubicBezTo>
                        <a:pt x="1085" y="397"/>
                        <a:pt x="1118" y="376"/>
                        <a:pt x="1151" y="343"/>
                      </a:cubicBezTo>
                      <a:cubicBezTo>
                        <a:pt x="1151" y="320"/>
                        <a:pt x="1174" y="297"/>
                        <a:pt x="1151" y="274"/>
                      </a:cubicBezTo>
                      <a:cubicBezTo>
                        <a:pt x="1151" y="266"/>
                        <a:pt x="1151" y="257"/>
                        <a:pt x="1150" y="250"/>
                      </a:cubicBezTo>
                      <a:lnTo>
                        <a:pt x="1150" y="250"/>
                      </a:lnTo>
                      <a:cubicBezTo>
                        <a:pt x="1151" y="251"/>
                        <a:pt x="1151" y="251"/>
                        <a:pt x="1151" y="251"/>
                      </a:cubicBezTo>
                      <a:cubicBezTo>
                        <a:pt x="1151" y="251"/>
                        <a:pt x="1151" y="251"/>
                        <a:pt x="1150" y="250"/>
                      </a:cubicBezTo>
                      <a:lnTo>
                        <a:pt x="1150" y="250"/>
                      </a:lnTo>
                      <a:cubicBezTo>
                        <a:pt x="1149" y="239"/>
                        <a:pt x="1144" y="230"/>
                        <a:pt x="1132" y="229"/>
                      </a:cubicBezTo>
                      <a:lnTo>
                        <a:pt x="1132" y="229"/>
                      </a:lnTo>
                      <a:cubicBezTo>
                        <a:pt x="1129" y="223"/>
                        <a:pt x="1129" y="217"/>
                        <a:pt x="1129" y="206"/>
                      </a:cubicBezTo>
                      <a:cubicBezTo>
                        <a:pt x="1129" y="183"/>
                        <a:pt x="1129" y="183"/>
                        <a:pt x="1129" y="160"/>
                      </a:cubicBezTo>
                      <a:cubicBezTo>
                        <a:pt x="1129" y="137"/>
                        <a:pt x="1129" y="137"/>
                        <a:pt x="1151" y="114"/>
                      </a:cubicBezTo>
                      <a:cubicBezTo>
                        <a:pt x="1151" y="114"/>
                        <a:pt x="1174" y="69"/>
                        <a:pt x="1151" y="46"/>
                      </a:cubicBezTo>
                      <a:cubicBezTo>
                        <a:pt x="1151" y="46"/>
                        <a:pt x="1129" y="23"/>
                        <a:pt x="1106" y="23"/>
                      </a:cubicBezTo>
                      <a:cubicBezTo>
                        <a:pt x="1106" y="0"/>
                        <a:pt x="1083" y="0"/>
                        <a:pt x="10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2" name="Google Shape;3162;p58"/>
                <p:cNvSpPr/>
                <p:nvPr/>
              </p:nvSpPr>
              <p:spPr>
                <a:xfrm>
                  <a:off x="4382720" y="3331302"/>
                  <a:ext cx="38729" cy="7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" h="444" extrusionOk="0">
                      <a:moveTo>
                        <a:pt x="1725" y="0"/>
                      </a:moveTo>
                      <a:cubicBezTo>
                        <a:pt x="1703" y="0"/>
                        <a:pt x="1657" y="23"/>
                        <a:pt x="1634" y="46"/>
                      </a:cubicBezTo>
                      <a:cubicBezTo>
                        <a:pt x="1634" y="91"/>
                        <a:pt x="1634" y="137"/>
                        <a:pt x="1634" y="183"/>
                      </a:cubicBezTo>
                      <a:cubicBezTo>
                        <a:pt x="1634" y="206"/>
                        <a:pt x="1657" y="206"/>
                        <a:pt x="1657" y="228"/>
                      </a:cubicBezTo>
                      <a:lnTo>
                        <a:pt x="1383" y="228"/>
                      </a:lnTo>
                      <a:cubicBezTo>
                        <a:pt x="1292" y="228"/>
                        <a:pt x="1190" y="239"/>
                        <a:pt x="1092" y="239"/>
                      </a:cubicBezTo>
                      <a:cubicBezTo>
                        <a:pt x="1043" y="239"/>
                        <a:pt x="995" y="236"/>
                        <a:pt x="949" y="228"/>
                      </a:cubicBezTo>
                      <a:cubicBezTo>
                        <a:pt x="675" y="228"/>
                        <a:pt x="379" y="206"/>
                        <a:pt x="105" y="160"/>
                      </a:cubicBezTo>
                      <a:cubicBezTo>
                        <a:pt x="95" y="157"/>
                        <a:pt x="86" y="155"/>
                        <a:pt x="78" y="155"/>
                      </a:cubicBezTo>
                      <a:cubicBezTo>
                        <a:pt x="26" y="155"/>
                        <a:pt x="0" y="209"/>
                        <a:pt x="59" y="228"/>
                      </a:cubicBezTo>
                      <a:cubicBezTo>
                        <a:pt x="219" y="274"/>
                        <a:pt x="356" y="320"/>
                        <a:pt x="493" y="365"/>
                      </a:cubicBezTo>
                      <a:cubicBezTo>
                        <a:pt x="653" y="388"/>
                        <a:pt x="790" y="411"/>
                        <a:pt x="949" y="434"/>
                      </a:cubicBezTo>
                      <a:cubicBezTo>
                        <a:pt x="1041" y="434"/>
                        <a:pt x="1142" y="444"/>
                        <a:pt x="1240" y="444"/>
                      </a:cubicBezTo>
                      <a:cubicBezTo>
                        <a:pt x="1289" y="444"/>
                        <a:pt x="1337" y="441"/>
                        <a:pt x="1383" y="434"/>
                      </a:cubicBezTo>
                      <a:cubicBezTo>
                        <a:pt x="1543" y="434"/>
                        <a:pt x="1680" y="411"/>
                        <a:pt x="1794" y="320"/>
                      </a:cubicBezTo>
                      <a:cubicBezTo>
                        <a:pt x="1817" y="343"/>
                        <a:pt x="1840" y="343"/>
                        <a:pt x="1885" y="365"/>
                      </a:cubicBezTo>
                      <a:cubicBezTo>
                        <a:pt x="1908" y="365"/>
                        <a:pt x="1931" y="388"/>
                        <a:pt x="1976" y="388"/>
                      </a:cubicBezTo>
                      <a:cubicBezTo>
                        <a:pt x="1999" y="388"/>
                        <a:pt x="2045" y="388"/>
                        <a:pt x="2091" y="365"/>
                      </a:cubicBezTo>
                      <a:cubicBezTo>
                        <a:pt x="2113" y="343"/>
                        <a:pt x="2136" y="343"/>
                        <a:pt x="2136" y="297"/>
                      </a:cubicBezTo>
                      <a:cubicBezTo>
                        <a:pt x="2159" y="274"/>
                        <a:pt x="2136" y="251"/>
                        <a:pt x="2136" y="228"/>
                      </a:cubicBezTo>
                      <a:cubicBezTo>
                        <a:pt x="2091" y="160"/>
                        <a:pt x="1999" y="160"/>
                        <a:pt x="1931" y="160"/>
                      </a:cubicBezTo>
                      <a:cubicBezTo>
                        <a:pt x="1908" y="137"/>
                        <a:pt x="1908" y="137"/>
                        <a:pt x="1885" y="137"/>
                      </a:cubicBezTo>
                      <a:cubicBezTo>
                        <a:pt x="1862" y="114"/>
                        <a:pt x="1862" y="114"/>
                        <a:pt x="1840" y="91"/>
                      </a:cubicBezTo>
                      <a:cubicBezTo>
                        <a:pt x="1840" y="91"/>
                        <a:pt x="1817" y="69"/>
                        <a:pt x="1817" y="69"/>
                      </a:cubicBezTo>
                      <a:cubicBezTo>
                        <a:pt x="1817" y="69"/>
                        <a:pt x="1817" y="69"/>
                        <a:pt x="1817" y="46"/>
                      </a:cubicBezTo>
                      <a:cubicBezTo>
                        <a:pt x="1794" y="23"/>
                        <a:pt x="1748" y="0"/>
                        <a:pt x="17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3" name="Google Shape;3163;p58"/>
                <p:cNvSpPr/>
                <p:nvPr/>
              </p:nvSpPr>
              <p:spPr>
                <a:xfrm>
                  <a:off x="4314602" y="3285256"/>
                  <a:ext cx="10256" cy="26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1490" extrusionOk="0">
                      <a:moveTo>
                        <a:pt x="389" y="0"/>
                      </a:moveTo>
                      <a:cubicBezTo>
                        <a:pt x="354" y="0"/>
                        <a:pt x="320" y="12"/>
                        <a:pt x="297" y="35"/>
                      </a:cubicBezTo>
                      <a:cubicBezTo>
                        <a:pt x="206" y="80"/>
                        <a:pt x="138" y="126"/>
                        <a:pt x="69" y="217"/>
                      </a:cubicBezTo>
                      <a:cubicBezTo>
                        <a:pt x="46" y="240"/>
                        <a:pt x="23" y="286"/>
                        <a:pt x="1" y="331"/>
                      </a:cubicBezTo>
                      <a:cubicBezTo>
                        <a:pt x="1" y="354"/>
                        <a:pt x="1" y="377"/>
                        <a:pt x="1" y="423"/>
                      </a:cubicBezTo>
                      <a:cubicBezTo>
                        <a:pt x="1" y="423"/>
                        <a:pt x="1" y="445"/>
                        <a:pt x="1" y="468"/>
                      </a:cubicBezTo>
                      <a:cubicBezTo>
                        <a:pt x="23" y="491"/>
                        <a:pt x="23" y="491"/>
                        <a:pt x="23" y="514"/>
                      </a:cubicBezTo>
                      <a:cubicBezTo>
                        <a:pt x="46" y="537"/>
                        <a:pt x="69" y="537"/>
                        <a:pt x="69" y="537"/>
                      </a:cubicBezTo>
                      <a:cubicBezTo>
                        <a:pt x="69" y="560"/>
                        <a:pt x="69" y="582"/>
                        <a:pt x="69" y="605"/>
                      </a:cubicBezTo>
                      <a:cubicBezTo>
                        <a:pt x="69" y="605"/>
                        <a:pt x="69" y="628"/>
                        <a:pt x="69" y="628"/>
                      </a:cubicBezTo>
                      <a:cubicBezTo>
                        <a:pt x="69" y="628"/>
                        <a:pt x="69" y="651"/>
                        <a:pt x="69" y="651"/>
                      </a:cubicBezTo>
                      <a:lnTo>
                        <a:pt x="92" y="651"/>
                      </a:lnTo>
                      <a:cubicBezTo>
                        <a:pt x="92" y="674"/>
                        <a:pt x="138" y="696"/>
                        <a:pt x="160" y="696"/>
                      </a:cubicBezTo>
                      <a:cubicBezTo>
                        <a:pt x="138" y="719"/>
                        <a:pt x="115" y="742"/>
                        <a:pt x="92" y="765"/>
                      </a:cubicBezTo>
                      <a:cubicBezTo>
                        <a:pt x="69" y="811"/>
                        <a:pt x="69" y="833"/>
                        <a:pt x="69" y="879"/>
                      </a:cubicBezTo>
                      <a:cubicBezTo>
                        <a:pt x="69" y="902"/>
                        <a:pt x="69" y="925"/>
                        <a:pt x="69" y="948"/>
                      </a:cubicBezTo>
                      <a:cubicBezTo>
                        <a:pt x="69" y="970"/>
                        <a:pt x="92" y="993"/>
                        <a:pt x="92" y="993"/>
                      </a:cubicBezTo>
                      <a:cubicBezTo>
                        <a:pt x="115" y="1039"/>
                        <a:pt x="160" y="1039"/>
                        <a:pt x="183" y="1039"/>
                      </a:cubicBezTo>
                      <a:cubicBezTo>
                        <a:pt x="206" y="1039"/>
                        <a:pt x="229" y="1016"/>
                        <a:pt x="252" y="993"/>
                      </a:cubicBezTo>
                      <a:lnTo>
                        <a:pt x="252" y="993"/>
                      </a:lnTo>
                      <a:cubicBezTo>
                        <a:pt x="252" y="1016"/>
                        <a:pt x="252" y="1016"/>
                        <a:pt x="229" y="1016"/>
                      </a:cubicBezTo>
                      <a:cubicBezTo>
                        <a:pt x="229" y="1062"/>
                        <a:pt x="229" y="1107"/>
                        <a:pt x="229" y="1130"/>
                      </a:cubicBezTo>
                      <a:cubicBezTo>
                        <a:pt x="229" y="1153"/>
                        <a:pt x="229" y="1176"/>
                        <a:pt x="229" y="1199"/>
                      </a:cubicBezTo>
                      <a:cubicBezTo>
                        <a:pt x="229" y="1221"/>
                        <a:pt x="252" y="1244"/>
                        <a:pt x="275" y="1267"/>
                      </a:cubicBezTo>
                      <a:cubicBezTo>
                        <a:pt x="297" y="1267"/>
                        <a:pt x="320" y="1267"/>
                        <a:pt x="320" y="1290"/>
                      </a:cubicBezTo>
                      <a:cubicBezTo>
                        <a:pt x="320" y="1290"/>
                        <a:pt x="320" y="1313"/>
                        <a:pt x="297" y="1313"/>
                      </a:cubicBezTo>
                      <a:cubicBezTo>
                        <a:pt x="297" y="1336"/>
                        <a:pt x="275" y="1358"/>
                        <a:pt x="275" y="1381"/>
                      </a:cubicBezTo>
                      <a:cubicBezTo>
                        <a:pt x="275" y="1404"/>
                        <a:pt x="275" y="1404"/>
                        <a:pt x="297" y="1427"/>
                      </a:cubicBezTo>
                      <a:cubicBezTo>
                        <a:pt x="297" y="1427"/>
                        <a:pt x="297" y="1450"/>
                        <a:pt x="320" y="1450"/>
                      </a:cubicBezTo>
                      <a:cubicBezTo>
                        <a:pt x="320" y="1450"/>
                        <a:pt x="343" y="1473"/>
                        <a:pt x="343" y="1473"/>
                      </a:cubicBezTo>
                      <a:lnTo>
                        <a:pt x="389" y="1473"/>
                      </a:lnTo>
                      <a:cubicBezTo>
                        <a:pt x="400" y="1484"/>
                        <a:pt x="406" y="1490"/>
                        <a:pt x="412" y="1490"/>
                      </a:cubicBezTo>
                      <a:cubicBezTo>
                        <a:pt x="417" y="1490"/>
                        <a:pt x="423" y="1484"/>
                        <a:pt x="434" y="1473"/>
                      </a:cubicBezTo>
                      <a:lnTo>
                        <a:pt x="480" y="1473"/>
                      </a:lnTo>
                      <a:cubicBezTo>
                        <a:pt x="480" y="1473"/>
                        <a:pt x="503" y="1450"/>
                        <a:pt x="503" y="1450"/>
                      </a:cubicBezTo>
                      <a:cubicBezTo>
                        <a:pt x="526" y="1450"/>
                        <a:pt x="526" y="1427"/>
                        <a:pt x="526" y="1404"/>
                      </a:cubicBezTo>
                      <a:lnTo>
                        <a:pt x="548" y="1404"/>
                      </a:lnTo>
                      <a:cubicBezTo>
                        <a:pt x="548" y="1404"/>
                        <a:pt x="548" y="1381"/>
                        <a:pt x="548" y="1381"/>
                      </a:cubicBezTo>
                      <a:cubicBezTo>
                        <a:pt x="548" y="1358"/>
                        <a:pt x="548" y="1336"/>
                        <a:pt x="571" y="1313"/>
                      </a:cubicBezTo>
                      <a:cubicBezTo>
                        <a:pt x="571" y="1313"/>
                        <a:pt x="571" y="1290"/>
                        <a:pt x="571" y="1290"/>
                      </a:cubicBezTo>
                      <a:cubicBezTo>
                        <a:pt x="571" y="1267"/>
                        <a:pt x="571" y="1267"/>
                        <a:pt x="548" y="1244"/>
                      </a:cubicBezTo>
                      <a:cubicBezTo>
                        <a:pt x="548" y="1244"/>
                        <a:pt x="548" y="1244"/>
                        <a:pt x="526" y="1221"/>
                      </a:cubicBezTo>
                      <a:lnTo>
                        <a:pt x="503" y="1221"/>
                      </a:lnTo>
                      <a:cubicBezTo>
                        <a:pt x="480" y="1199"/>
                        <a:pt x="480" y="1199"/>
                        <a:pt x="457" y="1199"/>
                      </a:cubicBezTo>
                      <a:cubicBezTo>
                        <a:pt x="457" y="1176"/>
                        <a:pt x="457" y="1130"/>
                        <a:pt x="457" y="1107"/>
                      </a:cubicBezTo>
                      <a:cubicBezTo>
                        <a:pt x="480" y="1084"/>
                        <a:pt x="480" y="1062"/>
                        <a:pt x="480" y="1039"/>
                      </a:cubicBezTo>
                      <a:cubicBezTo>
                        <a:pt x="480" y="993"/>
                        <a:pt x="503" y="948"/>
                        <a:pt x="526" y="902"/>
                      </a:cubicBezTo>
                      <a:cubicBezTo>
                        <a:pt x="526" y="879"/>
                        <a:pt x="526" y="856"/>
                        <a:pt x="503" y="833"/>
                      </a:cubicBezTo>
                      <a:cubicBezTo>
                        <a:pt x="503" y="811"/>
                        <a:pt x="480" y="811"/>
                        <a:pt x="457" y="811"/>
                      </a:cubicBezTo>
                      <a:cubicBezTo>
                        <a:pt x="438" y="801"/>
                        <a:pt x="419" y="796"/>
                        <a:pt x="400" y="796"/>
                      </a:cubicBezTo>
                      <a:cubicBezTo>
                        <a:pt x="374" y="796"/>
                        <a:pt x="347" y="807"/>
                        <a:pt x="320" y="833"/>
                      </a:cubicBezTo>
                      <a:cubicBezTo>
                        <a:pt x="320" y="856"/>
                        <a:pt x="297" y="879"/>
                        <a:pt x="297" y="879"/>
                      </a:cubicBezTo>
                      <a:cubicBezTo>
                        <a:pt x="320" y="833"/>
                        <a:pt x="320" y="811"/>
                        <a:pt x="343" y="765"/>
                      </a:cubicBezTo>
                      <a:cubicBezTo>
                        <a:pt x="343" y="742"/>
                        <a:pt x="366" y="742"/>
                        <a:pt x="366" y="719"/>
                      </a:cubicBezTo>
                      <a:cubicBezTo>
                        <a:pt x="366" y="719"/>
                        <a:pt x="389" y="719"/>
                        <a:pt x="389" y="696"/>
                      </a:cubicBezTo>
                      <a:cubicBezTo>
                        <a:pt x="412" y="674"/>
                        <a:pt x="434" y="674"/>
                        <a:pt x="434" y="651"/>
                      </a:cubicBezTo>
                      <a:cubicBezTo>
                        <a:pt x="434" y="628"/>
                        <a:pt x="412" y="605"/>
                        <a:pt x="389" y="582"/>
                      </a:cubicBezTo>
                      <a:lnTo>
                        <a:pt x="320" y="582"/>
                      </a:lnTo>
                      <a:cubicBezTo>
                        <a:pt x="320" y="560"/>
                        <a:pt x="320" y="560"/>
                        <a:pt x="320" y="537"/>
                      </a:cubicBezTo>
                      <a:cubicBezTo>
                        <a:pt x="343" y="514"/>
                        <a:pt x="343" y="514"/>
                        <a:pt x="366" y="491"/>
                      </a:cubicBezTo>
                      <a:cubicBezTo>
                        <a:pt x="389" y="468"/>
                        <a:pt x="412" y="445"/>
                        <a:pt x="412" y="423"/>
                      </a:cubicBezTo>
                      <a:cubicBezTo>
                        <a:pt x="412" y="400"/>
                        <a:pt x="389" y="377"/>
                        <a:pt x="366" y="377"/>
                      </a:cubicBezTo>
                      <a:cubicBezTo>
                        <a:pt x="343" y="354"/>
                        <a:pt x="320" y="354"/>
                        <a:pt x="297" y="354"/>
                      </a:cubicBezTo>
                      <a:cubicBezTo>
                        <a:pt x="297" y="354"/>
                        <a:pt x="320" y="354"/>
                        <a:pt x="320" y="331"/>
                      </a:cubicBezTo>
                      <a:cubicBezTo>
                        <a:pt x="320" y="308"/>
                        <a:pt x="343" y="286"/>
                        <a:pt x="366" y="263"/>
                      </a:cubicBezTo>
                      <a:cubicBezTo>
                        <a:pt x="412" y="240"/>
                        <a:pt x="457" y="194"/>
                        <a:pt x="480" y="171"/>
                      </a:cubicBezTo>
                      <a:cubicBezTo>
                        <a:pt x="503" y="149"/>
                        <a:pt x="526" y="126"/>
                        <a:pt x="526" y="103"/>
                      </a:cubicBezTo>
                      <a:cubicBezTo>
                        <a:pt x="526" y="80"/>
                        <a:pt x="503" y="35"/>
                        <a:pt x="480" y="35"/>
                      </a:cubicBezTo>
                      <a:cubicBezTo>
                        <a:pt x="457" y="12"/>
                        <a:pt x="423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4" name="Google Shape;3164;p58"/>
                <p:cNvSpPr/>
                <p:nvPr/>
              </p:nvSpPr>
              <p:spPr>
                <a:xfrm>
                  <a:off x="4286774" y="3299924"/>
                  <a:ext cx="20476" cy="38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" h="2139" extrusionOk="0">
                      <a:moveTo>
                        <a:pt x="348" y="0"/>
                      </a:moveTo>
                      <a:cubicBezTo>
                        <a:pt x="317" y="0"/>
                        <a:pt x="288" y="12"/>
                        <a:pt x="274" y="38"/>
                      </a:cubicBezTo>
                      <a:cubicBezTo>
                        <a:pt x="160" y="152"/>
                        <a:pt x="92" y="312"/>
                        <a:pt x="46" y="449"/>
                      </a:cubicBezTo>
                      <a:cubicBezTo>
                        <a:pt x="23" y="495"/>
                        <a:pt x="1" y="540"/>
                        <a:pt x="1" y="586"/>
                      </a:cubicBezTo>
                      <a:cubicBezTo>
                        <a:pt x="1" y="655"/>
                        <a:pt x="69" y="700"/>
                        <a:pt x="138" y="700"/>
                      </a:cubicBezTo>
                      <a:cubicBezTo>
                        <a:pt x="115" y="769"/>
                        <a:pt x="92" y="860"/>
                        <a:pt x="206" y="906"/>
                      </a:cubicBezTo>
                      <a:cubicBezTo>
                        <a:pt x="229" y="928"/>
                        <a:pt x="274" y="928"/>
                        <a:pt x="297" y="928"/>
                      </a:cubicBezTo>
                      <a:cubicBezTo>
                        <a:pt x="274" y="997"/>
                        <a:pt x="252" y="1088"/>
                        <a:pt x="274" y="1180"/>
                      </a:cubicBezTo>
                      <a:cubicBezTo>
                        <a:pt x="289" y="1223"/>
                        <a:pt x="340" y="1239"/>
                        <a:pt x="387" y="1239"/>
                      </a:cubicBezTo>
                      <a:cubicBezTo>
                        <a:pt x="414" y="1239"/>
                        <a:pt x="440" y="1234"/>
                        <a:pt x="457" y="1225"/>
                      </a:cubicBezTo>
                      <a:cubicBezTo>
                        <a:pt x="457" y="1271"/>
                        <a:pt x="457" y="1316"/>
                        <a:pt x="457" y="1362"/>
                      </a:cubicBezTo>
                      <a:cubicBezTo>
                        <a:pt x="434" y="1431"/>
                        <a:pt x="457" y="1522"/>
                        <a:pt x="503" y="1568"/>
                      </a:cubicBezTo>
                      <a:cubicBezTo>
                        <a:pt x="548" y="1613"/>
                        <a:pt x="617" y="1613"/>
                        <a:pt x="662" y="1613"/>
                      </a:cubicBezTo>
                      <a:cubicBezTo>
                        <a:pt x="662" y="1659"/>
                        <a:pt x="662" y="1727"/>
                        <a:pt x="685" y="1773"/>
                      </a:cubicBezTo>
                      <a:cubicBezTo>
                        <a:pt x="704" y="1849"/>
                        <a:pt x="770" y="1893"/>
                        <a:pt x="844" y="1893"/>
                      </a:cubicBezTo>
                      <a:cubicBezTo>
                        <a:pt x="859" y="1893"/>
                        <a:pt x="875" y="1891"/>
                        <a:pt x="891" y="1887"/>
                      </a:cubicBezTo>
                      <a:cubicBezTo>
                        <a:pt x="891" y="1910"/>
                        <a:pt x="891" y="1933"/>
                        <a:pt x="891" y="1956"/>
                      </a:cubicBezTo>
                      <a:cubicBezTo>
                        <a:pt x="891" y="1978"/>
                        <a:pt x="891" y="2001"/>
                        <a:pt x="891" y="2047"/>
                      </a:cubicBezTo>
                      <a:cubicBezTo>
                        <a:pt x="914" y="2047"/>
                        <a:pt x="914" y="2070"/>
                        <a:pt x="914" y="2093"/>
                      </a:cubicBezTo>
                      <a:cubicBezTo>
                        <a:pt x="936" y="2093"/>
                        <a:pt x="936" y="2093"/>
                        <a:pt x="936" y="2115"/>
                      </a:cubicBezTo>
                      <a:cubicBezTo>
                        <a:pt x="959" y="2138"/>
                        <a:pt x="1005" y="2138"/>
                        <a:pt x="1028" y="2138"/>
                      </a:cubicBezTo>
                      <a:lnTo>
                        <a:pt x="1073" y="2138"/>
                      </a:lnTo>
                      <a:cubicBezTo>
                        <a:pt x="1096" y="2115"/>
                        <a:pt x="1096" y="2115"/>
                        <a:pt x="1096" y="2093"/>
                      </a:cubicBezTo>
                      <a:cubicBezTo>
                        <a:pt x="1119" y="2070"/>
                        <a:pt x="1119" y="2047"/>
                        <a:pt x="1119" y="2024"/>
                      </a:cubicBezTo>
                      <a:cubicBezTo>
                        <a:pt x="1119" y="2001"/>
                        <a:pt x="1119" y="1978"/>
                        <a:pt x="1119" y="1956"/>
                      </a:cubicBezTo>
                      <a:cubicBezTo>
                        <a:pt x="1119" y="1910"/>
                        <a:pt x="1119" y="1864"/>
                        <a:pt x="1142" y="1819"/>
                      </a:cubicBezTo>
                      <a:lnTo>
                        <a:pt x="1142" y="1819"/>
                      </a:lnTo>
                      <a:cubicBezTo>
                        <a:pt x="1142" y="1819"/>
                        <a:pt x="1142" y="1819"/>
                        <a:pt x="1119" y="1841"/>
                      </a:cubicBezTo>
                      <a:cubicBezTo>
                        <a:pt x="1142" y="1819"/>
                        <a:pt x="1142" y="1819"/>
                        <a:pt x="1142" y="1796"/>
                      </a:cubicBezTo>
                      <a:cubicBezTo>
                        <a:pt x="1142" y="1796"/>
                        <a:pt x="1119" y="1773"/>
                        <a:pt x="1119" y="1773"/>
                      </a:cubicBezTo>
                      <a:cubicBezTo>
                        <a:pt x="1096" y="1750"/>
                        <a:pt x="1073" y="1727"/>
                        <a:pt x="1051" y="1727"/>
                      </a:cubicBezTo>
                      <a:lnTo>
                        <a:pt x="959" y="1727"/>
                      </a:lnTo>
                      <a:cubicBezTo>
                        <a:pt x="959" y="1727"/>
                        <a:pt x="959" y="1750"/>
                        <a:pt x="959" y="1750"/>
                      </a:cubicBezTo>
                      <a:cubicBezTo>
                        <a:pt x="943" y="1734"/>
                        <a:pt x="938" y="1718"/>
                        <a:pt x="937" y="1718"/>
                      </a:cubicBezTo>
                      <a:cubicBezTo>
                        <a:pt x="936" y="1718"/>
                        <a:pt x="936" y="1721"/>
                        <a:pt x="936" y="1727"/>
                      </a:cubicBezTo>
                      <a:cubicBezTo>
                        <a:pt x="936" y="1727"/>
                        <a:pt x="936" y="1727"/>
                        <a:pt x="936" y="1704"/>
                      </a:cubicBezTo>
                      <a:cubicBezTo>
                        <a:pt x="936" y="1659"/>
                        <a:pt x="936" y="1613"/>
                        <a:pt x="936" y="1545"/>
                      </a:cubicBezTo>
                      <a:lnTo>
                        <a:pt x="914" y="1225"/>
                      </a:lnTo>
                      <a:cubicBezTo>
                        <a:pt x="914" y="1170"/>
                        <a:pt x="863" y="1140"/>
                        <a:pt x="814" y="1140"/>
                      </a:cubicBezTo>
                      <a:cubicBezTo>
                        <a:pt x="781" y="1140"/>
                        <a:pt x="749" y="1152"/>
                        <a:pt x="731" y="1180"/>
                      </a:cubicBezTo>
                      <a:cubicBezTo>
                        <a:pt x="731" y="1088"/>
                        <a:pt x="731" y="1020"/>
                        <a:pt x="754" y="951"/>
                      </a:cubicBezTo>
                      <a:cubicBezTo>
                        <a:pt x="754" y="928"/>
                        <a:pt x="731" y="906"/>
                        <a:pt x="708" y="883"/>
                      </a:cubicBezTo>
                      <a:cubicBezTo>
                        <a:pt x="708" y="883"/>
                        <a:pt x="685" y="883"/>
                        <a:pt x="662" y="860"/>
                      </a:cubicBezTo>
                      <a:cubicBezTo>
                        <a:pt x="617" y="860"/>
                        <a:pt x="548" y="883"/>
                        <a:pt x="526" y="928"/>
                      </a:cubicBezTo>
                      <a:cubicBezTo>
                        <a:pt x="548" y="883"/>
                        <a:pt x="548" y="837"/>
                        <a:pt x="571" y="791"/>
                      </a:cubicBezTo>
                      <a:cubicBezTo>
                        <a:pt x="571" y="723"/>
                        <a:pt x="594" y="655"/>
                        <a:pt x="594" y="609"/>
                      </a:cubicBezTo>
                      <a:cubicBezTo>
                        <a:pt x="617" y="540"/>
                        <a:pt x="640" y="495"/>
                        <a:pt x="617" y="426"/>
                      </a:cubicBezTo>
                      <a:cubicBezTo>
                        <a:pt x="617" y="382"/>
                        <a:pt x="579" y="357"/>
                        <a:pt x="539" y="357"/>
                      </a:cubicBezTo>
                      <a:cubicBezTo>
                        <a:pt x="518" y="357"/>
                        <a:pt x="496" y="364"/>
                        <a:pt x="480" y="381"/>
                      </a:cubicBezTo>
                      <a:lnTo>
                        <a:pt x="457" y="381"/>
                      </a:lnTo>
                      <a:cubicBezTo>
                        <a:pt x="480" y="358"/>
                        <a:pt x="480" y="312"/>
                        <a:pt x="480" y="289"/>
                      </a:cubicBezTo>
                      <a:cubicBezTo>
                        <a:pt x="503" y="221"/>
                        <a:pt x="457" y="198"/>
                        <a:pt x="411" y="175"/>
                      </a:cubicBezTo>
                      <a:cubicBezTo>
                        <a:pt x="411" y="152"/>
                        <a:pt x="434" y="130"/>
                        <a:pt x="457" y="107"/>
                      </a:cubicBezTo>
                      <a:cubicBezTo>
                        <a:pt x="480" y="84"/>
                        <a:pt x="457" y="15"/>
                        <a:pt x="411" y="15"/>
                      </a:cubicBezTo>
                      <a:cubicBezTo>
                        <a:pt x="392" y="6"/>
                        <a:pt x="370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5" name="Google Shape;3165;p58"/>
                <p:cNvSpPr/>
                <p:nvPr/>
              </p:nvSpPr>
              <p:spPr>
                <a:xfrm>
                  <a:off x="4305601" y="3338259"/>
                  <a:ext cx="5343" cy="3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183" extrusionOk="0">
                      <a:moveTo>
                        <a:pt x="23" y="0"/>
                      </a:moveTo>
                      <a:cubicBezTo>
                        <a:pt x="23" y="23"/>
                        <a:pt x="1" y="23"/>
                        <a:pt x="1" y="46"/>
                      </a:cubicBezTo>
                      <a:cubicBezTo>
                        <a:pt x="1" y="46"/>
                        <a:pt x="1" y="69"/>
                        <a:pt x="1" y="69"/>
                      </a:cubicBezTo>
                      <a:cubicBezTo>
                        <a:pt x="1" y="69"/>
                        <a:pt x="1" y="91"/>
                        <a:pt x="1" y="91"/>
                      </a:cubicBezTo>
                      <a:cubicBezTo>
                        <a:pt x="1" y="114"/>
                        <a:pt x="1" y="114"/>
                        <a:pt x="1" y="114"/>
                      </a:cubicBezTo>
                      <a:cubicBezTo>
                        <a:pt x="1" y="114"/>
                        <a:pt x="1" y="137"/>
                        <a:pt x="1" y="137"/>
                      </a:cubicBezTo>
                      <a:cubicBezTo>
                        <a:pt x="1" y="137"/>
                        <a:pt x="1" y="160"/>
                        <a:pt x="23" y="160"/>
                      </a:cubicBezTo>
                      <a:cubicBezTo>
                        <a:pt x="23" y="160"/>
                        <a:pt x="23" y="183"/>
                        <a:pt x="46" y="183"/>
                      </a:cubicBezTo>
                      <a:lnTo>
                        <a:pt x="229" y="183"/>
                      </a:lnTo>
                      <a:cubicBezTo>
                        <a:pt x="252" y="183"/>
                        <a:pt x="252" y="160"/>
                        <a:pt x="274" y="160"/>
                      </a:cubicBezTo>
                      <a:cubicBezTo>
                        <a:pt x="274" y="160"/>
                        <a:pt x="297" y="137"/>
                        <a:pt x="297" y="114"/>
                      </a:cubicBezTo>
                      <a:cubicBezTo>
                        <a:pt x="297" y="91"/>
                        <a:pt x="297" y="91"/>
                        <a:pt x="297" y="69"/>
                      </a:cubicBezTo>
                      <a:cubicBezTo>
                        <a:pt x="297" y="69"/>
                        <a:pt x="297" y="46"/>
                        <a:pt x="297" y="46"/>
                      </a:cubicBezTo>
                      <a:cubicBezTo>
                        <a:pt x="274" y="23"/>
                        <a:pt x="274" y="23"/>
                        <a:pt x="252" y="23"/>
                      </a:cubicBezTo>
                      <a:cubicBezTo>
                        <a:pt x="252" y="0"/>
                        <a:pt x="229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6" name="Google Shape;3166;p58"/>
                <p:cNvSpPr/>
                <p:nvPr/>
              </p:nvSpPr>
              <p:spPr>
                <a:xfrm>
                  <a:off x="4328103" y="3357893"/>
                  <a:ext cx="60155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5" h="1251" extrusionOk="0">
                      <a:moveTo>
                        <a:pt x="366" y="1"/>
                      </a:moveTo>
                      <a:cubicBezTo>
                        <a:pt x="343" y="1"/>
                        <a:pt x="298" y="1"/>
                        <a:pt x="252" y="46"/>
                      </a:cubicBezTo>
                      <a:cubicBezTo>
                        <a:pt x="206" y="92"/>
                        <a:pt x="115" y="115"/>
                        <a:pt x="47" y="161"/>
                      </a:cubicBezTo>
                      <a:cubicBezTo>
                        <a:pt x="1" y="206"/>
                        <a:pt x="24" y="275"/>
                        <a:pt x="92" y="298"/>
                      </a:cubicBezTo>
                      <a:cubicBezTo>
                        <a:pt x="69" y="298"/>
                        <a:pt x="69" y="320"/>
                        <a:pt x="47" y="343"/>
                      </a:cubicBezTo>
                      <a:cubicBezTo>
                        <a:pt x="24" y="389"/>
                        <a:pt x="24" y="434"/>
                        <a:pt x="69" y="457"/>
                      </a:cubicBezTo>
                      <a:cubicBezTo>
                        <a:pt x="100" y="478"/>
                        <a:pt x="136" y="489"/>
                        <a:pt x="169" y="489"/>
                      </a:cubicBezTo>
                      <a:cubicBezTo>
                        <a:pt x="211" y="489"/>
                        <a:pt x="250" y="472"/>
                        <a:pt x="275" y="434"/>
                      </a:cubicBezTo>
                      <a:cubicBezTo>
                        <a:pt x="275" y="434"/>
                        <a:pt x="298" y="412"/>
                        <a:pt x="298" y="412"/>
                      </a:cubicBezTo>
                      <a:lnTo>
                        <a:pt x="343" y="412"/>
                      </a:lnTo>
                      <a:cubicBezTo>
                        <a:pt x="343" y="434"/>
                        <a:pt x="343" y="457"/>
                        <a:pt x="343" y="457"/>
                      </a:cubicBezTo>
                      <a:cubicBezTo>
                        <a:pt x="320" y="549"/>
                        <a:pt x="343" y="640"/>
                        <a:pt x="435" y="663"/>
                      </a:cubicBezTo>
                      <a:cubicBezTo>
                        <a:pt x="457" y="668"/>
                        <a:pt x="479" y="671"/>
                        <a:pt x="499" y="671"/>
                      </a:cubicBezTo>
                      <a:cubicBezTo>
                        <a:pt x="559" y="671"/>
                        <a:pt x="606" y="646"/>
                        <a:pt x="640" y="594"/>
                      </a:cubicBezTo>
                      <a:cubicBezTo>
                        <a:pt x="640" y="640"/>
                        <a:pt x="663" y="686"/>
                        <a:pt x="663" y="731"/>
                      </a:cubicBezTo>
                      <a:cubicBezTo>
                        <a:pt x="686" y="765"/>
                        <a:pt x="726" y="783"/>
                        <a:pt x="766" y="783"/>
                      </a:cubicBezTo>
                      <a:cubicBezTo>
                        <a:pt x="806" y="783"/>
                        <a:pt x="845" y="765"/>
                        <a:pt x="868" y="731"/>
                      </a:cubicBezTo>
                      <a:cubicBezTo>
                        <a:pt x="891" y="731"/>
                        <a:pt x="891" y="708"/>
                        <a:pt x="891" y="708"/>
                      </a:cubicBezTo>
                      <a:lnTo>
                        <a:pt x="914" y="708"/>
                      </a:lnTo>
                      <a:cubicBezTo>
                        <a:pt x="937" y="708"/>
                        <a:pt x="937" y="686"/>
                        <a:pt x="960" y="686"/>
                      </a:cubicBezTo>
                      <a:cubicBezTo>
                        <a:pt x="982" y="708"/>
                        <a:pt x="1005" y="708"/>
                        <a:pt x="1005" y="708"/>
                      </a:cubicBezTo>
                      <a:cubicBezTo>
                        <a:pt x="1005" y="708"/>
                        <a:pt x="1005" y="731"/>
                        <a:pt x="1005" y="731"/>
                      </a:cubicBezTo>
                      <a:cubicBezTo>
                        <a:pt x="982" y="754"/>
                        <a:pt x="982" y="777"/>
                        <a:pt x="982" y="800"/>
                      </a:cubicBezTo>
                      <a:cubicBezTo>
                        <a:pt x="982" y="822"/>
                        <a:pt x="1005" y="845"/>
                        <a:pt x="1005" y="845"/>
                      </a:cubicBezTo>
                      <a:cubicBezTo>
                        <a:pt x="1028" y="868"/>
                        <a:pt x="1051" y="868"/>
                        <a:pt x="1074" y="868"/>
                      </a:cubicBezTo>
                      <a:cubicBezTo>
                        <a:pt x="1080" y="875"/>
                        <a:pt x="1089" y="878"/>
                        <a:pt x="1099" y="878"/>
                      </a:cubicBezTo>
                      <a:cubicBezTo>
                        <a:pt x="1123" y="878"/>
                        <a:pt x="1156" y="861"/>
                        <a:pt x="1188" y="845"/>
                      </a:cubicBezTo>
                      <a:cubicBezTo>
                        <a:pt x="1188" y="845"/>
                        <a:pt x="1188" y="822"/>
                        <a:pt x="1188" y="822"/>
                      </a:cubicBezTo>
                      <a:cubicBezTo>
                        <a:pt x="1188" y="822"/>
                        <a:pt x="1211" y="845"/>
                        <a:pt x="1233" y="845"/>
                      </a:cubicBezTo>
                      <a:lnTo>
                        <a:pt x="1211" y="845"/>
                      </a:lnTo>
                      <a:cubicBezTo>
                        <a:pt x="1233" y="914"/>
                        <a:pt x="1279" y="959"/>
                        <a:pt x="1348" y="959"/>
                      </a:cubicBezTo>
                      <a:cubicBezTo>
                        <a:pt x="1348" y="982"/>
                        <a:pt x="1348" y="982"/>
                        <a:pt x="1325" y="982"/>
                      </a:cubicBezTo>
                      <a:cubicBezTo>
                        <a:pt x="1325" y="1005"/>
                        <a:pt x="1325" y="1051"/>
                        <a:pt x="1325" y="1074"/>
                      </a:cubicBezTo>
                      <a:cubicBezTo>
                        <a:pt x="1279" y="1096"/>
                        <a:pt x="1256" y="1119"/>
                        <a:pt x="1256" y="1165"/>
                      </a:cubicBezTo>
                      <a:cubicBezTo>
                        <a:pt x="1256" y="1211"/>
                        <a:pt x="1302" y="1233"/>
                        <a:pt x="1325" y="1233"/>
                      </a:cubicBezTo>
                      <a:cubicBezTo>
                        <a:pt x="1370" y="1245"/>
                        <a:pt x="1410" y="1250"/>
                        <a:pt x="1447" y="1250"/>
                      </a:cubicBezTo>
                      <a:cubicBezTo>
                        <a:pt x="1485" y="1250"/>
                        <a:pt x="1519" y="1245"/>
                        <a:pt x="1553" y="1233"/>
                      </a:cubicBezTo>
                      <a:cubicBezTo>
                        <a:pt x="1644" y="1211"/>
                        <a:pt x="1713" y="1188"/>
                        <a:pt x="1758" y="1142"/>
                      </a:cubicBezTo>
                      <a:cubicBezTo>
                        <a:pt x="1781" y="1119"/>
                        <a:pt x="1804" y="1096"/>
                        <a:pt x="1804" y="1074"/>
                      </a:cubicBezTo>
                      <a:cubicBezTo>
                        <a:pt x="1804" y="1028"/>
                        <a:pt x="1781" y="1005"/>
                        <a:pt x="1758" y="982"/>
                      </a:cubicBezTo>
                      <a:lnTo>
                        <a:pt x="1713" y="982"/>
                      </a:lnTo>
                      <a:cubicBezTo>
                        <a:pt x="1758" y="937"/>
                        <a:pt x="1781" y="914"/>
                        <a:pt x="1804" y="891"/>
                      </a:cubicBezTo>
                      <a:lnTo>
                        <a:pt x="1827" y="891"/>
                      </a:lnTo>
                      <a:cubicBezTo>
                        <a:pt x="1850" y="914"/>
                        <a:pt x="1873" y="937"/>
                        <a:pt x="1918" y="937"/>
                      </a:cubicBezTo>
                      <a:cubicBezTo>
                        <a:pt x="1964" y="937"/>
                        <a:pt x="2032" y="937"/>
                        <a:pt x="2055" y="891"/>
                      </a:cubicBezTo>
                      <a:lnTo>
                        <a:pt x="2078" y="891"/>
                      </a:lnTo>
                      <a:cubicBezTo>
                        <a:pt x="2095" y="942"/>
                        <a:pt x="2138" y="968"/>
                        <a:pt x="2187" y="968"/>
                      </a:cubicBezTo>
                      <a:cubicBezTo>
                        <a:pt x="2204" y="968"/>
                        <a:pt x="2221" y="965"/>
                        <a:pt x="2238" y="959"/>
                      </a:cubicBezTo>
                      <a:cubicBezTo>
                        <a:pt x="2329" y="937"/>
                        <a:pt x="2420" y="891"/>
                        <a:pt x="2489" y="822"/>
                      </a:cubicBezTo>
                      <a:cubicBezTo>
                        <a:pt x="2557" y="800"/>
                        <a:pt x="2603" y="731"/>
                        <a:pt x="2671" y="686"/>
                      </a:cubicBezTo>
                      <a:cubicBezTo>
                        <a:pt x="2709" y="723"/>
                        <a:pt x="2761" y="740"/>
                        <a:pt x="2811" y="740"/>
                      </a:cubicBezTo>
                      <a:cubicBezTo>
                        <a:pt x="2852" y="740"/>
                        <a:pt x="2892" y="729"/>
                        <a:pt x="2923" y="708"/>
                      </a:cubicBezTo>
                      <a:cubicBezTo>
                        <a:pt x="2991" y="640"/>
                        <a:pt x="3082" y="571"/>
                        <a:pt x="3128" y="503"/>
                      </a:cubicBezTo>
                      <a:cubicBezTo>
                        <a:pt x="3196" y="434"/>
                        <a:pt x="3242" y="343"/>
                        <a:pt x="3288" y="275"/>
                      </a:cubicBezTo>
                      <a:cubicBezTo>
                        <a:pt x="3355" y="174"/>
                        <a:pt x="3250" y="111"/>
                        <a:pt x="3154" y="111"/>
                      </a:cubicBezTo>
                      <a:cubicBezTo>
                        <a:pt x="3118" y="111"/>
                        <a:pt x="3084" y="119"/>
                        <a:pt x="3060" y="138"/>
                      </a:cubicBezTo>
                      <a:cubicBezTo>
                        <a:pt x="3060" y="138"/>
                        <a:pt x="3060" y="138"/>
                        <a:pt x="3037" y="161"/>
                      </a:cubicBezTo>
                      <a:cubicBezTo>
                        <a:pt x="3037" y="138"/>
                        <a:pt x="3037" y="138"/>
                        <a:pt x="3037" y="138"/>
                      </a:cubicBezTo>
                      <a:cubicBezTo>
                        <a:pt x="3023" y="131"/>
                        <a:pt x="3008" y="128"/>
                        <a:pt x="2992" y="128"/>
                      </a:cubicBezTo>
                      <a:cubicBezTo>
                        <a:pt x="2953" y="128"/>
                        <a:pt x="2909" y="144"/>
                        <a:pt x="2877" y="161"/>
                      </a:cubicBezTo>
                      <a:cubicBezTo>
                        <a:pt x="2854" y="183"/>
                        <a:pt x="2808" y="206"/>
                        <a:pt x="2763" y="252"/>
                      </a:cubicBezTo>
                      <a:cubicBezTo>
                        <a:pt x="2740" y="252"/>
                        <a:pt x="2717" y="275"/>
                        <a:pt x="2694" y="298"/>
                      </a:cubicBezTo>
                      <a:cubicBezTo>
                        <a:pt x="2717" y="252"/>
                        <a:pt x="2717" y="229"/>
                        <a:pt x="2740" y="183"/>
                      </a:cubicBezTo>
                      <a:cubicBezTo>
                        <a:pt x="2755" y="123"/>
                        <a:pt x="2699" y="92"/>
                        <a:pt x="2640" y="92"/>
                      </a:cubicBezTo>
                      <a:cubicBezTo>
                        <a:pt x="2611" y="92"/>
                        <a:pt x="2580" y="100"/>
                        <a:pt x="2557" y="115"/>
                      </a:cubicBezTo>
                      <a:cubicBezTo>
                        <a:pt x="2512" y="138"/>
                        <a:pt x="2466" y="161"/>
                        <a:pt x="2443" y="206"/>
                      </a:cubicBezTo>
                      <a:cubicBezTo>
                        <a:pt x="2398" y="252"/>
                        <a:pt x="2375" y="298"/>
                        <a:pt x="2329" y="343"/>
                      </a:cubicBezTo>
                      <a:cubicBezTo>
                        <a:pt x="2283" y="343"/>
                        <a:pt x="2238" y="343"/>
                        <a:pt x="2192" y="366"/>
                      </a:cubicBezTo>
                      <a:cubicBezTo>
                        <a:pt x="2192" y="343"/>
                        <a:pt x="2146" y="320"/>
                        <a:pt x="2124" y="320"/>
                      </a:cubicBezTo>
                      <a:cubicBezTo>
                        <a:pt x="2101" y="320"/>
                        <a:pt x="2055" y="320"/>
                        <a:pt x="2010" y="366"/>
                      </a:cubicBezTo>
                      <a:cubicBezTo>
                        <a:pt x="1964" y="320"/>
                        <a:pt x="1895" y="320"/>
                        <a:pt x="1827" y="320"/>
                      </a:cubicBezTo>
                      <a:cubicBezTo>
                        <a:pt x="1810" y="287"/>
                        <a:pt x="1769" y="266"/>
                        <a:pt x="1721" y="266"/>
                      </a:cubicBezTo>
                      <a:cubicBezTo>
                        <a:pt x="1704" y="266"/>
                        <a:pt x="1686" y="269"/>
                        <a:pt x="1667" y="275"/>
                      </a:cubicBezTo>
                      <a:cubicBezTo>
                        <a:pt x="1654" y="221"/>
                        <a:pt x="1601" y="199"/>
                        <a:pt x="1546" y="199"/>
                      </a:cubicBezTo>
                      <a:cubicBezTo>
                        <a:pt x="1507" y="199"/>
                        <a:pt x="1467" y="210"/>
                        <a:pt x="1439" y="229"/>
                      </a:cubicBezTo>
                      <a:cubicBezTo>
                        <a:pt x="1426" y="222"/>
                        <a:pt x="1412" y="220"/>
                        <a:pt x="1399" y="220"/>
                      </a:cubicBezTo>
                      <a:cubicBezTo>
                        <a:pt x="1368" y="220"/>
                        <a:pt x="1341" y="236"/>
                        <a:pt x="1325" y="252"/>
                      </a:cubicBezTo>
                      <a:cubicBezTo>
                        <a:pt x="1302" y="298"/>
                        <a:pt x="1279" y="343"/>
                        <a:pt x="1256" y="389"/>
                      </a:cubicBezTo>
                      <a:lnTo>
                        <a:pt x="1211" y="389"/>
                      </a:lnTo>
                      <a:cubicBezTo>
                        <a:pt x="1211" y="389"/>
                        <a:pt x="1211" y="389"/>
                        <a:pt x="1233" y="366"/>
                      </a:cubicBezTo>
                      <a:cubicBezTo>
                        <a:pt x="1256" y="320"/>
                        <a:pt x="1233" y="275"/>
                        <a:pt x="1188" y="275"/>
                      </a:cubicBezTo>
                      <a:cubicBezTo>
                        <a:pt x="1169" y="265"/>
                        <a:pt x="1146" y="260"/>
                        <a:pt x="1124" y="260"/>
                      </a:cubicBezTo>
                      <a:cubicBezTo>
                        <a:pt x="1093" y="260"/>
                        <a:pt x="1064" y="271"/>
                        <a:pt x="1051" y="298"/>
                      </a:cubicBezTo>
                      <a:cubicBezTo>
                        <a:pt x="1005" y="343"/>
                        <a:pt x="937" y="412"/>
                        <a:pt x="891" y="457"/>
                      </a:cubicBezTo>
                      <a:cubicBezTo>
                        <a:pt x="868" y="457"/>
                        <a:pt x="868" y="457"/>
                        <a:pt x="845" y="480"/>
                      </a:cubicBezTo>
                      <a:cubicBezTo>
                        <a:pt x="823" y="434"/>
                        <a:pt x="823" y="389"/>
                        <a:pt x="777" y="366"/>
                      </a:cubicBezTo>
                      <a:cubicBezTo>
                        <a:pt x="757" y="359"/>
                        <a:pt x="739" y="357"/>
                        <a:pt x="722" y="357"/>
                      </a:cubicBezTo>
                      <a:cubicBezTo>
                        <a:pt x="682" y="357"/>
                        <a:pt x="649" y="373"/>
                        <a:pt x="617" y="389"/>
                      </a:cubicBezTo>
                      <a:cubicBezTo>
                        <a:pt x="594" y="412"/>
                        <a:pt x="594" y="412"/>
                        <a:pt x="594" y="412"/>
                      </a:cubicBezTo>
                      <a:cubicBezTo>
                        <a:pt x="594" y="366"/>
                        <a:pt x="594" y="343"/>
                        <a:pt x="572" y="298"/>
                      </a:cubicBezTo>
                      <a:cubicBezTo>
                        <a:pt x="549" y="275"/>
                        <a:pt x="526" y="229"/>
                        <a:pt x="480" y="229"/>
                      </a:cubicBezTo>
                      <a:lnTo>
                        <a:pt x="457" y="229"/>
                      </a:lnTo>
                      <a:cubicBezTo>
                        <a:pt x="435" y="206"/>
                        <a:pt x="435" y="183"/>
                        <a:pt x="435" y="161"/>
                      </a:cubicBezTo>
                      <a:cubicBezTo>
                        <a:pt x="435" y="138"/>
                        <a:pt x="435" y="92"/>
                        <a:pt x="435" y="69"/>
                      </a:cubicBezTo>
                      <a:cubicBezTo>
                        <a:pt x="457" y="46"/>
                        <a:pt x="412" y="1"/>
                        <a:pt x="36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7" name="Google Shape;3167;p58"/>
                <p:cNvSpPr/>
                <p:nvPr/>
              </p:nvSpPr>
              <p:spPr>
                <a:xfrm>
                  <a:off x="4377627" y="3369189"/>
                  <a:ext cx="17213" cy="10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" h="590" extrusionOk="0">
                      <a:moveTo>
                        <a:pt x="435" y="1"/>
                      </a:moveTo>
                      <a:cubicBezTo>
                        <a:pt x="412" y="1"/>
                        <a:pt x="383" y="22"/>
                        <a:pt x="366" y="56"/>
                      </a:cubicBezTo>
                      <a:cubicBezTo>
                        <a:pt x="366" y="56"/>
                        <a:pt x="366" y="78"/>
                        <a:pt x="343" y="101"/>
                      </a:cubicBezTo>
                      <a:lnTo>
                        <a:pt x="343" y="124"/>
                      </a:lnTo>
                      <a:cubicBezTo>
                        <a:pt x="343" y="124"/>
                        <a:pt x="320" y="147"/>
                        <a:pt x="320" y="147"/>
                      </a:cubicBezTo>
                      <a:cubicBezTo>
                        <a:pt x="298" y="192"/>
                        <a:pt x="252" y="238"/>
                        <a:pt x="229" y="261"/>
                      </a:cubicBezTo>
                      <a:cubicBezTo>
                        <a:pt x="206" y="284"/>
                        <a:pt x="183" y="307"/>
                        <a:pt x="183" y="307"/>
                      </a:cubicBezTo>
                      <a:cubicBezTo>
                        <a:pt x="183" y="307"/>
                        <a:pt x="161" y="329"/>
                        <a:pt x="161" y="329"/>
                      </a:cubicBezTo>
                      <a:lnTo>
                        <a:pt x="138" y="352"/>
                      </a:lnTo>
                      <a:cubicBezTo>
                        <a:pt x="92" y="398"/>
                        <a:pt x="46" y="421"/>
                        <a:pt x="24" y="489"/>
                      </a:cubicBezTo>
                      <a:cubicBezTo>
                        <a:pt x="1" y="512"/>
                        <a:pt x="24" y="558"/>
                        <a:pt x="69" y="558"/>
                      </a:cubicBezTo>
                      <a:cubicBezTo>
                        <a:pt x="85" y="574"/>
                        <a:pt x="113" y="590"/>
                        <a:pt x="144" y="590"/>
                      </a:cubicBezTo>
                      <a:cubicBezTo>
                        <a:pt x="157" y="590"/>
                        <a:pt x="170" y="587"/>
                        <a:pt x="183" y="581"/>
                      </a:cubicBezTo>
                      <a:cubicBezTo>
                        <a:pt x="206" y="558"/>
                        <a:pt x="229" y="535"/>
                        <a:pt x="275" y="512"/>
                      </a:cubicBezTo>
                      <a:cubicBezTo>
                        <a:pt x="275" y="489"/>
                        <a:pt x="298" y="466"/>
                        <a:pt x="320" y="444"/>
                      </a:cubicBezTo>
                      <a:cubicBezTo>
                        <a:pt x="320" y="489"/>
                        <a:pt x="320" y="512"/>
                        <a:pt x="343" y="512"/>
                      </a:cubicBezTo>
                      <a:cubicBezTo>
                        <a:pt x="366" y="535"/>
                        <a:pt x="366" y="535"/>
                        <a:pt x="389" y="535"/>
                      </a:cubicBezTo>
                      <a:cubicBezTo>
                        <a:pt x="400" y="546"/>
                        <a:pt x="417" y="552"/>
                        <a:pt x="434" y="552"/>
                      </a:cubicBezTo>
                      <a:cubicBezTo>
                        <a:pt x="452" y="552"/>
                        <a:pt x="469" y="546"/>
                        <a:pt x="480" y="535"/>
                      </a:cubicBezTo>
                      <a:cubicBezTo>
                        <a:pt x="503" y="512"/>
                        <a:pt x="526" y="512"/>
                        <a:pt x="549" y="489"/>
                      </a:cubicBezTo>
                      <a:cubicBezTo>
                        <a:pt x="549" y="489"/>
                        <a:pt x="571" y="466"/>
                        <a:pt x="571" y="466"/>
                      </a:cubicBezTo>
                      <a:cubicBezTo>
                        <a:pt x="594" y="444"/>
                        <a:pt x="640" y="398"/>
                        <a:pt x="663" y="375"/>
                      </a:cubicBezTo>
                      <a:lnTo>
                        <a:pt x="777" y="375"/>
                      </a:lnTo>
                      <a:cubicBezTo>
                        <a:pt x="800" y="375"/>
                        <a:pt x="800" y="375"/>
                        <a:pt x="822" y="352"/>
                      </a:cubicBezTo>
                      <a:cubicBezTo>
                        <a:pt x="845" y="352"/>
                        <a:pt x="868" y="352"/>
                        <a:pt x="868" y="329"/>
                      </a:cubicBezTo>
                      <a:lnTo>
                        <a:pt x="891" y="329"/>
                      </a:lnTo>
                      <a:cubicBezTo>
                        <a:pt x="891" y="307"/>
                        <a:pt x="914" y="307"/>
                        <a:pt x="914" y="307"/>
                      </a:cubicBezTo>
                      <a:cubicBezTo>
                        <a:pt x="937" y="284"/>
                        <a:pt x="937" y="261"/>
                        <a:pt x="937" y="238"/>
                      </a:cubicBezTo>
                      <a:cubicBezTo>
                        <a:pt x="959" y="238"/>
                        <a:pt x="959" y="215"/>
                        <a:pt x="937" y="215"/>
                      </a:cubicBezTo>
                      <a:cubicBezTo>
                        <a:pt x="937" y="192"/>
                        <a:pt x="937" y="192"/>
                        <a:pt x="937" y="170"/>
                      </a:cubicBezTo>
                      <a:cubicBezTo>
                        <a:pt x="914" y="170"/>
                        <a:pt x="914" y="170"/>
                        <a:pt x="914" y="147"/>
                      </a:cubicBezTo>
                      <a:cubicBezTo>
                        <a:pt x="891" y="147"/>
                        <a:pt x="891" y="147"/>
                        <a:pt x="868" y="124"/>
                      </a:cubicBezTo>
                      <a:lnTo>
                        <a:pt x="777" y="124"/>
                      </a:lnTo>
                      <a:cubicBezTo>
                        <a:pt x="777" y="124"/>
                        <a:pt x="754" y="124"/>
                        <a:pt x="754" y="147"/>
                      </a:cubicBezTo>
                      <a:lnTo>
                        <a:pt x="731" y="147"/>
                      </a:lnTo>
                      <a:cubicBezTo>
                        <a:pt x="708" y="124"/>
                        <a:pt x="686" y="124"/>
                        <a:pt x="663" y="124"/>
                      </a:cubicBezTo>
                      <a:cubicBezTo>
                        <a:pt x="617" y="124"/>
                        <a:pt x="549" y="147"/>
                        <a:pt x="549" y="192"/>
                      </a:cubicBezTo>
                      <a:cubicBezTo>
                        <a:pt x="549" y="192"/>
                        <a:pt x="549" y="215"/>
                        <a:pt x="549" y="215"/>
                      </a:cubicBezTo>
                      <a:cubicBezTo>
                        <a:pt x="526" y="238"/>
                        <a:pt x="503" y="261"/>
                        <a:pt x="480" y="284"/>
                      </a:cubicBezTo>
                      <a:cubicBezTo>
                        <a:pt x="457" y="307"/>
                        <a:pt x="434" y="329"/>
                        <a:pt x="412" y="352"/>
                      </a:cubicBezTo>
                      <a:cubicBezTo>
                        <a:pt x="412" y="352"/>
                        <a:pt x="389" y="375"/>
                        <a:pt x="389" y="375"/>
                      </a:cubicBezTo>
                      <a:cubicBezTo>
                        <a:pt x="389" y="352"/>
                        <a:pt x="412" y="352"/>
                        <a:pt x="412" y="329"/>
                      </a:cubicBezTo>
                      <a:cubicBezTo>
                        <a:pt x="480" y="261"/>
                        <a:pt x="549" y="170"/>
                        <a:pt x="526" y="56"/>
                      </a:cubicBezTo>
                      <a:cubicBezTo>
                        <a:pt x="526" y="33"/>
                        <a:pt x="503" y="10"/>
                        <a:pt x="457" y="10"/>
                      </a:cubicBezTo>
                      <a:cubicBezTo>
                        <a:pt x="451" y="4"/>
                        <a:pt x="443" y="1"/>
                        <a:pt x="4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8" name="Google Shape;3168;p58"/>
                <p:cNvSpPr/>
                <p:nvPr/>
              </p:nvSpPr>
              <p:spPr>
                <a:xfrm>
                  <a:off x="4390394" y="3358682"/>
                  <a:ext cx="12623" cy="9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511" extrusionOk="0">
                      <a:moveTo>
                        <a:pt x="302" y="0"/>
                      </a:moveTo>
                      <a:cubicBezTo>
                        <a:pt x="278" y="0"/>
                        <a:pt x="256" y="8"/>
                        <a:pt x="247" y="25"/>
                      </a:cubicBezTo>
                      <a:cubicBezTo>
                        <a:pt x="202" y="71"/>
                        <a:pt x="156" y="139"/>
                        <a:pt x="133" y="208"/>
                      </a:cubicBezTo>
                      <a:lnTo>
                        <a:pt x="88" y="299"/>
                      </a:lnTo>
                      <a:cubicBezTo>
                        <a:pt x="65" y="299"/>
                        <a:pt x="65" y="322"/>
                        <a:pt x="42" y="345"/>
                      </a:cubicBezTo>
                      <a:cubicBezTo>
                        <a:pt x="42" y="368"/>
                        <a:pt x="19" y="390"/>
                        <a:pt x="19" y="390"/>
                      </a:cubicBezTo>
                      <a:cubicBezTo>
                        <a:pt x="0" y="466"/>
                        <a:pt x="60" y="510"/>
                        <a:pt x="120" y="510"/>
                      </a:cubicBezTo>
                      <a:cubicBezTo>
                        <a:pt x="132" y="510"/>
                        <a:pt x="144" y="509"/>
                        <a:pt x="156" y="505"/>
                      </a:cubicBezTo>
                      <a:cubicBezTo>
                        <a:pt x="225" y="482"/>
                        <a:pt x="270" y="459"/>
                        <a:pt x="270" y="390"/>
                      </a:cubicBezTo>
                      <a:cubicBezTo>
                        <a:pt x="270" y="390"/>
                        <a:pt x="270" y="368"/>
                        <a:pt x="270" y="368"/>
                      </a:cubicBezTo>
                      <a:cubicBezTo>
                        <a:pt x="270" y="345"/>
                        <a:pt x="270" y="322"/>
                        <a:pt x="293" y="299"/>
                      </a:cubicBezTo>
                      <a:cubicBezTo>
                        <a:pt x="293" y="322"/>
                        <a:pt x="316" y="345"/>
                        <a:pt x="339" y="345"/>
                      </a:cubicBezTo>
                      <a:lnTo>
                        <a:pt x="453" y="345"/>
                      </a:lnTo>
                      <a:cubicBezTo>
                        <a:pt x="453" y="345"/>
                        <a:pt x="453" y="322"/>
                        <a:pt x="453" y="322"/>
                      </a:cubicBezTo>
                      <a:lnTo>
                        <a:pt x="476" y="322"/>
                      </a:lnTo>
                      <a:cubicBezTo>
                        <a:pt x="476" y="345"/>
                        <a:pt x="476" y="345"/>
                        <a:pt x="499" y="368"/>
                      </a:cubicBezTo>
                      <a:lnTo>
                        <a:pt x="521" y="368"/>
                      </a:lnTo>
                      <a:cubicBezTo>
                        <a:pt x="521" y="390"/>
                        <a:pt x="544" y="390"/>
                        <a:pt x="544" y="390"/>
                      </a:cubicBezTo>
                      <a:lnTo>
                        <a:pt x="613" y="390"/>
                      </a:lnTo>
                      <a:cubicBezTo>
                        <a:pt x="613" y="390"/>
                        <a:pt x="635" y="390"/>
                        <a:pt x="635" y="368"/>
                      </a:cubicBezTo>
                      <a:cubicBezTo>
                        <a:pt x="658" y="368"/>
                        <a:pt x="658" y="368"/>
                        <a:pt x="681" y="345"/>
                      </a:cubicBezTo>
                      <a:cubicBezTo>
                        <a:pt x="681" y="345"/>
                        <a:pt x="681" y="345"/>
                        <a:pt x="681" y="322"/>
                      </a:cubicBezTo>
                      <a:cubicBezTo>
                        <a:pt x="704" y="322"/>
                        <a:pt x="704" y="299"/>
                        <a:pt x="704" y="299"/>
                      </a:cubicBezTo>
                      <a:cubicBezTo>
                        <a:pt x="704" y="276"/>
                        <a:pt x="704" y="254"/>
                        <a:pt x="681" y="254"/>
                      </a:cubicBezTo>
                      <a:cubicBezTo>
                        <a:pt x="681" y="231"/>
                        <a:pt x="681" y="231"/>
                        <a:pt x="658" y="231"/>
                      </a:cubicBezTo>
                      <a:cubicBezTo>
                        <a:pt x="658" y="208"/>
                        <a:pt x="635" y="208"/>
                        <a:pt x="613" y="208"/>
                      </a:cubicBezTo>
                      <a:cubicBezTo>
                        <a:pt x="613" y="185"/>
                        <a:pt x="613" y="185"/>
                        <a:pt x="613" y="162"/>
                      </a:cubicBezTo>
                      <a:cubicBezTo>
                        <a:pt x="613" y="162"/>
                        <a:pt x="613" y="139"/>
                        <a:pt x="613" y="139"/>
                      </a:cubicBezTo>
                      <a:cubicBezTo>
                        <a:pt x="613" y="117"/>
                        <a:pt x="590" y="117"/>
                        <a:pt x="590" y="117"/>
                      </a:cubicBezTo>
                      <a:cubicBezTo>
                        <a:pt x="590" y="117"/>
                        <a:pt x="567" y="117"/>
                        <a:pt x="567" y="94"/>
                      </a:cubicBezTo>
                      <a:lnTo>
                        <a:pt x="499" y="94"/>
                      </a:lnTo>
                      <a:cubicBezTo>
                        <a:pt x="499" y="71"/>
                        <a:pt x="476" y="48"/>
                        <a:pt x="476" y="48"/>
                      </a:cubicBezTo>
                      <a:lnTo>
                        <a:pt x="384" y="48"/>
                      </a:lnTo>
                      <a:cubicBezTo>
                        <a:pt x="384" y="20"/>
                        <a:pt x="341" y="0"/>
                        <a:pt x="3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9" name="Google Shape;3169;p58"/>
                <p:cNvSpPr/>
                <p:nvPr/>
              </p:nvSpPr>
              <p:spPr>
                <a:xfrm>
                  <a:off x="4323603" y="3352388"/>
                  <a:ext cx="31951" cy="28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" h="1598" extrusionOk="0">
                      <a:moveTo>
                        <a:pt x="180" y="0"/>
                      </a:moveTo>
                      <a:cubicBezTo>
                        <a:pt x="135" y="0"/>
                        <a:pt x="88" y="19"/>
                        <a:pt x="69" y="57"/>
                      </a:cubicBezTo>
                      <a:cubicBezTo>
                        <a:pt x="46" y="102"/>
                        <a:pt x="24" y="171"/>
                        <a:pt x="24" y="239"/>
                      </a:cubicBezTo>
                      <a:cubicBezTo>
                        <a:pt x="1" y="308"/>
                        <a:pt x="1" y="376"/>
                        <a:pt x="1" y="422"/>
                      </a:cubicBezTo>
                      <a:cubicBezTo>
                        <a:pt x="1" y="468"/>
                        <a:pt x="1" y="513"/>
                        <a:pt x="24" y="536"/>
                      </a:cubicBezTo>
                      <a:cubicBezTo>
                        <a:pt x="46" y="582"/>
                        <a:pt x="115" y="605"/>
                        <a:pt x="161" y="605"/>
                      </a:cubicBezTo>
                      <a:lnTo>
                        <a:pt x="183" y="605"/>
                      </a:lnTo>
                      <a:cubicBezTo>
                        <a:pt x="183" y="650"/>
                        <a:pt x="229" y="696"/>
                        <a:pt x="298" y="696"/>
                      </a:cubicBezTo>
                      <a:cubicBezTo>
                        <a:pt x="311" y="702"/>
                        <a:pt x="322" y="705"/>
                        <a:pt x="333" y="705"/>
                      </a:cubicBezTo>
                      <a:cubicBezTo>
                        <a:pt x="359" y="705"/>
                        <a:pt x="379" y="689"/>
                        <a:pt x="412" y="673"/>
                      </a:cubicBezTo>
                      <a:lnTo>
                        <a:pt x="412" y="673"/>
                      </a:lnTo>
                      <a:cubicBezTo>
                        <a:pt x="389" y="741"/>
                        <a:pt x="389" y="787"/>
                        <a:pt x="435" y="833"/>
                      </a:cubicBezTo>
                      <a:cubicBezTo>
                        <a:pt x="460" y="858"/>
                        <a:pt x="498" y="876"/>
                        <a:pt x="536" y="876"/>
                      </a:cubicBezTo>
                      <a:cubicBezTo>
                        <a:pt x="567" y="876"/>
                        <a:pt x="597" y="864"/>
                        <a:pt x="617" y="833"/>
                      </a:cubicBezTo>
                      <a:cubicBezTo>
                        <a:pt x="625" y="825"/>
                        <a:pt x="627" y="823"/>
                        <a:pt x="628" y="823"/>
                      </a:cubicBezTo>
                      <a:lnTo>
                        <a:pt x="628" y="823"/>
                      </a:lnTo>
                      <a:cubicBezTo>
                        <a:pt x="630" y="823"/>
                        <a:pt x="625" y="833"/>
                        <a:pt x="640" y="833"/>
                      </a:cubicBezTo>
                      <a:cubicBezTo>
                        <a:pt x="640" y="833"/>
                        <a:pt x="640" y="810"/>
                        <a:pt x="663" y="810"/>
                      </a:cubicBezTo>
                      <a:cubicBezTo>
                        <a:pt x="663" y="847"/>
                        <a:pt x="663" y="882"/>
                        <a:pt x="663" y="901"/>
                      </a:cubicBezTo>
                      <a:cubicBezTo>
                        <a:pt x="663" y="947"/>
                        <a:pt x="663" y="1015"/>
                        <a:pt x="663" y="1061"/>
                      </a:cubicBezTo>
                      <a:lnTo>
                        <a:pt x="686" y="1061"/>
                      </a:lnTo>
                      <a:cubicBezTo>
                        <a:pt x="686" y="1084"/>
                        <a:pt x="686" y="1084"/>
                        <a:pt x="708" y="1084"/>
                      </a:cubicBezTo>
                      <a:cubicBezTo>
                        <a:pt x="731" y="1107"/>
                        <a:pt x="754" y="1107"/>
                        <a:pt x="777" y="1107"/>
                      </a:cubicBezTo>
                      <a:lnTo>
                        <a:pt x="823" y="1107"/>
                      </a:lnTo>
                      <a:cubicBezTo>
                        <a:pt x="845" y="1084"/>
                        <a:pt x="868" y="1084"/>
                        <a:pt x="868" y="1061"/>
                      </a:cubicBezTo>
                      <a:cubicBezTo>
                        <a:pt x="868" y="1038"/>
                        <a:pt x="868" y="1038"/>
                        <a:pt x="891" y="1015"/>
                      </a:cubicBezTo>
                      <a:cubicBezTo>
                        <a:pt x="891" y="1015"/>
                        <a:pt x="891" y="993"/>
                        <a:pt x="891" y="970"/>
                      </a:cubicBezTo>
                      <a:cubicBezTo>
                        <a:pt x="914" y="1061"/>
                        <a:pt x="937" y="1129"/>
                        <a:pt x="959" y="1198"/>
                      </a:cubicBezTo>
                      <a:cubicBezTo>
                        <a:pt x="959" y="1221"/>
                        <a:pt x="982" y="1221"/>
                        <a:pt x="1005" y="1244"/>
                      </a:cubicBezTo>
                      <a:cubicBezTo>
                        <a:pt x="1005" y="1244"/>
                        <a:pt x="1005" y="1244"/>
                        <a:pt x="1005" y="1266"/>
                      </a:cubicBezTo>
                      <a:cubicBezTo>
                        <a:pt x="1005" y="1289"/>
                        <a:pt x="1005" y="1335"/>
                        <a:pt x="1028" y="1381"/>
                      </a:cubicBezTo>
                      <a:cubicBezTo>
                        <a:pt x="1074" y="1426"/>
                        <a:pt x="1142" y="1449"/>
                        <a:pt x="1188" y="1449"/>
                      </a:cubicBezTo>
                      <a:cubicBezTo>
                        <a:pt x="1256" y="1426"/>
                        <a:pt x="1279" y="1403"/>
                        <a:pt x="1302" y="1358"/>
                      </a:cubicBezTo>
                      <a:cubicBezTo>
                        <a:pt x="1302" y="1381"/>
                        <a:pt x="1302" y="1403"/>
                        <a:pt x="1325" y="1403"/>
                      </a:cubicBezTo>
                      <a:cubicBezTo>
                        <a:pt x="1348" y="1449"/>
                        <a:pt x="1393" y="1449"/>
                        <a:pt x="1439" y="1449"/>
                      </a:cubicBezTo>
                      <a:cubicBezTo>
                        <a:pt x="1462" y="1495"/>
                        <a:pt x="1484" y="1540"/>
                        <a:pt x="1530" y="1563"/>
                      </a:cubicBezTo>
                      <a:cubicBezTo>
                        <a:pt x="1553" y="1586"/>
                        <a:pt x="1581" y="1597"/>
                        <a:pt x="1613" y="1597"/>
                      </a:cubicBezTo>
                      <a:cubicBezTo>
                        <a:pt x="1644" y="1597"/>
                        <a:pt x="1678" y="1586"/>
                        <a:pt x="1713" y="1563"/>
                      </a:cubicBezTo>
                      <a:cubicBezTo>
                        <a:pt x="1758" y="1540"/>
                        <a:pt x="1781" y="1495"/>
                        <a:pt x="1736" y="1449"/>
                      </a:cubicBezTo>
                      <a:cubicBezTo>
                        <a:pt x="1736" y="1426"/>
                        <a:pt x="1736" y="1426"/>
                        <a:pt x="1713" y="1403"/>
                      </a:cubicBezTo>
                      <a:cubicBezTo>
                        <a:pt x="1713" y="1403"/>
                        <a:pt x="1713" y="1403"/>
                        <a:pt x="1713" y="1381"/>
                      </a:cubicBezTo>
                      <a:cubicBezTo>
                        <a:pt x="1690" y="1358"/>
                        <a:pt x="1690" y="1335"/>
                        <a:pt x="1667" y="1312"/>
                      </a:cubicBezTo>
                      <a:cubicBezTo>
                        <a:pt x="1667" y="1244"/>
                        <a:pt x="1644" y="1198"/>
                        <a:pt x="1599" y="1129"/>
                      </a:cubicBezTo>
                      <a:cubicBezTo>
                        <a:pt x="1566" y="1113"/>
                        <a:pt x="1534" y="1097"/>
                        <a:pt x="1502" y="1097"/>
                      </a:cubicBezTo>
                      <a:cubicBezTo>
                        <a:pt x="1488" y="1097"/>
                        <a:pt x="1475" y="1100"/>
                        <a:pt x="1462" y="1107"/>
                      </a:cubicBezTo>
                      <a:lnTo>
                        <a:pt x="1416" y="1107"/>
                      </a:lnTo>
                      <a:cubicBezTo>
                        <a:pt x="1416" y="1084"/>
                        <a:pt x="1416" y="1084"/>
                        <a:pt x="1416" y="1061"/>
                      </a:cubicBezTo>
                      <a:cubicBezTo>
                        <a:pt x="1393" y="1038"/>
                        <a:pt x="1370" y="993"/>
                        <a:pt x="1348" y="970"/>
                      </a:cubicBezTo>
                      <a:cubicBezTo>
                        <a:pt x="1325" y="947"/>
                        <a:pt x="1290" y="935"/>
                        <a:pt x="1259" y="935"/>
                      </a:cubicBezTo>
                      <a:cubicBezTo>
                        <a:pt x="1228" y="935"/>
                        <a:pt x="1199" y="947"/>
                        <a:pt x="1188" y="970"/>
                      </a:cubicBezTo>
                      <a:cubicBezTo>
                        <a:pt x="1165" y="947"/>
                        <a:pt x="1119" y="924"/>
                        <a:pt x="1074" y="924"/>
                      </a:cubicBezTo>
                      <a:cubicBezTo>
                        <a:pt x="1051" y="856"/>
                        <a:pt x="1028" y="810"/>
                        <a:pt x="1028" y="741"/>
                      </a:cubicBezTo>
                      <a:cubicBezTo>
                        <a:pt x="1005" y="696"/>
                        <a:pt x="982" y="673"/>
                        <a:pt x="937" y="673"/>
                      </a:cubicBezTo>
                      <a:cubicBezTo>
                        <a:pt x="891" y="673"/>
                        <a:pt x="845" y="696"/>
                        <a:pt x="845" y="741"/>
                      </a:cubicBezTo>
                      <a:cubicBezTo>
                        <a:pt x="845" y="792"/>
                        <a:pt x="858" y="842"/>
                        <a:pt x="864" y="893"/>
                      </a:cubicBezTo>
                      <a:lnTo>
                        <a:pt x="864" y="893"/>
                      </a:lnTo>
                      <a:cubicBezTo>
                        <a:pt x="845" y="850"/>
                        <a:pt x="845" y="809"/>
                        <a:pt x="845" y="787"/>
                      </a:cubicBezTo>
                      <a:cubicBezTo>
                        <a:pt x="845" y="764"/>
                        <a:pt x="823" y="741"/>
                        <a:pt x="823" y="741"/>
                      </a:cubicBezTo>
                      <a:cubicBezTo>
                        <a:pt x="800" y="719"/>
                        <a:pt x="777" y="719"/>
                        <a:pt x="754" y="719"/>
                      </a:cubicBezTo>
                      <a:cubicBezTo>
                        <a:pt x="731" y="719"/>
                        <a:pt x="708" y="719"/>
                        <a:pt x="686" y="741"/>
                      </a:cubicBezTo>
                      <a:cubicBezTo>
                        <a:pt x="686" y="696"/>
                        <a:pt x="663" y="696"/>
                        <a:pt x="640" y="673"/>
                      </a:cubicBezTo>
                      <a:cubicBezTo>
                        <a:pt x="640" y="650"/>
                        <a:pt x="640" y="627"/>
                        <a:pt x="640" y="605"/>
                      </a:cubicBezTo>
                      <a:cubicBezTo>
                        <a:pt x="617" y="536"/>
                        <a:pt x="617" y="468"/>
                        <a:pt x="594" y="399"/>
                      </a:cubicBezTo>
                      <a:cubicBezTo>
                        <a:pt x="581" y="372"/>
                        <a:pt x="552" y="361"/>
                        <a:pt x="526" y="361"/>
                      </a:cubicBezTo>
                      <a:cubicBezTo>
                        <a:pt x="507" y="361"/>
                        <a:pt x="490" y="367"/>
                        <a:pt x="480" y="376"/>
                      </a:cubicBezTo>
                      <a:cubicBezTo>
                        <a:pt x="457" y="376"/>
                        <a:pt x="435" y="399"/>
                        <a:pt x="435" y="399"/>
                      </a:cubicBezTo>
                      <a:cubicBezTo>
                        <a:pt x="435" y="353"/>
                        <a:pt x="435" y="285"/>
                        <a:pt x="435" y="239"/>
                      </a:cubicBezTo>
                      <a:cubicBezTo>
                        <a:pt x="435" y="194"/>
                        <a:pt x="389" y="171"/>
                        <a:pt x="343" y="171"/>
                      </a:cubicBezTo>
                      <a:cubicBezTo>
                        <a:pt x="320" y="171"/>
                        <a:pt x="275" y="171"/>
                        <a:pt x="252" y="194"/>
                      </a:cubicBezTo>
                      <a:lnTo>
                        <a:pt x="252" y="171"/>
                      </a:lnTo>
                      <a:cubicBezTo>
                        <a:pt x="275" y="148"/>
                        <a:pt x="275" y="125"/>
                        <a:pt x="275" y="102"/>
                      </a:cubicBezTo>
                      <a:cubicBezTo>
                        <a:pt x="301" y="36"/>
                        <a:pt x="243" y="0"/>
                        <a:pt x="18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0" name="Google Shape;3170;p58"/>
                <p:cNvSpPr/>
                <p:nvPr/>
              </p:nvSpPr>
              <p:spPr>
                <a:xfrm>
                  <a:off x="4360450" y="3364509"/>
                  <a:ext cx="22395" cy="1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" h="796" extrusionOk="0">
                      <a:moveTo>
                        <a:pt x="1099" y="0"/>
                      </a:moveTo>
                      <a:cubicBezTo>
                        <a:pt x="1063" y="0"/>
                        <a:pt x="1027" y="13"/>
                        <a:pt x="1004" y="43"/>
                      </a:cubicBezTo>
                      <a:cubicBezTo>
                        <a:pt x="959" y="88"/>
                        <a:pt x="936" y="134"/>
                        <a:pt x="890" y="180"/>
                      </a:cubicBezTo>
                      <a:cubicBezTo>
                        <a:pt x="867" y="202"/>
                        <a:pt x="845" y="225"/>
                        <a:pt x="845" y="271"/>
                      </a:cubicBezTo>
                      <a:cubicBezTo>
                        <a:pt x="845" y="294"/>
                        <a:pt x="845" y="317"/>
                        <a:pt x="845" y="317"/>
                      </a:cubicBezTo>
                      <a:cubicBezTo>
                        <a:pt x="845" y="339"/>
                        <a:pt x="845" y="339"/>
                        <a:pt x="845" y="339"/>
                      </a:cubicBezTo>
                      <a:lnTo>
                        <a:pt x="822" y="339"/>
                      </a:lnTo>
                      <a:cubicBezTo>
                        <a:pt x="822" y="317"/>
                        <a:pt x="799" y="294"/>
                        <a:pt x="799" y="294"/>
                      </a:cubicBezTo>
                      <a:cubicBezTo>
                        <a:pt x="776" y="282"/>
                        <a:pt x="748" y="277"/>
                        <a:pt x="722" y="277"/>
                      </a:cubicBezTo>
                      <a:cubicBezTo>
                        <a:pt x="696" y="277"/>
                        <a:pt x="673" y="282"/>
                        <a:pt x="662" y="294"/>
                      </a:cubicBezTo>
                      <a:cubicBezTo>
                        <a:pt x="639" y="317"/>
                        <a:pt x="639" y="317"/>
                        <a:pt x="639" y="339"/>
                      </a:cubicBezTo>
                      <a:cubicBezTo>
                        <a:pt x="616" y="294"/>
                        <a:pt x="594" y="225"/>
                        <a:pt x="525" y="225"/>
                      </a:cubicBezTo>
                      <a:cubicBezTo>
                        <a:pt x="479" y="225"/>
                        <a:pt x="434" y="225"/>
                        <a:pt x="411" y="271"/>
                      </a:cubicBezTo>
                      <a:cubicBezTo>
                        <a:pt x="388" y="317"/>
                        <a:pt x="365" y="362"/>
                        <a:pt x="342" y="385"/>
                      </a:cubicBezTo>
                      <a:cubicBezTo>
                        <a:pt x="331" y="351"/>
                        <a:pt x="297" y="334"/>
                        <a:pt x="260" y="334"/>
                      </a:cubicBezTo>
                      <a:cubicBezTo>
                        <a:pt x="223" y="334"/>
                        <a:pt x="183" y="351"/>
                        <a:pt x="160" y="385"/>
                      </a:cubicBezTo>
                      <a:cubicBezTo>
                        <a:pt x="137" y="408"/>
                        <a:pt x="137" y="431"/>
                        <a:pt x="137" y="431"/>
                      </a:cubicBezTo>
                      <a:cubicBezTo>
                        <a:pt x="137" y="453"/>
                        <a:pt x="137" y="453"/>
                        <a:pt x="114" y="453"/>
                      </a:cubicBezTo>
                      <a:cubicBezTo>
                        <a:pt x="114" y="453"/>
                        <a:pt x="114" y="476"/>
                        <a:pt x="114" y="476"/>
                      </a:cubicBezTo>
                      <a:cubicBezTo>
                        <a:pt x="69" y="476"/>
                        <a:pt x="46" y="499"/>
                        <a:pt x="23" y="522"/>
                      </a:cubicBezTo>
                      <a:cubicBezTo>
                        <a:pt x="0" y="590"/>
                        <a:pt x="0" y="636"/>
                        <a:pt x="0" y="705"/>
                      </a:cubicBezTo>
                      <a:cubicBezTo>
                        <a:pt x="0" y="765"/>
                        <a:pt x="71" y="796"/>
                        <a:pt x="139" y="796"/>
                      </a:cubicBezTo>
                      <a:cubicBezTo>
                        <a:pt x="173" y="796"/>
                        <a:pt x="206" y="788"/>
                        <a:pt x="228" y="773"/>
                      </a:cubicBezTo>
                      <a:cubicBezTo>
                        <a:pt x="251" y="727"/>
                        <a:pt x="274" y="705"/>
                        <a:pt x="274" y="682"/>
                      </a:cubicBezTo>
                      <a:cubicBezTo>
                        <a:pt x="342" y="682"/>
                        <a:pt x="411" y="659"/>
                        <a:pt x="457" y="613"/>
                      </a:cubicBezTo>
                      <a:cubicBezTo>
                        <a:pt x="457" y="613"/>
                        <a:pt x="457" y="590"/>
                        <a:pt x="479" y="590"/>
                      </a:cubicBezTo>
                      <a:cubicBezTo>
                        <a:pt x="502" y="613"/>
                        <a:pt x="525" y="636"/>
                        <a:pt x="548" y="636"/>
                      </a:cubicBezTo>
                      <a:cubicBezTo>
                        <a:pt x="594" y="636"/>
                        <a:pt x="639" y="636"/>
                        <a:pt x="662" y="590"/>
                      </a:cubicBezTo>
                      <a:cubicBezTo>
                        <a:pt x="695" y="624"/>
                        <a:pt x="741" y="645"/>
                        <a:pt x="790" y="645"/>
                      </a:cubicBezTo>
                      <a:cubicBezTo>
                        <a:pt x="808" y="645"/>
                        <a:pt x="826" y="642"/>
                        <a:pt x="845" y="636"/>
                      </a:cubicBezTo>
                      <a:cubicBezTo>
                        <a:pt x="890" y="613"/>
                        <a:pt x="913" y="568"/>
                        <a:pt x="936" y="545"/>
                      </a:cubicBezTo>
                      <a:cubicBezTo>
                        <a:pt x="982" y="499"/>
                        <a:pt x="1004" y="453"/>
                        <a:pt x="1050" y="385"/>
                      </a:cubicBezTo>
                      <a:cubicBezTo>
                        <a:pt x="1050" y="362"/>
                        <a:pt x="1050" y="362"/>
                        <a:pt x="1050" y="339"/>
                      </a:cubicBezTo>
                      <a:lnTo>
                        <a:pt x="1073" y="339"/>
                      </a:lnTo>
                      <a:cubicBezTo>
                        <a:pt x="1119" y="271"/>
                        <a:pt x="1164" y="202"/>
                        <a:pt x="1187" y="134"/>
                      </a:cubicBezTo>
                      <a:cubicBezTo>
                        <a:pt x="1249" y="57"/>
                        <a:pt x="1175" y="0"/>
                        <a:pt x="10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1" name="Google Shape;3171;p58"/>
                <p:cNvSpPr/>
                <p:nvPr/>
              </p:nvSpPr>
              <p:spPr>
                <a:xfrm>
                  <a:off x="4382540" y="3362806"/>
                  <a:ext cx="15976" cy="8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" h="473" extrusionOk="0">
                      <a:moveTo>
                        <a:pt x="343" y="1"/>
                      </a:moveTo>
                      <a:cubicBezTo>
                        <a:pt x="297" y="1"/>
                        <a:pt x="252" y="1"/>
                        <a:pt x="229" y="46"/>
                      </a:cubicBezTo>
                      <a:cubicBezTo>
                        <a:pt x="206" y="69"/>
                        <a:pt x="206" y="69"/>
                        <a:pt x="206" y="92"/>
                      </a:cubicBezTo>
                      <a:cubicBezTo>
                        <a:pt x="183" y="138"/>
                        <a:pt x="138" y="183"/>
                        <a:pt x="115" y="229"/>
                      </a:cubicBezTo>
                      <a:cubicBezTo>
                        <a:pt x="92" y="252"/>
                        <a:pt x="92" y="252"/>
                        <a:pt x="69" y="275"/>
                      </a:cubicBezTo>
                      <a:cubicBezTo>
                        <a:pt x="46" y="297"/>
                        <a:pt x="46" y="320"/>
                        <a:pt x="24" y="320"/>
                      </a:cubicBezTo>
                      <a:cubicBezTo>
                        <a:pt x="24" y="320"/>
                        <a:pt x="24" y="343"/>
                        <a:pt x="24" y="343"/>
                      </a:cubicBezTo>
                      <a:cubicBezTo>
                        <a:pt x="1" y="343"/>
                        <a:pt x="1" y="343"/>
                        <a:pt x="1" y="366"/>
                      </a:cubicBezTo>
                      <a:cubicBezTo>
                        <a:pt x="1" y="366"/>
                        <a:pt x="1" y="389"/>
                        <a:pt x="1" y="412"/>
                      </a:cubicBezTo>
                      <a:cubicBezTo>
                        <a:pt x="24" y="434"/>
                        <a:pt x="24" y="434"/>
                        <a:pt x="46" y="457"/>
                      </a:cubicBezTo>
                      <a:cubicBezTo>
                        <a:pt x="65" y="467"/>
                        <a:pt x="88" y="472"/>
                        <a:pt x="112" y="472"/>
                      </a:cubicBezTo>
                      <a:cubicBezTo>
                        <a:pt x="145" y="472"/>
                        <a:pt x="179" y="461"/>
                        <a:pt x="206" y="434"/>
                      </a:cubicBezTo>
                      <a:cubicBezTo>
                        <a:pt x="229" y="434"/>
                        <a:pt x="229" y="434"/>
                        <a:pt x="229" y="412"/>
                      </a:cubicBezTo>
                      <a:cubicBezTo>
                        <a:pt x="252" y="412"/>
                        <a:pt x="252" y="412"/>
                        <a:pt x="252" y="434"/>
                      </a:cubicBezTo>
                      <a:lnTo>
                        <a:pt x="389" y="434"/>
                      </a:lnTo>
                      <a:cubicBezTo>
                        <a:pt x="389" y="412"/>
                        <a:pt x="412" y="412"/>
                        <a:pt x="412" y="412"/>
                      </a:cubicBezTo>
                      <a:cubicBezTo>
                        <a:pt x="412" y="412"/>
                        <a:pt x="434" y="389"/>
                        <a:pt x="434" y="389"/>
                      </a:cubicBezTo>
                      <a:cubicBezTo>
                        <a:pt x="457" y="389"/>
                        <a:pt x="457" y="366"/>
                        <a:pt x="457" y="366"/>
                      </a:cubicBezTo>
                      <a:cubicBezTo>
                        <a:pt x="457" y="366"/>
                        <a:pt x="457" y="366"/>
                        <a:pt x="480" y="343"/>
                      </a:cubicBezTo>
                      <a:cubicBezTo>
                        <a:pt x="480" y="343"/>
                        <a:pt x="480" y="320"/>
                        <a:pt x="503" y="297"/>
                      </a:cubicBezTo>
                      <a:cubicBezTo>
                        <a:pt x="548" y="343"/>
                        <a:pt x="594" y="343"/>
                        <a:pt x="663" y="343"/>
                      </a:cubicBezTo>
                      <a:cubicBezTo>
                        <a:pt x="663" y="343"/>
                        <a:pt x="685" y="320"/>
                        <a:pt x="708" y="320"/>
                      </a:cubicBezTo>
                      <a:lnTo>
                        <a:pt x="777" y="320"/>
                      </a:lnTo>
                      <a:cubicBezTo>
                        <a:pt x="822" y="320"/>
                        <a:pt x="845" y="320"/>
                        <a:pt x="868" y="275"/>
                      </a:cubicBezTo>
                      <a:cubicBezTo>
                        <a:pt x="868" y="275"/>
                        <a:pt x="891" y="275"/>
                        <a:pt x="891" y="252"/>
                      </a:cubicBezTo>
                      <a:lnTo>
                        <a:pt x="891" y="229"/>
                      </a:lnTo>
                      <a:lnTo>
                        <a:pt x="891" y="206"/>
                      </a:lnTo>
                      <a:cubicBezTo>
                        <a:pt x="868" y="183"/>
                        <a:pt x="868" y="183"/>
                        <a:pt x="868" y="160"/>
                      </a:cubicBezTo>
                      <a:lnTo>
                        <a:pt x="845" y="160"/>
                      </a:lnTo>
                      <a:cubicBezTo>
                        <a:pt x="822" y="138"/>
                        <a:pt x="822" y="138"/>
                        <a:pt x="800" y="138"/>
                      </a:cubicBezTo>
                      <a:lnTo>
                        <a:pt x="685" y="138"/>
                      </a:lnTo>
                      <a:cubicBezTo>
                        <a:pt x="663" y="115"/>
                        <a:pt x="640" y="115"/>
                        <a:pt x="640" y="115"/>
                      </a:cubicBezTo>
                      <a:cubicBezTo>
                        <a:pt x="617" y="92"/>
                        <a:pt x="594" y="92"/>
                        <a:pt x="571" y="92"/>
                      </a:cubicBezTo>
                      <a:cubicBezTo>
                        <a:pt x="548" y="92"/>
                        <a:pt x="503" y="115"/>
                        <a:pt x="480" y="138"/>
                      </a:cubicBezTo>
                      <a:cubicBezTo>
                        <a:pt x="457" y="138"/>
                        <a:pt x="457" y="138"/>
                        <a:pt x="457" y="160"/>
                      </a:cubicBezTo>
                      <a:cubicBezTo>
                        <a:pt x="457" y="160"/>
                        <a:pt x="457" y="138"/>
                        <a:pt x="434" y="138"/>
                      </a:cubicBezTo>
                      <a:cubicBezTo>
                        <a:pt x="434" y="138"/>
                        <a:pt x="434" y="115"/>
                        <a:pt x="412" y="115"/>
                      </a:cubicBezTo>
                      <a:lnTo>
                        <a:pt x="389" y="115"/>
                      </a:lnTo>
                      <a:cubicBezTo>
                        <a:pt x="389" y="92"/>
                        <a:pt x="389" y="92"/>
                        <a:pt x="412" y="92"/>
                      </a:cubicBezTo>
                      <a:cubicBezTo>
                        <a:pt x="412" y="46"/>
                        <a:pt x="366" y="1"/>
                        <a:pt x="34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172" name="Google Shape;3172;p58"/>
          <p:cNvSpPr txBox="1">
            <a:spLocks noGrp="1"/>
          </p:cNvSpPr>
          <p:nvPr>
            <p:ph type="title"/>
          </p:nvPr>
        </p:nvSpPr>
        <p:spPr>
          <a:xfrm>
            <a:off x="712752" y="2160001"/>
            <a:ext cx="7613737" cy="3921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TERIMA KASIH</a:t>
            </a:r>
            <a:endParaRPr sz="5000" dirty="0"/>
          </a:p>
        </p:txBody>
      </p:sp>
      <p:grpSp>
        <p:nvGrpSpPr>
          <p:cNvPr id="2" name="Google Shape;2706;p58">
            <a:extLst>
              <a:ext uri="{FF2B5EF4-FFF2-40B4-BE49-F238E27FC236}">
                <a16:creationId xmlns:a16="http://schemas.microsoft.com/office/drawing/2014/main" id="{7E2CFF83-778F-2BAB-1A03-0FA3FBCF98B9}"/>
              </a:ext>
            </a:extLst>
          </p:cNvPr>
          <p:cNvGrpSpPr/>
          <p:nvPr/>
        </p:nvGrpSpPr>
        <p:grpSpPr>
          <a:xfrm>
            <a:off x="750337" y="3855004"/>
            <a:ext cx="417830" cy="1063701"/>
            <a:chOff x="7998404" y="2880759"/>
            <a:chExt cx="417830" cy="1063701"/>
          </a:xfrm>
        </p:grpSpPr>
        <p:sp>
          <p:nvSpPr>
            <p:cNvPr id="3" name="Google Shape;2707;p58">
              <a:extLst>
                <a:ext uri="{FF2B5EF4-FFF2-40B4-BE49-F238E27FC236}">
                  <a16:creationId xmlns:a16="http://schemas.microsoft.com/office/drawing/2014/main" id="{7B20565D-C7D0-1ED2-2F37-97F03939615E}"/>
                </a:ext>
              </a:extLst>
            </p:cNvPr>
            <p:cNvSpPr/>
            <p:nvPr/>
          </p:nvSpPr>
          <p:spPr>
            <a:xfrm rot="-5400000">
              <a:off x="7807389" y="3459677"/>
              <a:ext cx="773106" cy="196459"/>
            </a:xfrm>
            <a:custGeom>
              <a:avLst/>
              <a:gdLst/>
              <a:ahLst/>
              <a:cxnLst/>
              <a:rect l="l" t="t" r="r" b="b"/>
              <a:pathLst>
                <a:path w="43118" h="10957" extrusionOk="0">
                  <a:moveTo>
                    <a:pt x="42889" y="1"/>
                  </a:moveTo>
                  <a:cubicBezTo>
                    <a:pt x="39282" y="252"/>
                    <a:pt x="35676" y="549"/>
                    <a:pt x="32047" y="937"/>
                  </a:cubicBezTo>
                  <a:cubicBezTo>
                    <a:pt x="30244" y="1142"/>
                    <a:pt x="28440" y="1347"/>
                    <a:pt x="26660" y="1599"/>
                  </a:cubicBezTo>
                  <a:cubicBezTo>
                    <a:pt x="24857" y="1872"/>
                    <a:pt x="23054" y="2146"/>
                    <a:pt x="21273" y="2557"/>
                  </a:cubicBezTo>
                  <a:cubicBezTo>
                    <a:pt x="19470" y="2945"/>
                    <a:pt x="17713" y="3425"/>
                    <a:pt x="15978" y="3995"/>
                  </a:cubicBezTo>
                  <a:cubicBezTo>
                    <a:pt x="14243" y="4566"/>
                    <a:pt x="12531" y="5251"/>
                    <a:pt x="10865" y="5981"/>
                  </a:cubicBezTo>
                  <a:lnTo>
                    <a:pt x="8377" y="7054"/>
                  </a:lnTo>
                  <a:cubicBezTo>
                    <a:pt x="7555" y="7396"/>
                    <a:pt x="6711" y="7739"/>
                    <a:pt x="5866" y="8035"/>
                  </a:cubicBezTo>
                  <a:cubicBezTo>
                    <a:pt x="4200" y="8674"/>
                    <a:pt x="1712" y="9519"/>
                    <a:pt x="0" y="10021"/>
                  </a:cubicBezTo>
                  <a:lnTo>
                    <a:pt x="1119" y="10957"/>
                  </a:lnTo>
                  <a:cubicBezTo>
                    <a:pt x="2876" y="10409"/>
                    <a:pt x="4588" y="9793"/>
                    <a:pt x="6300" y="9131"/>
                  </a:cubicBezTo>
                  <a:cubicBezTo>
                    <a:pt x="7144" y="8811"/>
                    <a:pt x="7989" y="8469"/>
                    <a:pt x="8834" y="8081"/>
                  </a:cubicBezTo>
                  <a:lnTo>
                    <a:pt x="11299" y="6962"/>
                  </a:lnTo>
                  <a:cubicBezTo>
                    <a:pt x="12737" y="6323"/>
                    <a:pt x="14175" y="5730"/>
                    <a:pt x="15635" y="5182"/>
                  </a:cubicBezTo>
                  <a:cubicBezTo>
                    <a:pt x="16617" y="4977"/>
                    <a:pt x="17621" y="4794"/>
                    <a:pt x="18626" y="4657"/>
                  </a:cubicBezTo>
                  <a:cubicBezTo>
                    <a:pt x="19812" y="4475"/>
                    <a:pt x="21022" y="4360"/>
                    <a:pt x="22232" y="4246"/>
                  </a:cubicBezTo>
                  <a:cubicBezTo>
                    <a:pt x="23764" y="4131"/>
                    <a:pt x="25296" y="4070"/>
                    <a:pt x="26834" y="4070"/>
                  </a:cubicBezTo>
                  <a:cubicBezTo>
                    <a:pt x="27725" y="4070"/>
                    <a:pt x="28618" y="4090"/>
                    <a:pt x="29513" y="4132"/>
                  </a:cubicBezTo>
                  <a:cubicBezTo>
                    <a:pt x="31933" y="4223"/>
                    <a:pt x="34329" y="4589"/>
                    <a:pt x="36612" y="5365"/>
                  </a:cubicBezTo>
                  <a:cubicBezTo>
                    <a:pt x="37753" y="5753"/>
                    <a:pt x="38872" y="6232"/>
                    <a:pt x="39922" y="6826"/>
                  </a:cubicBezTo>
                  <a:cubicBezTo>
                    <a:pt x="40949" y="7419"/>
                    <a:pt x="41976" y="8104"/>
                    <a:pt x="42820" y="8925"/>
                  </a:cubicBezTo>
                  <a:lnTo>
                    <a:pt x="43117" y="8652"/>
                  </a:lnTo>
                  <a:cubicBezTo>
                    <a:pt x="42227" y="7739"/>
                    <a:pt x="41223" y="7031"/>
                    <a:pt x="40150" y="6415"/>
                  </a:cubicBezTo>
                  <a:cubicBezTo>
                    <a:pt x="39077" y="5798"/>
                    <a:pt x="37959" y="5273"/>
                    <a:pt x="36795" y="4863"/>
                  </a:cubicBezTo>
                  <a:cubicBezTo>
                    <a:pt x="34466" y="4041"/>
                    <a:pt x="32001" y="3607"/>
                    <a:pt x="29536" y="3470"/>
                  </a:cubicBezTo>
                  <a:cubicBezTo>
                    <a:pt x="28402" y="3396"/>
                    <a:pt x="27262" y="3361"/>
                    <a:pt x="26123" y="3361"/>
                  </a:cubicBezTo>
                  <a:cubicBezTo>
                    <a:pt x="24809" y="3361"/>
                    <a:pt x="23494" y="3407"/>
                    <a:pt x="22186" y="3493"/>
                  </a:cubicBezTo>
                  <a:cubicBezTo>
                    <a:pt x="21775" y="3516"/>
                    <a:pt x="21387" y="3539"/>
                    <a:pt x="20977" y="3584"/>
                  </a:cubicBezTo>
                  <a:cubicBezTo>
                    <a:pt x="21136" y="3539"/>
                    <a:pt x="21296" y="3493"/>
                    <a:pt x="21479" y="3447"/>
                  </a:cubicBezTo>
                  <a:cubicBezTo>
                    <a:pt x="23213" y="3037"/>
                    <a:pt x="24994" y="2717"/>
                    <a:pt x="26774" y="2443"/>
                  </a:cubicBezTo>
                  <a:cubicBezTo>
                    <a:pt x="28555" y="2169"/>
                    <a:pt x="30358" y="1918"/>
                    <a:pt x="32138" y="1713"/>
                  </a:cubicBezTo>
                  <a:cubicBezTo>
                    <a:pt x="35745" y="1256"/>
                    <a:pt x="39328" y="891"/>
                    <a:pt x="42935" y="594"/>
                  </a:cubicBezTo>
                  <a:lnTo>
                    <a:pt x="42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08;p58">
              <a:extLst>
                <a:ext uri="{FF2B5EF4-FFF2-40B4-BE49-F238E27FC236}">
                  <a16:creationId xmlns:a16="http://schemas.microsoft.com/office/drawing/2014/main" id="{EFC8ACCB-1C94-7F4E-FF5D-01CFAC5596D5}"/>
                </a:ext>
              </a:extLst>
            </p:cNvPr>
            <p:cNvSpPr/>
            <p:nvPr/>
          </p:nvSpPr>
          <p:spPr>
            <a:xfrm rot="-5400000">
              <a:off x="7953211" y="3003712"/>
              <a:ext cx="150218" cy="59832"/>
            </a:xfrm>
            <a:custGeom>
              <a:avLst/>
              <a:gdLst/>
              <a:ahLst/>
              <a:cxnLst/>
              <a:rect l="l" t="t" r="r" b="b"/>
              <a:pathLst>
                <a:path w="8378" h="3337" extrusionOk="0">
                  <a:moveTo>
                    <a:pt x="7960" y="1"/>
                  </a:moveTo>
                  <a:cubicBezTo>
                    <a:pt x="7406" y="1"/>
                    <a:pt x="6883" y="134"/>
                    <a:pt x="6391" y="361"/>
                  </a:cubicBezTo>
                  <a:cubicBezTo>
                    <a:pt x="6072" y="520"/>
                    <a:pt x="5752" y="703"/>
                    <a:pt x="5410" y="794"/>
                  </a:cubicBezTo>
                  <a:cubicBezTo>
                    <a:pt x="5068" y="886"/>
                    <a:pt x="4725" y="908"/>
                    <a:pt x="4406" y="931"/>
                  </a:cubicBezTo>
                  <a:cubicBezTo>
                    <a:pt x="3698" y="1000"/>
                    <a:pt x="2991" y="1022"/>
                    <a:pt x="2283" y="1159"/>
                  </a:cubicBezTo>
                  <a:cubicBezTo>
                    <a:pt x="1621" y="1296"/>
                    <a:pt x="959" y="1525"/>
                    <a:pt x="320" y="1821"/>
                  </a:cubicBezTo>
                  <a:cubicBezTo>
                    <a:pt x="297" y="1844"/>
                    <a:pt x="274" y="1844"/>
                    <a:pt x="274" y="1867"/>
                  </a:cubicBezTo>
                  <a:cubicBezTo>
                    <a:pt x="0" y="1913"/>
                    <a:pt x="23" y="2369"/>
                    <a:pt x="229" y="2506"/>
                  </a:cubicBezTo>
                  <a:cubicBezTo>
                    <a:pt x="411" y="2643"/>
                    <a:pt x="640" y="2643"/>
                    <a:pt x="822" y="2689"/>
                  </a:cubicBezTo>
                  <a:cubicBezTo>
                    <a:pt x="1119" y="2734"/>
                    <a:pt x="1416" y="2780"/>
                    <a:pt x="1712" y="2826"/>
                  </a:cubicBezTo>
                  <a:cubicBezTo>
                    <a:pt x="2876" y="2985"/>
                    <a:pt x="4040" y="3191"/>
                    <a:pt x="5205" y="3328"/>
                  </a:cubicBezTo>
                  <a:cubicBezTo>
                    <a:pt x="5227" y="3328"/>
                    <a:pt x="5250" y="3328"/>
                    <a:pt x="5273" y="3305"/>
                  </a:cubicBezTo>
                  <a:cubicBezTo>
                    <a:pt x="5355" y="3326"/>
                    <a:pt x="5442" y="3337"/>
                    <a:pt x="5529" y="3337"/>
                  </a:cubicBezTo>
                  <a:cubicBezTo>
                    <a:pt x="5636" y="3337"/>
                    <a:pt x="5743" y="3320"/>
                    <a:pt x="5844" y="3282"/>
                  </a:cubicBezTo>
                  <a:cubicBezTo>
                    <a:pt x="6049" y="3214"/>
                    <a:pt x="6140" y="3054"/>
                    <a:pt x="6232" y="2849"/>
                  </a:cubicBezTo>
                  <a:cubicBezTo>
                    <a:pt x="6300" y="2620"/>
                    <a:pt x="6597" y="2643"/>
                    <a:pt x="6802" y="2597"/>
                  </a:cubicBezTo>
                  <a:cubicBezTo>
                    <a:pt x="7008" y="2552"/>
                    <a:pt x="7213" y="2438"/>
                    <a:pt x="7350" y="2255"/>
                  </a:cubicBezTo>
                  <a:cubicBezTo>
                    <a:pt x="7464" y="2095"/>
                    <a:pt x="7510" y="1890"/>
                    <a:pt x="7464" y="1707"/>
                  </a:cubicBezTo>
                  <a:cubicBezTo>
                    <a:pt x="7464" y="1616"/>
                    <a:pt x="7373" y="1479"/>
                    <a:pt x="7419" y="1411"/>
                  </a:cubicBezTo>
                  <a:cubicBezTo>
                    <a:pt x="7441" y="1342"/>
                    <a:pt x="7601" y="1274"/>
                    <a:pt x="7670" y="1228"/>
                  </a:cubicBezTo>
                  <a:cubicBezTo>
                    <a:pt x="7989" y="954"/>
                    <a:pt x="8218" y="566"/>
                    <a:pt x="8377" y="155"/>
                  </a:cubicBezTo>
                  <a:cubicBezTo>
                    <a:pt x="8377" y="109"/>
                    <a:pt x="8354" y="18"/>
                    <a:pt x="8309" y="18"/>
                  </a:cubicBezTo>
                  <a:cubicBezTo>
                    <a:pt x="8191" y="6"/>
                    <a:pt x="8075" y="1"/>
                    <a:pt x="7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09;p58">
              <a:extLst>
                <a:ext uri="{FF2B5EF4-FFF2-40B4-BE49-F238E27FC236}">
                  <a16:creationId xmlns:a16="http://schemas.microsoft.com/office/drawing/2014/main" id="{6AD77FE8-EF6E-9771-E7F2-97A19558389F}"/>
                </a:ext>
              </a:extLst>
            </p:cNvPr>
            <p:cNvSpPr/>
            <p:nvPr/>
          </p:nvSpPr>
          <p:spPr>
            <a:xfrm rot="-5400000">
              <a:off x="7943871" y="2967119"/>
              <a:ext cx="305742" cy="133023"/>
            </a:xfrm>
            <a:custGeom>
              <a:avLst/>
              <a:gdLst/>
              <a:ahLst/>
              <a:cxnLst/>
              <a:rect l="l" t="t" r="r" b="b"/>
              <a:pathLst>
                <a:path w="17052" h="7419" extrusionOk="0">
                  <a:moveTo>
                    <a:pt x="7350" y="1"/>
                  </a:moveTo>
                  <a:cubicBezTo>
                    <a:pt x="6643" y="1"/>
                    <a:pt x="5935" y="46"/>
                    <a:pt x="5228" y="115"/>
                  </a:cubicBezTo>
                  <a:cubicBezTo>
                    <a:pt x="4520" y="161"/>
                    <a:pt x="3812" y="275"/>
                    <a:pt x="3150" y="480"/>
                  </a:cubicBezTo>
                  <a:cubicBezTo>
                    <a:pt x="1941" y="868"/>
                    <a:pt x="914" y="1713"/>
                    <a:pt x="389" y="2877"/>
                  </a:cubicBezTo>
                  <a:cubicBezTo>
                    <a:pt x="389" y="2877"/>
                    <a:pt x="389" y="2900"/>
                    <a:pt x="366" y="2922"/>
                  </a:cubicBezTo>
                  <a:cubicBezTo>
                    <a:pt x="46" y="3128"/>
                    <a:pt x="1" y="3653"/>
                    <a:pt x="23" y="4018"/>
                  </a:cubicBezTo>
                  <a:cubicBezTo>
                    <a:pt x="69" y="4611"/>
                    <a:pt x="183" y="5205"/>
                    <a:pt x="411" y="5753"/>
                  </a:cubicBezTo>
                  <a:cubicBezTo>
                    <a:pt x="640" y="6278"/>
                    <a:pt x="959" y="6757"/>
                    <a:pt x="1461" y="7054"/>
                  </a:cubicBezTo>
                  <a:cubicBezTo>
                    <a:pt x="2009" y="7373"/>
                    <a:pt x="2626" y="7419"/>
                    <a:pt x="3219" y="7419"/>
                  </a:cubicBezTo>
                  <a:cubicBezTo>
                    <a:pt x="3927" y="7419"/>
                    <a:pt x="4634" y="7373"/>
                    <a:pt x="5319" y="7305"/>
                  </a:cubicBezTo>
                  <a:cubicBezTo>
                    <a:pt x="6026" y="7236"/>
                    <a:pt x="6757" y="7099"/>
                    <a:pt x="7419" y="6871"/>
                  </a:cubicBezTo>
                  <a:cubicBezTo>
                    <a:pt x="7761" y="6757"/>
                    <a:pt x="8081" y="6620"/>
                    <a:pt x="8400" y="6437"/>
                  </a:cubicBezTo>
                  <a:cubicBezTo>
                    <a:pt x="8697" y="6278"/>
                    <a:pt x="8971" y="6049"/>
                    <a:pt x="9313" y="5935"/>
                  </a:cubicBezTo>
                  <a:cubicBezTo>
                    <a:pt x="9679" y="5798"/>
                    <a:pt x="10067" y="5776"/>
                    <a:pt x="10455" y="5730"/>
                  </a:cubicBezTo>
                  <a:cubicBezTo>
                    <a:pt x="10820" y="5707"/>
                    <a:pt x="11185" y="5684"/>
                    <a:pt x="11550" y="5639"/>
                  </a:cubicBezTo>
                  <a:cubicBezTo>
                    <a:pt x="12281" y="5547"/>
                    <a:pt x="12988" y="5342"/>
                    <a:pt x="13650" y="4999"/>
                  </a:cubicBezTo>
                  <a:cubicBezTo>
                    <a:pt x="13970" y="4840"/>
                    <a:pt x="14266" y="4657"/>
                    <a:pt x="14609" y="4543"/>
                  </a:cubicBezTo>
                  <a:cubicBezTo>
                    <a:pt x="14974" y="4406"/>
                    <a:pt x="15362" y="4383"/>
                    <a:pt x="15750" y="4315"/>
                  </a:cubicBezTo>
                  <a:cubicBezTo>
                    <a:pt x="16275" y="4201"/>
                    <a:pt x="16891" y="3927"/>
                    <a:pt x="17005" y="3333"/>
                  </a:cubicBezTo>
                  <a:cubicBezTo>
                    <a:pt x="17051" y="2968"/>
                    <a:pt x="16823" y="2808"/>
                    <a:pt x="16549" y="2671"/>
                  </a:cubicBezTo>
                  <a:cubicBezTo>
                    <a:pt x="16229" y="2512"/>
                    <a:pt x="15887" y="2352"/>
                    <a:pt x="15567" y="2215"/>
                  </a:cubicBezTo>
                  <a:cubicBezTo>
                    <a:pt x="14906" y="1941"/>
                    <a:pt x="14221" y="1713"/>
                    <a:pt x="13559" y="1507"/>
                  </a:cubicBezTo>
                  <a:cubicBezTo>
                    <a:pt x="12851" y="1302"/>
                    <a:pt x="12121" y="1188"/>
                    <a:pt x="11413" y="982"/>
                  </a:cubicBezTo>
                  <a:cubicBezTo>
                    <a:pt x="10728" y="777"/>
                    <a:pt x="10112" y="412"/>
                    <a:pt x="9427" y="229"/>
                  </a:cubicBezTo>
                  <a:cubicBezTo>
                    <a:pt x="8743" y="46"/>
                    <a:pt x="8058" y="1"/>
                    <a:pt x="7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10;p58">
              <a:extLst>
                <a:ext uri="{FF2B5EF4-FFF2-40B4-BE49-F238E27FC236}">
                  <a16:creationId xmlns:a16="http://schemas.microsoft.com/office/drawing/2014/main" id="{BAF14103-CA3F-C72E-D001-C8594374C69C}"/>
                </a:ext>
              </a:extLst>
            </p:cNvPr>
            <p:cNvSpPr/>
            <p:nvPr/>
          </p:nvSpPr>
          <p:spPr>
            <a:xfrm rot="-5400000">
              <a:off x="7968794" y="2997223"/>
              <a:ext cx="293873" cy="100247"/>
            </a:xfrm>
            <a:custGeom>
              <a:avLst/>
              <a:gdLst/>
              <a:ahLst/>
              <a:cxnLst/>
              <a:rect l="l" t="t" r="r" b="b"/>
              <a:pathLst>
                <a:path w="16390" h="5591" extrusionOk="0">
                  <a:moveTo>
                    <a:pt x="5759" y="1"/>
                  </a:moveTo>
                  <a:cubicBezTo>
                    <a:pt x="5664" y="1"/>
                    <a:pt x="5570" y="6"/>
                    <a:pt x="5479" y="14"/>
                  </a:cubicBezTo>
                  <a:cubicBezTo>
                    <a:pt x="4911" y="79"/>
                    <a:pt x="4385" y="312"/>
                    <a:pt x="3821" y="312"/>
                  </a:cubicBezTo>
                  <a:cubicBezTo>
                    <a:pt x="3795" y="312"/>
                    <a:pt x="3770" y="311"/>
                    <a:pt x="3744" y="310"/>
                  </a:cubicBezTo>
                  <a:cubicBezTo>
                    <a:pt x="3448" y="310"/>
                    <a:pt x="3196" y="150"/>
                    <a:pt x="2900" y="82"/>
                  </a:cubicBezTo>
                  <a:cubicBezTo>
                    <a:pt x="2804" y="53"/>
                    <a:pt x="2708" y="40"/>
                    <a:pt x="2613" y="40"/>
                  </a:cubicBezTo>
                  <a:cubicBezTo>
                    <a:pt x="2414" y="40"/>
                    <a:pt x="2218" y="96"/>
                    <a:pt x="2032" y="173"/>
                  </a:cubicBezTo>
                  <a:cubicBezTo>
                    <a:pt x="1530" y="356"/>
                    <a:pt x="1028" y="561"/>
                    <a:pt x="663" y="949"/>
                  </a:cubicBezTo>
                  <a:cubicBezTo>
                    <a:pt x="503" y="1132"/>
                    <a:pt x="389" y="1337"/>
                    <a:pt x="298" y="1566"/>
                  </a:cubicBezTo>
                  <a:cubicBezTo>
                    <a:pt x="298" y="1611"/>
                    <a:pt x="298" y="1657"/>
                    <a:pt x="320" y="1703"/>
                  </a:cubicBezTo>
                  <a:cubicBezTo>
                    <a:pt x="1" y="2730"/>
                    <a:pt x="617" y="3803"/>
                    <a:pt x="1462" y="4442"/>
                  </a:cubicBezTo>
                  <a:cubicBezTo>
                    <a:pt x="1941" y="4807"/>
                    <a:pt x="2535" y="5126"/>
                    <a:pt x="3128" y="5309"/>
                  </a:cubicBezTo>
                  <a:cubicBezTo>
                    <a:pt x="3790" y="5492"/>
                    <a:pt x="4475" y="5537"/>
                    <a:pt x="5159" y="5583"/>
                  </a:cubicBezTo>
                  <a:cubicBezTo>
                    <a:pt x="5287" y="5587"/>
                    <a:pt x="5416" y="5590"/>
                    <a:pt x="5545" y="5590"/>
                  </a:cubicBezTo>
                  <a:cubicBezTo>
                    <a:pt x="6062" y="5590"/>
                    <a:pt x="6588" y="5546"/>
                    <a:pt x="7100" y="5400"/>
                  </a:cubicBezTo>
                  <a:cubicBezTo>
                    <a:pt x="7419" y="5309"/>
                    <a:pt x="7716" y="5195"/>
                    <a:pt x="7990" y="5012"/>
                  </a:cubicBezTo>
                  <a:cubicBezTo>
                    <a:pt x="8287" y="4852"/>
                    <a:pt x="8538" y="4647"/>
                    <a:pt x="8811" y="4487"/>
                  </a:cubicBezTo>
                  <a:cubicBezTo>
                    <a:pt x="9405" y="4145"/>
                    <a:pt x="10113" y="4054"/>
                    <a:pt x="10774" y="3985"/>
                  </a:cubicBezTo>
                  <a:cubicBezTo>
                    <a:pt x="11482" y="3894"/>
                    <a:pt x="12190" y="3780"/>
                    <a:pt x="12874" y="3620"/>
                  </a:cubicBezTo>
                  <a:cubicBezTo>
                    <a:pt x="13582" y="3460"/>
                    <a:pt x="14267" y="3300"/>
                    <a:pt x="14974" y="3118"/>
                  </a:cubicBezTo>
                  <a:cubicBezTo>
                    <a:pt x="15317" y="3026"/>
                    <a:pt x="15659" y="2958"/>
                    <a:pt x="16001" y="2867"/>
                  </a:cubicBezTo>
                  <a:cubicBezTo>
                    <a:pt x="16275" y="2798"/>
                    <a:pt x="16389" y="2616"/>
                    <a:pt x="16344" y="2319"/>
                  </a:cubicBezTo>
                  <a:cubicBezTo>
                    <a:pt x="16298" y="2091"/>
                    <a:pt x="16207" y="1817"/>
                    <a:pt x="16024" y="1611"/>
                  </a:cubicBezTo>
                  <a:cubicBezTo>
                    <a:pt x="15956" y="1520"/>
                    <a:pt x="15842" y="1474"/>
                    <a:pt x="15728" y="1429"/>
                  </a:cubicBezTo>
                  <a:cubicBezTo>
                    <a:pt x="15591" y="1337"/>
                    <a:pt x="15613" y="1200"/>
                    <a:pt x="15499" y="1086"/>
                  </a:cubicBezTo>
                  <a:cubicBezTo>
                    <a:pt x="15317" y="881"/>
                    <a:pt x="14929" y="927"/>
                    <a:pt x="14678" y="904"/>
                  </a:cubicBezTo>
                  <a:cubicBezTo>
                    <a:pt x="14312" y="881"/>
                    <a:pt x="13970" y="835"/>
                    <a:pt x="13605" y="812"/>
                  </a:cubicBezTo>
                  <a:cubicBezTo>
                    <a:pt x="13536" y="807"/>
                    <a:pt x="13466" y="805"/>
                    <a:pt x="13396" y="805"/>
                  </a:cubicBezTo>
                  <a:cubicBezTo>
                    <a:pt x="13140" y="805"/>
                    <a:pt x="12879" y="842"/>
                    <a:pt x="12646" y="949"/>
                  </a:cubicBezTo>
                  <a:cubicBezTo>
                    <a:pt x="12372" y="1063"/>
                    <a:pt x="12121" y="1246"/>
                    <a:pt x="11847" y="1360"/>
                  </a:cubicBezTo>
                  <a:cubicBezTo>
                    <a:pt x="11710" y="1429"/>
                    <a:pt x="11573" y="1469"/>
                    <a:pt x="11439" y="1469"/>
                  </a:cubicBezTo>
                  <a:cubicBezTo>
                    <a:pt x="11305" y="1469"/>
                    <a:pt x="11174" y="1429"/>
                    <a:pt x="11048" y="1337"/>
                  </a:cubicBezTo>
                  <a:cubicBezTo>
                    <a:pt x="10843" y="1223"/>
                    <a:pt x="10683" y="995"/>
                    <a:pt x="10523" y="812"/>
                  </a:cubicBezTo>
                  <a:cubicBezTo>
                    <a:pt x="10364" y="630"/>
                    <a:pt x="10181" y="447"/>
                    <a:pt x="9953" y="333"/>
                  </a:cubicBezTo>
                  <a:cubicBezTo>
                    <a:pt x="9702" y="219"/>
                    <a:pt x="9428" y="173"/>
                    <a:pt x="9154" y="173"/>
                  </a:cubicBezTo>
                  <a:cubicBezTo>
                    <a:pt x="8568" y="173"/>
                    <a:pt x="7982" y="384"/>
                    <a:pt x="7396" y="384"/>
                  </a:cubicBezTo>
                  <a:cubicBezTo>
                    <a:pt x="7343" y="384"/>
                    <a:pt x="7290" y="383"/>
                    <a:pt x="7237" y="379"/>
                  </a:cubicBezTo>
                  <a:cubicBezTo>
                    <a:pt x="6917" y="333"/>
                    <a:pt x="6620" y="173"/>
                    <a:pt x="6324" y="82"/>
                  </a:cubicBezTo>
                  <a:cubicBezTo>
                    <a:pt x="6141" y="21"/>
                    <a:pt x="5948" y="1"/>
                    <a:pt x="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11;p58">
              <a:extLst>
                <a:ext uri="{FF2B5EF4-FFF2-40B4-BE49-F238E27FC236}">
                  <a16:creationId xmlns:a16="http://schemas.microsoft.com/office/drawing/2014/main" id="{BDE8CA1C-AD13-ACB4-8F7F-AD73F295394E}"/>
                </a:ext>
              </a:extLst>
            </p:cNvPr>
            <p:cNvSpPr/>
            <p:nvPr/>
          </p:nvSpPr>
          <p:spPr>
            <a:xfrm rot="-5400000">
              <a:off x="7960635" y="3058365"/>
              <a:ext cx="177650" cy="89273"/>
            </a:xfrm>
            <a:custGeom>
              <a:avLst/>
              <a:gdLst/>
              <a:ahLst/>
              <a:cxnLst/>
              <a:rect l="l" t="t" r="r" b="b"/>
              <a:pathLst>
                <a:path w="9908" h="4979" extrusionOk="0">
                  <a:moveTo>
                    <a:pt x="6602" y="1"/>
                  </a:moveTo>
                  <a:cubicBezTo>
                    <a:pt x="6302" y="1"/>
                    <a:pt x="5951" y="26"/>
                    <a:pt x="5479" y="94"/>
                  </a:cubicBezTo>
                  <a:cubicBezTo>
                    <a:pt x="4064" y="276"/>
                    <a:pt x="3425" y="71"/>
                    <a:pt x="3037" y="733"/>
                  </a:cubicBezTo>
                  <a:cubicBezTo>
                    <a:pt x="2649" y="1395"/>
                    <a:pt x="2580" y="1304"/>
                    <a:pt x="2078" y="1692"/>
                  </a:cubicBezTo>
                  <a:cubicBezTo>
                    <a:pt x="1576" y="2102"/>
                    <a:pt x="1142" y="1988"/>
                    <a:pt x="960" y="2719"/>
                  </a:cubicBezTo>
                  <a:cubicBezTo>
                    <a:pt x="777" y="3449"/>
                    <a:pt x="937" y="3700"/>
                    <a:pt x="686" y="4088"/>
                  </a:cubicBezTo>
                  <a:cubicBezTo>
                    <a:pt x="435" y="4453"/>
                    <a:pt x="1" y="4727"/>
                    <a:pt x="435" y="4978"/>
                  </a:cubicBezTo>
                  <a:cubicBezTo>
                    <a:pt x="435" y="4978"/>
                    <a:pt x="2420" y="3860"/>
                    <a:pt x="3014" y="3221"/>
                  </a:cubicBezTo>
                  <a:cubicBezTo>
                    <a:pt x="3607" y="2582"/>
                    <a:pt x="5159" y="2331"/>
                    <a:pt x="6506" y="1966"/>
                  </a:cubicBezTo>
                  <a:cubicBezTo>
                    <a:pt x="7853" y="1600"/>
                    <a:pt x="7693" y="1441"/>
                    <a:pt x="8606" y="1075"/>
                  </a:cubicBezTo>
                  <a:cubicBezTo>
                    <a:pt x="9519" y="733"/>
                    <a:pt x="9907" y="505"/>
                    <a:pt x="9839" y="322"/>
                  </a:cubicBezTo>
                  <a:cubicBezTo>
                    <a:pt x="9793" y="162"/>
                    <a:pt x="9565" y="276"/>
                    <a:pt x="8401" y="185"/>
                  </a:cubicBezTo>
                  <a:cubicBezTo>
                    <a:pt x="7618" y="108"/>
                    <a:pt x="7217" y="1"/>
                    <a:pt x="6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12;p58">
              <a:extLst>
                <a:ext uri="{FF2B5EF4-FFF2-40B4-BE49-F238E27FC236}">
                  <a16:creationId xmlns:a16="http://schemas.microsoft.com/office/drawing/2014/main" id="{4C248272-001F-C63D-F7CF-7F4423A6D38B}"/>
                </a:ext>
              </a:extLst>
            </p:cNvPr>
            <p:cNvSpPr/>
            <p:nvPr/>
          </p:nvSpPr>
          <p:spPr>
            <a:xfrm rot="-5400000">
              <a:off x="7962903" y="3060633"/>
              <a:ext cx="177650" cy="84737"/>
            </a:xfrm>
            <a:custGeom>
              <a:avLst/>
              <a:gdLst/>
              <a:ahLst/>
              <a:cxnLst/>
              <a:rect l="l" t="t" r="r" b="b"/>
              <a:pathLst>
                <a:path w="9908" h="4726" extrusionOk="0">
                  <a:moveTo>
                    <a:pt x="9724" y="1"/>
                  </a:moveTo>
                  <a:cubicBezTo>
                    <a:pt x="9724" y="1"/>
                    <a:pt x="9702" y="23"/>
                    <a:pt x="9702" y="46"/>
                  </a:cubicBezTo>
                  <a:cubicBezTo>
                    <a:pt x="9634" y="40"/>
                    <a:pt x="9566" y="37"/>
                    <a:pt x="9499" y="37"/>
                  </a:cubicBezTo>
                  <a:cubicBezTo>
                    <a:pt x="8576" y="37"/>
                    <a:pt x="7744" y="593"/>
                    <a:pt x="6871" y="891"/>
                  </a:cubicBezTo>
                  <a:cubicBezTo>
                    <a:pt x="6301" y="1051"/>
                    <a:pt x="5730" y="1051"/>
                    <a:pt x="5137" y="1073"/>
                  </a:cubicBezTo>
                  <a:cubicBezTo>
                    <a:pt x="4612" y="1096"/>
                    <a:pt x="4109" y="1188"/>
                    <a:pt x="3630" y="1370"/>
                  </a:cubicBezTo>
                  <a:cubicBezTo>
                    <a:pt x="2649" y="1713"/>
                    <a:pt x="1804" y="2329"/>
                    <a:pt x="1165" y="3151"/>
                  </a:cubicBezTo>
                  <a:cubicBezTo>
                    <a:pt x="1051" y="3287"/>
                    <a:pt x="937" y="3447"/>
                    <a:pt x="800" y="3561"/>
                  </a:cubicBezTo>
                  <a:cubicBezTo>
                    <a:pt x="777" y="3653"/>
                    <a:pt x="731" y="3744"/>
                    <a:pt x="686" y="3835"/>
                  </a:cubicBezTo>
                  <a:cubicBezTo>
                    <a:pt x="435" y="4200"/>
                    <a:pt x="1" y="4474"/>
                    <a:pt x="435" y="4725"/>
                  </a:cubicBezTo>
                  <a:cubicBezTo>
                    <a:pt x="435" y="4725"/>
                    <a:pt x="2420" y="3607"/>
                    <a:pt x="3014" y="2968"/>
                  </a:cubicBezTo>
                  <a:cubicBezTo>
                    <a:pt x="3607" y="2329"/>
                    <a:pt x="5159" y="2078"/>
                    <a:pt x="6506" y="1713"/>
                  </a:cubicBezTo>
                  <a:cubicBezTo>
                    <a:pt x="7853" y="1347"/>
                    <a:pt x="7693" y="1188"/>
                    <a:pt x="8606" y="822"/>
                  </a:cubicBezTo>
                  <a:cubicBezTo>
                    <a:pt x="9519" y="480"/>
                    <a:pt x="9907" y="252"/>
                    <a:pt x="9839" y="69"/>
                  </a:cubicBezTo>
                  <a:cubicBezTo>
                    <a:pt x="9839" y="23"/>
                    <a:pt x="9793" y="1"/>
                    <a:pt x="97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13;p58">
              <a:extLst>
                <a:ext uri="{FF2B5EF4-FFF2-40B4-BE49-F238E27FC236}">
                  <a16:creationId xmlns:a16="http://schemas.microsoft.com/office/drawing/2014/main" id="{46B29F3A-671E-6A64-6C34-9F1071D57F5C}"/>
                </a:ext>
              </a:extLst>
            </p:cNvPr>
            <p:cNvSpPr/>
            <p:nvPr/>
          </p:nvSpPr>
          <p:spPr>
            <a:xfrm rot="-5400000">
              <a:off x="7968838" y="3067392"/>
              <a:ext cx="161280" cy="78587"/>
            </a:xfrm>
            <a:custGeom>
              <a:avLst/>
              <a:gdLst/>
              <a:ahLst/>
              <a:cxnLst/>
              <a:rect l="l" t="t" r="r" b="b"/>
              <a:pathLst>
                <a:path w="8995" h="4383" extrusionOk="0">
                  <a:moveTo>
                    <a:pt x="8994" y="0"/>
                  </a:moveTo>
                  <a:cubicBezTo>
                    <a:pt x="8926" y="23"/>
                    <a:pt x="8834" y="23"/>
                    <a:pt x="8766" y="46"/>
                  </a:cubicBezTo>
                  <a:cubicBezTo>
                    <a:pt x="8401" y="365"/>
                    <a:pt x="7990" y="639"/>
                    <a:pt x="7533" y="822"/>
                  </a:cubicBezTo>
                  <a:cubicBezTo>
                    <a:pt x="6780" y="1164"/>
                    <a:pt x="5958" y="1187"/>
                    <a:pt x="5205" y="1484"/>
                  </a:cubicBezTo>
                  <a:cubicBezTo>
                    <a:pt x="4840" y="1621"/>
                    <a:pt x="4475" y="1803"/>
                    <a:pt x="4110" y="1940"/>
                  </a:cubicBezTo>
                  <a:cubicBezTo>
                    <a:pt x="3744" y="2077"/>
                    <a:pt x="3333" y="2100"/>
                    <a:pt x="2968" y="2237"/>
                  </a:cubicBezTo>
                  <a:cubicBezTo>
                    <a:pt x="2626" y="2374"/>
                    <a:pt x="2375" y="2648"/>
                    <a:pt x="2078" y="2831"/>
                  </a:cubicBezTo>
                  <a:cubicBezTo>
                    <a:pt x="1918" y="2945"/>
                    <a:pt x="1736" y="2968"/>
                    <a:pt x="1576" y="3036"/>
                  </a:cubicBezTo>
                  <a:cubicBezTo>
                    <a:pt x="1416" y="3105"/>
                    <a:pt x="1302" y="3219"/>
                    <a:pt x="1188" y="3333"/>
                  </a:cubicBezTo>
                  <a:cubicBezTo>
                    <a:pt x="1028" y="3493"/>
                    <a:pt x="891" y="3652"/>
                    <a:pt x="709" y="3766"/>
                  </a:cubicBezTo>
                  <a:cubicBezTo>
                    <a:pt x="572" y="3858"/>
                    <a:pt x="412" y="3949"/>
                    <a:pt x="252" y="4018"/>
                  </a:cubicBezTo>
                  <a:cubicBezTo>
                    <a:pt x="229" y="4040"/>
                    <a:pt x="206" y="4086"/>
                    <a:pt x="161" y="4109"/>
                  </a:cubicBezTo>
                  <a:cubicBezTo>
                    <a:pt x="138" y="4154"/>
                    <a:pt x="115" y="4177"/>
                    <a:pt x="92" y="4200"/>
                  </a:cubicBezTo>
                  <a:cubicBezTo>
                    <a:pt x="92" y="4200"/>
                    <a:pt x="92" y="4200"/>
                    <a:pt x="92" y="4223"/>
                  </a:cubicBezTo>
                  <a:cubicBezTo>
                    <a:pt x="69" y="4246"/>
                    <a:pt x="47" y="4269"/>
                    <a:pt x="47" y="4291"/>
                  </a:cubicBezTo>
                  <a:cubicBezTo>
                    <a:pt x="47" y="4291"/>
                    <a:pt x="47" y="4291"/>
                    <a:pt x="47" y="4314"/>
                  </a:cubicBezTo>
                  <a:cubicBezTo>
                    <a:pt x="24" y="4337"/>
                    <a:pt x="1" y="4360"/>
                    <a:pt x="1" y="4383"/>
                  </a:cubicBezTo>
                  <a:lnTo>
                    <a:pt x="24" y="4383"/>
                  </a:lnTo>
                  <a:cubicBezTo>
                    <a:pt x="366" y="4223"/>
                    <a:pt x="709" y="4063"/>
                    <a:pt x="1005" y="3812"/>
                  </a:cubicBezTo>
                  <a:cubicBezTo>
                    <a:pt x="1142" y="3721"/>
                    <a:pt x="1234" y="3584"/>
                    <a:pt x="1348" y="3447"/>
                  </a:cubicBezTo>
                  <a:cubicBezTo>
                    <a:pt x="1507" y="3310"/>
                    <a:pt x="1690" y="3241"/>
                    <a:pt x="1873" y="3173"/>
                  </a:cubicBezTo>
                  <a:cubicBezTo>
                    <a:pt x="2238" y="3036"/>
                    <a:pt x="2466" y="2762"/>
                    <a:pt x="2786" y="2557"/>
                  </a:cubicBezTo>
                  <a:cubicBezTo>
                    <a:pt x="3128" y="2351"/>
                    <a:pt x="3562" y="2328"/>
                    <a:pt x="3927" y="2214"/>
                  </a:cubicBezTo>
                  <a:cubicBezTo>
                    <a:pt x="4315" y="2077"/>
                    <a:pt x="4657" y="1918"/>
                    <a:pt x="5023" y="1758"/>
                  </a:cubicBezTo>
                  <a:cubicBezTo>
                    <a:pt x="5433" y="1552"/>
                    <a:pt x="5844" y="1438"/>
                    <a:pt x="6301" y="1347"/>
                  </a:cubicBezTo>
                  <a:cubicBezTo>
                    <a:pt x="6666" y="1279"/>
                    <a:pt x="7054" y="1187"/>
                    <a:pt x="7419" y="1050"/>
                  </a:cubicBezTo>
                  <a:cubicBezTo>
                    <a:pt x="8013" y="799"/>
                    <a:pt x="8560" y="457"/>
                    <a:pt x="8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14;p58">
              <a:extLst>
                <a:ext uri="{FF2B5EF4-FFF2-40B4-BE49-F238E27FC236}">
                  <a16:creationId xmlns:a16="http://schemas.microsoft.com/office/drawing/2014/main" id="{A75C14A9-3329-069D-D542-1BA01798EA28}"/>
                </a:ext>
              </a:extLst>
            </p:cNvPr>
            <p:cNvSpPr/>
            <p:nvPr/>
          </p:nvSpPr>
          <p:spPr>
            <a:xfrm rot="-5400000">
              <a:off x="8009970" y="3114655"/>
              <a:ext cx="76149" cy="39715"/>
            </a:xfrm>
            <a:custGeom>
              <a:avLst/>
              <a:gdLst/>
              <a:ahLst/>
              <a:cxnLst/>
              <a:rect l="l" t="t" r="r" b="b"/>
              <a:pathLst>
                <a:path w="4247" h="2215" extrusionOk="0">
                  <a:moveTo>
                    <a:pt x="4246" y="1"/>
                  </a:moveTo>
                  <a:cubicBezTo>
                    <a:pt x="4201" y="23"/>
                    <a:pt x="4132" y="23"/>
                    <a:pt x="4064" y="23"/>
                  </a:cubicBezTo>
                  <a:lnTo>
                    <a:pt x="3881" y="23"/>
                  </a:lnTo>
                  <a:cubicBezTo>
                    <a:pt x="3676" y="183"/>
                    <a:pt x="3539" y="411"/>
                    <a:pt x="3310" y="526"/>
                  </a:cubicBezTo>
                  <a:cubicBezTo>
                    <a:pt x="3036" y="663"/>
                    <a:pt x="2717" y="708"/>
                    <a:pt x="2420" y="777"/>
                  </a:cubicBezTo>
                  <a:cubicBezTo>
                    <a:pt x="1781" y="959"/>
                    <a:pt x="1188" y="1279"/>
                    <a:pt x="617" y="1621"/>
                  </a:cubicBezTo>
                  <a:cubicBezTo>
                    <a:pt x="548" y="1667"/>
                    <a:pt x="457" y="1712"/>
                    <a:pt x="389" y="1758"/>
                  </a:cubicBezTo>
                  <a:cubicBezTo>
                    <a:pt x="275" y="1872"/>
                    <a:pt x="183" y="1986"/>
                    <a:pt x="92" y="2101"/>
                  </a:cubicBezTo>
                  <a:cubicBezTo>
                    <a:pt x="69" y="2146"/>
                    <a:pt x="23" y="2169"/>
                    <a:pt x="1" y="2215"/>
                  </a:cubicBezTo>
                  <a:cubicBezTo>
                    <a:pt x="183" y="2101"/>
                    <a:pt x="366" y="1986"/>
                    <a:pt x="548" y="1872"/>
                  </a:cubicBezTo>
                  <a:cubicBezTo>
                    <a:pt x="1142" y="1507"/>
                    <a:pt x="1735" y="1165"/>
                    <a:pt x="2397" y="959"/>
                  </a:cubicBezTo>
                  <a:cubicBezTo>
                    <a:pt x="2671" y="891"/>
                    <a:pt x="2968" y="845"/>
                    <a:pt x="3242" y="754"/>
                  </a:cubicBezTo>
                  <a:cubicBezTo>
                    <a:pt x="3356" y="708"/>
                    <a:pt x="3470" y="663"/>
                    <a:pt x="3561" y="594"/>
                  </a:cubicBezTo>
                  <a:cubicBezTo>
                    <a:pt x="3698" y="480"/>
                    <a:pt x="3767" y="343"/>
                    <a:pt x="3904" y="229"/>
                  </a:cubicBezTo>
                  <a:cubicBezTo>
                    <a:pt x="3995" y="138"/>
                    <a:pt x="4132" y="69"/>
                    <a:pt x="4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15;p58">
              <a:extLst>
                <a:ext uri="{FF2B5EF4-FFF2-40B4-BE49-F238E27FC236}">
                  <a16:creationId xmlns:a16="http://schemas.microsoft.com/office/drawing/2014/main" id="{27B6E915-6E16-9A92-68A8-D6D3DEE27AE2}"/>
                </a:ext>
              </a:extLst>
            </p:cNvPr>
            <p:cNvSpPr/>
            <p:nvPr/>
          </p:nvSpPr>
          <p:spPr>
            <a:xfrm rot="-5400000">
              <a:off x="7999061" y="3018022"/>
              <a:ext cx="261115" cy="88933"/>
            </a:xfrm>
            <a:custGeom>
              <a:avLst/>
              <a:gdLst/>
              <a:ahLst/>
              <a:cxnLst/>
              <a:rect l="l" t="t" r="r" b="b"/>
              <a:pathLst>
                <a:path w="14563" h="4960" extrusionOk="0">
                  <a:moveTo>
                    <a:pt x="1435" y="1"/>
                  </a:moveTo>
                  <a:cubicBezTo>
                    <a:pt x="619" y="1"/>
                    <a:pt x="58" y="175"/>
                    <a:pt x="69" y="567"/>
                  </a:cubicBezTo>
                  <a:cubicBezTo>
                    <a:pt x="69" y="1092"/>
                    <a:pt x="0" y="1640"/>
                    <a:pt x="23" y="2461"/>
                  </a:cubicBezTo>
                  <a:cubicBezTo>
                    <a:pt x="69" y="3306"/>
                    <a:pt x="274" y="3283"/>
                    <a:pt x="1119" y="4265"/>
                  </a:cubicBezTo>
                  <a:cubicBezTo>
                    <a:pt x="1586" y="4808"/>
                    <a:pt x="2103" y="4960"/>
                    <a:pt x="2618" y="4960"/>
                  </a:cubicBezTo>
                  <a:cubicBezTo>
                    <a:pt x="3033" y="4960"/>
                    <a:pt x="3448" y="4861"/>
                    <a:pt x="3835" y="4790"/>
                  </a:cubicBezTo>
                  <a:cubicBezTo>
                    <a:pt x="3983" y="4762"/>
                    <a:pt x="4106" y="4752"/>
                    <a:pt x="4215" y="4752"/>
                  </a:cubicBezTo>
                  <a:cubicBezTo>
                    <a:pt x="4616" y="4752"/>
                    <a:pt x="4837" y="4894"/>
                    <a:pt x="5416" y="4894"/>
                  </a:cubicBezTo>
                  <a:cubicBezTo>
                    <a:pt x="5611" y="4894"/>
                    <a:pt x="5845" y="4878"/>
                    <a:pt x="6140" y="4835"/>
                  </a:cubicBezTo>
                  <a:cubicBezTo>
                    <a:pt x="7533" y="4653"/>
                    <a:pt x="8240" y="3922"/>
                    <a:pt x="8834" y="3580"/>
                  </a:cubicBezTo>
                  <a:cubicBezTo>
                    <a:pt x="9427" y="3237"/>
                    <a:pt x="11436" y="3237"/>
                    <a:pt x="12623" y="3055"/>
                  </a:cubicBezTo>
                  <a:cubicBezTo>
                    <a:pt x="13833" y="2895"/>
                    <a:pt x="14563" y="2667"/>
                    <a:pt x="14517" y="2507"/>
                  </a:cubicBezTo>
                  <a:cubicBezTo>
                    <a:pt x="14472" y="2324"/>
                    <a:pt x="14403" y="2370"/>
                    <a:pt x="13924" y="2279"/>
                  </a:cubicBezTo>
                  <a:cubicBezTo>
                    <a:pt x="13467" y="2188"/>
                    <a:pt x="13193" y="1731"/>
                    <a:pt x="12052" y="1548"/>
                  </a:cubicBezTo>
                  <a:cubicBezTo>
                    <a:pt x="11881" y="1518"/>
                    <a:pt x="11702" y="1506"/>
                    <a:pt x="11519" y="1506"/>
                  </a:cubicBezTo>
                  <a:cubicBezTo>
                    <a:pt x="10676" y="1506"/>
                    <a:pt x="9732" y="1769"/>
                    <a:pt x="8901" y="1769"/>
                  </a:cubicBezTo>
                  <a:cubicBezTo>
                    <a:pt x="8687" y="1769"/>
                    <a:pt x="8481" y="1752"/>
                    <a:pt x="8286" y="1708"/>
                  </a:cubicBezTo>
                  <a:cubicBezTo>
                    <a:pt x="7145" y="1457"/>
                    <a:pt x="6688" y="1252"/>
                    <a:pt x="4611" y="567"/>
                  </a:cubicBezTo>
                  <a:cubicBezTo>
                    <a:pt x="3526" y="209"/>
                    <a:pt x="2328" y="1"/>
                    <a:pt x="14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16;p58">
              <a:extLst>
                <a:ext uri="{FF2B5EF4-FFF2-40B4-BE49-F238E27FC236}">
                  <a16:creationId xmlns:a16="http://schemas.microsoft.com/office/drawing/2014/main" id="{82CF80C3-9B3A-D2B9-8952-94276F3D5890}"/>
                </a:ext>
              </a:extLst>
            </p:cNvPr>
            <p:cNvSpPr/>
            <p:nvPr/>
          </p:nvSpPr>
          <p:spPr>
            <a:xfrm rot="-5400000">
              <a:off x="8045474" y="3063609"/>
              <a:ext cx="214048" cy="43175"/>
            </a:xfrm>
            <a:custGeom>
              <a:avLst/>
              <a:gdLst/>
              <a:ahLst/>
              <a:cxnLst/>
              <a:rect l="l" t="t" r="r" b="b"/>
              <a:pathLst>
                <a:path w="11938" h="2408" extrusionOk="0">
                  <a:moveTo>
                    <a:pt x="981" y="0"/>
                  </a:moveTo>
                  <a:cubicBezTo>
                    <a:pt x="743" y="0"/>
                    <a:pt x="504" y="27"/>
                    <a:pt x="274" y="69"/>
                  </a:cubicBezTo>
                  <a:cubicBezTo>
                    <a:pt x="183" y="69"/>
                    <a:pt x="91" y="92"/>
                    <a:pt x="0" y="92"/>
                  </a:cubicBezTo>
                  <a:cubicBezTo>
                    <a:pt x="69" y="754"/>
                    <a:pt x="297" y="800"/>
                    <a:pt x="1073" y="1713"/>
                  </a:cubicBezTo>
                  <a:cubicBezTo>
                    <a:pt x="1540" y="2256"/>
                    <a:pt x="2057" y="2408"/>
                    <a:pt x="2572" y="2408"/>
                  </a:cubicBezTo>
                  <a:cubicBezTo>
                    <a:pt x="2987" y="2408"/>
                    <a:pt x="3402" y="2309"/>
                    <a:pt x="3789" y="2238"/>
                  </a:cubicBezTo>
                  <a:cubicBezTo>
                    <a:pt x="3937" y="2210"/>
                    <a:pt x="4060" y="2200"/>
                    <a:pt x="4169" y="2200"/>
                  </a:cubicBezTo>
                  <a:cubicBezTo>
                    <a:pt x="4570" y="2200"/>
                    <a:pt x="4791" y="2342"/>
                    <a:pt x="5370" y="2342"/>
                  </a:cubicBezTo>
                  <a:cubicBezTo>
                    <a:pt x="5565" y="2342"/>
                    <a:pt x="5799" y="2326"/>
                    <a:pt x="6094" y="2283"/>
                  </a:cubicBezTo>
                  <a:cubicBezTo>
                    <a:pt x="7487" y="2101"/>
                    <a:pt x="8194" y="1370"/>
                    <a:pt x="8788" y="1028"/>
                  </a:cubicBezTo>
                  <a:cubicBezTo>
                    <a:pt x="9290" y="754"/>
                    <a:pt x="10774" y="685"/>
                    <a:pt x="11938" y="571"/>
                  </a:cubicBezTo>
                  <a:cubicBezTo>
                    <a:pt x="11755" y="434"/>
                    <a:pt x="11527" y="343"/>
                    <a:pt x="11321" y="275"/>
                  </a:cubicBezTo>
                  <a:cubicBezTo>
                    <a:pt x="10952" y="116"/>
                    <a:pt x="10543" y="53"/>
                    <a:pt x="10134" y="53"/>
                  </a:cubicBezTo>
                  <a:cubicBezTo>
                    <a:pt x="10012" y="53"/>
                    <a:pt x="9890" y="59"/>
                    <a:pt x="9769" y="69"/>
                  </a:cubicBezTo>
                  <a:cubicBezTo>
                    <a:pt x="9176" y="115"/>
                    <a:pt x="8628" y="320"/>
                    <a:pt x="8057" y="503"/>
                  </a:cubicBezTo>
                  <a:cubicBezTo>
                    <a:pt x="7898" y="552"/>
                    <a:pt x="7752" y="575"/>
                    <a:pt x="7606" y="575"/>
                  </a:cubicBezTo>
                  <a:cubicBezTo>
                    <a:pt x="7478" y="575"/>
                    <a:pt x="7351" y="558"/>
                    <a:pt x="7213" y="526"/>
                  </a:cubicBezTo>
                  <a:cubicBezTo>
                    <a:pt x="6939" y="434"/>
                    <a:pt x="6665" y="389"/>
                    <a:pt x="6391" y="389"/>
                  </a:cubicBezTo>
                  <a:cubicBezTo>
                    <a:pt x="6094" y="412"/>
                    <a:pt x="5820" y="480"/>
                    <a:pt x="5524" y="549"/>
                  </a:cubicBezTo>
                  <a:cubicBezTo>
                    <a:pt x="5307" y="582"/>
                    <a:pt x="5089" y="603"/>
                    <a:pt x="4872" y="603"/>
                  </a:cubicBezTo>
                  <a:cubicBezTo>
                    <a:pt x="4793" y="603"/>
                    <a:pt x="4713" y="600"/>
                    <a:pt x="4634" y="594"/>
                  </a:cubicBezTo>
                  <a:cubicBezTo>
                    <a:pt x="4440" y="578"/>
                    <a:pt x="4246" y="562"/>
                    <a:pt x="4053" y="562"/>
                  </a:cubicBezTo>
                  <a:cubicBezTo>
                    <a:pt x="3972" y="562"/>
                    <a:pt x="3892" y="565"/>
                    <a:pt x="3812" y="571"/>
                  </a:cubicBezTo>
                  <a:cubicBezTo>
                    <a:pt x="3538" y="571"/>
                    <a:pt x="3310" y="640"/>
                    <a:pt x="3059" y="731"/>
                  </a:cubicBezTo>
                  <a:cubicBezTo>
                    <a:pt x="2971" y="766"/>
                    <a:pt x="2870" y="815"/>
                    <a:pt x="2766" y="815"/>
                  </a:cubicBezTo>
                  <a:cubicBezTo>
                    <a:pt x="2734" y="815"/>
                    <a:pt x="2702" y="810"/>
                    <a:pt x="2671" y="800"/>
                  </a:cubicBezTo>
                  <a:cubicBezTo>
                    <a:pt x="2556" y="754"/>
                    <a:pt x="2465" y="594"/>
                    <a:pt x="2374" y="503"/>
                  </a:cubicBezTo>
                  <a:cubicBezTo>
                    <a:pt x="2214" y="343"/>
                    <a:pt x="2031" y="229"/>
                    <a:pt x="1803" y="138"/>
                  </a:cubicBezTo>
                  <a:cubicBezTo>
                    <a:pt x="1543" y="39"/>
                    <a:pt x="1263" y="0"/>
                    <a:pt x="9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17;p58">
              <a:extLst>
                <a:ext uri="{FF2B5EF4-FFF2-40B4-BE49-F238E27FC236}">
                  <a16:creationId xmlns:a16="http://schemas.microsoft.com/office/drawing/2014/main" id="{E3252BB8-25E8-1CB4-C038-E18C57A3E466}"/>
                </a:ext>
              </a:extLst>
            </p:cNvPr>
            <p:cNvSpPr/>
            <p:nvPr/>
          </p:nvSpPr>
          <p:spPr>
            <a:xfrm rot="-5400000">
              <a:off x="8117822" y="3137373"/>
              <a:ext cx="74499" cy="33583"/>
            </a:xfrm>
            <a:custGeom>
              <a:avLst/>
              <a:gdLst/>
              <a:ahLst/>
              <a:cxnLst/>
              <a:rect l="l" t="t" r="r" b="b"/>
              <a:pathLst>
                <a:path w="4155" h="1873" extrusionOk="0">
                  <a:moveTo>
                    <a:pt x="1" y="1"/>
                  </a:moveTo>
                  <a:cubicBezTo>
                    <a:pt x="1" y="23"/>
                    <a:pt x="24" y="23"/>
                    <a:pt x="24" y="23"/>
                  </a:cubicBezTo>
                  <a:cubicBezTo>
                    <a:pt x="24" y="69"/>
                    <a:pt x="46" y="92"/>
                    <a:pt x="46" y="138"/>
                  </a:cubicBezTo>
                  <a:cubicBezTo>
                    <a:pt x="69" y="138"/>
                    <a:pt x="69" y="160"/>
                    <a:pt x="69" y="160"/>
                  </a:cubicBezTo>
                  <a:cubicBezTo>
                    <a:pt x="92" y="206"/>
                    <a:pt x="115" y="229"/>
                    <a:pt x="138" y="274"/>
                  </a:cubicBezTo>
                  <a:cubicBezTo>
                    <a:pt x="343" y="320"/>
                    <a:pt x="548" y="389"/>
                    <a:pt x="754" y="457"/>
                  </a:cubicBezTo>
                  <a:cubicBezTo>
                    <a:pt x="1279" y="663"/>
                    <a:pt x="1690" y="982"/>
                    <a:pt x="2146" y="1302"/>
                  </a:cubicBezTo>
                  <a:cubicBezTo>
                    <a:pt x="2534" y="1576"/>
                    <a:pt x="2991" y="1758"/>
                    <a:pt x="3447" y="1872"/>
                  </a:cubicBezTo>
                  <a:cubicBezTo>
                    <a:pt x="3561" y="1872"/>
                    <a:pt x="3653" y="1849"/>
                    <a:pt x="3744" y="1827"/>
                  </a:cubicBezTo>
                  <a:cubicBezTo>
                    <a:pt x="3813" y="1827"/>
                    <a:pt x="3881" y="1804"/>
                    <a:pt x="3949" y="1804"/>
                  </a:cubicBezTo>
                  <a:lnTo>
                    <a:pt x="4155" y="1804"/>
                  </a:lnTo>
                  <a:cubicBezTo>
                    <a:pt x="3949" y="1758"/>
                    <a:pt x="3744" y="1712"/>
                    <a:pt x="3561" y="1644"/>
                  </a:cubicBezTo>
                  <a:cubicBezTo>
                    <a:pt x="3014" y="1507"/>
                    <a:pt x="2534" y="1302"/>
                    <a:pt x="2101" y="959"/>
                  </a:cubicBezTo>
                  <a:cubicBezTo>
                    <a:pt x="1667" y="640"/>
                    <a:pt x="1233" y="343"/>
                    <a:pt x="731" y="160"/>
                  </a:cubicBezTo>
                  <a:cubicBezTo>
                    <a:pt x="503" y="92"/>
                    <a:pt x="252" y="4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18;p58">
              <a:extLst>
                <a:ext uri="{FF2B5EF4-FFF2-40B4-BE49-F238E27FC236}">
                  <a16:creationId xmlns:a16="http://schemas.microsoft.com/office/drawing/2014/main" id="{D409E3C0-91AB-CF3E-3BDE-EDEC9A0C2332}"/>
                </a:ext>
              </a:extLst>
            </p:cNvPr>
            <p:cNvSpPr/>
            <p:nvPr/>
          </p:nvSpPr>
          <p:spPr>
            <a:xfrm rot="-5400000">
              <a:off x="8099201" y="3043031"/>
              <a:ext cx="75324" cy="10256"/>
            </a:xfrm>
            <a:custGeom>
              <a:avLst/>
              <a:gdLst/>
              <a:ahLst/>
              <a:cxnLst/>
              <a:rect l="l" t="t" r="r" b="b"/>
              <a:pathLst>
                <a:path w="4201" h="572" extrusionOk="0">
                  <a:moveTo>
                    <a:pt x="4200" y="0"/>
                  </a:moveTo>
                  <a:cubicBezTo>
                    <a:pt x="4086" y="0"/>
                    <a:pt x="3972" y="0"/>
                    <a:pt x="3835" y="23"/>
                  </a:cubicBezTo>
                  <a:cubicBezTo>
                    <a:pt x="3242" y="69"/>
                    <a:pt x="2694" y="274"/>
                    <a:pt x="2123" y="457"/>
                  </a:cubicBezTo>
                  <a:cubicBezTo>
                    <a:pt x="1964" y="506"/>
                    <a:pt x="1818" y="529"/>
                    <a:pt x="1672" y="529"/>
                  </a:cubicBezTo>
                  <a:cubicBezTo>
                    <a:pt x="1544" y="529"/>
                    <a:pt x="1417" y="512"/>
                    <a:pt x="1279" y="480"/>
                  </a:cubicBezTo>
                  <a:cubicBezTo>
                    <a:pt x="1005" y="388"/>
                    <a:pt x="731" y="343"/>
                    <a:pt x="457" y="343"/>
                  </a:cubicBezTo>
                  <a:cubicBezTo>
                    <a:pt x="297" y="366"/>
                    <a:pt x="138" y="388"/>
                    <a:pt x="1" y="411"/>
                  </a:cubicBezTo>
                  <a:cubicBezTo>
                    <a:pt x="510" y="516"/>
                    <a:pt x="1020" y="572"/>
                    <a:pt x="1536" y="572"/>
                  </a:cubicBezTo>
                  <a:cubicBezTo>
                    <a:pt x="1806" y="572"/>
                    <a:pt x="2077" y="557"/>
                    <a:pt x="2352" y="525"/>
                  </a:cubicBezTo>
                  <a:cubicBezTo>
                    <a:pt x="2831" y="480"/>
                    <a:pt x="3287" y="366"/>
                    <a:pt x="3744" y="183"/>
                  </a:cubicBezTo>
                  <a:cubicBezTo>
                    <a:pt x="3904" y="137"/>
                    <a:pt x="4064" y="69"/>
                    <a:pt x="4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19;p58">
              <a:extLst>
                <a:ext uri="{FF2B5EF4-FFF2-40B4-BE49-F238E27FC236}">
                  <a16:creationId xmlns:a16="http://schemas.microsoft.com/office/drawing/2014/main" id="{D57E2147-4DE9-9930-2DC8-F04FDF0AC852}"/>
                </a:ext>
              </a:extLst>
            </p:cNvPr>
            <p:cNvSpPr/>
            <p:nvPr/>
          </p:nvSpPr>
          <p:spPr>
            <a:xfrm rot="-5400000">
              <a:off x="8148097" y="3149646"/>
              <a:ext cx="36452" cy="15169"/>
            </a:xfrm>
            <a:custGeom>
              <a:avLst/>
              <a:gdLst/>
              <a:ahLst/>
              <a:cxnLst/>
              <a:rect l="l" t="t" r="r" b="b"/>
              <a:pathLst>
                <a:path w="2033" h="846" extrusionOk="0">
                  <a:moveTo>
                    <a:pt x="1" y="1"/>
                  </a:moveTo>
                  <a:cubicBezTo>
                    <a:pt x="47" y="47"/>
                    <a:pt x="92" y="92"/>
                    <a:pt x="138" y="161"/>
                  </a:cubicBezTo>
                  <a:cubicBezTo>
                    <a:pt x="183" y="229"/>
                    <a:pt x="252" y="275"/>
                    <a:pt x="320" y="343"/>
                  </a:cubicBezTo>
                  <a:cubicBezTo>
                    <a:pt x="503" y="435"/>
                    <a:pt x="663" y="503"/>
                    <a:pt x="845" y="594"/>
                  </a:cubicBezTo>
                  <a:cubicBezTo>
                    <a:pt x="1051" y="686"/>
                    <a:pt x="1233" y="754"/>
                    <a:pt x="1439" y="845"/>
                  </a:cubicBezTo>
                  <a:lnTo>
                    <a:pt x="1736" y="845"/>
                  </a:lnTo>
                  <a:cubicBezTo>
                    <a:pt x="1827" y="845"/>
                    <a:pt x="1941" y="845"/>
                    <a:pt x="2032" y="823"/>
                  </a:cubicBezTo>
                  <a:cubicBezTo>
                    <a:pt x="1599" y="640"/>
                    <a:pt x="1165" y="480"/>
                    <a:pt x="731" y="298"/>
                  </a:cubicBezTo>
                  <a:cubicBezTo>
                    <a:pt x="503" y="206"/>
                    <a:pt x="252" y="6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20;p58">
              <a:extLst>
                <a:ext uri="{FF2B5EF4-FFF2-40B4-BE49-F238E27FC236}">
                  <a16:creationId xmlns:a16="http://schemas.microsoft.com/office/drawing/2014/main" id="{8766E91F-515A-3548-AC1E-F3B07AFEE9BB}"/>
                </a:ext>
              </a:extLst>
            </p:cNvPr>
            <p:cNvSpPr/>
            <p:nvPr/>
          </p:nvSpPr>
          <p:spPr>
            <a:xfrm rot="-5400000">
              <a:off x="8072002" y="3048143"/>
              <a:ext cx="143261" cy="18056"/>
            </a:xfrm>
            <a:custGeom>
              <a:avLst/>
              <a:gdLst/>
              <a:ahLst/>
              <a:cxnLst/>
              <a:rect l="l" t="t" r="r" b="b"/>
              <a:pathLst>
                <a:path w="7990" h="1007" extrusionOk="0">
                  <a:moveTo>
                    <a:pt x="7625" y="0"/>
                  </a:moveTo>
                  <a:cubicBezTo>
                    <a:pt x="7282" y="91"/>
                    <a:pt x="6963" y="206"/>
                    <a:pt x="6620" y="320"/>
                  </a:cubicBezTo>
                  <a:cubicBezTo>
                    <a:pt x="6050" y="502"/>
                    <a:pt x="5502" y="662"/>
                    <a:pt x="4908" y="662"/>
                  </a:cubicBezTo>
                  <a:cubicBezTo>
                    <a:pt x="4635" y="662"/>
                    <a:pt x="4361" y="662"/>
                    <a:pt x="4087" y="685"/>
                  </a:cubicBezTo>
                  <a:cubicBezTo>
                    <a:pt x="3790" y="708"/>
                    <a:pt x="3493" y="753"/>
                    <a:pt x="3219" y="776"/>
                  </a:cubicBezTo>
                  <a:cubicBezTo>
                    <a:pt x="3064" y="796"/>
                    <a:pt x="2907" y="804"/>
                    <a:pt x="2749" y="804"/>
                  </a:cubicBezTo>
                  <a:cubicBezTo>
                    <a:pt x="2350" y="804"/>
                    <a:pt x="1946" y="750"/>
                    <a:pt x="1553" y="685"/>
                  </a:cubicBezTo>
                  <a:cubicBezTo>
                    <a:pt x="1119" y="616"/>
                    <a:pt x="663" y="548"/>
                    <a:pt x="252" y="365"/>
                  </a:cubicBezTo>
                  <a:cubicBezTo>
                    <a:pt x="161" y="365"/>
                    <a:pt x="92" y="365"/>
                    <a:pt x="1" y="388"/>
                  </a:cubicBezTo>
                  <a:cubicBezTo>
                    <a:pt x="343" y="571"/>
                    <a:pt x="686" y="685"/>
                    <a:pt x="1097" y="776"/>
                  </a:cubicBezTo>
                  <a:cubicBezTo>
                    <a:pt x="1622" y="868"/>
                    <a:pt x="2147" y="982"/>
                    <a:pt x="2694" y="1004"/>
                  </a:cubicBezTo>
                  <a:cubicBezTo>
                    <a:pt x="2732" y="1006"/>
                    <a:pt x="2770" y="1007"/>
                    <a:pt x="2808" y="1007"/>
                  </a:cubicBezTo>
                  <a:cubicBezTo>
                    <a:pt x="3338" y="1007"/>
                    <a:pt x="3851" y="868"/>
                    <a:pt x="4383" y="868"/>
                  </a:cubicBezTo>
                  <a:lnTo>
                    <a:pt x="5205" y="868"/>
                  </a:lnTo>
                  <a:cubicBezTo>
                    <a:pt x="5205" y="845"/>
                    <a:pt x="5228" y="845"/>
                    <a:pt x="5251" y="822"/>
                  </a:cubicBezTo>
                  <a:cubicBezTo>
                    <a:pt x="5274" y="799"/>
                    <a:pt x="5319" y="799"/>
                    <a:pt x="5365" y="776"/>
                  </a:cubicBezTo>
                  <a:cubicBezTo>
                    <a:pt x="5365" y="776"/>
                    <a:pt x="5388" y="753"/>
                    <a:pt x="5411" y="753"/>
                  </a:cubicBezTo>
                  <a:cubicBezTo>
                    <a:pt x="5433" y="753"/>
                    <a:pt x="5456" y="731"/>
                    <a:pt x="5502" y="731"/>
                  </a:cubicBezTo>
                  <a:cubicBezTo>
                    <a:pt x="5502" y="731"/>
                    <a:pt x="5525" y="708"/>
                    <a:pt x="5548" y="708"/>
                  </a:cubicBezTo>
                  <a:cubicBezTo>
                    <a:pt x="5570" y="708"/>
                    <a:pt x="5616" y="685"/>
                    <a:pt x="5639" y="685"/>
                  </a:cubicBezTo>
                  <a:cubicBezTo>
                    <a:pt x="5662" y="685"/>
                    <a:pt x="5684" y="685"/>
                    <a:pt x="5707" y="662"/>
                  </a:cubicBezTo>
                  <a:cubicBezTo>
                    <a:pt x="5730" y="662"/>
                    <a:pt x="5776" y="662"/>
                    <a:pt x="5821" y="639"/>
                  </a:cubicBezTo>
                  <a:lnTo>
                    <a:pt x="5867" y="639"/>
                  </a:lnTo>
                  <a:cubicBezTo>
                    <a:pt x="5913" y="639"/>
                    <a:pt x="5958" y="616"/>
                    <a:pt x="6004" y="616"/>
                  </a:cubicBezTo>
                  <a:cubicBezTo>
                    <a:pt x="6027" y="616"/>
                    <a:pt x="6050" y="616"/>
                    <a:pt x="6050" y="594"/>
                  </a:cubicBezTo>
                  <a:cubicBezTo>
                    <a:pt x="6118" y="594"/>
                    <a:pt x="6164" y="594"/>
                    <a:pt x="6209" y="571"/>
                  </a:cubicBezTo>
                  <a:lnTo>
                    <a:pt x="6255" y="571"/>
                  </a:lnTo>
                  <a:cubicBezTo>
                    <a:pt x="6301" y="571"/>
                    <a:pt x="6369" y="571"/>
                    <a:pt x="6415" y="548"/>
                  </a:cubicBezTo>
                  <a:lnTo>
                    <a:pt x="6461" y="548"/>
                  </a:lnTo>
                  <a:cubicBezTo>
                    <a:pt x="6529" y="548"/>
                    <a:pt x="6597" y="525"/>
                    <a:pt x="6643" y="525"/>
                  </a:cubicBezTo>
                  <a:lnTo>
                    <a:pt x="6666" y="525"/>
                  </a:lnTo>
                  <a:cubicBezTo>
                    <a:pt x="7008" y="411"/>
                    <a:pt x="7374" y="297"/>
                    <a:pt x="7716" y="206"/>
                  </a:cubicBezTo>
                  <a:cubicBezTo>
                    <a:pt x="7807" y="183"/>
                    <a:pt x="7899" y="160"/>
                    <a:pt x="7990" y="137"/>
                  </a:cubicBezTo>
                  <a:cubicBezTo>
                    <a:pt x="7921" y="114"/>
                    <a:pt x="7853" y="91"/>
                    <a:pt x="7784" y="69"/>
                  </a:cubicBezTo>
                  <a:cubicBezTo>
                    <a:pt x="7739" y="46"/>
                    <a:pt x="7693" y="23"/>
                    <a:pt x="7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21;p58">
              <a:extLst>
                <a:ext uri="{FF2B5EF4-FFF2-40B4-BE49-F238E27FC236}">
                  <a16:creationId xmlns:a16="http://schemas.microsoft.com/office/drawing/2014/main" id="{40DDE339-B3D2-4F80-4366-C9EBCD078059}"/>
                </a:ext>
              </a:extLst>
            </p:cNvPr>
            <p:cNvSpPr/>
            <p:nvPr/>
          </p:nvSpPr>
          <p:spPr>
            <a:xfrm rot="-5400000">
              <a:off x="8099883" y="3092700"/>
              <a:ext cx="103151" cy="38621"/>
            </a:xfrm>
            <a:custGeom>
              <a:avLst/>
              <a:gdLst/>
              <a:ahLst/>
              <a:cxnLst/>
              <a:rect l="l" t="t" r="r" b="b"/>
              <a:pathLst>
                <a:path w="5753" h="2154" extrusionOk="0">
                  <a:moveTo>
                    <a:pt x="1" y="0"/>
                  </a:moveTo>
                  <a:lnTo>
                    <a:pt x="1" y="0"/>
                  </a:lnTo>
                  <a:cubicBezTo>
                    <a:pt x="206" y="137"/>
                    <a:pt x="389" y="320"/>
                    <a:pt x="571" y="480"/>
                  </a:cubicBezTo>
                  <a:cubicBezTo>
                    <a:pt x="800" y="685"/>
                    <a:pt x="1051" y="890"/>
                    <a:pt x="1302" y="1073"/>
                  </a:cubicBezTo>
                  <a:cubicBezTo>
                    <a:pt x="2276" y="1751"/>
                    <a:pt x="3387" y="2153"/>
                    <a:pt x="4600" y="2153"/>
                  </a:cubicBezTo>
                  <a:cubicBezTo>
                    <a:pt x="4695" y="2153"/>
                    <a:pt x="4790" y="2151"/>
                    <a:pt x="4885" y="2146"/>
                  </a:cubicBezTo>
                  <a:cubicBezTo>
                    <a:pt x="5205" y="2077"/>
                    <a:pt x="5502" y="1963"/>
                    <a:pt x="5753" y="1849"/>
                  </a:cubicBezTo>
                  <a:lnTo>
                    <a:pt x="5753" y="1849"/>
                  </a:lnTo>
                  <a:cubicBezTo>
                    <a:pt x="5384" y="1888"/>
                    <a:pt x="5015" y="1914"/>
                    <a:pt x="4648" y="1914"/>
                  </a:cubicBezTo>
                  <a:cubicBezTo>
                    <a:pt x="4152" y="1914"/>
                    <a:pt x="3659" y="1866"/>
                    <a:pt x="3174" y="1735"/>
                  </a:cubicBezTo>
                  <a:cubicBezTo>
                    <a:pt x="2557" y="1575"/>
                    <a:pt x="1987" y="1301"/>
                    <a:pt x="1484" y="959"/>
                  </a:cubicBezTo>
                  <a:cubicBezTo>
                    <a:pt x="1370" y="890"/>
                    <a:pt x="1279" y="822"/>
                    <a:pt x="1188" y="753"/>
                  </a:cubicBezTo>
                  <a:cubicBezTo>
                    <a:pt x="1142" y="753"/>
                    <a:pt x="1119" y="753"/>
                    <a:pt x="1074" y="731"/>
                  </a:cubicBezTo>
                  <a:cubicBezTo>
                    <a:pt x="959" y="685"/>
                    <a:pt x="868" y="525"/>
                    <a:pt x="777" y="434"/>
                  </a:cubicBezTo>
                  <a:cubicBezTo>
                    <a:pt x="617" y="274"/>
                    <a:pt x="434" y="160"/>
                    <a:pt x="206" y="69"/>
                  </a:cubicBezTo>
                  <a:cubicBezTo>
                    <a:pt x="138" y="46"/>
                    <a:pt x="69" y="23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22;p58">
              <a:extLst>
                <a:ext uri="{FF2B5EF4-FFF2-40B4-BE49-F238E27FC236}">
                  <a16:creationId xmlns:a16="http://schemas.microsoft.com/office/drawing/2014/main" id="{4677F62D-9133-98F8-C89C-71C1438EF486}"/>
                </a:ext>
              </a:extLst>
            </p:cNvPr>
            <p:cNvSpPr/>
            <p:nvPr/>
          </p:nvSpPr>
          <p:spPr>
            <a:xfrm rot="-5400000">
              <a:off x="8224732" y="3010814"/>
              <a:ext cx="193178" cy="171285"/>
            </a:xfrm>
            <a:custGeom>
              <a:avLst/>
              <a:gdLst/>
              <a:ahLst/>
              <a:cxnLst/>
              <a:rect l="l" t="t" r="r" b="b"/>
              <a:pathLst>
                <a:path w="10774" h="9553" extrusionOk="0">
                  <a:moveTo>
                    <a:pt x="3596" y="1"/>
                  </a:moveTo>
                  <a:cubicBezTo>
                    <a:pt x="2485" y="1"/>
                    <a:pt x="1367" y="327"/>
                    <a:pt x="434" y="937"/>
                  </a:cubicBezTo>
                  <a:lnTo>
                    <a:pt x="411" y="937"/>
                  </a:lnTo>
                  <a:cubicBezTo>
                    <a:pt x="46" y="1165"/>
                    <a:pt x="0" y="1644"/>
                    <a:pt x="46" y="2032"/>
                  </a:cubicBezTo>
                  <a:cubicBezTo>
                    <a:pt x="115" y="2557"/>
                    <a:pt x="251" y="3060"/>
                    <a:pt x="457" y="3539"/>
                  </a:cubicBezTo>
                  <a:cubicBezTo>
                    <a:pt x="913" y="4475"/>
                    <a:pt x="1804" y="5068"/>
                    <a:pt x="2602" y="5685"/>
                  </a:cubicBezTo>
                  <a:cubicBezTo>
                    <a:pt x="3424" y="6324"/>
                    <a:pt x="4292" y="6917"/>
                    <a:pt x="5250" y="7351"/>
                  </a:cubicBezTo>
                  <a:cubicBezTo>
                    <a:pt x="6209" y="7762"/>
                    <a:pt x="7190" y="8058"/>
                    <a:pt x="8035" y="8652"/>
                  </a:cubicBezTo>
                  <a:cubicBezTo>
                    <a:pt x="8484" y="8972"/>
                    <a:pt x="9169" y="9552"/>
                    <a:pt x="9775" y="9552"/>
                  </a:cubicBezTo>
                  <a:cubicBezTo>
                    <a:pt x="10031" y="9552"/>
                    <a:pt x="10274" y="9448"/>
                    <a:pt x="10477" y="9177"/>
                  </a:cubicBezTo>
                  <a:cubicBezTo>
                    <a:pt x="10751" y="8789"/>
                    <a:pt x="10774" y="8264"/>
                    <a:pt x="10683" y="7807"/>
                  </a:cubicBezTo>
                  <a:cubicBezTo>
                    <a:pt x="10591" y="7305"/>
                    <a:pt x="10386" y="6803"/>
                    <a:pt x="10158" y="6346"/>
                  </a:cubicBezTo>
                  <a:cubicBezTo>
                    <a:pt x="9678" y="5319"/>
                    <a:pt x="9108" y="4338"/>
                    <a:pt x="8537" y="3379"/>
                  </a:cubicBezTo>
                  <a:cubicBezTo>
                    <a:pt x="8012" y="2489"/>
                    <a:pt x="7487" y="1599"/>
                    <a:pt x="6665" y="982"/>
                  </a:cubicBezTo>
                  <a:cubicBezTo>
                    <a:pt x="5772" y="315"/>
                    <a:pt x="4688" y="1"/>
                    <a:pt x="3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23;p58">
              <a:extLst>
                <a:ext uri="{FF2B5EF4-FFF2-40B4-BE49-F238E27FC236}">
                  <a16:creationId xmlns:a16="http://schemas.microsoft.com/office/drawing/2014/main" id="{74305494-65E1-2995-3DF0-5D8977C91AA7}"/>
                </a:ext>
              </a:extLst>
            </p:cNvPr>
            <p:cNvSpPr/>
            <p:nvPr/>
          </p:nvSpPr>
          <p:spPr>
            <a:xfrm rot="-5400000">
              <a:off x="8223002" y="3003508"/>
              <a:ext cx="190291" cy="170783"/>
            </a:xfrm>
            <a:custGeom>
              <a:avLst/>
              <a:gdLst/>
              <a:ahLst/>
              <a:cxnLst/>
              <a:rect l="l" t="t" r="r" b="b"/>
              <a:pathLst>
                <a:path w="10613" h="9525" extrusionOk="0">
                  <a:moveTo>
                    <a:pt x="3359" y="0"/>
                  </a:moveTo>
                  <a:cubicBezTo>
                    <a:pt x="2286" y="0"/>
                    <a:pt x="1215" y="231"/>
                    <a:pt x="160" y="461"/>
                  </a:cubicBezTo>
                  <a:cubicBezTo>
                    <a:pt x="46" y="484"/>
                    <a:pt x="23" y="666"/>
                    <a:pt x="92" y="780"/>
                  </a:cubicBezTo>
                  <a:cubicBezTo>
                    <a:pt x="1" y="1237"/>
                    <a:pt x="92" y="1693"/>
                    <a:pt x="366" y="2081"/>
                  </a:cubicBezTo>
                  <a:cubicBezTo>
                    <a:pt x="662" y="2538"/>
                    <a:pt x="1119" y="2880"/>
                    <a:pt x="1507" y="3245"/>
                  </a:cubicBezTo>
                  <a:cubicBezTo>
                    <a:pt x="1941" y="3656"/>
                    <a:pt x="2352" y="4044"/>
                    <a:pt x="2762" y="4455"/>
                  </a:cubicBezTo>
                  <a:cubicBezTo>
                    <a:pt x="3128" y="4775"/>
                    <a:pt x="3493" y="5071"/>
                    <a:pt x="3927" y="5300"/>
                  </a:cubicBezTo>
                  <a:cubicBezTo>
                    <a:pt x="4337" y="5528"/>
                    <a:pt x="4794" y="5574"/>
                    <a:pt x="5273" y="5642"/>
                  </a:cubicBezTo>
                  <a:cubicBezTo>
                    <a:pt x="5501" y="5688"/>
                    <a:pt x="5753" y="5733"/>
                    <a:pt x="5981" y="5848"/>
                  </a:cubicBezTo>
                  <a:cubicBezTo>
                    <a:pt x="6209" y="5939"/>
                    <a:pt x="6392" y="6121"/>
                    <a:pt x="6574" y="6281"/>
                  </a:cubicBezTo>
                  <a:cubicBezTo>
                    <a:pt x="6757" y="6418"/>
                    <a:pt x="6917" y="6578"/>
                    <a:pt x="7099" y="6692"/>
                  </a:cubicBezTo>
                  <a:cubicBezTo>
                    <a:pt x="7305" y="6829"/>
                    <a:pt x="7510" y="6920"/>
                    <a:pt x="7716" y="7034"/>
                  </a:cubicBezTo>
                  <a:cubicBezTo>
                    <a:pt x="7921" y="7171"/>
                    <a:pt x="8035" y="7354"/>
                    <a:pt x="8172" y="7537"/>
                  </a:cubicBezTo>
                  <a:cubicBezTo>
                    <a:pt x="8332" y="7719"/>
                    <a:pt x="8514" y="7810"/>
                    <a:pt x="8743" y="7879"/>
                  </a:cubicBezTo>
                  <a:cubicBezTo>
                    <a:pt x="8925" y="7925"/>
                    <a:pt x="9108" y="7993"/>
                    <a:pt x="9245" y="8130"/>
                  </a:cubicBezTo>
                  <a:cubicBezTo>
                    <a:pt x="9405" y="8290"/>
                    <a:pt x="9519" y="8472"/>
                    <a:pt x="9633" y="8678"/>
                  </a:cubicBezTo>
                  <a:cubicBezTo>
                    <a:pt x="9724" y="8838"/>
                    <a:pt x="9838" y="9020"/>
                    <a:pt x="9930" y="9203"/>
                  </a:cubicBezTo>
                  <a:cubicBezTo>
                    <a:pt x="10044" y="9340"/>
                    <a:pt x="10158" y="9522"/>
                    <a:pt x="10363" y="9522"/>
                  </a:cubicBezTo>
                  <a:cubicBezTo>
                    <a:pt x="10374" y="9524"/>
                    <a:pt x="10384" y="9524"/>
                    <a:pt x="10394" y="9524"/>
                  </a:cubicBezTo>
                  <a:cubicBezTo>
                    <a:pt x="10553" y="9524"/>
                    <a:pt x="10613" y="9355"/>
                    <a:pt x="10591" y="9226"/>
                  </a:cubicBezTo>
                  <a:cubicBezTo>
                    <a:pt x="10591" y="8906"/>
                    <a:pt x="10546" y="8609"/>
                    <a:pt x="10523" y="8313"/>
                  </a:cubicBezTo>
                  <a:cubicBezTo>
                    <a:pt x="10500" y="8039"/>
                    <a:pt x="10477" y="7765"/>
                    <a:pt x="10455" y="7468"/>
                  </a:cubicBezTo>
                  <a:cubicBezTo>
                    <a:pt x="10432" y="7194"/>
                    <a:pt x="10409" y="6920"/>
                    <a:pt x="10318" y="6669"/>
                  </a:cubicBezTo>
                  <a:cubicBezTo>
                    <a:pt x="10226" y="6464"/>
                    <a:pt x="10089" y="6258"/>
                    <a:pt x="9975" y="6053"/>
                  </a:cubicBezTo>
                  <a:cubicBezTo>
                    <a:pt x="9815" y="5802"/>
                    <a:pt x="9656" y="5528"/>
                    <a:pt x="9496" y="5254"/>
                  </a:cubicBezTo>
                  <a:cubicBezTo>
                    <a:pt x="9199" y="4752"/>
                    <a:pt x="8902" y="4250"/>
                    <a:pt x="8583" y="3725"/>
                  </a:cubicBezTo>
                  <a:cubicBezTo>
                    <a:pt x="8286" y="3223"/>
                    <a:pt x="7989" y="2720"/>
                    <a:pt x="7670" y="2218"/>
                  </a:cubicBezTo>
                  <a:cubicBezTo>
                    <a:pt x="7419" y="1807"/>
                    <a:pt x="7122" y="1419"/>
                    <a:pt x="6734" y="1100"/>
                  </a:cubicBezTo>
                  <a:cubicBezTo>
                    <a:pt x="5958" y="461"/>
                    <a:pt x="4976" y="118"/>
                    <a:pt x="3972" y="27"/>
                  </a:cubicBezTo>
                  <a:cubicBezTo>
                    <a:pt x="3768" y="9"/>
                    <a:pt x="3564" y="0"/>
                    <a:pt x="3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24;p58">
              <a:extLst>
                <a:ext uri="{FF2B5EF4-FFF2-40B4-BE49-F238E27FC236}">
                  <a16:creationId xmlns:a16="http://schemas.microsoft.com/office/drawing/2014/main" id="{C593AD59-C9B8-7EE6-4794-6F132B879E1F}"/>
                </a:ext>
              </a:extLst>
            </p:cNvPr>
            <p:cNvSpPr/>
            <p:nvPr/>
          </p:nvSpPr>
          <p:spPr>
            <a:xfrm rot="-5400000">
              <a:off x="8264124" y="3051175"/>
              <a:ext cx="124434" cy="179784"/>
            </a:xfrm>
            <a:custGeom>
              <a:avLst/>
              <a:gdLst/>
              <a:ahLst/>
              <a:cxnLst/>
              <a:rect l="l" t="t" r="r" b="b"/>
              <a:pathLst>
                <a:path w="6940" h="10027" extrusionOk="0">
                  <a:moveTo>
                    <a:pt x="803" y="1"/>
                  </a:moveTo>
                  <a:cubicBezTo>
                    <a:pt x="746" y="1"/>
                    <a:pt x="692" y="9"/>
                    <a:pt x="640" y="26"/>
                  </a:cubicBezTo>
                  <a:cubicBezTo>
                    <a:pt x="366" y="141"/>
                    <a:pt x="434" y="1008"/>
                    <a:pt x="297" y="1716"/>
                  </a:cubicBezTo>
                  <a:cubicBezTo>
                    <a:pt x="161" y="2446"/>
                    <a:pt x="1" y="3176"/>
                    <a:pt x="275" y="3724"/>
                  </a:cubicBezTo>
                  <a:cubicBezTo>
                    <a:pt x="571" y="4295"/>
                    <a:pt x="982" y="5368"/>
                    <a:pt x="2260" y="6258"/>
                  </a:cubicBezTo>
                  <a:cubicBezTo>
                    <a:pt x="3539" y="7148"/>
                    <a:pt x="4360" y="7148"/>
                    <a:pt x="5365" y="8266"/>
                  </a:cubicBezTo>
                  <a:cubicBezTo>
                    <a:pt x="6337" y="9350"/>
                    <a:pt x="6304" y="10026"/>
                    <a:pt x="6529" y="10026"/>
                  </a:cubicBezTo>
                  <a:cubicBezTo>
                    <a:pt x="6536" y="10026"/>
                    <a:pt x="6544" y="10025"/>
                    <a:pt x="6552" y="10024"/>
                  </a:cubicBezTo>
                  <a:cubicBezTo>
                    <a:pt x="6826" y="9978"/>
                    <a:pt x="6574" y="9682"/>
                    <a:pt x="6666" y="9157"/>
                  </a:cubicBezTo>
                  <a:cubicBezTo>
                    <a:pt x="6757" y="8654"/>
                    <a:pt x="6940" y="9202"/>
                    <a:pt x="6620" y="7947"/>
                  </a:cubicBezTo>
                  <a:cubicBezTo>
                    <a:pt x="6301" y="6691"/>
                    <a:pt x="6004" y="6144"/>
                    <a:pt x="5205" y="5322"/>
                  </a:cubicBezTo>
                  <a:cubicBezTo>
                    <a:pt x="4383" y="4477"/>
                    <a:pt x="3630" y="4409"/>
                    <a:pt x="2717" y="3473"/>
                  </a:cubicBezTo>
                  <a:cubicBezTo>
                    <a:pt x="1781" y="2514"/>
                    <a:pt x="1621" y="2446"/>
                    <a:pt x="1621" y="2012"/>
                  </a:cubicBezTo>
                  <a:cubicBezTo>
                    <a:pt x="1599" y="1601"/>
                    <a:pt x="2169" y="1236"/>
                    <a:pt x="1804" y="711"/>
                  </a:cubicBezTo>
                  <a:cubicBezTo>
                    <a:pt x="1513" y="266"/>
                    <a:pt x="1124" y="1"/>
                    <a:pt x="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25;p58">
              <a:extLst>
                <a:ext uri="{FF2B5EF4-FFF2-40B4-BE49-F238E27FC236}">
                  <a16:creationId xmlns:a16="http://schemas.microsoft.com/office/drawing/2014/main" id="{64B1D1C6-7D63-3D2C-C226-9C7A7850FDDB}"/>
                </a:ext>
              </a:extLst>
            </p:cNvPr>
            <p:cNvSpPr/>
            <p:nvPr/>
          </p:nvSpPr>
          <p:spPr>
            <a:xfrm rot="-5400000">
              <a:off x="8248140" y="3074116"/>
              <a:ext cx="114609" cy="137989"/>
            </a:xfrm>
            <a:custGeom>
              <a:avLst/>
              <a:gdLst/>
              <a:ahLst/>
              <a:cxnLst/>
              <a:rect l="l" t="t" r="r" b="b"/>
              <a:pathLst>
                <a:path w="6392" h="7696" extrusionOk="0">
                  <a:moveTo>
                    <a:pt x="643" y="1"/>
                  </a:moveTo>
                  <a:cubicBezTo>
                    <a:pt x="586" y="1"/>
                    <a:pt x="532" y="9"/>
                    <a:pt x="480" y="26"/>
                  </a:cubicBezTo>
                  <a:cubicBezTo>
                    <a:pt x="206" y="141"/>
                    <a:pt x="274" y="1008"/>
                    <a:pt x="137" y="1716"/>
                  </a:cubicBezTo>
                  <a:cubicBezTo>
                    <a:pt x="92" y="2012"/>
                    <a:pt x="23" y="2309"/>
                    <a:pt x="1" y="2583"/>
                  </a:cubicBezTo>
                  <a:cubicBezTo>
                    <a:pt x="274" y="2971"/>
                    <a:pt x="662" y="3336"/>
                    <a:pt x="1050" y="3633"/>
                  </a:cubicBezTo>
                  <a:cubicBezTo>
                    <a:pt x="1416" y="3907"/>
                    <a:pt x="1827" y="4135"/>
                    <a:pt x="2100" y="4477"/>
                  </a:cubicBezTo>
                  <a:cubicBezTo>
                    <a:pt x="2397" y="4820"/>
                    <a:pt x="2557" y="5231"/>
                    <a:pt x="2854" y="5573"/>
                  </a:cubicBezTo>
                  <a:cubicBezTo>
                    <a:pt x="3447" y="6235"/>
                    <a:pt x="4315" y="6623"/>
                    <a:pt x="5068" y="7011"/>
                  </a:cubicBezTo>
                  <a:cubicBezTo>
                    <a:pt x="5501" y="7239"/>
                    <a:pt x="5935" y="7468"/>
                    <a:pt x="6392" y="7696"/>
                  </a:cubicBezTo>
                  <a:cubicBezTo>
                    <a:pt x="6095" y="6623"/>
                    <a:pt x="5798" y="6098"/>
                    <a:pt x="5045" y="5322"/>
                  </a:cubicBezTo>
                  <a:cubicBezTo>
                    <a:pt x="4223" y="4477"/>
                    <a:pt x="3470" y="4409"/>
                    <a:pt x="2557" y="3473"/>
                  </a:cubicBezTo>
                  <a:cubicBezTo>
                    <a:pt x="1621" y="2514"/>
                    <a:pt x="1461" y="2446"/>
                    <a:pt x="1461" y="2012"/>
                  </a:cubicBezTo>
                  <a:cubicBezTo>
                    <a:pt x="1439" y="1601"/>
                    <a:pt x="2009" y="1236"/>
                    <a:pt x="1644" y="711"/>
                  </a:cubicBezTo>
                  <a:cubicBezTo>
                    <a:pt x="1353" y="266"/>
                    <a:pt x="964" y="1"/>
                    <a:pt x="6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26;p58">
              <a:extLst>
                <a:ext uri="{FF2B5EF4-FFF2-40B4-BE49-F238E27FC236}">
                  <a16:creationId xmlns:a16="http://schemas.microsoft.com/office/drawing/2014/main" id="{C8CBEF35-E0E4-53D9-EA1E-FC1EF2C8E79B}"/>
                </a:ext>
              </a:extLst>
            </p:cNvPr>
            <p:cNvSpPr/>
            <p:nvPr/>
          </p:nvSpPr>
          <p:spPr>
            <a:xfrm rot="-5400000">
              <a:off x="8260045" y="3166223"/>
              <a:ext cx="7369" cy="54453"/>
            </a:xfrm>
            <a:custGeom>
              <a:avLst/>
              <a:gdLst/>
              <a:ahLst/>
              <a:cxnLst/>
              <a:rect l="l" t="t" r="r" b="b"/>
              <a:pathLst>
                <a:path w="411" h="3037" extrusionOk="0">
                  <a:moveTo>
                    <a:pt x="411" y="1"/>
                  </a:moveTo>
                  <a:cubicBezTo>
                    <a:pt x="388" y="1"/>
                    <a:pt x="343" y="23"/>
                    <a:pt x="320" y="23"/>
                  </a:cubicBezTo>
                  <a:cubicBezTo>
                    <a:pt x="251" y="343"/>
                    <a:pt x="160" y="640"/>
                    <a:pt x="114" y="959"/>
                  </a:cubicBezTo>
                  <a:cubicBezTo>
                    <a:pt x="46" y="1370"/>
                    <a:pt x="23" y="1827"/>
                    <a:pt x="23" y="2260"/>
                  </a:cubicBezTo>
                  <a:cubicBezTo>
                    <a:pt x="0" y="2466"/>
                    <a:pt x="0" y="2671"/>
                    <a:pt x="46" y="2877"/>
                  </a:cubicBezTo>
                  <a:cubicBezTo>
                    <a:pt x="91" y="2922"/>
                    <a:pt x="160" y="2991"/>
                    <a:pt x="206" y="3036"/>
                  </a:cubicBezTo>
                  <a:cubicBezTo>
                    <a:pt x="137" y="2877"/>
                    <a:pt x="114" y="2717"/>
                    <a:pt x="91" y="2534"/>
                  </a:cubicBezTo>
                  <a:cubicBezTo>
                    <a:pt x="91" y="2032"/>
                    <a:pt x="114" y="1530"/>
                    <a:pt x="183" y="1051"/>
                  </a:cubicBezTo>
                  <a:cubicBezTo>
                    <a:pt x="251" y="708"/>
                    <a:pt x="365" y="366"/>
                    <a:pt x="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27;p58">
              <a:extLst>
                <a:ext uri="{FF2B5EF4-FFF2-40B4-BE49-F238E27FC236}">
                  <a16:creationId xmlns:a16="http://schemas.microsoft.com/office/drawing/2014/main" id="{AF629F9A-B129-E706-EE73-80B8510FE184}"/>
                </a:ext>
              </a:extLst>
            </p:cNvPr>
            <p:cNvSpPr/>
            <p:nvPr/>
          </p:nvSpPr>
          <p:spPr>
            <a:xfrm rot="-5400000">
              <a:off x="8316312" y="3095218"/>
              <a:ext cx="35627" cy="34802"/>
            </a:xfrm>
            <a:custGeom>
              <a:avLst/>
              <a:gdLst/>
              <a:ahLst/>
              <a:cxnLst/>
              <a:rect l="l" t="t" r="r" b="b"/>
              <a:pathLst>
                <a:path w="1987" h="1941" extrusionOk="0">
                  <a:moveTo>
                    <a:pt x="1" y="0"/>
                  </a:moveTo>
                  <a:lnTo>
                    <a:pt x="1" y="0"/>
                  </a:lnTo>
                  <a:cubicBezTo>
                    <a:pt x="229" y="183"/>
                    <a:pt x="412" y="411"/>
                    <a:pt x="617" y="640"/>
                  </a:cubicBezTo>
                  <a:cubicBezTo>
                    <a:pt x="845" y="868"/>
                    <a:pt x="1073" y="1096"/>
                    <a:pt x="1325" y="1324"/>
                  </a:cubicBezTo>
                  <a:cubicBezTo>
                    <a:pt x="1530" y="1530"/>
                    <a:pt x="1758" y="1735"/>
                    <a:pt x="1986" y="1941"/>
                  </a:cubicBezTo>
                  <a:cubicBezTo>
                    <a:pt x="1964" y="1895"/>
                    <a:pt x="1941" y="1849"/>
                    <a:pt x="1918" y="1804"/>
                  </a:cubicBezTo>
                  <a:cubicBezTo>
                    <a:pt x="1895" y="1758"/>
                    <a:pt x="1872" y="1712"/>
                    <a:pt x="1827" y="1689"/>
                  </a:cubicBezTo>
                  <a:cubicBezTo>
                    <a:pt x="1804" y="1644"/>
                    <a:pt x="1781" y="1598"/>
                    <a:pt x="1735" y="1553"/>
                  </a:cubicBezTo>
                  <a:cubicBezTo>
                    <a:pt x="1713" y="1507"/>
                    <a:pt x="1690" y="1484"/>
                    <a:pt x="1667" y="1461"/>
                  </a:cubicBezTo>
                  <a:cubicBezTo>
                    <a:pt x="1598" y="1393"/>
                    <a:pt x="1507" y="1324"/>
                    <a:pt x="1439" y="1233"/>
                  </a:cubicBezTo>
                  <a:cubicBezTo>
                    <a:pt x="1119" y="959"/>
                    <a:pt x="822" y="617"/>
                    <a:pt x="503" y="320"/>
                  </a:cubicBezTo>
                  <a:cubicBezTo>
                    <a:pt x="343" y="183"/>
                    <a:pt x="160" y="92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28;p58">
              <a:extLst>
                <a:ext uri="{FF2B5EF4-FFF2-40B4-BE49-F238E27FC236}">
                  <a16:creationId xmlns:a16="http://schemas.microsoft.com/office/drawing/2014/main" id="{786A59DE-B35F-847B-8391-BE6BCC1C181C}"/>
                </a:ext>
              </a:extLst>
            </p:cNvPr>
            <p:cNvSpPr/>
            <p:nvPr/>
          </p:nvSpPr>
          <p:spPr>
            <a:xfrm rot="-5400000">
              <a:off x="8254702" y="3078634"/>
              <a:ext cx="106020" cy="123627"/>
            </a:xfrm>
            <a:custGeom>
              <a:avLst/>
              <a:gdLst/>
              <a:ahLst/>
              <a:cxnLst/>
              <a:rect l="l" t="t" r="r" b="b"/>
              <a:pathLst>
                <a:path w="5913" h="6895" extrusionOk="0">
                  <a:moveTo>
                    <a:pt x="735" y="0"/>
                  </a:moveTo>
                  <a:cubicBezTo>
                    <a:pt x="724" y="0"/>
                    <a:pt x="714" y="7"/>
                    <a:pt x="708" y="24"/>
                  </a:cubicBezTo>
                  <a:cubicBezTo>
                    <a:pt x="1" y="1211"/>
                    <a:pt x="594" y="2627"/>
                    <a:pt x="1621" y="3403"/>
                  </a:cubicBezTo>
                  <a:cubicBezTo>
                    <a:pt x="1918" y="3631"/>
                    <a:pt x="2237" y="3836"/>
                    <a:pt x="2534" y="4042"/>
                  </a:cubicBezTo>
                  <a:cubicBezTo>
                    <a:pt x="2831" y="4247"/>
                    <a:pt x="3105" y="4498"/>
                    <a:pt x="3379" y="4726"/>
                  </a:cubicBezTo>
                  <a:cubicBezTo>
                    <a:pt x="3653" y="4955"/>
                    <a:pt x="3927" y="5160"/>
                    <a:pt x="4223" y="5320"/>
                  </a:cubicBezTo>
                  <a:cubicBezTo>
                    <a:pt x="4566" y="5480"/>
                    <a:pt x="4885" y="5617"/>
                    <a:pt x="5159" y="5891"/>
                  </a:cubicBezTo>
                  <a:cubicBezTo>
                    <a:pt x="5456" y="6187"/>
                    <a:pt x="5684" y="6530"/>
                    <a:pt x="5912" y="6895"/>
                  </a:cubicBezTo>
                  <a:cubicBezTo>
                    <a:pt x="5912" y="6872"/>
                    <a:pt x="5912" y="6849"/>
                    <a:pt x="5912" y="6849"/>
                  </a:cubicBezTo>
                  <a:cubicBezTo>
                    <a:pt x="5889" y="6804"/>
                    <a:pt x="5867" y="6758"/>
                    <a:pt x="5867" y="6712"/>
                  </a:cubicBezTo>
                  <a:cubicBezTo>
                    <a:pt x="5844" y="6644"/>
                    <a:pt x="5821" y="6575"/>
                    <a:pt x="5798" y="6530"/>
                  </a:cubicBezTo>
                  <a:cubicBezTo>
                    <a:pt x="5775" y="6484"/>
                    <a:pt x="5775" y="6438"/>
                    <a:pt x="5753" y="6393"/>
                  </a:cubicBezTo>
                  <a:cubicBezTo>
                    <a:pt x="5730" y="6370"/>
                    <a:pt x="5730" y="6347"/>
                    <a:pt x="5730" y="6324"/>
                  </a:cubicBezTo>
                  <a:cubicBezTo>
                    <a:pt x="5661" y="6256"/>
                    <a:pt x="5616" y="6187"/>
                    <a:pt x="5570" y="6119"/>
                  </a:cubicBezTo>
                  <a:cubicBezTo>
                    <a:pt x="5387" y="5868"/>
                    <a:pt x="5182" y="5639"/>
                    <a:pt x="4931" y="5457"/>
                  </a:cubicBezTo>
                  <a:cubicBezTo>
                    <a:pt x="4657" y="5274"/>
                    <a:pt x="4337" y="5160"/>
                    <a:pt x="4041" y="5000"/>
                  </a:cubicBezTo>
                  <a:cubicBezTo>
                    <a:pt x="3470" y="4658"/>
                    <a:pt x="2991" y="4133"/>
                    <a:pt x="2443" y="3768"/>
                  </a:cubicBezTo>
                  <a:cubicBezTo>
                    <a:pt x="1827" y="3357"/>
                    <a:pt x="1233" y="2992"/>
                    <a:pt x="868" y="2353"/>
                  </a:cubicBezTo>
                  <a:cubicBezTo>
                    <a:pt x="457" y="1668"/>
                    <a:pt x="389" y="823"/>
                    <a:pt x="777" y="116"/>
                  </a:cubicBezTo>
                  <a:cubicBezTo>
                    <a:pt x="811" y="64"/>
                    <a:pt x="768" y="0"/>
                    <a:pt x="7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29;p58">
              <a:extLst>
                <a:ext uri="{FF2B5EF4-FFF2-40B4-BE49-F238E27FC236}">
                  <a16:creationId xmlns:a16="http://schemas.microsoft.com/office/drawing/2014/main" id="{612C63FC-BD09-4D20-ED3B-0EF796388A7C}"/>
                </a:ext>
              </a:extLst>
            </p:cNvPr>
            <p:cNvSpPr/>
            <p:nvPr/>
          </p:nvSpPr>
          <p:spPr>
            <a:xfrm rot="-5400000">
              <a:off x="8309158" y="3100329"/>
              <a:ext cx="69999" cy="54041"/>
            </a:xfrm>
            <a:custGeom>
              <a:avLst/>
              <a:gdLst/>
              <a:ahLst/>
              <a:cxnLst/>
              <a:rect l="l" t="t" r="r" b="b"/>
              <a:pathLst>
                <a:path w="3904" h="3014" extrusionOk="0">
                  <a:moveTo>
                    <a:pt x="0" y="0"/>
                  </a:moveTo>
                  <a:lnTo>
                    <a:pt x="0" y="0"/>
                  </a:lnTo>
                  <a:cubicBezTo>
                    <a:pt x="92" y="114"/>
                    <a:pt x="183" y="228"/>
                    <a:pt x="251" y="365"/>
                  </a:cubicBezTo>
                  <a:cubicBezTo>
                    <a:pt x="639" y="639"/>
                    <a:pt x="1027" y="890"/>
                    <a:pt x="1415" y="1164"/>
                  </a:cubicBezTo>
                  <a:cubicBezTo>
                    <a:pt x="1781" y="1415"/>
                    <a:pt x="2146" y="1666"/>
                    <a:pt x="2534" y="1895"/>
                  </a:cubicBezTo>
                  <a:cubicBezTo>
                    <a:pt x="2899" y="2100"/>
                    <a:pt x="3310" y="2237"/>
                    <a:pt x="3538" y="2625"/>
                  </a:cubicBezTo>
                  <a:cubicBezTo>
                    <a:pt x="3584" y="2716"/>
                    <a:pt x="3630" y="2808"/>
                    <a:pt x="3698" y="2899"/>
                  </a:cubicBezTo>
                  <a:cubicBezTo>
                    <a:pt x="3766" y="2922"/>
                    <a:pt x="3835" y="2968"/>
                    <a:pt x="3903" y="3013"/>
                  </a:cubicBezTo>
                  <a:cubicBezTo>
                    <a:pt x="3858" y="2945"/>
                    <a:pt x="3812" y="2876"/>
                    <a:pt x="3789" y="2808"/>
                  </a:cubicBezTo>
                  <a:cubicBezTo>
                    <a:pt x="3607" y="2465"/>
                    <a:pt x="3424" y="2191"/>
                    <a:pt x="3105" y="2009"/>
                  </a:cubicBezTo>
                  <a:cubicBezTo>
                    <a:pt x="2762" y="1803"/>
                    <a:pt x="2397" y="1621"/>
                    <a:pt x="2077" y="1415"/>
                  </a:cubicBezTo>
                  <a:cubicBezTo>
                    <a:pt x="1370" y="936"/>
                    <a:pt x="685" y="48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30;p58">
              <a:extLst>
                <a:ext uri="{FF2B5EF4-FFF2-40B4-BE49-F238E27FC236}">
                  <a16:creationId xmlns:a16="http://schemas.microsoft.com/office/drawing/2014/main" id="{3916BD7E-98EC-AC72-A2A0-FD9DF7C62C74}"/>
                </a:ext>
              </a:extLst>
            </p:cNvPr>
            <p:cNvSpPr/>
            <p:nvPr/>
          </p:nvSpPr>
          <p:spPr>
            <a:xfrm rot="-5400000">
              <a:off x="8284189" y="3145360"/>
              <a:ext cx="23757" cy="22520"/>
            </a:xfrm>
            <a:custGeom>
              <a:avLst/>
              <a:gdLst/>
              <a:ahLst/>
              <a:cxnLst/>
              <a:rect l="l" t="t" r="r" b="b"/>
              <a:pathLst>
                <a:path w="1325" h="1256" extrusionOk="0">
                  <a:moveTo>
                    <a:pt x="1" y="0"/>
                  </a:moveTo>
                  <a:lnTo>
                    <a:pt x="1" y="0"/>
                  </a:lnTo>
                  <a:cubicBezTo>
                    <a:pt x="138" y="274"/>
                    <a:pt x="320" y="502"/>
                    <a:pt x="549" y="708"/>
                  </a:cubicBezTo>
                  <a:cubicBezTo>
                    <a:pt x="731" y="890"/>
                    <a:pt x="960" y="1050"/>
                    <a:pt x="1188" y="1187"/>
                  </a:cubicBezTo>
                  <a:cubicBezTo>
                    <a:pt x="1233" y="1210"/>
                    <a:pt x="1279" y="1233"/>
                    <a:pt x="1325" y="1255"/>
                  </a:cubicBezTo>
                  <a:cubicBezTo>
                    <a:pt x="1233" y="1187"/>
                    <a:pt x="1142" y="1118"/>
                    <a:pt x="1074" y="1050"/>
                  </a:cubicBezTo>
                  <a:cubicBezTo>
                    <a:pt x="1051" y="1027"/>
                    <a:pt x="1051" y="1027"/>
                    <a:pt x="1028" y="1027"/>
                  </a:cubicBezTo>
                  <a:cubicBezTo>
                    <a:pt x="937" y="936"/>
                    <a:pt x="868" y="867"/>
                    <a:pt x="777" y="776"/>
                  </a:cubicBezTo>
                  <a:cubicBezTo>
                    <a:pt x="686" y="685"/>
                    <a:pt x="617" y="616"/>
                    <a:pt x="549" y="548"/>
                  </a:cubicBezTo>
                  <a:cubicBezTo>
                    <a:pt x="526" y="525"/>
                    <a:pt x="503" y="502"/>
                    <a:pt x="480" y="479"/>
                  </a:cubicBezTo>
                  <a:lnTo>
                    <a:pt x="389" y="388"/>
                  </a:lnTo>
                  <a:cubicBezTo>
                    <a:pt x="298" y="297"/>
                    <a:pt x="229" y="228"/>
                    <a:pt x="161" y="160"/>
                  </a:cubicBezTo>
                  <a:cubicBezTo>
                    <a:pt x="161" y="160"/>
                    <a:pt x="138" y="137"/>
                    <a:pt x="138" y="137"/>
                  </a:cubicBezTo>
                  <a:cubicBezTo>
                    <a:pt x="92" y="91"/>
                    <a:pt x="47" y="4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31;p58">
              <a:extLst>
                <a:ext uri="{FF2B5EF4-FFF2-40B4-BE49-F238E27FC236}">
                  <a16:creationId xmlns:a16="http://schemas.microsoft.com/office/drawing/2014/main" id="{A6C9A97F-2D3F-20D2-4861-C2F8D43A9846}"/>
                </a:ext>
              </a:extLst>
            </p:cNvPr>
            <p:cNvSpPr/>
            <p:nvPr/>
          </p:nvSpPr>
          <p:spPr>
            <a:xfrm rot="-5400000">
              <a:off x="8339855" y="3130612"/>
              <a:ext cx="14738" cy="10256"/>
            </a:xfrm>
            <a:custGeom>
              <a:avLst/>
              <a:gdLst/>
              <a:ahLst/>
              <a:cxnLst/>
              <a:rect l="l" t="t" r="r" b="b"/>
              <a:pathLst>
                <a:path w="822" h="572" extrusionOk="0">
                  <a:moveTo>
                    <a:pt x="0" y="1"/>
                  </a:moveTo>
                  <a:cubicBezTo>
                    <a:pt x="251" y="206"/>
                    <a:pt x="525" y="389"/>
                    <a:pt x="822" y="571"/>
                  </a:cubicBezTo>
                  <a:cubicBezTo>
                    <a:pt x="730" y="480"/>
                    <a:pt x="639" y="389"/>
                    <a:pt x="548" y="320"/>
                  </a:cubicBezTo>
                  <a:cubicBezTo>
                    <a:pt x="365" y="183"/>
                    <a:pt x="183" y="9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32;p58">
              <a:extLst>
                <a:ext uri="{FF2B5EF4-FFF2-40B4-BE49-F238E27FC236}">
                  <a16:creationId xmlns:a16="http://schemas.microsoft.com/office/drawing/2014/main" id="{A4DDDF04-A94C-DE59-6215-8A570E6F5120}"/>
                </a:ext>
              </a:extLst>
            </p:cNvPr>
            <p:cNvSpPr/>
            <p:nvPr/>
          </p:nvSpPr>
          <p:spPr>
            <a:xfrm rot="-5400000">
              <a:off x="8173604" y="3054662"/>
              <a:ext cx="192371" cy="89309"/>
            </a:xfrm>
            <a:custGeom>
              <a:avLst/>
              <a:gdLst/>
              <a:ahLst/>
              <a:cxnLst/>
              <a:rect l="l" t="t" r="r" b="b"/>
              <a:pathLst>
                <a:path w="10729" h="4981" extrusionOk="0">
                  <a:moveTo>
                    <a:pt x="3639" y="0"/>
                  </a:moveTo>
                  <a:cubicBezTo>
                    <a:pt x="3182" y="0"/>
                    <a:pt x="2745" y="56"/>
                    <a:pt x="2351" y="178"/>
                  </a:cubicBezTo>
                  <a:cubicBezTo>
                    <a:pt x="1804" y="361"/>
                    <a:pt x="1413" y="381"/>
                    <a:pt x="1118" y="381"/>
                  </a:cubicBezTo>
                  <a:cubicBezTo>
                    <a:pt x="1032" y="381"/>
                    <a:pt x="955" y="379"/>
                    <a:pt x="884" y="379"/>
                  </a:cubicBezTo>
                  <a:cubicBezTo>
                    <a:pt x="741" y="379"/>
                    <a:pt x="625" y="386"/>
                    <a:pt x="525" y="429"/>
                  </a:cubicBezTo>
                  <a:cubicBezTo>
                    <a:pt x="0" y="680"/>
                    <a:pt x="388" y="1205"/>
                    <a:pt x="731" y="1913"/>
                  </a:cubicBezTo>
                  <a:cubicBezTo>
                    <a:pt x="1073" y="2620"/>
                    <a:pt x="1735" y="3260"/>
                    <a:pt x="2648" y="3442"/>
                  </a:cubicBezTo>
                  <a:cubicBezTo>
                    <a:pt x="3561" y="3648"/>
                    <a:pt x="5615" y="3876"/>
                    <a:pt x="6962" y="4195"/>
                  </a:cubicBezTo>
                  <a:cubicBezTo>
                    <a:pt x="8286" y="4492"/>
                    <a:pt x="8674" y="4720"/>
                    <a:pt x="9496" y="4857"/>
                  </a:cubicBezTo>
                  <a:cubicBezTo>
                    <a:pt x="9906" y="4935"/>
                    <a:pt x="10181" y="4980"/>
                    <a:pt x="10361" y="4980"/>
                  </a:cubicBezTo>
                  <a:cubicBezTo>
                    <a:pt x="10552" y="4980"/>
                    <a:pt x="10636" y="4929"/>
                    <a:pt x="10660" y="4812"/>
                  </a:cubicBezTo>
                  <a:cubicBezTo>
                    <a:pt x="10728" y="4583"/>
                    <a:pt x="10569" y="4857"/>
                    <a:pt x="10044" y="4150"/>
                  </a:cubicBezTo>
                  <a:cubicBezTo>
                    <a:pt x="9496" y="3442"/>
                    <a:pt x="9245" y="2917"/>
                    <a:pt x="8332" y="2027"/>
                  </a:cubicBezTo>
                  <a:cubicBezTo>
                    <a:pt x="7419" y="1137"/>
                    <a:pt x="7145" y="749"/>
                    <a:pt x="5912" y="384"/>
                  </a:cubicBezTo>
                  <a:cubicBezTo>
                    <a:pt x="5166" y="144"/>
                    <a:pt x="4376" y="0"/>
                    <a:pt x="3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33;p58">
              <a:extLst>
                <a:ext uri="{FF2B5EF4-FFF2-40B4-BE49-F238E27FC236}">
                  <a16:creationId xmlns:a16="http://schemas.microsoft.com/office/drawing/2014/main" id="{BD4E5B27-C9E3-466F-6BC9-EFE0A1B13248}"/>
                </a:ext>
              </a:extLst>
            </p:cNvPr>
            <p:cNvSpPr/>
            <p:nvPr/>
          </p:nvSpPr>
          <p:spPr>
            <a:xfrm rot="-5400000">
              <a:off x="8179539" y="3109707"/>
              <a:ext cx="117890" cy="26698"/>
            </a:xfrm>
            <a:custGeom>
              <a:avLst/>
              <a:gdLst/>
              <a:ahLst/>
              <a:cxnLst/>
              <a:rect l="l" t="t" r="r" b="b"/>
              <a:pathLst>
                <a:path w="6575" h="1489" extrusionOk="0">
                  <a:moveTo>
                    <a:pt x="2886" y="0"/>
                  </a:moveTo>
                  <a:cubicBezTo>
                    <a:pt x="2429" y="0"/>
                    <a:pt x="1992" y="56"/>
                    <a:pt x="1598" y="178"/>
                  </a:cubicBezTo>
                  <a:cubicBezTo>
                    <a:pt x="1066" y="361"/>
                    <a:pt x="675" y="381"/>
                    <a:pt x="379" y="381"/>
                  </a:cubicBezTo>
                  <a:cubicBezTo>
                    <a:pt x="295" y="381"/>
                    <a:pt x="218" y="379"/>
                    <a:pt x="148" y="379"/>
                  </a:cubicBezTo>
                  <a:cubicBezTo>
                    <a:pt x="95" y="379"/>
                    <a:pt x="46" y="380"/>
                    <a:pt x="1" y="384"/>
                  </a:cubicBezTo>
                  <a:cubicBezTo>
                    <a:pt x="69" y="429"/>
                    <a:pt x="138" y="475"/>
                    <a:pt x="206" y="521"/>
                  </a:cubicBezTo>
                  <a:cubicBezTo>
                    <a:pt x="480" y="703"/>
                    <a:pt x="708" y="931"/>
                    <a:pt x="982" y="1137"/>
                  </a:cubicBezTo>
                  <a:cubicBezTo>
                    <a:pt x="1282" y="1389"/>
                    <a:pt x="1636" y="1489"/>
                    <a:pt x="2007" y="1489"/>
                  </a:cubicBezTo>
                  <a:cubicBezTo>
                    <a:pt x="2173" y="1489"/>
                    <a:pt x="2342" y="1469"/>
                    <a:pt x="2511" y="1434"/>
                  </a:cubicBezTo>
                  <a:cubicBezTo>
                    <a:pt x="3131" y="1310"/>
                    <a:pt x="3676" y="1036"/>
                    <a:pt x="4299" y="1036"/>
                  </a:cubicBezTo>
                  <a:cubicBezTo>
                    <a:pt x="4364" y="1036"/>
                    <a:pt x="4430" y="1039"/>
                    <a:pt x="4497" y="1046"/>
                  </a:cubicBezTo>
                  <a:cubicBezTo>
                    <a:pt x="4936" y="1093"/>
                    <a:pt x="5386" y="1183"/>
                    <a:pt x="5832" y="1183"/>
                  </a:cubicBezTo>
                  <a:cubicBezTo>
                    <a:pt x="6035" y="1183"/>
                    <a:pt x="6237" y="1164"/>
                    <a:pt x="6437" y="1114"/>
                  </a:cubicBezTo>
                  <a:cubicBezTo>
                    <a:pt x="6483" y="1091"/>
                    <a:pt x="6529" y="1091"/>
                    <a:pt x="6574" y="1068"/>
                  </a:cubicBezTo>
                  <a:cubicBezTo>
                    <a:pt x="6209" y="772"/>
                    <a:pt x="5821" y="566"/>
                    <a:pt x="5159" y="384"/>
                  </a:cubicBezTo>
                  <a:cubicBezTo>
                    <a:pt x="4413" y="144"/>
                    <a:pt x="3623" y="0"/>
                    <a:pt x="28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34;p58">
              <a:extLst>
                <a:ext uri="{FF2B5EF4-FFF2-40B4-BE49-F238E27FC236}">
                  <a16:creationId xmlns:a16="http://schemas.microsoft.com/office/drawing/2014/main" id="{66A1E9DC-5367-8030-EA27-EB49B05BD004}"/>
                </a:ext>
              </a:extLst>
            </p:cNvPr>
            <p:cNvSpPr/>
            <p:nvPr/>
          </p:nvSpPr>
          <p:spPr>
            <a:xfrm rot="-5400000">
              <a:off x="8193354" y="3103995"/>
              <a:ext cx="85956" cy="16836"/>
            </a:xfrm>
            <a:custGeom>
              <a:avLst/>
              <a:gdLst/>
              <a:ahLst/>
              <a:cxnLst/>
              <a:rect l="l" t="t" r="r" b="b"/>
              <a:pathLst>
                <a:path w="4794" h="939" extrusionOk="0">
                  <a:moveTo>
                    <a:pt x="274" y="0"/>
                  </a:moveTo>
                  <a:cubicBezTo>
                    <a:pt x="229" y="0"/>
                    <a:pt x="160" y="23"/>
                    <a:pt x="114" y="23"/>
                  </a:cubicBezTo>
                  <a:cubicBezTo>
                    <a:pt x="69" y="46"/>
                    <a:pt x="46" y="46"/>
                    <a:pt x="0" y="69"/>
                  </a:cubicBezTo>
                  <a:cubicBezTo>
                    <a:pt x="229" y="183"/>
                    <a:pt x="480" y="274"/>
                    <a:pt x="754" y="274"/>
                  </a:cubicBezTo>
                  <a:cubicBezTo>
                    <a:pt x="811" y="279"/>
                    <a:pt x="869" y="281"/>
                    <a:pt x="927" y="281"/>
                  </a:cubicBezTo>
                  <a:cubicBezTo>
                    <a:pt x="1085" y="281"/>
                    <a:pt x="1240" y="268"/>
                    <a:pt x="1390" y="268"/>
                  </a:cubicBezTo>
                  <a:cubicBezTo>
                    <a:pt x="1445" y="268"/>
                    <a:pt x="1499" y="269"/>
                    <a:pt x="1552" y="274"/>
                  </a:cubicBezTo>
                  <a:cubicBezTo>
                    <a:pt x="1849" y="320"/>
                    <a:pt x="2077" y="434"/>
                    <a:pt x="2306" y="571"/>
                  </a:cubicBezTo>
                  <a:cubicBezTo>
                    <a:pt x="2687" y="804"/>
                    <a:pt x="3088" y="939"/>
                    <a:pt x="3545" y="939"/>
                  </a:cubicBezTo>
                  <a:cubicBezTo>
                    <a:pt x="3580" y="939"/>
                    <a:pt x="3616" y="938"/>
                    <a:pt x="3652" y="936"/>
                  </a:cubicBezTo>
                  <a:cubicBezTo>
                    <a:pt x="4040" y="913"/>
                    <a:pt x="4428" y="799"/>
                    <a:pt x="4794" y="708"/>
                  </a:cubicBezTo>
                  <a:cubicBezTo>
                    <a:pt x="4748" y="662"/>
                    <a:pt x="4680" y="639"/>
                    <a:pt x="4634" y="617"/>
                  </a:cubicBezTo>
                  <a:cubicBezTo>
                    <a:pt x="4611" y="594"/>
                    <a:pt x="4611" y="594"/>
                    <a:pt x="4588" y="594"/>
                  </a:cubicBezTo>
                  <a:cubicBezTo>
                    <a:pt x="4451" y="617"/>
                    <a:pt x="4314" y="662"/>
                    <a:pt x="4177" y="685"/>
                  </a:cubicBezTo>
                  <a:cubicBezTo>
                    <a:pt x="3964" y="724"/>
                    <a:pt x="3738" y="750"/>
                    <a:pt x="3512" y="750"/>
                  </a:cubicBezTo>
                  <a:cubicBezTo>
                    <a:pt x="3206" y="750"/>
                    <a:pt x="2901" y="702"/>
                    <a:pt x="2625" y="571"/>
                  </a:cubicBezTo>
                  <a:cubicBezTo>
                    <a:pt x="2397" y="457"/>
                    <a:pt x="2192" y="297"/>
                    <a:pt x="1963" y="206"/>
                  </a:cubicBezTo>
                  <a:cubicBezTo>
                    <a:pt x="1735" y="114"/>
                    <a:pt x="1507" y="92"/>
                    <a:pt x="1279" y="92"/>
                  </a:cubicBezTo>
                  <a:cubicBezTo>
                    <a:pt x="1180" y="92"/>
                    <a:pt x="1078" y="94"/>
                    <a:pt x="976" y="94"/>
                  </a:cubicBezTo>
                  <a:cubicBezTo>
                    <a:pt x="771" y="94"/>
                    <a:pt x="563" y="84"/>
                    <a:pt x="366" y="23"/>
                  </a:cubicBezTo>
                  <a:cubicBezTo>
                    <a:pt x="343" y="23"/>
                    <a:pt x="297" y="0"/>
                    <a:pt x="2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35;p58">
              <a:extLst>
                <a:ext uri="{FF2B5EF4-FFF2-40B4-BE49-F238E27FC236}">
                  <a16:creationId xmlns:a16="http://schemas.microsoft.com/office/drawing/2014/main" id="{1F3AEE14-CE41-D822-74C0-801869E1A9BE}"/>
                </a:ext>
              </a:extLst>
            </p:cNvPr>
            <p:cNvSpPr/>
            <p:nvPr/>
          </p:nvSpPr>
          <p:spPr>
            <a:xfrm rot="-5400000">
              <a:off x="8216852" y="3137373"/>
              <a:ext cx="47497" cy="18844"/>
            </a:xfrm>
            <a:custGeom>
              <a:avLst/>
              <a:gdLst/>
              <a:ahLst/>
              <a:cxnLst/>
              <a:rect l="l" t="t" r="r" b="b"/>
              <a:pathLst>
                <a:path w="2649" h="1051" extrusionOk="0">
                  <a:moveTo>
                    <a:pt x="343" y="1"/>
                  </a:moveTo>
                  <a:cubicBezTo>
                    <a:pt x="229" y="24"/>
                    <a:pt x="115" y="24"/>
                    <a:pt x="1" y="24"/>
                  </a:cubicBezTo>
                  <a:cubicBezTo>
                    <a:pt x="252" y="161"/>
                    <a:pt x="480" y="298"/>
                    <a:pt x="686" y="457"/>
                  </a:cubicBezTo>
                  <a:cubicBezTo>
                    <a:pt x="937" y="640"/>
                    <a:pt x="1188" y="800"/>
                    <a:pt x="1462" y="914"/>
                  </a:cubicBezTo>
                  <a:cubicBezTo>
                    <a:pt x="1667" y="1005"/>
                    <a:pt x="1872" y="1028"/>
                    <a:pt x="2101" y="1051"/>
                  </a:cubicBezTo>
                  <a:cubicBezTo>
                    <a:pt x="2283" y="1005"/>
                    <a:pt x="2466" y="960"/>
                    <a:pt x="2649" y="891"/>
                  </a:cubicBezTo>
                  <a:cubicBezTo>
                    <a:pt x="2329" y="868"/>
                    <a:pt x="2009" y="868"/>
                    <a:pt x="1713" y="777"/>
                  </a:cubicBezTo>
                  <a:cubicBezTo>
                    <a:pt x="1393" y="709"/>
                    <a:pt x="1119" y="549"/>
                    <a:pt x="868" y="343"/>
                  </a:cubicBezTo>
                  <a:cubicBezTo>
                    <a:pt x="686" y="229"/>
                    <a:pt x="526" y="115"/>
                    <a:pt x="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36;p58">
              <a:extLst>
                <a:ext uri="{FF2B5EF4-FFF2-40B4-BE49-F238E27FC236}">
                  <a16:creationId xmlns:a16="http://schemas.microsoft.com/office/drawing/2014/main" id="{8B9F53D1-21F8-89DC-E85C-E8B2B0B6EA6B}"/>
                </a:ext>
              </a:extLst>
            </p:cNvPr>
            <p:cNvSpPr/>
            <p:nvPr/>
          </p:nvSpPr>
          <p:spPr>
            <a:xfrm rot="-5400000">
              <a:off x="8223208" y="3152712"/>
              <a:ext cx="37671" cy="20082"/>
            </a:xfrm>
            <a:custGeom>
              <a:avLst/>
              <a:gdLst/>
              <a:ahLst/>
              <a:cxnLst/>
              <a:rect l="l" t="t" r="r" b="b"/>
              <a:pathLst>
                <a:path w="2101" h="1120" extrusionOk="0">
                  <a:moveTo>
                    <a:pt x="0" y="1"/>
                  </a:moveTo>
                  <a:cubicBezTo>
                    <a:pt x="480" y="297"/>
                    <a:pt x="982" y="594"/>
                    <a:pt x="1461" y="891"/>
                  </a:cubicBezTo>
                  <a:cubicBezTo>
                    <a:pt x="1598" y="959"/>
                    <a:pt x="1712" y="1028"/>
                    <a:pt x="1827" y="1096"/>
                  </a:cubicBezTo>
                  <a:cubicBezTo>
                    <a:pt x="1918" y="1119"/>
                    <a:pt x="2009" y="1119"/>
                    <a:pt x="2100" y="1119"/>
                  </a:cubicBezTo>
                  <a:cubicBezTo>
                    <a:pt x="1986" y="1051"/>
                    <a:pt x="1895" y="982"/>
                    <a:pt x="1781" y="914"/>
                  </a:cubicBezTo>
                  <a:cubicBezTo>
                    <a:pt x="1302" y="594"/>
                    <a:pt x="799" y="297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2867;p58">
            <a:extLst>
              <a:ext uri="{FF2B5EF4-FFF2-40B4-BE49-F238E27FC236}">
                <a16:creationId xmlns:a16="http://schemas.microsoft.com/office/drawing/2014/main" id="{61BF2337-AA75-AD95-F3E0-569F4C966E78}"/>
              </a:ext>
            </a:extLst>
          </p:cNvPr>
          <p:cNvGrpSpPr/>
          <p:nvPr/>
        </p:nvGrpSpPr>
        <p:grpSpPr>
          <a:xfrm>
            <a:off x="205716" y="2687366"/>
            <a:ext cx="639943" cy="2241165"/>
            <a:chOff x="7453783" y="1713121"/>
            <a:chExt cx="639943" cy="2241165"/>
          </a:xfrm>
        </p:grpSpPr>
        <p:sp>
          <p:nvSpPr>
            <p:cNvPr id="34" name="Google Shape;2868;p58">
              <a:extLst>
                <a:ext uri="{FF2B5EF4-FFF2-40B4-BE49-F238E27FC236}">
                  <a16:creationId xmlns:a16="http://schemas.microsoft.com/office/drawing/2014/main" id="{9EB7169D-AC9E-720F-5EC6-6469FA8DB969}"/>
                </a:ext>
              </a:extLst>
            </p:cNvPr>
            <p:cNvSpPr/>
            <p:nvPr/>
          </p:nvSpPr>
          <p:spPr>
            <a:xfrm rot="-5400000">
              <a:off x="6837444" y="3018914"/>
              <a:ext cx="1750004" cy="120741"/>
            </a:xfrm>
            <a:custGeom>
              <a:avLst/>
              <a:gdLst/>
              <a:ahLst/>
              <a:cxnLst/>
              <a:rect l="l" t="t" r="r" b="b"/>
              <a:pathLst>
                <a:path w="97602" h="6734" extrusionOk="0">
                  <a:moveTo>
                    <a:pt x="18968" y="0"/>
                  </a:moveTo>
                  <a:lnTo>
                    <a:pt x="18329" y="388"/>
                  </a:lnTo>
                  <a:cubicBezTo>
                    <a:pt x="18032" y="594"/>
                    <a:pt x="17485" y="822"/>
                    <a:pt x="17005" y="982"/>
                  </a:cubicBezTo>
                  <a:cubicBezTo>
                    <a:pt x="15430" y="959"/>
                    <a:pt x="13878" y="913"/>
                    <a:pt x="12303" y="868"/>
                  </a:cubicBezTo>
                  <a:lnTo>
                    <a:pt x="9245" y="799"/>
                  </a:lnTo>
                  <a:cubicBezTo>
                    <a:pt x="9035" y="795"/>
                    <a:pt x="8825" y="793"/>
                    <a:pt x="8617" y="793"/>
                  </a:cubicBezTo>
                  <a:cubicBezTo>
                    <a:pt x="7784" y="793"/>
                    <a:pt x="6962" y="822"/>
                    <a:pt x="6140" y="822"/>
                  </a:cubicBezTo>
                  <a:cubicBezTo>
                    <a:pt x="5222" y="832"/>
                    <a:pt x="4307" y="842"/>
                    <a:pt x="3394" y="842"/>
                  </a:cubicBezTo>
                  <a:cubicBezTo>
                    <a:pt x="2265" y="842"/>
                    <a:pt x="1136" y="827"/>
                    <a:pt x="0" y="776"/>
                  </a:cubicBezTo>
                  <a:lnTo>
                    <a:pt x="0" y="776"/>
                  </a:lnTo>
                  <a:cubicBezTo>
                    <a:pt x="137" y="2009"/>
                    <a:pt x="480" y="3104"/>
                    <a:pt x="1187" y="3926"/>
                  </a:cubicBezTo>
                  <a:cubicBezTo>
                    <a:pt x="3173" y="3515"/>
                    <a:pt x="4269" y="3401"/>
                    <a:pt x="6277" y="3196"/>
                  </a:cubicBezTo>
                  <a:cubicBezTo>
                    <a:pt x="7282" y="3104"/>
                    <a:pt x="8286" y="3013"/>
                    <a:pt x="9267" y="2990"/>
                  </a:cubicBezTo>
                  <a:cubicBezTo>
                    <a:pt x="9602" y="2983"/>
                    <a:pt x="9939" y="2980"/>
                    <a:pt x="10278" y="2980"/>
                  </a:cubicBezTo>
                  <a:cubicBezTo>
                    <a:pt x="10954" y="2980"/>
                    <a:pt x="11634" y="2990"/>
                    <a:pt x="12303" y="2990"/>
                  </a:cubicBezTo>
                  <a:cubicBezTo>
                    <a:pt x="14335" y="2990"/>
                    <a:pt x="16366" y="2990"/>
                    <a:pt x="18398" y="3013"/>
                  </a:cubicBezTo>
                  <a:lnTo>
                    <a:pt x="24469" y="3104"/>
                  </a:lnTo>
                  <a:cubicBezTo>
                    <a:pt x="27414" y="3150"/>
                    <a:pt x="30335" y="3196"/>
                    <a:pt x="33257" y="3241"/>
                  </a:cubicBezTo>
                  <a:cubicBezTo>
                    <a:pt x="33576" y="3447"/>
                    <a:pt x="34056" y="3744"/>
                    <a:pt x="34261" y="3972"/>
                  </a:cubicBezTo>
                  <a:cubicBezTo>
                    <a:pt x="34581" y="4337"/>
                    <a:pt x="34877" y="4565"/>
                    <a:pt x="34877" y="4565"/>
                  </a:cubicBezTo>
                  <a:lnTo>
                    <a:pt x="34809" y="3264"/>
                  </a:lnTo>
                  <a:lnTo>
                    <a:pt x="34809" y="3264"/>
                  </a:lnTo>
                  <a:cubicBezTo>
                    <a:pt x="35425" y="3287"/>
                    <a:pt x="36041" y="3287"/>
                    <a:pt x="36658" y="3310"/>
                  </a:cubicBezTo>
                  <a:cubicBezTo>
                    <a:pt x="37662" y="3310"/>
                    <a:pt x="38689" y="3333"/>
                    <a:pt x="39694" y="3378"/>
                  </a:cubicBezTo>
                  <a:lnTo>
                    <a:pt x="42752" y="3470"/>
                  </a:lnTo>
                  <a:lnTo>
                    <a:pt x="48824" y="3698"/>
                  </a:lnTo>
                  <a:lnTo>
                    <a:pt x="55101" y="3903"/>
                  </a:lnTo>
                  <a:cubicBezTo>
                    <a:pt x="55580" y="4291"/>
                    <a:pt x="56242" y="4816"/>
                    <a:pt x="56949" y="5364"/>
                  </a:cubicBezTo>
                  <a:cubicBezTo>
                    <a:pt x="58296" y="6368"/>
                    <a:pt x="60875" y="6414"/>
                    <a:pt x="60875" y="6414"/>
                  </a:cubicBezTo>
                  <a:cubicBezTo>
                    <a:pt x="60875" y="6414"/>
                    <a:pt x="60259" y="6003"/>
                    <a:pt x="58981" y="5022"/>
                  </a:cubicBezTo>
                  <a:cubicBezTo>
                    <a:pt x="58502" y="4634"/>
                    <a:pt x="58251" y="4291"/>
                    <a:pt x="58114" y="4017"/>
                  </a:cubicBezTo>
                  <a:lnTo>
                    <a:pt x="58114" y="4017"/>
                  </a:lnTo>
                  <a:lnTo>
                    <a:pt x="85139" y="4930"/>
                  </a:lnTo>
                  <a:cubicBezTo>
                    <a:pt x="85344" y="5204"/>
                    <a:pt x="85641" y="5570"/>
                    <a:pt x="85915" y="5866"/>
                  </a:cubicBezTo>
                  <a:cubicBezTo>
                    <a:pt x="86417" y="6414"/>
                    <a:pt x="87353" y="6734"/>
                    <a:pt x="87353" y="6734"/>
                  </a:cubicBezTo>
                  <a:cubicBezTo>
                    <a:pt x="87353" y="6734"/>
                    <a:pt x="86554" y="5798"/>
                    <a:pt x="86371" y="5387"/>
                  </a:cubicBezTo>
                  <a:cubicBezTo>
                    <a:pt x="86303" y="5250"/>
                    <a:pt x="86257" y="5090"/>
                    <a:pt x="86212" y="4976"/>
                  </a:cubicBezTo>
                  <a:lnTo>
                    <a:pt x="86212" y="4976"/>
                  </a:lnTo>
                  <a:lnTo>
                    <a:pt x="97533" y="5364"/>
                  </a:lnTo>
                  <a:lnTo>
                    <a:pt x="97601" y="3812"/>
                  </a:lnTo>
                  <a:lnTo>
                    <a:pt x="75233" y="2853"/>
                  </a:lnTo>
                  <a:cubicBezTo>
                    <a:pt x="75621" y="2465"/>
                    <a:pt x="76625" y="1940"/>
                    <a:pt x="76625" y="1940"/>
                  </a:cubicBezTo>
                  <a:cubicBezTo>
                    <a:pt x="76625" y="1940"/>
                    <a:pt x="76351" y="1879"/>
                    <a:pt x="75871" y="1879"/>
                  </a:cubicBezTo>
                  <a:cubicBezTo>
                    <a:pt x="75631" y="1879"/>
                    <a:pt x="75339" y="1895"/>
                    <a:pt x="75004" y="1940"/>
                  </a:cubicBezTo>
                  <a:cubicBezTo>
                    <a:pt x="74365" y="2032"/>
                    <a:pt x="73589" y="2465"/>
                    <a:pt x="73087" y="2762"/>
                  </a:cubicBezTo>
                  <a:lnTo>
                    <a:pt x="48892" y="1735"/>
                  </a:lnTo>
                  <a:lnTo>
                    <a:pt x="42798" y="1484"/>
                  </a:lnTo>
                  <a:lnTo>
                    <a:pt x="39739" y="1347"/>
                  </a:lnTo>
                  <a:lnTo>
                    <a:pt x="38233" y="1278"/>
                  </a:lnTo>
                  <a:lnTo>
                    <a:pt x="36703" y="1256"/>
                  </a:lnTo>
                  <a:cubicBezTo>
                    <a:pt x="32641" y="1187"/>
                    <a:pt x="28578" y="1141"/>
                    <a:pt x="24492" y="1096"/>
                  </a:cubicBezTo>
                  <a:lnTo>
                    <a:pt x="18786" y="1027"/>
                  </a:lnTo>
                  <a:lnTo>
                    <a:pt x="189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69;p58">
              <a:extLst>
                <a:ext uri="{FF2B5EF4-FFF2-40B4-BE49-F238E27FC236}">
                  <a16:creationId xmlns:a16="http://schemas.microsoft.com/office/drawing/2014/main" id="{45B6192D-2843-D71F-9236-6E04E44F8A81}"/>
                </a:ext>
              </a:extLst>
            </p:cNvPr>
            <p:cNvSpPr/>
            <p:nvPr/>
          </p:nvSpPr>
          <p:spPr>
            <a:xfrm rot="-5400000">
              <a:off x="7590279" y="1724569"/>
              <a:ext cx="214048" cy="191152"/>
            </a:xfrm>
            <a:custGeom>
              <a:avLst/>
              <a:gdLst/>
              <a:ahLst/>
              <a:cxnLst/>
              <a:rect l="l" t="t" r="r" b="b"/>
              <a:pathLst>
                <a:path w="11938" h="10661" extrusionOk="0">
                  <a:moveTo>
                    <a:pt x="6733" y="1"/>
                  </a:moveTo>
                  <a:cubicBezTo>
                    <a:pt x="5469" y="1"/>
                    <a:pt x="4405" y="115"/>
                    <a:pt x="4405" y="115"/>
                  </a:cubicBezTo>
                  <a:lnTo>
                    <a:pt x="0" y="4246"/>
                  </a:lnTo>
                  <a:lnTo>
                    <a:pt x="1621" y="9450"/>
                  </a:lnTo>
                  <a:lnTo>
                    <a:pt x="4246" y="10660"/>
                  </a:lnTo>
                  <a:lnTo>
                    <a:pt x="9221" y="9998"/>
                  </a:lnTo>
                  <a:cubicBezTo>
                    <a:pt x="9221" y="9998"/>
                    <a:pt x="9929" y="9542"/>
                    <a:pt x="10705" y="8332"/>
                  </a:cubicBezTo>
                  <a:cubicBezTo>
                    <a:pt x="11504" y="7099"/>
                    <a:pt x="10500" y="7236"/>
                    <a:pt x="10751" y="5136"/>
                  </a:cubicBezTo>
                  <a:cubicBezTo>
                    <a:pt x="10979" y="3036"/>
                    <a:pt x="10637" y="3835"/>
                    <a:pt x="11367" y="2466"/>
                  </a:cubicBezTo>
                  <a:cubicBezTo>
                    <a:pt x="11778" y="1690"/>
                    <a:pt x="11938" y="1872"/>
                    <a:pt x="11732" y="1302"/>
                  </a:cubicBezTo>
                  <a:cubicBezTo>
                    <a:pt x="11527" y="731"/>
                    <a:pt x="11390" y="800"/>
                    <a:pt x="9495" y="275"/>
                  </a:cubicBezTo>
                  <a:cubicBezTo>
                    <a:pt x="8694" y="62"/>
                    <a:pt x="7659" y="1"/>
                    <a:pt x="6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70;p58">
              <a:extLst>
                <a:ext uri="{FF2B5EF4-FFF2-40B4-BE49-F238E27FC236}">
                  <a16:creationId xmlns:a16="http://schemas.microsoft.com/office/drawing/2014/main" id="{2F1DEB0E-3634-4864-29D0-9E24E5E1367D}"/>
                </a:ext>
              </a:extLst>
            </p:cNvPr>
            <p:cNvSpPr/>
            <p:nvPr/>
          </p:nvSpPr>
          <p:spPr>
            <a:xfrm rot="-5400000">
              <a:off x="7599746" y="1734036"/>
              <a:ext cx="195222" cy="191044"/>
            </a:xfrm>
            <a:custGeom>
              <a:avLst/>
              <a:gdLst/>
              <a:ahLst/>
              <a:cxnLst/>
              <a:rect l="l" t="t" r="r" b="b"/>
              <a:pathLst>
                <a:path w="10888" h="10655" extrusionOk="0">
                  <a:moveTo>
                    <a:pt x="6545" y="0"/>
                  </a:moveTo>
                  <a:cubicBezTo>
                    <a:pt x="5365" y="0"/>
                    <a:pt x="4405" y="109"/>
                    <a:pt x="4405" y="109"/>
                  </a:cubicBezTo>
                  <a:lnTo>
                    <a:pt x="0" y="4240"/>
                  </a:lnTo>
                  <a:lnTo>
                    <a:pt x="1621" y="9444"/>
                  </a:lnTo>
                  <a:lnTo>
                    <a:pt x="4246" y="10654"/>
                  </a:lnTo>
                  <a:lnTo>
                    <a:pt x="9221" y="9992"/>
                  </a:lnTo>
                  <a:cubicBezTo>
                    <a:pt x="9221" y="9992"/>
                    <a:pt x="9929" y="9536"/>
                    <a:pt x="10705" y="8326"/>
                  </a:cubicBezTo>
                  <a:cubicBezTo>
                    <a:pt x="10774" y="8212"/>
                    <a:pt x="10842" y="8120"/>
                    <a:pt x="10888" y="8029"/>
                  </a:cubicBezTo>
                  <a:cubicBezTo>
                    <a:pt x="10614" y="7504"/>
                    <a:pt x="10363" y="6956"/>
                    <a:pt x="10294" y="6386"/>
                  </a:cubicBezTo>
                  <a:cubicBezTo>
                    <a:pt x="10226" y="5929"/>
                    <a:pt x="10203" y="5450"/>
                    <a:pt x="10180" y="4993"/>
                  </a:cubicBezTo>
                  <a:cubicBezTo>
                    <a:pt x="10112" y="3921"/>
                    <a:pt x="9815" y="2688"/>
                    <a:pt x="8856" y="2186"/>
                  </a:cubicBezTo>
                  <a:cubicBezTo>
                    <a:pt x="8354" y="1912"/>
                    <a:pt x="7715" y="1844"/>
                    <a:pt x="7418" y="1364"/>
                  </a:cubicBezTo>
                  <a:cubicBezTo>
                    <a:pt x="7213" y="976"/>
                    <a:pt x="7350" y="474"/>
                    <a:pt x="7327" y="18"/>
                  </a:cubicBezTo>
                  <a:cubicBezTo>
                    <a:pt x="7061" y="5"/>
                    <a:pt x="6798" y="0"/>
                    <a:pt x="6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71;p58">
              <a:extLst>
                <a:ext uri="{FF2B5EF4-FFF2-40B4-BE49-F238E27FC236}">
                  <a16:creationId xmlns:a16="http://schemas.microsoft.com/office/drawing/2014/main" id="{EBE44E4A-7E3D-16D6-6A63-57F4FA39B5F5}"/>
                </a:ext>
              </a:extLst>
            </p:cNvPr>
            <p:cNvSpPr/>
            <p:nvPr/>
          </p:nvSpPr>
          <p:spPr>
            <a:xfrm rot="-5400000">
              <a:off x="7635912" y="1773482"/>
              <a:ext cx="159218" cy="111327"/>
            </a:xfrm>
            <a:custGeom>
              <a:avLst/>
              <a:gdLst/>
              <a:ahLst/>
              <a:cxnLst/>
              <a:rect l="l" t="t" r="r" b="b"/>
              <a:pathLst>
                <a:path w="8880" h="6209" extrusionOk="0">
                  <a:moveTo>
                    <a:pt x="7239" y="1"/>
                  </a:moveTo>
                  <a:cubicBezTo>
                    <a:pt x="7007" y="1"/>
                    <a:pt x="6715" y="46"/>
                    <a:pt x="6323" y="137"/>
                  </a:cubicBezTo>
                  <a:cubicBezTo>
                    <a:pt x="6127" y="182"/>
                    <a:pt x="5967" y="199"/>
                    <a:pt x="5828" y="199"/>
                  </a:cubicBezTo>
                  <a:cubicBezTo>
                    <a:pt x="5385" y="199"/>
                    <a:pt x="5157" y="24"/>
                    <a:pt x="4656" y="24"/>
                  </a:cubicBezTo>
                  <a:cubicBezTo>
                    <a:pt x="4364" y="24"/>
                    <a:pt x="3978" y="84"/>
                    <a:pt x="3401" y="274"/>
                  </a:cubicBezTo>
                  <a:cubicBezTo>
                    <a:pt x="1529" y="890"/>
                    <a:pt x="822" y="479"/>
                    <a:pt x="411" y="1689"/>
                  </a:cubicBezTo>
                  <a:cubicBezTo>
                    <a:pt x="0" y="2922"/>
                    <a:pt x="46" y="4337"/>
                    <a:pt x="46" y="4337"/>
                  </a:cubicBezTo>
                  <a:lnTo>
                    <a:pt x="959" y="6208"/>
                  </a:lnTo>
                  <a:lnTo>
                    <a:pt x="8879" y="5181"/>
                  </a:lnTo>
                  <a:cubicBezTo>
                    <a:pt x="8879" y="5181"/>
                    <a:pt x="8354" y="3104"/>
                    <a:pt x="8423" y="2145"/>
                  </a:cubicBezTo>
                  <a:cubicBezTo>
                    <a:pt x="8491" y="1187"/>
                    <a:pt x="8674" y="1141"/>
                    <a:pt x="8217" y="570"/>
                  </a:cubicBezTo>
                  <a:cubicBezTo>
                    <a:pt x="7927" y="188"/>
                    <a:pt x="7708" y="1"/>
                    <a:pt x="7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72;p58">
              <a:extLst>
                <a:ext uri="{FF2B5EF4-FFF2-40B4-BE49-F238E27FC236}">
                  <a16:creationId xmlns:a16="http://schemas.microsoft.com/office/drawing/2014/main" id="{55123E43-7731-CDFC-8760-3BB68D75EABD}"/>
                </a:ext>
              </a:extLst>
            </p:cNvPr>
            <p:cNvSpPr/>
            <p:nvPr/>
          </p:nvSpPr>
          <p:spPr>
            <a:xfrm rot="-5400000">
              <a:off x="7636110" y="1773679"/>
              <a:ext cx="159218" cy="110933"/>
            </a:xfrm>
            <a:custGeom>
              <a:avLst/>
              <a:gdLst/>
              <a:ahLst/>
              <a:cxnLst/>
              <a:rect l="l" t="t" r="r" b="b"/>
              <a:pathLst>
                <a:path w="8880" h="6187" extrusionOk="0">
                  <a:moveTo>
                    <a:pt x="4657" y="1"/>
                  </a:moveTo>
                  <a:cubicBezTo>
                    <a:pt x="4360" y="1"/>
                    <a:pt x="3972" y="69"/>
                    <a:pt x="3401" y="252"/>
                  </a:cubicBezTo>
                  <a:cubicBezTo>
                    <a:pt x="1529" y="868"/>
                    <a:pt x="822" y="457"/>
                    <a:pt x="411" y="1667"/>
                  </a:cubicBezTo>
                  <a:cubicBezTo>
                    <a:pt x="0" y="2900"/>
                    <a:pt x="46" y="4315"/>
                    <a:pt x="46" y="4315"/>
                  </a:cubicBezTo>
                  <a:lnTo>
                    <a:pt x="959" y="6186"/>
                  </a:lnTo>
                  <a:lnTo>
                    <a:pt x="8879" y="5159"/>
                  </a:lnTo>
                  <a:cubicBezTo>
                    <a:pt x="8879" y="5159"/>
                    <a:pt x="8560" y="3881"/>
                    <a:pt x="8446" y="2854"/>
                  </a:cubicBezTo>
                  <a:cubicBezTo>
                    <a:pt x="8172" y="2603"/>
                    <a:pt x="7966" y="2283"/>
                    <a:pt x="7715" y="1986"/>
                  </a:cubicBezTo>
                  <a:cubicBezTo>
                    <a:pt x="7322" y="1571"/>
                    <a:pt x="6760" y="1323"/>
                    <a:pt x="6192" y="1323"/>
                  </a:cubicBezTo>
                  <a:cubicBezTo>
                    <a:pt x="6167" y="1323"/>
                    <a:pt x="6142" y="1324"/>
                    <a:pt x="6117" y="1325"/>
                  </a:cubicBezTo>
                  <a:cubicBezTo>
                    <a:pt x="6036" y="1335"/>
                    <a:pt x="5949" y="1345"/>
                    <a:pt x="5867" y="1345"/>
                  </a:cubicBezTo>
                  <a:cubicBezTo>
                    <a:pt x="5765" y="1345"/>
                    <a:pt x="5668" y="1329"/>
                    <a:pt x="5592" y="1279"/>
                  </a:cubicBezTo>
                  <a:cubicBezTo>
                    <a:pt x="5524" y="1233"/>
                    <a:pt x="5478" y="1142"/>
                    <a:pt x="5433" y="1073"/>
                  </a:cubicBezTo>
                  <a:cubicBezTo>
                    <a:pt x="5227" y="822"/>
                    <a:pt x="5045" y="548"/>
                    <a:pt x="4862" y="275"/>
                  </a:cubicBezTo>
                  <a:cubicBezTo>
                    <a:pt x="4794" y="183"/>
                    <a:pt x="4725" y="92"/>
                    <a:pt x="4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73;p58">
              <a:extLst>
                <a:ext uri="{FF2B5EF4-FFF2-40B4-BE49-F238E27FC236}">
                  <a16:creationId xmlns:a16="http://schemas.microsoft.com/office/drawing/2014/main" id="{275D6B8D-FE2A-1581-3FBB-B694430DE509}"/>
                </a:ext>
              </a:extLst>
            </p:cNvPr>
            <p:cNvSpPr/>
            <p:nvPr/>
          </p:nvSpPr>
          <p:spPr>
            <a:xfrm rot="-5400000">
              <a:off x="7691550" y="1720660"/>
              <a:ext cx="199328" cy="185862"/>
            </a:xfrm>
            <a:custGeom>
              <a:avLst/>
              <a:gdLst/>
              <a:ahLst/>
              <a:cxnLst/>
              <a:rect l="l" t="t" r="r" b="b"/>
              <a:pathLst>
                <a:path w="11117" h="10366" extrusionOk="0">
                  <a:moveTo>
                    <a:pt x="5633" y="0"/>
                  </a:moveTo>
                  <a:cubicBezTo>
                    <a:pt x="3822" y="0"/>
                    <a:pt x="1895" y="710"/>
                    <a:pt x="1895" y="710"/>
                  </a:cubicBezTo>
                  <a:lnTo>
                    <a:pt x="0" y="2376"/>
                  </a:lnTo>
                  <a:lnTo>
                    <a:pt x="1895" y="9977"/>
                  </a:lnTo>
                  <a:cubicBezTo>
                    <a:pt x="1895" y="9977"/>
                    <a:pt x="2778" y="10366"/>
                    <a:pt x="4079" y="10366"/>
                  </a:cubicBezTo>
                  <a:cubicBezTo>
                    <a:pt x="4257" y="10366"/>
                    <a:pt x="4442" y="10359"/>
                    <a:pt x="4634" y="10342"/>
                  </a:cubicBezTo>
                  <a:cubicBezTo>
                    <a:pt x="6231" y="10205"/>
                    <a:pt x="6779" y="9726"/>
                    <a:pt x="8080" y="9155"/>
                  </a:cubicBezTo>
                  <a:cubicBezTo>
                    <a:pt x="9359" y="8585"/>
                    <a:pt x="9495" y="8927"/>
                    <a:pt x="10272" y="8334"/>
                  </a:cubicBezTo>
                  <a:cubicBezTo>
                    <a:pt x="11048" y="7740"/>
                    <a:pt x="10660" y="7558"/>
                    <a:pt x="10660" y="6850"/>
                  </a:cubicBezTo>
                  <a:cubicBezTo>
                    <a:pt x="10660" y="6165"/>
                    <a:pt x="11116" y="6439"/>
                    <a:pt x="10956" y="5549"/>
                  </a:cubicBezTo>
                  <a:cubicBezTo>
                    <a:pt x="10796" y="4682"/>
                    <a:pt x="10386" y="4362"/>
                    <a:pt x="9792" y="3175"/>
                  </a:cubicBezTo>
                  <a:cubicBezTo>
                    <a:pt x="9199" y="1965"/>
                    <a:pt x="8993" y="733"/>
                    <a:pt x="6962" y="162"/>
                  </a:cubicBezTo>
                  <a:cubicBezTo>
                    <a:pt x="6549" y="46"/>
                    <a:pt x="6095" y="0"/>
                    <a:pt x="5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74;p58">
              <a:extLst>
                <a:ext uri="{FF2B5EF4-FFF2-40B4-BE49-F238E27FC236}">
                  <a16:creationId xmlns:a16="http://schemas.microsoft.com/office/drawing/2014/main" id="{3C8080DC-AD27-6FBE-EB82-474FD2263BFF}"/>
                </a:ext>
              </a:extLst>
            </p:cNvPr>
            <p:cNvSpPr/>
            <p:nvPr/>
          </p:nvSpPr>
          <p:spPr>
            <a:xfrm rot="-5400000">
              <a:off x="7699960" y="1729069"/>
              <a:ext cx="184177" cy="184195"/>
            </a:xfrm>
            <a:custGeom>
              <a:avLst/>
              <a:gdLst/>
              <a:ahLst/>
              <a:cxnLst/>
              <a:rect l="l" t="t" r="r" b="b"/>
              <a:pathLst>
                <a:path w="10272" h="10273" extrusionOk="0">
                  <a:moveTo>
                    <a:pt x="4360" y="1"/>
                  </a:moveTo>
                  <a:cubicBezTo>
                    <a:pt x="3036" y="206"/>
                    <a:pt x="1895" y="617"/>
                    <a:pt x="1895" y="617"/>
                  </a:cubicBezTo>
                  <a:lnTo>
                    <a:pt x="0" y="2283"/>
                  </a:lnTo>
                  <a:lnTo>
                    <a:pt x="1895" y="9884"/>
                  </a:lnTo>
                  <a:cubicBezTo>
                    <a:pt x="1895" y="9884"/>
                    <a:pt x="2778" y="10273"/>
                    <a:pt x="4079" y="10273"/>
                  </a:cubicBezTo>
                  <a:cubicBezTo>
                    <a:pt x="4257" y="10273"/>
                    <a:pt x="4442" y="10266"/>
                    <a:pt x="4634" y="10249"/>
                  </a:cubicBezTo>
                  <a:cubicBezTo>
                    <a:pt x="6231" y="10112"/>
                    <a:pt x="6779" y="9633"/>
                    <a:pt x="8080" y="9062"/>
                  </a:cubicBezTo>
                  <a:cubicBezTo>
                    <a:pt x="9359" y="8492"/>
                    <a:pt x="9495" y="8834"/>
                    <a:pt x="10272" y="8241"/>
                  </a:cubicBezTo>
                  <a:cubicBezTo>
                    <a:pt x="10249" y="8218"/>
                    <a:pt x="10226" y="8195"/>
                    <a:pt x="10203" y="8172"/>
                  </a:cubicBezTo>
                  <a:cubicBezTo>
                    <a:pt x="9929" y="7761"/>
                    <a:pt x="9747" y="7214"/>
                    <a:pt x="9587" y="6757"/>
                  </a:cubicBezTo>
                  <a:cubicBezTo>
                    <a:pt x="9404" y="6278"/>
                    <a:pt x="9222" y="5798"/>
                    <a:pt x="9039" y="5319"/>
                  </a:cubicBezTo>
                  <a:cubicBezTo>
                    <a:pt x="8811" y="4726"/>
                    <a:pt x="8582" y="4109"/>
                    <a:pt x="8172" y="3630"/>
                  </a:cubicBezTo>
                  <a:cubicBezTo>
                    <a:pt x="7236" y="2534"/>
                    <a:pt x="5524" y="2215"/>
                    <a:pt x="4885" y="937"/>
                  </a:cubicBezTo>
                  <a:cubicBezTo>
                    <a:pt x="4725" y="617"/>
                    <a:pt x="4634" y="252"/>
                    <a:pt x="4383" y="24"/>
                  </a:cubicBezTo>
                  <a:cubicBezTo>
                    <a:pt x="4383" y="1"/>
                    <a:pt x="4383" y="1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75;p58">
              <a:extLst>
                <a:ext uri="{FF2B5EF4-FFF2-40B4-BE49-F238E27FC236}">
                  <a16:creationId xmlns:a16="http://schemas.microsoft.com/office/drawing/2014/main" id="{EECB0A15-CEB4-986E-B89D-A15F36950B61}"/>
                </a:ext>
              </a:extLst>
            </p:cNvPr>
            <p:cNvSpPr/>
            <p:nvPr/>
          </p:nvSpPr>
          <p:spPr>
            <a:xfrm rot="-5400000">
              <a:off x="7730818" y="1739074"/>
              <a:ext cx="181308" cy="153965"/>
            </a:xfrm>
            <a:custGeom>
              <a:avLst/>
              <a:gdLst/>
              <a:ahLst/>
              <a:cxnLst/>
              <a:rect l="l" t="t" r="r" b="b"/>
              <a:pathLst>
                <a:path w="10112" h="8587" extrusionOk="0">
                  <a:moveTo>
                    <a:pt x="3162" y="1"/>
                  </a:moveTo>
                  <a:cubicBezTo>
                    <a:pt x="1518" y="1"/>
                    <a:pt x="0" y="301"/>
                    <a:pt x="0" y="301"/>
                  </a:cubicBezTo>
                  <a:lnTo>
                    <a:pt x="754" y="8541"/>
                  </a:lnTo>
                  <a:cubicBezTo>
                    <a:pt x="754" y="8541"/>
                    <a:pt x="1433" y="8562"/>
                    <a:pt x="2414" y="8562"/>
                  </a:cubicBezTo>
                  <a:cubicBezTo>
                    <a:pt x="2904" y="8562"/>
                    <a:pt x="3470" y="8557"/>
                    <a:pt x="4063" y="8541"/>
                  </a:cubicBezTo>
                  <a:cubicBezTo>
                    <a:pt x="5866" y="8519"/>
                    <a:pt x="5205" y="8587"/>
                    <a:pt x="7053" y="7971"/>
                  </a:cubicBezTo>
                  <a:cubicBezTo>
                    <a:pt x="8925" y="7354"/>
                    <a:pt x="8377" y="7263"/>
                    <a:pt x="9245" y="6852"/>
                  </a:cubicBezTo>
                  <a:cubicBezTo>
                    <a:pt x="10089" y="6441"/>
                    <a:pt x="9975" y="6898"/>
                    <a:pt x="10043" y="6304"/>
                  </a:cubicBezTo>
                  <a:cubicBezTo>
                    <a:pt x="10112" y="5734"/>
                    <a:pt x="9473" y="5300"/>
                    <a:pt x="8697" y="4045"/>
                  </a:cubicBezTo>
                  <a:cubicBezTo>
                    <a:pt x="7921" y="2789"/>
                    <a:pt x="8354" y="2333"/>
                    <a:pt x="6597" y="849"/>
                  </a:cubicBezTo>
                  <a:cubicBezTo>
                    <a:pt x="5824" y="186"/>
                    <a:pt x="4454" y="1"/>
                    <a:pt x="3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76;p58">
              <a:extLst>
                <a:ext uri="{FF2B5EF4-FFF2-40B4-BE49-F238E27FC236}">
                  <a16:creationId xmlns:a16="http://schemas.microsoft.com/office/drawing/2014/main" id="{5606897D-F0EC-6BD6-7811-454F8D1DB041}"/>
                </a:ext>
              </a:extLst>
            </p:cNvPr>
            <p:cNvSpPr/>
            <p:nvPr/>
          </p:nvSpPr>
          <p:spPr>
            <a:xfrm rot="-5400000">
              <a:off x="7749565" y="1757013"/>
              <a:ext cx="157174" cy="140607"/>
            </a:xfrm>
            <a:custGeom>
              <a:avLst/>
              <a:gdLst/>
              <a:ahLst/>
              <a:cxnLst/>
              <a:rect l="l" t="t" r="r" b="b"/>
              <a:pathLst>
                <a:path w="8766" h="7842" extrusionOk="0">
                  <a:moveTo>
                    <a:pt x="168" y="0"/>
                  </a:moveTo>
                  <a:cubicBezTo>
                    <a:pt x="111" y="0"/>
                    <a:pt x="54" y="4"/>
                    <a:pt x="1" y="13"/>
                  </a:cubicBezTo>
                  <a:lnTo>
                    <a:pt x="709" y="7796"/>
                  </a:lnTo>
                  <a:cubicBezTo>
                    <a:pt x="709" y="7796"/>
                    <a:pt x="1388" y="7817"/>
                    <a:pt x="2369" y="7817"/>
                  </a:cubicBezTo>
                  <a:cubicBezTo>
                    <a:pt x="2859" y="7817"/>
                    <a:pt x="3425" y="7812"/>
                    <a:pt x="4018" y="7796"/>
                  </a:cubicBezTo>
                  <a:cubicBezTo>
                    <a:pt x="5821" y="7774"/>
                    <a:pt x="5160" y="7842"/>
                    <a:pt x="7008" y="7226"/>
                  </a:cubicBezTo>
                  <a:cubicBezTo>
                    <a:pt x="8424" y="6769"/>
                    <a:pt x="8469" y="6587"/>
                    <a:pt x="8766" y="6358"/>
                  </a:cubicBezTo>
                  <a:cubicBezTo>
                    <a:pt x="8264" y="5879"/>
                    <a:pt x="7830" y="5308"/>
                    <a:pt x="7465" y="4715"/>
                  </a:cubicBezTo>
                  <a:cubicBezTo>
                    <a:pt x="7100" y="4144"/>
                    <a:pt x="6803" y="3505"/>
                    <a:pt x="6415" y="2935"/>
                  </a:cubicBezTo>
                  <a:cubicBezTo>
                    <a:pt x="6050" y="2432"/>
                    <a:pt x="5639" y="1953"/>
                    <a:pt x="5228" y="1497"/>
                  </a:cubicBezTo>
                  <a:cubicBezTo>
                    <a:pt x="4977" y="1245"/>
                    <a:pt x="4749" y="994"/>
                    <a:pt x="4452" y="789"/>
                  </a:cubicBezTo>
                  <a:cubicBezTo>
                    <a:pt x="4178" y="606"/>
                    <a:pt x="3836" y="492"/>
                    <a:pt x="3516" y="378"/>
                  </a:cubicBezTo>
                  <a:cubicBezTo>
                    <a:pt x="3014" y="196"/>
                    <a:pt x="2489" y="13"/>
                    <a:pt x="1941" y="13"/>
                  </a:cubicBezTo>
                  <a:cubicBezTo>
                    <a:pt x="1637" y="13"/>
                    <a:pt x="1332" y="85"/>
                    <a:pt x="1028" y="85"/>
                  </a:cubicBezTo>
                  <a:cubicBezTo>
                    <a:pt x="990" y="85"/>
                    <a:pt x="952" y="84"/>
                    <a:pt x="914" y="81"/>
                  </a:cubicBezTo>
                  <a:cubicBezTo>
                    <a:pt x="675" y="63"/>
                    <a:pt x="407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77;p58">
              <a:extLst>
                <a:ext uri="{FF2B5EF4-FFF2-40B4-BE49-F238E27FC236}">
                  <a16:creationId xmlns:a16="http://schemas.microsoft.com/office/drawing/2014/main" id="{9A097764-1E62-5348-EBD2-D056FC4C5C41}"/>
                </a:ext>
              </a:extLst>
            </p:cNvPr>
            <p:cNvSpPr/>
            <p:nvPr/>
          </p:nvSpPr>
          <p:spPr>
            <a:xfrm rot="-5400000">
              <a:off x="7745235" y="1743971"/>
              <a:ext cx="263983" cy="212112"/>
            </a:xfrm>
            <a:custGeom>
              <a:avLst/>
              <a:gdLst/>
              <a:ahLst/>
              <a:cxnLst/>
              <a:rect l="l" t="t" r="r" b="b"/>
              <a:pathLst>
                <a:path w="14723" h="11830" extrusionOk="0">
                  <a:moveTo>
                    <a:pt x="5045" y="0"/>
                  </a:moveTo>
                  <a:lnTo>
                    <a:pt x="0" y="3127"/>
                  </a:lnTo>
                  <a:lnTo>
                    <a:pt x="2603" y="11573"/>
                  </a:lnTo>
                  <a:cubicBezTo>
                    <a:pt x="2603" y="11573"/>
                    <a:pt x="3738" y="11825"/>
                    <a:pt x="4718" y="11825"/>
                  </a:cubicBezTo>
                  <a:cubicBezTo>
                    <a:pt x="4759" y="11825"/>
                    <a:pt x="4799" y="11825"/>
                    <a:pt x="4839" y="11824"/>
                  </a:cubicBezTo>
                  <a:cubicBezTo>
                    <a:pt x="4959" y="11819"/>
                    <a:pt x="5071" y="11817"/>
                    <a:pt x="5181" y="11817"/>
                  </a:cubicBezTo>
                  <a:cubicBezTo>
                    <a:pt x="5468" y="11817"/>
                    <a:pt x="5734" y="11830"/>
                    <a:pt x="6037" y="11830"/>
                  </a:cubicBezTo>
                  <a:cubicBezTo>
                    <a:pt x="6614" y="11830"/>
                    <a:pt x="7326" y="11782"/>
                    <a:pt x="8583" y="11504"/>
                  </a:cubicBezTo>
                  <a:cubicBezTo>
                    <a:pt x="10751" y="11002"/>
                    <a:pt x="10409" y="11093"/>
                    <a:pt x="11847" y="10454"/>
                  </a:cubicBezTo>
                  <a:cubicBezTo>
                    <a:pt x="13262" y="9815"/>
                    <a:pt x="13125" y="9838"/>
                    <a:pt x="13833" y="9678"/>
                  </a:cubicBezTo>
                  <a:cubicBezTo>
                    <a:pt x="14563" y="9496"/>
                    <a:pt x="14723" y="9267"/>
                    <a:pt x="14517" y="8720"/>
                  </a:cubicBezTo>
                  <a:cubicBezTo>
                    <a:pt x="14312" y="8172"/>
                    <a:pt x="14038" y="7875"/>
                    <a:pt x="12737" y="6825"/>
                  </a:cubicBezTo>
                  <a:cubicBezTo>
                    <a:pt x="11413" y="5775"/>
                    <a:pt x="11641" y="4794"/>
                    <a:pt x="10021" y="2717"/>
                  </a:cubicBezTo>
                  <a:cubicBezTo>
                    <a:pt x="8400" y="639"/>
                    <a:pt x="5045" y="0"/>
                    <a:pt x="5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78;p58">
              <a:extLst>
                <a:ext uri="{FF2B5EF4-FFF2-40B4-BE49-F238E27FC236}">
                  <a16:creationId xmlns:a16="http://schemas.microsoft.com/office/drawing/2014/main" id="{FDA36DF6-E39F-A5A2-A362-B4BFC150651E}"/>
                </a:ext>
              </a:extLst>
            </p:cNvPr>
            <p:cNvSpPr/>
            <p:nvPr/>
          </p:nvSpPr>
          <p:spPr>
            <a:xfrm rot="-5400000">
              <a:off x="7790042" y="1788778"/>
              <a:ext cx="185827" cy="200655"/>
            </a:xfrm>
            <a:custGeom>
              <a:avLst/>
              <a:gdLst/>
              <a:ahLst/>
              <a:cxnLst/>
              <a:rect l="l" t="t" r="r" b="b"/>
              <a:pathLst>
                <a:path w="10364" h="11191" extrusionOk="0">
                  <a:moveTo>
                    <a:pt x="4018" y="0"/>
                  </a:moveTo>
                  <a:lnTo>
                    <a:pt x="0" y="2488"/>
                  </a:lnTo>
                  <a:lnTo>
                    <a:pt x="2603" y="10934"/>
                  </a:lnTo>
                  <a:cubicBezTo>
                    <a:pt x="2603" y="10934"/>
                    <a:pt x="3738" y="11186"/>
                    <a:pt x="4718" y="11186"/>
                  </a:cubicBezTo>
                  <a:cubicBezTo>
                    <a:pt x="4759" y="11186"/>
                    <a:pt x="4799" y="11186"/>
                    <a:pt x="4839" y="11185"/>
                  </a:cubicBezTo>
                  <a:cubicBezTo>
                    <a:pt x="4959" y="11180"/>
                    <a:pt x="5071" y="11178"/>
                    <a:pt x="5181" y="11178"/>
                  </a:cubicBezTo>
                  <a:cubicBezTo>
                    <a:pt x="5468" y="11178"/>
                    <a:pt x="5734" y="11191"/>
                    <a:pt x="6037" y="11191"/>
                  </a:cubicBezTo>
                  <a:cubicBezTo>
                    <a:pt x="6614" y="11191"/>
                    <a:pt x="7326" y="11143"/>
                    <a:pt x="8583" y="10865"/>
                  </a:cubicBezTo>
                  <a:cubicBezTo>
                    <a:pt x="9541" y="10637"/>
                    <a:pt x="10021" y="10546"/>
                    <a:pt x="10363" y="10432"/>
                  </a:cubicBezTo>
                  <a:cubicBezTo>
                    <a:pt x="10112" y="9724"/>
                    <a:pt x="10021" y="8971"/>
                    <a:pt x="9884" y="8218"/>
                  </a:cubicBezTo>
                  <a:cubicBezTo>
                    <a:pt x="9747" y="7441"/>
                    <a:pt x="9519" y="6643"/>
                    <a:pt x="9245" y="5889"/>
                  </a:cubicBezTo>
                  <a:cubicBezTo>
                    <a:pt x="8743" y="4565"/>
                    <a:pt x="8035" y="3310"/>
                    <a:pt x="7145" y="2192"/>
                  </a:cubicBezTo>
                  <a:cubicBezTo>
                    <a:pt x="6802" y="1758"/>
                    <a:pt x="6414" y="1165"/>
                    <a:pt x="5958" y="822"/>
                  </a:cubicBezTo>
                  <a:cubicBezTo>
                    <a:pt x="5501" y="457"/>
                    <a:pt x="4908" y="343"/>
                    <a:pt x="4383" y="137"/>
                  </a:cubicBezTo>
                  <a:cubicBezTo>
                    <a:pt x="4269" y="92"/>
                    <a:pt x="4155" y="46"/>
                    <a:pt x="4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79;p58">
              <a:extLst>
                <a:ext uri="{FF2B5EF4-FFF2-40B4-BE49-F238E27FC236}">
                  <a16:creationId xmlns:a16="http://schemas.microsoft.com/office/drawing/2014/main" id="{25D100DB-5DDE-6D43-3644-39D749DF4F6B}"/>
                </a:ext>
              </a:extLst>
            </p:cNvPr>
            <p:cNvSpPr/>
            <p:nvPr/>
          </p:nvSpPr>
          <p:spPr>
            <a:xfrm rot="-5400000">
              <a:off x="7589274" y="1765274"/>
              <a:ext cx="258264" cy="316016"/>
            </a:xfrm>
            <a:custGeom>
              <a:avLst/>
              <a:gdLst/>
              <a:ahLst/>
              <a:cxnLst/>
              <a:rect l="l" t="t" r="r" b="b"/>
              <a:pathLst>
                <a:path w="14404" h="17625" extrusionOk="0">
                  <a:moveTo>
                    <a:pt x="11961" y="0"/>
                  </a:moveTo>
                  <a:lnTo>
                    <a:pt x="685" y="2717"/>
                  </a:lnTo>
                  <a:lnTo>
                    <a:pt x="1" y="14745"/>
                  </a:lnTo>
                  <a:cubicBezTo>
                    <a:pt x="1" y="14745"/>
                    <a:pt x="4703" y="17256"/>
                    <a:pt x="6848" y="17462"/>
                  </a:cubicBezTo>
                  <a:cubicBezTo>
                    <a:pt x="7710" y="17543"/>
                    <a:pt x="8103" y="17625"/>
                    <a:pt x="8328" y="17625"/>
                  </a:cubicBezTo>
                  <a:cubicBezTo>
                    <a:pt x="8670" y="17625"/>
                    <a:pt x="8626" y="17437"/>
                    <a:pt x="9245" y="16777"/>
                  </a:cubicBezTo>
                  <a:cubicBezTo>
                    <a:pt x="10272" y="15704"/>
                    <a:pt x="9656" y="16298"/>
                    <a:pt x="10546" y="15362"/>
                  </a:cubicBezTo>
                  <a:cubicBezTo>
                    <a:pt x="11436" y="14426"/>
                    <a:pt x="11071" y="14335"/>
                    <a:pt x="11345" y="12965"/>
                  </a:cubicBezTo>
                  <a:cubicBezTo>
                    <a:pt x="11619" y="11573"/>
                    <a:pt x="10477" y="11208"/>
                    <a:pt x="10340" y="10135"/>
                  </a:cubicBezTo>
                  <a:cubicBezTo>
                    <a:pt x="10203" y="9039"/>
                    <a:pt x="10797" y="8628"/>
                    <a:pt x="11961" y="7692"/>
                  </a:cubicBezTo>
                  <a:cubicBezTo>
                    <a:pt x="13125" y="6734"/>
                    <a:pt x="12920" y="6871"/>
                    <a:pt x="12942" y="5433"/>
                  </a:cubicBezTo>
                  <a:cubicBezTo>
                    <a:pt x="12988" y="4018"/>
                    <a:pt x="13331" y="4428"/>
                    <a:pt x="13855" y="2990"/>
                  </a:cubicBezTo>
                  <a:cubicBezTo>
                    <a:pt x="14403" y="1575"/>
                    <a:pt x="11961" y="0"/>
                    <a:pt x="11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80;p58">
              <a:extLst>
                <a:ext uri="{FF2B5EF4-FFF2-40B4-BE49-F238E27FC236}">
                  <a16:creationId xmlns:a16="http://schemas.microsoft.com/office/drawing/2014/main" id="{6E71DAAB-B6E3-9B0B-9960-241FAC26B13D}"/>
                </a:ext>
              </a:extLst>
            </p:cNvPr>
            <p:cNvSpPr/>
            <p:nvPr/>
          </p:nvSpPr>
          <p:spPr>
            <a:xfrm rot="-5400000">
              <a:off x="7598687" y="1774687"/>
              <a:ext cx="239437" cy="316016"/>
            </a:xfrm>
            <a:custGeom>
              <a:avLst/>
              <a:gdLst/>
              <a:ahLst/>
              <a:cxnLst/>
              <a:rect l="l" t="t" r="r" b="b"/>
              <a:pathLst>
                <a:path w="13354" h="17625" extrusionOk="0">
                  <a:moveTo>
                    <a:pt x="11961" y="0"/>
                  </a:moveTo>
                  <a:lnTo>
                    <a:pt x="685" y="2717"/>
                  </a:lnTo>
                  <a:lnTo>
                    <a:pt x="1" y="14745"/>
                  </a:lnTo>
                  <a:cubicBezTo>
                    <a:pt x="1" y="14745"/>
                    <a:pt x="4703" y="17256"/>
                    <a:pt x="6848" y="17462"/>
                  </a:cubicBezTo>
                  <a:cubicBezTo>
                    <a:pt x="7710" y="17543"/>
                    <a:pt x="8103" y="17625"/>
                    <a:pt x="8328" y="17625"/>
                  </a:cubicBezTo>
                  <a:cubicBezTo>
                    <a:pt x="8670" y="17625"/>
                    <a:pt x="8626" y="17437"/>
                    <a:pt x="9245" y="16777"/>
                  </a:cubicBezTo>
                  <a:cubicBezTo>
                    <a:pt x="10272" y="15704"/>
                    <a:pt x="9656" y="16298"/>
                    <a:pt x="10546" y="15362"/>
                  </a:cubicBezTo>
                  <a:cubicBezTo>
                    <a:pt x="10728" y="15179"/>
                    <a:pt x="10843" y="15042"/>
                    <a:pt x="10934" y="14905"/>
                  </a:cubicBezTo>
                  <a:cubicBezTo>
                    <a:pt x="10888" y="14380"/>
                    <a:pt x="10797" y="13832"/>
                    <a:pt x="10477" y="13444"/>
                  </a:cubicBezTo>
                  <a:cubicBezTo>
                    <a:pt x="10318" y="13239"/>
                    <a:pt x="10112" y="13079"/>
                    <a:pt x="9975" y="12897"/>
                  </a:cubicBezTo>
                  <a:cubicBezTo>
                    <a:pt x="9656" y="12486"/>
                    <a:pt x="9564" y="11961"/>
                    <a:pt x="9496" y="11459"/>
                  </a:cubicBezTo>
                  <a:cubicBezTo>
                    <a:pt x="9405" y="10820"/>
                    <a:pt x="9313" y="10089"/>
                    <a:pt x="9747" y="9610"/>
                  </a:cubicBezTo>
                  <a:cubicBezTo>
                    <a:pt x="9998" y="9336"/>
                    <a:pt x="10363" y="9199"/>
                    <a:pt x="10546" y="8902"/>
                  </a:cubicBezTo>
                  <a:cubicBezTo>
                    <a:pt x="10911" y="8377"/>
                    <a:pt x="10637" y="7578"/>
                    <a:pt x="11048" y="7099"/>
                  </a:cubicBezTo>
                  <a:cubicBezTo>
                    <a:pt x="11185" y="6962"/>
                    <a:pt x="11368" y="6871"/>
                    <a:pt x="11482" y="6711"/>
                  </a:cubicBezTo>
                  <a:cubicBezTo>
                    <a:pt x="11778" y="6369"/>
                    <a:pt x="11664" y="5844"/>
                    <a:pt x="11687" y="5387"/>
                  </a:cubicBezTo>
                  <a:cubicBezTo>
                    <a:pt x="11710" y="4839"/>
                    <a:pt x="11961" y="4314"/>
                    <a:pt x="12326" y="3926"/>
                  </a:cubicBezTo>
                  <a:cubicBezTo>
                    <a:pt x="12623" y="3607"/>
                    <a:pt x="13079" y="3356"/>
                    <a:pt x="13216" y="2899"/>
                  </a:cubicBezTo>
                  <a:cubicBezTo>
                    <a:pt x="13353" y="2443"/>
                    <a:pt x="13079" y="1963"/>
                    <a:pt x="12920" y="1552"/>
                  </a:cubicBezTo>
                  <a:cubicBezTo>
                    <a:pt x="12783" y="1142"/>
                    <a:pt x="12646" y="731"/>
                    <a:pt x="12463" y="366"/>
                  </a:cubicBezTo>
                  <a:cubicBezTo>
                    <a:pt x="12166" y="137"/>
                    <a:pt x="11961" y="0"/>
                    <a:pt x="11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81;p58">
              <a:extLst>
                <a:ext uri="{FF2B5EF4-FFF2-40B4-BE49-F238E27FC236}">
                  <a16:creationId xmlns:a16="http://schemas.microsoft.com/office/drawing/2014/main" id="{DDBA67AD-0020-8849-7CB3-F77C1AEBDED8}"/>
                </a:ext>
              </a:extLst>
            </p:cNvPr>
            <p:cNvSpPr/>
            <p:nvPr/>
          </p:nvSpPr>
          <p:spPr>
            <a:xfrm rot="-5400000">
              <a:off x="7795242" y="1781950"/>
              <a:ext cx="286091" cy="290843"/>
            </a:xfrm>
            <a:custGeom>
              <a:avLst/>
              <a:gdLst/>
              <a:ahLst/>
              <a:cxnLst/>
              <a:rect l="l" t="t" r="r" b="b"/>
              <a:pathLst>
                <a:path w="15956" h="16221" extrusionOk="0">
                  <a:moveTo>
                    <a:pt x="3820" y="0"/>
                  </a:moveTo>
                  <a:cubicBezTo>
                    <a:pt x="2387" y="0"/>
                    <a:pt x="1210" y="91"/>
                    <a:pt x="1210" y="91"/>
                  </a:cubicBezTo>
                  <a:lnTo>
                    <a:pt x="0" y="10340"/>
                  </a:lnTo>
                  <a:lnTo>
                    <a:pt x="4611" y="14677"/>
                  </a:lnTo>
                  <a:cubicBezTo>
                    <a:pt x="4611" y="14677"/>
                    <a:pt x="7371" y="16221"/>
                    <a:pt x="9767" y="16221"/>
                  </a:cubicBezTo>
                  <a:cubicBezTo>
                    <a:pt x="9977" y="16221"/>
                    <a:pt x="10184" y="16209"/>
                    <a:pt x="10386" y="16183"/>
                  </a:cubicBezTo>
                  <a:cubicBezTo>
                    <a:pt x="12897" y="15841"/>
                    <a:pt x="13376" y="15293"/>
                    <a:pt x="14654" y="14677"/>
                  </a:cubicBezTo>
                  <a:cubicBezTo>
                    <a:pt x="15955" y="14060"/>
                    <a:pt x="15955" y="14403"/>
                    <a:pt x="15270" y="13330"/>
                  </a:cubicBezTo>
                  <a:cubicBezTo>
                    <a:pt x="14586" y="12234"/>
                    <a:pt x="14061" y="12577"/>
                    <a:pt x="13650" y="10933"/>
                  </a:cubicBezTo>
                  <a:cubicBezTo>
                    <a:pt x="13239" y="9313"/>
                    <a:pt x="13718" y="9587"/>
                    <a:pt x="13307" y="7281"/>
                  </a:cubicBezTo>
                  <a:cubicBezTo>
                    <a:pt x="12897" y="4976"/>
                    <a:pt x="12691" y="5524"/>
                    <a:pt x="12212" y="4017"/>
                  </a:cubicBezTo>
                  <a:cubicBezTo>
                    <a:pt x="11732" y="2534"/>
                    <a:pt x="12691" y="3127"/>
                    <a:pt x="10797" y="1917"/>
                  </a:cubicBezTo>
                  <a:cubicBezTo>
                    <a:pt x="8902" y="685"/>
                    <a:pt x="8217" y="274"/>
                    <a:pt x="6049" y="91"/>
                  </a:cubicBezTo>
                  <a:cubicBezTo>
                    <a:pt x="5319" y="23"/>
                    <a:pt x="4537" y="0"/>
                    <a:pt x="3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82;p58">
              <a:extLst>
                <a:ext uri="{FF2B5EF4-FFF2-40B4-BE49-F238E27FC236}">
                  <a16:creationId xmlns:a16="http://schemas.microsoft.com/office/drawing/2014/main" id="{8BB3C0D9-8E2A-4316-8D2B-0E6C78DCD278}"/>
                </a:ext>
              </a:extLst>
            </p:cNvPr>
            <p:cNvSpPr/>
            <p:nvPr/>
          </p:nvSpPr>
          <p:spPr>
            <a:xfrm rot="-5400000">
              <a:off x="7841161" y="1828119"/>
              <a:ext cx="194003" cy="290592"/>
            </a:xfrm>
            <a:custGeom>
              <a:avLst/>
              <a:gdLst/>
              <a:ahLst/>
              <a:cxnLst/>
              <a:rect l="l" t="t" r="r" b="b"/>
              <a:pathLst>
                <a:path w="10820" h="16207" extrusionOk="0">
                  <a:moveTo>
                    <a:pt x="3820" y="0"/>
                  </a:moveTo>
                  <a:cubicBezTo>
                    <a:pt x="2387" y="0"/>
                    <a:pt x="1210" y="91"/>
                    <a:pt x="1210" y="91"/>
                  </a:cubicBezTo>
                  <a:lnTo>
                    <a:pt x="0" y="10340"/>
                  </a:lnTo>
                  <a:lnTo>
                    <a:pt x="4611" y="14677"/>
                  </a:lnTo>
                  <a:cubicBezTo>
                    <a:pt x="4611" y="14677"/>
                    <a:pt x="7304" y="16183"/>
                    <a:pt x="9678" y="16206"/>
                  </a:cubicBezTo>
                  <a:cubicBezTo>
                    <a:pt x="9610" y="15772"/>
                    <a:pt x="9518" y="15361"/>
                    <a:pt x="9381" y="14951"/>
                  </a:cubicBezTo>
                  <a:cubicBezTo>
                    <a:pt x="8993" y="13855"/>
                    <a:pt x="8217" y="12828"/>
                    <a:pt x="8309" y="11664"/>
                  </a:cubicBezTo>
                  <a:cubicBezTo>
                    <a:pt x="8377" y="10819"/>
                    <a:pt x="8879" y="10066"/>
                    <a:pt x="9313" y="9313"/>
                  </a:cubicBezTo>
                  <a:cubicBezTo>
                    <a:pt x="9496" y="8993"/>
                    <a:pt x="9655" y="8674"/>
                    <a:pt x="9701" y="8308"/>
                  </a:cubicBezTo>
                  <a:cubicBezTo>
                    <a:pt x="9724" y="8035"/>
                    <a:pt x="9678" y="7738"/>
                    <a:pt x="9655" y="7441"/>
                  </a:cubicBezTo>
                  <a:cubicBezTo>
                    <a:pt x="9541" y="6345"/>
                    <a:pt x="9632" y="5250"/>
                    <a:pt x="9929" y="4177"/>
                  </a:cubicBezTo>
                  <a:cubicBezTo>
                    <a:pt x="10135" y="3447"/>
                    <a:pt x="10705" y="2671"/>
                    <a:pt x="10819" y="1917"/>
                  </a:cubicBezTo>
                  <a:lnTo>
                    <a:pt x="10797" y="1917"/>
                  </a:lnTo>
                  <a:cubicBezTo>
                    <a:pt x="8902" y="685"/>
                    <a:pt x="8217" y="274"/>
                    <a:pt x="6049" y="91"/>
                  </a:cubicBezTo>
                  <a:cubicBezTo>
                    <a:pt x="5319" y="23"/>
                    <a:pt x="4537" y="0"/>
                    <a:pt x="3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83;p58">
              <a:extLst>
                <a:ext uri="{FF2B5EF4-FFF2-40B4-BE49-F238E27FC236}">
                  <a16:creationId xmlns:a16="http://schemas.microsoft.com/office/drawing/2014/main" id="{590F4D6F-E9F9-2EAF-44A4-3C6D284F622F}"/>
                </a:ext>
              </a:extLst>
            </p:cNvPr>
            <p:cNvSpPr/>
            <p:nvPr/>
          </p:nvSpPr>
          <p:spPr>
            <a:xfrm rot="-5400000">
              <a:off x="7371027" y="1830669"/>
              <a:ext cx="439159" cy="273648"/>
            </a:xfrm>
            <a:custGeom>
              <a:avLst/>
              <a:gdLst/>
              <a:ahLst/>
              <a:cxnLst/>
              <a:rect l="l" t="t" r="r" b="b"/>
              <a:pathLst>
                <a:path w="24493" h="15262" extrusionOk="0">
                  <a:moveTo>
                    <a:pt x="13631" y="0"/>
                  </a:moveTo>
                  <a:cubicBezTo>
                    <a:pt x="13197" y="0"/>
                    <a:pt x="12727" y="17"/>
                    <a:pt x="12213" y="57"/>
                  </a:cubicBezTo>
                  <a:cubicBezTo>
                    <a:pt x="8675" y="331"/>
                    <a:pt x="8606" y="1267"/>
                    <a:pt x="5342" y="3915"/>
                  </a:cubicBezTo>
                  <a:cubicBezTo>
                    <a:pt x="2101" y="6563"/>
                    <a:pt x="846" y="8640"/>
                    <a:pt x="275" y="11927"/>
                  </a:cubicBezTo>
                  <a:cubicBezTo>
                    <a:pt x="1" y="13365"/>
                    <a:pt x="1895" y="15054"/>
                    <a:pt x="3790" y="15191"/>
                  </a:cubicBezTo>
                  <a:cubicBezTo>
                    <a:pt x="4282" y="15226"/>
                    <a:pt x="4605" y="15262"/>
                    <a:pt x="4873" y="15262"/>
                  </a:cubicBezTo>
                  <a:cubicBezTo>
                    <a:pt x="5640" y="15262"/>
                    <a:pt x="5969" y="14973"/>
                    <a:pt x="8538" y="13570"/>
                  </a:cubicBezTo>
                  <a:cubicBezTo>
                    <a:pt x="10182" y="12661"/>
                    <a:pt x="11078" y="12568"/>
                    <a:pt x="11920" y="12568"/>
                  </a:cubicBezTo>
                  <a:cubicBezTo>
                    <a:pt x="12138" y="12568"/>
                    <a:pt x="12353" y="12574"/>
                    <a:pt x="12576" y="12574"/>
                  </a:cubicBezTo>
                  <a:cubicBezTo>
                    <a:pt x="13309" y="12574"/>
                    <a:pt x="14133" y="12506"/>
                    <a:pt x="15477" y="11927"/>
                  </a:cubicBezTo>
                  <a:cubicBezTo>
                    <a:pt x="18786" y="10511"/>
                    <a:pt x="17987" y="10603"/>
                    <a:pt x="19334" y="9073"/>
                  </a:cubicBezTo>
                  <a:cubicBezTo>
                    <a:pt x="20681" y="7544"/>
                    <a:pt x="21092" y="8138"/>
                    <a:pt x="22803" y="6768"/>
                  </a:cubicBezTo>
                  <a:cubicBezTo>
                    <a:pt x="24493" y="5421"/>
                    <a:pt x="24150" y="5490"/>
                    <a:pt x="24082" y="3915"/>
                  </a:cubicBezTo>
                  <a:cubicBezTo>
                    <a:pt x="24013" y="2363"/>
                    <a:pt x="24424" y="1473"/>
                    <a:pt x="23808" y="925"/>
                  </a:cubicBezTo>
                  <a:cubicBezTo>
                    <a:pt x="23469" y="612"/>
                    <a:pt x="22720" y="545"/>
                    <a:pt x="21748" y="545"/>
                  </a:cubicBezTo>
                  <a:cubicBezTo>
                    <a:pt x="21019" y="545"/>
                    <a:pt x="20166" y="582"/>
                    <a:pt x="19266" y="582"/>
                  </a:cubicBezTo>
                  <a:cubicBezTo>
                    <a:pt x="17473" y="582"/>
                    <a:pt x="16163" y="0"/>
                    <a:pt x="13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84;p58">
              <a:extLst>
                <a:ext uri="{FF2B5EF4-FFF2-40B4-BE49-F238E27FC236}">
                  <a16:creationId xmlns:a16="http://schemas.microsoft.com/office/drawing/2014/main" id="{FDEC8CC2-372E-AF18-3F38-58C5E37CF748}"/>
                </a:ext>
              </a:extLst>
            </p:cNvPr>
            <p:cNvSpPr/>
            <p:nvPr/>
          </p:nvSpPr>
          <p:spPr>
            <a:xfrm rot="-5400000">
              <a:off x="7449060" y="1904629"/>
              <a:ext cx="322507" cy="156421"/>
            </a:xfrm>
            <a:custGeom>
              <a:avLst/>
              <a:gdLst/>
              <a:ahLst/>
              <a:cxnLst/>
              <a:rect l="l" t="t" r="r" b="b"/>
              <a:pathLst>
                <a:path w="17987" h="8724" extrusionOk="0">
                  <a:moveTo>
                    <a:pt x="12199" y="1"/>
                  </a:moveTo>
                  <a:cubicBezTo>
                    <a:pt x="12150" y="1"/>
                    <a:pt x="12101" y="2"/>
                    <a:pt x="12052" y="3"/>
                  </a:cubicBezTo>
                  <a:cubicBezTo>
                    <a:pt x="11459" y="3"/>
                    <a:pt x="10865" y="140"/>
                    <a:pt x="10249" y="186"/>
                  </a:cubicBezTo>
                  <a:cubicBezTo>
                    <a:pt x="10032" y="197"/>
                    <a:pt x="9810" y="197"/>
                    <a:pt x="9587" y="197"/>
                  </a:cubicBezTo>
                  <a:cubicBezTo>
                    <a:pt x="9365" y="197"/>
                    <a:pt x="9142" y="197"/>
                    <a:pt x="8925" y="209"/>
                  </a:cubicBezTo>
                  <a:cubicBezTo>
                    <a:pt x="8081" y="232"/>
                    <a:pt x="7236" y="483"/>
                    <a:pt x="6460" y="848"/>
                  </a:cubicBezTo>
                  <a:cubicBezTo>
                    <a:pt x="6072" y="1008"/>
                    <a:pt x="5707" y="1213"/>
                    <a:pt x="5365" y="1441"/>
                  </a:cubicBezTo>
                  <a:cubicBezTo>
                    <a:pt x="5045" y="1670"/>
                    <a:pt x="4771" y="1944"/>
                    <a:pt x="4474" y="2195"/>
                  </a:cubicBezTo>
                  <a:cubicBezTo>
                    <a:pt x="3653" y="2948"/>
                    <a:pt x="2808" y="3701"/>
                    <a:pt x="1986" y="4454"/>
                  </a:cubicBezTo>
                  <a:cubicBezTo>
                    <a:pt x="1758" y="4660"/>
                    <a:pt x="1553" y="4842"/>
                    <a:pt x="1393" y="5093"/>
                  </a:cubicBezTo>
                  <a:cubicBezTo>
                    <a:pt x="1210" y="5322"/>
                    <a:pt x="1073" y="5573"/>
                    <a:pt x="959" y="5824"/>
                  </a:cubicBezTo>
                  <a:cubicBezTo>
                    <a:pt x="731" y="6280"/>
                    <a:pt x="503" y="6737"/>
                    <a:pt x="275" y="7193"/>
                  </a:cubicBezTo>
                  <a:cubicBezTo>
                    <a:pt x="138" y="7490"/>
                    <a:pt x="1" y="7787"/>
                    <a:pt x="1" y="8084"/>
                  </a:cubicBezTo>
                  <a:cubicBezTo>
                    <a:pt x="1" y="8198"/>
                    <a:pt x="23" y="8335"/>
                    <a:pt x="92" y="8403"/>
                  </a:cubicBezTo>
                  <a:cubicBezTo>
                    <a:pt x="183" y="8494"/>
                    <a:pt x="297" y="8517"/>
                    <a:pt x="389" y="8540"/>
                  </a:cubicBezTo>
                  <a:cubicBezTo>
                    <a:pt x="1081" y="8674"/>
                    <a:pt x="1781" y="8723"/>
                    <a:pt x="2485" y="8723"/>
                  </a:cubicBezTo>
                  <a:cubicBezTo>
                    <a:pt x="4429" y="8723"/>
                    <a:pt x="6405" y="8345"/>
                    <a:pt x="8332" y="8312"/>
                  </a:cubicBezTo>
                  <a:cubicBezTo>
                    <a:pt x="8771" y="8223"/>
                    <a:pt x="9144" y="8206"/>
                    <a:pt x="9508" y="8206"/>
                  </a:cubicBezTo>
                  <a:cubicBezTo>
                    <a:pt x="9718" y="8206"/>
                    <a:pt x="9926" y="8212"/>
                    <a:pt x="10140" y="8212"/>
                  </a:cubicBezTo>
                  <a:cubicBezTo>
                    <a:pt x="10883" y="8212"/>
                    <a:pt x="11713" y="8146"/>
                    <a:pt x="13080" y="7559"/>
                  </a:cubicBezTo>
                  <a:cubicBezTo>
                    <a:pt x="16389" y="6143"/>
                    <a:pt x="15590" y="6235"/>
                    <a:pt x="16937" y="4705"/>
                  </a:cubicBezTo>
                  <a:cubicBezTo>
                    <a:pt x="17348" y="4249"/>
                    <a:pt x="17667" y="3975"/>
                    <a:pt x="17987" y="3792"/>
                  </a:cubicBezTo>
                  <a:cubicBezTo>
                    <a:pt x="17827" y="3473"/>
                    <a:pt x="17530" y="3245"/>
                    <a:pt x="17279" y="3039"/>
                  </a:cubicBezTo>
                  <a:cubicBezTo>
                    <a:pt x="16800" y="2605"/>
                    <a:pt x="16321" y="2195"/>
                    <a:pt x="15841" y="1761"/>
                  </a:cubicBezTo>
                  <a:cubicBezTo>
                    <a:pt x="15271" y="1259"/>
                    <a:pt x="14677" y="757"/>
                    <a:pt x="13993" y="414"/>
                  </a:cubicBezTo>
                  <a:cubicBezTo>
                    <a:pt x="13441" y="139"/>
                    <a:pt x="12831" y="1"/>
                    <a:pt x="12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85;p58">
              <a:extLst>
                <a:ext uri="{FF2B5EF4-FFF2-40B4-BE49-F238E27FC236}">
                  <a16:creationId xmlns:a16="http://schemas.microsoft.com/office/drawing/2014/main" id="{69A620F3-B886-4A5D-065E-B812DA55C9ED}"/>
                </a:ext>
              </a:extLst>
            </p:cNvPr>
            <p:cNvSpPr/>
            <p:nvPr/>
          </p:nvSpPr>
          <p:spPr>
            <a:xfrm rot="-5400000">
              <a:off x="7655946" y="1761970"/>
              <a:ext cx="342158" cy="533400"/>
            </a:xfrm>
            <a:custGeom>
              <a:avLst/>
              <a:gdLst/>
              <a:ahLst/>
              <a:cxnLst/>
              <a:rect l="l" t="t" r="r" b="b"/>
              <a:pathLst>
                <a:path w="19083" h="29749" extrusionOk="0">
                  <a:moveTo>
                    <a:pt x="14894" y="0"/>
                  </a:moveTo>
                  <a:cubicBezTo>
                    <a:pt x="13944" y="0"/>
                    <a:pt x="12822" y="151"/>
                    <a:pt x="11687" y="415"/>
                  </a:cubicBezTo>
                  <a:cubicBezTo>
                    <a:pt x="9039" y="1031"/>
                    <a:pt x="7076" y="1237"/>
                    <a:pt x="4976" y="3474"/>
                  </a:cubicBezTo>
                  <a:cubicBezTo>
                    <a:pt x="2854" y="5711"/>
                    <a:pt x="0" y="7263"/>
                    <a:pt x="183" y="9591"/>
                  </a:cubicBezTo>
                  <a:cubicBezTo>
                    <a:pt x="617" y="15411"/>
                    <a:pt x="1918" y="15571"/>
                    <a:pt x="2671" y="17740"/>
                  </a:cubicBezTo>
                  <a:cubicBezTo>
                    <a:pt x="3401" y="19908"/>
                    <a:pt x="2466" y="20798"/>
                    <a:pt x="3516" y="22624"/>
                  </a:cubicBezTo>
                  <a:cubicBezTo>
                    <a:pt x="4565" y="24450"/>
                    <a:pt x="7076" y="27714"/>
                    <a:pt x="10203" y="28810"/>
                  </a:cubicBezTo>
                  <a:cubicBezTo>
                    <a:pt x="11978" y="29419"/>
                    <a:pt x="13157" y="29748"/>
                    <a:pt x="13971" y="29748"/>
                  </a:cubicBezTo>
                  <a:cubicBezTo>
                    <a:pt x="14590" y="29748"/>
                    <a:pt x="14997" y="29557"/>
                    <a:pt x="15293" y="29152"/>
                  </a:cubicBezTo>
                  <a:cubicBezTo>
                    <a:pt x="15978" y="28194"/>
                    <a:pt x="15088" y="28125"/>
                    <a:pt x="14837" y="26436"/>
                  </a:cubicBezTo>
                  <a:cubicBezTo>
                    <a:pt x="14609" y="24724"/>
                    <a:pt x="13056" y="25888"/>
                    <a:pt x="14061" y="23172"/>
                  </a:cubicBezTo>
                  <a:cubicBezTo>
                    <a:pt x="15088" y="20456"/>
                    <a:pt x="16366" y="20730"/>
                    <a:pt x="16572" y="18219"/>
                  </a:cubicBezTo>
                  <a:cubicBezTo>
                    <a:pt x="16777" y="15708"/>
                    <a:pt x="16914" y="15503"/>
                    <a:pt x="17530" y="14407"/>
                  </a:cubicBezTo>
                  <a:cubicBezTo>
                    <a:pt x="18147" y="13311"/>
                    <a:pt x="17051" y="13722"/>
                    <a:pt x="17188" y="11759"/>
                  </a:cubicBezTo>
                  <a:cubicBezTo>
                    <a:pt x="17325" y="9796"/>
                    <a:pt x="19082" y="8632"/>
                    <a:pt x="19082" y="7080"/>
                  </a:cubicBezTo>
                  <a:cubicBezTo>
                    <a:pt x="19082" y="5505"/>
                    <a:pt x="18420" y="4775"/>
                    <a:pt x="18763" y="3542"/>
                  </a:cubicBezTo>
                  <a:cubicBezTo>
                    <a:pt x="19082" y="2333"/>
                    <a:pt x="17873" y="1990"/>
                    <a:pt x="17393" y="895"/>
                  </a:cubicBezTo>
                  <a:cubicBezTo>
                    <a:pt x="17119" y="268"/>
                    <a:pt x="16160" y="0"/>
                    <a:pt x="14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86;p58">
              <a:extLst>
                <a:ext uri="{FF2B5EF4-FFF2-40B4-BE49-F238E27FC236}">
                  <a16:creationId xmlns:a16="http://schemas.microsoft.com/office/drawing/2014/main" id="{D40EDD5E-6BF7-DCD9-B24A-01430B5FA963}"/>
                </a:ext>
              </a:extLst>
            </p:cNvPr>
            <p:cNvSpPr/>
            <p:nvPr/>
          </p:nvSpPr>
          <p:spPr>
            <a:xfrm rot="-5400000">
              <a:off x="7584872" y="2157509"/>
              <a:ext cx="130154" cy="192514"/>
            </a:xfrm>
            <a:custGeom>
              <a:avLst/>
              <a:gdLst/>
              <a:ahLst/>
              <a:cxnLst/>
              <a:rect l="l" t="t" r="r" b="b"/>
              <a:pathLst>
                <a:path w="7259" h="10737" extrusionOk="0">
                  <a:moveTo>
                    <a:pt x="1963" y="0"/>
                  </a:moveTo>
                  <a:cubicBezTo>
                    <a:pt x="1036" y="0"/>
                    <a:pt x="0" y="534"/>
                    <a:pt x="0" y="534"/>
                  </a:cubicBezTo>
                  <a:cubicBezTo>
                    <a:pt x="0" y="534"/>
                    <a:pt x="18" y="532"/>
                    <a:pt x="54" y="532"/>
                  </a:cubicBezTo>
                  <a:cubicBezTo>
                    <a:pt x="181" y="532"/>
                    <a:pt x="528" y="559"/>
                    <a:pt x="1096" y="808"/>
                  </a:cubicBezTo>
                  <a:cubicBezTo>
                    <a:pt x="1803" y="1128"/>
                    <a:pt x="2465" y="1881"/>
                    <a:pt x="2990" y="2885"/>
                  </a:cubicBezTo>
                  <a:cubicBezTo>
                    <a:pt x="3515" y="3912"/>
                    <a:pt x="2945" y="5350"/>
                    <a:pt x="3493" y="7815"/>
                  </a:cubicBezTo>
                  <a:cubicBezTo>
                    <a:pt x="4040" y="10303"/>
                    <a:pt x="6026" y="10737"/>
                    <a:pt x="6026" y="10737"/>
                  </a:cubicBezTo>
                  <a:lnTo>
                    <a:pt x="6505" y="10509"/>
                  </a:lnTo>
                  <a:lnTo>
                    <a:pt x="7213" y="7427"/>
                  </a:lnTo>
                  <a:cubicBezTo>
                    <a:pt x="7213" y="7427"/>
                    <a:pt x="7259" y="4962"/>
                    <a:pt x="7008" y="4049"/>
                  </a:cubicBezTo>
                  <a:cubicBezTo>
                    <a:pt x="6734" y="3136"/>
                    <a:pt x="6049" y="2474"/>
                    <a:pt x="5182" y="1972"/>
                  </a:cubicBezTo>
                  <a:cubicBezTo>
                    <a:pt x="4314" y="1470"/>
                    <a:pt x="3515" y="374"/>
                    <a:pt x="2511" y="78"/>
                  </a:cubicBezTo>
                  <a:cubicBezTo>
                    <a:pt x="2340" y="23"/>
                    <a:pt x="2153" y="0"/>
                    <a:pt x="19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87;p58">
              <a:extLst>
                <a:ext uri="{FF2B5EF4-FFF2-40B4-BE49-F238E27FC236}">
                  <a16:creationId xmlns:a16="http://schemas.microsoft.com/office/drawing/2014/main" id="{8B873DF5-EF31-1DAC-15E8-988070D97F6D}"/>
                </a:ext>
              </a:extLst>
            </p:cNvPr>
            <p:cNvSpPr/>
            <p:nvPr/>
          </p:nvSpPr>
          <p:spPr>
            <a:xfrm rot="-5400000">
              <a:off x="7650838" y="2141621"/>
              <a:ext cx="48303" cy="142436"/>
            </a:xfrm>
            <a:custGeom>
              <a:avLst/>
              <a:gdLst/>
              <a:ahLst/>
              <a:cxnLst/>
              <a:rect l="l" t="t" r="r" b="b"/>
              <a:pathLst>
                <a:path w="2694" h="7944" extrusionOk="0">
                  <a:moveTo>
                    <a:pt x="1689" y="1"/>
                  </a:moveTo>
                  <a:cubicBezTo>
                    <a:pt x="1461" y="115"/>
                    <a:pt x="1301" y="343"/>
                    <a:pt x="1142" y="617"/>
                  </a:cubicBezTo>
                  <a:cubicBezTo>
                    <a:pt x="708" y="1416"/>
                    <a:pt x="890" y="2397"/>
                    <a:pt x="1119" y="3265"/>
                  </a:cubicBezTo>
                  <a:cubicBezTo>
                    <a:pt x="1164" y="3402"/>
                    <a:pt x="1187" y="3539"/>
                    <a:pt x="1164" y="3653"/>
                  </a:cubicBezTo>
                  <a:cubicBezTo>
                    <a:pt x="1119" y="3767"/>
                    <a:pt x="1050" y="3858"/>
                    <a:pt x="959" y="3950"/>
                  </a:cubicBezTo>
                  <a:cubicBezTo>
                    <a:pt x="571" y="4406"/>
                    <a:pt x="388" y="5000"/>
                    <a:pt x="206" y="5570"/>
                  </a:cubicBezTo>
                  <a:cubicBezTo>
                    <a:pt x="114" y="5798"/>
                    <a:pt x="46" y="6027"/>
                    <a:pt x="23" y="6278"/>
                  </a:cubicBezTo>
                  <a:cubicBezTo>
                    <a:pt x="0" y="6711"/>
                    <a:pt x="183" y="7099"/>
                    <a:pt x="457" y="7465"/>
                  </a:cubicBezTo>
                  <a:cubicBezTo>
                    <a:pt x="1005" y="7830"/>
                    <a:pt x="1461" y="7944"/>
                    <a:pt x="1461" y="7944"/>
                  </a:cubicBezTo>
                  <a:lnTo>
                    <a:pt x="1940" y="7716"/>
                  </a:lnTo>
                  <a:lnTo>
                    <a:pt x="2648" y="4634"/>
                  </a:lnTo>
                  <a:cubicBezTo>
                    <a:pt x="2648" y="4634"/>
                    <a:pt x="2694" y="2169"/>
                    <a:pt x="2443" y="1256"/>
                  </a:cubicBezTo>
                  <a:cubicBezTo>
                    <a:pt x="2306" y="777"/>
                    <a:pt x="2032" y="366"/>
                    <a:pt x="16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88;p58">
              <a:extLst>
                <a:ext uri="{FF2B5EF4-FFF2-40B4-BE49-F238E27FC236}">
                  <a16:creationId xmlns:a16="http://schemas.microsoft.com/office/drawing/2014/main" id="{8A833455-8A38-E25C-0804-660FB37321D7}"/>
                </a:ext>
              </a:extLst>
            </p:cNvPr>
            <p:cNvSpPr/>
            <p:nvPr/>
          </p:nvSpPr>
          <p:spPr>
            <a:xfrm rot="-5400000">
              <a:off x="7750855" y="2190591"/>
              <a:ext cx="141611" cy="146811"/>
            </a:xfrm>
            <a:custGeom>
              <a:avLst/>
              <a:gdLst/>
              <a:ahLst/>
              <a:cxnLst/>
              <a:rect l="l" t="t" r="r" b="b"/>
              <a:pathLst>
                <a:path w="7898" h="8188" extrusionOk="0">
                  <a:moveTo>
                    <a:pt x="7327" y="0"/>
                  </a:moveTo>
                  <a:cubicBezTo>
                    <a:pt x="7327" y="0"/>
                    <a:pt x="6254" y="114"/>
                    <a:pt x="5432" y="753"/>
                  </a:cubicBezTo>
                  <a:cubicBezTo>
                    <a:pt x="4634" y="1392"/>
                    <a:pt x="3949" y="2100"/>
                    <a:pt x="3584" y="3218"/>
                  </a:cubicBezTo>
                  <a:cubicBezTo>
                    <a:pt x="3218" y="4360"/>
                    <a:pt x="2556" y="6186"/>
                    <a:pt x="1917" y="6985"/>
                  </a:cubicBezTo>
                  <a:cubicBezTo>
                    <a:pt x="1255" y="7784"/>
                    <a:pt x="0" y="7920"/>
                    <a:pt x="0" y="7920"/>
                  </a:cubicBezTo>
                  <a:cubicBezTo>
                    <a:pt x="0" y="7920"/>
                    <a:pt x="995" y="8187"/>
                    <a:pt x="1951" y="8187"/>
                  </a:cubicBezTo>
                  <a:cubicBezTo>
                    <a:pt x="2078" y="8187"/>
                    <a:pt x="2205" y="8182"/>
                    <a:pt x="2328" y="8172"/>
                  </a:cubicBezTo>
                  <a:cubicBezTo>
                    <a:pt x="3355" y="8057"/>
                    <a:pt x="4131" y="7624"/>
                    <a:pt x="4816" y="7532"/>
                  </a:cubicBezTo>
                  <a:cubicBezTo>
                    <a:pt x="5478" y="7441"/>
                    <a:pt x="7236" y="6665"/>
                    <a:pt x="7327" y="5798"/>
                  </a:cubicBezTo>
                  <a:cubicBezTo>
                    <a:pt x="7418" y="4953"/>
                    <a:pt x="7418" y="3607"/>
                    <a:pt x="7624" y="3218"/>
                  </a:cubicBezTo>
                  <a:cubicBezTo>
                    <a:pt x="7829" y="2808"/>
                    <a:pt x="7898" y="1986"/>
                    <a:pt x="7898" y="1438"/>
                  </a:cubicBezTo>
                  <a:lnTo>
                    <a:pt x="7898" y="457"/>
                  </a:lnTo>
                  <a:lnTo>
                    <a:pt x="7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89;p58">
              <a:extLst>
                <a:ext uri="{FF2B5EF4-FFF2-40B4-BE49-F238E27FC236}">
                  <a16:creationId xmlns:a16="http://schemas.microsoft.com/office/drawing/2014/main" id="{3EE96228-C916-C17D-7D59-2E43583B301E}"/>
                </a:ext>
              </a:extLst>
            </p:cNvPr>
            <p:cNvSpPr/>
            <p:nvPr/>
          </p:nvSpPr>
          <p:spPr>
            <a:xfrm rot="-5400000">
              <a:off x="7751528" y="2189916"/>
              <a:ext cx="63867" cy="70411"/>
            </a:xfrm>
            <a:custGeom>
              <a:avLst/>
              <a:gdLst/>
              <a:ahLst/>
              <a:cxnLst/>
              <a:rect l="l" t="t" r="r" b="b"/>
              <a:pathLst>
                <a:path w="3562" h="3927" extrusionOk="0">
                  <a:moveTo>
                    <a:pt x="2991" y="0"/>
                  </a:moveTo>
                  <a:cubicBezTo>
                    <a:pt x="2991" y="0"/>
                    <a:pt x="1918" y="114"/>
                    <a:pt x="1096" y="753"/>
                  </a:cubicBezTo>
                  <a:cubicBezTo>
                    <a:pt x="686" y="1073"/>
                    <a:pt x="320" y="1415"/>
                    <a:pt x="1" y="1826"/>
                  </a:cubicBezTo>
                  <a:lnTo>
                    <a:pt x="2169" y="2808"/>
                  </a:lnTo>
                  <a:cubicBezTo>
                    <a:pt x="2398" y="2899"/>
                    <a:pt x="2626" y="3013"/>
                    <a:pt x="2808" y="3218"/>
                  </a:cubicBezTo>
                  <a:cubicBezTo>
                    <a:pt x="2991" y="3401"/>
                    <a:pt x="3059" y="3652"/>
                    <a:pt x="3128" y="3926"/>
                  </a:cubicBezTo>
                  <a:cubicBezTo>
                    <a:pt x="3174" y="3607"/>
                    <a:pt x="3219" y="3355"/>
                    <a:pt x="3288" y="3218"/>
                  </a:cubicBezTo>
                  <a:cubicBezTo>
                    <a:pt x="3493" y="2808"/>
                    <a:pt x="3562" y="1986"/>
                    <a:pt x="3562" y="1438"/>
                  </a:cubicBezTo>
                  <a:lnTo>
                    <a:pt x="3562" y="457"/>
                  </a:lnTo>
                  <a:lnTo>
                    <a:pt x="29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90;p58">
              <a:extLst>
                <a:ext uri="{FF2B5EF4-FFF2-40B4-BE49-F238E27FC236}">
                  <a16:creationId xmlns:a16="http://schemas.microsoft.com/office/drawing/2014/main" id="{20D04BF1-52A7-AE9C-8872-0A1E057DCFA8}"/>
                </a:ext>
              </a:extLst>
            </p:cNvPr>
            <p:cNvSpPr/>
            <p:nvPr/>
          </p:nvSpPr>
          <p:spPr>
            <a:xfrm rot="-5400000">
              <a:off x="7699608" y="2022045"/>
              <a:ext cx="130584" cy="259214"/>
            </a:xfrm>
            <a:custGeom>
              <a:avLst/>
              <a:gdLst/>
              <a:ahLst/>
              <a:cxnLst/>
              <a:rect l="l" t="t" r="r" b="b"/>
              <a:pathLst>
                <a:path w="7283" h="14457" extrusionOk="0">
                  <a:moveTo>
                    <a:pt x="5365" y="0"/>
                  </a:moveTo>
                  <a:lnTo>
                    <a:pt x="5365" y="0"/>
                  </a:lnTo>
                  <a:cubicBezTo>
                    <a:pt x="5364" y="1"/>
                    <a:pt x="4086" y="1119"/>
                    <a:pt x="3128" y="1438"/>
                  </a:cubicBezTo>
                  <a:cubicBezTo>
                    <a:pt x="2169" y="1781"/>
                    <a:pt x="686" y="2762"/>
                    <a:pt x="343" y="3698"/>
                  </a:cubicBezTo>
                  <a:cubicBezTo>
                    <a:pt x="1" y="4657"/>
                    <a:pt x="229" y="5889"/>
                    <a:pt x="343" y="6186"/>
                  </a:cubicBezTo>
                  <a:cubicBezTo>
                    <a:pt x="617" y="6871"/>
                    <a:pt x="868" y="6757"/>
                    <a:pt x="868" y="7556"/>
                  </a:cubicBezTo>
                  <a:cubicBezTo>
                    <a:pt x="868" y="8354"/>
                    <a:pt x="777" y="9199"/>
                    <a:pt x="1325" y="10021"/>
                  </a:cubicBezTo>
                  <a:cubicBezTo>
                    <a:pt x="1850" y="10842"/>
                    <a:pt x="2580" y="11801"/>
                    <a:pt x="3607" y="12554"/>
                  </a:cubicBezTo>
                  <a:cubicBezTo>
                    <a:pt x="4611" y="13307"/>
                    <a:pt x="5136" y="13171"/>
                    <a:pt x="5570" y="13627"/>
                  </a:cubicBezTo>
                  <a:cubicBezTo>
                    <a:pt x="6004" y="14084"/>
                    <a:pt x="6437" y="14449"/>
                    <a:pt x="6437" y="14449"/>
                  </a:cubicBezTo>
                  <a:cubicBezTo>
                    <a:pt x="6437" y="14449"/>
                    <a:pt x="6447" y="14457"/>
                    <a:pt x="6457" y="14457"/>
                  </a:cubicBezTo>
                  <a:cubicBezTo>
                    <a:pt x="6500" y="14457"/>
                    <a:pt x="6565" y="14325"/>
                    <a:pt x="6164" y="13011"/>
                  </a:cubicBezTo>
                  <a:cubicBezTo>
                    <a:pt x="5661" y="11367"/>
                    <a:pt x="5365" y="10774"/>
                    <a:pt x="4543" y="10158"/>
                  </a:cubicBezTo>
                  <a:cubicBezTo>
                    <a:pt x="3744" y="9541"/>
                    <a:pt x="2808" y="8423"/>
                    <a:pt x="2808" y="8423"/>
                  </a:cubicBezTo>
                  <a:lnTo>
                    <a:pt x="2808" y="8423"/>
                  </a:lnTo>
                  <a:cubicBezTo>
                    <a:pt x="2809" y="8423"/>
                    <a:pt x="4201" y="9016"/>
                    <a:pt x="4771" y="9153"/>
                  </a:cubicBezTo>
                  <a:cubicBezTo>
                    <a:pt x="5342" y="9313"/>
                    <a:pt x="6004" y="9313"/>
                    <a:pt x="6392" y="9518"/>
                  </a:cubicBezTo>
                  <a:cubicBezTo>
                    <a:pt x="6757" y="9724"/>
                    <a:pt x="7282" y="10066"/>
                    <a:pt x="7282" y="10066"/>
                  </a:cubicBezTo>
                  <a:cubicBezTo>
                    <a:pt x="7282" y="10066"/>
                    <a:pt x="7145" y="9085"/>
                    <a:pt x="6346" y="8263"/>
                  </a:cubicBezTo>
                  <a:cubicBezTo>
                    <a:pt x="5524" y="7419"/>
                    <a:pt x="4543" y="7282"/>
                    <a:pt x="3813" y="7099"/>
                  </a:cubicBezTo>
                  <a:cubicBezTo>
                    <a:pt x="3082" y="6916"/>
                    <a:pt x="2283" y="6597"/>
                    <a:pt x="1918" y="6414"/>
                  </a:cubicBezTo>
                  <a:cubicBezTo>
                    <a:pt x="1553" y="6254"/>
                    <a:pt x="1530" y="6072"/>
                    <a:pt x="1530" y="6072"/>
                  </a:cubicBezTo>
                  <a:cubicBezTo>
                    <a:pt x="1530" y="6072"/>
                    <a:pt x="3516" y="4771"/>
                    <a:pt x="3813" y="3835"/>
                  </a:cubicBezTo>
                  <a:cubicBezTo>
                    <a:pt x="4109" y="2922"/>
                    <a:pt x="3904" y="2397"/>
                    <a:pt x="4543" y="1872"/>
                  </a:cubicBezTo>
                  <a:cubicBezTo>
                    <a:pt x="5205" y="1347"/>
                    <a:pt x="5365" y="1"/>
                    <a:pt x="5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91;p58">
              <a:extLst>
                <a:ext uri="{FF2B5EF4-FFF2-40B4-BE49-F238E27FC236}">
                  <a16:creationId xmlns:a16="http://schemas.microsoft.com/office/drawing/2014/main" id="{DC2E3D96-76ED-28C1-B874-47F5798E769A}"/>
                </a:ext>
              </a:extLst>
            </p:cNvPr>
            <p:cNvSpPr/>
            <p:nvPr/>
          </p:nvSpPr>
          <p:spPr>
            <a:xfrm rot="-5400000">
              <a:off x="7732493" y="2080031"/>
              <a:ext cx="80237" cy="193590"/>
            </a:xfrm>
            <a:custGeom>
              <a:avLst/>
              <a:gdLst/>
              <a:ahLst/>
              <a:cxnLst/>
              <a:rect l="l" t="t" r="r" b="b"/>
              <a:pathLst>
                <a:path w="4475" h="10797" extrusionOk="0">
                  <a:moveTo>
                    <a:pt x="1599" y="0"/>
                  </a:moveTo>
                  <a:lnTo>
                    <a:pt x="1599" y="0"/>
                  </a:lnTo>
                  <a:cubicBezTo>
                    <a:pt x="1028" y="434"/>
                    <a:pt x="526" y="936"/>
                    <a:pt x="343" y="1438"/>
                  </a:cubicBezTo>
                  <a:cubicBezTo>
                    <a:pt x="1" y="2397"/>
                    <a:pt x="229" y="3629"/>
                    <a:pt x="343" y="3926"/>
                  </a:cubicBezTo>
                  <a:cubicBezTo>
                    <a:pt x="617" y="4611"/>
                    <a:pt x="868" y="4497"/>
                    <a:pt x="868" y="5296"/>
                  </a:cubicBezTo>
                  <a:cubicBezTo>
                    <a:pt x="868" y="6094"/>
                    <a:pt x="777" y="6939"/>
                    <a:pt x="1325" y="7761"/>
                  </a:cubicBezTo>
                  <a:cubicBezTo>
                    <a:pt x="1850" y="8582"/>
                    <a:pt x="2580" y="9541"/>
                    <a:pt x="3607" y="10294"/>
                  </a:cubicBezTo>
                  <a:cubicBezTo>
                    <a:pt x="3950" y="10545"/>
                    <a:pt x="4223" y="10705"/>
                    <a:pt x="4475" y="10796"/>
                  </a:cubicBezTo>
                  <a:cubicBezTo>
                    <a:pt x="4360" y="10591"/>
                    <a:pt x="4246" y="10386"/>
                    <a:pt x="4155" y="10180"/>
                  </a:cubicBezTo>
                  <a:cubicBezTo>
                    <a:pt x="4041" y="9861"/>
                    <a:pt x="3972" y="9518"/>
                    <a:pt x="3835" y="9199"/>
                  </a:cubicBezTo>
                  <a:cubicBezTo>
                    <a:pt x="3676" y="8811"/>
                    <a:pt x="3447" y="8445"/>
                    <a:pt x="3151" y="8126"/>
                  </a:cubicBezTo>
                  <a:cubicBezTo>
                    <a:pt x="2945" y="7875"/>
                    <a:pt x="2694" y="7669"/>
                    <a:pt x="2534" y="7395"/>
                  </a:cubicBezTo>
                  <a:cubicBezTo>
                    <a:pt x="2306" y="7053"/>
                    <a:pt x="2238" y="6619"/>
                    <a:pt x="2009" y="6254"/>
                  </a:cubicBezTo>
                  <a:cubicBezTo>
                    <a:pt x="1781" y="5912"/>
                    <a:pt x="1416" y="5684"/>
                    <a:pt x="1165" y="5318"/>
                  </a:cubicBezTo>
                  <a:cubicBezTo>
                    <a:pt x="891" y="4930"/>
                    <a:pt x="822" y="4428"/>
                    <a:pt x="777" y="3949"/>
                  </a:cubicBezTo>
                  <a:cubicBezTo>
                    <a:pt x="731" y="3721"/>
                    <a:pt x="708" y="3492"/>
                    <a:pt x="686" y="3264"/>
                  </a:cubicBezTo>
                  <a:cubicBezTo>
                    <a:pt x="663" y="3059"/>
                    <a:pt x="640" y="2876"/>
                    <a:pt x="663" y="2693"/>
                  </a:cubicBezTo>
                  <a:cubicBezTo>
                    <a:pt x="731" y="2420"/>
                    <a:pt x="891" y="2214"/>
                    <a:pt x="1005" y="1986"/>
                  </a:cubicBezTo>
                  <a:cubicBezTo>
                    <a:pt x="1210" y="1689"/>
                    <a:pt x="1690" y="594"/>
                    <a:pt x="15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2905;p58">
            <a:extLst>
              <a:ext uri="{FF2B5EF4-FFF2-40B4-BE49-F238E27FC236}">
                <a16:creationId xmlns:a16="http://schemas.microsoft.com/office/drawing/2014/main" id="{8CA424A7-F975-8921-A967-2E3A3299D7FE}"/>
              </a:ext>
            </a:extLst>
          </p:cNvPr>
          <p:cNvGrpSpPr/>
          <p:nvPr/>
        </p:nvGrpSpPr>
        <p:grpSpPr>
          <a:xfrm>
            <a:off x="546844" y="3327059"/>
            <a:ext cx="316736" cy="1662866"/>
            <a:chOff x="7794911" y="2352814"/>
            <a:chExt cx="316736" cy="1662866"/>
          </a:xfrm>
        </p:grpSpPr>
        <p:sp>
          <p:nvSpPr>
            <p:cNvPr id="59" name="Google Shape;2906;p58">
              <a:extLst>
                <a:ext uri="{FF2B5EF4-FFF2-40B4-BE49-F238E27FC236}">
                  <a16:creationId xmlns:a16="http://schemas.microsoft.com/office/drawing/2014/main" id="{D95F3663-4AAF-103E-6C7E-94299F19E933}"/>
                </a:ext>
              </a:extLst>
            </p:cNvPr>
            <p:cNvSpPr/>
            <p:nvPr/>
          </p:nvSpPr>
          <p:spPr>
            <a:xfrm rot="-5400000">
              <a:off x="7277812" y="3331991"/>
              <a:ext cx="1302274" cy="65104"/>
            </a:xfrm>
            <a:custGeom>
              <a:avLst/>
              <a:gdLst/>
              <a:ahLst/>
              <a:cxnLst/>
              <a:rect l="l" t="t" r="r" b="b"/>
              <a:pathLst>
                <a:path w="72631" h="3631" extrusionOk="0">
                  <a:moveTo>
                    <a:pt x="65007" y="1"/>
                  </a:moveTo>
                  <a:cubicBezTo>
                    <a:pt x="65007" y="1"/>
                    <a:pt x="64299" y="161"/>
                    <a:pt x="63934" y="457"/>
                  </a:cubicBezTo>
                  <a:cubicBezTo>
                    <a:pt x="63729" y="617"/>
                    <a:pt x="63501" y="823"/>
                    <a:pt x="63341" y="960"/>
                  </a:cubicBezTo>
                  <a:lnTo>
                    <a:pt x="43232" y="1462"/>
                  </a:lnTo>
                  <a:cubicBezTo>
                    <a:pt x="43346" y="1302"/>
                    <a:pt x="43528" y="1119"/>
                    <a:pt x="43894" y="914"/>
                  </a:cubicBezTo>
                  <a:cubicBezTo>
                    <a:pt x="44829" y="389"/>
                    <a:pt x="45309" y="161"/>
                    <a:pt x="45309" y="161"/>
                  </a:cubicBezTo>
                  <a:lnTo>
                    <a:pt x="45309" y="161"/>
                  </a:lnTo>
                  <a:cubicBezTo>
                    <a:pt x="45309" y="161"/>
                    <a:pt x="43391" y="184"/>
                    <a:pt x="42364" y="731"/>
                  </a:cubicBezTo>
                  <a:cubicBezTo>
                    <a:pt x="41839" y="1028"/>
                    <a:pt x="41360" y="1302"/>
                    <a:pt x="40995" y="1507"/>
                  </a:cubicBezTo>
                  <a:lnTo>
                    <a:pt x="36338" y="1621"/>
                  </a:lnTo>
                  <a:lnTo>
                    <a:pt x="31796" y="1736"/>
                  </a:lnTo>
                  <a:lnTo>
                    <a:pt x="29536" y="1804"/>
                  </a:lnTo>
                  <a:cubicBezTo>
                    <a:pt x="28783" y="1827"/>
                    <a:pt x="28030" y="1827"/>
                    <a:pt x="27277" y="1850"/>
                  </a:cubicBezTo>
                  <a:lnTo>
                    <a:pt x="25907" y="1850"/>
                  </a:lnTo>
                  <a:lnTo>
                    <a:pt x="25953" y="1165"/>
                  </a:lnTo>
                  <a:lnTo>
                    <a:pt x="25953" y="1165"/>
                  </a:lnTo>
                  <a:cubicBezTo>
                    <a:pt x="25953" y="1165"/>
                    <a:pt x="25725" y="1279"/>
                    <a:pt x="25496" y="1485"/>
                  </a:cubicBezTo>
                  <a:cubicBezTo>
                    <a:pt x="25337" y="1599"/>
                    <a:pt x="24994" y="1758"/>
                    <a:pt x="24743" y="1873"/>
                  </a:cubicBezTo>
                  <a:cubicBezTo>
                    <a:pt x="22575" y="1895"/>
                    <a:pt x="20384" y="1918"/>
                    <a:pt x="18215" y="1941"/>
                  </a:cubicBezTo>
                  <a:lnTo>
                    <a:pt x="13673" y="1987"/>
                  </a:lnTo>
                  <a:cubicBezTo>
                    <a:pt x="12166" y="2009"/>
                    <a:pt x="10660" y="2009"/>
                    <a:pt x="9153" y="2009"/>
                  </a:cubicBezTo>
                  <a:lnTo>
                    <a:pt x="6894" y="2009"/>
                  </a:lnTo>
                  <a:cubicBezTo>
                    <a:pt x="6163" y="1987"/>
                    <a:pt x="5410" y="1941"/>
                    <a:pt x="4680" y="1895"/>
                  </a:cubicBezTo>
                  <a:cubicBezTo>
                    <a:pt x="3173" y="1781"/>
                    <a:pt x="2352" y="1736"/>
                    <a:pt x="868" y="1507"/>
                  </a:cubicBezTo>
                  <a:cubicBezTo>
                    <a:pt x="343" y="1941"/>
                    <a:pt x="115" y="2534"/>
                    <a:pt x="1" y="3196"/>
                  </a:cubicBezTo>
                  <a:cubicBezTo>
                    <a:pt x="765" y="3174"/>
                    <a:pt x="1524" y="3168"/>
                    <a:pt x="2283" y="3168"/>
                  </a:cubicBezTo>
                  <a:cubicBezTo>
                    <a:pt x="3042" y="3168"/>
                    <a:pt x="3801" y="3174"/>
                    <a:pt x="4566" y="3174"/>
                  </a:cubicBezTo>
                  <a:cubicBezTo>
                    <a:pt x="5342" y="3174"/>
                    <a:pt x="6095" y="3196"/>
                    <a:pt x="6871" y="3196"/>
                  </a:cubicBezTo>
                  <a:lnTo>
                    <a:pt x="9153" y="3151"/>
                  </a:lnTo>
                  <a:cubicBezTo>
                    <a:pt x="10318" y="3128"/>
                    <a:pt x="11482" y="3105"/>
                    <a:pt x="12646" y="3082"/>
                  </a:cubicBezTo>
                  <a:cubicBezTo>
                    <a:pt x="13011" y="3174"/>
                    <a:pt x="13422" y="3288"/>
                    <a:pt x="13650" y="3402"/>
                  </a:cubicBezTo>
                  <a:lnTo>
                    <a:pt x="14107" y="3630"/>
                  </a:lnTo>
                  <a:lnTo>
                    <a:pt x="13992" y="3059"/>
                  </a:lnTo>
                  <a:lnTo>
                    <a:pt x="18238" y="3014"/>
                  </a:lnTo>
                  <a:cubicBezTo>
                    <a:pt x="21251" y="2991"/>
                    <a:pt x="24287" y="2968"/>
                    <a:pt x="27300" y="2945"/>
                  </a:cubicBezTo>
                  <a:lnTo>
                    <a:pt x="28441" y="2923"/>
                  </a:lnTo>
                  <a:lnTo>
                    <a:pt x="29582" y="2900"/>
                  </a:lnTo>
                  <a:lnTo>
                    <a:pt x="31842" y="2831"/>
                  </a:lnTo>
                  <a:lnTo>
                    <a:pt x="36361" y="2694"/>
                  </a:lnTo>
                  <a:lnTo>
                    <a:pt x="54393" y="2124"/>
                  </a:lnTo>
                  <a:cubicBezTo>
                    <a:pt x="54758" y="2283"/>
                    <a:pt x="55329" y="2534"/>
                    <a:pt x="55808" y="2580"/>
                  </a:cubicBezTo>
                  <a:cubicBezTo>
                    <a:pt x="56059" y="2603"/>
                    <a:pt x="56278" y="2611"/>
                    <a:pt x="56457" y="2611"/>
                  </a:cubicBezTo>
                  <a:cubicBezTo>
                    <a:pt x="56815" y="2611"/>
                    <a:pt x="57018" y="2580"/>
                    <a:pt x="57018" y="2580"/>
                  </a:cubicBezTo>
                  <a:cubicBezTo>
                    <a:pt x="57018" y="2580"/>
                    <a:pt x="56265" y="2283"/>
                    <a:pt x="55968" y="2078"/>
                  </a:cubicBezTo>
                  <a:lnTo>
                    <a:pt x="72631" y="1576"/>
                  </a:lnTo>
                  <a:lnTo>
                    <a:pt x="72585" y="731"/>
                  </a:lnTo>
                  <a:lnTo>
                    <a:pt x="64162" y="937"/>
                  </a:lnTo>
                  <a:cubicBezTo>
                    <a:pt x="64185" y="868"/>
                    <a:pt x="64231" y="800"/>
                    <a:pt x="64277" y="731"/>
                  </a:cubicBezTo>
                  <a:cubicBezTo>
                    <a:pt x="64391" y="503"/>
                    <a:pt x="65007" y="1"/>
                    <a:pt x="650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07;p58">
              <a:extLst>
                <a:ext uri="{FF2B5EF4-FFF2-40B4-BE49-F238E27FC236}">
                  <a16:creationId xmlns:a16="http://schemas.microsoft.com/office/drawing/2014/main" id="{3E7FA13C-4EAB-FCA1-EDB8-FD5985A46E6D}"/>
                </a:ext>
              </a:extLst>
            </p:cNvPr>
            <p:cNvSpPr/>
            <p:nvPr/>
          </p:nvSpPr>
          <p:spPr>
            <a:xfrm rot="-5400000">
              <a:off x="7866651" y="2737362"/>
              <a:ext cx="127697" cy="62540"/>
            </a:xfrm>
            <a:custGeom>
              <a:avLst/>
              <a:gdLst/>
              <a:ahLst/>
              <a:cxnLst/>
              <a:rect l="l" t="t" r="r" b="b"/>
              <a:pathLst>
                <a:path w="7122" h="3488" extrusionOk="0">
                  <a:moveTo>
                    <a:pt x="5823" y="1"/>
                  </a:moveTo>
                  <a:cubicBezTo>
                    <a:pt x="5416" y="1"/>
                    <a:pt x="4831" y="141"/>
                    <a:pt x="4041" y="642"/>
                  </a:cubicBezTo>
                  <a:cubicBezTo>
                    <a:pt x="2215" y="1783"/>
                    <a:pt x="1735" y="2240"/>
                    <a:pt x="868" y="2856"/>
                  </a:cubicBezTo>
                  <a:lnTo>
                    <a:pt x="0" y="3449"/>
                  </a:lnTo>
                  <a:cubicBezTo>
                    <a:pt x="0" y="3449"/>
                    <a:pt x="236" y="3487"/>
                    <a:pt x="626" y="3487"/>
                  </a:cubicBezTo>
                  <a:cubicBezTo>
                    <a:pt x="1190" y="3487"/>
                    <a:pt x="2077" y="3407"/>
                    <a:pt x="3036" y="3016"/>
                  </a:cubicBezTo>
                  <a:cubicBezTo>
                    <a:pt x="4657" y="2376"/>
                    <a:pt x="5912" y="2148"/>
                    <a:pt x="5912" y="2148"/>
                  </a:cubicBezTo>
                  <a:cubicBezTo>
                    <a:pt x="5912" y="2148"/>
                    <a:pt x="7076" y="1966"/>
                    <a:pt x="7099" y="1281"/>
                  </a:cubicBezTo>
                  <a:cubicBezTo>
                    <a:pt x="7122" y="596"/>
                    <a:pt x="6574" y="231"/>
                    <a:pt x="6574" y="231"/>
                  </a:cubicBezTo>
                  <a:cubicBezTo>
                    <a:pt x="6574" y="231"/>
                    <a:pt x="6344" y="1"/>
                    <a:pt x="5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08;p58">
              <a:extLst>
                <a:ext uri="{FF2B5EF4-FFF2-40B4-BE49-F238E27FC236}">
                  <a16:creationId xmlns:a16="http://schemas.microsoft.com/office/drawing/2014/main" id="{79D85960-A49B-A0E4-116F-E97ADE0B9FBC}"/>
                </a:ext>
              </a:extLst>
            </p:cNvPr>
            <p:cNvSpPr/>
            <p:nvPr/>
          </p:nvSpPr>
          <p:spPr>
            <a:xfrm rot="-5400000">
              <a:off x="7895384" y="2708681"/>
              <a:ext cx="51585" cy="43785"/>
            </a:xfrm>
            <a:custGeom>
              <a:avLst/>
              <a:gdLst/>
              <a:ahLst/>
              <a:cxnLst/>
              <a:rect l="l" t="t" r="r" b="b"/>
              <a:pathLst>
                <a:path w="2877" h="2442" extrusionOk="0">
                  <a:moveTo>
                    <a:pt x="1569" y="1"/>
                  </a:moveTo>
                  <a:cubicBezTo>
                    <a:pt x="1198" y="1"/>
                    <a:pt x="682" y="114"/>
                    <a:pt x="1" y="502"/>
                  </a:cubicBezTo>
                  <a:cubicBezTo>
                    <a:pt x="138" y="1027"/>
                    <a:pt x="389" y="1529"/>
                    <a:pt x="435" y="2054"/>
                  </a:cubicBezTo>
                  <a:cubicBezTo>
                    <a:pt x="457" y="2191"/>
                    <a:pt x="457" y="2305"/>
                    <a:pt x="457" y="2442"/>
                  </a:cubicBezTo>
                  <a:cubicBezTo>
                    <a:pt x="1188" y="2237"/>
                    <a:pt x="1667" y="2145"/>
                    <a:pt x="1667" y="2145"/>
                  </a:cubicBezTo>
                  <a:cubicBezTo>
                    <a:pt x="1667" y="2145"/>
                    <a:pt x="2831" y="1963"/>
                    <a:pt x="2854" y="1278"/>
                  </a:cubicBezTo>
                  <a:cubicBezTo>
                    <a:pt x="2877" y="593"/>
                    <a:pt x="2329" y="228"/>
                    <a:pt x="2329" y="228"/>
                  </a:cubicBezTo>
                  <a:cubicBezTo>
                    <a:pt x="2329" y="228"/>
                    <a:pt x="2094" y="1"/>
                    <a:pt x="1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09;p58">
              <a:extLst>
                <a:ext uri="{FF2B5EF4-FFF2-40B4-BE49-F238E27FC236}">
                  <a16:creationId xmlns:a16="http://schemas.microsoft.com/office/drawing/2014/main" id="{36131598-9B18-6229-36B5-F01ECA12F633}"/>
                </a:ext>
              </a:extLst>
            </p:cNvPr>
            <p:cNvSpPr/>
            <p:nvPr/>
          </p:nvSpPr>
          <p:spPr>
            <a:xfrm rot="-5400000">
              <a:off x="7828208" y="2713264"/>
              <a:ext cx="95782" cy="78820"/>
            </a:xfrm>
            <a:custGeom>
              <a:avLst/>
              <a:gdLst/>
              <a:ahLst/>
              <a:cxnLst/>
              <a:rect l="l" t="t" r="r" b="b"/>
              <a:pathLst>
                <a:path w="5342" h="4396" extrusionOk="0">
                  <a:moveTo>
                    <a:pt x="1038" y="0"/>
                  </a:moveTo>
                  <a:cubicBezTo>
                    <a:pt x="925" y="0"/>
                    <a:pt x="815" y="8"/>
                    <a:pt x="708" y="21"/>
                  </a:cubicBezTo>
                  <a:lnTo>
                    <a:pt x="1" y="113"/>
                  </a:lnTo>
                  <a:cubicBezTo>
                    <a:pt x="1" y="113"/>
                    <a:pt x="1096" y="820"/>
                    <a:pt x="1758" y="1710"/>
                  </a:cubicBezTo>
                  <a:cubicBezTo>
                    <a:pt x="2443" y="2600"/>
                    <a:pt x="2922" y="3171"/>
                    <a:pt x="3744" y="3719"/>
                  </a:cubicBezTo>
                  <a:cubicBezTo>
                    <a:pt x="4281" y="4077"/>
                    <a:pt x="4798" y="4396"/>
                    <a:pt x="5092" y="4396"/>
                  </a:cubicBezTo>
                  <a:cubicBezTo>
                    <a:pt x="5249" y="4396"/>
                    <a:pt x="5342" y="4306"/>
                    <a:pt x="5342" y="4084"/>
                  </a:cubicBezTo>
                  <a:lnTo>
                    <a:pt x="5319" y="3468"/>
                  </a:lnTo>
                  <a:cubicBezTo>
                    <a:pt x="5319" y="3331"/>
                    <a:pt x="4840" y="2098"/>
                    <a:pt x="3562" y="1094"/>
                  </a:cubicBezTo>
                  <a:cubicBezTo>
                    <a:pt x="2490" y="256"/>
                    <a:pt x="1701" y="0"/>
                    <a:pt x="10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10;p58">
              <a:extLst>
                <a:ext uri="{FF2B5EF4-FFF2-40B4-BE49-F238E27FC236}">
                  <a16:creationId xmlns:a16="http://schemas.microsoft.com/office/drawing/2014/main" id="{26E232BF-57D5-697C-960F-08E191BF317A}"/>
                </a:ext>
              </a:extLst>
            </p:cNvPr>
            <p:cNvSpPr/>
            <p:nvPr/>
          </p:nvSpPr>
          <p:spPr>
            <a:xfrm rot="-5400000">
              <a:off x="7865637" y="2705257"/>
              <a:ext cx="50347" cy="49397"/>
            </a:xfrm>
            <a:custGeom>
              <a:avLst/>
              <a:gdLst/>
              <a:ahLst/>
              <a:cxnLst/>
              <a:rect l="l" t="t" r="r" b="b"/>
              <a:pathLst>
                <a:path w="2808" h="2755" extrusionOk="0">
                  <a:moveTo>
                    <a:pt x="1621" y="1"/>
                  </a:moveTo>
                  <a:cubicBezTo>
                    <a:pt x="1416" y="92"/>
                    <a:pt x="1210" y="183"/>
                    <a:pt x="1005" y="252"/>
                  </a:cubicBezTo>
                  <a:cubicBezTo>
                    <a:pt x="708" y="366"/>
                    <a:pt x="388" y="503"/>
                    <a:pt x="160" y="731"/>
                  </a:cubicBezTo>
                  <a:cubicBezTo>
                    <a:pt x="92" y="823"/>
                    <a:pt x="46" y="914"/>
                    <a:pt x="0" y="1005"/>
                  </a:cubicBezTo>
                  <a:cubicBezTo>
                    <a:pt x="343" y="1416"/>
                    <a:pt x="731" y="1758"/>
                    <a:pt x="1210" y="2078"/>
                  </a:cubicBezTo>
                  <a:cubicBezTo>
                    <a:pt x="1747" y="2436"/>
                    <a:pt x="2264" y="2755"/>
                    <a:pt x="2558" y="2755"/>
                  </a:cubicBezTo>
                  <a:cubicBezTo>
                    <a:pt x="2715" y="2755"/>
                    <a:pt x="2808" y="2665"/>
                    <a:pt x="2808" y="2443"/>
                  </a:cubicBezTo>
                  <a:lnTo>
                    <a:pt x="2785" y="1827"/>
                  </a:lnTo>
                  <a:cubicBezTo>
                    <a:pt x="2785" y="1713"/>
                    <a:pt x="2443" y="845"/>
                    <a:pt x="1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2911;p58">
              <a:extLst>
                <a:ext uri="{FF2B5EF4-FFF2-40B4-BE49-F238E27FC236}">
                  <a16:creationId xmlns:a16="http://schemas.microsoft.com/office/drawing/2014/main" id="{50BE44EF-58A8-D165-C62B-F0BDF38135DD}"/>
                </a:ext>
              </a:extLst>
            </p:cNvPr>
            <p:cNvSpPr/>
            <p:nvPr/>
          </p:nvSpPr>
          <p:spPr>
            <a:xfrm rot="-5400000">
              <a:off x="7929344" y="2690250"/>
              <a:ext cx="99476" cy="112152"/>
            </a:xfrm>
            <a:custGeom>
              <a:avLst/>
              <a:gdLst/>
              <a:ahLst/>
              <a:cxnLst/>
              <a:rect l="l" t="t" r="r" b="b"/>
              <a:pathLst>
                <a:path w="5548" h="6255" extrusionOk="0">
                  <a:moveTo>
                    <a:pt x="4328" y="0"/>
                  </a:moveTo>
                  <a:cubicBezTo>
                    <a:pt x="4320" y="0"/>
                    <a:pt x="4315" y="1"/>
                    <a:pt x="4315" y="1"/>
                  </a:cubicBezTo>
                  <a:cubicBezTo>
                    <a:pt x="4315" y="1"/>
                    <a:pt x="3174" y="525"/>
                    <a:pt x="2420" y="2009"/>
                  </a:cubicBezTo>
                  <a:cubicBezTo>
                    <a:pt x="1644" y="3493"/>
                    <a:pt x="1462" y="4657"/>
                    <a:pt x="731" y="5456"/>
                  </a:cubicBezTo>
                  <a:lnTo>
                    <a:pt x="1" y="6255"/>
                  </a:lnTo>
                  <a:cubicBezTo>
                    <a:pt x="1" y="6255"/>
                    <a:pt x="1873" y="6186"/>
                    <a:pt x="2420" y="4588"/>
                  </a:cubicBezTo>
                  <a:cubicBezTo>
                    <a:pt x="2945" y="2991"/>
                    <a:pt x="3311" y="2397"/>
                    <a:pt x="4132" y="2009"/>
                  </a:cubicBezTo>
                  <a:cubicBezTo>
                    <a:pt x="4954" y="1598"/>
                    <a:pt x="5547" y="2078"/>
                    <a:pt x="5296" y="1028"/>
                  </a:cubicBezTo>
                  <a:cubicBezTo>
                    <a:pt x="5086" y="39"/>
                    <a:pt x="4430" y="0"/>
                    <a:pt x="4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2912;p58">
              <a:extLst>
                <a:ext uri="{FF2B5EF4-FFF2-40B4-BE49-F238E27FC236}">
                  <a16:creationId xmlns:a16="http://schemas.microsoft.com/office/drawing/2014/main" id="{554B75FD-AA68-791E-6AA0-C2F61894AFB4}"/>
                </a:ext>
              </a:extLst>
            </p:cNvPr>
            <p:cNvSpPr/>
            <p:nvPr/>
          </p:nvSpPr>
          <p:spPr>
            <a:xfrm rot="-5400000">
              <a:off x="7923822" y="2695771"/>
              <a:ext cx="51585" cy="53216"/>
            </a:xfrm>
            <a:custGeom>
              <a:avLst/>
              <a:gdLst/>
              <a:ahLst/>
              <a:cxnLst/>
              <a:rect l="l" t="t" r="r" b="b"/>
              <a:pathLst>
                <a:path w="2877" h="2968" extrusionOk="0">
                  <a:moveTo>
                    <a:pt x="1657" y="0"/>
                  </a:moveTo>
                  <a:cubicBezTo>
                    <a:pt x="1649" y="0"/>
                    <a:pt x="1644" y="1"/>
                    <a:pt x="1644" y="1"/>
                  </a:cubicBezTo>
                  <a:cubicBezTo>
                    <a:pt x="1644" y="1"/>
                    <a:pt x="731" y="411"/>
                    <a:pt x="0" y="1553"/>
                  </a:cubicBezTo>
                  <a:cubicBezTo>
                    <a:pt x="0" y="1918"/>
                    <a:pt x="0" y="2283"/>
                    <a:pt x="160" y="2603"/>
                  </a:cubicBezTo>
                  <a:cubicBezTo>
                    <a:pt x="229" y="2740"/>
                    <a:pt x="320" y="2854"/>
                    <a:pt x="434" y="2968"/>
                  </a:cubicBezTo>
                  <a:cubicBezTo>
                    <a:pt x="708" y="2488"/>
                    <a:pt x="1005" y="2215"/>
                    <a:pt x="1461" y="2009"/>
                  </a:cubicBezTo>
                  <a:cubicBezTo>
                    <a:pt x="2283" y="1598"/>
                    <a:pt x="2876" y="2078"/>
                    <a:pt x="2625" y="1028"/>
                  </a:cubicBezTo>
                  <a:cubicBezTo>
                    <a:pt x="2415" y="39"/>
                    <a:pt x="1759" y="0"/>
                    <a:pt x="1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2913;p58">
              <a:extLst>
                <a:ext uri="{FF2B5EF4-FFF2-40B4-BE49-F238E27FC236}">
                  <a16:creationId xmlns:a16="http://schemas.microsoft.com/office/drawing/2014/main" id="{7179083E-C027-5B2C-7D4F-CE70CD1AA4C1}"/>
                </a:ext>
              </a:extLst>
            </p:cNvPr>
            <p:cNvSpPr/>
            <p:nvPr/>
          </p:nvSpPr>
          <p:spPr>
            <a:xfrm rot="-5400000">
              <a:off x="7972780" y="2666967"/>
              <a:ext cx="60908" cy="125241"/>
            </a:xfrm>
            <a:custGeom>
              <a:avLst/>
              <a:gdLst/>
              <a:ahLst/>
              <a:cxnLst/>
              <a:rect l="l" t="t" r="r" b="b"/>
              <a:pathLst>
                <a:path w="3397" h="6985" extrusionOk="0">
                  <a:moveTo>
                    <a:pt x="2693" y="1"/>
                  </a:moveTo>
                  <a:cubicBezTo>
                    <a:pt x="2637" y="1"/>
                    <a:pt x="2583" y="15"/>
                    <a:pt x="2534" y="46"/>
                  </a:cubicBezTo>
                  <a:cubicBezTo>
                    <a:pt x="2215" y="251"/>
                    <a:pt x="2123" y="1027"/>
                    <a:pt x="1872" y="1963"/>
                  </a:cubicBezTo>
                  <a:cubicBezTo>
                    <a:pt x="1598" y="2899"/>
                    <a:pt x="1347" y="3059"/>
                    <a:pt x="685" y="4770"/>
                  </a:cubicBezTo>
                  <a:cubicBezTo>
                    <a:pt x="1" y="6482"/>
                    <a:pt x="982" y="6985"/>
                    <a:pt x="982" y="6985"/>
                  </a:cubicBezTo>
                  <a:cubicBezTo>
                    <a:pt x="982" y="6985"/>
                    <a:pt x="1302" y="5957"/>
                    <a:pt x="1872" y="5159"/>
                  </a:cubicBezTo>
                  <a:cubicBezTo>
                    <a:pt x="2420" y="4360"/>
                    <a:pt x="2489" y="3675"/>
                    <a:pt x="2557" y="2716"/>
                  </a:cubicBezTo>
                  <a:cubicBezTo>
                    <a:pt x="2625" y="1758"/>
                    <a:pt x="3082" y="1027"/>
                    <a:pt x="3082" y="1027"/>
                  </a:cubicBezTo>
                  <a:lnTo>
                    <a:pt x="3242" y="708"/>
                  </a:lnTo>
                  <a:cubicBezTo>
                    <a:pt x="3397" y="436"/>
                    <a:pt x="3009" y="1"/>
                    <a:pt x="2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2914;p58">
              <a:extLst>
                <a:ext uri="{FF2B5EF4-FFF2-40B4-BE49-F238E27FC236}">
                  <a16:creationId xmlns:a16="http://schemas.microsoft.com/office/drawing/2014/main" id="{744F889C-2219-DEEA-1753-853E3EC3C93B}"/>
                </a:ext>
              </a:extLst>
            </p:cNvPr>
            <p:cNvSpPr/>
            <p:nvPr/>
          </p:nvSpPr>
          <p:spPr>
            <a:xfrm rot="-5400000">
              <a:off x="7954160" y="2685587"/>
              <a:ext cx="30624" cy="57717"/>
            </a:xfrm>
            <a:custGeom>
              <a:avLst/>
              <a:gdLst/>
              <a:ahLst/>
              <a:cxnLst/>
              <a:rect l="l" t="t" r="r" b="b"/>
              <a:pathLst>
                <a:path w="1708" h="3219" extrusionOk="0">
                  <a:moveTo>
                    <a:pt x="1004" y="1"/>
                  </a:moveTo>
                  <a:cubicBezTo>
                    <a:pt x="948" y="1"/>
                    <a:pt x="894" y="15"/>
                    <a:pt x="845" y="46"/>
                  </a:cubicBezTo>
                  <a:cubicBezTo>
                    <a:pt x="526" y="251"/>
                    <a:pt x="434" y="1027"/>
                    <a:pt x="183" y="1963"/>
                  </a:cubicBezTo>
                  <a:cubicBezTo>
                    <a:pt x="115" y="2168"/>
                    <a:pt x="69" y="2328"/>
                    <a:pt x="1" y="2488"/>
                  </a:cubicBezTo>
                  <a:cubicBezTo>
                    <a:pt x="320" y="2716"/>
                    <a:pt x="617" y="2922"/>
                    <a:pt x="822" y="3218"/>
                  </a:cubicBezTo>
                  <a:cubicBezTo>
                    <a:pt x="845" y="3059"/>
                    <a:pt x="845" y="2899"/>
                    <a:pt x="868" y="2716"/>
                  </a:cubicBezTo>
                  <a:cubicBezTo>
                    <a:pt x="936" y="1758"/>
                    <a:pt x="1393" y="1027"/>
                    <a:pt x="1393" y="1027"/>
                  </a:cubicBezTo>
                  <a:lnTo>
                    <a:pt x="1553" y="708"/>
                  </a:lnTo>
                  <a:cubicBezTo>
                    <a:pt x="1708" y="436"/>
                    <a:pt x="1320" y="1"/>
                    <a:pt x="10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2915;p58">
              <a:extLst>
                <a:ext uri="{FF2B5EF4-FFF2-40B4-BE49-F238E27FC236}">
                  <a16:creationId xmlns:a16="http://schemas.microsoft.com/office/drawing/2014/main" id="{967BC5CD-DC65-7FE9-31AC-3798E8973C05}"/>
                </a:ext>
              </a:extLst>
            </p:cNvPr>
            <p:cNvSpPr/>
            <p:nvPr/>
          </p:nvSpPr>
          <p:spPr>
            <a:xfrm rot="-5400000">
              <a:off x="7705324" y="2470336"/>
              <a:ext cx="352809" cy="119378"/>
            </a:xfrm>
            <a:custGeom>
              <a:avLst/>
              <a:gdLst/>
              <a:ahLst/>
              <a:cxnLst/>
              <a:rect l="l" t="t" r="r" b="b"/>
              <a:pathLst>
                <a:path w="19677" h="6658" extrusionOk="0">
                  <a:moveTo>
                    <a:pt x="12304" y="1"/>
                  </a:moveTo>
                  <a:cubicBezTo>
                    <a:pt x="11894" y="1"/>
                    <a:pt x="11361" y="282"/>
                    <a:pt x="10455" y="564"/>
                  </a:cubicBezTo>
                  <a:cubicBezTo>
                    <a:pt x="10273" y="622"/>
                    <a:pt x="10068" y="644"/>
                    <a:pt x="9842" y="644"/>
                  </a:cubicBezTo>
                  <a:cubicBezTo>
                    <a:pt x="9114" y="644"/>
                    <a:pt x="8177" y="416"/>
                    <a:pt x="7166" y="416"/>
                  </a:cubicBezTo>
                  <a:cubicBezTo>
                    <a:pt x="6750" y="416"/>
                    <a:pt x="6321" y="455"/>
                    <a:pt x="5890" y="564"/>
                  </a:cubicBezTo>
                  <a:cubicBezTo>
                    <a:pt x="4086" y="1021"/>
                    <a:pt x="69" y="4148"/>
                    <a:pt x="69" y="4148"/>
                  </a:cubicBezTo>
                  <a:cubicBezTo>
                    <a:pt x="1" y="4559"/>
                    <a:pt x="297" y="5129"/>
                    <a:pt x="1210" y="5677"/>
                  </a:cubicBezTo>
                  <a:cubicBezTo>
                    <a:pt x="2123" y="6225"/>
                    <a:pt x="7099" y="6636"/>
                    <a:pt x="7099" y="6636"/>
                  </a:cubicBezTo>
                  <a:cubicBezTo>
                    <a:pt x="7099" y="6636"/>
                    <a:pt x="8721" y="6658"/>
                    <a:pt x="10734" y="6658"/>
                  </a:cubicBezTo>
                  <a:cubicBezTo>
                    <a:pt x="13753" y="6658"/>
                    <a:pt x="17654" y="6608"/>
                    <a:pt x="18284" y="6362"/>
                  </a:cubicBezTo>
                  <a:cubicBezTo>
                    <a:pt x="19357" y="5951"/>
                    <a:pt x="19676" y="5905"/>
                    <a:pt x="19471" y="4764"/>
                  </a:cubicBezTo>
                  <a:cubicBezTo>
                    <a:pt x="19265" y="3646"/>
                    <a:pt x="17782" y="2824"/>
                    <a:pt x="16686" y="2071"/>
                  </a:cubicBezTo>
                  <a:cubicBezTo>
                    <a:pt x="15590" y="1318"/>
                    <a:pt x="14791" y="473"/>
                    <a:pt x="14563" y="473"/>
                  </a:cubicBezTo>
                  <a:cubicBezTo>
                    <a:pt x="14358" y="473"/>
                    <a:pt x="12897" y="108"/>
                    <a:pt x="12463" y="16"/>
                  </a:cubicBezTo>
                  <a:cubicBezTo>
                    <a:pt x="12412" y="6"/>
                    <a:pt x="12359" y="1"/>
                    <a:pt x="12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2916;p58">
              <a:extLst>
                <a:ext uri="{FF2B5EF4-FFF2-40B4-BE49-F238E27FC236}">
                  <a16:creationId xmlns:a16="http://schemas.microsoft.com/office/drawing/2014/main" id="{2BEEA28C-4F3E-68B4-B61E-0D61CD57FBEF}"/>
                </a:ext>
              </a:extLst>
            </p:cNvPr>
            <p:cNvSpPr/>
            <p:nvPr/>
          </p:nvSpPr>
          <p:spPr>
            <a:xfrm rot="-5400000">
              <a:off x="7714173" y="2479185"/>
              <a:ext cx="345852" cy="108638"/>
            </a:xfrm>
            <a:custGeom>
              <a:avLst/>
              <a:gdLst/>
              <a:ahLst/>
              <a:cxnLst/>
              <a:rect l="l" t="t" r="r" b="b"/>
              <a:pathLst>
                <a:path w="19289" h="6059" extrusionOk="0">
                  <a:moveTo>
                    <a:pt x="11055" y="1"/>
                  </a:moveTo>
                  <a:cubicBezTo>
                    <a:pt x="10023" y="1"/>
                    <a:pt x="8530" y="481"/>
                    <a:pt x="7602" y="650"/>
                  </a:cubicBezTo>
                  <a:cubicBezTo>
                    <a:pt x="5958" y="924"/>
                    <a:pt x="4817" y="947"/>
                    <a:pt x="3288" y="1266"/>
                  </a:cubicBezTo>
                  <a:cubicBezTo>
                    <a:pt x="1667" y="2316"/>
                    <a:pt x="69" y="3549"/>
                    <a:pt x="69" y="3549"/>
                  </a:cubicBezTo>
                  <a:cubicBezTo>
                    <a:pt x="1" y="3960"/>
                    <a:pt x="297" y="4530"/>
                    <a:pt x="1210" y="5078"/>
                  </a:cubicBezTo>
                  <a:cubicBezTo>
                    <a:pt x="2123" y="5626"/>
                    <a:pt x="7099" y="6037"/>
                    <a:pt x="7099" y="6037"/>
                  </a:cubicBezTo>
                  <a:cubicBezTo>
                    <a:pt x="7099" y="6037"/>
                    <a:pt x="8721" y="6059"/>
                    <a:pt x="10734" y="6059"/>
                  </a:cubicBezTo>
                  <a:cubicBezTo>
                    <a:pt x="13753" y="6059"/>
                    <a:pt x="17654" y="6009"/>
                    <a:pt x="18284" y="5763"/>
                  </a:cubicBezTo>
                  <a:cubicBezTo>
                    <a:pt x="18763" y="5580"/>
                    <a:pt x="19083" y="5466"/>
                    <a:pt x="19288" y="5306"/>
                  </a:cubicBezTo>
                  <a:cubicBezTo>
                    <a:pt x="18900" y="4051"/>
                    <a:pt x="18284" y="2978"/>
                    <a:pt x="17211" y="2179"/>
                  </a:cubicBezTo>
                  <a:cubicBezTo>
                    <a:pt x="16344" y="1540"/>
                    <a:pt x="15316" y="1175"/>
                    <a:pt x="14312" y="810"/>
                  </a:cubicBezTo>
                  <a:cubicBezTo>
                    <a:pt x="13331" y="467"/>
                    <a:pt x="12326" y="102"/>
                    <a:pt x="11299" y="11"/>
                  </a:cubicBezTo>
                  <a:cubicBezTo>
                    <a:pt x="11221" y="4"/>
                    <a:pt x="11139" y="1"/>
                    <a:pt x="110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2917;p58">
              <a:extLst>
                <a:ext uri="{FF2B5EF4-FFF2-40B4-BE49-F238E27FC236}">
                  <a16:creationId xmlns:a16="http://schemas.microsoft.com/office/drawing/2014/main" id="{185CC8C7-492B-0295-C4A8-60AE73320D43}"/>
                </a:ext>
              </a:extLst>
            </p:cNvPr>
            <p:cNvSpPr/>
            <p:nvPr/>
          </p:nvSpPr>
          <p:spPr>
            <a:xfrm rot="-5400000">
              <a:off x="7762468" y="2450685"/>
              <a:ext cx="343377" cy="171375"/>
            </a:xfrm>
            <a:custGeom>
              <a:avLst/>
              <a:gdLst/>
              <a:ahLst/>
              <a:cxnLst/>
              <a:rect l="l" t="t" r="r" b="b"/>
              <a:pathLst>
                <a:path w="19151" h="9558" extrusionOk="0">
                  <a:moveTo>
                    <a:pt x="9756" y="1"/>
                  </a:moveTo>
                  <a:cubicBezTo>
                    <a:pt x="6566" y="1"/>
                    <a:pt x="607" y="1420"/>
                    <a:pt x="183" y="3427"/>
                  </a:cubicBezTo>
                  <a:cubicBezTo>
                    <a:pt x="0" y="4294"/>
                    <a:pt x="936" y="7650"/>
                    <a:pt x="2123" y="8631"/>
                  </a:cubicBezTo>
                  <a:cubicBezTo>
                    <a:pt x="2890" y="9292"/>
                    <a:pt x="4467" y="9558"/>
                    <a:pt x="6309" y="9558"/>
                  </a:cubicBezTo>
                  <a:cubicBezTo>
                    <a:pt x="7265" y="9558"/>
                    <a:pt x="8292" y="9486"/>
                    <a:pt x="9313" y="9362"/>
                  </a:cubicBezTo>
                  <a:cubicBezTo>
                    <a:pt x="12303" y="8996"/>
                    <a:pt x="15476" y="7787"/>
                    <a:pt x="17051" y="6782"/>
                  </a:cubicBezTo>
                  <a:cubicBezTo>
                    <a:pt x="18649" y="5801"/>
                    <a:pt x="19014" y="5481"/>
                    <a:pt x="19082" y="4660"/>
                  </a:cubicBezTo>
                  <a:cubicBezTo>
                    <a:pt x="19151" y="3838"/>
                    <a:pt x="17348" y="2834"/>
                    <a:pt x="16229" y="2058"/>
                  </a:cubicBezTo>
                  <a:cubicBezTo>
                    <a:pt x="15111" y="1282"/>
                    <a:pt x="13079" y="72"/>
                    <a:pt x="9975" y="3"/>
                  </a:cubicBezTo>
                  <a:cubicBezTo>
                    <a:pt x="9903" y="2"/>
                    <a:pt x="9830" y="1"/>
                    <a:pt x="9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2918;p58">
              <a:extLst>
                <a:ext uri="{FF2B5EF4-FFF2-40B4-BE49-F238E27FC236}">
                  <a16:creationId xmlns:a16="http://schemas.microsoft.com/office/drawing/2014/main" id="{C13F9665-2777-2D32-9046-503ADD237973}"/>
                </a:ext>
              </a:extLst>
            </p:cNvPr>
            <p:cNvSpPr/>
            <p:nvPr/>
          </p:nvSpPr>
          <p:spPr>
            <a:xfrm rot="-5400000">
              <a:off x="7774159" y="2462375"/>
              <a:ext cx="338877" cy="152495"/>
            </a:xfrm>
            <a:custGeom>
              <a:avLst/>
              <a:gdLst/>
              <a:ahLst/>
              <a:cxnLst/>
              <a:rect l="l" t="t" r="r" b="b"/>
              <a:pathLst>
                <a:path w="18900" h="8505" extrusionOk="0">
                  <a:moveTo>
                    <a:pt x="3630" y="0"/>
                  </a:moveTo>
                  <a:cubicBezTo>
                    <a:pt x="1826" y="594"/>
                    <a:pt x="366" y="1438"/>
                    <a:pt x="183" y="2374"/>
                  </a:cubicBezTo>
                  <a:cubicBezTo>
                    <a:pt x="0" y="3241"/>
                    <a:pt x="936" y="6597"/>
                    <a:pt x="2123" y="7578"/>
                  </a:cubicBezTo>
                  <a:cubicBezTo>
                    <a:pt x="2890" y="8239"/>
                    <a:pt x="4467" y="8505"/>
                    <a:pt x="6309" y="8505"/>
                  </a:cubicBezTo>
                  <a:cubicBezTo>
                    <a:pt x="7265" y="8505"/>
                    <a:pt x="8292" y="8433"/>
                    <a:pt x="9313" y="8309"/>
                  </a:cubicBezTo>
                  <a:cubicBezTo>
                    <a:pt x="12303" y="7943"/>
                    <a:pt x="15476" y="6734"/>
                    <a:pt x="17051" y="5729"/>
                  </a:cubicBezTo>
                  <a:cubicBezTo>
                    <a:pt x="18169" y="5045"/>
                    <a:pt x="18671" y="4679"/>
                    <a:pt x="18900" y="4246"/>
                  </a:cubicBezTo>
                  <a:cubicBezTo>
                    <a:pt x="18557" y="4132"/>
                    <a:pt x="18283" y="3972"/>
                    <a:pt x="18146" y="3629"/>
                  </a:cubicBezTo>
                  <a:cubicBezTo>
                    <a:pt x="17895" y="2990"/>
                    <a:pt x="17622" y="2488"/>
                    <a:pt x="16914" y="2191"/>
                  </a:cubicBezTo>
                  <a:cubicBezTo>
                    <a:pt x="16552" y="2047"/>
                    <a:pt x="16159" y="1991"/>
                    <a:pt x="15760" y="1991"/>
                  </a:cubicBezTo>
                  <a:cubicBezTo>
                    <a:pt x="15404" y="1991"/>
                    <a:pt x="15044" y="2036"/>
                    <a:pt x="14700" y="2100"/>
                  </a:cubicBezTo>
                  <a:cubicBezTo>
                    <a:pt x="13947" y="2214"/>
                    <a:pt x="13216" y="2420"/>
                    <a:pt x="12463" y="2443"/>
                  </a:cubicBezTo>
                  <a:cubicBezTo>
                    <a:pt x="12399" y="2445"/>
                    <a:pt x="12335" y="2447"/>
                    <a:pt x="12272" y="2447"/>
                  </a:cubicBezTo>
                  <a:cubicBezTo>
                    <a:pt x="11288" y="2447"/>
                    <a:pt x="10325" y="2126"/>
                    <a:pt x="9382" y="1826"/>
                  </a:cubicBezTo>
                  <a:lnTo>
                    <a:pt x="4611" y="297"/>
                  </a:lnTo>
                  <a:cubicBezTo>
                    <a:pt x="4269" y="206"/>
                    <a:pt x="3949" y="92"/>
                    <a:pt x="3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2919;p58">
              <a:extLst>
                <a:ext uri="{FF2B5EF4-FFF2-40B4-BE49-F238E27FC236}">
                  <a16:creationId xmlns:a16="http://schemas.microsoft.com/office/drawing/2014/main" id="{00BDFCEE-28C4-5FEB-3FE6-FDD5B8C60747}"/>
                </a:ext>
              </a:extLst>
            </p:cNvPr>
            <p:cNvSpPr/>
            <p:nvPr/>
          </p:nvSpPr>
          <p:spPr>
            <a:xfrm rot="-5400000">
              <a:off x="7788163" y="2449986"/>
              <a:ext cx="353203" cy="158860"/>
            </a:xfrm>
            <a:custGeom>
              <a:avLst/>
              <a:gdLst/>
              <a:ahLst/>
              <a:cxnLst/>
              <a:rect l="l" t="t" r="r" b="b"/>
              <a:pathLst>
                <a:path w="19699" h="8860" extrusionOk="0">
                  <a:moveTo>
                    <a:pt x="46" y="618"/>
                  </a:moveTo>
                  <a:lnTo>
                    <a:pt x="46" y="618"/>
                  </a:lnTo>
                  <a:cubicBezTo>
                    <a:pt x="46" y="618"/>
                    <a:pt x="46" y="619"/>
                    <a:pt x="46" y="619"/>
                  </a:cubicBezTo>
                  <a:lnTo>
                    <a:pt x="46" y="619"/>
                  </a:lnTo>
                  <a:cubicBezTo>
                    <a:pt x="46" y="618"/>
                    <a:pt x="46" y="618"/>
                    <a:pt x="46" y="618"/>
                  </a:cubicBezTo>
                  <a:close/>
                  <a:moveTo>
                    <a:pt x="4607" y="1"/>
                  </a:moveTo>
                  <a:cubicBezTo>
                    <a:pt x="2736" y="1"/>
                    <a:pt x="593" y="652"/>
                    <a:pt x="135" y="652"/>
                  </a:cubicBezTo>
                  <a:cubicBezTo>
                    <a:pt x="78" y="652"/>
                    <a:pt x="48" y="642"/>
                    <a:pt x="46" y="619"/>
                  </a:cubicBezTo>
                  <a:lnTo>
                    <a:pt x="46" y="619"/>
                  </a:lnTo>
                  <a:cubicBezTo>
                    <a:pt x="47" y="657"/>
                    <a:pt x="68" y="1399"/>
                    <a:pt x="23" y="2421"/>
                  </a:cubicBezTo>
                  <a:cubicBezTo>
                    <a:pt x="1" y="3448"/>
                    <a:pt x="731" y="5685"/>
                    <a:pt x="1507" y="6758"/>
                  </a:cubicBezTo>
                  <a:cubicBezTo>
                    <a:pt x="2283" y="7853"/>
                    <a:pt x="4086" y="8310"/>
                    <a:pt x="5867" y="8675"/>
                  </a:cubicBezTo>
                  <a:cubicBezTo>
                    <a:pt x="6446" y="8794"/>
                    <a:pt x="6962" y="8860"/>
                    <a:pt x="7458" y="8860"/>
                  </a:cubicBezTo>
                  <a:cubicBezTo>
                    <a:pt x="8486" y="8860"/>
                    <a:pt x="9428" y="8577"/>
                    <a:pt x="10660" y="7899"/>
                  </a:cubicBezTo>
                  <a:cubicBezTo>
                    <a:pt x="12463" y="6895"/>
                    <a:pt x="15134" y="6575"/>
                    <a:pt x="16115" y="6005"/>
                  </a:cubicBezTo>
                  <a:cubicBezTo>
                    <a:pt x="17074" y="5411"/>
                    <a:pt x="19653" y="4316"/>
                    <a:pt x="19676" y="3996"/>
                  </a:cubicBezTo>
                  <a:cubicBezTo>
                    <a:pt x="19699" y="3699"/>
                    <a:pt x="19334" y="3562"/>
                    <a:pt x="18329" y="3380"/>
                  </a:cubicBezTo>
                  <a:cubicBezTo>
                    <a:pt x="17302" y="3220"/>
                    <a:pt x="17576" y="3015"/>
                    <a:pt x="16937" y="2421"/>
                  </a:cubicBezTo>
                  <a:cubicBezTo>
                    <a:pt x="16803" y="2293"/>
                    <a:pt x="16645" y="2239"/>
                    <a:pt x="16459" y="2239"/>
                  </a:cubicBezTo>
                  <a:cubicBezTo>
                    <a:pt x="15787" y="2239"/>
                    <a:pt x="14749" y="2941"/>
                    <a:pt x="13194" y="3334"/>
                  </a:cubicBezTo>
                  <a:cubicBezTo>
                    <a:pt x="13030" y="3374"/>
                    <a:pt x="12861" y="3392"/>
                    <a:pt x="12688" y="3392"/>
                  </a:cubicBezTo>
                  <a:cubicBezTo>
                    <a:pt x="10767" y="3392"/>
                    <a:pt x="8339" y="1115"/>
                    <a:pt x="6392" y="298"/>
                  </a:cubicBezTo>
                  <a:cubicBezTo>
                    <a:pt x="5887" y="81"/>
                    <a:pt x="5264" y="1"/>
                    <a:pt x="4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2920;p58">
              <a:extLst>
                <a:ext uri="{FF2B5EF4-FFF2-40B4-BE49-F238E27FC236}">
                  <a16:creationId xmlns:a16="http://schemas.microsoft.com/office/drawing/2014/main" id="{212432CC-031F-B232-EAF7-BD2F01ACD676}"/>
                </a:ext>
              </a:extLst>
            </p:cNvPr>
            <p:cNvSpPr/>
            <p:nvPr/>
          </p:nvSpPr>
          <p:spPr>
            <a:xfrm rot="-5400000">
              <a:off x="7842338" y="2504161"/>
              <a:ext cx="250894" cy="152817"/>
            </a:xfrm>
            <a:custGeom>
              <a:avLst/>
              <a:gdLst/>
              <a:ahLst/>
              <a:cxnLst/>
              <a:rect l="l" t="t" r="r" b="b"/>
              <a:pathLst>
                <a:path w="13993" h="8523" extrusionOk="0">
                  <a:moveTo>
                    <a:pt x="2820" y="0"/>
                  </a:moveTo>
                  <a:cubicBezTo>
                    <a:pt x="1955" y="0"/>
                    <a:pt x="992" y="158"/>
                    <a:pt x="274" y="349"/>
                  </a:cubicBezTo>
                  <a:cubicBezTo>
                    <a:pt x="183" y="372"/>
                    <a:pt x="115" y="395"/>
                    <a:pt x="46" y="418"/>
                  </a:cubicBezTo>
                  <a:cubicBezTo>
                    <a:pt x="46" y="692"/>
                    <a:pt x="46" y="1308"/>
                    <a:pt x="23" y="2084"/>
                  </a:cubicBezTo>
                  <a:cubicBezTo>
                    <a:pt x="1" y="3111"/>
                    <a:pt x="731" y="5348"/>
                    <a:pt x="1507" y="6421"/>
                  </a:cubicBezTo>
                  <a:cubicBezTo>
                    <a:pt x="2283" y="7516"/>
                    <a:pt x="4086" y="7973"/>
                    <a:pt x="5867" y="8338"/>
                  </a:cubicBezTo>
                  <a:cubicBezTo>
                    <a:pt x="6446" y="8457"/>
                    <a:pt x="6962" y="8523"/>
                    <a:pt x="7458" y="8523"/>
                  </a:cubicBezTo>
                  <a:cubicBezTo>
                    <a:pt x="8486" y="8523"/>
                    <a:pt x="9428" y="8240"/>
                    <a:pt x="10660" y="7562"/>
                  </a:cubicBezTo>
                  <a:cubicBezTo>
                    <a:pt x="11641" y="7014"/>
                    <a:pt x="12897" y="6672"/>
                    <a:pt x="13992" y="6375"/>
                  </a:cubicBezTo>
                  <a:cubicBezTo>
                    <a:pt x="13855" y="5805"/>
                    <a:pt x="13741" y="5257"/>
                    <a:pt x="13445" y="4755"/>
                  </a:cubicBezTo>
                  <a:cubicBezTo>
                    <a:pt x="12828" y="3727"/>
                    <a:pt x="11619" y="3225"/>
                    <a:pt x="10500" y="2814"/>
                  </a:cubicBezTo>
                  <a:cubicBezTo>
                    <a:pt x="9496" y="2426"/>
                    <a:pt x="7693" y="1194"/>
                    <a:pt x="6688" y="806"/>
                  </a:cubicBezTo>
                  <a:cubicBezTo>
                    <a:pt x="5364" y="327"/>
                    <a:pt x="5250" y="372"/>
                    <a:pt x="3858" y="98"/>
                  </a:cubicBezTo>
                  <a:cubicBezTo>
                    <a:pt x="3548" y="29"/>
                    <a:pt x="3193" y="0"/>
                    <a:pt x="2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2921;p58">
              <a:extLst>
                <a:ext uri="{FF2B5EF4-FFF2-40B4-BE49-F238E27FC236}">
                  <a16:creationId xmlns:a16="http://schemas.microsoft.com/office/drawing/2014/main" id="{F2A7DF60-1123-C135-9F60-FCB0305B3EA2}"/>
                </a:ext>
              </a:extLst>
            </p:cNvPr>
            <p:cNvSpPr/>
            <p:nvPr/>
          </p:nvSpPr>
          <p:spPr>
            <a:xfrm rot="-5400000">
              <a:off x="7869735" y="2475976"/>
              <a:ext cx="265221" cy="218603"/>
            </a:xfrm>
            <a:custGeom>
              <a:avLst/>
              <a:gdLst/>
              <a:ahLst/>
              <a:cxnLst/>
              <a:rect l="l" t="t" r="r" b="b"/>
              <a:pathLst>
                <a:path w="14792" h="12192" extrusionOk="0">
                  <a:moveTo>
                    <a:pt x="2921" y="0"/>
                  </a:moveTo>
                  <a:cubicBezTo>
                    <a:pt x="1733" y="0"/>
                    <a:pt x="708" y="188"/>
                    <a:pt x="708" y="188"/>
                  </a:cubicBezTo>
                  <a:cubicBezTo>
                    <a:pt x="708" y="188"/>
                    <a:pt x="503" y="644"/>
                    <a:pt x="252" y="1991"/>
                  </a:cubicBezTo>
                  <a:cubicBezTo>
                    <a:pt x="1" y="3361"/>
                    <a:pt x="457" y="4890"/>
                    <a:pt x="1439" y="6282"/>
                  </a:cubicBezTo>
                  <a:cubicBezTo>
                    <a:pt x="2443" y="7697"/>
                    <a:pt x="1667" y="7515"/>
                    <a:pt x="2671" y="8428"/>
                  </a:cubicBezTo>
                  <a:cubicBezTo>
                    <a:pt x="3653" y="9318"/>
                    <a:pt x="4885" y="9181"/>
                    <a:pt x="5867" y="9272"/>
                  </a:cubicBezTo>
                  <a:cubicBezTo>
                    <a:pt x="6848" y="9364"/>
                    <a:pt x="9039" y="10277"/>
                    <a:pt x="10158" y="10824"/>
                  </a:cubicBezTo>
                  <a:cubicBezTo>
                    <a:pt x="11276" y="11372"/>
                    <a:pt x="10500" y="11418"/>
                    <a:pt x="11368" y="11806"/>
                  </a:cubicBezTo>
                  <a:cubicBezTo>
                    <a:pt x="12001" y="12114"/>
                    <a:pt x="12801" y="12191"/>
                    <a:pt x="13460" y="12191"/>
                  </a:cubicBezTo>
                  <a:cubicBezTo>
                    <a:pt x="13680" y="12191"/>
                    <a:pt x="13884" y="12183"/>
                    <a:pt x="14061" y="12171"/>
                  </a:cubicBezTo>
                  <a:cubicBezTo>
                    <a:pt x="14791" y="12125"/>
                    <a:pt x="14426" y="11418"/>
                    <a:pt x="14381" y="10140"/>
                  </a:cubicBezTo>
                  <a:cubicBezTo>
                    <a:pt x="14335" y="8861"/>
                    <a:pt x="13216" y="8200"/>
                    <a:pt x="12828" y="7287"/>
                  </a:cubicBezTo>
                  <a:cubicBezTo>
                    <a:pt x="12440" y="6374"/>
                    <a:pt x="13171" y="5620"/>
                    <a:pt x="12669" y="4707"/>
                  </a:cubicBezTo>
                  <a:cubicBezTo>
                    <a:pt x="12166" y="3794"/>
                    <a:pt x="10728" y="3749"/>
                    <a:pt x="9587" y="2699"/>
                  </a:cubicBezTo>
                  <a:cubicBezTo>
                    <a:pt x="8469" y="1626"/>
                    <a:pt x="7054" y="1169"/>
                    <a:pt x="5387" y="416"/>
                  </a:cubicBezTo>
                  <a:cubicBezTo>
                    <a:pt x="4687" y="94"/>
                    <a:pt x="3763" y="0"/>
                    <a:pt x="29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2922;p58">
              <a:extLst>
                <a:ext uri="{FF2B5EF4-FFF2-40B4-BE49-F238E27FC236}">
                  <a16:creationId xmlns:a16="http://schemas.microsoft.com/office/drawing/2014/main" id="{D285FB1C-5932-0894-E3C5-608267F83C53}"/>
                </a:ext>
              </a:extLst>
            </p:cNvPr>
            <p:cNvSpPr/>
            <p:nvPr/>
          </p:nvSpPr>
          <p:spPr>
            <a:xfrm rot="-5400000">
              <a:off x="7908393" y="2591284"/>
              <a:ext cx="142436" cy="132861"/>
            </a:xfrm>
            <a:custGeom>
              <a:avLst/>
              <a:gdLst/>
              <a:ahLst/>
              <a:cxnLst/>
              <a:rect l="l" t="t" r="r" b="b"/>
              <a:pathLst>
                <a:path w="7944" h="7410" extrusionOk="0">
                  <a:moveTo>
                    <a:pt x="1070" y="0"/>
                  </a:moveTo>
                  <a:cubicBezTo>
                    <a:pt x="1057" y="0"/>
                    <a:pt x="1050" y="1"/>
                    <a:pt x="1050" y="1"/>
                  </a:cubicBezTo>
                  <a:cubicBezTo>
                    <a:pt x="754" y="183"/>
                    <a:pt x="0" y="937"/>
                    <a:pt x="137" y="1895"/>
                  </a:cubicBezTo>
                  <a:cubicBezTo>
                    <a:pt x="274" y="2877"/>
                    <a:pt x="1050" y="2557"/>
                    <a:pt x="2420" y="3288"/>
                  </a:cubicBezTo>
                  <a:cubicBezTo>
                    <a:pt x="3789" y="4018"/>
                    <a:pt x="3561" y="5114"/>
                    <a:pt x="5341" y="6689"/>
                  </a:cubicBezTo>
                  <a:cubicBezTo>
                    <a:pt x="5965" y="7233"/>
                    <a:pt x="6472" y="7409"/>
                    <a:pt x="6866" y="7409"/>
                  </a:cubicBezTo>
                  <a:cubicBezTo>
                    <a:pt x="7597" y="7409"/>
                    <a:pt x="7943" y="6803"/>
                    <a:pt x="7943" y="6803"/>
                  </a:cubicBezTo>
                  <a:cubicBezTo>
                    <a:pt x="7943" y="6803"/>
                    <a:pt x="7259" y="6620"/>
                    <a:pt x="6186" y="6004"/>
                  </a:cubicBezTo>
                  <a:cubicBezTo>
                    <a:pt x="5113" y="5387"/>
                    <a:pt x="5182" y="4589"/>
                    <a:pt x="3744" y="2238"/>
                  </a:cubicBezTo>
                  <a:cubicBezTo>
                    <a:pt x="2410" y="79"/>
                    <a:pt x="1234" y="0"/>
                    <a:pt x="1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2923;p58">
              <a:extLst>
                <a:ext uri="{FF2B5EF4-FFF2-40B4-BE49-F238E27FC236}">
                  <a16:creationId xmlns:a16="http://schemas.microsoft.com/office/drawing/2014/main" id="{26D24FA3-BA21-3D7E-66C1-8A7A22CC9562}"/>
                </a:ext>
              </a:extLst>
            </p:cNvPr>
            <p:cNvSpPr/>
            <p:nvPr/>
          </p:nvSpPr>
          <p:spPr>
            <a:xfrm rot="-5400000">
              <a:off x="7793404" y="2619524"/>
              <a:ext cx="112152" cy="109140"/>
            </a:xfrm>
            <a:custGeom>
              <a:avLst/>
              <a:gdLst/>
              <a:ahLst/>
              <a:cxnLst/>
              <a:rect l="l" t="t" r="r" b="b"/>
              <a:pathLst>
                <a:path w="6255" h="6087" extrusionOk="0">
                  <a:moveTo>
                    <a:pt x="6255" y="0"/>
                  </a:moveTo>
                  <a:lnTo>
                    <a:pt x="6255" y="0"/>
                  </a:lnTo>
                  <a:cubicBezTo>
                    <a:pt x="6255" y="0"/>
                    <a:pt x="4269" y="92"/>
                    <a:pt x="3562" y="1119"/>
                  </a:cubicBezTo>
                  <a:cubicBezTo>
                    <a:pt x="2854" y="2169"/>
                    <a:pt x="2580" y="2990"/>
                    <a:pt x="1690" y="4040"/>
                  </a:cubicBezTo>
                  <a:cubicBezTo>
                    <a:pt x="777" y="5113"/>
                    <a:pt x="1" y="5775"/>
                    <a:pt x="868" y="6049"/>
                  </a:cubicBezTo>
                  <a:cubicBezTo>
                    <a:pt x="946" y="6075"/>
                    <a:pt x="1030" y="6086"/>
                    <a:pt x="1119" y="6086"/>
                  </a:cubicBezTo>
                  <a:cubicBezTo>
                    <a:pt x="1657" y="6086"/>
                    <a:pt x="2390" y="5661"/>
                    <a:pt x="3174" y="5387"/>
                  </a:cubicBezTo>
                  <a:cubicBezTo>
                    <a:pt x="4064" y="5067"/>
                    <a:pt x="4612" y="3378"/>
                    <a:pt x="4612" y="2100"/>
                  </a:cubicBezTo>
                  <a:cubicBezTo>
                    <a:pt x="4634" y="822"/>
                    <a:pt x="6255" y="0"/>
                    <a:pt x="6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0" name="Google Shape;2630;p58"/>
          <p:cNvGrpSpPr/>
          <p:nvPr/>
        </p:nvGrpSpPr>
        <p:grpSpPr>
          <a:xfrm>
            <a:off x="837467" y="71330"/>
            <a:ext cx="650331" cy="582860"/>
            <a:chOff x="1497198" y="2747784"/>
            <a:chExt cx="650331" cy="582860"/>
          </a:xfrm>
        </p:grpSpPr>
        <p:sp>
          <p:nvSpPr>
            <p:cNvPr id="2631" name="Google Shape;2631;p58"/>
            <p:cNvSpPr/>
            <p:nvPr/>
          </p:nvSpPr>
          <p:spPr>
            <a:xfrm>
              <a:off x="1892548" y="2946669"/>
              <a:ext cx="246806" cy="196979"/>
            </a:xfrm>
            <a:custGeom>
              <a:avLst/>
              <a:gdLst/>
              <a:ahLst/>
              <a:cxnLst/>
              <a:rect l="l" t="t" r="r" b="b"/>
              <a:pathLst>
                <a:path w="13765" h="10986" extrusionOk="0">
                  <a:moveTo>
                    <a:pt x="9247" y="1"/>
                  </a:moveTo>
                  <a:cubicBezTo>
                    <a:pt x="8790" y="1"/>
                    <a:pt x="8247" y="201"/>
                    <a:pt x="7693" y="537"/>
                  </a:cubicBezTo>
                  <a:cubicBezTo>
                    <a:pt x="6939" y="971"/>
                    <a:pt x="5616" y="2751"/>
                    <a:pt x="3561" y="3938"/>
                  </a:cubicBezTo>
                  <a:cubicBezTo>
                    <a:pt x="2388" y="4624"/>
                    <a:pt x="1381" y="4768"/>
                    <a:pt x="741" y="4768"/>
                  </a:cubicBezTo>
                  <a:cubicBezTo>
                    <a:pt x="273" y="4768"/>
                    <a:pt x="1" y="4691"/>
                    <a:pt x="1" y="4691"/>
                  </a:cubicBezTo>
                  <a:lnTo>
                    <a:pt x="1" y="4691"/>
                  </a:lnTo>
                  <a:lnTo>
                    <a:pt x="891" y="9599"/>
                  </a:lnTo>
                  <a:cubicBezTo>
                    <a:pt x="891" y="9599"/>
                    <a:pt x="4954" y="10603"/>
                    <a:pt x="8492" y="10945"/>
                  </a:cubicBezTo>
                  <a:cubicBezTo>
                    <a:pt x="8770" y="10972"/>
                    <a:pt x="9036" y="10985"/>
                    <a:pt x="9289" y="10985"/>
                  </a:cubicBezTo>
                  <a:cubicBezTo>
                    <a:pt x="12227" y="10985"/>
                    <a:pt x="13457" y="9279"/>
                    <a:pt x="13604" y="8754"/>
                  </a:cubicBezTo>
                  <a:cubicBezTo>
                    <a:pt x="13764" y="8183"/>
                    <a:pt x="13194" y="8183"/>
                    <a:pt x="12920" y="7887"/>
                  </a:cubicBezTo>
                  <a:cubicBezTo>
                    <a:pt x="12646" y="7567"/>
                    <a:pt x="12920" y="6905"/>
                    <a:pt x="12646" y="6175"/>
                  </a:cubicBezTo>
                  <a:cubicBezTo>
                    <a:pt x="12395" y="5467"/>
                    <a:pt x="11482" y="4668"/>
                    <a:pt x="11368" y="4189"/>
                  </a:cubicBezTo>
                  <a:cubicBezTo>
                    <a:pt x="11253" y="3710"/>
                    <a:pt x="11527" y="3299"/>
                    <a:pt x="11596" y="2774"/>
                  </a:cubicBezTo>
                  <a:cubicBezTo>
                    <a:pt x="11664" y="2249"/>
                    <a:pt x="11253" y="2112"/>
                    <a:pt x="11094" y="1404"/>
                  </a:cubicBezTo>
                  <a:cubicBezTo>
                    <a:pt x="10957" y="674"/>
                    <a:pt x="10226" y="263"/>
                    <a:pt x="9701" y="80"/>
                  </a:cubicBezTo>
                  <a:cubicBezTo>
                    <a:pt x="9563" y="26"/>
                    <a:pt x="9410" y="1"/>
                    <a:pt x="9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8"/>
            <p:cNvSpPr/>
            <p:nvPr/>
          </p:nvSpPr>
          <p:spPr>
            <a:xfrm>
              <a:off x="1892548" y="3020130"/>
              <a:ext cx="241481" cy="123502"/>
            </a:xfrm>
            <a:custGeom>
              <a:avLst/>
              <a:gdLst/>
              <a:ahLst/>
              <a:cxnLst/>
              <a:rect l="l" t="t" r="r" b="b"/>
              <a:pathLst>
                <a:path w="13468" h="6888" extrusionOk="0">
                  <a:moveTo>
                    <a:pt x="3287" y="1"/>
                  </a:moveTo>
                  <a:lnTo>
                    <a:pt x="3287" y="1"/>
                  </a:lnTo>
                  <a:cubicBezTo>
                    <a:pt x="2245" y="553"/>
                    <a:pt x="1355" y="677"/>
                    <a:pt x="765" y="677"/>
                  </a:cubicBezTo>
                  <a:cubicBezTo>
                    <a:pt x="283" y="677"/>
                    <a:pt x="1" y="594"/>
                    <a:pt x="1" y="594"/>
                  </a:cubicBezTo>
                  <a:lnTo>
                    <a:pt x="1" y="594"/>
                  </a:lnTo>
                  <a:lnTo>
                    <a:pt x="891" y="5502"/>
                  </a:lnTo>
                  <a:cubicBezTo>
                    <a:pt x="891" y="5502"/>
                    <a:pt x="4954" y="6506"/>
                    <a:pt x="8492" y="6848"/>
                  </a:cubicBezTo>
                  <a:cubicBezTo>
                    <a:pt x="8769" y="6875"/>
                    <a:pt x="9033" y="6888"/>
                    <a:pt x="9285" y="6888"/>
                  </a:cubicBezTo>
                  <a:cubicBezTo>
                    <a:pt x="11790" y="6888"/>
                    <a:pt x="13053" y="5638"/>
                    <a:pt x="13467" y="4954"/>
                  </a:cubicBezTo>
                  <a:cubicBezTo>
                    <a:pt x="13353" y="4954"/>
                    <a:pt x="13262" y="4977"/>
                    <a:pt x="13148" y="4999"/>
                  </a:cubicBezTo>
                  <a:cubicBezTo>
                    <a:pt x="12417" y="5136"/>
                    <a:pt x="11778" y="5547"/>
                    <a:pt x="11116" y="5890"/>
                  </a:cubicBezTo>
                  <a:cubicBezTo>
                    <a:pt x="10613" y="6150"/>
                    <a:pt x="10042" y="6371"/>
                    <a:pt x="9487" y="6371"/>
                  </a:cubicBezTo>
                  <a:cubicBezTo>
                    <a:pt x="9313" y="6371"/>
                    <a:pt x="9140" y="6349"/>
                    <a:pt x="8971" y="6300"/>
                  </a:cubicBezTo>
                  <a:cubicBezTo>
                    <a:pt x="8446" y="6141"/>
                    <a:pt x="7989" y="5730"/>
                    <a:pt x="7464" y="5661"/>
                  </a:cubicBezTo>
                  <a:cubicBezTo>
                    <a:pt x="7393" y="5652"/>
                    <a:pt x="7323" y="5649"/>
                    <a:pt x="7253" y="5649"/>
                  </a:cubicBezTo>
                  <a:cubicBezTo>
                    <a:pt x="6965" y="5649"/>
                    <a:pt x="6685" y="5711"/>
                    <a:pt x="6392" y="5730"/>
                  </a:cubicBezTo>
                  <a:cubicBezTo>
                    <a:pt x="6343" y="5733"/>
                    <a:pt x="6293" y="5735"/>
                    <a:pt x="6243" y="5735"/>
                  </a:cubicBezTo>
                  <a:cubicBezTo>
                    <a:pt x="5942" y="5735"/>
                    <a:pt x="5629" y="5668"/>
                    <a:pt x="5433" y="5433"/>
                  </a:cubicBezTo>
                  <a:cubicBezTo>
                    <a:pt x="5113" y="5045"/>
                    <a:pt x="5273" y="4474"/>
                    <a:pt x="5479" y="4018"/>
                  </a:cubicBezTo>
                  <a:cubicBezTo>
                    <a:pt x="5661" y="3561"/>
                    <a:pt x="5501" y="3288"/>
                    <a:pt x="5182" y="2877"/>
                  </a:cubicBezTo>
                  <a:cubicBezTo>
                    <a:pt x="4976" y="2603"/>
                    <a:pt x="4954" y="2238"/>
                    <a:pt x="4611" y="2215"/>
                  </a:cubicBezTo>
                  <a:cubicBezTo>
                    <a:pt x="4246" y="2192"/>
                    <a:pt x="3881" y="2169"/>
                    <a:pt x="3584" y="1986"/>
                  </a:cubicBezTo>
                  <a:cubicBezTo>
                    <a:pt x="3265" y="1758"/>
                    <a:pt x="3105" y="1347"/>
                    <a:pt x="3105" y="937"/>
                  </a:cubicBezTo>
                  <a:cubicBezTo>
                    <a:pt x="3105" y="617"/>
                    <a:pt x="3196" y="320"/>
                    <a:pt x="3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8"/>
            <p:cNvSpPr/>
            <p:nvPr/>
          </p:nvSpPr>
          <p:spPr>
            <a:xfrm>
              <a:off x="1840980" y="3087262"/>
              <a:ext cx="306549" cy="243382"/>
            </a:xfrm>
            <a:custGeom>
              <a:avLst/>
              <a:gdLst/>
              <a:ahLst/>
              <a:cxnLst/>
              <a:rect l="l" t="t" r="r" b="b"/>
              <a:pathLst>
                <a:path w="17097" h="13574" extrusionOk="0">
                  <a:moveTo>
                    <a:pt x="3128" y="0"/>
                  </a:moveTo>
                  <a:lnTo>
                    <a:pt x="1" y="1004"/>
                  </a:lnTo>
                  <a:cubicBezTo>
                    <a:pt x="1" y="1004"/>
                    <a:pt x="1575" y="7806"/>
                    <a:pt x="2740" y="10226"/>
                  </a:cubicBezTo>
                  <a:cubicBezTo>
                    <a:pt x="3904" y="12668"/>
                    <a:pt x="5684" y="12965"/>
                    <a:pt x="6688" y="13307"/>
                  </a:cubicBezTo>
                  <a:cubicBezTo>
                    <a:pt x="7324" y="13519"/>
                    <a:pt x="8090" y="13574"/>
                    <a:pt x="8907" y="13574"/>
                  </a:cubicBezTo>
                  <a:cubicBezTo>
                    <a:pt x="9410" y="13574"/>
                    <a:pt x="9932" y="13553"/>
                    <a:pt x="10455" y="13535"/>
                  </a:cubicBezTo>
                  <a:cubicBezTo>
                    <a:pt x="11824" y="13513"/>
                    <a:pt x="11824" y="12668"/>
                    <a:pt x="12395" y="12120"/>
                  </a:cubicBezTo>
                  <a:cubicBezTo>
                    <a:pt x="12622" y="11911"/>
                    <a:pt x="12791" y="11876"/>
                    <a:pt x="12956" y="11876"/>
                  </a:cubicBezTo>
                  <a:cubicBezTo>
                    <a:pt x="13040" y="11876"/>
                    <a:pt x="13123" y="11885"/>
                    <a:pt x="13213" y="11885"/>
                  </a:cubicBezTo>
                  <a:cubicBezTo>
                    <a:pt x="13386" y="11885"/>
                    <a:pt x="13583" y="11850"/>
                    <a:pt x="13855" y="11641"/>
                  </a:cubicBezTo>
                  <a:cubicBezTo>
                    <a:pt x="14540" y="11116"/>
                    <a:pt x="14129" y="10157"/>
                    <a:pt x="14289" y="9769"/>
                  </a:cubicBezTo>
                  <a:cubicBezTo>
                    <a:pt x="14426" y="9404"/>
                    <a:pt x="14472" y="9358"/>
                    <a:pt x="15339" y="8993"/>
                  </a:cubicBezTo>
                  <a:cubicBezTo>
                    <a:pt x="16206" y="8605"/>
                    <a:pt x="16321" y="7761"/>
                    <a:pt x="16709" y="7053"/>
                  </a:cubicBezTo>
                  <a:cubicBezTo>
                    <a:pt x="17097" y="6345"/>
                    <a:pt x="16777" y="5843"/>
                    <a:pt x="15864" y="5501"/>
                  </a:cubicBezTo>
                  <a:cubicBezTo>
                    <a:pt x="14974" y="5159"/>
                    <a:pt x="14472" y="5273"/>
                    <a:pt x="13216" y="5136"/>
                  </a:cubicBezTo>
                  <a:cubicBezTo>
                    <a:pt x="11961" y="4999"/>
                    <a:pt x="9724" y="4246"/>
                    <a:pt x="7647" y="3469"/>
                  </a:cubicBezTo>
                  <a:cubicBezTo>
                    <a:pt x="5570" y="2671"/>
                    <a:pt x="3128" y="0"/>
                    <a:pt x="3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8"/>
            <p:cNvSpPr/>
            <p:nvPr/>
          </p:nvSpPr>
          <p:spPr>
            <a:xfrm>
              <a:off x="1840980" y="3087262"/>
              <a:ext cx="119934" cy="233700"/>
            </a:xfrm>
            <a:custGeom>
              <a:avLst/>
              <a:gdLst/>
              <a:ahLst/>
              <a:cxnLst/>
              <a:rect l="l" t="t" r="r" b="b"/>
              <a:pathLst>
                <a:path w="6689" h="13034" extrusionOk="0">
                  <a:moveTo>
                    <a:pt x="3128" y="0"/>
                  </a:moveTo>
                  <a:lnTo>
                    <a:pt x="1" y="1004"/>
                  </a:lnTo>
                  <a:cubicBezTo>
                    <a:pt x="1" y="1004"/>
                    <a:pt x="1575" y="7806"/>
                    <a:pt x="2740" y="10226"/>
                  </a:cubicBezTo>
                  <a:cubicBezTo>
                    <a:pt x="3607" y="12075"/>
                    <a:pt x="4839" y="12691"/>
                    <a:pt x="5821" y="13033"/>
                  </a:cubicBezTo>
                  <a:cubicBezTo>
                    <a:pt x="6323" y="12600"/>
                    <a:pt x="6688" y="12006"/>
                    <a:pt x="6574" y="11390"/>
                  </a:cubicBezTo>
                  <a:cubicBezTo>
                    <a:pt x="6460" y="10911"/>
                    <a:pt x="6095" y="10545"/>
                    <a:pt x="5981" y="10066"/>
                  </a:cubicBezTo>
                  <a:cubicBezTo>
                    <a:pt x="5844" y="9541"/>
                    <a:pt x="6072" y="9016"/>
                    <a:pt x="6232" y="8491"/>
                  </a:cubicBezTo>
                  <a:cubicBezTo>
                    <a:pt x="6574" y="7190"/>
                    <a:pt x="6369" y="5752"/>
                    <a:pt x="5661" y="4611"/>
                  </a:cubicBezTo>
                  <a:cubicBezTo>
                    <a:pt x="5479" y="4314"/>
                    <a:pt x="5250" y="4017"/>
                    <a:pt x="5205" y="3675"/>
                  </a:cubicBezTo>
                  <a:cubicBezTo>
                    <a:pt x="5136" y="3264"/>
                    <a:pt x="5296" y="2876"/>
                    <a:pt x="5410" y="2488"/>
                  </a:cubicBezTo>
                  <a:cubicBezTo>
                    <a:pt x="5456" y="2374"/>
                    <a:pt x="5479" y="2283"/>
                    <a:pt x="5479" y="2168"/>
                  </a:cubicBezTo>
                  <a:cubicBezTo>
                    <a:pt x="4178" y="1164"/>
                    <a:pt x="3128" y="0"/>
                    <a:pt x="3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8"/>
            <p:cNvSpPr/>
            <p:nvPr/>
          </p:nvSpPr>
          <p:spPr>
            <a:xfrm>
              <a:off x="1650665" y="3095851"/>
              <a:ext cx="248026" cy="234417"/>
            </a:xfrm>
            <a:custGeom>
              <a:avLst/>
              <a:gdLst/>
              <a:ahLst/>
              <a:cxnLst/>
              <a:rect l="l" t="t" r="r" b="b"/>
              <a:pathLst>
                <a:path w="13833" h="13074" extrusionOk="0">
                  <a:moveTo>
                    <a:pt x="8880" y="0"/>
                  </a:moveTo>
                  <a:cubicBezTo>
                    <a:pt x="8880" y="0"/>
                    <a:pt x="7944" y="1370"/>
                    <a:pt x="7145" y="2260"/>
                  </a:cubicBezTo>
                  <a:cubicBezTo>
                    <a:pt x="6369" y="3127"/>
                    <a:pt x="5251" y="4246"/>
                    <a:pt x="4155" y="4657"/>
                  </a:cubicBezTo>
                  <a:cubicBezTo>
                    <a:pt x="3059" y="5045"/>
                    <a:pt x="1507" y="5045"/>
                    <a:pt x="754" y="6163"/>
                  </a:cubicBezTo>
                  <a:cubicBezTo>
                    <a:pt x="1" y="7259"/>
                    <a:pt x="297" y="8035"/>
                    <a:pt x="1051" y="8149"/>
                  </a:cubicBezTo>
                  <a:cubicBezTo>
                    <a:pt x="1804" y="8286"/>
                    <a:pt x="2078" y="8423"/>
                    <a:pt x="2648" y="8879"/>
                  </a:cubicBezTo>
                  <a:cubicBezTo>
                    <a:pt x="3219" y="9336"/>
                    <a:pt x="3584" y="9724"/>
                    <a:pt x="3562" y="10249"/>
                  </a:cubicBezTo>
                  <a:cubicBezTo>
                    <a:pt x="3516" y="10774"/>
                    <a:pt x="3333" y="11459"/>
                    <a:pt x="4429" y="11641"/>
                  </a:cubicBezTo>
                  <a:cubicBezTo>
                    <a:pt x="4819" y="11714"/>
                    <a:pt x="5094" y="11727"/>
                    <a:pt x="5303" y="11727"/>
                  </a:cubicBezTo>
                  <a:cubicBezTo>
                    <a:pt x="5409" y="11727"/>
                    <a:pt x="5498" y="11724"/>
                    <a:pt x="5577" y="11724"/>
                  </a:cubicBezTo>
                  <a:cubicBezTo>
                    <a:pt x="5780" y="11724"/>
                    <a:pt x="5915" y="11744"/>
                    <a:pt x="6095" y="11892"/>
                  </a:cubicBezTo>
                  <a:cubicBezTo>
                    <a:pt x="6483" y="12189"/>
                    <a:pt x="6552" y="13011"/>
                    <a:pt x="7305" y="13056"/>
                  </a:cubicBezTo>
                  <a:cubicBezTo>
                    <a:pt x="7459" y="13066"/>
                    <a:pt x="7623" y="13073"/>
                    <a:pt x="7794" y="13073"/>
                  </a:cubicBezTo>
                  <a:cubicBezTo>
                    <a:pt x="8456" y="13073"/>
                    <a:pt x="9237" y="12962"/>
                    <a:pt x="10090" y="12417"/>
                  </a:cubicBezTo>
                  <a:cubicBezTo>
                    <a:pt x="11140" y="11733"/>
                    <a:pt x="12235" y="11504"/>
                    <a:pt x="13034" y="9085"/>
                  </a:cubicBezTo>
                  <a:cubicBezTo>
                    <a:pt x="13833" y="6643"/>
                    <a:pt x="12920" y="1621"/>
                    <a:pt x="12920" y="1621"/>
                  </a:cubicBezTo>
                  <a:lnTo>
                    <a:pt x="88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8"/>
            <p:cNvSpPr/>
            <p:nvPr/>
          </p:nvSpPr>
          <p:spPr>
            <a:xfrm>
              <a:off x="1683406" y="3095851"/>
              <a:ext cx="205478" cy="105895"/>
            </a:xfrm>
            <a:custGeom>
              <a:avLst/>
              <a:gdLst/>
              <a:ahLst/>
              <a:cxnLst/>
              <a:rect l="l" t="t" r="r" b="b"/>
              <a:pathLst>
                <a:path w="11460" h="5906" extrusionOk="0">
                  <a:moveTo>
                    <a:pt x="7054" y="0"/>
                  </a:moveTo>
                  <a:cubicBezTo>
                    <a:pt x="7054" y="0"/>
                    <a:pt x="6118" y="1370"/>
                    <a:pt x="5319" y="2260"/>
                  </a:cubicBezTo>
                  <a:cubicBezTo>
                    <a:pt x="4543" y="3127"/>
                    <a:pt x="3425" y="4246"/>
                    <a:pt x="2329" y="4657"/>
                  </a:cubicBezTo>
                  <a:cubicBezTo>
                    <a:pt x="1621" y="4908"/>
                    <a:pt x="754" y="4999"/>
                    <a:pt x="1" y="5319"/>
                  </a:cubicBezTo>
                  <a:cubicBezTo>
                    <a:pt x="138" y="5570"/>
                    <a:pt x="412" y="5775"/>
                    <a:pt x="686" y="5844"/>
                  </a:cubicBezTo>
                  <a:cubicBezTo>
                    <a:pt x="831" y="5887"/>
                    <a:pt x="979" y="5905"/>
                    <a:pt x="1128" y="5905"/>
                  </a:cubicBezTo>
                  <a:cubicBezTo>
                    <a:pt x="1446" y="5905"/>
                    <a:pt x="1767" y="5823"/>
                    <a:pt x="2078" y="5730"/>
                  </a:cubicBezTo>
                  <a:cubicBezTo>
                    <a:pt x="3059" y="5433"/>
                    <a:pt x="4018" y="5045"/>
                    <a:pt x="4931" y="4565"/>
                  </a:cubicBezTo>
                  <a:cubicBezTo>
                    <a:pt x="5205" y="4428"/>
                    <a:pt x="5479" y="4292"/>
                    <a:pt x="5776" y="4292"/>
                  </a:cubicBezTo>
                  <a:cubicBezTo>
                    <a:pt x="6141" y="4292"/>
                    <a:pt x="6460" y="4497"/>
                    <a:pt x="6803" y="4543"/>
                  </a:cubicBezTo>
                  <a:cubicBezTo>
                    <a:pt x="6866" y="4552"/>
                    <a:pt x="6929" y="4556"/>
                    <a:pt x="6992" y="4556"/>
                  </a:cubicBezTo>
                  <a:cubicBezTo>
                    <a:pt x="7359" y="4556"/>
                    <a:pt x="7717" y="4422"/>
                    <a:pt x="8086" y="4422"/>
                  </a:cubicBezTo>
                  <a:cubicBezTo>
                    <a:pt x="8130" y="4422"/>
                    <a:pt x="8174" y="4424"/>
                    <a:pt x="8218" y="4428"/>
                  </a:cubicBezTo>
                  <a:cubicBezTo>
                    <a:pt x="8560" y="4474"/>
                    <a:pt x="8880" y="4680"/>
                    <a:pt x="9222" y="4771"/>
                  </a:cubicBezTo>
                  <a:cubicBezTo>
                    <a:pt x="9475" y="4858"/>
                    <a:pt x="9734" y="4893"/>
                    <a:pt x="9994" y="4893"/>
                  </a:cubicBezTo>
                  <a:cubicBezTo>
                    <a:pt x="10485" y="4893"/>
                    <a:pt x="10982" y="4768"/>
                    <a:pt x="11459" y="4634"/>
                  </a:cubicBezTo>
                  <a:cubicBezTo>
                    <a:pt x="11345" y="2990"/>
                    <a:pt x="11094" y="1621"/>
                    <a:pt x="11094" y="1621"/>
                  </a:cubicBezTo>
                  <a:lnTo>
                    <a:pt x="7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8"/>
            <p:cNvSpPr/>
            <p:nvPr/>
          </p:nvSpPr>
          <p:spPr>
            <a:xfrm>
              <a:off x="1793912" y="2802221"/>
              <a:ext cx="199740" cy="233484"/>
            </a:xfrm>
            <a:custGeom>
              <a:avLst/>
              <a:gdLst/>
              <a:ahLst/>
              <a:cxnLst/>
              <a:rect l="l" t="t" r="r" b="b"/>
              <a:pathLst>
                <a:path w="11140" h="13022" extrusionOk="0">
                  <a:moveTo>
                    <a:pt x="6816" y="0"/>
                  </a:moveTo>
                  <a:cubicBezTo>
                    <a:pt x="6308" y="0"/>
                    <a:pt x="5674" y="62"/>
                    <a:pt x="5166" y="62"/>
                  </a:cubicBezTo>
                  <a:cubicBezTo>
                    <a:pt x="5084" y="62"/>
                    <a:pt x="5005" y="60"/>
                    <a:pt x="4931" y="56"/>
                  </a:cubicBezTo>
                  <a:cubicBezTo>
                    <a:pt x="4917" y="56"/>
                    <a:pt x="4902" y="56"/>
                    <a:pt x="4888" y="56"/>
                  </a:cubicBezTo>
                  <a:cubicBezTo>
                    <a:pt x="3982" y="56"/>
                    <a:pt x="2861" y="757"/>
                    <a:pt x="1895" y="1768"/>
                  </a:cubicBezTo>
                  <a:cubicBezTo>
                    <a:pt x="914" y="2795"/>
                    <a:pt x="160" y="3868"/>
                    <a:pt x="92" y="5489"/>
                  </a:cubicBezTo>
                  <a:cubicBezTo>
                    <a:pt x="1" y="7109"/>
                    <a:pt x="1416" y="11652"/>
                    <a:pt x="1416" y="11652"/>
                  </a:cubicBezTo>
                  <a:lnTo>
                    <a:pt x="5433" y="13021"/>
                  </a:lnTo>
                  <a:cubicBezTo>
                    <a:pt x="5433" y="13021"/>
                    <a:pt x="8195" y="12679"/>
                    <a:pt x="9633" y="10830"/>
                  </a:cubicBezTo>
                  <a:cubicBezTo>
                    <a:pt x="11094" y="8981"/>
                    <a:pt x="10980" y="6790"/>
                    <a:pt x="11071" y="5854"/>
                  </a:cubicBezTo>
                  <a:cubicBezTo>
                    <a:pt x="11139" y="4918"/>
                    <a:pt x="11139" y="4987"/>
                    <a:pt x="10843" y="4644"/>
                  </a:cubicBezTo>
                  <a:cubicBezTo>
                    <a:pt x="10523" y="4302"/>
                    <a:pt x="9724" y="3822"/>
                    <a:pt x="9245" y="3252"/>
                  </a:cubicBezTo>
                  <a:cubicBezTo>
                    <a:pt x="8766" y="2681"/>
                    <a:pt x="8195" y="2453"/>
                    <a:pt x="8081" y="1996"/>
                  </a:cubicBezTo>
                  <a:cubicBezTo>
                    <a:pt x="7967" y="1540"/>
                    <a:pt x="7921" y="581"/>
                    <a:pt x="7670" y="193"/>
                  </a:cubicBezTo>
                  <a:cubicBezTo>
                    <a:pt x="7566" y="42"/>
                    <a:pt x="7234" y="0"/>
                    <a:pt x="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8"/>
            <p:cNvSpPr/>
            <p:nvPr/>
          </p:nvSpPr>
          <p:spPr>
            <a:xfrm>
              <a:off x="1799238" y="2931374"/>
              <a:ext cx="188677" cy="104335"/>
            </a:xfrm>
            <a:custGeom>
              <a:avLst/>
              <a:gdLst/>
              <a:ahLst/>
              <a:cxnLst/>
              <a:rect l="l" t="t" r="r" b="b"/>
              <a:pathLst>
                <a:path w="10523" h="5819" extrusionOk="0">
                  <a:moveTo>
                    <a:pt x="519" y="0"/>
                  </a:moveTo>
                  <a:cubicBezTo>
                    <a:pt x="330" y="0"/>
                    <a:pt x="157" y="68"/>
                    <a:pt x="0" y="180"/>
                  </a:cubicBezTo>
                  <a:cubicBezTo>
                    <a:pt x="388" y="2098"/>
                    <a:pt x="1119" y="4449"/>
                    <a:pt x="1119" y="4449"/>
                  </a:cubicBezTo>
                  <a:lnTo>
                    <a:pt x="5136" y="5818"/>
                  </a:lnTo>
                  <a:cubicBezTo>
                    <a:pt x="5136" y="5818"/>
                    <a:pt x="7898" y="5476"/>
                    <a:pt x="9336" y="3627"/>
                  </a:cubicBezTo>
                  <a:cubicBezTo>
                    <a:pt x="10021" y="2759"/>
                    <a:pt x="10363" y="1824"/>
                    <a:pt x="10523" y="956"/>
                  </a:cubicBezTo>
                  <a:cubicBezTo>
                    <a:pt x="10306" y="889"/>
                    <a:pt x="10088" y="847"/>
                    <a:pt x="9862" y="847"/>
                  </a:cubicBezTo>
                  <a:cubicBezTo>
                    <a:pt x="9779" y="847"/>
                    <a:pt x="9695" y="853"/>
                    <a:pt x="9610" y="865"/>
                  </a:cubicBezTo>
                  <a:cubicBezTo>
                    <a:pt x="9378" y="891"/>
                    <a:pt x="9124" y="953"/>
                    <a:pt x="8894" y="953"/>
                  </a:cubicBezTo>
                  <a:cubicBezTo>
                    <a:pt x="8716" y="953"/>
                    <a:pt x="8552" y="916"/>
                    <a:pt x="8423" y="796"/>
                  </a:cubicBezTo>
                  <a:cubicBezTo>
                    <a:pt x="8309" y="682"/>
                    <a:pt x="8263" y="545"/>
                    <a:pt x="8149" y="431"/>
                  </a:cubicBezTo>
                  <a:cubicBezTo>
                    <a:pt x="8050" y="343"/>
                    <a:pt x="7920" y="308"/>
                    <a:pt x="7785" y="308"/>
                  </a:cubicBezTo>
                  <a:cubicBezTo>
                    <a:pt x="7641" y="308"/>
                    <a:pt x="7491" y="349"/>
                    <a:pt x="7373" y="408"/>
                  </a:cubicBezTo>
                  <a:cubicBezTo>
                    <a:pt x="7122" y="545"/>
                    <a:pt x="6916" y="728"/>
                    <a:pt x="6688" y="888"/>
                  </a:cubicBezTo>
                  <a:cubicBezTo>
                    <a:pt x="6232" y="1207"/>
                    <a:pt x="5684" y="1299"/>
                    <a:pt x="5136" y="1413"/>
                  </a:cubicBezTo>
                  <a:cubicBezTo>
                    <a:pt x="4917" y="1449"/>
                    <a:pt x="4683" y="1482"/>
                    <a:pt x="4458" y="1482"/>
                  </a:cubicBezTo>
                  <a:cubicBezTo>
                    <a:pt x="4121" y="1482"/>
                    <a:pt x="3803" y="1408"/>
                    <a:pt x="3584" y="1162"/>
                  </a:cubicBezTo>
                  <a:cubicBezTo>
                    <a:pt x="3378" y="933"/>
                    <a:pt x="3264" y="568"/>
                    <a:pt x="2968" y="500"/>
                  </a:cubicBezTo>
                  <a:cubicBezTo>
                    <a:pt x="2943" y="495"/>
                    <a:pt x="2918" y="493"/>
                    <a:pt x="2894" y="493"/>
                  </a:cubicBezTo>
                  <a:cubicBezTo>
                    <a:pt x="2555" y="493"/>
                    <a:pt x="2264" y="891"/>
                    <a:pt x="1922" y="891"/>
                  </a:cubicBezTo>
                  <a:cubicBezTo>
                    <a:pt x="1906" y="891"/>
                    <a:pt x="1889" y="890"/>
                    <a:pt x="1872" y="888"/>
                  </a:cubicBezTo>
                  <a:cubicBezTo>
                    <a:pt x="1552" y="842"/>
                    <a:pt x="1393" y="477"/>
                    <a:pt x="1164" y="249"/>
                  </a:cubicBezTo>
                  <a:cubicBezTo>
                    <a:pt x="932" y="74"/>
                    <a:pt x="717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8"/>
            <p:cNvSpPr/>
            <p:nvPr/>
          </p:nvSpPr>
          <p:spPr>
            <a:xfrm>
              <a:off x="1572094" y="2747784"/>
              <a:ext cx="259483" cy="306334"/>
            </a:xfrm>
            <a:custGeom>
              <a:avLst/>
              <a:gdLst/>
              <a:ahLst/>
              <a:cxnLst/>
              <a:rect l="l" t="t" r="r" b="b"/>
              <a:pathLst>
                <a:path w="14472" h="17085" extrusionOk="0">
                  <a:moveTo>
                    <a:pt x="5621" y="1"/>
                  </a:moveTo>
                  <a:cubicBezTo>
                    <a:pt x="5568" y="1"/>
                    <a:pt x="5513" y="4"/>
                    <a:pt x="5456" y="11"/>
                  </a:cubicBezTo>
                  <a:cubicBezTo>
                    <a:pt x="4725" y="79"/>
                    <a:pt x="3881" y="1540"/>
                    <a:pt x="3127" y="1791"/>
                  </a:cubicBezTo>
                  <a:cubicBezTo>
                    <a:pt x="2397" y="2042"/>
                    <a:pt x="1826" y="2202"/>
                    <a:pt x="913" y="3047"/>
                  </a:cubicBezTo>
                  <a:cubicBezTo>
                    <a:pt x="0" y="3868"/>
                    <a:pt x="0" y="5124"/>
                    <a:pt x="594" y="6653"/>
                  </a:cubicBezTo>
                  <a:cubicBezTo>
                    <a:pt x="1187" y="8182"/>
                    <a:pt x="2328" y="10442"/>
                    <a:pt x="4109" y="12451"/>
                  </a:cubicBezTo>
                  <a:cubicBezTo>
                    <a:pt x="5866" y="14459"/>
                    <a:pt x="8286" y="15760"/>
                    <a:pt x="9336" y="16126"/>
                  </a:cubicBezTo>
                  <a:cubicBezTo>
                    <a:pt x="10386" y="16491"/>
                    <a:pt x="12235" y="17084"/>
                    <a:pt x="12235" y="17084"/>
                  </a:cubicBezTo>
                  <a:lnTo>
                    <a:pt x="14472" y="14117"/>
                  </a:lnTo>
                  <a:cubicBezTo>
                    <a:pt x="14472" y="14117"/>
                    <a:pt x="12394" y="11697"/>
                    <a:pt x="11710" y="9552"/>
                  </a:cubicBezTo>
                  <a:cubicBezTo>
                    <a:pt x="11025" y="7383"/>
                    <a:pt x="10523" y="6767"/>
                    <a:pt x="10431" y="5626"/>
                  </a:cubicBezTo>
                  <a:cubicBezTo>
                    <a:pt x="10363" y="4485"/>
                    <a:pt x="10295" y="2681"/>
                    <a:pt x="9906" y="2271"/>
                  </a:cubicBezTo>
                  <a:cubicBezTo>
                    <a:pt x="9496" y="1883"/>
                    <a:pt x="7875" y="1654"/>
                    <a:pt x="7190" y="1061"/>
                  </a:cubicBezTo>
                  <a:cubicBezTo>
                    <a:pt x="6558" y="492"/>
                    <a:pt x="6256" y="1"/>
                    <a:pt x="5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8"/>
            <p:cNvSpPr/>
            <p:nvPr/>
          </p:nvSpPr>
          <p:spPr>
            <a:xfrm>
              <a:off x="1597053" y="2898167"/>
              <a:ext cx="234524" cy="155955"/>
            </a:xfrm>
            <a:custGeom>
              <a:avLst/>
              <a:gdLst/>
              <a:ahLst/>
              <a:cxnLst/>
              <a:rect l="l" t="t" r="r" b="b"/>
              <a:pathLst>
                <a:path w="13080" h="8698" extrusionOk="0">
                  <a:moveTo>
                    <a:pt x="1" y="1"/>
                  </a:moveTo>
                  <a:lnTo>
                    <a:pt x="1" y="1"/>
                  </a:lnTo>
                  <a:cubicBezTo>
                    <a:pt x="640" y="1279"/>
                    <a:pt x="1530" y="2717"/>
                    <a:pt x="2717" y="4064"/>
                  </a:cubicBezTo>
                  <a:cubicBezTo>
                    <a:pt x="4474" y="6072"/>
                    <a:pt x="6894" y="7373"/>
                    <a:pt x="7944" y="7739"/>
                  </a:cubicBezTo>
                  <a:cubicBezTo>
                    <a:pt x="8994" y="8104"/>
                    <a:pt x="10843" y="8697"/>
                    <a:pt x="10843" y="8697"/>
                  </a:cubicBezTo>
                  <a:lnTo>
                    <a:pt x="13080" y="5730"/>
                  </a:lnTo>
                  <a:cubicBezTo>
                    <a:pt x="13080" y="5730"/>
                    <a:pt x="12121" y="4611"/>
                    <a:pt x="11276" y="3219"/>
                  </a:cubicBezTo>
                  <a:cubicBezTo>
                    <a:pt x="11225" y="3214"/>
                    <a:pt x="11173" y="3211"/>
                    <a:pt x="11120" y="3211"/>
                  </a:cubicBezTo>
                  <a:cubicBezTo>
                    <a:pt x="10936" y="3211"/>
                    <a:pt x="10746" y="3245"/>
                    <a:pt x="10569" y="3333"/>
                  </a:cubicBezTo>
                  <a:cubicBezTo>
                    <a:pt x="10318" y="3470"/>
                    <a:pt x="10112" y="3676"/>
                    <a:pt x="9838" y="3721"/>
                  </a:cubicBezTo>
                  <a:cubicBezTo>
                    <a:pt x="9811" y="3725"/>
                    <a:pt x="9784" y="3726"/>
                    <a:pt x="9757" y="3726"/>
                  </a:cubicBezTo>
                  <a:cubicBezTo>
                    <a:pt x="9425" y="3726"/>
                    <a:pt x="9131" y="3481"/>
                    <a:pt x="8857" y="3333"/>
                  </a:cubicBezTo>
                  <a:cubicBezTo>
                    <a:pt x="8497" y="3117"/>
                    <a:pt x="8080" y="3015"/>
                    <a:pt x="7673" y="3015"/>
                  </a:cubicBezTo>
                  <a:cubicBezTo>
                    <a:pt x="7564" y="3015"/>
                    <a:pt x="7456" y="3022"/>
                    <a:pt x="7350" y="3037"/>
                  </a:cubicBezTo>
                  <a:cubicBezTo>
                    <a:pt x="7099" y="3082"/>
                    <a:pt x="6894" y="3265"/>
                    <a:pt x="6780" y="3493"/>
                  </a:cubicBezTo>
                  <a:cubicBezTo>
                    <a:pt x="6757" y="3516"/>
                    <a:pt x="6734" y="3516"/>
                    <a:pt x="6711" y="3539"/>
                  </a:cubicBezTo>
                  <a:cubicBezTo>
                    <a:pt x="6616" y="3551"/>
                    <a:pt x="6519" y="3556"/>
                    <a:pt x="6423" y="3556"/>
                  </a:cubicBezTo>
                  <a:cubicBezTo>
                    <a:pt x="4678" y="3556"/>
                    <a:pt x="2807" y="1674"/>
                    <a:pt x="1142" y="571"/>
                  </a:cubicBezTo>
                  <a:cubicBezTo>
                    <a:pt x="800" y="366"/>
                    <a:pt x="480" y="161"/>
                    <a:pt x="115" y="46"/>
                  </a:cubicBezTo>
                  <a:cubicBezTo>
                    <a:pt x="69" y="24"/>
                    <a:pt x="23" y="2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8"/>
            <p:cNvSpPr/>
            <p:nvPr/>
          </p:nvSpPr>
          <p:spPr>
            <a:xfrm>
              <a:off x="1534027" y="2911274"/>
              <a:ext cx="286503" cy="253010"/>
            </a:xfrm>
            <a:custGeom>
              <a:avLst/>
              <a:gdLst/>
              <a:ahLst/>
              <a:cxnLst/>
              <a:rect l="l" t="t" r="r" b="b"/>
              <a:pathLst>
                <a:path w="15979" h="14111" extrusionOk="0">
                  <a:moveTo>
                    <a:pt x="1" y="0"/>
                  </a:moveTo>
                  <a:lnTo>
                    <a:pt x="4155" y="12554"/>
                  </a:lnTo>
                  <a:cubicBezTo>
                    <a:pt x="4155" y="12554"/>
                    <a:pt x="3949" y="13581"/>
                    <a:pt x="4543" y="13901"/>
                  </a:cubicBezTo>
                  <a:cubicBezTo>
                    <a:pt x="4819" y="14056"/>
                    <a:pt x="5218" y="14110"/>
                    <a:pt x="5652" y="14110"/>
                  </a:cubicBezTo>
                  <a:cubicBezTo>
                    <a:pt x="6366" y="14110"/>
                    <a:pt x="7173" y="13963"/>
                    <a:pt x="7670" y="13878"/>
                  </a:cubicBezTo>
                  <a:cubicBezTo>
                    <a:pt x="9131" y="13650"/>
                    <a:pt x="10637" y="13125"/>
                    <a:pt x="12440" y="12486"/>
                  </a:cubicBezTo>
                  <a:cubicBezTo>
                    <a:pt x="14244" y="11846"/>
                    <a:pt x="15978" y="10728"/>
                    <a:pt x="15978" y="10728"/>
                  </a:cubicBezTo>
                  <a:lnTo>
                    <a:pt x="14312" y="7236"/>
                  </a:lnTo>
                  <a:cubicBezTo>
                    <a:pt x="14312" y="7236"/>
                    <a:pt x="9770" y="5318"/>
                    <a:pt x="7693" y="3401"/>
                  </a:cubicBezTo>
                  <a:cubicBezTo>
                    <a:pt x="5616" y="1461"/>
                    <a:pt x="5593" y="1004"/>
                    <a:pt x="3926" y="548"/>
                  </a:cubicBezTo>
                  <a:cubicBezTo>
                    <a:pt x="2237" y="9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8"/>
            <p:cNvSpPr/>
            <p:nvPr/>
          </p:nvSpPr>
          <p:spPr>
            <a:xfrm>
              <a:off x="1672361" y="3038132"/>
              <a:ext cx="145717" cy="73244"/>
            </a:xfrm>
            <a:custGeom>
              <a:avLst/>
              <a:gdLst/>
              <a:ahLst/>
              <a:cxnLst/>
              <a:rect l="l" t="t" r="r" b="b"/>
              <a:pathLst>
                <a:path w="8127" h="4085" extrusionOk="0">
                  <a:moveTo>
                    <a:pt x="6255" y="1"/>
                  </a:moveTo>
                  <a:cubicBezTo>
                    <a:pt x="5661" y="275"/>
                    <a:pt x="5045" y="526"/>
                    <a:pt x="4406" y="686"/>
                  </a:cubicBezTo>
                  <a:cubicBezTo>
                    <a:pt x="3653" y="846"/>
                    <a:pt x="2854" y="868"/>
                    <a:pt x="2100" y="1028"/>
                  </a:cubicBezTo>
                  <a:cubicBezTo>
                    <a:pt x="1347" y="1211"/>
                    <a:pt x="571" y="1553"/>
                    <a:pt x="160" y="2215"/>
                  </a:cubicBezTo>
                  <a:cubicBezTo>
                    <a:pt x="69" y="2398"/>
                    <a:pt x="0" y="2580"/>
                    <a:pt x="23" y="2786"/>
                  </a:cubicBezTo>
                  <a:cubicBezTo>
                    <a:pt x="92" y="3128"/>
                    <a:pt x="457" y="3311"/>
                    <a:pt x="799" y="3356"/>
                  </a:cubicBezTo>
                  <a:cubicBezTo>
                    <a:pt x="1142" y="3402"/>
                    <a:pt x="1507" y="3379"/>
                    <a:pt x="1849" y="3493"/>
                  </a:cubicBezTo>
                  <a:cubicBezTo>
                    <a:pt x="2146" y="3630"/>
                    <a:pt x="2397" y="3904"/>
                    <a:pt x="2717" y="4018"/>
                  </a:cubicBezTo>
                  <a:cubicBezTo>
                    <a:pt x="2868" y="4069"/>
                    <a:pt x="3033" y="4084"/>
                    <a:pt x="3201" y="4084"/>
                  </a:cubicBezTo>
                  <a:cubicBezTo>
                    <a:pt x="3337" y="4084"/>
                    <a:pt x="3474" y="4074"/>
                    <a:pt x="3607" y="4064"/>
                  </a:cubicBezTo>
                  <a:cubicBezTo>
                    <a:pt x="4269" y="3995"/>
                    <a:pt x="4931" y="3927"/>
                    <a:pt x="5593" y="3767"/>
                  </a:cubicBezTo>
                  <a:cubicBezTo>
                    <a:pt x="6209" y="3630"/>
                    <a:pt x="6825" y="3448"/>
                    <a:pt x="7487" y="3402"/>
                  </a:cubicBezTo>
                  <a:lnTo>
                    <a:pt x="8126" y="3402"/>
                  </a:lnTo>
                  <a:lnTo>
                    <a:pt x="6597" y="161"/>
                  </a:lnTo>
                  <a:cubicBezTo>
                    <a:pt x="6597" y="161"/>
                    <a:pt x="6460" y="92"/>
                    <a:pt x="6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8"/>
            <p:cNvSpPr/>
            <p:nvPr/>
          </p:nvSpPr>
          <p:spPr>
            <a:xfrm>
              <a:off x="1497198" y="2901466"/>
              <a:ext cx="155130" cy="261240"/>
            </a:xfrm>
            <a:custGeom>
              <a:avLst/>
              <a:gdLst/>
              <a:ahLst/>
              <a:cxnLst/>
              <a:rect l="l" t="t" r="r" b="b"/>
              <a:pathLst>
                <a:path w="8652" h="14570" extrusionOk="0">
                  <a:moveTo>
                    <a:pt x="2832" y="0"/>
                  </a:moveTo>
                  <a:cubicBezTo>
                    <a:pt x="2339" y="0"/>
                    <a:pt x="1784" y="210"/>
                    <a:pt x="1484" y="661"/>
                  </a:cubicBezTo>
                  <a:cubicBezTo>
                    <a:pt x="890" y="1551"/>
                    <a:pt x="0" y="2670"/>
                    <a:pt x="229" y="3423"/>
                  </a:cubicBezTo>
                  <a:cubicBezTo>
                    <a:pt x="480" y="4245"/>
                    <a:pt x="1119" y="4222"/>
                    <a:pt x="1415" y="4952"/>
                  </a:cubicBezTo>
                  <a:cubicBezTo>
                    <a:pt x="1735" y="5706"/>
                    <a:pt x="1301" y="6322"/>
                    <a:pt x="1393" y="7555"/>
                  </a:cubicBezTo>
                  <a:cubicBezTo>
                    <a:pt x="1484" y="8787"/>
                    <a:pt x="3196" y="11732"/>
                    <a:pt x="3721" y="12120"/>
                  </a:cubicBezTo>
                  <a:cubicBezTo>
                    <a:pt x="4269" y="12530"/>
                    <a:pt x="5935" y="14174"/>
                    <a:pt x="6597" y="14448"/>
                  </a:cubicBezTo>
                  <a:cubicBezTo>
                    <a:pt x="6791" y="14528"/>
                    <a:pt x="7029" y="14569"/>
                    <a:pt x="7270" y="14569"/>
                  </a:cubicBezTo>
                  <a:cubicBezTo>
                    <a:pt x="7852" y="14569"/>
                    <a:pt x="8456" y="14331"/>
                    <a:pt x="8537" y="13831"/>
                  </a:cubicBezTo>
                  <a:cubicBezTo>
                    <a:pt x="8651" y="13101"/>
                    <a:pt x="8286" y="13558"/>
                    <a:pt x="8058" y="12941"/>
                  </a:cubicBezTo>
                  <a:cubicBezTo>
                    <a:pt x="7829" y="12348"/>
                    <a:pt x="7418" y="11549"/>
                    <a:pt x="7030" y="10841"/>
                  </a:cubicBezTo>
                  <a:cubicBezTo>
                    <a:pt x="6620" y="10134"/>
                    <a:pt x="7487" y="9814"/>
                    <a:pt x="7418" y="9175"/>
                  </a:cubicBezTo>
                  <a:cubicBezTo>
                    <a:pt x="7373" y="8513"/>
                    <a:pt x="6209" y="7828"/>
                    <a:pt x="5889" y="7121"/>
                  </a:cubicBezTo>
                  <a:cubicBezTo>
                    <a:pt x="5570" y="6413"/>
                    <a:pt x="5889" y="6117"/>
                    <a:pt x="5889" y="4587"/>
                  </a:cubicBezTo>
                  <a:cubicBezTo>
                    <a:pt x="5889" y="3058"/>
                    <a:pt x="5456" y="3332"/>
                    <a:pt x="4702" y="2510"/>
                  </a:cubicBezTo>
                  <a:cubicBezTo>
                    <a:pt x="3926" y="1688"/>
                    <a:pt x="4086" y="1004"/>
                    <a:pt x="3744" y="410"/>
                  </a:cubicBezTo>
                  <a:cubicBezTo>
                    <a:pt x="3599" y="142"/>
                    <a:pt x="323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8"/>
            <p:cNvSpPr/>
            <p:nvPr/>
          </p:nvSpPr>
          <p:spPr>
            <a:xfrm>
              <a:off x="1762803" y="2983785"/>
              <a:ext cx="174782" cy="165386"/>
            </a:xfrm>
            <a:custGeom>
              <a:avLst/>
              <a:gdLst/>
              <a:ahLst/>
              <a:cxnLst/>
              <a:rect l="l" t="t" r="r" b="b"/>
              <a:pathLst>
                <a:path w="9748" h="9224" extrusionOk="0">
                  <a:moveTo>
                    <a:pt x="4113" y="0"/>
                  </a:moveTo>
                  <a:cubicBezTo>
                    <a:pt x="3359" y="0"/>
                    <a:pt x="2628" y="158"/>
                    <a:pt x="2192" y="521"/>
                  </a:cubicBezTo>
                  <a:cubicBezTo>
                    <a:pt x="1736" y="886"/>
                    <a:pt x="1416" y="1366"/>
                    <a:pt x="1256" y="1685"/>
                  </a:cubicBezTo>
                  <a:cubicBezTo>
                    <a:pt x="1180" y="1807"/>
                    <a:pt x="1053" y="1878"/>
                    <a:pt x="930" y="1878"/>
                  </a:cubicBezTo>
                  <a:cubicBezTo>
                    <a:pt x="868" y="1878"/>
                    <a:pt x="807" y="1860"/>
                    <a:pt x="754" y="1822"/>
                  </a:cubicBezTo>
                  <a:cubicBezTo>
                    <a:pt x="686" y="1777"/>
                    <a:pt x="617" y="1754"/>
                    <a:pt x="549" y="1754"/>
                  </a:cubicBezTo>
                  <a:cubicBezTo>
                    <a:pt x="320" y="1799"/>
                    <a:pt x="480" y="2073"/>
                    <a:pt x="275" y="2279"/>
                  </a:cubicBezTo>
                  <a:cubicBezTo>
                    <a:pt x="92" y="2484"/>
                    <a:pt x="47" y="2507"/>
                    <a:pt x="24" y="2758"/>
                  </a:cubicBezTo>
                  <a:cubicBezTo>
                    <a:pt x="1" y="3009"/>
                    <a:pt x="138" y="3146"/>
                    <a:pt x="229" y="3420"/>
                  </a:cubicBezTo>
                  <a:cubicBezTo>
                    <a:pt x="320" y="3671"/>
                    <a:pt x="206" y="3785"/>
                    <a:pt x="229" y="4036"/>
                  </a:cubicBezTo>
                  <a:cubicBezTo>
                    <a:pt x="252" y="4287"/>
                    <a:pt x="731" y="4630"/>
                    <a:pt x="1051" y="4767"/>
                  </a:cubicBezTo>
                  <a:cubicBezTo>
                    <a:pt x="1370" y="4926"/>
                    <a:pt x="1165" y="5383"/>
                    <a:pt x="1256" y="5566"/>
                  </a:cubicBezTo>
                  <a:cubicBezTo>
                    <a:pt x="1348" y="5771"/>
                    <a:pt x="1827" y="5748"/>
                    <a:pt x="1964" y="5794"/>
                  </a:cubicBezTo>
                  <a:cubicBezTo>
                    <a:pt x="2101" y="5862"/>
                    <a:pt x="2010" y="6501"/>
                    <a:pt x="2124" y="6616"/>
                  </a:cubicBezTo>
                  <a:cubicBezTo>
                    <a:pt x="2238" y="6730"/>
                    <a:pt x="2238" y="7026"/>
                    <a:pt x="2329" y="7186"/>
                  </a:cubicBezTo>
                  <a:cubicBezTo>
                    <a:pt x="2420" y="7369"/>
                    <a:pt x="2671" y="7255"/>
                    <a:pt x="2900" y="7346"/>
                  </a:cubicBezTo>
                  <a:cubicBezTo>
                    <a:pt x="3128" y="7414"/>
                    <a:pt x="3014" y="8076"/>
                    <a:pt x="3174" y="8327"/>
                  </a:cubicBezTo>
                  <a:cubicBezTo>
                    <a:pt x="3260" y="8447"/>
                    <a:pt x="3367" y="8473"/>
                    <a:pt x="3493" y="8473"/>
                  </a:cubicBezTo>
                  <a:cubicBezTo>
                    <a:pt x="3594" y="8473"/>
                    <a:pt x="3708" y="8456"/>
                    <a:pt x="3832" y="8456"/>
                  </a:cubicBezTo>
                  <a:cubicBezTo>
                    <a:pt x="3877" y="8456"/>
                    <a:pt x="3924" y="8458"/>
                    <a:pt x="3972" y="8464"/>
                  </a:cubicBezTo>
                  <a:cubicBezTo>
                    <a:pt x="4315" y="8533"/>
                    <a:pt x="4475" y="9104"/>
                    <a:pt x="4749" y="9195"/>
                  </a:cubicBezTo>
                  <a:cubicBezTo>
                    <a:pt x="4798" y="9215"/>
                    <a:pt x="4840" y="9223"/>
                    <a:pt x="4879" y="9223"/>
                  </a:cubicBezTo>
                  <a:cubicBezTo>
                    <a:pt x="5018" y="9223"/>
                    <a:pt x="5112" y="9121"/>
                    <a:pt x="5298" y="9121"/>
                  </a:cubicBezTo>
                  <a:cubicBezTo>
                    <a:pt x="5350" y="9121"/>
                    <a:pt x="5409" y="9129"/>
                    <a:pt x="5479" y="9149"/>
                  </a:cubicBezTo>
                  <a:cubicBezTo>
                    <a:pt x="5616" y="9187"/>
                    <a:pt x="5837" y="9200"/>
                    <a:pt x="6070" y="9200"/>
                  </a:cubicBezTo>
                  <a:cubicBezTo>
                    <a:pt x="6537" y="9200"/>
                    <a:pt x="7054" y="9149"/>
                    <a:pt x="7054" y="9149"/>
                  </a:cubicBezTo>
                  <a:cubicBezTo>
                    <a:pt x="7054" y="9149"/>
                    <a:pt x="7282" y="9081"/>
                    <a:pt x="7670" y="8967"/>
                  </a:cubicBezTo>
                  <a:cubicBezTo>
                    <a:pt x="8081" y="8852"/>
                    <a:pt x="8035" y="8327"/>
                    <a:pt x="8035" y="8327"/>
                  </a:cubicBezTo>
                  <a:cubicBezTo>
                    <a:pt x="8035" y="8327"/>
                    <a:pt x="8789" y="8122"/>
                    <a:pt x="9131" y="7574"/>
                  </a:cubicBezTo>
                  <a:cubicBezTo>
                    <a:pt x="9336" y="7232"/>
                    <a:pt x="9268" y="6935"/>
                    <a:pt x="9199" y="6753"/>
                  </a:cubicBezTo>
                  <a:cubicBezTo>
                    <a:pt x="9131" y="6616"/>
                    <a:pt x="9131" y="6456"/>
                    <a:pt x="9199" y="6296"/>
                  </a:cubicBezTo>
                  <a:cubicBezTo>
                    <a:pt x="9291" y="6136"/>
                    <a:pt x="9405" y="5840"/>
                    <a:pt x="9519" y="5451"/>
                  </a:cubicBezTo>
                  <a:cubicBezTo>
                    <a:pt x="9747" y="4721"/>
                    <a:pt x="9405" y="3762"/>
                    <a:pt x="8834" y="2827"/>
                  </a:cubicBezTo>
                  <a:cubicBezTo>
                    <a:pt x="8264" y="1868"/>
                    <a:pt x="7054" y="795"/>
                    <a:pt x="5981" y="339"/>
                  </a:cubicBezTo>
                  <a:cubicBezTo>
                    <a:pt x="5466" y="124"/>
                    <a:pt x="4781" y="0"/>
                    <a:pt x="4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8"/>
            <p:cNvSpPr/>
            <p:nvPr/>
          </p:nvSpPr>
          <p:spPr>
            <a:xfrm>
              <a:off x="1762803" y="3000496"/>
              <a:ext cx="168632" cy="148676"/>
            </a:xfrm>
            <a:custGeom>
              <a:avLst/>
              <a:gdLst/>
              <a:ahLst/>
              <a:cxnLst/>
              <a:rect l="l" t="t" r="r" b="b"/>
              <a:pathLst>
                <a:path w="9405" h="8292" extrusionOk="0">
                  <a:moveTo>
                    <a:pt x="1758" y="0"/>
                  </a:moveTo>
                  <a:cubicBezTo>
                    <a:pt x="1530" y="274"/>
                    <a:pt x="1370" y="548"/>
                    <a:pt x="1256" y="753"/>
                  </a:cubicBezTo>
                  <a:cubicBezTo>
                    <a:pt x="1180" y="875"/>
                    <a:pt x="1053" y="946"/>
                    <a:pt x="930" y="946"/>
                  </a:cubicBezTo>
                  <a:cubicBezTo>
                    <a:pt x="868" y="946"/>
                    <a:pt x="807" y="928"/>
                    <a:pt x="754" y="890"/>
                  </a:cubicBezTo>
                  <a:cubicBezTo>
                    <a:pt x="686" y="845"/>
                    <a:pt x="617" y="822"/>
                    <a:pt x="549" y="822"/>
                  </a:cubicBezTo>
                  <a:cubicBezTo>
                    <a:pt x="320" y="867"/>
                    <a:pt x="480" y="1141"/>
                    <a:pt x="275" y="1347"/>
                  </a:cubicBezTo>
                  <a:cubicBezTo>
                    <a:pt x="92" y="1552"/>
                    <a:pt x="47" y="1575"/>
                    <a:pt x="24" y="1826"/>
                  </a:cubicBezTo>
                  <a:cubicBezTo>
                    <a:pt x="1" y="2077"/>
                    <a:pt x="138" y="2214"/>
                    <a:pt x="229" y="2488"/>
                  </a:cubicBezTo>
                  <a:cubicBezTo>
                    <a:pt x="320" y="2739"/>
                    <a:pt x="206" y="2853"/>
                    <a:pt x="229" y="3104"/>
                  </a:cubicBezTo>
                  <a:cubicBezTo>
                    <a:pt x="252" y="3355"/>
                    <a:pt x="731" y="3698"/>
                    <a:pt x="1051" y="3835"/>
                  </a:cubicBezTo>
                  <a:cubicBezTo>
                    <a:pt x="1370" y="3994"/>
                    <a:pt x="1165" y="4451"/>
                    <a:pt x="1256" y="4634"/>
                  </a:cubicBezTo>
                  <a:cubicBezTo>
                    <a:pt x="1348" y="4839"/>
                    <a:pt x="1827" y="4816"/>
                    <a:pt x="1964" y="4862"/>
                  </a:cubicBezTo>
                  <a:cubicBezTo>
                    <a:pt x="2101" y="4930"/>
                    <a:pt x="2010" y="5569"/>
                    <a:pt x="2124" y="5684"/>
                  </a:cubicBezTo>
                  <a:cubicBezTo>
                    <a:pt x="2238" y="5798"/>
                    <a:pt x="2238" y="6094"/>
                    <a:pt x="2329" y="6254"/>
                  </a:cubicBezTo>
                  <a:cubicBezTo>
                    <a:pt x="2420" y="6437"/>
                    <a:pt x="2671" y="6323"/>
                    <a:pt x="2900" y="6414"/>
                  </a:cubicBezTo>
                  <a:cubicBezTo>
                    <a:pt x="3128" y="6482"/>
                    <a:pt x="3014" y="7144"/>
                    <a:pt x="3174" y="7395"/>
                  </a:cubicBezTo>
                  <a:cubicBezTo>
                    <a:pt x="3260" y="7515"/>
                    <a:pt x="3367" y="7541"/>
                    <a:pt x="3493" y="7541"/>
                  </a:cubicBezTo>
                  <a:cubicBezTo>
                    <a:pt x="3594" y="7541"/>
                    <a:pt x="3708" y="7524"/>
                    <a:pt x="3832" y="7524"/>
                  </a:cubicBezTo>
                  <a:cubicBezTo>
                    <a:pt x="3877" y="7524"/>
                    <a:pt x="3924" y="7526"/>
                    <a:pt x="3972" y="7532"/>
                  </a:cubicBezTo>
                  <a:cubicBezTo>
                    <a:pt x="4315" y="7601"/>
                    <a:pt x="4475" y="8172"/>
                    <a:pt x="4749" y="8263"/>
                  </a:cubicBezTo>
                  <a:cubicBezTo>
                    <a:pt x="4798" y="8283"/>
                    <a:pt x="4840" y="8291"/>
                    <a:pt x="4879" y="8291"/>
                  </a:cubicBezTo>
                  <a:cubicBezTo>
                    <a:pt x="5018" y="8291"/>
                    <a:pt x="5112" y="8189"/>
                    <a:pt x="5298" y="8189"/>
                  </a:cubicBezTo>
                  <a:cubicBezTo>
                    <a:pt x="5350" y="8189"/>
                    <a:pt x="5409" y="8197"/>
                    <a:pt x="5479" y="8217"/>
                  </a:cubicBezTo>
                  <a:cubicBezTo>
                    <a:pt x="5616" y="8255"/>
                    <a:pt x="5837" y="8268"/>
                    <a:pt x="6070" y="8268"/>
                  </a:cubicBezTo>
                  <a:cubicBezTo>
                    <a:pt x="6537" y="8268"/>
                    <a:pt x="7054" y="8217"/>
                    <a:pt x="7054" y="8217"/>
                  </a:cubicBezTo>
                  <a:cubicBezTo>
                    <a:pt x="7054" y="8217"/>
                    <a:pt x="7282" y="8149"/>
                    <a:pt x="7670" y="8035"/>
                  </a:cubicBezTo>
                  <a:cubicBezTo>
                    <a:pt x="8081" y="7920"/>
                    <a:pt x="8035" y="7395"/>
                    <a:pt x="8035" y="7395"/>
                  </a:cubicBezTo>
                  <a:cubicBezTo>
                    <a:pt x="8035" y="7395"/>
                    <a:pt x="8789" y="7190"/>
                    <a:pt x="9131" y="6619"/>
                  </a:cubicBezTo>
                  <a:cubicBezTo>
                    <a:pt x="9336" y="6300"/>
                    <a:pt x="9268" y="6003"/>
                    <a:pt x="9199" y="5821"/>
                  </a:cubicBezTo>
                  <a:cubicBezTo>
                    <a:pt x="9131" y="5684"/>
                    <a:pt x="9131" y="5524"/>
                    <a:pt x="9199" y="5364"/>
                  </a:cubicBezTo>
                  <a:cubicBezTo>
                    <a:pt x="9268" y="5250"/>
                    <a:pt x="9336" y="5090"/>
                    <a:pt x="9405" y="4862"/>
                  </a:cubicBezTo>
                  <a:lnTo>
                    <a:pt x="9405" y="4862"/>
                  </a:lnTo>
                  <a:cubicBezTo>
                    <a:pt x="9371" y="4868"/>
                    <a:pt x="9335" y="4870"/>
                    <a:pt x="9299" y="4870"/>
                  </a:cubicBezTo>
                  <a:cubicBezTo>
                    <a:pt x="9190" y="4870"/>
                    <a:pt x="9074" y="4845"/>
                    <a:pt x="8971" y="4793"/>
                  </a:cubicBezTo>
                  <a:cubicBezTo>
                    <a:pt x="8857" y="4748"/>
                    <a:pt x="8766" y="4656"/>
                    <a:pt x="8629" y="4634"/>
                  </a:cubicBezTo>
                  <a:cubicBezTo>
                    <a:pt x="8617" y="4632"/>
                    <a:pt x="8605" y="4631"/>
                    <a:pt x="8593" y="4631"/>
                  </a:cubicBezTo>
                  <a:cubicBezTo>
                    <a:pt x="8448" y="4631"/>
                    <a:pt x="8320" y="4751"/>
                    <a:pt x="8172" y="4793"/>
                  </a:cubicBezTo>
                  <a:cubicBezTo>
                    <a:pt x="8132" y="4820"/>
                    <a:pt x="8076" y="4831"/>
                    <a:pt x="8023" y="4831"/>
                  </a:cubicBezTo>
                  <a:cubicBezTo>
                    <a:pt x="7986" y="4831"/>
                    <a:pt x="7950" y="4826"/>
                    <a:pt x="7921" y="4816"/>
                  </a:cubicBezTo>
                  <a:cubicBezTo>
                    <a:pt x="7860" y="4796"/>
                    <a:pt x="7794" y="4784"/>
                    <a:pt x="7727" y="4784"/>
                  </a:cubicBezTo>
                  <a:cubicBezTo>
                    <a:pt x="7645" y="4784"/>
                    <a:pt x="7563" y="4801"/>
                    <a:pt x="7488" y="4839"/>
                  </a:cubicBezTo>
                  <a:cubicBezTo>
                    <a:pt x="7373" y="4908"/>
                    <a:pt x="7259" y="4976"/>
                    <a:pt x="7122" y="4999"/>
                  </a:cubicBezTo>
                  <a:cubicBezTo>
                    <a:pt x="7040" y="5023"/>
                    <a:pt x="6953" y="5036"/>
                    <a:pt x="6865" y="5036"/>
                  </a:cubicBezTo>
                  <a:cubicBezTo>
                    <a:pt x="6709" y="5036"/>
                    <a:pt x="6555" y="4995"/>
                    <a:pt x="6438" y="4908"/>
                  </a:cubicBezTo>
                  <a:cubicBezTo>
                    <a:pt x="6346" y="4816"/>
                    <a:pt x="6255" y="4702"/>
                    <a:pt x="6141" y="4656"/>
                  </a:cubicBezTo>
                  <a:cubicBezTo>
                    <a:pt x="6108" y="4647"/>
                    <a:pt x="6075" y="4643"/>
                    <a:pt x="6043" y="4643"/>
                  </a:cubicBezTo>
                  <a:cubicBezTo>
                    <a:pt x="5935" y="4643"/>
                    <a:pt x="5829" y="4683"/>
                    <a:pt x="5732" y="4683"/>
                  </a:cubicBezTo>
                  <a:cubicBezTo>
                    <a:pt x="5716" y="4683"/>
                    <a:pt x="5700" y="4682"/>
                    <a:pt x="5684" y="4679"/>
                  </a:cubicBezTo>
                  <a:cubicBezTo>
                    <a:pt x="5342" y="4656"/>
                    <a:pt x="5251" y="4223"/>
                    <a:pt x="4977" y="4017"/>
                  </a:cubicBezTo>
                  <a:cubicBezTo>
                    <a:pt x="4817" y="3903"/>
                    <a:pt x="4612" y="3880"/>
                    <a:pt x="4406" y="3858"/>
                  </a:cubicBezTo>
                  <a:cubicBezTo>
                    <a:pt x="4201" y="3835"/>
                    <a:pt x="3995" y="3789"/>
                    <a:pt x="3858" y="3675"/>
                  </a:cubicBezTo>
                  <a:cubicBezTo>
                    <a:pt x="3699" y="3538"/>
                    <a:pt x="3881" y="3333"/>
                    <a:pt x="3813" y="3150"/>
                  </a:cubicBezTo>
                  <a:cubicBezTo>
                    <a:pt x="3721" y="2876"/>
                    <a:pt x="3311" y="2876"/>
                    <a:pt x="3265" y="2602"/>
                  </a:cubicBezTo>
                  <a:cubicBezTo>
                    <a:pt x="3242" y="2420"/>
                    <a:pt x="3105" y="2260"/>
                    <a:pt x="2923" y="2214"/>
                  </a:cubicBezTo>
                  <a:lnTo>
                    <a:pt x="2238" y="2032"/>
                  </a:lnTo>
                  <a:cubicBezTo>
                    <a:pt x="2032" y="1986"/>
                    <a:pt x="1827" y="1917"/>
                    <a:pt x="1736" y="1735"/>
                  </a:cubicBezTo>
                  <a:cubicBezTo>
                    <a:pt x="1621" y="1507"/>
                    <a:pt x="1781" y="1233"/>
                    <a:pt x="1873" y="982"/>
                  </a:cubicBezTo>
                  <a:cubicBezTo>
                    <a:pt x="1987" y="662"/>
                    <a:pt x="1941" y="297"/>
                    <a:pt x="1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8"/>
            <p:cNvSpPr/>
            <p:nvPr/>
          </p:nvSpPr>
          <p:spPr>
            <a:xfrm>
              <a:off x="1843024" y="3006216"/>
              <a:ext cx="22126" cy="30714"/>
            </a:xfrm>
            <a:custGeom>
              <a:avLst/>
              <a:gdLst/>
              <a:ahLst/>
              <a:cxnLst/>
              <a:rect l="l" t="t" r="r" b="b"/>
              <a:pathLst>
                <a:path w="1234" h="1713" extrusionOk="0">
                  <a:moveTo>
                    <a:pt x="802" y="1"/>
                  </a:moveTo>
                  <a:cubicBezTo>
                    <a:pt x="714" y="1"/>
                    <a:pt x="628" y="35"/>
                    <a:pt x="571" y="115"/>
                  </a:cubicBezTo>
                  <a:cubicBezTo>
                    <a:pt x="548" y="138"/>
                    <a:pt x="548" y="160"/>
                    <a:pt x="526" y="183"/>
                  </a:cubicBezTo>
                  <a:cubicBezTo>
                    <a:pt x="526" y="206"/>
                    <a:pt x="526" y="252"/>
                    <a:pt x="526" y="275"/>
                  </a:cubicBezTo>
                  <a:cubicBezTo>
                    <a:pt x="526" y="343"/>
                    <a:pt x="548" y="411"/>
                    <a:pt x="594" y="457"/>
                  </a:cubicBezTo>
                  <a:cubicBezTo>
                    <a:pt x="548" y="503"/>
                    <a:pt x="503" y="548"/>
                    <a:pt x="457" y="594"/>
                  </a:cubicBezTo>
                  <a:cubicBezTo>
                    <a:pt x="389" y="685"/>
                    <a:pt x="297" y="800"/>
                    <a:pt x="252" y="891"/>
                  </a:cubicBezTo>
                  <a:cubicBezTo>
                    <a:pt x="183" y="1005"/>
                    <a:pt x="138" y="1119"/>
                    <a:pt x="92" y="1233"/>
                  </a:cubicBezTo>
                  <a:cubicBezTo>
                    <a:pt x="46" y="1370"/>
                    <a:pt x="1" y="1530"/>
                    <a:pt x="46" y="1644"/>
                  </a:cubicBezTo>
                  <a:cubicBezTo>
                    <a:pt x="69" y="1690"/>
                    <a:pt x="120" y="1713"/>
                    <a:pt x="169" y="1713"/>
                  </a:cubicBezTo>
                  <a:cubicBezTo>
                    <a:pt x="217" y="1713"/>
                    <a:pt x="263" y="1690"/>
                    <a:pt x="275" y="1644"/>
                  </a:cubicBezTo>
                  <a:cubicBezTo>
                    <a:pt x="297" y="1598"/>
                    <a:pt x="297" y="1530"/>
                    <a:pt x="320" y="1461"/>
                  </a:cubicBezTo>
                  <a:cubicBezTo>
                    <a:pt x="343" y="1416"/>
                    <a:pt x="366" y="1347"/>
                    <a:pt x="389" y="1302"/>
                  </a:cubicBezTo>
                  <a:cubicBezTo>
                    <a:pt x="434" y="1188"/>
                    <a:pt x="480" y="1096"/>
                    <a:pt x="548" y="1005"/>
                  </a:cubicBezTo>
                  <a:cubicBezTo>
                    <a:pt x="594" y="891"/>
                    <a:pt x="663" y="822"/>
                    <a:pt x="731" y="731"/>
                  </a:cubicBezTo>
                  <a:cubicBezTo>
                    <a:pt x="777" y="685"/>
                    <a:pt x="800" y="663"/>
                    <a:pt x="822" y="640"/>
                  </a:cubicBezTo>
                  <a:cubicBezTo>
                    <a:pt x="845" y="640"/>
                    <a:pt x="845" y="640"/>
                    <a:pt x="868" y="663"/>
                  </a:cubicBezTo>
                  <a:cubicBezTo>
                    <a:pt x="891" y="685"/>
                    <a:pt x="914" y="685"/>
                    <a:pt x="936" y="685"/>
                  </a:cubicBezTo>
                  <a:cubicBezTo>
                    <a:pt x="948" y="697"/>
                    <a:pt x="965" y="703"/>
                    <a:pt x="982" y="703"/>
                  </a:cubicBezTo>
                  <a:cubicBezTo>
                    <a:pt x="999" y="703"/>
                    <a:pt x="1016" y="697"/>
                    <a:pt x="1028" y="685"/>
                  </a:cubicBezTo>
                  <a:cubicBezTo>
                    <a:pt x="1073" y="685"/>
                    <a:pt x="1142" y="663"/>
                    <a:pt x="1165" y="617"/>
                  </a:cubicBezTo>
                  <a:cubicBezTo>
                    <a:pt x="1188" y="594"/>
                    <a:pt x="1188" y="571"/>
                    <a:pt x="1210" y="548"/>
                  </a:cubicBezTo>
                  <a:cubicBezTo>
                    <a:pt x="1210" y="526"/>
                    <a:pt x="1210" y="503"/>
                    <a:pt x="1210" y="457"/>
                  </a:cubicBezTo>
                  <a:cubicBezTo>
                    <a:pt x="1233" y="411"/>
                    <a:pt x="1210" y="366"/>
                    <a:pt x="1210" y="320"/>
                  </a:cubicBezTo>
                  <a:cubicBezTo>
                    <a:pt x="1188" y="229"/>
                    <a:pt x="1142" y="160"/>
                    <a:pt x="1051" y="92"/>
                  </a:cubicBezTo>
                  <a:cubicBezTo>
                    <a:pt x="982" y="35"/>
                    <a:pt x="891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8"/>
            <p:cNvSpPr/>
            <p:nvPr/>
          </p:nvSpPr>
          <p:spPr>
            <a:xfrm>
              <a:off x="1886416" y="3017925"/>
              <a:ext cx="37671" cy="19006"/>
            </a:xfrm>
            <a:custGeom>
              <a:avLst/>
              <a:gdLst/>
              <a:ahLst/>
              <a:cxnLst/>
              <a:rect l="l" t="t" r="r" b="b"/>
              <a:pathLst>
                <a:path w="2101" h="1060" extrusionOk="0">
                  <a:moveTo>
                    <a:pt x="1776" y="1"/>
                  </a:moveTo>
                  <a:cubicBezTo>
                    <a:pt x="1761" y="1"/>
                    <a:pt x="1747" y="3"/>
                    <a:pt x="1735" y="10"/>
                  </a:cubicBezTo>
                  <a:cubicBezTo>
                    <a:pt x="1689" y="10"/>
                    <a:pt x="1666" y="10"/>
                    <a:pt x="1644" y="32"/>
                  </a:cubicBezTo>
                  <a:cubicBezTo>
                    <a:pt x="1621" y="32"/>
                    <a:pt x="1598" y="55"/>
                    <a:pt x="1575" y="78"/>
                  </a:cubicBezTo>
                  <a:cubicBezTo>
                    <a:pt x="1552" y="101"/>
                    <a:pt x="1552" y="101"/>
                    <a:pt x="1552" y="124"/>
                  </a:cubicBezTo>
                  <a:cubicBezTo>
                    <a:pt x="1529" y="147"/>
                    <a:pt x="1529" y="147"/>
                    <a:pt x="1529" y="169"/>
                  </a:cubicBezTo>
                  <a:cubicBezTo>
                    <a:pt x="1507" y="192"/>
                    <a:pt x="1507" y="192"/>
                    <a:pt x="1507" y="215"/>
                  </a:cubicBezTo>
                  <a:cubicBezTo>
                    <a:pt x="1507" y="215"/>
                    <a:pt x="1507" y="238"/>
                    <a:pt x="1507" y="238"/>
                  </a:cubicBezTo>
                  <a:cubicBezTo>
                    <a:pt x="1392" y="238"/>
                    <a:pt x="1278" y="283"/>
                    <a:pt x="1187" y="306"/>
                  </a:cubicBezTo>
                  <a:cubicBezTo>
                    <a:pt x="1027" y="352"/>
                    <a:pt x="890" y="398"/>
                    <a:pt x="753" y="489"/>
                  </a:cubicBezTo>
                  <a:cubicBezTo>
                    <a:pt x="616" y="557"/>
                    <a:pt x="479" y="626"/>
                    <a:pt x="343" y="717"/>
                  </a:cubicBezTo>
                  <a:cubicBezTo>
                    <a:pt x="274" y="740"/>
                    <a:pt x="206" y="786"/>
                    <a:pt x="137" y="831"/>
                  </a:cubicBezTo>
                  <a:cubicBezTo>
                    <a:pt x="91" y="854"/>
                    <a:pt x="0" y="900"/>
                    <a:pt x="0" y="991"/>
                  </a:cubicBezTo>
                  <a:cubicBezTo>
                    <a:pt x="0" y="1024"/>
                    <a:pt x="37" y="1046"/>
                    <a:pt x="83" y="1046"/>
                  </a:cubicBezTo>
                  <a:cubicBezTo>
                    <a:pt x="100" y="1046"/>
                    <a:pt x="119" y="1043"/>
                    <a:pt x="137" y="1037"/>
                  </a:cubicBezTo>
                  <a:cubicBezTo>
                    <a:pt x="137" y="1060"/>
                    <a:pt x="137" y="1060"/>
                    <a:pt x="137" y="1060"/>
                  </a:cubicBezTo>
                  <a:cubicBezTo>
                    <a:pt x="274" y="1014"/>
                    <a:pt x="388" y="945"/>
                    <a:pt x="502" y="877"/>
                  </a:cubicBezTo>
                  <a:cubicBezTo>
                    <a:pt x="639" y="808"/>
                    <a:pt x="753" y="740"/>
                    <a:pt x="890" y="671"/>
                  </a:cubicBezTo>
                  <a:cubicBezTo>
                    <a:pt x="1004" y="603"/>
                    <a:pt x="1141" y="557"/>
                    <a:pt x="1256" y="512"/>
                  </a:cubicBezTo>
                  <a:cubicBezTo>
                    <a:pt x="1347" y="489"/>
                    <a:pt x="1438" y="489"/>
                    <a:pt x="1529" y="466"/>
                  </a:cubicBezTo>
                  <a:lnTo>
                    <a:pt x="1552" y="466"/>
                  </a:lnTo>
                  <a:cubicBezTo>
                    <a:pt x="1552" y="466"/>
                    <a:pt x="1552" y="489"/>
                    <a:pt x="1552" y="489"/>
                  </a:cubicBezTo>
                  <a:cubicBezTo>
                    <a:pt x="1552" y="489"/>
                    <a:pt x="1575" y="512"/>
                    <a:pt x="1598" y="512"/>
                  </a:cubicBezTo>
                  <a:cubicBezTo>
                    <a:pt x="1598" y="535"/>
                    <a:pt x="1644" y="557"/>
                    <a:pt x="1666" y="557"/>
                  </a:cubicBezTo>
                  <a:lnTo>
                    <a:pt x="1781" y="557"/>
                  </a:lnTo>
                  <a:cubicBezTo>
                    <a:pt x="1803" y="569"/>
                    <a:pt x="1832" y="574"/>
                    <a:pt x="1863" y="574"/>
                  </a:cubicBezTo>
                  <a:cubicBezTo>
                    <a:pt x="1895" y="574"/>
                    <a:pt x="1929" y="569"/>
                    <a:pt x="1963" y="557"/>
                  </a:cubicBezTo>
                  <a:cubicBezTo>
                    <a:pt x="1963" y="535"/>
                    <a:pt x="1986" y="535"/>
                    <a:pt x="1986" y="535"/>
                  </a:cubicBezTo>
                  <a:cubicBezTo>
                    <a:pt x="2009" y="535"/>
                    <a:pt x="2009" y="512"/>
                    <a:pt x="2032" y="512"/>
                  </a:cubicBezTo>
                  <a:cubicBezTo>
                    <a:pt x="2054" y="489"/>
                    <a:pt x="2077" y="466"/>
                    <a:pt x="2100" y="420"/>
                  </a:cubicBezTo>
                  <a:cubicBezTo>
                    <a:pt x="2100" y="398"/>
                    <a:pt x="2100" y="352"/>
                    <a:pt x="2100" y="306"/>
                  </a:cubicBezTo>
                  <a:cubicBezTo>
                    <a:pt x="2100" y="306"/>
                    <a:pt x="2100" y="283"/>
                    <a:pt x="2077" y="261"/>
                  </a:cubicBezTo>
                  <a:cubicBezTo>
                    <a:pt x="2077" y="238"/>
                    <a:pt x="2054" y="215"/>
                    <a:pt x="2054" y="192"/>
                  </a:cubicBezTo>
                  <a:cubicBezTo>
                    <a:pt x="2032" y="169"/>
                    <a:pt x="2009" y="169"/>
                    <a:pt x="2009" y="147"/>
                  </a:cubicBezTo>
                  <a:cubicBezTo>
                    <a:pt x="1963" y="101"/>
                    <a:pt x="1940" y="78"/>
                    <a:pt x="1895" y="55"/>
                  </a:cubicBezTo>
                  <a:cubicBezTo>
                    <a:pt x="1861" y="22"/>
                    <a:pt x="1816" y="1"/>
                    <a:pt x="1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8"/>
            <p:cNvSpPr/>
            <p:nvPr/>
          </p:nvSpPr>
          <p:spPr>
            <a:xfrm>
              <a:off x="1896833" y="3057372"/>
              <a:ext cx="52212" cy="11888"/>
            </a:xfrm>
            <a:custGeom>
              <a:avLst/>
              <a:gdLst/>
              <a:ahLst/>
              <a:cxnLst/>
              <a:rect l="l" t="t" r="r" b="b"/>
              <a:pathLst>
                <a:path w="2912" h="663" extrusionOk="0">
                  <a:moveTo>
                    <a:pt x="2455" y="1"/>
                  </a:moveTo>
                  <a:cubicBezTo>
                    <a:pt x="2409" y="24"/>
                    <a:pt x="2386" y="24"/>
                    <a:pt x="2364" y="46"/>
                  </a:cubicBezTo>
                  <a:cubicBezTo>
                    <a:pt x="2341" y="69"/>
                    <a:pt x="2318" y="69"/>
                    <a:pt x="2295" y="92"/>
                  </a:cubicBezTo>
                  <a:cubicBezTo>
                    <a:pt x="2295" y="92"/>
                    <a:pt x="2295" y="92"/>
                    <a:pt x="2295" y="115"/>
                  </a:cubicBezTo>
                  <a:cubicBezTo>
                    <a:pt x="2272" y="138"/>
                    <a:pt x="2249" y="161"/>
                    <a:pt x="2249" y="183"/>
                  </a:cubicBezTo>
                  <a:cubicBezTo>
                    <a:pt x="2249" y="229"/>
                    <a:pt x="2227" y="252"/>
                    <a:pt x="2249" y="298"/>
                  </a:cubicBezTo>
                  <a:cubicBezTo>
                    <a:pt x="2249" y="298"/>
                    <a:pt x="2249" y="298"/>
                    <a:pt x="2249" y="320"/>
                  </a:cubicBezTo>
                  <a:cubicBezTo>
                    <a:pt x="2227" y="320"/>
                    <a:pt x="2204" y="320"/>
                    <a:pt x="2181" y="343"/>
                  </a:cubicBezTo>
                  <a:cubicBezTo>
                    <a:pt x="2090" y="366"/>
                    <a:pt x="1998" y="366"/>
                    <a:pt x="1930" y="366"/>
                  </a:cubicBezTo>
                  <a:lnTo>
                    <a:pt x="1359" y="366"/>
                  </a:lnTo>
                  <a:cubicBezTo>
                    <a:pt x="994" y="366"/>
                    <a:pt x="629" y="298"/>
                    <a:pt x="264" y="229"/>
                  </a:cubicBezTo>
                  <a:cubicBezTo>
                    <a:pt x="253" y="228"/>
                    <a:pt x="243" y="227"/>
                    <a:pt x="233" y="227"/>
                  </a:cubicBezTo>
                  <a:cubicBezTo>
                    <a:pt x="71" y="227"/>
                    <a:pt x="0" y="393"/>
                    <a:pt x="172" y="457"/>
                  </a:cubicBezTo>
                  <a:cubicBezTo>
                    <a:pt x="606" y="594"/>
                    <a:pt x="1063" y="663"/>
                    <a:pt x="1542" y="663"/>
                  </a:cubicBezTo>
                  <a:cubicBezTo>
                    <a:pt x="1770" y="663"/>
                    <a:pt x="1998" y="663"/>
                    <a:pt x="2227" y="640"/>
                  </a:cubicBezTo>
                  <a:cubicBezTo>
                    <a:pt x="2295" y="640"/>
                    <a:pt x="2364" y="617"/>
                    <a:pt x="2432" y="571"/>
                  </a:cubicBezTo>
                  <a:lnTo>
                    <a:pt x="2455" y="571"/>
                  </a:lnTo>
                  <a:cubicBezTo>
                    <a:pt x="2455" y="594"/>
                    <a:pt x="2478" y="594"/>
                    <a:pt x="2478" y="594"/>
                  </a:cubicBezTo>
                  <a:cubicBezTo>
                    <a:pt x="2501" y="594"/>
                    <a:pt x="2523" y="594"/>
                    <a:pt x="2546" y="617"/>
                  </a:cubicBezTo>
                  <a:lnTo>
                    <a:pt x="2706" y="617"/>
                  </a:lnTo>
                  <a:cubicBezTo>
                    <a:pt x="2729" y="594"/>
                    <a:pt x="2752" y="594"/>
                    <a:pt x="2752" y="594"/>
                  </a:cubicBezTo>
                  <a:cubicBezTo>
                    <a:pt x="2774" y="571"/>
                    <a:pt x="2797" y="571"/>
                    <a:pt x="2820" y="549"/>
                  </a:cubicBezTo>
                  <a:cubicBezTo>
                    <a:pt x="2866" y="526"/>
                    <a:pt x="2889" y="480"/>
                    <a:pt x="2889" y="434"/>
                  </a:cubicBezTo>
                  <a:cubicBezTo>
                    <a:pt x="2911" y="412"/>
                    <a:pt x="2911" y="389"/>
                    <a:pt x="2911" y="366"/>
                  </a:cubicBezTo>
                  <a:cubicBezTo>
                    <a:pt x="2911" y="343"/>
                    <a:pt x="2911" y="298"/>
                    <a:pt x="2911" y="275"/>
                  </a:cubicBezTo>
                  <a:cubicBezTo>
                    <a:pt x="2911" y="275"/>
                    <a:pt x="2889" y="252"/>
                    <a:pt x="2889" y="252"/>
                  </a:cubicBezTo>
                  <a:cubicBezTo>
                    <a:pt x="2889" y="229"/>
                    <a:pt x="2866" y="206"/>
                    <a:pt x="2866" y="183"/>
                  </a:cubicBezTo>
                  <a:cubicBezTo>
                    <a:pt x="2843" y="161"/>
                    <a:pt x="2820" y="138"/>
                    <a:pt x="2797" y="115"/>
                  </a:cubicBezTo>
                  <a:cubicBezTo>
                    <a:pt x="2774" y="115"/>
                    <a:pt x="2752" y="92"/>
                    <a:pt x="2752" y="92"/>
                  </a:cubicBezTo>
                  <a:cubicBezTo>
                    <a:pt x="2706" y="69"/>
                    <a:pt x="2683" y="46"/>
                    <a:pt x="2660" y="24"/>
                  </a:cubicBezTo>
                  <a:cubicBezTo>
                    <a:pt x="2592" y="1"/>
                    <a:pt x="2523" y="1"/>
                    <a:pt x="2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8"/>
            <p:cNvSpPr/>
            <p:nvPr/>
          </p:nvSpPr>
          <p:spPr>
            <a:xfrm>
              <a:off x="1865545" y="3041719"/>
              <a:ext cx="32758" cy="20422"/>
            </a:xfrm>
            <a:custGeom>
              <a:avLst/>
              <a:gdLst/>
              <a:ahLst/>
              <a:cxnLst/>
              <a:rect l="l" t="t" r="r" b="b"/>
              <a:pathLst>
                <a:path w="1827" h="1139" extrusionOk="0">
                  <a:moveTo>
                    <a:pt x="1481" y="1"/>
                  </a:moveTo>
                  <a:cubicBezTo>
                    <a:pt x="1427" y="1"/>
                    <a:pt x="1370" y="18"/>
                    <a:pt x="1324" y="52"/>
                  </a:cubicBezTo>
                  <a:cubicBezTo>
                    <a:pt x="1278" y="75"/>
                    <a:pt x="1278" y="98"/>
                    <a:pt x="1255" y="143"/>
                  </a:cubicBezTo>
                  <a:cubicBezTo>
                    <a:pt x="1255" y="143"/>
                    <a:pt x="1233" y="166"/>
                    <a:pt x="1233" y="189"/>
                  </a:cubicBezTo>
                  <a:cubicBezTo>
                    <a:pt x="1233" y="189"/>
                    <a:pt x="1233" y="212"/>
                    <a:pt x="1233" y="212"/>
                  </a:cubicBezTo>
                  <a:cubicBezTo>
                    <a:pt x="1027" y="235"/>
                    <a:pt x="799" y="349"/>
                    <a:pt x="616" y="463"/>
                  </a:cubicBezTo>
                  <a:cubicBezTo>
                    <a:pt x="411" y="600"/>
                    <a:pt x="228" y="760"/>
                    <a:pt x="69" y="942"/>
                  </a:cubicBezTo>
                  <a:cubicBezTo>
                    <a:pt x="0" y="1011"/>
                    <a:pt x="69" y="1102"/>
                    <a:pt x="137" y="1125"/>
                  </a:cubicBezTo>
                  <a:cubicBezTo>
                    <a:pt x="170" y="1133"/>
                    <a:pt x="204" y="1139"/>
                    <a:pt x="236" y="1139"/>
                  </a:cubicBezTo>
                  <a:cubicBezTo>
                    <a:pt x="292" y="1139"/>
                    <a:pt x="345" y="1123"/>
                    <a:pt x="388" y="1079"/>
                  </a:cubicBezTo>
                  <a:cubicBezTo>
                    <a:pt x="525" y="919"/>
                    <a:pt x="685" y="782"/>
                    <a:pt x="867" y="668"/>
                  </a:cubicBezTo>
                  <a:cubicBezTo>
                    <a:pt x="913" y="646"/>
                    <a:pt x="936" y="623"/>
                    <a:pt x="982" y="600"/>
                  </a:cubicBezTo>
                  <a:cubicBezTo>
                    <a:pt x="1050" y="577"/>
                    <a:pt x="1096" y="554"/>
                    <a:pt x="1141" y="531"/>
                  </a:cubicBezTo>
                  <a:cubicBezTo>
                    <a:pt x="1164" y="509"/>
                    <a:pt x="1210" y="509"/>
                    <a:pt x="1233" y="486"/>
                  </a:cubicBezTo>
                  <a:cubicBezTo>
                    <a:pt x="1233" y="509"/>
                    <a:pt x="1233" y="509"/>
                    <a:pt x="1255" y="509"/>
                  </a:cubicBezTo>
                  <a:cubicBezTo>
                    <a:pt x="1318" y="587"/>
                    <a:pt x="1412" y="622"/>
                    <a:pt x="1509" y="622"/>
                  </a:cubicBezTo>
                  <a:cubicBezTo>
                    <a:pt x="1554" y="622"/>
                    <a:pt x="1600" y="614"/>
                    <a:pt x="1643" y="600"/>
                  </a:cubicBezTo>
                  <a:cubicBezTo>
                    <a:pt x="1689" y="577"/>
                    <a:pt x="1735" y="531"/>
                    <a:pt x="1780" y="486"/>
                  </a:cubicBezTo>
                  <a:cubicBezTo>
                    <a:pt x="1780" y="463"/>
                    <a:pt x="1803" y="440"/>
                    <a:pt x="1803" y="417"/>
                  </a:cubicBezTo>
                  <a:cubicBezTo>
                    <a:pt x="1803" y="394"/>
                    <a:pt x="1826" y="372"/>
                    <a:pt x="1826" y="372"/>
                  </a:cubicBezTo>
                  <a:cubicBezTo>
                    <a:pt x="1803" y="349"/>
                    <a:pt x="1803" y="326"/>
                    <a:pt x="1803" y="303"/>
                  </a:cubicBezTo>
                  <a:cubicBezTo>
                    <a:pt x="1803" y="258"/>
                    <a:pt x="1758" y="212"/>
                    <a:pt x="1735" y="166"/>
                  </a:cubicBezTo>
                  <a:cubicBezTo>
                    <a:pt x="1735" y="143"/>
                    <a:pt x="1712" y="143"/>
                    <a:pt x="1712" y="121"/>
                  </a:cubicBezTo>
                  <a:cubicBezTo>
                    <a:pt x="1689" y="98"/>
                    <a:pt x="1666" y="75"/>
                    <a:pt x="1621" y="52"/>
                  </a:cubicBezTo>
                  <a:cubicBezTo>
                    <a:pt x="1586" y="18"/>
                    <a:pt x="1535" y="1"/>
                    <a:pt x="1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8"/>
            <p:cNvSpPr/>
            <p:nvPr/>
          </p:nvSpPr>
          <p:spPr>
            <a:xfrm>
              <a:off x="1823731" y="2966930"/>
              <a:ext cx="18486" cy="29602"/>
            </a:xfrm>
            <a:custGeom>
              <a:avLst/>
              <a:gdLst/>
              <a:ahLst/>
              <a:cxnLst/>
              <a:rect l="l" t="t" r="r" b="b"/>
              <a:pathLst>
                <a:path w="1031" h="1651" extrusionOk="0">
                  <a:moveTo>
                    <a:pt x="597" y="0"/>
                  </a:moveTo>
                  <a:cubicBezTo>
                    <a:pt x="552" y="23"/>
                    <a:pt x="506" y="23"/>
                    <a:pt x="483" y="69"/>
                  </a:cubicBezTo>
                  <a:cubicBezTo>
                    <a:pt x="460" y="92"/>
                    <a:pt x="415" y="115"/>
                    <a:pt x="415" y="160"/>
                  </a:cubicBezTo>
                  <a:cubicBezTo>
                    <a:pt x="392" y="183"/>
                    <a:pt x="392" y="229"/>
                    <a:pt x="415" y="274"/>
                  </a:cubicBezTo>
                  <a:cubicBezTo>
                    <a:pt x="415" y="274"/>
                    <a:pt x="438" y="297"/>
                    <a:pt x="438" y="320"/>
                  </a:cubicBezTo>
                  <a:cubicBezTo>
                    <a:pt x="460" y="343"/>
                    <a:pt x="460" y="343"/>
                    <a:pt x="483" y="366"/>
                  </a:cubicBezTo>
                  <a:cubicBezTo>
                    <a:pt x="483" y="366"/>
                    <a:pt x="506" y="366"/>
                    <a:pt x="506" y="388"/>
                  </a:cubicBezTo>
                  <a:cubicBezTo>
                    <a:pt x="415" y="525"/>
                    <a:pt x="323" y="708"/>
                    <a:pt x="255" y="868"/>
                  </a:cubicBezTo>
                  <a:cubicBezTo>
                    <a:pt x="164" y="1073"/>
                    <a:pt x="95" y="1279"/>
                    <a:pt x="27" y="1484"/>
                  </a:cubicBezTo>
                  <a:cubicBezTo>
                    <a:pt x="0" y="1590"/>
                    <a:pt x="105" y="1650"/>
                    <a:pt x="206" y="1650"/>
                  </a:cubicBezTo>
                  <a:cubicBezTo>
                    <a:pt x="279" y="1650"/>
                    <a:pt x="350" y="1619"/>
                    <a:pt x="369" y="1553"/>
                  </a:cubicBezTo>
                  <a:cubicBezTo>
                    <a:pt x="438" y="1347"/>
                    <a:pt x="529" y="1142"/>
                    <a:pt x="597" y="959"/>
                  </a:cubicBezTo>
                  <a:cubicBezTo>
                    <a:pt x="666" y="776"/>
                    <a:pt x="734" y="617"/>
                    <a:pt x="757" y="434"/>
                  </a:cubicBezTo>
                  <a:lnTo>
                    <a:pt x="803" y="434"/>
                  </a:lnTo>
                  <a:cubicBezTo>
                    <a:pt x="826" y="411"/>
                    <a:pt x="871" y="411"/>
                    <a:pt x="894" y="411"/>
                  </a:cubicBezTo>
                  <a:cubicBezTo>
                    <a:pt x="917" y="388"/>
                    <a:pt x="940" y="388"/>
                    <a:pt x="963" y="366"/>
                  </a:cubicBezTo>
                  <a:cubicBezTo>
                    <a:pt x="985" y="366"/>
                    <a:pt x="985" y="343"/>
                    <a:pt x="1008" y="320"/>
                  </a:cubicBezTo>
                  <a:cubicBezTo>
                    <a:pt x="1008" y="297"/>
                    <a:pt x="1031" y="274"/>
                    <a:pt x="1031" y="251"/>
                  </a:cubicBezTo>
                  <a:cubicBezTo>
                    <a:pt x="1031" y="206"/>
                    <a:pt x="1008" y="183"/>
                    <a:pt x="985" y="160"/>
                  </a:cubicBezTo>
                  <a:cubicBezTo>
                    <a:pt x="985" y="137"/>
                    <a:pt x="963" y="115"/>
                    <a:pt x="940" y="92"/>
                  </a:cubicBezTo>
                  <a:cubicBezTo>
                    <a:pt x="894" y="69"/>
                    <a:pt x="848" y="46"/>
                    <a:pt x="803" y="23"/>
                  </a:cubicBezTo>
                  <a:cubicBezTo>
                    <a:pt x="734" y="0"/>
                    <a:pt x="666" y="0"/>
                    <a:pt x="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8"/>
            <p:cNvSpPr/>
            <p:nvPr/>
          </p:nvSpPr>
          <p:spPr>
            <a:xfrm>
              <a:off x="1824609" y="2968562"/>
              <a:ext cx="13519" cy="24600"/>
            </a:xfrm>
            <a:custGeom>
              <a:avLst/>
              <a:gdLst/>
              <a:ahLst/>
              <a:cxnLst/>
              <a:rect l="l" t="t" r="r" b="b"/>
              <a:pathLst>
                <a:path w="754" h="1372" extrusionOk="0">
                  <a:moveTo>
                    <a:pt x="389" y="1"/>
                  </a:moveTo>
                  <a:cubicBezTo>
                    <a:pt x="366" y="24"/>
                    <a:pt x="366" y="24"/>
                    <a:pt x="366" y="24"/>
                  </a:cubicBezTo>
                  <a:cubicBezTo>
                    <a:pt x="366" y="46"/>
                    <a:pt x="343" y="46"/>
                    <a:pt x="343" y="46"/>
                  </a:cubicBezTo>
                  <a:cubicBezTo>
                    <a:pt x="343" y="69"/>
                    <a:pt x="343" y="69"/>
                    <a:pt x="320" y="92"/>
                  </a:cubicBezTo>
                  <a:cubicBezTo>
                    <a:pt x="320" y="115"/>
                    <a:pt x="320" y="115"/>
                    <a:pt x="320" y="138"/>
                  </a:cubicBezTo>
                  <a:cubicBezTo>
                    <a:pt x="320" y="160"/>
                    <a:pt x="320" y="183"/>
                    <a:pt x="320" y="183"/>
                  </a:cubicBezTo>
                  <a:cubicBezTo>
                    <a:pt x="320" y="206"/>
                    <a:pt x="320" y="206"/>
                    <a:pt x="320" y="206"/>
                  </a:cubicBezTo>
                  <a:cubicBezTo>
                    <a:pt x="343" y="229"/>
                    <a:pt x="343" y="252"/>
                    <a:pt x="366" y="252"/>
                  </a:cubicBezTo>
                  <a:cubicBezTo>
                    <a:pt x="366" y="275"/>
                    <a:pt x="389" y="275"/>
                    <a:pt x="389" y="297"/>
                  </a:cubicBezTo>
                  <a:lnTo>
                    <a:pt x="411" y="297"/>
                  </a:lnTo>
                  <a:cubicBezTo>
                    <a:pt x="343" y="457"/>
                    <a:pt x="252" y="594"/>
                    <a:pt x="183" y="754"/>
                  </a:cubicBezTo>
                  <a:cubicBezTo>
                    <a:pt x="137" y="845"/>
                    <a:pt x="115" y="914"/>
                    <a:pt x="69" y="1005"/>
                  </a:cubicBezTo>
                  <a:cubicBezTo>
                    <a:pt x="46" y="1096"/>
                    <a:pt x="1" y="1188"/>
                    <a:pt x="1" y="1279"/>
                  </a:cubicBezTo>
                  <a:cubicBezTo>
                    <a:pt x="13" y="1343"/>
                    <a:pt x="62" y="1371"/>
                    <a:pt x="111" y="1371"/>
                  </a:cubicBezTo>
                  <a:cubicBezTo>
                    <a:pt x="149" y="1371"/>
                    <a:pt x="186" y="1354"/>
                    <a:pt x="206" y="1325"/>
                  </a:cubicBezTo>
                  <a:cubicBezTo>
                    <a:pt x="274" y="1256"/>
                    <a:pt x="297" y="1165"/>
                    <a:pt x="343" y="1073"/>
                  </a:cubicBezTo>
                  <a:cubicBezTo>
                    <a:pt x="366" y="982"/>
                    <a:pt x="389" y="891"/>
                    <a:pt x="411" y="822"/>
                  </a:cubicBezTo>
                  <a:cubicBezTo>
                    <a:pt x="480" y="663"/>
                    <a:pt x="525" y="503"/>
                    <a:pt x="594" y="343"/>
                  </a:cubicBezTo>
                  <a:lnTo>
                    <a:pt x="617" y="343"/>
                  </a:lnTo>
                  <a:cubicBezTo>
                    <a:pt x="640" y="320"/>
                    <a:pt x="662" y="320"/>
                    <a:pt x="662" y="320"/>
                  </a:cubicBezTo>
                  <a:lnTo>
                    <a:pt x="708" y="297"/>
                  </a:lnTo>
                  <a:cubicBezTo>
                    <a:pt x="708" y="297"/>
                    <a:pt x="708" y="275"/>
                    <a:pt x="731" y="275"/>
                  </a:cubicBezTo>
                  <a:cubicBezTo>
                    <a:pt x="731" y="275"/>
                    <a:pt x="754" y="252"/>
                    <a:pt x="754" y="252"/>
                  </a:cubicBezTo>
                  <a:cubicBezTo>
                    <a:pt x="754" y="229"/>
                    <a:pt x="754" y="229"/>
                    <a:pt x="754" y="229"/>
                  </a:cubicBezTo>
                  <a:cubicBezTo>
                    <a:pt x="754" y="229"/>
                    <a:pt x="754" y="206"/>
                    <a:pt x="754" y="206"/>
                  </a:cubicBezTo>
                  <a:cubicBezTo>
                    <a:pt x="754" y="183"/>
                    <a:pt x="754" y="160"/>
                    <a:pt x="731" y="160"/>
                  </a:cubicBezTo>
                  <a:cubicBezTo>
                    <a:pt x="731" y="138"/>
                    <a:pt x="731" y="138"/>
                    <a:pt x="708" y="138"/>
                  </a:cubicBezTo>
                  <a:cubicBezTo>
                    <a:pt x="708" y="115"/>
                    <a:pt x="685" y="92"/>
                    <a:pt x="662" y="92"/>
                  </a:cubicBezTo>
                  <a:cubicBezTo>
                    <a:pt x="662" y="92"/>
                    <a:pt x="662" y="92"/>
                    <a:pt x="617" y="69"/>
                  </a:cubicBezTo>
                  <a:lnTo>
                    <a:pt x="594" y="69"/>
                  </a:lnTo>
                  <a:cubicBezTo>
                    <a:pt x="571" y="69"/>
                    <a:pt x="571" y="46"/>
                    <a:pt x="571" y="46"/>
                  </a:cubicBezTo>
                  <a:cubicBezTo>
                    <a:pt x="571" y="24"/>
                    <a:pt x="571" y="24"/>
                    <a:pt x="548" y="24"/>
                  </a:cubicBezTo>
                  <a:cubicBezTo>
                    <a:pt x="525" y="1"/>
                    <a:pt x="503" y="1"/>
                    <a:pt x="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8"/>
            <p:cNvSpPr/>
            <p:nvPr/>
          </p:nvSpPr>
          <p:spPr>
            <a:xfrm>
              <a:off x="1842612" y="3005607"/>
              <a:ext cx="16800" cy="30104"/>
            </a:xfrm>
            <a:custGeom>
              <a:avLst/>
              <a:gdLst/>
              <a:ahLst/>
              <a:cxnLst/>
              <a:rect l="l" t="t" r="r" b="b"/>
              <a:pathLst>
                <a:path w="937" h="1679" extrusionOk="0">
                  <a:moveTo>
                    <a:pt x="720" y="0"/>
                  </a:moveTo>
                  <a:cubicBezTo>
                    <a:pt x="686" y="0"/>
                    <a:pt x="651" y="12"/>
                    <a:pt x="617" y="35"/>
                  </a:cubicBezTo>
                  <a:cubicBezTo>
                    <a:pt x="526" y="103"/>
                    <a:pt x="457" y="217"/>
                    <a:pt x="457" y="331"/>
                  </a:cubicBezTo>
                  <a:cubicBezTo>
                    <a:pt x="480" y="400"/>
                    <a:pt x="503" y="423"/>
                    <a:pt x="526" y="468"/>
                  </a:cubicBezTo>
                  <a:cubicBezTo>
                    <a:pt x="503" y="468"/>
                    <a:pt x="503" y="468"/>
                    <a:pt x="503" y="491"/>
                  </a:cubicBezTo>
                  <a:cubicBezTo>
                    <a:pt x="252" y="788"/>
                    <a:pt x="46" y="1176"/>
                    <a:pt x="1" y="1587"/>
                  </a:cubicBezTo>
                  <a:cubicBezTo>
                    <a:pt x="1" y="1632"/>
                    <a:pt x="69" y="1678"/>
                    <a:pt x="115" y="1678"/>
                  </a:cubicBezTo>
                  <a:cubicBezTo>
                    <a:pt x="161" y="1678"/>
                    <a:pt x="252" y="1655"/>
                    <a:pt x="275" y="1610"/>
                  </a:cubicBezTo>
                  <a:cubicBezTo>
                    <a:pt x="366" y="1244"/>
                    <a:pt x="480" y="902"/>
                    <a:pt x="686" y="605"/>
                  </a:cubicBezTo>
                  <a:cubicBezTo>
                    <a:pt x="754" y="605"/>
                    <a:pt x="800" y="605"/>
                    <a:pt x="845" y="582"/>
                  </a:cubicBezTo>
                  <a:cubicBezTo>
                    <a:pt x="868" y="582"/>
                    <a:pt x="891" y="560"/>
                    <a:pt x="914" y="560"/>
                  </a:cubicBezTo>
                  <a:cubicBezTo>
                    <a:pt x="914" y="537"/>
                    <a:pt x="937" y="514"/>
                    <a:pt x="937" y="491"/>
                  </a:cubicBezTo>
                  <a:cubicBezTo>
                    <a:pt x="914" y="445"/>
                    <a:pt x="914" y="423"/>
                    <a:pt x="891" y="400"/>
                  </a:cubicBezTo>
                  <a:cubicBezTo>
                    <a:pt x="868" y="377"/>
                    <a:pt x="845" y="377"/>
                    <a:pt x="845" y="354"/>
                  </a:cubicBezTo>
                  <a:cubicBezTo>
                    <a:pt x="823" y="354"/>
                    <a:pt x="823" y="331"/>
                    <a:pt x="800" y="331"/>
                  </a:cubicBezTo>
                  <a:cubicBezTo>
                    <a:pt x="800" y="309"/>
                    <a:pt x="800" y="309"/>
                    <a:pt x="800" y="286"/>
                  </a:cubicBezTo>
                  <a:cubicBezTo>
                    <a:pt x="800" y="286"/>
                    <a:pt x="800" y="263"/>
                    <a:pt x="800" y="240"/>
                  </a:cubicBezTo>
                  <a:cubicBezTo>
                    <a:pt x="800" y="240"/>
                    <a:pt x="800" y="217"/>
                    <a:pt x="823" y="217"/>
                  </a:cubicBezTo>
                  <a:cubicBezTo>
                    <a:pt x="823" y="209"/>
                    <a:pt x="823" y="201"/>
                    <a:pt x="824" y="193"/>
                  </a:cubicBezTo>
                  <a:lnTo>
                    <a:pt x="824" y="193"/>
                  </a:lnTo>
                  <a:cubicBezTo>
                    <a:pt x="831" y="186"/>
                    <a:pt x="838" y="179"/>
                    <a:pt x="844" y="172"/>
                  </a:cubicBezTo>
                  <a:lnTo>
                    <a:pt x="844" y="172"/>
                  </a:lnTo>
                  <a:cubicBezTo>
                    <a:pt x="844" y="172"/>
                    <a:pt x="845" y="172"/>
                    <a:pt x="845" y="172"/>
                  </a:cubicBezTo>
                  <a:lnTo>
                    <a:pt x="845" y="172"/>
                  </a:lnTo>
                  <a:cubicBezTo>
                    <a:pt x="845" y="172"/>
                    <a:pt x="844" y="172"/>
                    <a:pt x="844" y="172"/>
                  </a:cubicBezTo>
                  <a:lnTo>
                    <a:pt x="844" y="172"/>
                  </a:lnTo>
                  <a:cubicBezTo>
                    <a:pt x="858" y="155"/>
                    <a:pt x="868" y="134"/>
                    <a:pt x="868" y="103"/>
                  </a:cubicBezTo>
                  <a:cubicBezTo>
                    <a:pt x="868" y="80"/>
                    <a:pt x="845" y="57"/>
                    <a:pt x="823" y="35"/>
                  </a:cubicBezTo>
                  <a:cubicBezTo>
                    <a:pt x="788" y="12"/>
                    <a:pt x="754" y="0"/>
                    <a:pt x="7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8"/>
            <p:cNvSpPr/>
            <p:nvPr/>
          </p:nvSpPr>
          <p:spPr>
            <a:xfrm>
              <a:off x="1883780" y="3017261"/>
              <a:ext cx="36201" cy="22215"/>
            </a:xfrm>
            <a:custGeom>
              <a:avLst/>
              <a:gdLst/>
              <a:ahLst/>
              <a:cxnLst/>
              <a:rect l="l" t="t" r="r" b="b"/>
              <a:pathLst>
                <a:path w="2019" h="1239" extrusionOk="0">
                  <a:moveTo>
                    <a:pt x="1859" y="1"/>
                  </a:moveTo>
                  <a:cubicBezTo>
                    <a:pt x="1836" y="1"/>
                    <a:pt x="1791" y="24"/>
                    <a:pt x="1768" y="47"/>
                  </a:cubicBezTo>
                  <a:cubicBezTo>
                    <a:pt x="1699" y="92"/>
                    <a:pt x="1676" y="138"/>
                    <a:pt x="1631" y="206"/>
                  </a:cubicBezTo>
                  <a:cubicBezTo>
                    <a:pt x="1334" y="298"/>
                    <a:pt x="1060" y="412"/>
                    <a:pt x="786" y="549"/>
                  </a:cubicBezTo>
                  <a:cubicBezTo>
                    <a:pt x="649" y="617"/>
                    <a:pt x="512" y="686"/>
                    <a:pt x="375" y="777"/>
                  </a:cubicBezTo>
                  <a:cubicBezTo>
                    <a:pt x="261" y="891"/>
                    <a:pt x="124" y="982"/>
                    <a:pt x="33" y="1119"/>
                  </a:cubicBezTo>
                  <a:cubicBezTo>
                    <a:pt x="0" y="1185"/>
                    <a:pt x="73" y="1238"/>
                    <a:pt x="142" y="1238"/>
                  </a:cubicBezTo>
                  <a:cubicBezTo>
                    <a:pt x="169" y="1238"/>
                    <a:pt x="196" y="1230"/>
                    <a:pt x="216" y="1211"/>
                  </a:cubicBezTo>
                  <a:cubicBezTo>
                    <a:pt x="330" y="1119"/>
                    <a:pt x="421" y="1005"/>
                    <a:pt x="535" y="914"/>
                  </a:cubicBezTo>
                  <a:cubicBezTo>
                    <a:pt x="649" y="823"/>
                    <a:pt x="786" y="754"/>
                    <a:pt x="923" y="686"/>
                  </a:cubicBezTo>
                  <a:cubicBezTo>
                    <a:pt x="1129" y="572"/>
                    <a:pt x="1334" y="480"/>
                    <a:pt x="1562" y="412"/>
                  </a:cubicBezTo>
                  <a:cubicBezTo>
                    <a:pt x="1562" y="435"/>
                    <a:pt x="1562" y="457"/>
                    <a:pt x="1562" y="480"/>
                  </a:cubicBezTo>
                  <a:cubicBezTo>
                    <a:pt x="1608" y="572"/>
                    <a:pt x="1676" y="594"/>
                    <a:pt x="1768" y="617"/>
                  </a:cubicBezTo>
                  <a:cubicBezTo>
                    <a:pt x="1813" y="617"/>
                    <a:pt x="1859" y="617"/>
                    <a:pt x="1905" y="594"/>
                  </a:cubicBezTo>
                  <a:cubicBezTo>
                    <a:pt x="1950" y="594"/>
                    <a:pt x="1996" y="549"/>
                    <a:pt x="1996" y="526"/>
                  </a:cubicBezTo>
                  <a:cubicBezTo>
                    <a:pt x="2019" y="480"/>
                    <a:pt x="1996" y="435"/>
                    <a:pt x="1973" y="412"/>
                  </a:cubicBezTo>
                  <a:cubicBezTo>
                    <a:pt x="1950" y="389"/>
                    <a:pt x="1928" y="366"/>
                    <a:pt x="1905" y="366"/>
                  </a:cubicBezTo>
                  <a:cubicBezTo>
                    <a:pt x="1905" y="343"/>
                    <a:pt x="1905" y="320"/>
                    <a:pt x="1928" y="320"/>
                  </a:cubicBezTo>
                  <a:cubicBezTo>
                    <a:pt x="1928" y="252"/>
                    <a:pt x="1950" y="206"/>
                    <a:pt x="1973" y="138"/>
                  </a:cubicBezTo>
                  <a:cubicBezTo>
                    <a:pt x="1973" y="138"/>
                    <a:pt x="1973" y="161"/>
                    <a:pt x="1973" y="161"/>
                  </a:cubicBezTo>
                  <a:cubicBezTo>
                    <a:pt x="1996" y="138"/>
                    <a:pt x="1996" y="115"/>
                    <a:pt x="1996" y="69"/>
                  </a:cubicBezTo>
                  <a:cubicBezTo>
                    <a:pt x="1973" y="47"/>
                    <a:pt x="1950" y="47"/>
                    <a:pt x="1928" y="24"/>
                  </a:cubicBezTo>
                  <a:cubicBezTo>
                    <a:pt x="1905" y="24"/>
                    <a:pt x="1882" y="1"/>
                    <a:pt x="18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8"/>
            <p:cNvSpPr/>
            <p:nvPr/>
          </p:nvSpPr>
          <p:spPr>
            <a:xfrm>
              <a:off x="1865867" y="3042239"/>
              <a:ext cx="27110" cy="19741"/>
            </a:xfrm>
            <a:custGeom>
              <a:avLst/>
              <a:gdLst/>
              <a:ahLst/>
              <a:cxnLst/>
              <a:rect l="l" t="t" r="r" b="b"/>
              <a:pathLst>
                <a:path w="1512" h="1101" extrusionOk="0">
                  <a:moveTo>
                    <a:pt x="1352" y="0"/>
                  </a:moveTo>
                  <a:cubicBezTo>
                    <a:pt x="1329" y="0"/>
                    <a:pt x="1283" y="0"/>
                    <a:pt x="1260" y="23"/>
                  </a:cubicBezTo>
                  <a:cubicBezTo>
                    <a:pt x="1215" y="69"/>
                    <a:pt x="1192" y="92"/>
                    <a:pt x="1169" y="160"/>
                  </a:cubicBezTo>
                  <a:cubicBezTo>
                    <a:pt x="941" y="229"/>
                    <a:pt x="758" y="343"/>
                    <a:pt x="553" y="457"/>
                  </a:cubicBezTo>
                  <a:cubicBezTo>
                    <a:pt x="370" y="594"/>
                    <a:pt x="165" y="753"/>
                    <a:pt x="51" y="959"/>
                  </a:cubicBezTo>
                  <a:cubicBezTo>
                    <a:pt x="1" y="1042"/>
                    <a:pt x="71" y="1100"/>
                    <a:pt x="140" y="1100"/>
                  </a:cubicBezTo>
                  <a:cubicBezTo>
                    <a:pt x="166" y="1100"/>
                    <a:pt x="191" y="1092"/>
                    <a:pt x="210" y="1073"/>
                  </a:cubicBezTo>
                  <a:cubicBezTo>
                    <a:pt x="393" y="913"/>
                    <a:pt x="553" y="753"/>
                    <a:pt x="735" y="594"/>
                  </a:cubicBezTo>
                  <a:cubicBezTo>
                    <a:pt x="849" y="502"/>
                    <a:pt x="1009" y="434"/>
                    <a:pt x="1146" y="365"/>
                  </a:cubicBezTo>
                  <a:cubicBezTo>
                    <a:pt x="1146" y="365"/>
                    <a:pt x="1146" y="365"/>
                    <a:pt x="1146" y="388"/>
                  </a:cubicBezTo>
                  <a:cubicBezTo>
                    <a:pt x="1169" y="457"/>
                    <a:pt x="1215" y="502"/>
                    <a:pt x="1283" y="502"/>
                  </a:cubicBezTo>
                  <a:cubicBezTo>
                    <a:pt x="1301" y="509"/>
                    <a:pt x="1320" y="511"/>
                    <a:pt x="1338" y="511"/>
                  </a:cubicBezTo>
                  <a:cubicBezTo>
                    <a:pt x="1387" y="511"/>
                    <a:pt x="1432" y="490"/>
                    <a:pt x="1466" y="457"/>
                  </a:cubicBezTo>
                  <a:cubicBezTo>
                    <a:pt x="1489" y="411"/>
                    <a:pt x="1511" y="388"/>
                    <a:pt x="1489" y="343"/>
                  </a:cubicBezTo>
                  <a:cubicBezTo>
                    <a:pt x="1489" y="334"/>
                    <a:pt x="1486" y="326"/>
                    <a:pt x="1482" y="319"/>
                  </a:cubicBezTo>
                  <a:lnTo>
                    <a:pt x="1482" y="319"/>
                  </a:lnTo>
                  <a:cubicBezTo>
                    <a:pt x="1484" y="320"/>
                    <a:pt x="1486" y="320"/>
                    <a:pt x="1489" y="320"/>
                  </a:cubicBezTo>
                  <a:cubicBezTo>
                    <a:pt x="1466" y="297"/>
                    <a:pt x="1466" y="274"/>
                    <a:pt x="1466" y="251"/>
                  </a:cubicBezTo>
                  <a:cubicBezTo>
                    <a:pt x="1466" y="251"/>
                    <a:pt x="1466" y="229"/>
                    <a:pt x="1466" y="206"/>
                  </a:cubicBezTo>
                  <a:cubicBezTo>
                    <a:pt x="1466" y="183"/>
                    <a:pt x="1466" y="183"/>
                    <a:pt x="1466" y="160"/>
                  </a:cubicBezTo>
                  <a:cubicBezTo>
                    <a:pt x="1489" y="137"/>
                    <a:pt x="1511" y="92"/>
                    <a:pt x="1489" y="69"/>
                  </a:cubicBezTo>
                  <a:cubicBezTo>
                    <a:pt x="1489" y="46"/>
                    <a:pt x="1466" y="23"/>
                    <a:pt x="1443" y="23"/>
                  </a:cubicBezTo>
                  <a:cubicBezTo>
                    <a:pt x="1420" y="0"/>
                    <a:pt x="1374" y="0"/>
                    <a:pt x="1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8"/>
            <p:cNvSpPr/>
            <p:nvPr/>
          </p:nvSpPr>
          <p:spPr>
            <a:xfrm>
              <a:off x="1898053" y="3060904"/>
              <a:ext cx="49756" cy="10166"/>
            </a:xfrm>
            <a:custGeom>
              <a:avLst/>
              <a:gdLst/>
              <a:ahLst/>
              <a:cxnLst/>
              <a:rect l="l" t="t" r="r" b="b"/>
              <a:pathLst>
                <a:path w="2775" h="567" extrusionOk="0">
                  <a:moveTo>
                    <a:pt x="2263" y="0"/>
                  </a:moveTo>
                  <a:cubicBezTo>
                    <a:pt x="2252" y="0"/>
                    <a:pt x="2239" y="3"/>
                    <a:pt x="2227" y="9"/>
                  </a:cubicBezTo>
                  <a:cubicBezTo>
                    <a:pt x="2181" y="9"/>
                    <a:pt x="2136" y="9"/>
                    <a:pt x="2113" y="55"/>
                  </a:cubicBezTo>
                  <a:cubicBezTo>
                    <a:pt x="2113" y="123"/>
                    <a:pt x="2113" y="169"/>
                    <a:pt x="2113" y="215"/>
                  </a:cubicBezTo>
                  <a:cubicBezTo>
                    <a:pt x="2113" y="237"/>
                    <a:pt x="2136" y="260"/>
                    <a:pt x="2159" y="283"/>
                  </a:cubicBezTo>
                  <a:lnTo>
                    <a:pt x="1771" y="283"/>
                  </a:lnTo>
                  <a:cubicBezTo>
                    <a:pt x="1588" y="306"/>
                    <a:pt x="1405" y="306"/>
                    <a:pt x="1223" y="306"/>
                  </a:cubicBezTo>
                  <a:cubicBezTo>
                    <a:pt x="858" y="283"/>
                    <a:pt x="492" y="237"/>
                    <a:pt x="127" y="192"/>
                  </a:cubicBezTo>
                  <a:cubicBezTo>
                    <a:pt x="117" y="189"/>
                    <a:pt x="108" y="188"/>
                    <a:pt x="99" y="188"/>
                  </a:cubicBezTo>
                  <a:cubicBezTo>
                    <a:pt x="28" y="188"/>
                    <a:pt x="0" y="265"/>
                    <a:pt x="82" y="306"/>
                  </a:cubicBezTo>
                  <a:cubicBezTo>
                    <a:pt x="264" y="352"/>
                    <a:pt x="447" y="397"/>
                    <a:pt x="629" y="443"/>
                  </a:cubicBezTo>
                  <a:cubicBezTo>
                    <a:pt x="835" y="489"/>
                    <a:pt x="1040" y="511"/>
                    <a:pt x="1223" y="534"/>
                  </a:cubicBezTo>
                  <a:cubicBezTo>
                    <a:pt x="1368" y="550"/>
                    <a:pt x="1502" y="566"/>
                    <a:pt x="1632" y="566"/>
                  </a:cubicBezTo>
                  <a:cubicBezTo>
                    <a:pt x="1686" y="566"/>
                    <a:pt x="1740" y="564"/>
                    <a:pt x="1793" y="557"/>
                  </a:cubicBezTo>
                  <a:cubicBezTo>
                    <a:pt x="1976" y="534"/>
                    <a:pt x="2159" y="511"/>
                    <a:pt x="2318" y="420"/>
                  </a:cubicBezTo>
                  <a:cubicBezTo>
                    <a:pt x="2341" y="443"/>
                    <a:pt x="2387" y="443"/>
                    <a:pt x="2433" y="466"/>
                  </a:cubicBezTo>
                  <a:cubicBezTo>
                    <a:pt x="2455" y="466"/>
                    <a:pt x="2501" y="489"/>
                    <a:pt x="2547" y="489"/>
                  </a:cubicBezTo>
                  <a:cubicBezTo>
                    <a:pt x="2592" y="489"/>
                    <a:pt x="2638" y="489"/>
                    <a:pt x="2684" y="466"/>
                  </a:cubicBezTo>
                  <a:cubicBezTo>
                    <a:pt x="2729" y="443"/>
                    <a:pt x="2752" y="420"/>
                    <a:pt x="2775" y="397"/>
                  </a:cubicBezTo>
                  <a:cubicBezTo>
                    <a:pt x="2775" y="352"/>
                    <a:pt x="2775" y="329"/>
                    <a:pt x="2752" y="283"/>
                  </a:cubicBezTo>
                  <a:cubicBezTo>
                    <a:pt x="2684" y="215"/>
                    <a:pt x="2592" y="215"/>
                    <a:pt x="2501" y="192"/>
                  </a:cubicBezTo>
                  <a:cubicBezTo>
                    <a:pt x="2478" y="169"/>
                    <a:pt x="2455" y="169"/>
                    <a:pt x="2433" y="169"/>
                  </a:cubicBezTo>
                  <a:cubicBezTo>
                    <a:pt x="2410" y="146"/>
                    <a:pt x="2387" y="123"/>
                    <a:pt x="2387" y="123"/>
                  </a:cubicBezTo>
                  <a:cubicBezTo>
                    <a:pt x="2364" y="101"/>
                    <a:pt x="2364" y="101"/>
                    <a:pt x="2341" y="78"/>
                  </a:cubicBezTo>
                  <a:cubicBezTo>
                    <a:pt x="2341" y="78"/>
                    <a:pt x="2341" y="78"/>
                    <a:pt x="2341" y="55"/>
                  </a:cubicBezTo>
                  <a:cubicBezTo>
                    <a:pt x="2325" y="21"/>
                    <a:pt x="2296" y="0"/>
                    <a:pt x="2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8"/>
            <p:cNvSpPr/>
            <p:nvPr/>
          </p:nvSpPr>
          <p:spPr>
            <a:xfrm>
              <a:off x="1820521" y="3028737"/>
              <a:ext cx="18" cy="412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8"/>
            <p:cNvSpPr/>
            <p:nvPr/>
          </p:nvSpPr>
          <p:spPr>
            <a:xfrm>
              <a:off x="1809458" y="3001106"/>
              <a:ext cx="13537" cy="34605"/>
            </a:xfrm>
            <a:custGeom>
              <a:avLst/>
              <a:gdLst/>
              <a:ahLst/>
              <a:cxnLst/>
              <a:rect l="l" t="t" r="r" b="b"/>
              <a:pathLst>
                <a:path w="755" h="1930" extrusionOk="0">
                  <a:moveTo>
                    <a:pt x="523" y="0"/>
                  </a:moveTo>
                  <a:cubicBezTo>
                    <a:pt x="480" y="0"/>
                    <a:pt x="435" y="12"/>
                    <a:pt x="389" y="35"/>
                  </a:cubicBezTo>
                  <a:cubicBezTo>
                    <a:pt x="298" y="103"/>
                    <a:pt x="206" y="172"/>
                    <a:pt x="115" y="263"/>
                  </a:cubicBezTo>
                  <a:cubicBezTo>
                    <a:pt x="92" y="308"/>
                    <a:pt x="47" y="377"/>
                    <a:pt x="24" y="445"/>
                  </a:cubicBezTo>
                  <a:cubicBezTo>
                    <a:pt x="24" y="468"/>
                    <a:pt x="1" y="514"/>
                    <a:pt x="24" y="537"/>
                  </a:cubicBezTo>
                  <a:cubicBezTo>
                    <a:pt x="24" y="560"/>
                    <a:pt x="24" y="582"/>
                    <a:pt x="24" y="605"/>
                  </a:cubicBezTo>
                  <a:cubicBezTo>
                    <a:pt x="47" y="628"/>
                    <a:pt x="47" y="651"/>
                    <a:pt x="69" y="674"/>
                  </a:cubicBezTo>
                  <a:cubicBezTo>
                    <a:pt x="69" y="696"/>
                    <a:pt x="92" y="696"/>
                    <a:pt x="115" y="696"/>
                  </a:cubicBezTo>
                  <a:cubicBezTo>
                    <a:pt x="115" y="696"/>
                    <a:pt x="115" y="696"/>
                    <a:pt x="115" y="719"/>
                  </a:cubicBezTo>
                  <a:cubicBezTo>
                    <a:pt x="115" y="719"/>
                    <a:pt x="115" y="742"/>
                    <a:pt x="92" y="765"/>
                  </a:cubicBezTo>
                  <a:cubicBezTo>
                    <a:pt x="92" y="788"/>
                    <a:pt x="92" y="788"/>
                    <a:pt x="92" y="788"/>
                  </a:cubicBezTo>
                  <a:cubicBezTo>
                    <a:pt x="115" y="788"/>
                    <a:pt x="115" y="811"/>
                    <a:pt x="115" y="811"/>
                  </a:cubicBezTo>
                  <a:cubicBezTo>
                    <a:pt x="115" y="833"/>
                    <a:pt x="115" y="833"/>
                    <a:pt x="115" y="833"/>
                  </a:cubicBezTo>
                  <a:cubicBezTo>
                    <a:pt x="138" y="856"/>
                    <a:pt x="138" y="856"/>
                    <a:pt x="138" y="856"/>
                  </a:cubicBezTo>
                  <a:cubicBezTo>
                    <a:pt x="161" y="879"/>
                    <a:pt x="184" y="902"/>
                    <a:pt x="229" y="902"/>
                  </a:cubicBezTo>
                  <a:cubicBezTo>
                    <a:pt x="184" y="925"/>
                    <a:pt x="161" y="970"/>
                    <a:pt x="161" y="993"/>
                  </a:cubicBezTo>
                  <a:cubicBezTo>
                    <a:pt x="138" y="1039"/>
                    <a:pt x="115" y="1085"/>
                    <a:pt x="115" y="1153"/>
                  </a:cubicBezTo>
                  <a:cubicBezTo>
                    <a:pt x="92" y="1176"/>
                    <a:pt x="115" y="1199"/>
                    <a:pt x="115" y="1221"/>
                  </a:cubicBezTo>
                  <a:cubicBezTo>
                    <a:pt x="115" y="1267"/>
                    <a:pt x="138" y="1290"/>
                    <a:pt x="161" y="1313"/>
                  </a:cubicBezTo>
                  <a:cubicBezTo>
                    <a:pt x="177" y="1329"/>
                    <a:pt x="204" y="1345"/>
                    <a:pt x="235" y="1345"/>
                  </a:cubicBezTo>
                  <a:cubicBezTo>
                    <a:pt x="248" y="1345"/>
                    <a:pt x="262" y="1342"/>
                    <a:pt x="275" y="1336"/>
                  </a:cubicBezTo>
                  <a:cubicBezTo>
                    <a:pt x="298" y="1336"/>
                    <a:pt x="321" y="1313"/>
                    <a:pt x="343" y="1290"/>
                  </a:cubicBezTo>
                  <a:cubicBezTo>
                    <a:pt x="343" y="1313"/>
                    <a:pt x="343" y="1313"/>
                    <a:pt x="343" y="1336"/>
                  </a:cubicBezTo>
                  <a:cubicBezTo>
                    <a:pt x="321" y="1381"/>
                    <a:pt x="321" y="1427"/>
                    <a:pt x="298" y="1473"/>
                  </a:cubicBezTo>
                  <a:cubicBezTo>
                    <a:pt x="298" y="1495"/>
                    <a:pt x="321" y="1541"/>
                    <a:pt x="321" y="1564"/>
                  </a:cubicBezTo>
                  <a:cubicBezTo>
                    <a:pt x="343" y="1587"/>
                    <a:pt x="366" y="1609"/>
                    <a:pt x="389" y="1632"/>
                  </a:cubicBezTo>
                  <a:cubicBezTo>
                    <a:pt x="412" y="1655"/>
                    <a:pt x="435" y="1655"/>
                    <a:pt x="435" y="1655"/>
                  </a:cubicBezTo>
                  <a:cubicBezTo>
                    <a:pt x="435" y="1678"/>
                    <a:pt x="412" y="1678"/>
                    <a:pt x="412" y="1701"/>
                  </a:cubicBezTo>
                  <a:cubicBezTo>
                    <a:pt x="389" y="1724"/>
                    <a:pt x="389" y="1769"/>
                    <a:pt x="389" y="1792"/>
                  </a:cubicBezTo>
                  <a:cubicBezTo>
                    <a:pt x="389" y="1815"/>
                    <a:pt x="389" y="1838"/>
                    <a:pt x="389" y="1838"/>
                  </a:cubicBezTo>
                  <a:cubicBezTo>
                    <a:pt x="412" y="1861"/>
                    <a:pt x="412" y="1883"/>
                    <a:pt x="435" y="1883"/>
                  </a:cubicBezTo>
                  <a:cubicBezTo>
                    <a:pt x="435" y="1906"/>
                    <a:pt x="457" y="1906"/>
                    <a:pt x="457" y="1906"/>
                  </a:cubicBezTo>
                  <a:cubicBezTo>
                    <a:pt x="480" y="1906"/>
                    <a:pt x="503" y="1929"/>
                    <a:pt x="526" y="1929"/>
                  </a:cubicBezTo>
                  <a:lnTo>
                    <a:pt x="572" y="1929"/>
                  </a:lnTo>
                  <a:cubicBezTo>
                    <a:pt x="594" y="1929"/>
                    <a:pt x="617" y="1906"/>
                    <a:pt x="640" y="1906"/>
                  </a:cubicBezTo>
                  <a:cubicBezTo>
                    <a:pt x="640" y="1906"/>
                    <a:pt x="663" y="1906"/>
                    <a:pt x="663" y="1883"/>
                  </a:cubicBezTo>
                  <a:cubicBezTo>
                    <a:pt x="686" y="1883"/>
                    <a:pt x="709" y="1861"/>
                    <a:pt x="709" y="1838"/>
                  </a:cubicBezTo>
                  <a:cubicBezTo>
                    <a:pt x="709" y="1838"/>
                    <a:pt x="709" y="1838"/>
                    <a:pt x="709" y="1815"/>
                  </a:cubicBezTo>
                  <a:cubicBezTo>
                    <a:pt x="731" y="1815"/>
                    <a:pt x="731" y="1792"/>
                    <a:pt x="731" y="1792"/>
                  </a:cubicBezTo>
                  <a:cubicBezTo>
                    <a:pt x="731" y="1769"/>
                    <a:pt x="731" y="1746"/>
                    <a:pt x="754" y="1701"/>
                  </a:cubicBezTo>
                  <a:cubicBezTo>
                    <a:pt x="754" y="1701"/>
                    <a:pt x="754" y="1678"/>
                    <a:pt x="754" y="1655"/>
                  </a:cubicBezTo>
                  <a:cubicBezTo>
                    <a:pt x="754" y="1655"/>
                    <a:pt x="754" y="1632"/>
                    <a:pt x="731" y="1609"/>
                  </a:cubicBezTo>
                  <a:cubicBezTo>
                    <a:pt x="731" y="1609"/>
                    <a:pt x="731" y="1609"/>
                    <a:pt x="709" y="1587"/>
                  </a:cubicBezTo>
                  <a:cubicBezTo>
                    <a:pt x="709" y="1587"/>
                    <a:pt x="686" y="1587"/>
                    <a:pt x="663" y="1564"/>
                  </a:cubicBezTo>
                  <a:lnTo>
                    <a:pt x="617" y="1564"/>
                  </a:lnTo>
                  <a:cubicBezTo>
                    <a:pt x="617" y="1564"/>
                    <a:pt x="617" y="1564"/>
                    <a:pt x="617" y="1541"/>
                  </a:cubicBezTo>
                  <a:cubicBezTo>
                    <a:pt x="617" y="1518"/>
                    <a:pt x="617" y="1473"/>
                    <a:pt x="617" y="1427"/>
                  </a:cubicBezTo>
                  <a:cubicBezTo>
                    <a:pt x="640" y="1404"/>
                    <a:pt x="640" y="1381"/>
                    <a:pt x="640" y="1358"/>
                  </a:cubicBezTo>
                  <a:cubicBezTo>
                    <a:pt x="640" y="1290"/>
                    <a:pt x="663" y="1221"/>
                    <a:pt x="709" y="1176"/>
                  </a:cubicBezTo>
                  <a:cubicBezTo>
                    <a:pt x="709" y="1153"/>
                    <a:pt x="709" y="1107"/>
                    <a:pt x="686" y="1085"/>
                  </a:cubicBezTo>
                  <a:cubicBezTo>
                    <a:pt x="663" y="1062"/>
                    <a:pt x="640" y="1062"/>
                    <a:pt x="617" y="1039"/>
                  </a:cubicBezTo>
                  <a:cubicBezTo>
                    <a:pt x="605" y="1033"/>
                    <a:pt x="590" y="1030"/>
                    <a:pt x="573" y="1030"/>
                  </a:cubicBezTo>
                  <a:cubicBezTo>
                    <a:pt x="528" y="1030"/>
                    <a:pt x="474" y="1051"/>
                    <a:pt x="457" y="1085"/>
                  </a:cubicBezTo>
                  <a:cubicBezTo>
                    <a:pt x="435" y="1107"/>
                    <a:pt x="412" y="1130"/>
                    <a:pt x="412" y="1153"/>
                  </a:cubicBezTo>
                  <a:cubicBezTo>
                    <a:pt x="412" y="1142"/>
                    <a:pt x="412" y="1136"/>
                    <a:pt x="412" y="1130"/>
                  </a:cubicBezTo>
                  <a:cubicBezTo>
                    <a:pt x="412" y="1085"/>
                    <a:pt x="435" y="1039"/>
                    <a:pt x="457" y="993"/>
                  </a:cubicBezTo>
                  <a:cubicBezTo>
                    <a:pt x="480" y="970"/>
                    <a:pt x="480" y="970"/>
                    <a:pt x="503" y="948"/>
                  </a:cubicBezTo>
                  <a:cubicBezTo>
                    <a:pt x="503" y="948"/>
                    <a:pt x="503" y="925"/>
                    <a:pt x="526" y="925"/>
                  </a:cubicBezTo>
                  <a:cubicBezTo>
                    <a:pt x="526" y="925"/>
                    <a:pt x="526" y="902"/>
                    <a:pt x="526" y="902"/>
                  </a:cubicBezTo>
                  <a:cubicBezTo>
                    <a:pt x="549" y="879"/>
                    <a:pt x="572" y="856"/>
                    <a:pt x="572" y="833"/>
                  </a:cubicBezTo>
                  <a:cubicBezTo>
                    <a:pt x="572" y="811"/>
                    <a:pt x="549" y="788"/>
                    <a:pt x="526" y="765"/>
                  </a:cubicBezTo>
                  <a:cubicBezTo>
                    <a:pt x="503" y="742"/>
                    <a:pt x="457" y="742"/>
                    <a:pt x="435" y="742"/>
                  </a:cubicBezTo>
                  <a:cubicBezTo>
                    <a:pt x="435" y="742"/>
                    <a:pt x="435" y="719"/>
                    <a:pt x="435" y="719"/>
                  </a:cubicBezTo>
                  <a:cubicBezTo>
                    <a:pt x="457" y="674"/>
                    <a:pt x="480" y="651"/>
                    <a:pt x="503" y="628"/>
                  </a:cubicBezTo>
                  <a:cubicBezTo>
                    <a:pt x="526" y="605"/>
                    <a:pt x="549" y="582"/>
                    <a:pt x="549" y="560"/>
                  </a:cubicBezTo>
                  <a:cubicBezTo>
                    <a:pt x="549" y="537"/>
                    <a:pt x="526" y="514"/>
                    <a:pt x="503" y="491"/>
                  </a:cubicBezTo>
                  <a:cubicBezTo>
                    <a:pt x="480" y="468"/>
                    <a:pt x="457" y="468"/>
                    <a:pt x="412" y="468"/>
                  </a:cubicBezTo>
                  <a:cubicBezTo>
                    <a:pt x="412" y="445"/>
                    <a:pt x="412" y="445"/>
                    <a:pt x="435" y="445"/>
                  </a:cubicBezTo>
                  <a:cubicBezTo>
                    <a:pt x="457" y="400"/>
                    <a:pt x="480" y="377"/>
                    <a:pt x="503" y="354"/>
                  </a:cubicBezTo>
                  <a:cubicBezTo>
                    <a:pt x="549" y="308"/>
                    <a:pt x="594" y="263"/>
                    <a:pt x="640" y="217"/>
                  </a:cubicBezTo>
                  <a:cubicBezTo>
                    <a:pt x="686" y="194"/>
                    <a:pt x="709" y="172"/>
                    <a:pt x="709" y="126"/>
                  </a:cubicBezTo>
                  <a:cubicBezTo>
                    <a:pt x="709" y="103"/>
                    <a:pt x="686" y="57"/>
                    <a:pt x="640" y="35"/>
                  </a:cubicBezTo>
                  <a:cubicBezTo>
                    <a:pt x="606" y="12"/>
                    <a:pt x="566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8"/>
            <p:cNvSpPr/>
            <p:nvPr/>
          </p:nvSpPr>
          <p:spPr>
            <a:xfrm>
              <a:off x="1773866" y="3019969"/>
              <a:ext cx="26196" cy="50114"/>
            </a:xfrm>
            <a:custGeom>
              <a:avLst/>
              <a:gdLst/>
              <a:ahLst/>
              <a:cxnLst/>
              <a:rect l="l" t="t" r="r" b="b"/>
              <a:pathLst>
                <a:path w="1461" h="2795" extrusionOk="0">
                  <a:moveTo>
                    <a:pt x="480" y="1"/>
                  </a:moveTo>
                  <a:cubicBezTo>
                    <a:pt x="434" y="1"/>
                    <a:pt x="376" y="22"/>
                    <a:pt x="343" y="55"/>
                  </a:cubicBezTo>
                  <a:cubicBezTo>
                    <a:pt x="228" y="215"/>
                    <a:pt x="114" y="398"/>
                    <a:pt x="46" y="603"/>
                  </a:cubicBezTo>
                  <a:cubicBezTo>
                    <a:pt x="23" y="649"/>
                    <a:pt x="23" y="694"/>
                    <a:pt x="0" y="763"/>
                  </a:cubicBezTo>
                  <a:cubicBezTo>
                    <a:pt x="0" y="854"/>
                    <a:pt x="91" y="900"/>
                    <a:pt x="183" y="900"/>
                  </a:cubicBezTo>
                  <a:cubicBezTo>
                    <a:pt x="137" y="1014"/>
                    <a:pt x="137" y="1128"/>
                    <a:pt x="251" y="1197"/>
                  </a:cubicBezTo>
                  <a:cubicBezTo>
                    <a:pt x="274" y="1208"/>
                    <a:pt x="297" y="1214"/>
                    <a:pt x="320" y="1214"/>
                  </a:cubicBezTo>
                  <a:cubicBezTo>
                    <a:pt x="343" y="1214"/>
                    <a:pt x="365" y="1208"/>
                    <a:pt x="388" y="1197"/>
                  </a:cubicBezTo>
                  <a:lnTo>
                    <a:pt x="388" y="1197"/>
                  </a:lnTo>
                  <a:cubicBezTo>
                    <a:pt x="365" y="1311"/>
                    <a:pt x="343" y="1425"/>
                    <a:pt x="365" y="1516"/>
                  </a:cubicBezTo>
                  <a:cubicBezTo>
                    <a:pt x="383" y="1586"/>
                    <a:pt x="467" y="1616"/>
                    <a:pt x="536" y="1616"/>
                  </a:cubicBezTo>
                  <a:cubicBezTo>
                    <a:pt x="557" y="1616"/>
                    <a:pt x="577" y="1613"/>
                    <a:pt x="594" y="1607"/>
                  </a:cubicBezTo>
                  <a:lnTo>
                    <a:pt x="594" y="1607"/>
                  </a:lnTo>
                  <a:cubicBezTo>
                    <a:pt x="594" y="1653"/>
                    <a:pt x="571" y="1699"/>
                    <a:pt x="571" y="1767"/>
                  </a:cubicBezTo>
                  <a:cubicBezTo>
                    <a:pt x="571" y="1859"/>
                    <a:pt x="571" y="1973"/>
                    <a:pt x="662" y="2041"/>
                  </a:cubicBezTo>
                  <a:cubicBezTo>
                    <a:pt x="696" y="2075"/>
                    <a:pt x="753" y="2096"/>
                    <a:pt x="809" y="2096"/>
                  </a:cubicBezTo>
                  <a:cubicBezTo>
                    <a:pt x="829" y="2096"/>
                    <a:pt x="849" y="2093"/>
                    <a:pt x="868" y="2087"/>
                  </a:cubicBezTo>
                  <a:lnTo>
                    <a:pt x="868" y="2087"/>
                  </a:lnTo>
                  <a:cubicBezTo>
                    <a:pt x="845" y="2155"/>
                    <a:pt x="845" y="2247"/>
                    <a:pt x="868" y="2315"/>
                  </a:cubicBezTo>
                  <a:cubicBezTo>
                    <a:pt x="906" y="2410"/>
                    <a:pt x="991" y="2458"/>
                    <a:pt x="1098" y="2458"/>
                  </a:cubicBezTo>
                  <a:cubicBezTo>
                    <a:pt x="1119" y="2458"/>
                    <a:pt x="1141" y="2456"/>
                    <a:pt x="1164" y="2452"/>
                  </a:cubicBezTo>
                  <a:lnTo>
                    <a:pt x="1164" y="2452"/>
                  </a:lnTo>
                  <a:cubicBezTo>
                    <a:pt x="1164" y="2475"/>
                    <a:pt x="1141" y="2498"/>
                    <a:pt x="1141" y="2520"/>
                  </a:cubicBezTo>
                  <a:cubicBezTo>
                    <a:pt x="1141" y="2566"/>
                    <a:pt x="1164" y="2612"/>
                    <a:pt x="1164" y="2635"/>
                  </a:cubicBezTo>
                  <a:cubicBezTo>
                    <a:pt x="1164" y="2657"/>
                    <a:pt x="1187" y="2680"/>
                    <a:pt x="1187" y="2703"/>
                  </a:cubicBezTo>
                  <a:cubicBezTo>
                    <a:pt x="1210" y="2726"/>
                    <a:pt x="1210" y="2726"/>
                    <a:pt x="1210" y="2749"/>
                  </a:cubicBezTo>
                  <a:cubicBezTo>
                    <a:pt x="1233" y="2772"/>
                    <a:pt x="1301" y="2794"/>
                    <a:pt x="1324" y="2794"/>
                  </a:cubicBezTo>
                  <a:cubicBezTo>
                    <a:pt x="1347" y="2794"/>
                    <a:pt x="1370" y="2772"/>
                    <a:pt x="1393" y="2772"/>
                  </a:cubicBezTo>
                  <a:cubicBezTo>
                    <a:pt x="1415" y="2772"/>
                    <a:pt x="1415" y="2749"/>
                    <a:pt x="1438" y="2726"/>
                  </a:cubicBezTo>
                  <a:cubicBezTo>
                    <a:pt x="1438" y="2680"/>
                    <a:pt x="1461" y="2657"/>
                    <a:pt x="1461" y="2612"/>
                  </a:cubicBezTo>
                  <a:cubicBezTo>
                    <a:pt x="1461" y="2589"/>
                    <a:pt x="1461" y="2566"/>
                    <a:pt x="1461" y="2543"/>
                  </a:cubicBezTo>
                  <a:cubicBezTo>
                    <a:pt x="1438" y="2475"/>
                    <a:pt x="1461" y="2429"/>
                    <a:pt x="1461" y="2361"/>
                  </a:cubicBezTo>
                  <a:cubicBezTo>
                    <a:pt x="1461" y="2355"/>
                    <a:pt x="1461" y="2349"/>
                    <a:pt x="1461" y="2338"/>
                  </a:cubicBezTo>
                  <a:cubicBezTo>
                    <a:pt x="1461" y="2315"/>
                    <a:pt x="1461" y="2315"/>
                    <a:pt x="1438" y="2292"/>
                  </a:cubicBezTo>
                  <a:cubicBezTo>
                    <a:pt x="1415" y="2269"/>
                    <a:pt x="1393" y="2247"/>
                    <a:pt x="1347" y="2247"/>
                  </a:cubicBezTo>
                  <a:lnTo>
                    <a:pt x="1233" y="2247"/>
                  </a:lnTo>
                  <a:cubicBezTo>
                    <a:pt x="1233" y="2247"/>
                    <a:pt x="1233" y="2269"/>
                    <a:pt x="1233" y="2269"/>
                  </a:cubicBezTo>
                  <a:cubicBezTo>
                    <a:pt x="1224" y="2261"/>
                    <a:pt x="1219" y="2252"/>
                    <a:pt x="1217" y="2246"/>
                  </a:cubicBezTo>
                  <a:lnTo>
                    <a:pt x="1217" y="2246"/>
                  </a:lnTo>
                  <a:cubicBezTo>
                    <a:pt x="1220" y="2247"/>
                    <a:pt x="1225" y="2247"/>
                    <a:pt x="1233" y="2247"/>
                  </a:cubicBezTo>
                  <a:cubicBezTo>
                    <a:pt x="1226" y="2240"/>
                    <a:pt x="1221" y="2237"/>
                    <a:pt x="1219" y="2237"/>
                  </a:cubicBezTo>
                  <a:cubicBezTo>
                    <a:pt x="1216" y="2237"/>
                    <a:pt x="1215" y="2240"/>
                    <a:pt x="1217" y="2246"/>
                  </a:cubicBezTo>
                  <a:lnTo>
                    <a:pt x="1217" y="2246"/>
                  </a:lnTo>
                  <a:cubicBezTo>
                    <a:pt x="1210" y="2244"/>
                    <a:pt x="1210" y="2239"/>
                    <a:pt x="1210" y="2224"/>
                  </a:cubicBezTo>
                  <a:cubicBezTo>
                    <a:pt x="1210" y="2155"/>
                    <a:pt x="1210" y="2087"/>
                    <a:pt x="1210" y="2018"/>
                  </a:cubicBezTo>
                  <a:lnTo>
                    <a:pt x="1187" y="1607"/>
                  </a:lnTo>
                  <a:cubicBezTo>
                    <a:pt x="1187" y="1536"/>
                    <a:pt x="1116" y="1500"/>
                    <a:pt x="1046" y="1500"/>
                  </a:cubicBezTo>
                  <a:cubicBezTo>
                    <a:pt x="1003" y="1500"/>
                    <a:pt x="962" y="1513"/>
                    <a:pt x="936" y="1539"/>
                  </a:cubicBezTo>
                  <a:cubicBezTo>
                    <a:pt x="936" y="1425"/>
                    <a:pt x="959" y="1334"/>
                    <a:pt x="959" y="1242"/>
                  </a:cubicBezTo>
                  <a:cubicBezTo>
                    <a:pt x="982" y="1219"/>
                    <a:pt x="936" y="1174"/>
                    <a:pt x="936" y="1174"/>
                  </a:cubicBezTo>
                  <a:cubicBezTo>
                    <a:pt x="913" y="1151"/>
                    <a:pt x="868" y="1151"/>
                    <a:pt x="845" y="1128"/>
                  </a:cubicBezTo>
                  <a:cubicBezTo>
                    <a:pt x="799" y="1128"/>
                    <a:pt x="708" y="1151"/>
                    <a:pt x="685" y="1219"/>
                  </a:cubicBezTo>
                  <a:cubicBezTo>
                    <a:pt x="708" y="1151"/>
                    <a:pt x="708" y="1082"/>
                    <a:pt x="731" y="1037"/>
                  </a:cubicBezTo>
                  <a:lnTo>
                    <a:pt x="776" y="786"/>
                  </a:lnTo>
                  <a:cubicBezTo>
                    <a:pt x="799" y="717"/>
                    <a:pt x="822" y="649"/>
                    <a:pt x="799" y="557"/>
                  </a:cubicBezTo>
                  <a:cubicBezTo>
                    <a:pt x="799" y="497"/>
                    <a:pt x="738" y="466"/>
                    <a:pt x="684" y="466"/>
                  </a:cubicBezTo>
                  <a:cubicBezTo>
                    <a:pt x="657" y="466"/>
                    <a:pt x="632" y="474"/>
                    <a:pt x="616" y="489"/>
                  </a:cubicBezTo>
                  <a:cubicBezTo>
                    <a:pt x="616" y="512"/>
                    <a:pt x="594" y="512"/>
                    <a:pt x="594" y="512"/>
                  </a:cubicBezTo>
                  <a:cubicBezTo>
                    <a:pt x="616" y="466"/>
                    <a:pt x="616" y="421"/>
                    <a:pt x="616" y="375"/>
                  </a:cubicBezTo>
                  <a:cubicBezTo>
                    <a:pt x="639" y="306"/>
                    <a:pt x="594" y="261"/>
                    <a:pt x="525" y="238"/>
                  </a:cubicBezTo>
                  <a:cubicBezTo>
                    <a:pt x="548" y="215"/>
                    <a:pt x="571" y="169"/>
                    <a:pt x="571" y="147"/>
                  </a:cubicBezTo>
                  <a:cubicBezTo>
                    <a:pt x="616" y="101"/>
                    <a:pt x="594" y="33"/>
                    <a:pt x="525" y="10"/>
                  </a:cubicBezTo>
                  <a:cubicBezTo>
                    <a:pt x="513" y="4"/>
                    <a:pt x="497" y="1"/>
                    <a:pt x="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8"/>
            <p:cNvSpPr/>
            <p:nvPr/>
          </p:nvSpPr>
          <p:spPr>
            <a:xfrm>
              <a:off x="1798000" y="3069654"/>
              <a:ext cx="7387" cy="4518"/>
            </a:xfrm>
            <a:custGeom>
              <a:avLst/>
              <a:gdLst/>
              <a:ahLst/>
              <a:cxnLst/>
              <a:rect l="l" t="t" r="r" b="b"/>
              <a:pathLst>
                <a:path w="412" h="252" extrusionOk="0">
                  <a:moveTo>
                    <a:pt x="69" y="1"/>
                  </a:moveTo>
                  <a:cubicBezTo>
                    <a:pt x="69" y="1"/>
                    <a:pt x="47" y="23"/>
                    <a:pt x="47" y="23"/>
                  </a:cubicBezTo>
                  <a:cubicBezTo>
                    <a:pt x="24" y="23"/>
                    <a:pt x="24" y="46"/>
                    <a:pt x="24" y="69"/>
                  </a:cubicBezTo>
                  <a:cubicBezTo>
                    <a:pt x="1" y="69"/>
                    <a:pt x="1" y="92"/>
                    <a:pt x="1" y="92"/>
                  </a:cubicBezTo>
                  <a:cubicBezTo>
                    <a:pt x="1" y="115"/>
                    <a:pt x="1" y="115"/>
                    <a:pt x="1" y="137"/>
                  </a:cubicBezTo>
                  <a:cubicBezTo>
                    <a:pt x="1" y="160"/>
                    <a:pt x="1" y="160"/>
                    <a:pt x="1" y="183"/>
                  </a:cubicBezTo>
                  <a:cubicBezTo>
                    <a:pt x="24" y="206"/>
                    <a:pt x="24" y="206"/>
                    <a:pt x="47" y="229"/>
                  </a:cubicBezTo>
                  <a:cubicBezTo>
                    <a:pt x="69" y="252"/>
                    <a:pt x="69" y="252"/>
                    <a:pt x="92" y="252"/>
                  </a:cubicBezTo>
                  <a:lnTo>
                    <a:pt x="229" y="252"/>
                  </a:lnTo>
                  <a:cubicBezTo>
                    <a:pt x="275" y="252"/>
                    <a:pt x="298" y="252"/>
                    <a:pt x="320" y="229"/>
                  </a:cubicBezTo>
                  <a:lnTo>
                    <a:pt x="343" y="229"/>
                  </a:lnTo>
                  <a:cubicBezTo>
                    <a:pt x="366" y="206"/>
                    <a:pt x="389" y="183"/>
                    <a:pt x="389" y="160"/>
                  </a:cubicBezTo>
                  <a:lnTo>
                    <a:pt x="412" y="160"/>
                  </a:lnTo>
                  <a:cubicBezTo>
                    <a:pt x="412" y="137"/>
                    <a:pt x="412" y="115"/>
                    <a:pt x="412" y="115"/>
                  </a:cubicBezTo>
                  <a:cubicBezTo>
                    <a:pt x="412" y="92"/>
                    <a:pt x="389" y="69"/>
                    <a:pt x="389" y="69"/>
                  </a:cubicBezTo>
                  <a:cubicBezTo>
                    <a:pt x="366" y="46"/>
                    <a:pt x="366" y="23"/>
                    <a:pt x="343" y="23"/>
                  </a:cubicBezTo>
                  <a:cubicBezTo>
                    <a:pt x="320" y="23"/>
                    <a:pt x="298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8"/>
            <p:cNvSpPr/>
            <p:nvPr/>
          </p:nvSpPr>
          <p:spPr>
            <a:xfrm>
              <a:off x="1827066" y="3095277"/>
              <a:ext cx="78049" cy="29136"/>
            </a:xfrm>
            <a:custGeom>
              <a:avLst/>
              <a:gdLst/>
              <a:ahLst/>
              <a:cxnLst/>
              <a:rect l="l" t="t" r="r" b="b"/>
              <a:pathLst>
                <a:path w="4353" h="1625" extrusionOk="0">
                  <a:moveTo>
                    <a:pt x="462" y="1"/>
                  </a:moveTo>
                  <a:cubicBezTo>
                    <a:pt x="422" y="1"/>
                    <a:pt x="376" y="22"/>
                    <a:pt x="343" y="55"/>
                  </a:cubicBezTo>
                  <a:cubicBezTo>
                    <a:pt x="297" y="124"/>
                    <a:pt x="160" y="146"/>
                    <a:pt x="92" y="215"/>
                  </a:cubicBezTo>
                  <a:cubicBezTo>
                    <a:pt x="0" y="283"/>
                    <a:pt x="46" y="352"/>
                    <a:pt x="115" y="375"/>
                  </a:cubicBezTo>
                  <a:cubicBezTo>
                    <a:pt x="115" y="398"/>
                    <a:pt x="92" y="420"/>
                    <a:pt x="69" y="443"/>
                  </a:cubicBezTo>
                  <a:lnTo>
                    <a:pt x="92" y="443"/>
                  </a:lnTo>
                  <a:cubicBezTo>
                    <a:pt x="46" y="489"/>
                    <a:pt x="46" y="557"/>
                    <a:pt x="115" y="603"/>
                  </a:cubicBezTo>
                  <a:cubicBezTo>
                    <a:pt x="147" y="619"/>
                    <a:pt x="179" y="627"/>
                    <a:pt x="211" y="627"/>
                  </a:cubicBezTo>
                  <a:cubicBezTo>
                    <a:pt x="268" y="627"/>
                    <a:pt x="321" y="602"/>
                    <a:pt x="366" y="557"/>
                  </a:cubicBezTo>
                  <a:cubicBezTo>
                    <a:pt x="388" y="557"/>
                    <a:pt x="388" y="535"/>
                    <a:pt x="411" y="535"/>
                  </a:cubicBezTo>
                  <a:lnTo>
                    <a:pt x="480" y="535"/>
                  </a:lnTo>
                  <a:cubicBezTo>
                    <a:pt x="457" y="557"/>
                    <a:pt x="457" y="580"/>
                    <a:pt x="457" y="603"/>
                  </a:cubicBezTo>
                  <a:cubicBezTo>
                    <a:pt x="411" y="717"/>
                    <a:pt x="457" y="831"/>
                    <a:pt x="571" y="854"/>
                  </a:cubicBezTo>
                  <a:cubicBezTo>
                    <a:pt x="603" y="867"/>
                    <a:pt x="633" y="872"/>
                    <a:pt x="661" y="872"/>
                  </a:cubicBezTo>
                  <a:cubicBezTo>
                    <a:pt x="734" y="872"/>
                    <a:pt x="796" y="835"/>
                    <a:pt x="845" y="786"/>
                  </a:cubicBezTo>
                  <a:cubicBezTo>
                    <a:pt x="845" y="831"/>
                    <a:pt x="868" y="877"/>
                    <a:pt x="891" y="923"/>
                  </a:cubicBezTo>
                  <a:cubicBezTo>
                    <a:pt x="913" y="980"/>
                    <a:pt x="959" y="1002"/>
                    <a:pt x="1008" y="1002"/>
                  </a:cubicBezTo>
                  <a:cubicBezTo>
                    <a:pt x="1056" y="1002"/>
                    <a:pt x="1107" y="980"/>
                    <a:pt x="1142" y="945"/>
                  </a:cubicBezTo>
                  <a:cubicBezTo>
                    <a:pt x="1165" y="945"/>
                    <a:pt x="1165" y="923"/>
                    <a:pt x="1165" y="900"/>
                  </a:cubicBezTo>
                  <a:lnTo>
                    <a:pt x="1210" y="900"/>
                  </a:lnTo>
                  <a:cubicBezTo>
                    <a:pt x="1210" y="900"/>
                    <a:pt x="1233" y="900"/>
                    <a:pt x="1256" y="877"/>
                  </a:cubicBezTo>
                  <a:cubicBezTo>
                    <a:pt x="1256" y="877"/>
                    <a:pt x="1256" y="900"/>
                    <a:pt x="1279" y="900"/>
                  </a:cubicBezTo>
                  <a:lnTo>
                    <a:pt x="1324" y="900"/>
                  </a:lnTo>
                  <a:cubicBezTo>
                    <a:pt x="1324" y="923"/>
                    <a:pt x="1302" y="945"/>
                    <a:pt x="1302" y="945"/>
                  </a:cubicBezTo>
                  <a:cubicBezTo>
                    <a:pt x="1302" y="968"/>
                    <a:pt x="1302" y="1014"/>
                    <a:pt x="1302" y="1037"/>
                  </a:cubicBezTo>
                  <a:cubicBezTo>
                    <a:pt x="1279" y="1059"/>
                    <a:pt x="1302" y="1082"/>
                    <a:pt x="1324" y="1082"/>
                  </a:cubicBezTo>
                  <a:cubicBezTo>
                    <a:pt x="1347" y="1105"/>
                    <a:pt x="1370" y="1128"/>
                    <a:pt x="1393" y="1128"/>
                  </a:cubicBezTo>
                  <a:cubicBezTo>
                    <a:pt x="1438" y="1128"/>
                    <a:pt x="1507" y="1128"/>
                    <a:pt x="1530" y="1082"/>
                  </a:cubicBezTo>
                  <a:cubicBezTo>
                    <a:pt x="1553" y="1082"/>
                    <a:pt x="1553" y="1082"/>
                    <a:pt x="1553" y="1059"/>
                  </a:cubicBezTo>
                  <a:cubicBezTo>
                    <a:pt x="1575" y="1082"/>
                    <a:pt x="1575" y="1082"/>
                    <a:pt x="1598" y="1082"/>
                  </a:cubicBezTo>
                  <a:cubicBezTo>
                    <a:pt x="1598" y="1082"/>
                    <a:pt x="1598" y="1082"/>
                    <a:pt x="1598" y="1105"/>
                  </a:cubicBezTo>
                  <a:cubicBezTo>
                    <a:pt x="1598" y="1196"/>
                    <a:pt x="1690" y="1219"/>
                    <a:pt x="1758" y="1242"/>
                  </a:cubicBezTo>
                  <a:cubicBezTo>
                    <a:pt x="1758" y="1242"/>
                    <a:pt x="1758" y="1265"/>
                    <a:pt x="1735" y="1265"/>
                  </a:cubicBezTo>
                  <a:cubicBezTo>
                    <a:pt x="1735" y="1311"/>
                    <a:pt x="1712" y="1333"/>
                    <a:pt x="1735" y="1379"/>
                  </a:cubicBezTo>
                  <a:cubicBezTo>
                    <a:pt x="1735" y="1379"/>
                    <a:pt x="1735" y="1379"/>
                    <a:pt x="1735" y="1402"/>
                  </a:cubicBezTo>
                  <a:cubicBezTo>
                    <a:pt x="1690" y="1402"/>
                    <a:pt x="1621" y="1448"/>
                    <a:pt x="1644" y="1493"/>
                  </a:cubicBezTo>
                  <a:cubicBezTo>
                    <a:pt x="1644" y="1562"/>
                    <a:pt x="1690" y="1584"/>
                    <a:pt x="1735" y="1607"/>
                  </a:cubicBezTo>
                  <a:cubicBezTo>
                    <a:pt x="1792" y="1619"/>
                    <a:pt x="1844" y="1624"/>
                    <a:pt x="1892" y="1624"/>
                  </a:cubicBezTo>
                  <a:cubicBezTo>
                    <a:pt x="1941" y="1624"/>
                    <a:pt x="1986" y="1619"/>
                    <a:pt x="2032" y="1607"/>
                  </a:cubicBezTo>
                  <a:cubicBezTo>
                    <a:pt x="2123" y="1562"/>
                    <a:pt x="2215" y="1516"/>
                    <a:pt x="2306" y="1470"/>
                  </a:cubicBezTo>
                  <a:cubicBezTo>
                    <a:pt x="2329" y="1448"/>
                    <a:pt x="2351" y="1402"/>
                    <a:pt x="2351" y="1379"/>
                  </a:cubicBezTo>
                  <a:cubicBezTo>
                    <a:pt x="2351" y="1333"/>
                    <a:pt x="2329" y="1311"/>
                    <a:pt x="2306" y="1288"/>
                  </a:cubicBezTo>
                  <a:cubicBezTo>
                    <a:pt x="2283" y="1265"/>
                    <a:pt x="2260" y="1265"/>
                    <a:pt x="2237" y="1242"/>
                  </a:cubicBezTo>
                  <a:cubicBezTo>
                    <a:pt x="2283" y="1219"/>
                    <a:pt x="2306" y="1174"/>
                    <a:pt x="2351" y="1128"/>
                  </a:cubicBezTo>
                  <a:lnTo>
                    <a:pt x="2374" y="1128"/>
                  </a:lnTo>
                  <a:cubicBezTo>
                    <a:pt x="2397" y="1174"/>
                    <a:pt x="2443" y="1196"/>
                    <a:pt x="2488" y="1196"/>
                  </a:cubicBezTo>
                  <a:cubicBezTo>
                    <a:pt x="2507" y="1203"/>
                    <a:pt x="2527" y="1205"/>
                    <a:pt x="2547" y="1205"/>
                  </a:cubicBezTo>
                  <a:cubicBezTo>
                    <a:pt x="2603" y="1205"/>
                    <a:pt x="2660" y="1184"/>
                    <a:pt x="2694" y="1151"/>
                  </a:cubicBezTo>
                  <a:cubicBezTo>
                    <a:pt x="2729" y="1221"/>
                    <a:pt x="2790" y="1250"/>
                    <a:pt x="2848" y="1250"/>
                  </a:cubicBezTo>
                  <a:cubicBezTo>
                    <a:pt x="2866" y="1250"/>
                    <a:pt x="2883" y="1247"/>
                    <a:pt x="2899" y="1242"/>
                  </a:cubicBezTo>
                  <a:cubicBezTo>
                    <a:pt x="3036" y="1196"/>
                    <a:pt x="3128" y="1151"/>
                    <a:pt x="3219" y="1059"/>
                  </a:cubicBezTo>
                  <a:cubicBezTo>
                    <a:pt x="3333" y="1037"/>
                    <a:pt x="3401" y="945"/>
                    <a:pt x="3470" y="877"/>
                  </a:cubicBezTo>
                  <a:cubicBezTo>
                    <a:pt x="3507" y="926"/>
                    <a:pt x="3570" y="949"/>
                    <a:pt x="3634" y="949"/>
                  </a:cubicBezTo>
                  <a:cubicBezTo>
                    <a:pt x="3690" y="949"/>
                    <a:pt x="3747" y="932"/>
                    <a:pt x="3789" y="900"/>
                  </a:cubicBezTo>
                  <a:cubicBezTo>
                    <a:pt x="3904" y="831"/>
                    <a:pt x="3995" y="740"/>
                    <a:pt x="4063" y="649"/>
                  </a:cubicBezTo>
                  <a:cubicBezTo>
                    <a:pt x="4155" y="557"/>
                    <a:pt x="4223" y="443"/>
                    <a:pt x="4269" y="352"/>
                  </a:cubicBezTo>
                  <a:cubicBezTo>
                    <a:pt x="4352" y="218"/>
                    <a:pt x="4216" y="133"/>
                    <a:pt x="4092" y="133"/>
                  </a:cubicBezTo>
                  <a:cubicBezTo>
                    <a:pt x="4046" y="133"/>
                    <a:pt x="4003" y="145"/>
                    <a:pt x="3972" y="169"/>
                  </a:cubicBezTo>
                  <a:cubicBezTo>
                    <a:pt x="3972" y="169"/>
                    <a:pt x="3972" y="192"/>
                    <a:pt x="3949" y="192"/>
                  </a:cubicBezTo>
                  <a:cubicBezTo>
                    <a:pt x="3949" y="192"/>
                    <a:pt x="3949" y="192"/>
                    <a:pt x="3949" y="169"/>
                  </a:cubicBezTo>
                  <a:cubicBezTo>
                    <a:pt x="3929" y="163"/>
                    <a:pt x="3909" y="160"/>
                    <a:pt x="3889" y="160"/>
                  </a:cubicBezTo>
                  <a:cubicBezTo>
                    <a:pt x="3841" y="160"/>
                    <a:pt x="3792" y="176"/>
                    <a:pt x="3744" y="192"/>
                  </a:cubicBezTo>
                  <a:cubicBezTo>
                    <a:pt x="3698" y="238"/>
                    <a:pt x="3653" y="261"/>
                    <a:pt x="3584" y="329"/>
                  </a:cubicBezTo>
                  <a:cubicBezTo>
                    <a:pt x="3561" y="329"/>
                    <a:pt x="3538" y="352"/>
                    <a:pt x="3516" y="375"/>
                  </a:cubicBezTo>
                  <a:cubicBezTo>
                    <a:pt x="3516" y="329"/>
                    <a:pt x="3538" y="283"/>
                    <a:pt x="3561" y="238"/>
                  </a:cubicBezTo>
                  <a:cubicBezTo>
                    <a:pt x="3577" y="160"/>
                    <a:pt x="3497" y="114"/>
                    <a:pt x="3423" y="114"/>
                  </a:cubicBezTo>
                  <a:cubicBezTo>
                    <a:pt x="3389" y="114"/>
                    <a:pt x="3355" y="125"/>
                    <a:pt x="3333" y="146"/>
                  </a:cubicBezTo>
                  <a:cubicBezTo>
                    <a:pt x="3287" y="192"/>
                    <a:pt x="3219" y="215"/>
                    <a:pt x="3173" y="261"/>
                  </a:cubicBezTo>
                  <a:cubicBezTo>
                    <a:pt x="3128" y="306"/>
                    <a:pt x="3082" y="375"/>
                    <a:pt x="3036" y="420"/>
                  </a:cubicBezTo>
                  <a:cubicBezTo>
                    <a:pt x="3036" y="443"/>
                    <a:pt x="3036" y="443"/>
                    <a:pt x="3013" y="443"/>
                  </a:cubicBezTo>
                  <a:cubicBezTo>
                    <a:pt x="2968" y="443"/>
                    <a:pt x="2899" y="443"/>
                    <a:pt x="2854" y="466"/>
                  </a:cubicBezTo>
                  <a:cubicBezTo>
                    <a:pt x="2831" y="443"/>
                    <a:pt x="2808" y="420"/>
                    <a:pt x="2785" y="420"/>
                  </a:cubicBezTo>
                  <a:cubicBezTo>
                    <a:pt x="2765" y="414"/>
                    <a:pt x="2747" y="411"/>
                    <a:pt x="2730" y="411"/>
                  </a:cubicBezTo>
                  <a:cubicBezTo>
                    <a:pt x="2690" y="411"/>
                    <a:pt x="2658" y="427"/>
                    <a:pt x="2625" y="443"/>
                  </a:cubicBezTo>
                  <a:cubicBezTo>
                    <a:pt x="2585" y="416"/>
                    <a:pt x="2537" y="405"/>
                    <a:pt x="2491" y="405"/>
                  </a:cubicBezTo>
                  <a:cubicBezTo>
                    <a:pt x="2458" y="405"/>
                    <a:pt x="2425" y="411"/>
                    <a:pt x="2397" y="420"/>
                  </a:cubicBezTo>
                  <a:cubicBezTo>
                    <a:pt x="2363" y="369"/>
                    <a:pt x="2303" y="343"/>
                    <a:pt x="2237" y="343"/>
                  </a:cubicBezTo>
                  <a:cubicBezTo>
                    <a:pt x="2215" y="343"/>
                    <a:pt x="2192" y="346"/>
                    <a:pt x="2169" y="352"/>
                  </a:cubicBezTo>
                  <a:cubicBezTo>
                    <a:pt x="2155" y="281"/>
                    <a:pt x="2087" y="245"/>
                    <a:pt x="2016" y="245"/>
                  </a:cubicBezTo>
                  <a:cubicBezTo>
                    <a:pt x="1973" y="245"/>
                    <a:pt x="1929" y="258"/>
                    <a:pt x="1895" y="283"/>
                  </a:cubicBezTo>
                  <a:cubicBezTo>
                    <a:pt x="1826" y="283"/>
                    <a:pt x="1758" y="283"/>
                    <a:pt x="1735" y="329"/>
                  </a:cubicBezTo>
                  <a:cubicBezTo>
                    <a:pt x="1690" y="375"/>
                    <a:pt x="1667" y="443"/>
                    <a:pt x="1621" y="512"/>
                  </a:cubicBezTo>
                  <a:cubicBezTo>
                    <a:pt x="1621" y="504"/>
                    <a:pt x="1619" y="502"/>
                    <a:pt x="1614" y="502"/>
                  </a:cubicBezTo>
                  <a:cubicBezTo>
                    <a:pt x="1606" y="502"/>
                    <a:pt x="1591" y="512"/>
                    <a:pt x="1575" y="512"/>
                  </a:cubicBezTo>
                  <a:cubicBezTo>
                    <a:pt x="1575" y="489"/>
                    <a:pt x="1598" y="489"/>
                    <a:pt x="1598" y="466"/>
                  </a:cubicBezTo>
                  <a:cubicBezTo>
                    <a:pt x="1644" y="420"/>
                    <a:pt x="1598" y="375"/>
                    <a:pt x="1553" y="329"/>
                  </a:cubicBezTo>
                  <a:cubicBezTo>
                    <a:pt x="1534" y="323"/>
                    <a:pt x="1516" y="320"/>
                    <a:pt x="1498" y="320"/>
                  </a:cubicBezTo>
                  <a:cubicBezTo>
                    <a:pt x="1449" y="320"/>
                    <a:pt x="1403" y="341"/>
                    <a:pt x="1370" y="375"/>
                  </a:cubicBezTo>
                  <a:cubicBezTo>
                    <a:pt x="1302" y="443"/>
                    <a:pt x="1233" y="512"/>
                    <a:pt x="1165" y="580"/>
                  </a:cubicBezTo>
                  <a:cubicBezTo>
                    <a:pt x="1142" y="580"/>
                    <a:pt x="1119" y="603"/>
                    <a:pt x="1119" y="603"/>
                  </a:cubicBezTo>
                  <a:cubicBezTo>
                    <a:pt x="1096" y="557"/>
                    <a:pt x="1073" y="489"/>
                    <a:pt x="1005" y="466"/>
                  </a:cubicBezTo>
                  <a:cubicBezTo>
                    <a:pt x="985" y="453"/>
                    <a:pt x="965" y="447"/>
                    <a:pt x="945" y="447"/>
                  </a:cubicBezTo>
                  <a:cubicBezTo>
                    <a:pt x="896" y="447"/>
                    <a:pt x="848" y="479"/>
                    <a:pt x="799" y="512"/>
                  </a:cubicBezTo>
                  <a:cubicBezTo>
                    <a:pt x="799" y="512"/>
                    <a:pt x="777" y="535"/>
                    <a:pt x="777" y="535"/>
                  </a:cubicBezTo>
                  <a:cubicBezTo>
                    <a:pt x="777" y="489"/>
                    <a:pt x="777" y="443"/>
                    <a:pt x="754" y="398"/>
                  </a:cubicBezTo>
                  <a:cubicBezTo>
                    <a:pt x="731" y="329"/>
                    <a:pt x="685" y="306"/>
                    <a:pt x="640" y="283"/>
                  </a:cubicBezTo>
                  <a:lnTo>
                    <a:pt x="594" y="283"/>
                  </a:lnTo>
                  <a:cubicBezTo>
                    <a:pt x="594" y="261"/>
                    <a:pt x="571" y="215"/>
                    <a:pt x="571" y="192"/>
                  </a:cubicBezTo>
                  <a:cubicBezTo>
                    <a:pt x="571" y="169"/>
                    <a:pt x="594" y="124"/>
                    <a:pt x="594" y="101"/>
                  </a:cubicBezTo>
                  <a:cubicBezTo>
                    <a:pt x="594" y="55"/>
                    <a:pt x="525" y="10"/>
                    <a:pt x="503" y="10"/>
                  </a:cubicBezTo>
                  <a:cubicBezTo>
                    <a:pt x="490" y="3"/>
                    <a:pt x="477" y="1"/>
                    <a:pt x="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8"/>
            <p:cNvSpPr/>
            <p:nvPr/>
          </p:nvSpPr>
          <p:spPr>
            <a:xfrm>
              <a:off x="1891329" y="3109765"/>
              <a:ext cx="22108" cy="13699"/>
            </a:xfrm>
            <a:custGeom>
              <a:avLst/>
              <a:gdLst/>
              <a:ahLst/>
              <a:cxnLst/>
              <a:rect l="l" t="t" r="r" b="b"/>
              <a:pathLst>
                <a:path w="1233" h="764" extrusionOk="0">
                  <a:moveTo>
                    <a:pt x="548" y="434"/>
                  </a:moveTo>
                  <a:cubicBezTo>
                    <a:pt x="525" y="457"/>
                    <a:pt x="525" y="480"/>
                    <a:pt x="502" y="480"/>
                  </a:cubicBezTo>
                  <a:cubicBezTo>
                    <a:pt x="502" y="480"/>
                    <a:pt x="525" y="457"/>
                    <a:pt x="548" y="434"/>
                  </a:cubicBezTo>
                  <a:close/>
                  <a:moveTo>
                    <a:pt x="616" y="0"/>
                  </a:moveTo>
                  <a:cubicBezTo>
                    <a:pt x="571" y="0"/>
                    <a:pt x="502" y="23"/>
                    <a:pt x="479" y="69"/>
                  </a:cubicBezTo>
                  <a:cubicBezTo>
                    <a:pt x="479" y="92"/>
                    <a:pt x="479" y="115"/>
                    <a:pt x="457" y="137"/>
                  </a:cubicBezTo>
                  <a:cubicBezTo>
                    <a:pt x="457" y="160"/>
                    <a:pt x="457" y="160"/>
                    <a:pt x="457" y="160"/>
                  </a:cubicBezTo>
                  <a:cubicBezTo>
                    <a:pt x="434" y="183"/>
                    <a:pt x="434" y="183"/>
                    <a:pt x="411" y="206"/>
                  </a:cubicBezTo>
                  <a:cubicBezTo>
                    <a:pt x="388" y="251"/>
                    <a:pt x="342" y="297"/>
                    <a:pt x="297" y="343"/>
                  </a:cubicBezTo>
                  <a:cubicBezTo>
                    <a:pt x="274" y="366"/>
                    <a:pt x="251" y="388"/>
                    <a:pt x="228" y="411"/>
                  </a:cubicBezTo>
                  <a:cubicBezTo>
                    <a:pt x="205" y="434"/>
                    <a:pt x="205" y="434"/>
                    <a:pt x="205" y="434"/>
                  </a:cubicBezTo>
                  <a:cubicBezTo>
                    <a:pt x="205" y="434"/>
                    <a:pt x="183" y="457"/>
                    <a:pt x="183" y="457"/>
                  </a:cubicBezTo>
                  <a:cubicBezTo>
                    <a:pt x="137" y="503"/>
                    <a:pt x="69" y="548"/>
                    <a:pt x="23" y="640"/>
                  </a:cubicBezTo>
                  <a:cubicBezTo>
                    <a:pt x="0" y="662"/>
                    <a:pt x="46" y="708"/>
                    <a:pt x="91" y="731"/>
                  </a:cubicBezTo>
                  <a:cubicBezTo>
                    <a:pt x="107" y="747"/>
                    <a:pt x="146" y="763"/>
                    <a:pt x="184" y="763"/>
                  </a:cubicBezTo>
                  <a:cubicBezTo>
                    <a:pt x="200" y="763"/>
                    <a:pt x="215" y="760"/>
                    <a:pt x="228" y="754"/>
                  </a:cubicBezTo>
                  <a:cubicBezTo>
                    <a:pt x="274" y="731"/>
                    <a:pt x="320" y="685"/>
                    <a:pt x="342" y="662"/>
                  </a:cubicBezTo>
                  <a:cubicBezTo>
                    <a:pt x="365" y="640"/>
                    <a:pt x="388" y="617"/>
                    <a:pt x="411" y="594"/>
                  </a:cubicBezTo>
                  <a:cubicBezTo>
                    <a:pt x="411" y="617"/>
                    <a:pt x="434" y="662"/>
                    <a:pt x="457" y="685"/>
                  </a:cubicBezTo>
                  <a:cubicBezTo>
                    <a:pt x="479" y="685"/>
                    <a:pt x="502" y="708"/>
                    <a:pt x="525" y="708"/>
                  </a:cubicBezTo>
                  <a:cubicBezTo>
                    <a:pt x="548" y="708"/>
                    <a:pt x="593" y="708"/>
                    <a:pt x="616" y="685"/>
                  </a:cubicBezTo>
                  <a:cubicBezTo>
                    <a:pt x="662" y="685"/>
                    <a:pt x="685" y="662"/>
                    <a:pt x="708" y="640"/>
                  </a:cubicBezTo>
                  <a:cubicBezTo>
                    <a:pt x="730" y="640"/>
                    <a:pt x="730" y="617"/>
                    <a:pt x="753" y="594"/>
                  </a:cubicBezTo>
                  <a:cubicBezTo>
                    <a:pt x="776" y="571"/>
                    <a:pt x="822" y="525"/>
                    <a:pt x="867" y="480"/>
                  </a:cubicBezTo>
                  <a:cubicBezTo>
                    <a:pt x="890" y="480"/>
                    <a:pt x="913" y="503"/>
                    <a:pt x="936" y="503"/>
                  </a:cubicBezTo>
                  <a:lnTo>
                    <a:pt x="1004" y="503"/>
                  </a:lnTo>
                  <a:cubicBezTo>
                    <a:pt x="1004" y="503"/>
                    <a:pt x="1004" y="480"/>
                    <a:pt x="1004" y="480"/>
                  </a:cubicBezTo>
                  <a:lnTo>
                    <a:pt x="1073" y="480"/>
                  </a:lnTo>
                  <a:cubicBezTo>
                    <a:pt x="1073" y="480"/>
                    <a:pt x="1073" y="457"/>
                    <a:pt x="1073" y="457"/>
                  </a:cubicBezTo>
                  <a:cubicBezTo>
                    <a:pt x="1096" y="457"/>
                    <a:pt x="1118" y="457"/>
                    <a:pt x="1141" y="434"/>
                  </a:cubicBezTo>
                  <a:cubicBezTo>
                    <a:pt x="1164" y="411"/>
                    <a:pt x="1187" y="388"/>
                    <a:pt x="1187" y="388"/>
                  </a:cubicBezTo>
                  <a:cubicBezTo>
                    <a:pt x="1210" y="366"/>
                    <a:pt x="1210" y="343"/>
                    <a:pt x="1233" y="320"/>
                  </a:cubicBezTo>
                  <a:cubicBezTo>
                    <a:pt x="1233" y="297"/>
                    <a:pt x="1233" y="297"/>
                    <a:pt x="1233" y="274"/>
                  </a:cubicBezTo>
                  <a:cubicBezTo>
                    <a:pt x="1233" y="251"/>
                    <a:pt x="1233" y="229"/>
                    <a:pt x="1210" y="229"/>
                  </a:cubicBezTo>
                  <a:cubicBezTo>
                    <a:pt x="1210" y="229"/>
                    <a:pt x="1187" y="206"/>
                    <a:pt x="1187" y="206"/>
                  </a:cubicBezTo>
                  <a:cubicBezTo>
                    <a:pt x="1164" y="183"/>
                    <a:pt x="1141" y="183"/>
                    <a:pt x="1141" y="183"/>
                  </a:cubicBezTo>
                  <a:cubicBezTo>
                    <a:pt x="1118" y="160"/>
                    <a:pt x="1096" y="160"/>
                    <a:pt x="1096" y="160"/>
                  </a:cubicBezTo>
                  <a:lnTo>
                    <a:pt x="1027" y="160"/>
                  </a:lnTo>
                  <a:lnTo>
                    <a:pt x="982" y="183"/>
                  </a:lnTo>
                  <a:cubicBezTo>
                    <a:pt x="982" y="183"/>
                    <a:pt x="959" y="183"/>
                    <a:pt x="959" y="206"/>
                  </a:cubicBezTo>
                  <a:cubicBezTo>
                    <a:pt x="936" y="160"/>
                    <a:pt x="890" y="160"/>
                    <a:pt x="845" y="160"/>
                  </a:cubicBezTo>
                  <a:cubicBezTo>
                    <a:pt x="799" y="160"/>
                    <a:pt x="730" y="183"/>
                    <a:pt x="730" y="251"/>
                  </a:cubicBezTo>
                  <a:cubicBezTo>
                    <a:pt x="708" y="274"/>
                    <a:pt x="708" y="274"/>
                    <a:pt x="708" y="274"/>
                  </a:cubicBezTo>
                  <a:cubicBezTo>
                    <a:pt x="685" y="297"/>
                    <a:pt x="662" y="343"/>
                    <a:pt x="639" y="366"/>
                  </a:cubicBezTo>
                  <a:cubicBezTo>
                    <a:pt x="616" y="388"/>
                    <a:pt x="571" y="411"/>
                    <a:pt x="548" y="434"/>
                  </a:cubicBezTo>
                  <a:cubicBezTo>
                    <a:pt x="616" y="343"/>
                    <a:pt x="708" y="229"/>
                    <a:pt x="708" y="92"/>
                  </a:cubicBezTo>
                  <a:cubicBezTo>
                    <a:pt x="708" y="23"/>
                    <a:pt x="639" y="0"/>
                    <a:pt x="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8"/>
            <p:cNvSpPr/>
            <p:nvPr/>
          </p:nvSpPr>
          <p:spPr>
            <a:xfrm>
              <a:off x="1908165" y="3095958"/>
              <a:ext cx="15922" cy="11888"/>
            </a:xfrm>
            <a:custGeom>
              <a:avLst/>
              <a:gdLst/>
              <a:ahLst/>
              <a:cxnLst/>
              <a:rect l="l" t="t" r="r" b="b"/>
              <a:pathLst>
                <a:path w="888" h="663" extrusionOk="0">
                  <a:moveTo>
                    <a:pt x="383" y="0"/>
                  </a:moveTo>
                  <a:cubicBezTo>
                    <a:pt x="347" y="0"/>
                    <a:pt x="312" y="13"/>
                    <a:pt x="294" y="40"/>
                  </a:cubicBezTo>
                  <a:cubicBezTo>
                    <a:pt x="248" y="108"/>
                    <a:pt x="202" y="200"/>
                    <a:pt x="157" y="268"/>
                  </a:cubicBezTo>
                  <a:lnTo>
                    <a:pt x="88" y="382"/>
                  </a:lnTo>
                  <a:cubicBezTo>
                    <a:pt x="88" y="405"/>
                    <a:pt x="65" y="428"/>
                    <a:pt x="65" y="451"/>
                  </a:cubicBezTo>
                  <a:cubicBezTo>
                    <a:pt x="43" y="474"/>
                    <a:pt x="20" y="497"/>
                    <a:pt x="20" y="542"/>
                  </a:cubicBezTo>
                  <a:cubicBezTo>
                    <a:pt x="1" y="618"/>
                    <a:pt x="76" y="662"/>
                    <a:pt x="141" y="662"/>
                  </a:cubicBezTo>
                  <a:cubicBezTo>
                    <a:pt x="155" y="662"/>
                    <a:pt x="168" y="660"/>
                    <a:pt x="179" y="656"/>
                  </a:cubicBezTo>
                  <a:cubicBezTo>
                    <a:pt x="271" y="633"/>
                    <a:pt x="316" y="588"/>
                    <a:pt x="339" y="519"/>
                  </a:cubicBezTo>
                  <a:cubicBezTo>
                    <a:pt x="339" y="497"/>
                    <a:pt x="316" y="497"/>
                    <a:pt x="316" y="497"/>
                  </a:cubicBezTo>
                  <a:cubicBezTo>
                    <a:pt x="339" y="497"/>
                    <a:pt x="339" y="474"/>
                    <a:pt x="339" y="474"/>
                  </a:cubicBezTo>
                  <a:cubicBezTo>
                    <a:pt x="339" y="451"/>
                    <a:pt x="362" y="428"/>
                    <a:pt x="362" y="405"/>
                  </a:cubicBezTo>
                  <a:cubicBezTo>
                    <a:pt x="362" y="428"/>
                    <a:pt x="385" y="451"/>
                    <a:pt x="408" y="451"/>
                  </a:cubicBezTo>
                  <a:cubicBezTo>
                    <a:pt x="431" y="474"/>
                    <a:pt x="453" y="474"/>
                    <a:pt x="476" y="474"/>
                  </a:cubicBezTo>
                  <a:cubicBezTo>
                    <a:pt x="499" y="474"/>
                    <a:pt x="522" y="474"/>
                    <a:pt x="545" y="451"/>
                  </a:cubicBezTo>
                  <a:lnTo>
                    <a:pt x="568" y="451"/>
                  </a:lnTo>
                  <a:cubicBezTo>
                    <a:pt x="590" y="428"/>
                    <a:pt x="590" y="428"/>
                    <a:pt x="590" y="428"/>
                  </a:cubicBezTo>
                  <a:cubicBezTo>
                    <a:pt x="590" y="428"/>
                    <a:pt x="590" y="428"/>
                    <a:pt x="590" y="451"/>
                  </a:cubicBezTo>
                  <a:cubicBezTo>
                    <a:pt x="613" y="451"/>
                    <a:pt x="613" y="474"/>
                    <a:pt x="613" y="474"/>
                  </a:cubicBezTo>
                  <a:cubicBezTo>
                    <a:pt x="636" y="497"/>
                    <a:pt x="636" y="497"/>
                    <a:pt x="659" y="497"/>
                  </a:cubicBezTo>
                  <a:cubicBezTo>
                    <a:pt x="659" y="519"/>
                    <a:pt x="682" y="519"/>
                    <a:pt x="704" y="519"/>
                  </a:cubicBezTo>
                  <a:lnTo>
                    <a:pt x="773" y="519"/>
                  </a:lnTo>
                  <a:cubicBezTo>
                    <a:pt x="796" y="519"/>
                    <a:pt x="796" y="519"/>
                    <a:pt x="819" y="497"/>
                  </a:cubicBezTo>
                  <a:cubicBezTo>
                    <a:pt x="841" y="497"/>
                    <a:pt x="841" y="474"/>
                    <a:pt x="864" y="474"/>
                  </a:cubicBezTo>
                  <a:cubicBezTo>
                    <a:pt x="864" y="451"/>
                    <a:pt x="864" y="451"/>
                    <a:pt x="864" y="451"/>
                  </a:cubicBezTo>
                  <a:cubicBezTo>
                    <a:pt x="887" y="428"/>
                    <a:pt x="887" y="405"/>
                    <a:pt x="887" y="382"/>
                  </a:cubicBezTo>
                  <a:cubicBezTo>
                    <a:pt x="887" y="360"/>
                    <a:pt x="887" y="337"/>
                    <a:pt x="864" y="337"/>
                  </a:cubicBezTo>
                  <a:cubicBezTo>
                    <a:pt x="864" y="314"/>
                    <a:pt x="864" y="314"/>
                    <a:pt x="841" y="314"/>
                  </a:cubicBezTo>
                  <a:cubicBezTo>
                    <a:pt x="819" y="291"/>
                    <a:pt x="819" y="291"/>
                    <a:pt x="796" y="291"/>
                  </a:cubicBezTo>
                  <a:cubicBezTo>
                    <a:pt x="773" y="268"/>
                    <a:pt x="773" y="245"/>
                    <a:pt x="796" y="223"/>
                  </a:cubicBezTo>
                  <a:cubicBezTo>
                    <a:pt x="796" y="223"/>
                    <a:pt x="773" y="200"/>
                    <a:pt x="773" y="200"/>
                  </a:cubicBezTo>
                  <a:cubicBezTo>
                    <a:pt x="773" y="177"/>
                    <a:pt x="773" y="177"/>
                    <a:pt x="750" y="154"/>
                  </a:cubicBezTo>
                  <a:lnTo>
                    <a:pt x="727" y="154"/>
                  </a:lnTo>
                  <a:cubicBezTo>
                    <a:pt x="704" y="131"/>
                    <a:pt x="704" y="131"/>
                    <a:pt x="682" y="131"/>
                  </a:cubicBezTo>
                  <a:lnTo>
                    <a:pt x="636" y="131"/>
                  </a:lnTo>
                  <a:cubicBezTo>
                    <a:pt x="636" y="108"/>
                    <a:pt x="613" y="86"/>
                    <a:pt x="590" y="86"/>
                  </a:cubicBezTo>
                  <a:cubicBezTo>
                    <a:pt x="568" y="63"/>
                    <a:pt x="545" y="63"/>
                    <a:pt x="522" y="63"/>
                  </a:cubicBezTo>
                  <a:cubicBezTo>
                    <a:pt x="499" y="63"/>
                    <a:pt x="499" y="86"/>
                    <a:pt x="476" y="86"/>
                  </a:cubicBezTo>
                  <a:cubicBezTo>
                    <a:pt x="490" y="30"/>
                    <a:pt x="437" y="0"/>
                    <a:pt x="3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8"/>
            <p:cNvSpPr/>
            <p:nvPr/>
          </p:nvSpPr>
          <p:spPr>
            <a:xfrm>
              <a:off x="1821328" y="3087818"/>
              <a:ext cx="41777" cy="37312"/>
            </a:xfrm>
            <a:custGeom>
              <a:avLst/>
              <a:gdLst/>
              <a:ahLst/>
              <a:cxnLst/>
              <a:rect l="l" t="t" r="r" b="b"/>
              <a:pathLst>
                <a:path w="2330" h="2081" extrusionOk="0">
                  <a:moveTo>
                    <a:pt x="229" y="0"/>
                  </a:moveTo>
                  <a:cubicBezTo>
                    <a:pt x="170" y="0"/>
                    <a:pt x="111" y="26"/>
                    <a:pt x="92" y="83"/>
                  </a:cubicBezTo>
                  <a:cubicBezTo>
                    <a:pt x="69" y="152"/>
                    <a:pt x="47" y="243"/>
                    <a:pt x="24" y="311"/>
                  </a:cubicBezTo>
                  <a:cubicBezTo>
                    <a:pt x="24" y="403"/>
                    <a:pt x="1" y="494"/>
                    <a:pt x="1" y="562"/>
                  </a:cubicBezTo>
                  <a:cubicBezTo>
                    <a:pt x="1" y="631"/>
                    <a:pt x="24" y="677"/>
                    <a:pt x="47" y="722"/>
                  </a:cubicBezTo>
                  <a:cubicBezTo>
                    <a:pt x="84" y="760"/>
                    <a:pt x="136" y="797"/>
                    <a:pt x="192" y="797"/>
                  </a:cubicBezTo>
                  <a:cubicBezTo>
                    <a:pt x="204" y="797"/>
                    <a:pt x="217" y="795"/>
                    <a:pt x="229" y="791"/>
                  </a:cubicBezTo>
                  <a:lnTo>
                    <a:pt x="252" y="791"/>
                  </a:lnTo>
                  <a:cubicBezTo>
                    <a:pt x="252" y="859"/>
                    <a:pt x="320" y="905"/>
                    <a:pt x="389" y="928"/>
                  </a:cubicBezTo>
                  <a:cubicBezTo>
                    <a:pt x="435" y="928"/>
                    <a:pt x="503" y="928"/>
                    <a:pt x="526" y="882"/>
                  </a:cubicBezTo>
                  <a:cubicBezTo>
                    <a:pt x="526" y="973"/>
                    <a:pt x="526" y="1042"/>
                    <a:pt x="572" y="1087"/>
                  </a:cubicBezTo>
                  <a:cubicBezTo>
                    <a:pt x="608" y="1124"/>
                    <a:pt x="658" y="1148"/>
                    <a:pt x="707" y="1148"/>
                  </a:cubicBezTo>
                  <a:cubicBezTo>
                    <a:pt x="749" y="1148"/>
                    <a:pt x="791" y="1130"/>
                    <a:pt x="823" y="1087"/>
                  </a:cubicBezTo>
                  <a:cubicBezTo>
                    <a:pt x="845" y="1087"/>
                    <a:pt x="845" y="1065"/>
                    <a:pt x="868" y="1042"/>
                  </a:cubicBezTo>
                  <a:cubicBezTo>
                    <a:pt x="868" y="1087"/>
                    <a:pt x="868" y="1133"/>
                    <a:pt x="868" y="1179"/>
                  </a:cubicBezTo>
                  <a:cubicBezTo>
                    <a:pt x="868" y="1247"/>
                    <a:pt x="868" y="1316"/>
                    <a:pt x="868" y="1384"/>
                  </a:cubicBezTo>
                  <a:lnTo>
                    <a:pt x="891" y="1407"/>
                  </a:lnTo>
                  <a:cubicBezTo>
                    <a:pt x="891" y="1407"/>
                    <a:pt x="914" y="1430"/>
                    <a:pt x="914" y="1430"/>
                  </a:cubicBezTo>
                  <a:cubicBezTo>
                    <a:pt x="937" y="1453"/>
                    <a:pt x="982" y="1453"/>
                    <a:pt x="1005" y="1453"/>
                  </a:cubicBezTo>
                  <a:cubicBezTo>
                    <a:pt x="1028" y="1453"/>
                    <a:pt x="1051" y="1453"/>
                    <a:pt x="1074" y="1430"/>
                  </a:cubicBezTo>
                  <a:cubicBezTo>
                    <a:pt x="1097" y="1430"/>
                    <a:pt x="1119" y="1407"/>
                    <a:pt x="1142" y="1384"/>
                  </a:cubicBezTo>
                  <a:cubicBezTo>
                    <a:pt x="1142" y="1361"/>
                    <a:pt x="1142" y="1339"/>
                    <a:pt x="1142" y="1339"/>
                  </a:cubicBezTo>
                  <a:cubicBezTo>
                    <a:pt x="1142" y="1316"/>
                    <a:pt x="1165" y="1293"/>
                    <a:pt x="1165" y="1270"/>
                  </a:cubicBezTo>
                  <a:cubicBezTo>
                    <a:pt x="1188" y="1361"/>
                    <a:pt x="1211" y="1475"/>
                    <a:pt x="1233" y="1567"/>
                  </a:cubicBezTo>
                  <a:cubicBezTo>
                    <a:pt x="1256" y="1590"/>
                    <a:pt x="1279" y="1612"/>
                    <a:pt x="1302" y="1612"/>
                  </a:cubicBezTo>
                  <a:cubicBezTo>
                    <a:pt x="1302" y="1612"/>
                    <a:pt x="1302" y="1635"/>
                    <a:pt x="1302" y="1635"/>
                  </a:cubicBezTo>
                  <a:cubicBezTo>
                    <a:pt x="1325" y="1704"/>
                    <a:pt x="1325" y="1749"/>
                    <a:pt x="1348" y="1795"/>
                  </a:cubicBezTo>
                  <a:cubicBezTo>
                    <a:pt x="1393" y="1864"/>
                    <a:pt x="1485" y="1886"/>
                    <a:pt x="1553" y="1886"/>
                  </a:cubicBezTo>
                  <a:cubicBezTo>
                    <a:pt x="1622" y="1864"/>
                    <a:pt x="1667" y="1818"/>
                    <a:pt x="1690" y="1795"/>
                  </a:cubicBezTo>
                  <a:cubicBezTo>
                    <a:pt x="1690" y="1795"/>
                    <a:pt x="1713" y="1818"/>
                    <a:pt x="1713" y="1841"/>
                  </a:cubicBezTo>
                  <a:cubicBezTo>
                    <a:pt x="1746" y="1874"/>
                    <a:pt x="1792" y="1895"/>
                    <a:pt x="1841" y="1895"/>
                  </a:cubicBezTo>
                  <a:cubicBezTo>
                    <a:pt x="1859" y="1895"/>
                    <a:pt x="1877" y="1892"/>
                    <a:pt x="1895" y="1886"/>
                  </a:cubicBezTo>
                  <a:cubicBezTo>
                    <a:pt x="1918" y="1955"/>
                    <a:pt x="1941" y="2000"/>
                    <a:pt x="1987" y="2046"/>
                  </a:cubicBezTo>
                  <a:cubicBezTo>
                    <a:pt x="2021" y="2069"/>
                    <a:pt x="2061" y="2080"/>
                    <a:pt x="2101" y="2080"/>
                  </a:cubicBezTo>
                  <a:cubicBezTo>
                    <a:pt x="2141" y="2080"/>
                    <a:pt x="2181" y="2069"/>
                    <a:pt x="2215" y="2046"/>
                  </a:cubicBezTo>
                  <a:cubicBezTo>
                    <a:pt x="2283" y="2023"/>
                    <a:pt x="2329" y="1932"/>
                    <a:pt x="2261" y="1886"/>
                  </a:cubicBezTo>
                  <a:cubicBezTo>
                    <a:pt x="2261" y="1864"/>
                    <a:pt x="2238" y="1841"/>
                    <a:pt x="2238" y="1841"/>
                  </a:cubicBezTo>
                  <a:cubicBezTo>
                    <a:pt x="2238" y="1818"/>
                    <a:pt x="2238" y="1818"/>
                    <a:pt x="2215" y="1818"/>
                  </a:cubicBezTo>
                  <a:cubicBezTo>
                    <a:pt x="2215" y="1772"/>
                    <a:pt x="2192" y="1749"/>
                    <a:pt x="2169" y="1704"/>
                  </a:cubicBezTo>
                  <a:cubicBezTo>
                    <a:pt x="2146" y="1635"/>
                    <a:pt x="2124" y="1544"/>
                    <a:pt x="2078" y="1498"/>
                  </a:cubicBezTo>
                  <a:cubicBezTo>
                    <a:pt x="2044" y="1447"/>
                    <a:pt x="1984" y="1421"/>
                    <a:pt x="1937" y="1421"/>
                  </a:cubicBezTo>
                  <a:cubicBezTo>
                    <a:pt x="1921" y="1421"/>
                    <a:pt x="1907" y="1424"/>
                    <a:pt x="1895" y="1430"/>
                  </a:cubicBezTo>
                  <a:cubicBezTo>
                    <a:pt x="1873" y="1430"/>
                    <a:pt x="1873" y="1430"/>
                    <a:pt x="1850" y="1453"/>
                  </a:cubicBezTo>
                  <a:cubicBezTo>
                    <a:pt x="1850" y="1430"/>
                    <a:pt x="1827" y="1407"/>
                    <a:pt x="1827" y="1384"/>
                  </a:cubicBezTo>
                  <a:cubicBezTo>
                    <a:pt x="1804" y="1339"/>
                    <a:pt x="1781" y="1316"/>
                    <a:pt x="1758" y="1270"/>
                  </a:cubicBezTo>
                  <a:cubicBezTo>
                    <a:pt x="1736" y="1236"/>
                    <a:pt x="1690" y="1219"/>
                    <a:pt x="1644" y="1219"/>
                  </a:cubicBezTo>
                  <a:cubicBezTo>
                    <a:pt x="1599" y="1219"/>
                    <a:pt x="1553" y="1236"/>
                    <a:pt x="1530" y="1270"/>
                  </a:cubicBezTo>
                  <a:cubicBezTo>
                    <a:pt x="1507" y="1224"/>
                    <a:pt x="1462" y="1202"/>
                    <a:pt x="1416" y="1202"/>
                  </a:cubicBezTo>
                  <a:lnTo>
                    <a:pt x="1393" y="1202"/>
                  </a:lnTo>
                  <a:cubicBezTo>
                    <a:pt x="1370" y="1133"/>
                    <a:pt x="1348" y="1042"/>
                    <a:pt x="1325" y="973"/>
                  </a:cubicBezTo>
                  <a:cubicBezTo>
                    <a:pt x="1325" y="928"/>
                    <a:pt x="1279" y="882"/>
                    <a:pt x="1211" y="882"/>
                  </a:cubicBezTo>
                  <a:cubicBezTo>
                    <a:pt x="1165" y="882"/>
                    <a:pt x="1097" y="928"/>
                    <a:pt x="1097" y="973"/>
                  </a:cubicBezTo>
                  <a:cubicBezTo>
                    <a:pt x="1118" y="1058"/>
                    <a:pt x="1119" y="1142"/>
                    <a:pt x="1137" y="1226"/>
                  </a:cubicBezTo>
                  <a:lnTo>
                    <a:pt x="1137" y="1226"/>
                  </a:lnTo>
                  <a:cubicBezTo>
                    <a:pt x="1134" y="1224"/>
                    <a:pt x="1128" y="1224"/>
                    <a:pt x="1119" y="1224"/>
                  </a:cubicBezTo>
                  <a:cubicBezTo>
                    <a:pt x="1119" y="1202"/>
                    <a:pt x="1119" y="1202"/>
                    <a:pt x="1119" y="1179"/>
                  </a:cubicBezTo>
                  <a:cubicBezTo>
                    <a:pt x="1119" y="1133"/>
                    <a:pt x="1097" y="1065"/>
                    <a:pt x="1097" y="1019"/>
                  </a:cubicBezTo>
                  <a:cubicBezTo>
                    <a:pt x="1097" y="996"/>
                    <a:pt x="1097" y="973"/>
                    <a:pt x="1074" y="951"/>
                  </a:cubicBezTo>
                  <a:cubicBezTo>
                    <a:pt x="1051" y="951"/>
                    <a:pt x="1005" y="928"/>
                    <a:pt x="982" y="928"/>
                  </a:cubicBezTo>
                  <a:cubicBezTo>
                    <a:pt x="960" y="928"/>
                    <a:pt x="914" y="951"/>
                    <a:pt x="891" y="973"/>
                  </a:cubicBezTo>
                  <a:cubicBezTo>
                    <a:pt x="891" y="928"/>
                    <a:pt x="868" y="905"/>
                    <a:pt x="823" y="882"/>
                  </a:cubicBezTo>
                  <a:cubicBezTo>
                    <a:pt x="823" y="859"/>
                    <a:pt x="823" y="814"/>
                    <a:pt x="823" y="791"/>
                  </a:cubicBezTo>
                  <a:cubicBezTo>
                    <a:pt x="823" y="699"/>
                    <a:pt x="800" y="608"/>
                    <a:pt x="777" y="517"/>
                  </a:cubicBezTo>
                  <a:cubicBezTo>
                    <a:pt x="764" y="490"/>
                    <a:pt x="727" y="479"/>
                    <a:pt x="689" y="479"/>
                  </a:cubicBezTo>
                  <a:cubicBezTo>
                    <a:pt x="663" y="479"/>
                    <a:pt x="636" y="485"/>
                    <a:pt x="617" y="494"/>
                  </a:cubicBezTo>
                  <a:cubicBezTo>
                    <a:pt x="617" y="517"/>
                    <a:pt x="572" y="517"/>
                    <a:pt x="549" y="540"/>
                  </a:cubicBezTo>
                  <a:cubicBezTo>
                    <a:pt x="549" y="471"/>
                    <a:pt x="549" y="403"/>
                    <a:pt x="549" y="311"/>
                  </a:cubicBezTo>
                  <a:cubicBezTo>
                    <a:pt x="549" y="266"/>
                    <a:pt x="503" y="243"/>
                    <a:pt x="457" y="220"/>
                  </a:cubicBezTo>
                  <a:cubicBezTo>
                    <a:pt x="412" y="220"/>
                    <a:pt x="366" y="243"/>
                    <a:pt x="343" y="266"/>
                  </a:cubicBezTo>
                  <a:cubicBezTo>
                    <a:pt x="343" y="243"/>
                    <a:pt x="343" y="243"/>
                    <a:pt x="343" y="220"/>
                  </a:cubicBezTo>
                  <a:cubicBezTo>
                    <a:pt x="366" y="197"/>
                    <a:pt x="366" y="174"/>
                    <a:pt x="366" y="129"/>
                  </a:cubicBezTo>
                  <a:cubicBezTo>
                    <a:pt x="393" y="49"/>
                    <a:pt x="311" y="0"/>
                    <a:pt x="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8"/>
            <p:cNvSpPr/>
            <p:nvPr/>
          </p:nvSpPr>
          <p:spPr>
            <a:xfrm>
              <a:off x="1869220" y="3103507"/>
              <a:ext cx="28957" cy="18611"/>
            </a:xfrm>
            <a:custGeom>
              <a:avLst/>
              <a:gdLst/>
              <a:ahLst/>
              <a:cxnLst/>
              <a:rect l="l" t="t" r="r" b="b"/>
              <a:pathLst>
                <a:path w="1615" h="1038" extrusionOk="0">
                  <a:moveTo>
                    <a:pt x="1410" y="1"/>
                  </a:moveTo>
                  <a:cubicBezTo>
                    <a:pt x="1366" y="1"/>
                    <a:pt x="1323" y="17"/>
                    <a:pt x="1302" y="53"/>
                  </a:cubicBezTo>
                  <a:cubicBezTo>
                    <a:pt x="1256" y="121"/>
                    <a:pt x="1210" y="190"/>
                    <a:pt x="1165" y="235"/>
                  </a:cubicBezTo>
                  <a:cubicBezTo>
                    <a:pt x="1142" y="281"/>
                    <a:pt x="1096" y="304"/>
                    <a:pt x="1096" y="349"/>
                  </a:cubicBezTo>
                  <a:cubicBezTo>
                    <a:pt x="1073" y="395"/>
                    <a:pt x="1096" y="418"/>
                    <a:pt x="1096" y="441"/>
                  </a:cubicBezTo>
                  <a:cubicBezTo>
                    <a:pt x="1096" y="441"/>
                    <a:pt x="1096" y="464"/>
                    <a:pt x="1073" y="464"/>
                  </a:cubicBezTo>
                  <a:cubicBezTo>
                    <a:pt x="1073" y="464"/>
                    <a:pt x="1073" y="441"/>
                    <a:pt x="1073" y="441"/>
                  </a:cubicBezTo>
                  <a:cubicBezTo>
                    <a:pt x="1073" y="418"/>
                    <a:pt x="1050" y="395"/>
                    <a:pt x="1028" y="395"/>
                  </a:cubicBezTo>
                  <a:cubicBezTo>
                    <a:pt x="1005" y="372"/>
                    <a:pt x="965" y="361"/>
                    <a:pt x="928" y="361"/>
                  </a:cubicBezTo>
                  <a:cubicBezTo>
                    <a:pt x="891" y="361"/>
                    <a:pt x="856" y="372"/>
                    <a:pt x="845" y="395"/>
                  </a:cubicBezTo>
                  <a:cubicBezTo>
                    <a:pt x="845" y="418"/>
                    <a:pt x="822" y="441"/>
                    <a:pt x="822" y="464"/>
                  </a:cubicBezTo>
                  <a:cubicBezTo>
                    <a:pt x="777" y="395"/>
                    <a:pt x="754" y="304"/>
                    <a:pt x="685" y="304"/>
                  </a:cubicBezTo>
                  <a:cubicBezTo>
                    <a:pt x="617" y="304"/>
                    <a:pt x="548" y="304"/>
                    <a:pt x="525" y="372"/>
                  </a:cubicBezTo>
                  <a:cubicBezTo>
                    <a:pt x="503" y="418"/>
                    <a:pt x="480" y="464"/>
                    <a:pt x="457" y="509"/>
                  </a:cubicBezTo>
                  <a:lnTo>
                    <a:pt x="434" y="509"/>
                  </a:lnTo>
                  <a:cubicBezTo>
                    <a:pt x="423" y="464"/>
                    <a:pt x="377" y="441"/>
                    <a:pt x="329" y="441"/>
                  </a:cubicBezTo>
                  <a:cubicBezTo>
                    <a:pt x="280" y="441"/>
                    <a:pt x="229" y="464"/>
                    <a:pt x="206" y="509"/>
                  </a:cubicBezTo>
                  <a:cubicBezTo>
                    <a:pt x="206" y="509"/>
                    <a:pt x="206" y="509"/>
                    <a:pt x="206" y="532"/>
                  </a:cubicBezTo>
                  <a:cubicBezTo>
                    <a:pt x="183" y="532"/>
                    <a:pt x="183" y="555"/>
                    <a:pt x="160" y="578"/>
                  </a:cubicBezTo>
                  <a:cubicBezTo>
                    <a:pt x="160" y="578"/>
                    <a:pt x="160" y="600"/>
                    <a:pt x="160" y="600"/>
                  </a:cubicBezTo>
                  <a:cubicBezTo>
                    <a:pt x="160" y="600"/>
                    <a:pt x="137" y="623"/>
                    <a:pt x="137" y="646"/>
                  </a:cubicBezTo>
                  <a:cubicBezTo>
                    <a:pt x="92" y="646"/>
                    <a:pt x="46" y="669"/>
                    <a:pt x="46" y="692"/>
                  </a:cubicBezTo>
                  <a:cubicBezTo>
                    <a:pt x="0" y="760"/>
                    <a:pt x="0" y="829"/>
                    <a:pt x="0" y="920"/>
                  </a:cubicBezTo>
                  <a:cubicBezTo>
                    <a:pt x="0" y="992"/>
                    <a:pt x="83" y="1037"/>
                    <a:pt x="166" y="1037"/>
                  </a:cubicBezTo>
                  <a:cubicBezTo>
                    <a:pt x="215" y="1037"/>
                    <a:pt x="264" y="1022"/>
                    <a:pt x="297" y="989"/>
                  </a:cubicBezTo>
                  <a:cubicBezTo>
                    <a:pt x="320" y="966"/>
                    <a:pt x="343" y="920"/>
                    <a:pt x="366" y="874"/>
                  </a:cubicBezTo>
                  <a:cubicBezTo>
                    <a:pt x="383" y="880"/>
                    <a:pt x="401" y="883"/>
                    <a:pt x="421" y="883"/>
                  </a:cubicBezTo>
                  <a:cubicBezTo>
                    <a:pt x="478" y="883"/>
                    <a:pt x="543" y="857"/>
                    <a:pt x="594" y="806"/>
                  </a:cubicBezTo>
                  <a:cubicBezTo>
                    <a:pt x="594" y="806"/>
                    <a:pt x="594" y="783"/>
                    <a:pt x="617" y="783"/>
                  </a:cubicBezTo>
                  <a:cubicBezTo>
                    <a:pt x="640" y="806"/>
                    <a:pt x="685" y="829"/>
                    <a:pt x="731" y="829"/>
                  </a:cubicBezTo>
                  <a:cubicBezTo>
                    <a:pt x="777" y="829"/>
                    <a:pt x="822" y="829"/>
                    <a:pt x="868" y="783"/>
                  </a:cubicBezTo>
                  <a:cubicBezTo>
                    <a:pt x="897" y="827"/>
                    <a:pt x="944" y="842"/>
                    <a:pt x="998" y="842"/>
                  </a:cubicBezTo>
                  <a:cubicBezTo>
                    <a:pt x="1029" y="842"/>
                    <a:pt x="1063" y="837"/>
                    <a:pt x="1096" y="829"/>
                  </a:cubicBezTo>
                  <a:cubicBezTo>
                    <a:pt x="1142" y="806"/>
                    <a:pt x="1187" y="760"/>
                    <a:pt x="1210" y="715"/>
                  </a:cubicBezTo>
                  <a:cubicBezTo>
                    <a:pt x="1279" y="669"/>
                    <a:pt x="1302" y="600"/>
                    <a:pt x="1347" y="509"/>
                  </a:cubicBezTo>
                  <a:cubicBezTo>
                    <a:pt x="1347" y="486"/>
                    <a:pt x="1370" y="464"/>
                    <a:pt x="1370" y="441"/>
                  </a:cubicBezTo>
                  <a:cubicBezTo>
                    <a:pt x="1438" y="349"/>
                    <a:pt x="1484" y="258"/>
                    <a:pt x="1553" y="167"/>
                  </a:cubicBezTo>
                  <a:cubicBezTo>
                    <a:pt x="1615" y="73"/>
                    <a:pt x="1507" y="1"/>
                    <a:pt x="1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8"/>
            <p:cNvSpPr/>
            <p:nvPr/>
          </p:nvSpPr>
          <p:spPr>
            <a:xfrm>
              <a:off x="1897873" y="3101427"/>
              <a:ext cx="20476" cy="11081"/>
            </a:xfrm>
            <a:custGeom>
              <a:avLst/>
              <a:gdLst/>
              <a:ahLst/>
              <a:cxnLst/>
              <a:rect l="l" t="t" r="r" b="b"/>
              <a:pathLst>
                <a:path w="1142" h="618" extrusionOk="0">
                  <a:moveTo>
                    <a:pt x="386" y="0"/>
                  </a:moveTo>
                  <a:cubicBezTo>
                    <a:pt x="343" y="0"/>
                    <a:pt x="308" y="26"/>
                    <a:pt x="274" y="77"/>
                  </a:cubicBezTo>
                  <a:cubicBezTo>
                    <a:pt x="274" y="77"/>
                    <a:pt x="251" y="100"/>
                    <a:pt x="251" y="123"/>
                  </a:cubicBezTo>
                  <a:cubicBezTo>
                    <a:pt x="228" y="192"/>
                    <a:pt x="183" y="237"/>
                    <a:pt x="137" y="283"/>
                  </a:cubicBezTo>
                  <a:cubicBezTo>
                    <a:pt x="137" y="328"/>
                    <a:pt x="114" y="351"/>
                    <a:pt x="92" y="374"/>
                  </a:cubicBezTo>
                  <a:cubicBezTo>
                    <a:pt x="69" y="397"/>
                    <a:pt x="46" y="397"/>
                    <a:pt x="23" y="420"/>
                  </a:cubicBezTo>
                  <a:cubicBezTo>
                    <a:pt x="23" y="443"/>
                    <a:pt x="23" y="443"/>
                    <a:pt x="23" y="443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88"/>
                    <a:pt x="0" y="511"/>
                    <a:pt x="0" y="534"/>
                  </a:cubicBezTo>
                  <a:cubicBezTo>
                    <a:pt x="23" y="557"/>
                    <a:pt x="23" y="580"/>
                    <a:pt x="69" y="602"/>
                  </a:cubicBezTo>
                  <a:cubicBezTo>
                    <a:pt x="88" y="612"/>
                    <a:pt x="114" y="617"/>
                    <a:pt x="144" y="617"/>
                  </a:cubicBezTo>
                  <a:cubicBezTo>
                    <a:pt x="186" y="617"/>
                    <a:pt x="234" y="606"/>
                    <a:pt x="274" y="580"/>
                  </a:cubicBezTo>
                  <a:cubicBezTo>
                    <a:pt x="274" y="580"/>
                    <a:pt x="297" y="557"/>
                    <a:pt x="297" y="534"/>
                  </a:cubicBezTo>
                  <a:cubicBezTo>
                    <a:pt x="320" y="534"/>
                    <a:pt x="320" y="557"/>
                    <a:pt x="320" y="557"/>
                  </a:cubicBezTo>
                  <a:cubicBezTo>
                    <a:pt x="365" y="557"/>
                    <a:pt x="388" y="580"/>
                    <a:pt x="411" y="580"/>
                  </a:cubicBezTo>
                  <a:cubicBezTo>
                    <a:pt x="434" y="580"/>
                    <a:pt x="480" y="557"/>
                    <a:pt x="502" y="557"/>
                  </a:cubicBezTo>
                  <a:cubicBezTo>
                    <a:pt x="502" y="557"/>
                    <a:pt x="502" y="557"/>
                    <a:pt x="525" y="534"/>
                  </a:cubicBezTo>
                  <a:cubicBezTo>
                    <a:pt x="548" y="534"/>
                    <a:pt x="548" y="534"/>
                    <a:pt x="571" y="511"/>
                  </a:cubicBezTo>
                  <a:cubicBezTo>
                    <a:pt x="571" y="488"/>
                    <a:pt x="571" y="488"/>
                    <a:pt x="571" y="488"/>
                  </a:cubicBezTo>
                  <a:cubicBezTo>
                    <a:pt x="594" y="488"/>
                    <a:pt x="594" y="465"/>
                    <a:pt x="617" y="465"/>
                  </a:cubicBezTo>
                  <a:cubicBezTo>
                    <a:pt x="617" y="443"/>
                    <a:pt x="617" y="420"/>
                    <a:pt x="639" y="397"/>
                  </a:cubicBezTo>
                  <a:cubicBezTo>
                    <a:pt x="685" y="443"/>
                    <a:pt x="776" y="443"/>
                    <a:pt x="845" y="443"/>
                  </a:cubicBezTo>
                  <a:cubicBezTo>
                    <a:pt x="868" y="443"/>
                    <a:pt x="868" y="420"/>
                    <a:pt x="890" y="420"/>
                  </a:cubicBezTo>
                  <a:lnTo>
                    <a:pt x="936" y="420"/>
                  </a:lnTo>
                  <a:cubicBezTo>
                    <a:pt x="947" y="431"/>
                    <a:pt x="959" y="437"/>
                    <a:pt x="970" y="437"/>
                  </a:cubicBezTo>
                  <a:cubicBezTo>
                    <a:pt x="982" y="437"/>
                    <a:pt x="993" y="431"/>
                    <a:pt x="1005" y="420"/>
                  </a:cubicBezTo>
                  <a:cubicBezTo>
                    <a:pt x="1050" y="420"/>
                    <a:pt x="1096" y="397"/>
                    <a:pt x="1119" y="374"/>
                  </a:cubicBezTo>
                  <a:cubicBezTo>
                    <a:pt x="1119" y="351"/>
                    <a:pt x="1142" y="351"/>
                    <a:pt x="1142" y="328"/>
                  </a:cubicBezTo>
                  <a:cubicBezTo>
                    <a:pt x="1142" y="328"/>
                    <a:pt x="1142" y="306"/>
                    <a:pt x="1142" y="306"/>
                  </a:cubicBezTo>
                  <a:cubicBezTo>
                    <a:pt x="1142" y="283"/>
                    <a:pt x="1142" y="283"/>
                    <a:pt x="1142" y="260"/>
                  </a:cubicBezTo>
                  <a:cubicBezTo>
                    <a:pt x="1142" y="260"/>
                    <a:pt x="1119" y="237"/>
                    <a:pt x="1119" y="214"/>
                  </a:cubicBezTo>
                  <a:cubicBezTo>
                    <a:pt x="1096" y="214"/>
                    <a:pt x="1096" y="214"/>
                    <a:pt x="1073" y="192"/>
                  </a:cubicBezTo>
                  <a:lnTo>
                    <a:pt x="1050" y="192"/>
                  </a:lnTo>
                  <a:cubicBezTo>
                    <a:pt x="1005" y="169"/>
                    <a:pt x="982" y="169"/>
                    <a:pt x="936" y="169"/>
                  </a:cubicBezTo>
                  <a:lnTo>
                    <a:pt x="868" y="169"/>
                  </a:lnTo>
                  <a:cubicBezTo>
                    <a:pt x="845" y="169"/>
                    <a:pt x="822" y="146"/>
                    <a:pt x="822" y="146"/>
                  </a:cubicBezTo>
                  <a:lnTo>
                    <a:pt x="731" y="146"/>
                  </a:lnTo>
                  <a:cubicBezTo>
                    <a:pt x="708" y="146"/>
                    <a:pt x="639" y="146"/>
                    <a:pt x="617" y="169"/>
                  </a:cubicBezTo>
                  <a:cubicBezTo>
                    <a:pt x="594" y="192"/>
                    <a:pt x="594" y="192"/>
                    <a:pt x="571" y="214"/>
                  </a:cubicBezTo>
                  <a:cubicBezTo>
                    <a:pt x="571" y="192"/>
                    <a:pt x="571" y="192"/>
                    <a:pt x="571" y="192"/>
                  </a:cubicBezTo>
                  <a:cubicBezTo>
                    <a:pt x="571" y="169"/>
                    <a:pt x="548" y="169"/>
                    <a:pt x="525" y="146"/>
                  </a:cubicBezTo>
                  <a:lnTo>
                    <a:pt x="502" y="146"/>
                  </a:lnTo>
                  <a:cubicBezTo>
                    <a:pt x="502" y="123"/>
                    <a:pt x="502" y="123"/>
                    <a:pt x="525" y="123"/>
                  </a:cubicBezTo>
                  <a:cubicBezTo>
                    <a:pt x="525" y="55"/>
                    <a:pt x="480" y="9"/>
                    <a:pt x="434" y="9"/>
                  </a:cubicBezTo>
                  <a:cubicBezTo>
                    <a:pt x="417" y="3"/>
                    <a:pt x="401" y="0"/>
                    <a:pt x="3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Masalah</a:t>
            </a:r>
            <a:endParaRPr dirty="0"/>
          </a:p>
        </p:txBody>
      </p:sp>
      <p:sp>
        <p:nvSpPr>
          <p:cNvPr id="512" name="Google Shape;512;p32"/>
          <p:cNvSpPr txBox="1">
            <a:spLocks noGrp="1"/>
          </p:cNvSpPr>
          <p:nvPr>
            <p:ph type="body" idx="1"/>
          </p:nvPr>
        </p:nvSpPr>
        <p:spPr>
          <a:xfrm>
            <a:off x="720000" y="1099500"/>
            <a:ext cx="7704000" cy="3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	Reinforcement Learning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merupakan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algoritma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machine learning yang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membuat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agent software dan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mesin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bekerja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secara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otomatis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untuk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menentukan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perilaku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yang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sempurna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sehingga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memaksimalkan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kinerja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algoritmanya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400" dirty="0">
                <a:solidFill>
                  <a:srgbClr val="202124"/>
                </a:solidFill>
                <a:latin typeface="Courier Prime"/>
              </a:rPr>
              <a:t>	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Pada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saat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akan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melakukan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perjalanan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,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baik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sudah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mengenal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lingkungan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maupun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belum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mengenal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lingkungan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,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akan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terdapat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sebuah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jalur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yang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lebih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efektif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atau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lebih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singkat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.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Dalam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hal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ini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untuk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menentukan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jalur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tersebut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menerapkan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sebuah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model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dari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Reinforcement Learning. Salah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satu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model yang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digunakan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dalam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kasus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ini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adalah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model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dari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metode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Q -Learning. Pada </a:t>
            </a:r>
            <a:r>
              <a:rPr lang="en-ID" sz="1400" b="0" i="0">
                <a:solidFill>
                  <a:srgbClr val="202124"/>
                </a:solidFill>
                <a:effectLst/>
                <a:latin typeface="Courier Prime"/>
              </a:rPr>
              <a:t>kasus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ini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Q- Learning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menyelesaikan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agent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untuk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mencari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jalan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tercepat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dengan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menggunakan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pembelajaran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secara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ekplorasi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dan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menemukan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jalan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terbaik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dengan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Courier Prime"/>
              </a:rPr>
              <a:t>eksploitasi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Courier Prime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Courier Prime"/>
              <a:ea typeface="Courier Prime"/>
              <a:cs typeface="Courier Prime"/>
              <a:sym typeface="Courier Prim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Rumusan Masalah</a:t>
            </a:r>
            <a:endParaRPr dirty="0"/>
          </a:p>
        </p:txBody>
      </p:sp>
      <p:sp>
        <p:nvSpPr>
          <p:cNvPr id="512" name="Google Shape;512;p32"/>
          <p:cNvSpPr txBox="1">
            <a:spLocks noGrp="1"/>
          </p:cNvSpPr>
          <p:nvPr>
            <p:ph type="body" idx="1"/>
          </p:nvPr>
        </p:nvSpPr>
        <p:spPr>
          <a:xfrm>
            <a:off x="720000" y="1099500"/>
            <a:ext cx="7704000" cy="1391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ID" sz="1400" dirty="0" err="1">
                <a:latin typeface="Courier Prime"/>
              </a:rPr>
              <a:t>Berapakah</a:t>
            </a:r>
            <a:r>
              <a:rPr lang="en-ID" sz="1400" dirty="0">
                <a:latin typeface="Courier Prime"/>
              </a:rPr>
              <a:t> episode yang </a:t>
            </a:r>
            <a:r>
              <a:rPr lang="en-ID" sz="1400" dirty="0" err="1">
                <a:latin typeface="Courier Prime"/>
              </a:rPr>
              <a:t>diperlukan</a:t>
            </a:r>
            <a:r>
              <a:rPr lang="en-ID" sz="1400" dirty="0">
                <a:latin typeface="Courier Prime"/>
              </a:rPr>
              <a:t> </a:t>
            </a:r>
            <a:r>
              <a:rPr lang="en-ID" sz="1400" dirty="0" err="1">
                <a:latin typeface="Courier Prime"/>
              </a:rPr>
              <a:t>untuk</a:t>
            </a:r>
            <a:r>
              <a:rPr lang="en-ID" sz="1400" dirty="0">
                <a:latin typeface="Courier Prime"/>
              </a:rPr>
              <a:t> </a:t>
            </a:r>
            <a:r>
              <a:rPr lang="en-ID" sz="1400" dirty="0" err="1">
                <a:latin typeface="Courier Prime"/>
              </a:rPr>
              <a:t>mencapai</a:t>
            </a:r>
            <a:r>
              <a:rPr lang="en-ID" sz="1400" dirty="0">
                <a:latin typeface="Courier Prime"/>
              </a:rPr>
              <a:t> </a:t>
            </a:r>
            <a:r>
              <a:rPr lang="en-ID" sz="1400" dirty="0" err="1">
                <a:latin typeface="Courier Prime"/>
              </a:rPr>
              <a:t>konvergen</a:t>
            </a:r>
            <a:r>
              <a:rPr lang="en-ID" sz="1400" dirty="0">
                <a:latin typeface="Courier Prime"/>
              </a:rPr>
              <a:t>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2" name="Google Shape;511;p32">
            <a:extLst>
              <a:ext uri="{FF2B5EF4-FFF2-40B4-BE49-F238E27FC236}">
                <a16:creationId xmlns:a16="http://schemas.microsoft.com/office/drawing/2014/main" id="{B564F887-63F2-506D-C8A9-89A4E956D650}"/>
              </a:ext>
            </a:extLst>
          </p:cNvPr>
          <p:cNvSpPr txBox="1">
            <a:spLocks/>
          </p:cNvSpPr>
          <p:nvPr/>
        </p:nvSpPr>
        <p:spPr>
          <a:xfrm>
            <a:off x="720000" y="2491220"/>
            <a:ext cx="7704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Abhaya Libre"/>
              <a:buNone/>
              <a:defRPr sz="3500" b="0" i="0" u="none" strike="noStrike" cap="none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3600" dirty="0" err="1"/>
              <a:t>Tujuan</a:t>
            </a:r>
            <a:endParaRPr lang="en-ID" sz="3600" dirty="0"/>
          </a:p>
        </p:txBody>
      </p:sp>
      <p:sp>
        <p:nvSpPr>
          <p:cNvPr id="3" name="Google Shape;512;p32">
            <a:extLst>
              <a:ext uri="{FF2B5EF4-FFF2-40B4-BE49-F238E27FC236}">
                <a16:creationId xmlns:a16="http://schemas.microsoft.com/office/drawing/2014/main" id="{49648181-75D9-510A-8DEE-362A46FEDE3A}"/>
              </a:ext>
            </a:extLst>
          </p:cNvPr>
          <p:cNvSpPr txBox="1">
            <a:spLocks/>
          </p:cNvSpPr>
          <p:nvPr/>
        </p:nvSpPr>
        <p:spPr>
          <a:xfrm>
            <a:off x="1117240" y="3031220"/>
            <a:ext cx="7209797" cy="124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 b="0" i="0" u="none" strike="noStrike" cap="none">
                <a:solidFill>
                  <a:schemeClr val="accent4"/>
                </a:solidFill>
                <a:highlight>
                  <a:schemeClr val="accent5"/>
                </a:highlight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400" dirty="0" err="1">
                <a:solidFill>
                  <a:srgbClr val="202124"/>
                </a:solidFill>
                <a:latin typeface="Courier Prime"/>
              </a:rPr>
              <a:t>Untuk</a:t>
            </a:r>
            <a:r>
              <a:rPr lang="en-ID" sz="1400" dirty="0">
                <a:solidFill>
                  <a:srgbClr val="202124"/>
                </a:solidFill>
                <a:latin typeface="Courier Prime"/>
              </a:rPr>
              <a:t> </a:t>
            </a:r>
            <a:r>
              <a:rPr lang="en-ID" sz="1400" dirty="0" err="1">
                <a:solidFill>
                  <a:srgbClr val="202124"/>
                </a:solidFill>
                <a:latin typeface="Courier Prime"/>
              </a:rPr>
              <a:t>mengetahui</a:t>
            </a:r>
            <a:r>
              <a:rPr lang="en-ID" sz="1400" dirty="0">
                <a:solidFill>
                  <a:srgbClr val="202124"/>
                </a:solidFill>
                <a:latin typeface="Courier Prime"/>
              </a:rPr>
              <a:t> episode yang </a:t>
            </a:r>
            <a:r>
              <a:rPr lang="en-ID" sz="1400" dirty="0" err="1">
                <a:solidFill>
                  <a:srgbClr val="202124"/>
                </a:solidFill>
                <a:latin typeface="Courier Prime"/>
              </a:rPr>
              <a:t>diperlukan</a:t>
            </a:r>
            <a:r>
              <a:rPr lang="en-ID" sz="1400" dirty="0">
                <a:solidFill>
                  <a:srgbClr val="202124"/>
                </a:solidFill>
                <a:latin typeface="Courier Prime"/>
              </a:rPr>
              <a:t> </a:t>
            </a:r>
            <a:r>
              <a:rPr lang="en-ID" sz="1400" dirty="0" err="1">
                <a:solidFill>
                  <a:srgbClr val="202124"/>
                </a:solidFill>
                <a:latin typeface="Courier Prime"/>
              </a:rPr>
              <a:t>untuk</a:t>
            </a:r>
            <a:r>
              <a:rPr lang="en-ID" sz="1400" dirty="0">
                <a:solidFill>
                  <a:srgbClr val="202124"/>
                </a:solidFill>
                <a:latin typeface="Courier Prime"/>
              </a:rPr>
              <a:t> </a:t>
            </a:r>
            <a:r>
              <a:rPr lang="en-ID" sz="1400" dirty="0" err="1">
                <a:solidFill>
                  <a:srgbClr val="202124"/>
                </a:solidFill>
                <a:latin typeface="Courier Prime"/>
              </a:rPr>
              <a:t>mencapai</a:t>
            </a:r>
            <a:r>
              <a:rPr lang="en-ID" sz="1400" dirty="0">
                <a:solidFill>
                  <a:srgbClr val="202124"/>
                </a:solidFill>
                <a:latin typeface="Courier Prime"/>
              </a:rPr>
              <a:t> </a:t>
            </a:r>
            <a:r>
              <a:rPr lang="en-ID" sz="1400" dirty="0" err="1">
                <a:solidFill>
                  <a:srgbClr val="202124"/>
                </a:solidFill>
                <a:latin typeface="Courier Prime"/>
              </a:rPr>
              <a:t>konvergen</a:t>
            </a:r>
            <a:r>
              <a:rPr lang="en-ID" sz="1400" dirty="0">
                <a:solidFill>
                  <a:srgbClr val="202124"/>
                </a:solidFill>
                <a:latin typeface="Courier Prime"/>
              </a:rPr>
              <a:t> pada model </a:t>
            </a:r>
            <a:r>
              <a:rPr lang="en-ID" sz="1400" dirty="0" err="1">
                <a:solidFill>
                  <a:srgbClr val="202124"/>
                </a:solidFill>
                <a:latin typeface="Courier Prime"/>
              </a:rPr>
              <a:t>metode</a:t>
            </a:r>
            <a:r>
              <a:rPr lang="en-ID" sz="1400" dirty="0">
                <a:solidFill>
                  <a:srgbClr val="202124"/>
                </a:solidFill>
                <a:latin typeface="Courier Prime"/>
              </a:rPr>
              <a:t> Q Learning.</a:t>
            </a:r>
            <a:endParaRPr lang="en-ID" sz="1400" b="0" i="0" dirty="0">
              <a:solidFill>
                <a:srgbClr val="202124"/>
              </a:solidFill>
              <a:effectLst/>
              <a:latin typeface="Courier Prime"/>
            </a:endParaRPr>
          </a:p>
        </p:txBody>
      </p:sp>
    </p:spTree>
    <p:extLst>
      <p:ext uri="{BB962C8B-B14F-4D97-AF65-F5344CB8AC3E}">
        <p14:creationId xmlns:p14="http://schemas.microsoft.com/office/powerpoint/2010/main" val="166644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4"/>
          <p:cNvSpPr txBox="1">
            <a:spLocks noGrp="1"/>
          </p:cNvSpPr>
          <p:nvPr>
            <p:ph type="title"/>
          </p:nvPr>
        </p:nvSpPr>
        <p:spPr>
          <a:xfrm>
            <a:off x="720006" y="733825"/>
            <a:ext cx="4743900" cy="5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Teori</a:t>
            </a:r>
            <a:endParaRPr dirty="0"/>
          </a:p>
        </p:txBody>
      </p:sp>
      <p:sp>
        <p:nvSpPr>
          <p:cNvPr id="598" name="Google Shape;598;p34"/>
          <p:cNvSpPr txBox="1">
            <a:spLocks noGrp="1"/>
          </p:cNvSpPr>
          <p:nvPr>
            <p:ph type="subTitle" idx="1"/>
          </p:nvPr>
        </p:nvSpPr>
        <p:spPr>
          <a:xfrm>
            <a:off x="701457" y="1391457"/>
            <a:ext cx="7238239" cy="2597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Q - Learning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merupakan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pengembangan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RL yang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menggunakan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Q-values (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disebut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juga action-values)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untuk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meningkatkan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kemampuan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agent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belajar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agent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berulang-ulang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200" b="0" i="0" dirty="0">
              <a:solidFill>
                <a:srgbClr val="202124"/>
              </a:solidFill>
              <a:effectLst/>
              <a:ea typeface="Roboto" panose="02000000000000000000" pitchFamily="2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Konsep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dasar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Q-Learning: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Tx/>
              <a:buSzPts val="1100"/>
              <a:buFont typeface="Arial" panose="020B0604020202020204" pitchFamily="34" charset="0"/>
              <a:buChar char="•"/>
            </a:pP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Terinspirasi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dari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value iteration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Tx/>
              <a:buSzPts val="1100"/>
              <a:buFont typeface="Arial" panose="020B0604020202020204" pitchFamily="34" charset="0"/>
              <a:buChar char="•"/>
            </a:pP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Contoh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action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Tx/>
              <a:buSzPts val="1100"/>
              <a:buFont typeface="Arial" panose="020B0604020202020204" pitchFamily="34" charset="0"/>
              <a:buChar char="•"/>
            </a:pP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Mengamati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reward dan state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selanjutnya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Tx/>
              <a:buSzPts val="1100"/>
              <a:buFont typeface="Arial" panose="020B0604020202020204" pitchFamily="34" charset="0"/>
              <a:buChar char="•"/>
            </a:pP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Ambil action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dengan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nilai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Q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tertiggi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(Max Q)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Tx/>
              <a:buSzPts val="1100"/>
              <a:buNone/>
            </a:pPr>
            <a:endParaRPr lang="en-ID" sz="1200" b="0" i="0" dirty="0">
              <a:solidFill>
                <a:srgbClr val="202124"/>
              </a:solidFill>
              <a:effectLst/>
              <a:ea typeface="Roboto" panose="02000000000000000000" pitchFamily="2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Tx/>
              <a:buSzPts val="1100"/>
              <a:buNone/>
            </a:pP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Action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dari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setiap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step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dapat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dihitung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untuk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menemukan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action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terbaik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(best action).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Untuk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keperluan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ini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digunakan</a:t>
            </a:r>
            <a:r>
              <a:rPr lang="en-ID" sz="1200" b="0" i="0" dirty="0">
                <a:solidFill>
                  <a:srgbClr val="202124"/>
                </a:solidFill>
                <a:effectLst/>
                <a:ea typeface="Roboto" panose="02000000000000000000" pitchFamily="2" charset="0"/>
              </a:rPr>
              <a:t> Q-Table.</a:t>
            </a:r>
            <a:endParaRPr lang="en-ID" sz="1200" b="0" i="0" dirty="0">
              <a:solidFill>
                <a:srgbClr val="4D5156"/>
              </a:solidFill>
              <a:effectLst/>
              <a:ea typeface="Roboto" panose="02000000000000000000" pitchFamily="2" charset="0"/>
            </a:endParaRPr>
          </a:p>
        </p:txBody>
      </p:sp>
      <p:sp>
        <p:nvSpPr>
          <p:cNvPr id="681" name="Google Shape;681;p34"/>
          <p:cNvSpPr/>
          <p:nvPr/>
        </p:nvSpPr>
        <p:spPr>
          <a:xfrm rot="1816729">
            <a:off x="8110628" y="428490"/>
            <a:ext cx="870849" cy="330453"/>
          </a:xfrm>
          <a:prstGeom prst="rect">
            <a:avLst/>
          </a:prstGeom>
          <a:solidFill>
            <a:srgbClr val="F5C6A6">
              <a:alpha val="66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601;p34">
            <a:extLst>
              <a:ext uri="{FF2B5EF4-FFF2-40B4-BE49-F238E27FC236}">
                <a16:creationId xmlns:a16="http://schemas.microsoft.com/office/drawing/2014/main" id="{E4C09ECE-EA89-A46B-BDAA-BC1FB62651AE}"/>
              </a:ext>
            </a:extLst>
          </p:cNvPr>
          <p:cNvGrpSpPr/>
          <p:nvPr/>
        </p:nvGrpSpPr>
        <p:grpSpPr>
          <a:xfrm rot="900060">
            <a:off x="8021123" y="2944327"/>
            <a:ext cx="805853" cy="1793247"/>
            <a:chOff x="3195375" y="670975"/>
            <a:chExt cx="893675" cy="1988675"/>
          </a:xfrm>
        </p:grpSpPr>
        <p:sp>
          <p:nvSpPr>
            <p:cNvPr id="3" name="Google Shape;602;p34">
              <a:extLst>
                <a:ext uri="{FF2B5EF4-FFF2-40B4-BE49-F238E27FC236}">
                  <a16:creationId xmlns:a16="http://schemas.microsoft.com/office/drawing/2014/main" id="{E2212374-78E3-8536-5958-2989E9C1FE58}"/>
                </a:ext>
              </a:extLst>
            </p:cNvPr>
            <p:cNvSpPr/>
            <p:nvPr/>
          </p:nvSpPr>
          <p:spPr>
            <a:xfrm>
              <a:off x="3555600" y="848750"/>
              <a:ext cx="114525" cy="1810900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03;p34">
              <a:extLst>
                <a:ext uri="{FF2B5EF4-FFF2-40B4-BE49-F238E27FC236}">
                  <a16:creationId xmlns:a16="http://schemas.microsoft.com/office/drawing/2014/main" id="{24DC80A6-7FE3-D8DC-DE0A-2FCCE6AA25C9}"/>
                </a:ext>
              </a:extLst>
            </p:cNvPr>
            <p:cNvSpPr/>
            <p:nvPr/>
          </p:nvSpPr>
          <p:spPr>
            <a:xfrm>
              <a:off x="3599075" y="1386525"/>
              <a:ext cx="288500" cy="360625"/>
            </a:xfrm>
            <a:custGeom>
              <a:avLst/>
              <a:gdLst/>
              <a:ahLst/>
              <a:cxnLst/>
              <a:rect l="l" t="t" r="r" b="b"/>
              <a:pathLst>
                <a:path w="11540" h="14425" fill="none" extrusionOk="0">
                  <a:moveTo>
                    <a:pt x="1" y="14424"/>
                  </a:moveTo>
                  <a:cubicBezTo>
                    <a:pt x="1" y="14424"/>
                    <a:pt x="276" y="10916"/>
                    <a:pt x="3682" y="8872"/>
                  </a:cubicBezTo>
                  <a:cubicBezTo>
                    <a:pt x="7103" y="6828"/>
                    <a:pt x="10858" y="4089"/>
                    <a:pt x="11539" y="1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04;p34">
              <a:extLst>
                <a:ext uri="{FF2B5EF4-FFF2-40B4-BE49-F238E27FC236}">
                  <a16:creationId xmlns:a16="http://schemas.microsoft.com/office/drawing/2014/main" id="{8F22A774-7D19-5C5D-D581-5B1A3341E3A8}"/>
                </a:ext>
              </a:extLst>
            </p:cNvPr>
            <p:cNvSpPr/>
            <p:nvPr/>
          </p:nvSpPr>
          <p:spPr>
            <a:xfrm>
              <a:off x="3354100" y="972675"/>
              <a:ext cx="226150" cy="367500"/>
            </a:xfrm>
            <a:custGeom>
              <a:avLst/>
              <a:gdLst/>
              <a:ahLst/>
              <a:cxnLst/>
              <a:rect l="l" t="t" r="r" b="b"/>
              <a:pathLst>
                <a:path w="9046" h="14700" fill="none" extrusionOk="0">
                  <a:moveTo>
                    <a:pt x="0" y="1"/>
                  </a:moveTo>
                  <a:cubicBezTo>
                    <a:pt x="0" y="1"/>
                    <a:pt x="348" y="4770"/>
                    <a:pt x="3074" y="6147"/>
                  </a:cubicBezTo>
                  <a:cubicBezTo>
                    <a:pt x="5813" y="7510"/>
                    <a:pt x="8872" y="10293"/>
                    <a:pt x="9046" y="14699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5;p34">
              <a:extLst>
                <a:ext uri="{FF2B5EF4-FFF2-40B4-BE49-F238E27FC236}">
                  <a16:creationId xmlns:a16="http://schemas.microsoft.com/office/drawing/2014/main" id="{983AED98-F0F7-8C6D-7E2D-FC103B08A628}"/>
                </a:ext>
              </a:extLst>
            </p:cNvPr>
            <p:cNvSpPr/>
            <p:nvPr/>
          </p:nvSpPr>
          <p:spPr>
            <a:xfrm>
              <a:off x="3665025" y="1842800"/>
              <a:ext cx="252250" cy="431975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6;p34">
              <a:extLst>
                <a:ext uri="{FF2B5EF4-FFF2-40B4-BE49-F238E27FC236}">
                  <a16:creationId xmlns:a16="http://schemas.microsoft.com/office/drawing/2014/main" id="{C5FA50A2-A676-3200-AB34-6C68042718B9}"/>
                </a:ext>
              </a:extLst>
            </p:cNvPr>
            <p:cNvSpPr/>
            <p:nvPr/>
          </p:nvSpPr>
          <p:spPr>
            <a:xfrm>
              <a:off x="3345775" y="1825750"/>
              <a:ext cx="331250" cy="516450"/>
            </a:xfrm>
            <a:custGeom>
              <a:avLst/>
              <a:gdLst/>
              <a:ahLst/>
              <a:cxnLst/>
              <a:rect l="l" t="t" r="r" b="b"/>
              <a:pathLst>
                <a:path w="13250" h="20658" fill="none" extrusionOk="0">
                  <a:moveTo>
                    <a:pt x="0" y="1"/>
                  </a:moveTo>
                  <a:cubicBezTo>
                    <a:pt x="0" y="1"/>
                    <a:pt x="3754" y="682"/>
                    <a:pt x="4088" y="5466"/>
                  </a:cubicBezTo>
                  <a:cubicBezTo>
                    <a:pt x="4436" y="10235"/>
                    <a:pt x="13249" y="9930"/>
                    <a:pt x="12771" y="20657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7;p34">
              <a:extLst>
                <a:ext uri="{FF2B5EF4-FFF2-40B4-BE49-F238E27FC236}">
                  <a16:creationId xmlns:a16="http://schemas.microsoft.com/office/drawing/2014/main" id="{B5D9B13B-F88F-213E-DE96-9A1F0FF6FC46}"/>
                </a:ext>
              </a:extLst>
            </p:cNvPr>
            <p:cNvSpPr/>
            <p:nvPr/>
          </p:nvSpPr>
          <p:spPr>
            <a:xfrm>
              <a:off x="3589300" y="941175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0" y="1"/>
                  </a:moveTo>
                  <a:cubicBezTo>
                    <a:pt x="3289" y="1"/>
                    <a:pt x="3176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64" y="1"/>
                    <a:pt x="33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8;p34">
              <a:extLst>
                <a:ext uri="{FF2B5EF4-FFF2-40B4-BE49-F238E27FC236}">
                  <a16:creationId xmlns:a16="http://schemas.microsoft.com/office/drawing/2014/main" id="{EB5BA19E-6BA1-CF77-FB41-18519E198B14}"/>
                </a:ext>
              </a:extLst>
            </p:cNvPr>
            <p:cNvSpPr/>
            <p:nvPr/>
          </p:nvSpPr>
          <p:spPr>
            <a:xfrm>
              <a:off x="3580600" y="1018000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4" y="1"/>
                  </a:moveTo>
                  <a:cubicBezTo>
                    <a:pt x="3292" y="1"/>
                    <a:pt x="3178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76" y="1"/>
                    <a:pt x="3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9;p34">
              <a:extLst>
                <a:ext uri="{FF2B5EF4-FFF2-40B4-BE49-F238E27FC236}">
                  <a16:creationId xmlns:a16="http://schemas.microsoft.com/office/drawing/2014/main" id="{7B423FF5-DC9A-8D86-4CD3-4882EEAAD877}"/>
                </a:ext>
              </a:extLst>
            </p:cNvPr>
            <p:cNvSpPr/>
            <p:nvPr/>
          </p:nvSpPr>
          <p:spPr>
            <a:xfrm>
              <a:off x="3545425" y="913025"/>
              <a:ext cx="42075" cy="108250"/>
            </a:xfrm>
            <a:custGeom>
              <a:avLst/>
              <a:gdLst/>
              <a:ahLst/>
              <a:cxnLst/>
              <a:rect l="l" t="t" r="r" b="b"/>
              <a:pathLst>
                <a:path w="1683" h="4330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0;p34">
              <a:extLst>
                <a:ext uri="{FF2B5EF4-FFF2-40B4-BE49-F238E27FC236}">
                  <a16:creationId xmlns:a16="http://schemas.microsoft.com/office/drawing/2014/main" id="{A8BE5615-D083-3B60-1076-3BFF80AEEC3B}"/>
                </a:ext>
              </a:extLst>
            </p:cNvPr>
            <p:cNvSpPr/>
            <p:nvPr/>
          </p:nvSpPr>
          <p:spPr>
            <a:xfrm>
              <a:off x="3545425" y="1023925"/>
              <a:ext cx="42075" cy="108225"/>
            </a:xfrm>
            <a:custGeom>
              <a:avLst/>
              <a:gdLst/>
              <a:ahLst/>
              <a:cxnLst/>
              <a:rect l="l" t="t" r="r" b="b"/>
              <a:pathLst>
                <a:path w="1683" h="4329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1;p34">
              <a:extLst>
                <a:ext uri="{FF2B5EF4-FFF2-40B4-BE49-F238E27FC236}">
                  <a16:creationId xmlns:a16="http://schemas.microsoft.com/office/drawing/2014/main" id="{0102AD6D-E155-0DD4-A0D5-933AFD73080F}"/>
                </a:ext>
              </a:extLst>
            </p:cNvPr>
            <p:cNvSpPr/>
            <p:nvPr/>
          </p:nvSpPr>
          <p:spPr>
            <a:xfrm>
              <a:off x="3430200" y="1023000"/>
              <a:ext cx="40675" cy="113150"/>
            </a:xfrm>
            <a:custGeom>
              <a:avLst/>
              <a:gdLst/>
              <a:ahLst/>
              <a:cxnLst/>
              <a:rect l="l" t="t" r="r" b="b"/>
              <a:pathLst>
                <a:path w="1627" h="4526" extrusionOk="0">
                  <a:moveTo>
                    <a:pt x="865" y="1"/>
                  </a:moveTo>
                  <a:cubicBezTo>
                    <a:pt x="685" y="1"/>
                    <a:pt x="489" y="195"/>
                    <a:pt x="377" y="496"/>
                  </a:cubicBezTo>
                  <a:cubicBezTo>
                    <a:pt x="1" y="1510"/>
                    <a:pt x="493" y="4525"/>
                    <a:pt x="493" y="4525"/>
                  </a:cubicBezTo>
                  <a:cubicBezTo>
                    <a:pt x="1627" y="1106"/>
                    <a:pt x="1293" y="1"/>
                    <a:pt x="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2;p34">
              <a:extLst>
                <a:ext uri="{FF2B5EF4-FFF2-40B4-BE49-F238E27FC236}">
                  <a16:creationId xmlns:a16="http://schemas.microsoft.com/office/drawing/2014/main" id="{AEB82355-1CE0-83C8-973A-42194181C1AE}"/>
                </a:ext>
              </a:extLst>
            </p:cNvPr>
            <p:cNvSpPr/>
            <p:nvPr/>
          </p:nvSpPr>
          <p:spPr>
            <a:xfrm>
              <a:off x="3488175" y="1087750"/>
              <a:ext cx="37725" cy="109650"/>
            </a:xfrm>
            <a:custGeom>
              <a:avLst/>
              <a:gdLst/>
              <a:ahLst/>
              <a:cxnLst/>
              <a:rect l="l" t="t" r="r" b="b"/>
              <a:pathLst>
                <a:path w="1509" h="4386" extrusionOk="0">
                  <a:moveTo>
                    <a:pt x="370" y="0"/>
                  </a:moveTo>
                  <a:cubicBezTo>
                    <a:pt x="157" y="0"/>
                    <a:pt x="1" y="278"/>
                    <a:pt x="1" y="645"/>
                  </a:cubicBezTo>
                  <a:cubicBezTo>
                    <a:pt x="1" y="1732"/>
                    <a:pt x="1508" y="4385"/>
                    <a:pt x="1508" y="4385"/>
                  </a:cubicBezTo>
                  <a:cubicBezTo>
                    <a:pt x="1394" y="1021"/>
                    <a:pt x="779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3;p34">
              <a:extLst>
                <a:ext uri="{FF2B5EF4-FFF2-40B4-BE49-F238E27FC236}">
                  <a16:creationId xmlns:a16="http://schemas.microsoft.com/office/drawing/2014/main" id="{269732EE-7577-2769-E4D5-F6F52AB8ADD7}"/>
                </a:ext>
              </a:extLst>
            </p:cNvPr>
            <p:cNvSpPr/>
            <p:nvPr/>
          </p:nvSpPr>
          <p:spPr>
            <a:xfrm>
              <a:off x="3341125" y="1091325"/>
              <a:ext cx="110475" cy="45900"/>
            </a:xfrm>
            <a:custGeom>
              <a:avLst/>
              <a:gdLst/>
              <a:ahLst/>
              <a:cxnLst/>
              <a:rect l="l" t="t" r="r" b="b"/>
              <a:pathLst>
                <a:path w="4419" h="1836" extrusionOk="0">
                  <a:moveTo>
                    <a:pt x="617" y="1"/>
                  </a:moveTo>
                  <a:cubicBezTo>
                    <a:pt x="0" y="1"/>
                    <a:pt x="71" y="492"/>
                    <a:pt x="519" y="821"/>
                  </a:cubicBezTo>
                  <a:cubicBezTo>
                    <a:pt x="1375" y="1473"/>
                    <a:pt x="4419" y="1836"/>
                    <a:pt x="4419" y="1836"/>
                  </a:cubicBezTo>
                  <a:cubicBezTo>
                    <a:pt x="2377" y="433"/>
                    <a:pt x="1195" y="1"/>
                    <a:pt x="6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4;p34">
              <a:extLst>
                <a:ext uri="{FF2B5EF4-FFF2-40B4-BE49-F238E27FC236}">
                  <a16:creationId xmlns:a16="http://schemas.microsoft.com/office/drawing/2014/main" id="{36DB206B-4E1F-0EAB-1FC1-0CB4F77179ED}"/>
                </a:ext>
              </a:extLst>
            </p:cNvPr>
            <p:cNvSpPr/>
            <p:nvPr/>
          </p:nvSpPr>
          <p:spPr>
            <a:xfrm>
              <a:off x="3427350" y="1160950"/>
              <a:ext cx="110500" cy="45875"/>
            </a:xfrm>
            <a:custGeom>
              <a:avLst/>
              <a:gdLst/>
              <a:ahLst/>
              <a:cxnLst/>
              <a:rect l="l" t="t" r="r" b="b"/>
              <a:pathLst>
                <a:path w="4420" h="1835" extrusionOk="0">
                  <a:moveTo>
                    <a:pt x="621" y="1"/>
                  </a:moveTo>
                  <a:cubicBezTo>
                    <a:pt x="1" y="1"/>
                    <a:pt x="71" y="497"/>
                    <a:pt x="520" y="834"/>
                  </a:cubicBezTo>
                  <a:cubicBezTo>
                    <a:pt x="1376" y="1472"/>
                    <a:pt x="4420" y="1834"/>
                    <a:pt x="4420" y="1834"/>
                  </a:cubicBezTo>
                  <a:cubicBezTo>
                    <a:pt x="2382" y="434"/>
                    <a:pt x="1200" y="1"/>
                    <a:pt x="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5;p34">
              <a:extLst>
                <a:ext uri="{FF2B5EF4-FFF2-40B4-BE49-F238E27FC236}">
                  <a16:creationId xmlns:a16="http://schemas.microsoft.com/office/drawing/2014/main" id="{1F1969D5-2ECA-A3DB-2593-9B0AB0BE0FBA}"/>
                </a:ext>
              </a:extLst>
            </p:cNvPr>
            <p:cNvSpPr/>
            <p:nvPr/>
          </p:nvSpPr>
          <p:spPr>
            <a:xfrm>
              <a:off x="3581675" y="1307325"/>
              <a:ext cx="93050" cy="80325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6;p34">
              <a:extLst>
                <a:ext uri="{FF2B5EF4-FFF2-40B4-BE49-F238E27FC236}">
                  <a16:creationId xmlns:a16="http://schemas.microsoft.com/office/drawing/2014/main" id="{176B2B54-2C36-CC5F-5D40-3A000F7BF491}"/>
                </a:ext>
              </a:extLst>
            </p:cNvPr>
            <p:cNvSpPr/>
            <p:nvPr/>
          </p:nvSpPr>
          <p:spPr>
            <a:xfrm>
              <a:off x="3586025" y="1411750"/>
              <a:ext cx="62475" cy="102375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7;p34">
              <a:extLst>
                <a:ext uri="{FF2B5EF4-FFF2-40B4-BE49-F238E27FC236}">
                  <a16:creationId xmlns:a16="http://schemas.microsoft.com/office/drawing/2014/main" id="{1909F078-228D-41F8-2874-7786EA24615D}"/>
                </a:ext>
              </a:extLst>
            </p:cNvPr>
            <p:cNvSpPr/>
            <p:nvPr/>
          </p:nvSpPr>
          <p:spPr>
            <a:xfrm>
              <a:off x="3521475" y="1309300"/>
              <a:ext cx="57700" cy="101900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8;p34">
              <a:extLst>
                <a:ext uri="{FF2B5EF4-FFF2-40B4-BE49-F238E27FC236}">
                  <a16:creationId xmlns:a16="http://schemas.microsoft.com/office/drawing/2014/main" id="{29250B42-F561-9F51-8876-C899DBF410D4}"/>
                </a:ext>
              </a:extLst>
            </p:cNvPr>
            <p:cNvSpPr/>
            <p:nvPr/>
          </p:nvSpPr>
          <p:spPr>
            <a:xfrm>
              <a:off x="3530525" y="1427350"/>
              <a:ext cx="58075" cy="102000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9;p34">
              <a:extLst>
                <a:ext uri="{FF2B5EF4-FFF2-40B4-BE49-F238E27FC236}">
                  <a16:creationId xmlns:a16="http://schemas.microsoft.com/office/drawing/2014/main" id="{0B0EA89B-2007-FF7F-61AE-1158D5A7A6CD}"/>
                </a:ext>
              </a:extLst>
            </p:cNvPr>
            <p:cNvSpPr/>
            <p:nvPr/>
          </p:nvSpPr>
          <p:spPr>
            <a:xfrm>
              <a:off x="3581675" y="1486450"/>
              <a:ext cx="93275" cy="80225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0;p34">
              <a:extLst>
                <a:ext uri="{FF2B5EF4-FFF2-40B4-BE49-F238E27FC236}">
                  <a16:creationId xmlns:a16="http://schemas.microsoft.com/office/drawing/2014/main" id="{6C6A1941-E1D7-88A0-B3EB-67CF31304608}"/>
                </a:ext>
              </a:extLst>
            </p:cNvPr>
            <p:cNvSpPr/>
            <p:nvPr/>
          </p:nvSpPr>
          <p:spPr>
            <a:xfrm>
              <a:off x="3594375" y="1574050"/>
              <a:ext cx="62350" cy="102425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1;p34">
              <a:extLst>
                <a:ext uri="{FF2B5EF4-FFF2-40B4-BE49-F238E27FC236}">
                  <a16:creationId xmlns:a16="http://schemas.microsoft.com/office/drawing/2014/main" id="{E95AFF31-622E-3492-AE61-C8E2BF622E65}"/>
                </a:ext>
              </a:extLst>
            </p:cNvPr>
            <p:cNvSpPr/>
            <p:nvPr/>
          </p:nvSpPr>
          <p:spPr>
            <a:xfrm>
              <a:off x="3530025" y="1471550"/>
              <a:ext cx="57850" cy="101650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2;p34">
              <a:extLst>
                <a:ext uri="{FF2B5EF4-FFF2-40B4-BE49-F238E27FC236}">
                  <a16:creationId xmlns:a16="http://schemas.microsoft.com/office/drawing/2014/main" id="{2214BA18-7055-A63A-E2F1-04C4B1F6FF66}"/>
                </a:ext>
              </a:extLst>
            </p:cNvPr>
            <p:cNvSpPr/>
            <p:nvPr/>
          </p:nvSpPr>
          <p:spPr>
            <a:xfrm>
              <a:off x="3539075" y="1589425"/>
              <a:ext cx="57850" cy="101900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3;p34">
              <a:extLst>
                <a:ext uri="{FF2B5EF4-FFF2-40B4-BE49-F238E27FC236}">
                  <a16:creationId xmlns:a16="http://schemas.microsoft.com/office/drawing/2014/main" id="{5A81742B-E4DF-5E57-2E17-62F49FF2A963}"/>
                </a:ext>
              </a:extLst>
            </p:cNvPr>
            <p:cNvSpPr/>
            <p:nvPr/>
          </p:nvSpPr>
          <p:spPr>
            <a:xfrm>
              <a:off x="3614650" y="1788225"/>
              <a:ext cx="84650" cy="87200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4;p34">
              <a:extLst>
                <a:ext uri="{FF2B5EF4-FFF2-40B4-BE49-F238E27FC236}">
                  <a16:creationId xmlns:a16="http://schemas.microsoft.com/office/drawing/2014/main" id="{6B37DA29-97A7-852B-E82A-8CB127701656}"/>
                </a:ext>
              </a:extLst>
            </p:cNvPr>
            <p:cNvSpPr/>
            <p:nvPr/>
          </p:nvSpPr>
          <p:spPr>
            <a:xfrm>
              <a:off x="3637850" y="1876775"/>
              <a:ext cx="53775" cy="1066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5;p34">
              <a:extLst>
                <a:ext uri="{FF2B5EF4-FFF2-40B4-BE49-F238E27FC236}">
                  <a16:creationId xmlns:a16="http://schemas.microsoft.com/office/drawing/2014/main" id="{6FF383F4-83CB-EEB9-B7D8-6739149574BF}"/>
                </a:ext>
              </a:extLst>
            </p:cNvPr>
            <p:cNvSpPr/>
            <p:nvPr/>
          </p:nvSpPr>
          <p:spPr>
            <a:xfrm>
              <a:off x="3554350" y="1776475"/>
              <a:ext cx="66850" cy="96425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6;p34">
              <a:extLst>
                <a:ext uri="{FF2B5EF4-FFF2-40B4-BE49-F238E27FC236}">
                  <a16:creationId xmlns:a16="http://schemas.microsoft.com/office/drawing/2014/main" id="{09F9179D-5194-9A35-06DC-FE81B19E9A64}"/>
                </a:ext>
              </a:extLst>
            </p:cNvPr>
            <p:cNvSpPr/>
            <p:nvPr/>
          </p:nvSpPr>
          <p:spPr>
            <a:xfrm>
              <a:off x="3575000" y="1884475"/>
              <a:ext cx="66875" cy="96775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27;p34">
              <a:extLst>
                <a:ext uri="{FF2B5EF4-FFF2-40B4-BE49-F238E27FC236}">
                  <a16:creationId xmlns:a16="http://schemas.microsoft.com/office/drawing/2014/main" id="{A03A93C8-2FB5-0436-E8ED-11921547E85C}"/>
                </a:ext>
              </a:extLst>
            </p:cNvPr>
            <p:cNvSpPr/>
            <p:nvPr/>
          </p:nvSpPr>
          <p:spPr>
            <a:xfrm>
              <a:off x="3473325" y="1914400"/>
              <a:ext cx="42525" cy="111425"/>
            </a:xfrm>
            <a:custGeom>
              <a:avLst/>
              <a:gdLst/>
              <a:ahLst/>
              <a:cxnLst/>
              <a:rect l="l" t="t" r="r" b="b"/>
              <a:pathLst>
                <a:path w="1701" h="4457" extrusionOk="0">
                  <a:moveTo>
                    <a:pt x="1013" y="1"/>
                  </a:moveTo>
                  <a:cubicBezTo>
                    <a:pt x="840" y="1"/>
                    <a:pt x="635" y="169"/>
                    <a:pt x="493" y="441"/>
                  </a:cubicBezTo>
                  <a:cubicBezTo>
                    <a:pt x="1" y="1398"/>
                    <a:pt x="145" y="4456"/>
                    <a:pt x="145" y="4456"/>
                  </a:cubicBezTo>
                  <a:cubicBezTo>
                    <a:pt x="1701" y="1116"/>
                    <a:pt x="1460" y="1"/>
                    <a:pt x="10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8;p34">
              <a:extLst>
                <a:ext uri="{FF2B5EF4-FFF2-40B4-BE49-F238E27FC236}">
                  <a16:creationId xmlns:a16="http://schemas.microsoft.com/office/drawing/2014/main" id="{ABDEAE29-0C01-CB3B-951F-B8428A9271DA}"/>
                </a:ext>
              </a:extLst>
            </p:cNvPr>
            <p:cNvSpPr/>
            <p:nvPr/>
          </p:nvSpPr>
          <p:spPr>
            <a:xfrm>
              <a:off x="3520800" y="1978825"/>
              <a:ext cx="36800" cy="112225"/>
            </a:xfrm>
            <a:custGeom>
              <a:avLst/>
              <a:gdLst/>
              <a:ahLst/>
              <a:cxnLst/>
              <a:rect l="l" t="t" r="r" b="b"/>
              <a:pathLst>
                <a:path w="1472" h="4489" extrusionOk="0">
                  <a:moveTo>
                    <a:pt x="540" y="0"/>
                  </a:moveTo>
                  <a:cubicBezTo>
                    <a:pt x="341" y="0"/>
                    <a:pt x="169" y="252"/>
                    <a:pt x="131" y="604"/>
                  </a:cubicBezTo>
                  <a:cubicBezTo>
                    <a:pt x="0" y="1662"/>
                    <a:pt x="1189" y="4489"/>
                    <a:pt x="1189" y="4489"/>
                  </a:cubicBezTo>
                  <a:cubicBezTo>
                    <a:pt x="1472" y="1059"/>
                    <a:pt x="949" y="0"/>
                    <a:pt x="5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9;p34">
              <a:extLst>
                <a:ext uri="{FF2B5EF4-FFF2-40B4-BE49-F238E27FC236}">
                  <a16:creationId xmlns:a16="http://schemas.microsoft.com/office/drawing/2014/main" id="{DD0F5322-68D4-0E95-B0F5-720155258A39}"/>
                </a:ext>
              </a:extLst>
            </p:cNvPr>
            <p:cNvSpPr/>
            <p:nvPr/>
          </p:nvSpPr>
          <p:spPr>
            <a:xfrm>
              <a:off x="3360125" y="1946375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1"/>
                  </a:moveTo>
                  <a:cubicBezTo>
                    <a:pt x="1" y="1"/>
                    <a:pt x="34" y="458"/>
                    <a:pt x="412" y="815"/>
                  </a:cubicBezTo>
                  <a:cubicBezTo>
                    <a:pt x="1209" y="1554"/>
                    <a:pt x="4181" y="2279"/>
                    <a:pt x="4181" y="2279"/>
                  </a:cubicBezTo>
                  <a:cubicBezTo>
                    <a:pt x="2183" y="529"/>
                    <a:pt x="1034" y="1"/>
                    <a:pt x="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0;p34">
              <a:extLst>
                <a:ext uri="{FF2B5EF4-FFF2-40B4-BE49-F238E27FC236}">
                  <a16:creationId xmlns:a16="http://schemas.microsoft.com/office/drawing/2014/main" id="{316BA0E6-6B0D-3171-7C75-A9ACBDECACE4}"/>
                </a:ext>
              </a:extLst>
            </p:cNvPr>
            <p:cNvSpPr/>
            <p:nvPr/>
          </p:nvSpPr>
          <p:spPr>
            <a:xfrm>
              <a:off x="3448550" y="2030100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0"/>
                  </a:moveTo>
                  <a:cubicBezTo>
                    <a:pt x="1" y="0"/>
                    <a:pt x="34" y="458"/>
                    <a:pt x="412" y="814"/>
                  </a:cubicBezTo>
                  <a:cubicBezTo>
                    <a:pt x="1194" y="1553"/>
                    <a:pt x="4181" y="2278"/>
                    <a:pt x="4181" y="2278"/>
                  </a:cubicBezTo>
                  <a:cubicBezTo>
                    <a:pt x="2183" y="529"/>
                    <a:pt x="1034" y="0"/>
                    <a:pt x="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1;p34">
              <a:extLst>
                <a:ext uri="{FF2B5EF4-FFF2-40B4-BE49-F238E27FC236}">
                  <a16:creationId xmlns:a16="http://schemas.microsoft.com/office/drawing/2014/main" id="{AB4E798E-1F1D-ACDB-27B5-6435886E1F68}"/>
                </a:ext>
              </a:extLst>
            </p:cNvPr>
            <p:cNvSpPr/>
            <p:nvPr/>
          </p:nvSpPr>
          <p:spPr>
            <a:xfrm>
              <a:off x="3753450" y="1968850"/>
              <a:ext cx="124475" cy="44275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2;p34">
              <a:extLst>
                <a:ext uri="{FF2B5EF4-FFF2-40B4-BE49-F238E27FC236}">
                  <a16:creationId xmlns:a16="http://schemas.microsoft.com/office/drawing/2014/main" id="{C260ED0F-70ED-53AE-5848-2C894893F12B}"/>
                </a:ext>
              </a:extLst>
            </p:cNvPr>
            <p:cNvSpPr/>
            <p:nvPr/>
          </p:nvSpPr>
          <p:spPr>
            <a:xfrm>
              <a:off x="3703450" y="2060400"/>
              <a:ext cx="98200" cy="75225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33;p34">
              <a:extLst>
                <a:ext uri="{FF2B5EF4-FFF2-40B4-BE49-F238E27FC236}">
                  <a16:creationId xmlns:a16="http://schemas.microsoft.com/office/drawing/2014/main" id="{BE059971-8799-539F-769B-BC67FEE3F68D}"/>
                </a:ext>
              </a:extLst>
            </p:cNvPr>
            <p:cNvSpPr/>
            <p:nvPr/>
          </p:nvSpPr>
          <p:spPr>
            <a:xfrm>
              <a:off x="3720475" y="1917925"/>
              <a:ext cx="38500" cy="113325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4;p34">
              <a:extLst>
                <a:ext uri="{FF2B5EF4-FFF2-40B4-BE49-F238E27FC236}">
                  <a16:creationId xmlns:a16="http://schemas.microsoft.com/office/drawing/2014/main" id="{498ECFB4-2D13-15B2-CBF0-166298DD1446}"/>
                </a:ext>
              </a:extLst>
            </p:cNvPr>
            <p:cNvSpPr/>
            <p:nvPr/>
          </p:nvSpPr>
          <p:spPr>
            <a:xfrm>
              <a:off x="3685325" y="2022200"/>
              <a:ext cx="38475" cy="113425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5;p34">
              <a:extLst>
                <a:ext uri="{FF2B5EF4-FFF2-40B4-BE49-F238E27FC236}">
                  <a16:creationId xmlns:a16="http://schemas.microsoft.com/office/drawing/2014/main" id="{D3C0312A-9A99-619B-04CF-39A094B4CF77}"/>
                </a:ext>
              </a:extLst>
            </p:cNvPr>
            <p:cNvSpPr/>
            <p:nvPr/>
          </p:nvSpPr>
          <p:spPr>
            <a:xfrm>
              <a:off x="3860725" y="1234125"/>
              <a:ext cx="98950" cy="76225"/>
            </a:xfrm>
            <a:custGeom>
              <a:avLst/>
              <a:gdLst/>
              <a:ahLst/>
              <a:cxnLst/>
              <a:rect l="l" t="t" r="r" b="b"/>
              <a:pathLst>
                <a:path w="3958" h="3049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0" y="152"/>
                    <a:pt x="1609" y="644"/>
                    <a:pt x="1184" y="644"/>
                  </a:cubicBezTo>
                  <a:cubicBezTo>
                    <a:pt x="1129" y="644"/>
                    <a:pt x="1068" y="636"/>
                    <a:pt x="1001" y="618"/>
                  </a:cubicBezTo>
                  <a:cubicBezTo>
                    <a:pt x="940" y="600"/>
                    <a:pt x="882" y="592"/>
                    <a:pt x="827" y="592"/>
                  </a:cubicBezTo>
                  <a:cubicBezTo>
                    <a:pt x="333" y="592"/>
                    <a:pt x="26" y="1218"/>
                    <a:pt x="0" y="1270"/>
                  </a:cubicBezTo>
                  <a:cubicBezTo>
                    <a:pt x="0" y="1270"/>
                    <a:pt x="348" y="1661"/>
                    <a:pt x="522" y="1864"/>
                  </a:cubicBezTo>
                  <a:cubicBezTo>
                    <a:pt x="711" y="2067"/>
                    <a:pt x="2030" y="2908"/>
                    <a:pt x="2421" y="3024"/>
                  </a:cubicBezTo>
                  <a:cubicBezTo>
                    <a:pt x="2485" y="3040"/>
                    <a:pt x="2554" y="3049"/>
                    <a:pt x="2627" y="3049"/>
                  </a:cubicBezTo>
                  <a:cubicBezTo>
                    <a:pt x="3005" y="3049"/>
                    <a:pt x="3478" y="2824"/>
                    <a:pt x="3697" y="2314"/>
                  </a:cubicBezTo>
                  <a:cubicBezTo>
                    <a:pt x="3958" y="1705"/>
                    <a:pt x="3639" y="1009"/>
                    <a:pt x="3233" y="806"/>
                  </a:cubicBezTo>
                  <a:cubicBezTo>
                    <a:pt x="2866" y="623"/>
                    <a:pt x="2795" y="1"/>
                    <a:pt x="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36;p34">
              <a:extLst>
                <a:ext uri="{FF2B5EF4-FFF2-40B4-BE49-F238E27FC236}">
                  <a16:creationId xmlns:a16="http://schemas.microsoft.com/office/drawing/2014/main" id="{E922F8B1-68BD-FD6B-BC6D-BD817C247142}"/>
                </a:ext>
              </a:extLst>
            </p:cNvPr>
            <p:cNvSpPr/>
            <p:nvPr/>
          </p:nvSpPr>
          <p:spPr>
            <a:xfrm>
              <a:off x="3781350" y="1253250"/>
              <a:ext cx="81550" cy="80300"/>
            </a:xfrm>
            <a:custGeom>
              <a:avLst/>
              <a:gdLst/>
              <a:ahLst/>
              <a:cxnLst/>
              <a:rect l="l" t="t" r="r" b="b"/>
              <a:pathLst>
                <a:path w="3262" h="3212" extrusionOk="0">
                  <a:moveTo>
                    <a:pt x="1621" y="1"/>
                  </a:moveTo>
                  <a:cubicBezTo>
                    <a:pt x="1297" y="1"/>
                    <a:pt x="833" y="335"/>
                    <a:pt x="552" y="519"/>
                  </a:cubicBezTo>
                  <a:cubicBezTo>
                    <a:pt x="131" y="780"/>
                    <a:pt x="1" y="1317"/>
                    <a:pt x="1" y="1317"/>
                  </a:cubicBezTo>
                  <a:cubicBezTo>
                    <a:pt x="1" y="1317"/>
                    <a:pt x="1146" y="2737"/>
                    <a:pt x="2262" y="3129"/>
                  </a:cubicBezTo>
                  <a:cubicBezTo>
                    <a:pt x="2433" y="3186"/>
                    <a:pt x="2568" y="3212"/>
                    <a:pt x="2675" y="3212"/>
                  </a:cubicBezTo>
                  <a:cubicBezTo>
                    <a:pt x="3262" y="3212"/>
                    <a:pt x="2961" y="2434"/>
                    <a:pt x="2900" y="2041"/>
                  </a:cubicBezTo>
                  <a:cubicBezTo>
                    <a:pt x="2813" y="1592"/>
                    <a:pt x="2248" y="1433"/>
                    <a:pt x="1958" y="302"/>
                  </a:cubicBezTo>
                  <a:cubicBezTo>
                    <a:pt x="1905" y="82"/>
                    <a:pt x="1780" y="1"/>
                    <a:pt x="1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37;p34">
              <a:extLst>
                <a:ext uri="{FF2B5EF4-FFF2-40B4-BE49-F238E27FC236}">
                  <a16:creationId xmlns:a16="http://schemas.microsoft.com/office/drawing/2014/main" id="{0EEEEDBA-5499-4878-71A4-8F980963CF47}"/>
                </a:ext>
              </a:extLst>
            </p:cNvPr>
            <p:cNvSpPr/>
            <p:nvPr/>
          </p:nvSpPr>
          <p:spPr>
            <a:xfrm>
              <a:off x="3944075" y="1280525"/>
              <a:ext cx="81900" cy="80200"/>
            </a:xfrm>
            <a:custGeom>
              <a:avLst/>
              <a:gdLst/>
              <a:ahLst/>
              <a:cxnLst/>
              <a:rect l="l" t="t" r="r" b="b"/>
              <a:pathLst>
                <a:path w="3276" h="3208" extrusionOk="0">
                  <a:moveTo>
                    <a:pt x="1633" y="0"/>
                  </a:moveTo>
                  <a:cubicBezTo>
                    <a:pt x="1309" y="0"/>
                    <a:pt x="849" y="340"/>
                    <a:pt x="566" y="516"/>
                  </a:cubicBezTo>
                  <a:cubicBezTo>
                    <a:pt x="145" y="776"/>
                    <a:pt x="0" y="1327"/>
                    <a:pt x="0" y="1327"/>
                  </a:cubicBezTo>
                  <a:cubicBezTo>
                    <a:pt x="0" y="1327"/>
                    <a:pt x="1160" y="2748"/>
                    <a:pt x="2276" y="3125"/>
                  </a:cubicBezTo>
                  <a:cubicBezTo>
                    <a:pt x="2447" y="3183"/>
                    <a:pt x="2583" y="3208"/>
                    <a:pt x="2689" y="3208"/>
                  </a:cubicBezTo>
                  <a:cubicBezTo>
                    <a:pt x="3275" y="3208"/>
                    <a:pt x="2973" y="2433"/>
                    <a:pt x="2900" y="2052"/>
                  </a:cubicBezTo>
                  <a:cubicBezTo>
                    <a:pt x="2813" y="1603"/>
                    <a:pt x="2262" y="1443"/>
                    <a:pt x="1972" y="298"/>
                  </a:cubicBezTo>
                  <a:cubicBezTo>
                    <a:pt x="1915" y="80"/>
                    <a:pt x="1790" y="0"/>
                    <a:pt x="1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38;p34">
              <a:extLst>
                <a:ext uri="{FF2B5EF4-FFF2-40B4-BE49-F238E27FC236}">
                  <a16:creationId xmlns:a16="http://schemas.microsoft.com/office/drawing/2014/main" id="{C4E10833-042A-7BA3-8159-201FE3778B97}"/>
                </a:ext>
              </a:extLst>
            </p:cNvPr>
            <p:cNvSpPr/>
            <p:nvPr/>
          </p:nvSpPr>
          <p:spPr>
            <a:xfrm>
              <a:off x="3916500" y="1320900"/>
              <a:ext cx="121100" cy="114250"/>
            </a:xfrm>
            <a:custGeom>
              <a:avLst/>
              <a:gdLst/>
              <a:ahLst/>
              <a:cxnLst/>
              <a:rect l="l" t="t" r="r" b="b"/>
              <a:pathLst>
                <a:path w="4844" h="4570" extrusionOk="0">
                  <a:moveTo>
                    <a:pt x="4212" y="1"/>
                  </a:moveTo>
                  <a:cubicBezTo>
                    <a:pt x="3988" y="1"/>
                    <a:pt x="3546" y="323"/>
                    <a:pt x="3192" y="323"/>
                  </a:cubicBezTo>
                  <a:cubicBezTo>
                    <a:pt x="3177" y="323"/>
                    <a:pt x="3162" y="322"/>
                    <a:pt x="3147" y="321"/>
                  </a:cubicBezTo>
                  <a:cubicBezTo>
                    <a:pt x="3143" y="321"/>
                    <a:pt x="3139" y="321"/>
                    <a:pt x="3134" y="321"/>
                  </a:cubicBezTo>
                  <a:cubicBezTo>
                    <a:pt x="2589" y="321"/>
                    <a:pt x="420" y="2880"/>
                    <a:pt x="176" y="3815"/>
                  </a:cubicBezTo>
                  <a:cubicBezTo>
                    <a:pt x="0" y="4474"/>
                    <a:pt x="456" y="4570"/>
                    <a:pt x="733" y="4570"/>
                  </a:cubicBezTo>
                  <a:cubicBezTo>
                    <a:pt x="846" y="4570"/>
                    <a:pt x="929" y="4554"/>
                    <a:pt x="929" y="4554"/>
                  </a:cubicBezTo>
                  <a:cubicBezTo>
                    <a:pt x="929" y="4554"/>
                    <a:pt x="1422" y="4423"/>
                    <a:pt x="2002" y="4264"/>
                  </a:cubicBezTo>
                  <a:cubicBezTo>
                    <a:pt x="2582" y="4119"/>
                    <a:pt x="3771" y="2727"/>
                    <a:pt x="4307" y="1829"/>
                  </a:cubicBezTo>
                  <a:cubicBezTo>
                    <a:pt x="4843" y="944"/>
                    <a:pt x="4292" y="944"/>
                    <a:pt x="4350" y="278"/>
                  </a:cubicBezTo>
                  <a:cubicBezTo>
                    <a:pt x="4373" y="71"/>
                    <a:pt x="4316" y="1"/>
                    <a:pt x="4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9;p34">
              <a:extLst>
                <a:ext uri="{FF2B5EF4-FFF2-40B4-BE49-F238E27FC236}">
                  <a16:creationId xmlns:a16="http://schemas.microsoft.com/office/drawing/2014/main" id="{01A2519E-E369-85E6-105C-14661A332A05}"/>
                </a:ext>
              </a:extLst>
            </p:cNvPr>
            <p:cNvSpPr/>
            <p:nvPr/>
          </p:nvSpPr>
          <p:spPr>
            <a:xfrm>
              <a:off x="3883700" y="1253100"/>
              <a:ext cx="116200" cy="168425"/>
            </a:xfrm>
            <a:custGeom>
              <a:avLst/>
              <a:gdLst/>
              <a:ahLst/>
              <a:cxnLst/>
              <a:rect l="l" t="t" r="r" b="b"/>
              <a:pathLst>
                <a:path w="4648" h="6737" extrusionOk="0">
                  <a:moveTo>
                    <a:pt x="2983" y="1"/>
                  </a:moveTo>
                  <a:cubicBezTo>
                    <a:pt x="2517" y="1"/>
                    <a:pt x="2363" y="411"/>
                    <a:pt x="1879" y="453"/>
                  </a:cubicBezTo>
                  <a:cubicBezTo>
                    <a:pt x="1372" y="511"/>
                    <a:pt x="1111" y="873"/>
                    <a:pt x="821" y="1642"/>
                  </a:cubicBezTo>
                  <a:cubicBezTo>
                    <a:pt x="545" y="2395"/>
                    <a:pt x="285" y="4497"/>
                    <a:pt x="125" y="5410"/>
                  </a:cubicBezTo>
                  <a:cubicBezTo>
                    <a:pt x="1" y="6135"/>
                    <a:pt x="469" y="6736"/>
                    <a:pt x="1011" y="6736"/>
                  </a:cubicBezTo>
                  <a:cubicBezTo>
                    <a:pt x="1163" y="6736"/>
                    <a:pt x="1321" y="6689"/>
                    <a:pt x="1473" y="6585"/>
                  </a:cubicBezTo>
                  <a:cubicBezTo>
                    <a:pt x="2169" y="6121"/>
                    <a:pt x="3532" y="4367"/>
                    <a:pt x="3778" y="3903"/>
                  </a:cubicBezTo>
                  <a:cubicBezTo>
                    <a:pt x="3778" y="3903"/>
                    <a:pt x="4648" y="2526"/>
                    <a:pt x="3937" y="1482"/>
                  </a:cubicBezTo>
                  <a:cubicBezTo>
                    <a:pt x="3227" y="438"/>
                    <a:pt x="3575" y="47"/>
                    <a:pt x="3053" y="3"/>
                  </a:cubicBezTo>
                  <a:cubicBezTo>
                    <a:pt x="3029" y="1"/>
                    <a:pt x="3006" y="1"/>
                    <a:pt x="2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0;p34">
              <a:extLst>
                <a:ext uri="{FF2B5EF4-FFF2-40B4-BE49-F238E27FC236}">
                  <a16:creationId xmlns:a16="http://schemas.microsoft.com/office/drawing/2014/main" id="{46C2EC56-FE0F-839E-A0D3-595CD29FAF93}"/>
                </a:ext>
              </a:extLst>
            </p:cNvPr>
            <p:cNvSpPr/>
            <p:nvPr/>
          </p:nvSpPr>
          <p:spPr>
            <a:xfrm>
              <a:off x="3815050" y="1254100"/>
              <a:ext cx="110925" cy="167800"/>
            </a:xfrm>
            <a:custGeom>
              <a:avLst/>
              <a:gdLst/>
              <a:ahLst/>
              <a:cxnLst/>
              <a:rect l="l" t="t" r="r" b="b"/>
              <a:pathLst>
                <a:path w="4437" h="6712" extrusionOk="0">
                  <a:moveTo>
                    <a:pt x="1436" y="0"/>
                  </a:moveTo>
                  <a:cubicBezTo>
                    <a:pt x="1261" y="0"/>
                    <a:pt x="1096" y="96"/>
                    <a:pt x="958" y="340"/>
                  </a:cubicBezTo>
                  <a:cubicBezTo>
                    <a:pt x="639" y="920"/>
                    <a:pt x="131" y="1196"/>
                    <a:pt x="102" y="1573"/>
                  </a:cubicBezTo>
                  <a:cubicBezTo>
                    <a:pt x="88" y="1949"/>
                    <a:pt x="1" y="3008"/>
                    <a:pt x="856" y="4863"/>
                  </a:cubicBezTo>
                  <a:cubicBezTo>
                    <a:pt x="1460" y="6164"/>
                    <a:pt x="2275" y="6712"/>
                    <a:pt x="2844" y="6712"/>
                  </a:cubicBezTo>
                  <a:cubicBezTo>
                    <a:pt x="3080" y="6712"/>
                    <a:pt x="3274" y="6617"/>
                    <a:pt x="3393" y="6443"/>
                  </a:cubicBezTo>
                  <a:cubicBezTo>
                    <a:pt x="3799" y="5863"/>
                    <a:pt x="4437" y="2979"/>
                    <a:pt x="3958" y="1616"/>
                  </a:cubicBezTo>
                  <a:cubicBezTo>
                    <a:pt x="3958" y="1616"/>
                    <a:pt x="3451" y="964"/>
                    <a:pt x="3349" y="659"/>
                  </a:cubicBezTo>
                  <a:cubicBezTo>
                    <a:pt x="3312" y="543"/>
                    <a:pt x="3192" y="519"/>
                    <a:pt x="3035" y="519"/>
                  </a:cubicBezTo>
                  <a:cubicBezTo>
                    <a:pt x="2928" y="519"/>
                    <a:pt x="2805" y="530"/>
                    <a:pt x="2679" y="530"/>
                  </a:cubicBezTo>
                  <a:cubicBezTo>
                    <a:pt x="2484" y="530"/>
                    <a:pt x="2283" y="504"/>
                    <a:pt x="2132" y="369"/>
                  </a:cubicBezTo>
                  <a:cubicBezTo>
                    <a:pt x="1910" y="164"/>
                    <a:pt x="1665" y="0"/>
                    <a:pt x="1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1;p34">
              <a:extLst>
                <a:ext uri="{FF2B5EF4-FFF2-40B4-BE49-F238E27FC236}">
                  <a16:creationId xmlns:a16="http://schemas.microsoft.com/office/drawing/2014/main" id="{513C17F2-02CD-E360-8670-EB5AC8935941}"/>
                </a:ext>
              </a:extLst>
            </p:cNvPr>
            <p:cNvSpPr/>
            <p:nvPr/>
          </p:nvSpPr>
          <p:spPr>
            <a:xfrm>
              <a:off x="3737875" y="1274825"/>
              <a:ext cx="136650" cy="146500"/>
            </a:xfrm>
            <a:custGeom>
              <a:avLst/>
              <a:gdLst/>
              <a:ahLst/>
              <a:cxnLst/>
              <a:rect l="l" t="t" r="r" b="b"/>
              <a:pathLst>
                <a:path w="5466" h="5860" extrusionOk="0">
                  <a:moveTo>
                    <a:pt x="1485" y="0"/>
                  </a:moveTo>
                  <a:cubicBezTo>
                    <a:pt x="1465" y="0"/>
                    <a:pt x="1444" y="2"/>
                    <a:pt x="1421" y="4"/>
                  </a:cubicBezTo>
                  <a:cubicBezTo>
                    <a:pt x="914" y="48"/>
                    <a:pt x="1001" y="497"/>
                    <a:pt x="551" y="903"/>
                  </a:cubicBezTo>
                  <a:cubicBezTo>
                    <a:pt x="116" y="1309"/>
                    <a:pt x="0" y="2744"/>
                    <a:pt x="870" y="3657"/>
                  </a:cubicBezTo>
                  <a:cubicBezTo>
                    <a:pt x="1740" y="4570"/>
                    <a:pt x="2682" y="5382"/>
                    <a:pt x="3421" y="5571"/>
                  </a:cubicBezTo>
                  <a:cubicBezTo>
                    <a:pt x="3859" y="5682"/>
                    <a:pt x="4200" y="5860"/>
                    <a:pt x="4493" y="5860"/>
                  </a:cubicBezTo>
                  <a:cubicBezTo>
                    <a:pt x="4695" y="5860"/>
                    <a:pt x="4873" y="5775"/>
                    <a:pt x="5045" y="5527"/>
                  </a:cubicBezTo>
                  <a:cubicBezTo>
                    <a:pt x="5465" y="4918"/>
                    <a:pt x="5306" y="3875"/>
                    <a:pt x="3363" y="1425"/>
                  </a:cubicBezTo>
                  <a:cubicBezTo>
                    <a:pt x="3363" y="1425"/>
                    <a:pt x="2856" y="903"/>
                    <a:pt x="2262" y="729"/>
                  </a:cubicBezTo>
                  <a:cubicBezTo>
                    <a:pt x="1694" y="563"/>
                    <a:pt x="1906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42;p34">
              <a:extLst>
                <a:ext uri="{FF2B5EF4-FFF2-40B4-BE49-F238E27FC236}">
                  <a16:creationId xmlns:a16="http://schemas.microsoft.com/office/drawing/2014/main" id="{05849E57-6E43-2192-EBEE-3FEA94F1F350}"/>
                </a:ext>
              </a:extLst>
            </p:cNvPr>
            <p:cNvSpPr/>
            <p:nvPr/>
          </p:nvSpPr>
          <p:spPr>
            <a:xfrm>
              <a:off x="3784975" y="1357400"/>
              <a:ext cx="204425" cy="80050"/>
            </a:xfrm>
            <a:custGeom>
              <a:avLst/>
              <a:gdLst/>
              <a:ahLst/>
              <a:cxnLst/>
              <a:rect l="l" t="t" r="r" b="b"/>
              <a:pathLst>
                <a:path w="8177" h="3202" extrusionOk="0">
                  <a:moveTo>
                    <a:pt x="3314" y="1"/>
                  </a:moveTo>
                  <a:cubicBezTo>
                    <a:pt x="2398" y="1"/>
                    <a:pt x="2299" y="1219"/>
                    <a:pt x="1693" y="1219"/>
                  </a:cubicBezTo>
                  <a:cubicBezTo>
                    <a:pt x="1586" y="1219"/>
                    <a:pt x="1464" y="1181"/>
                    <a:pt x="1320" y="1093"/>
                  </a:cubicBezTo>
                  <a:cubicBezTo>
                    <a:pt x="1054" y="932"/>
                    <a:pt x="836" y="872"/>
                    <a:pt x="660" y="872"/>
                  </a:cubicBezTo>
                  <a:cubicBezTo>
                    <a:pt x="173" y="872"/>
                    <a:pt x="1" y="1325"/>
                    <a:pt x="1" y="1325"/>
                  </a:cubicBezTo>
                  <a:cubicBezTo>
                    <a:pt x="740" y="2340"/>
                    <a:pt x="2740" y="2934"/>
                    <a:pt x="3741" y="2992"/>
                  </a:cubicBezTo>
                  <a:cubicBezTo>
                    <a:pt x="4632" y="3032"/>
                    <a:pt x="5322" y="3201"/>
                    <a:pt x="5992" y="3201"/>
                  </a:cubicBezTo>
                  <a:cubicBezTo>
                    <a:pt x="6063" y="3201"/>
                    <a:pt x="6134" y="3199"/>
                    <a:pt x="6205" y="3195"/>
                  </a:cubicBezTo>
                  <a:cubicBezTo>
                    <a:pt x="6944" y="3152"/>
                    <a:pt x="7263" y="2804"/>
                    <a:pt x="7712" y="2543"/>
                  </a:cubicBezTo>
                  <a:cubicBezTo>
                    <a:pt x="8176" y="2282"/>
                    <a:pt x="7495" y="1543"/>
                    <a:pt x="7423" y="1180"/>
                  </a:cubicBezTo>
                  <a:cubicBezTo>
                    <a:pt x="7365" y="818"/>
                    <a:pt x="6901" y="905"/>
                    <a:pt x="5625" y="818"/>
                  </a:cubicBezTo>
                  <a:cubicBezTo>
                    <a:pt x="4350" y="717"/>
                    <a:pt x="4610" y="108"/>
                    <a:pt x="3422" y="6"/>
                  </a:cubicBezTo>
                  <a:cubicBezTo>
                    <a:pt x="3385" y="3"/>
                    <a:pt x="3349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3;p34">
              <a:extLst>
                <a:ext uri="{FF2B5EF4-FFF2-40B4-BE49-F238E27FC236}">
                  <a16:creationId xmlns:a16="http://schemas.microsoft.com/office/drawing/2014/main" id="{CC2EFAC0-1F31-CD00-2A33-9BB69DCF8095}"/>
                </a:ext>
              </a:extLst>
            </p:cNvPr>
            <p:cNvSpPr/>
            <p:nvPr/>
          </p:nvSpPr>
          <p:spPr>
            <a:xfrm>
              <a:off x="3831450" y="1387450"/>
              <a:ext cx="143100" cy="52900"/>
            </a:xfrm>
            <a:custGeom>
              <a:avLst/>
              <a:gdLst/>
              <a:ahLst/>
              <a:cxnLst/>
              <a:rect l="l" t="t" r="r" b="b"/>
              <a:pathLst>
                <a:path w="5724" h="2116" extrusionOk="0">
                  <a:moveTo>
                    <a:pt x="1510" y="0"/>
                  </a:moveTo>
                  <a:cubicBezTo>
                    <a:pt x="934" y="0"/>
                    <a:pt x="1279" y="1223"/>
                    <a:pt x="831" y="1223"/>
                  </a:cubicBezTo>
                  <a:cubicBezTo>
                    <a:pt x="778" y="1223"/>
                    <a:pt x="713" y="1205"/>
                    <a:pt x="635" y="1167"/>
                  </a:cubicBezTo>
                  <a:cubicBezTo>
                    <a:pt x="462" y="1085"/>
                    <a:pt x="345" y="1054"/>
                    <a:pt x="267" y="1054"/>
                  </a:cubicBezTo>
                  <a:cubicBezTo>
                    <a:pt x="0" y="1054"/>
                    <a:pt x="200" y="1428"/>
                    <a:pt x="200" y="1428"/>
                  </a:cubicBezTo>
                  <a:cubicBezTo>
                    <a:pt x="1453" y="1947"/>
                    <a:pt x="2534" y="2116"/>
                    <a:pt x="3379" y="2116"/>
                  </a:cubicBezTo>
                  <a:cubicBezTo>
                    <a:pt x="4305" y="2116"/>
                    <a:pt x="4950" y="1914"/>
                    <a:pt x="5230" y="1747"/>
                  </a:cubicBezTo>
                  <a:cubicBezTo>
                    <a:pt x="5724" y="1440"/>
                    <a:pt x="5407" y="1146"/>
                    <a:pt x="4958" y="1146"/>
                  </a:cubicBezTo>
                  <a:cubicBezTo>
                    <a:pt x="4919" y="1146"/>
                    <a:pt x="4879" y="1148"/>
                    <a:pt x="4839" y="1153"/>
                  </a:cubicBezTo>
                  <a:cubicBezTo>
                    <a:pt x="4670" y="1167"/>
                    <a:pt x="4533" y="1188"/>
                    <a:pt x="4421" y="1188"/>
                  </a:cubicBezTo>
                  <a:cubicBezTo>
                    <a:pt x="4205" y="1188"/>
                    <a:pt x="4079" y="1114"/>
                    <a:pt x="3984" y="790"/>
                  </a:cubicBezTo>
                  <a:cubicBezTo>
                    <a:pt x="3913" y="523"/>
                    <a:pt x="3833" y="371"/>
                    <a:pt x="3679" y="371"/>
                  </a:cubicBezTo>
                  <a:cubicBezTo>
                    <a:pt x="3548" y="371"/>
                    <a:pt x="3363" y="479"/>
                    <a:pt x="3085" y="718"/>
                  </a:cubicBezTo>
                  <a:cubicBezTo>
                    <a:pt x="2967" y="821"/>
                    <a:pt x="2868" y="864"/>
                    <a:pt x="2780" y="864"/>
                  </a:cubicBezTo>
                  <a:cubicBezTo>
                    <a:pt x="2411" y="864"/>
                    <a:pt x="2223" y="124"/>
                    <a:pt x="1592" y="7"/>
                  </a:cubicBezTo>
                  <a:cubicBezTo>
                    <a:pt x="1563" y="2"/>
                    <a:pt x="1536" y="0"/>
                    <a:pt x="1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4;p34">
              <a:extLst>
                <a:ext uri="{FF2B5EF4-FFF2-40B4-BE49-F238E27FC236}">
                  <a16:creationId xmlns:a16="http://schemas.microsoft.com/office/drawing/2014/main" id="{9DC4E7B2-060A-676B-BF83-1574267C17BC}"/>
                </a:ext>
              </a:extLst>
            </p:cNvPr>
            <p:cNvSpPr/>
            <p:nvPr/>
          </p:nvSpPr>
          <p:spPr>
            <a:xfrm>
              <a:off x="3322925" y="815950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5" y="0"/>
                  </a:moveTo>
                  <a:cubicBezTo>
                    <a:pt x="2309" y="0"/>
                    <a:pt x="2259" y="7"/>
                    <a:pt x="2204" y="22"/>
                  </a:cubicBezTo>
                  <a:cubicBezTo>
                    <a:pt x="1696" y="162"/>
                    <a:pt x="1622" y="647"/>
                    <a:pt x="1211" y="647"/>
                  </a:cubicBezTo>
                  <a:cubicBezTo>
                    <a:pt x="1153" y="647"/>
                    <a:pt x="1089" y="638"/>
                    <a:pt x="1016" y="616"/>
                  </a:cubicBezTo>
                  <a:cubicBezTo>
                    <a:pt x="955" y="599"/>
                    <a:pt x="897" y="591"/>
                    <a:pt x="842" y="591"/>
                  </a:cubicBezTo>
                  <a:cubicBezTo>
                    <a:pt x="348" y="591"/>
                    <a:pt x="40" y="1217"/>
                    <a:pt x="1" y="1269"/>
                  </a:cubicBezTo>
                  <a:cubicBezTo>
                    <a:pt x="1" y="1269"/>
                    <a:pt x="363" y="1675"/>
                    <a:pt x="537" y="1878"/>
                  </a:cubicBezTo>
                  <a:cubicBezTo>
                    <a:pt x="711" y="2081"/>
                    <a:pt x="2045" y="2907"/>
                    <a:pt x="2436" y="3023"/>
                  </a:cubicBezTo>
                  <a:cubicBezTo>
                    <a:pt x="2506" y="3043"/>
                    <a:pt x="2582" y="3054"/>
                    <a:pt x="2663" y="3054"/>
                  </a:cubicBezTo>
                  <a:cubicBezTo>
                    <a:pt x="3037" y="3054"/>
                    <a:pt x="3497" y="2828"/>
                    <a:pt x="3712" y="2327"/>
                  </a:cubicBezTo>
                  <a:cubicBezTo>
                    <a:pt x="3973" y="1704"/>
                    <a:pt x="3654" y="1022"/>
                    <a:pt x="3248" y="819"/>
                  </a:cubicBezTo>
                  <a:cubicBezTo>
                    <a:pt x="2867" y="636"/>
                    <a:pt x="2796" y="0"/>
                    <a:pt x="2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45;p34">
              <a:extLst>
                <a:ext uri="{FF2B5EF4-FFF2-40B4-BE49-F238E27FC236}">
                  <a16:creationId xmlns:a16="http://schemas.microsoft.com/office/drawing/2014/main" id="{B9C0F3F7-D6C6-1590-C3F5-F9644FB168CB}"/>
                </a:ext>
              </a:extLst>
            </p:cNvPr>
            <p:cNvSpPr/>
            <p:nvPr/>
          </p:nvSpPr>
          <p:spPr>
            <a:xfrm>
              <a:off x="3243925" y="835125"/>
              <a:ext cx="81550" cy="80225"/>
            </a:xfrm>
            <a:custGeom>
              <a:avLst/>
              <a:gdLst/>
              <a:ahLst/>
              <a:cxnLst/>
              <a:rect l="l" t="t" r="r" b="b"/>
              <a:pathLst>
                <a:path w="3262" h="3209" extrusionOk="0">
                  <a:moveTo>
                    <a:pt x="1619" y="1"/>
                  </a:moveTo>
                  <a:cubicBezTo>
                    <a:pt x="1295" y="1"/>
                    <a:pt x="835" y="341"/>
                    <a:pt x="552" y="516"/>
                  </a:cubicBezTo>
                  <a:cubicBezTo>
                    <a:pt x="131" y="777"/>
                    <a:pt x="1" y="1314"/>
                    <a:pt x="1" y="1314"/>
                  </a:cubicBezTo>
                  <a:cubicBezTo>
                    <a:pt x="1" y="1314"/>
                    <a:pt x="1146" y="2749"/>
                    <a:pt x="2262" y="3126"/>
                  </a:cubicBezTo>
                  <a:cubicBezTo>
                    <a:pt x="2433" y="3183"/>
                    <a:pt x="2569" y="3209"/>
                    <a:pt x="2675" y="3209"/>
                  </a:cubicBezTo>
                  <a:cubicBezTo>
                    <a:pt x="3261" y="3209"/>
                    <a:pt x="2959" y="2433"/>
                    <a:pt x="2885" y="2053"/>
                  </a:cubicBezTo>
                  <a:cubicBezTo>
                    <a:pt x="2813" y="1603"/>
                    <a:pt x="2248" y="1444"/>
                    <a:pt x="1958" y="299"/>
                  </a:cubicBezTo>
                  <a:cubicBezTo>
                    <a:pt x="1901" y="81"/>
                    <a:pt x="1776" y="1"/>
                    <a:pt x="1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6;p34">
              <a:extLst>
                <a:ext uri="{FF2B5EF4-FFF2-40B4-BE49-F238E27FC236}">
                  <a16:creationId xmlns:a16="http://schemas.microsoft.com/office/drawing/2014/main" id="{B0FBB2BA-FE30-AD7B-7E3A-84C1EAD4642F}"/>
                </a:ext>
              </a:extLst>
            </p:cNvPr>
            <p:cNvSpPr/>
            <p:nvPr/>
          </p:nvSpPr>
          <p:spPr>
            <a:xfrm>
              <a:off x="3406650" y="862575"/>
              <a:ext cx="81825" cy="80100"/>
            </a:xfrm>
            <a:custGeom>
              <a:avLst/>
              <a:gdLst/>
              <a:ahLst/>
              <a:cxnLst/>
              <a:rect l="l" t="t" r="r" b="b"/>
              <a:pathLst>
                <a:path w="3273" h="3204" extrusionOk="0">
                  <a:moveTo>
                    <a:pt x="1623" y="1"/>
                  </a:moveTo>
                  <a:cubicBezTo>
                    <a:pt x="1297" y="1"/>
                    <a:pt x="837" y="331"/>
                    <a:pt x="566" y="505"/>
                  </a:cubicBezTo>
                  <a:cubicBezTo>
                    <a:pt x="145" y="781"/>
                    <a:pt x="0" y="1317"/>
                    <a:pt x="0" y="1317"/>
                  </a:cubicBezTo>
                  <a:cubicBezTo>
                    <a:pt x="0" y="1317"/>
                    <a:pt x="1160" y="2738"/>
                    <a:pt x="2276" y="3115"/>
                  </a:cubicBezTo>
                  <a:cubicBezTo>
                    <a:pt x="2452" y="3176"/>
                    <a:pt x="2591" y="3204"/>
                    <a:pt x="2698" y="3204"/>
                  </a:cubicBezTo>
                  <a:cubicBezTo>
                    <a:pt x="3272" y="3204"/>
                    <a:pt x="2973" y="2433"/>
                    <a:pt x="2899" y="2042"/>
                  </a:cubicBezTo>
                  <a:cubicBezTo>
                    <a:pt x="2812" y="1593"/>
                    <a:pt x="2262" y="1433"/>
                    <a:pt x="1972" y="303"/>
                  </a:cubicBezTo>
                  <a:cubicBezTo>
                    <a:pt x="1914" y="82"/>
                    <a:pt x="1785" y="1"/>
                    <a:pt x="1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7;p34">
              <a:extLst>
                <a:ext uri="{FF2B5EF4-FFF2-40B4-BE49-F238E27FC236}">
                  <a16:creationId xmlns:a16="http://schemas.microsoft.com/office/drawing/2014/main" id="{8442598E-DE46-42BE-1358-91DCEF81E8F8}"/>
                </a:ext>
              </a:extLst>
            </p:cNvPr>
            <p:cNvSpPr/>
            <p:nvPr/>
          </p:nvSpPr>
          <p:spPr>
            <a:xfrm>
              <a:off x="3378975" y="903000"/>
              <a:ext cx="121200" cy="114250"/>
            </a:xfrm>
            <a:custGeom>
              <a:avLst/>
              <a:gdLst/>
              <a:ahLst/>
              <a:cxnLst/>
              <a:rect l="l" t="t" r="r" b="b"/>
              <a:pathLst>
                <a:path w="4848" h="4570" extrusionOk="0">
                  <a:moveTo>
                    <a:pt x="4201" y="0"/>
                  </a:moveTo>
                  <a:cubicBezTo>
                    <a:pt x="3972" y="0"/>
                    <a:pt x="3534" y="311"/>
                    <a:pt x="3183" y="311"/>
                  </a:cubicBezTo>
                  <a:cubicBezTo>
                    <a:pt x="3167" y="311"/>
                    <a:pt x="3152" y="310"/>
                    <a:pt x="3137" y="309"/>
                  </a:cubicBezTo>
                  <a:cubicBezTo>
                    <a:pt x="3132" y="309"/>
                    <a:pt x="3128" y="309"/>
                    <a:pt x="3123" y="309"/>
                  </a:cubicBezTo>
                  <a:cubicBezTo>
                    <a:pt x="2579" y="309"/>
                    <a:pt x="424" y="2868"/>
                    <a:pt x="180" y="3803"/>
                  </a:cubicBezTo>
                  <a:cubicBezTo>
                    <a:pt x="0" y="4477"/>
                    <a:pt x="481" y="4569"/>
                    <a:pt x="756" y="4569"/>
                  </a:cubicBezTo>
                  <a:cubicBezTo>
                    <a:pt x="859" y="4569"/>
                    <a:pt x="933" y="4556"/>
                    <a:pt x="933" y="4556"/>
                  </a:cubicBezTo>
                  <a:cubicBezTo>
                    <a:pt x="933" y="4556"/>
                    <a:pt x="1412" y="4411"/>
                    <a:pt x="1992" y="4266"/>
                  </a:cubicBezTo>
                  <a:cubicBezTo>
                    <a:pt x="2571" y="4107"/>
                    <a:pt x="3775" y="2715"/>
                    <a:pt x="4311" y="1831"/>
                  </a:cubicBezTo>
                  <a:cubicBezTo>
                    <a:pt x="4847" y="932"/>
                    <a:pt x="4282" y="947"/>
                    <a:pt x="4354" y="280"/>
                  </a:cubicBezTo>
                  <a:cubicBezTo>
                    <a:pt x="4373" y="71"/>
                    <a:pt x="4311" y="0"/>
                    <a:pt x="4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48;p34">
              <a:extLst>
                <a:ext uri="{FF2B5EF4-FFF2-40B4-BE49-F238E27FC236}">
                  <a16:creationId xmlns:a16="http://schemas.microsoft.com/office/drawing/2014/main" id="{F434279A-C1E5-2FA1-F1B7-083B3319F07A}"/>
                </a:ext>
              </a:extLst>
            </p:cNvPr>
            <p:cNvSpPr/>
            <p:nvPr/>
          </p:nvSpPr>
          <p:spPr>
            <a:xfrm>
              <a:off x="3345900" y="835250"/>
              <a:ext cx="116225" cy="168400"/>
            </a:xfrm>
            <a:custGeom>
              <a:avLst/>
              <a:gdLst/>
              <a:ahLst/>
              <a:cxnLst/>
              <a:rect l="l" t="t" r="r" b="b"/>
              <a:pathLst>
                <a:path w="4649" h="6736" extrusionOk="0">
                  <a:moveTo>
                    <a:pt x="2998" y="1"/>
                  </a:moveTo>
                  <a:cubicBezTo>
                    <a:pt x="2531" y="1"/>
                    <a:pt x="2364" y="412"/>
                    <a:pt x="1894" y="453"/>
                  </a:cubicBezTo>
                  <a:cubicBezTo>
                    <a:pt x="1387" y="497"/>
                    <a:pt x="1126" y="874"/>
                    <a:pt x="836" y="1627"/>
                  </a:cubicBezTo>
                  <a:cubicBezTo>
                    <a:pt x="560" y="2381"/>
                    <a:pt x="285" y="4483"/>
                    <a:pt x="126" y="5411"/>
                  </a:cubicBezTo>
                  <a:cubicBezTo>
                    <a:pt x="1" y="6126"/>
                    <a:pt x="481" y="6735"/>
                    <a:pt x="1029" y="6735"/>
                  </a:cubicBezTo>
                  <a:cubicBezTo>
                    <a:pt x="1181" y="6735"/>
                    <a:pt x="1337" y="6689"/>
                    <a:pt x="1488" y="6585"/>
                  </a:cubicBezTo>
                  <a:cubicBezTo>
                    <a:pt x="2184" y="6107"/>
                    <a:pt x="3547" y="4353"/>
                    <a:pt x="3778" y="3889"/>
                  </a:cubicBezTo>
                  <a:cubicBezTo>
                    <a:pt x="3778" y="3889"/>
                    <a:pt x="4648" y="2512"/>
                    <a:pt x="3952" y="1482"/>
                  </a:cubicBezTo>
                  <a:cubicBezTo>
                    <a:pt x="3242" y="439"/>
                    <a:pt x="3590" y="47"/>
                    <a:pt x="3068" y="4"/>
                  </a:cubicBezTo>
                  <a:cubicBezTo>
                    <a:pt x="3044" y="2"/>
                    <a:pt x="3021" y="1"/>
                    <a:pt x="2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49;p34">
              <a:extLst>
                <a:ext uri="{FF2B5EF4-FFF2-40B4-BE49-F238E27FC236}">
                  <a16:creationId xmlns:a16="http://schemas.microsoft.com/office/drawing/2014/main" id="{D2CD9660-0091-C04B-3D44-195120F9DEC0}"/>
                </a:ext>
              </a:extLst>
            </p:cNvPr>
            <p:cNvSpPr/>
            <p:nvPr/>
          </p:nvSpPr>
          <p:spPr>
            <a:xfrm>
              <a:off x="3277275" y="836075"/>
              <a:ext cx="111275" cy="167825"/>
            </a:xfrm>
            <a:custGeom>
              <a:avLst/>
              <a:gdLst/>
              <a:ahLst/>
              <a:cxnLst/>
              <a:rect l="l" t="t" r="r" b="b"/>
              <a:pathLst>
                <a:path w="4451" h="6713" extrusionOk="0">
                  <a:moveTo>
                    <a:pt x="1450" y="1"/>
                  </a:moveTo>
                  <a:cubicBezTo>
                    <a:pt x="1275" y="1"/>
                    <a:pt x="1110" y="97"/>
                    <a:pt x="972" y="348"/>
                  </a:cubicBezTo>
                  <a:cubicBezTo>
                    <a:pt x="653" y="913"/>
                    <a:pt x="145" y="1203"/>
                    <a:pt x="116" y="1580"/>
                  </a:cubicBezTo>
                  <a:cubicBezTo>
                    <a:pt x="87" y="1957"/>
                    <a:pt x="0" y="3001"/>
                    <a:pt x="856" y="4856"/>
                  </a:cubicBezTo>
                  <a:cubicBezTo>
                    <a:pt x="1461" y="6169"/>
                    <a:pt x="2284" y="6713"/>
                    <a:pt x="2857" y="6713"/>
                  </a:cubicBezTo>
                  <a:cubicBezTo>
                    <a:pt x="3094" y="6713"/>
                    <a:pt x="3288" y="6620"/>
                    <a:pt x="3407" y="6451"/>
                  </a:cubicBezTo>
                  <a:cubicBezTo>
                    <a:pt x="3813" y="5856"/>
                    <a:pt x="4451" y="2972"/>
                    <a:pt x="3958" y="1623"/>
                  </a:cubicBezTo>
                  <a:cubicBezTo>
                    <a:pt x="3958" y="1623"/>
                    <a:pt x="3465" y="957"/>
                    <a:pt x="3363" y="652"/>
                  </a:cubicBezTo>
                  <a:cubicBezTo>
                    <a:pt x="3326" y="540"/>
                    <a:pt x="3204" y="518"/>
                    <a:pt x="3045" y="518"/>
                  </a:cubicBezTo>
                  <a:cubicBezTo>
                    <a:pt x="2945" y="518"/>
                    <a:pt x="2831" y="527"/>
                    <a:pt x="2714" y="527"/>
                  </a:cubicBezTo>
                  <a:cubicBezTo>
                    <a:pt x="2512" y="527"/>
                    <a:pt x="2302" y="501"/>
                    <a:pt x="2146" y="362"/>
                  </a:cubicBezTo>
                  <a:cubicBezTo>
                    <a:pt x="1924" y="165"/>
                    <a:pt x="1679" y="1"/>
                    <a:pt x="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0;p34">
              <a:extLst>
                <a:ext uri="{FF2B5EF4-FFF2-40B4-BE49-F238E27FC236}">
                  <a16:creationId xmlns:a16="http://schemas.microsoft.com/office/drawing/2014/main" id="{6E967DD2-04F2-A3AD-1FC1-1B7D27CE61E5}"/>
                </a:ext>
              </a:extLst>
            </p:cNvPr>
            <p:cNvSpPr/>
            <p:nvPr/>
          </p:nvSpPr>
          <p:spPr>
            <a:xfrm>
              <a:off x="3200450" y="856650"/>
              <a:ext cx="136275" cy="146600"/>
            </a:xfrm>
            <a:custGeom>
              <a:avLst/>
              <a:gdLst/>
              <a:ahLst/>
              <a:cxnLst/>
              <a:rect l="l" t="t" r="r" b="b"/>
              <a:pathLst>
                <a:path w="5451" h="5864" extrusionOk="0">
                  <a:moveTo>
                    <a:pt x="1470" y="1"/>
                  </a:moveTo>
                  <a:cubicBezTo>
                    <a:pt x="1455" y="1"/>
                    <a:pt x="1438" y="2"/>
                    <a:pt x="1421" y="3"/>
                  </a:cubicBezTo>
                  <a:cubicBezTo>
                    <a:pt x="914" y="47"/>
                    <a:pt x="986" y="496"/>
                    <a:pt x="551" y="916"/>
                  </a:cubicBezTo>
                  <a:cubicBezTo>
                    <a:pt x="116" y="1322"/>
                    <a:pt x="0" y="2743"/>
                    <a:pt x="870" y="3656"/>
                  </a:cubicBezTo>
                  <a:cubicBezTo>
                    <a:pt x="1740" y="4569"/>
                    <a:pt x="2682" y="5381"/>
                    <a:pt x="3421" y="5570"/>
                  </a:cubicBezTo>
                  <a:cubicBezTo>
                    <a:pt x="3856" y="5689"/>
                    <a:pt x="4195" y="5863"/>
                    <a:pt x="4483" y="5863"/>
                  </a:cubicBezTo>
                  <a:cubicBezTo>
                    <a:pt x="4686" y="5863"/>
                    <a:pt x="4863" y="5777"/>
                    <a:pt x="5030" y="5526"/>
                  </a:cubicBezTo>
                  <a:cubicBezTo>
                    <a:pt x="5451" y="4917"/>
                    <a:pt x="5306" y="3874"/>
                    <a:pt x="3363" y="1424"/>
                  </a:cubicBezTo>
                  <a:cubicBezTo>
                    <a:pt x="3363" y="1424"/>
                    <a:pt x="2841" y="902"/>
                    <a:pt x="2247" y="742"/>
                  </a:cubicBezTo>
                  <a:cubicBezTo>
                    <a:pt x="1673" y="574"/>
                    <a:pt x="1910" y="1"/>
                    <a:pt x="1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1;p34">
              <a:extLst>
                <a:ext uri="{FF2B5EF4-FFF2-40B4-BE49-F238E27FC236}">
                  <a16:creationId xmlns:a16="http://schemas.microsoft.com/office/drawing/2014/main" id="{9E58951F-C4F0-1DA9-D8EC-7A2884BFC7BC}"/>
                </a:ext>
              </a:extLst>
            </p:cNvPr>
            <p:cNvSpPr/>
            <p:nvPr/>
          </p:nvSpPr>
          <p:spPr>
            <a:xfrm>
              <a:off x="3247550" y="939250"/>
              <a:ext cx="204425" cy="80000"/>
            </a:xfrm>
            <a:custGeom>
              <a:avLst/>
              <a:gdLst/>
              <a:ahLst/>
              <a:cxnLst/>
              <a:rect l="l" t="t" r="r" b="b"/>
              <a:pathLst>
                <a:path w="8177" h="3200" extrusionOk="0">
                  <a:moveTo>
                    <a:pt x="3326" y="0"/>
                  </a:moveTo>
                  <a:cubicBezTo>
                    <a:pt x="2400" y="0"/>
                    <a:pt x="2301" y="1218"/>
                    <a:pt x="1695" y="1218"/>
                  </a:cubicBezTo>
                  <a:cubicBezTo>
                    <a:pt x="1588" y="1218"/>
                    <a:pt x="1465" y="1180"/>
                    <a:pt x="1320" y="1091"/>
                  </a:cubicBezTo>
                  <a:cubicBezTo>
                    <a:pt x="1054" y="930"/>
                    <a:pt x="836" y="870"/>
                    <a:pt x="660" y="870"/>
                  </a:cubicBezTo>
                  <a:cubicBezTo>
                    <a:pt x="173" y="870"/>
                    <a:pt x="1" y="1323"/>
                    <a:pt x="1" y="1323"/>
                  </a:cubicBezTo>
                  <a:cubicBezTo>
                    <a:pt x="740" y="2338"/>
                    <a:pt x="2740" y="2947"/>
                    <a:pt x="3726" y="2990"/>
                  </a:cubicBezTo>
                  <a:cubicBezTo>
                    <a:pt x="4624" y="3042"/>
                    <a:pt x="5312" y="3200"/>
                    <a:pt x="5979" y="3200"/>
                  </a:cubicBezTo>
                  <a:cubicBezTo>
                    <a:pt x="6054" y="3200"/>
                    <a:pt x="6130" y="3198"/>
                    <a:pt x="6205" y="3193"/>
                  </a:cubicBezTo>
                  <a:cubicBezTo>
                    <a:pt x="6944" y="3150"/>
                    <a:pt x="7249" y="2816"/>
                    <a:pt x="7712" y="2555"/>
                  </a:cubicBezTo>
                  <a:cubicBezTo>
                    <a:pt x="8176" y="2295"/>
                    <a:pt x="7495" y="1555"/>
                    <a:pt x="7423" y="1193"/>
                  </a:cubicBezTo>
                  <a:cubicBezTo>
                    <a:pt x="7365" y="830"/>
                    <a:pt x="6901" y="917"/>
                    <a:pt x="5625" y="816"/>
                  </a:cubicBezTo>
                  <a:cubicBezTo>
                    <a:pt x="4349" y="729"/>
                    <a:pt x="4610" y="120"/>
                    <a:pt x="3422" y="4"/>
                  </a:cubicBezTo>
                  <a:cubicBezTo>
                    <a:pt x="3389" y="1"/>
                    <a:pt x="3357" y="0"/>
                    <a:pt x="3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2;p34">
              <a:extLst>
                <a:ext uri="{FF2B5EF4-FFF2-40B4-BE49-F238E27FC236}">
                  <a16:creationId xmlns:a16="http://schemas.microsoft.com/office/drawing/2014/main" id="{2388CF4E-70D6-7351-30B9-4949B9DB6708}"/>
                </a:ext>
              </a:extLst>
            </p:cNvPr>
            <p:cNvSpPr/>
            <p:nvPr/>
          </p:nvSpPr>
          <p:spPr>
            <a:xfrm>
              <a:off x="3294100" y="969550"/>
              <a:ext cx="142875" cy="52750"/>
            </a:xfrm>
            <a:custGeom>
              <a:avLst/>
              <a:gdLst/>
              <a:ahLst/>
              <a:cxnLst/>
              <a:rect l="l" t="t" r="r" b="b"/>
              <a:pathLst>
                <a:path w="5715" h="2110" extrusionOk="0">
                  <a:moveTo>
                    <a:pt x="1499" y="1"/>
                  </a:moveTo>
                  <a:cubicBezTo>
                    <a:pt x="932" y="1"/>
                    <a:pt x="1277" y="1221"/>
                    <a:pt x="822" y="1221"/>
                  </a:cubicBezTo>
                  <a:cubicBezTo>
                    <a:pt x="770" y="1221"/>
                    <a:pt x="708" y="1205"/>
                    <a:pt x="632" y="1169"/>
                  </a:cubicBezTo>
                  <a:cubicBezTo>
                    <a:pt x="454" y="1082"/>
                    <a:pt x="335" y="1048"/>
                    <a:pt x="257" y="1048"/>
                  </a:cubicBezTo>
                  <a:cubicBezTo>
                    <a:pt x="1" y="1048"/>
                    <a:pt x="197" y="1416"/>
                    <a:pt x="197" y="1416"/>
                  </a:cubicBezTo>
                  <a:cubicBezTo>
                    <a:pt x="1444" y="1939"/>
                    <a:pt x="2517" y="2109"/>
                    <a:pt x="3358" y="2109"/>
                  </a:cubicBezTo>
                  <a:cubicBezTo>
                    <a:pt x="4286" y="2109"/>
                    <a:pt x="4931" y="1902"/>
                    <a:pt x="5213" y="1735"/>
                  </a:cubicBezTo>
                  <a:cubicBezTo>
                    <a:pt x="5714" y="1423"/>
                    <a:pt x="5391" y="1136"/>
                    <a:pt x="4932" y="1136"/>
                  </a:cubicBezTo>
                  <a:cubicBezTo>
                    <a:pt x="4901" y="1136"/>
                    <a:pt x="4868" y="1138"/>
                    <a:pt x="4836" y="1141"/>
                  </a:cubicBezTo>
                  <a:cubicBezTo>
                    <a:pt x="4662" y="1155"/>
                    <a:pt x="4522" y="1175"/>
                    <a:pt x="4408" y="1175"/>
                  </a:cubicBezTo>
                  <a:cubicBezTo>
                    <a:pt x="4189" y="1175"/>
                    <a:pt x="4066" y="1102"/>
                    <a:pt x="3980" y="778"/>
                  </a:cubicBezTo>
                  <a:cubicBezTo>
                    <a:pt x="3902" y="519"/>
                    <a:pt x="3819" y="366"/>
                    <a:pt x="3665" y="366"/>
                  </a:cubicBezTo>
                  <a:cubicBezTo>
                    <a:pt x="3535" y="366"/>
                    <a:pt x="3354" y="475"/>
                    <a:pt x="3082" y="720"/>
                  </a:cubicBezTo>
                  <a:cubicBezTo>
                    <a:pt x="2966" y="819"/>
                    <a:pt x="2869" y="860"/>
                    <a:pt x="2781" y="860"/>
                  </a:cubicBezTo>
                  <a:cubicBezTo>
                    <a:pt x="2406" y="860"/>
                    <a:pt x="2211" y="116"/>
                    <a:pt x="1589" y="10"/>
                  </a:cubicBezTo>
                  <a:cubicBezTo>
                    <a:pt x="1557" y="4"/>
                    <a:pt x="1527" y="1"/>
                    <a:pt x="1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3;p34">
              <a:extLst>
                <a:ext uri="{FF2B5EF4-FFF2-40B4-BE49-F238E27FC236}">
                  <a16:creationId xmlns:a16="http://schemas.microsoft.com/office/drawing/2014/main" id="{41ABDE19-9096-09C9-3611-2EAE76F01D54}"/>
                </a:ext>
              </a:extLst>
            </p:cNvPr>
            <p:cNvSpPr/>
            <p:nvPr/>
          </p:nvSpPr>
          <p:spPr>
            <a:xfrm>
              <a:off x="3570450" y="670975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4" y="150"/>
                    <a:pt x="1610" y="648"/>
                    <a:pt x="1193" y="648"/>
                  </a:cubicBezTo>
                  <a:cubicBezTo>
                    <a:pt x="1136" y="648"/>
                    <a:pt x="1072" y="638"/>
                    <a:pt x="1001" y="617"/>
                  </a:cubicBezTo>
                  <a:cubicBezTo>
                    <a:pt x="940" y="600"/>
                    <a:pt x="883" y="592"/>
                    <a:pt x="827" y="592"/>
                  </a:cubicBezTo>
                  <a:cubicBezTo>
                    <a:pt x="336" y="592"/>
                    <a:pt x="39" y="1217"/>
                    <a:pt x="0" y="1270"/>
                  </a:cubicBezTo>
                  <a:cubicBezTo>
                    <a:pt x="0" y="1270"/>
                    <a:pt x="363" y="1675"/>
                    <a:pt x="537" y="1864"/>
                  </a:cubicBezTo>
                  <a:cubicBezTo>
                    <a:pt x="711" y="2067"/>
                    <a:pt x="2030" y="2908"/>
                    <a:pt x="2436" y="3023"/>
                  </a:cubicBezTo>
                  <a:cubicBezTo>
                    <a:pt x="2503" y="3043"/>
                    <a:pt x="2577" y="3053"/>
                    <a:pt x="2654" y="3053"/>
                  </a:cubicBezTo>
                  <a:cubicBezTo>
                    <a:pt x="3030" y="3053"/>
                    <a:pt x="3495" y="2818"/>
                    <a:pt x="3711" y="2313"/>
                  </a:cubicBezTo>
                  <a:cubicBezTo>
                    <a:pt x="3972" y="1704"/>
                    <a:pt x="3653" y="1023"/>
                    <a:pt x="3247" y="806"/>
                  </a:cubicBezTo>
                  <a:cubicBezTo>
                    <a:pt x="2867" y="622"/>
                    <a:pt x="2795" y="1"/>
                    <a:pt x="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4;p34">
              <a:extLst>
                <a:ext uri="{FF2B5EF4-FFF2-40B4-BE49-F238E27FC236}">
                  <a16:creationId xmlns:a16="http://schemas.microsoft.com/office/drawing/2014/main" id="{9554C82C-E00F-4C62-56E2-34BB4F697718}"/>
                </a:ext>
              </a:extLst>
            </p:cNvPr>
            <p:cNvSpPr/>
            <p:nvPr/>
          </p:nvSpPr>
          <p:spPr>
            <a:xfrm>
              <a:off x="3491075" y="690100"/>
              <a:ext cx="81900" cy="80300"/>
            </a:xfrm>
            <a:custGeom>
              <a:avLst/>
              <a:gdLst/>
              <a:ahLst/>
              <a:cxnLst/>
              <a:rect l="l" t="t" r="r" b="b"/>
              <a:pathLst>
                <a:path w="3276" h="3212" extrusionOk="0">
                  <a:moveTo>
                    <a:pt x="1625" y="0"/>
                  </a:moveTo>
                  <a:cubicBezTo>
                    <a:pt x="1299" y="0"/>
                    <a:pt x="838" y="334"/>
                    <a:pt x="566" y="519"/>
                  </a:cubicBezTo>
                  <a:cubicBezTo>
                    <a:pt x="146" y="780"/>
                    <a:pt x="1" y="1316"/>
                    <a:pt x="1" y="1316"/>
                  </a:cubicBezTo>
                  <a:cubicBezTo>
                    <a:pt x="1" y="1316"/>
                    <a:pt x="1160" y="2751"/>
                    <a:pt x="2277" y="3128"/>
                  </a:cubicBezTo>
                  <a:cubicBezTo>
                    <a:pt x="2448" y="3186"/>
                    <a:pt x="2583" y="3211"/>
                    <a:pt x="2689" y="3211"/>
                  </a:cubicBezTo>
                  <a:cubicBezTo>
                    <a:pt x="3276" y="3211"/>
                    <a:pt x="2974" y="2436"/>
                    <a:pt x="2900" y="2056"/>
                  </a:cubicBezTo>
                  <a:cubicBezTo>
                    <a:pt x="2813" y="1592"/>
                    <a:pt x="2262" y="1447"/>
                    <a:pt x="1972" y="302"/>
                  </a:cubicBezTo>
                  <a:cubicBezTo>
                    <a:pt x="1915" y="81"/>
                    <a:pt x="1786" y="0"/>
                    <a:pt x="1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55;p34">
              <a:extLst>
                <a:ext uri="{FF2B5EF4-FFF2-40B4-BE49-F238E27FC236}">
                  <a16:creationId xmlns:a16="http://schemas.microsoft.com/office/drawing/2014/main" id="{43EE1BB5-BBFE-EBB2-A940-BBCD70BDE2F6}"/>
                </a:ext>
              </a:extLst>
            </p:cNvPr>
            <p:cNvSpPr/>
            <p:nvPr/>
          </p:nvSpPr>
          <p:spPr>
            <a:xfrm>
              <a:off x="3654150" y="7174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1623" y="0"/>
                  </a:moveTo>
                  <a:cubicBezTo>
                    <a:pt x="1296" y="0"/>
                    <a:pt x="833" y="337"/>
                    <a:pt x="552" y="511"/>
                  </a:cubicBezTo>
                  <a:cubicBezTo>
                    <a:pt x="131" y="772"/>
                    <a:pt x="1" y="1323"/>
                    <a:pt x="1" y="1323"/>
                  </a:cubicBezTo>
                  <a:cubicBezTo>
                    <a:pt x="1" y="1323"/>
                    <a:pt x="1146" y="2744"/>
                    <a:pt x="2262" y="3120"/>
                  </a:cubicBezTo>
                  <a:cubicBezTo>
                    <a:pt x="2433" y="3178"/>
                    <a:pt x="2569" y="3204"/>
                    <a:pt x="2676" y="3204"/>
                  </a:cubicBezTo>
                  <a:cubicBezTo>
                    <a:pt x="3266" y="3204"/>
                    <a:pt x="2974" y="2428"/>
                    <a:pt x="2900" y="2048"/>
                  </a:cubicBezTo>
                  <a:cubicBezTo>
                    <a:pt x="2813" y="1598"/>
                    <a:pt x="2262" y="1439"/>
                    <a:pt x="1972" y="308"/>
                  </a:cubicBezTo>
                  <a:cubicBezTo>
                    <a:pt x="1915" y="83"/>
                    <a:pt x="1786" y="0"/>
                    <a:pt x="1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56;p34">
              <a:extLst>
                <a:ext uri="{FF2B5EF4-FFF2-40B4-BE49-F238E27FC236}">
                  <a16:creationId xmlns:a16="http://schemas.microsoft.com/office/drawing/2014/main" id="{755B5C5E-3082-2E07-53C8-8DF2AC83F892}"/>
                </a:ext>
              </a:extLst>
            </p:cNvPr>
            <p:cNvSpPr/>
            <p:nvPr/>
          </p:nvSpPr>
          <p:spPr>
            <a:xfrm>
              <a:off x="3626475" y="757750"/>
              <a:ext cx="121200" cy="114525"/>
            </a:xfrm>
            <a:custGeom>
              <a:avLst/>
              <a:gdLst/>
              <a:ahLst/>
              <a:cxnLst/>
              <a:rect l="l" t="t" r="r" b="b"/>
              <a:pathLst>
                <a:path w="4848" h="4581" extrusionOk="0">
                  <a:moveTo>
                    <a:pt x="4206" y="1"/>
                  </a:moveTo>
                  <a:cubicBezTo>
                    <a:pt x="3978" y="1"/>
                    <a:pt x="3536" y="323"/>
                    <a:pt x="3182" y="323"/>
                  </a:cubicBezTo>
                  <a:cubicBezTo>
                    <a:pt x="3167" y="323"/>
                    <a:pt x="3152" y="322"/>
                    <a:pt x="3137" y="321"/>
                  </a:cubicBezTo>
                  <a:cubicBezTo>
                    <a:pt x="3133" y="320"/>
                    <a:pt x="3128" y="320"/>
                    <a:pt x="3124" y="320"/>
                  </a:cubicBezTo>
                  <a:cubicBezTo>
                    <a:pt x="2579" y="320"/>
                    <a:pt x="425" y="2880"/>
                    <a:pt x="180" y="3814"/>
                  </a:cubicBezTo>
                  <a:cubicBezTo>
                    <a:pt x="1" y="4489"/>
                    <a:pt x="473" y="4581"/>
                    <a:pt x="744" y="4581"/>
                  </a:cubicBezTo>
                  <a:cubicBezTo>
                    <a:pt x="846" y="4581"/>
                    <a:pt x="919" y="4568"/>
                    <a:pt x="919" y="4568"/>
                  </a:cubicBezTo>
                  <a:cubicBezTo>
                    <a:pt x="919" y="4568"/>
                    <a:pt x="1412" y="4423"/>
                    <a:pt x="1992" y="4278"/>
                  </a:cubicBezTo>
                  <a:cubicBezTo>
                    <a:pt x="2572" y="4119"/>
                    <a:pt x="3775" y="2727"/>
                    <a:pt x="4311" y="1828"/>
                  </a:cubicBezTo>
                  <a:cubicBezTo>
                    <a:pt x="4848" y="944"/>
                    <a:pt x="4282" y="944"/>
                    <a:pt x="4355" y="277"/>
                  </a:cubicBezTo>
                  <a:cubicBezTo>
                    <a:pt x="4373" y="71"/>
                    <a:pt x="4313" y="1"/>
                    <a:pt x="4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57;p34">
              <a:extLst>
                <a:ext uri="{FF2B5EF4-FFF2-40B4-BE49-F238E27FC236}">
                  <a16:creationId xmlns:a16="http://schemas.microsoft.com/office/drawing/2014/main" id="{38C0AD2D-1B53-A56A-E788-2C1AE25A18B4}"/>
                </a:ext>
              </a:extLst>
            </p:cNvPr>
            <p:cNvSpPr/>
            <p:nvPr/>
          </p:nvSpPr>
          <p:spPr>
            <a:xfrm>
              <a:off x="3593400" y="689950"/>
              <a:ext cx="116225" cy="168575"/>
            </a:xfrm>
            <a:custGeom>
              <a:avLst/>
              <a:gdLst/>
              <a:ahLst/>
              <a:cxnLst/>
              <a:rect l="l" t="t" r="r" b="b"/>
              <a:pathLst>
                <a:path w="4649" h="6743" extrusionOk="0">
                  <a:moveTo>
                    <a:pt x="2999" y="0"/>
                  </a:moveTo>
                  <a:cubicBezTo>
                    <a:pt x="2531" y="0"/>
                    <a:pt x="2364" y="412"/>
                    <a:pt x="1880" y="467"/>
                  </a:cubicBezTo>
                  <a:cubicBezTo>
                    <a:pt x="1373" y="511"/>
                    <a:pt x="1126" y="887"/>
                    <a:pt x="836" y="1641"/>
                  </a:cubicBezTo>
                  <a:cubicBezTo>
                    <a:pt x="561" y="2395"/>
                    <a:pt x="286" y="4497"/>
                    <a:pt x="126" y="5410"/>
                  </a:cubicBezTo>
                  <a:cubicBezTo>
                    <a:pt x="1" y="6139"/>
                    <a:pt x="484" y="6743"/>
                    <a:pt x="1035" y="6743"/>
                  </a:cubicBezTo>
                  <a:cubicBezTo>
                    <a:pt x="1185" y="6743"/>
                    <a:pt x="1340" y="6698"/>
                    <a:pt x="1489" y="6599"/>
                  </a:cubicBezTo>
                  <a:cubicBezTo>
                    <a:pt x="2170" y="6120"/>
                    <a:pt x="3533" y="4366"/>
                    <a:pt x="3779" y="3902"/>
                  </a:cubicBezTo>
                  <a:cubicBezTo>
                    <a:pt x="3779" y="3902"/>
                    <a:pt x="4649" y="2525"/>
                    <a:pt x="3938" y="1482"/>
                  </a:cubicBezTo>
                  <a:cubicBezTo>
                    <a:pt x="3243" y="453"/>
                    <a:pt x="3591" y="61"/>
                    <a:pt x="3069" y="3"/>
                  </a:cubicBezTo>
                  <a:cubicBezTo>
                    <a:pt x="3045" y="1"/>
                    <a:pt x="3021" y="0"/>
                    <a:pt x="2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8;p34">
              <a:extLst>
                <a:ext uri="{FF2B5EF4-FFF2-40B4-BE49-F238E27FC236}">
                  <a16:creationId xmlns:a16="http://schemas.microsoft.com/office/drawing/2014/main" id="{9A5E62EA-6AFC-95B2-41D1-AB4B85494BE7}"/>
                </a:ext>
              </a:extLst>
            </p:cNvPr>
            <p:cNvSpPr/>
            <p:nvPr/>
          </p:nvSpPr>
          <p:spPr>
            <a:xfrm>
              <a:off x="3524775" y="691050"/>
              <a:ext cx="111300" cy="167900"/>
            </a:xfrm>
            <a:custGeom>
              <a:avLst/>
              <a:gdLst/>
              <a:ahLst/>
              <a:cxnLst/>
              <a:rect l="l" t="t" r="r" b="b"/>
              <a:pathLst>
                <a:path w="4452" h="6716" extrusionOk="0">
                  <a:moveTo>
                    <a:pt x="1433" y="1"/>
                  </a:moveTo>
                  <a:cubicBezTo>
                    <a:pt x="1262" y="1"/>
                    <a:pt x="1103" y="94"/>
                    <a:pt x="972" y="336"/>
                  </a:cubicBezTo>
                  <a:cubicBezTo>
                    <a:pt x="653" y="916"/>
                    <a:pt x="146" y="1191"/>
                    <a:pt x="117" y="1568"/>
                  </a:cubicBezTo>
                  <a:cubicBezTo>
                    <a:pt x="88" y="1960"/>
                    <a:pt x="1" y="3003"/>
                    <a:pt x="856" y="4859"/>
                  </a:cubicBezTo>
                  <a:cubicBezTo>
                    <a:pt x="1461" y="6172"/>
                    <a:pt x="2277" y="6715"/>
                    <a:pt x="2846" y="6715"/>
                  </a:cubicBezTo>
                  <a:cubicBezTo>
                    <a:pt x="3081" y="6715"/>
                    <a:pt x="3274" y="6623"/>
                    <a:pt x="3393" y="6453"/>
                  </a:cubicBezTo>
                  <a:cubicBezTo>
                    <a:pt x="3799" y="5859"/>
                    <a:pt x="4451" y="2974"/>
                    <a:pt x="3958" y="1612"/>
                  </a:cubicBezTo>
                  <a:cubicBezTo>
                    <a:pt x="3958" y="1612"/>
                    <a:pt x="3465" y="959"/>
                    <a:pt x="3364" y="655"/>
                  </a:cubicBezTo>
                  <a:cubicBezTo>
                    <a:pt x="3327" y="538"/>
                    <a:pt x="3204" y="515"/>
                    <a:pt x="3045" y="515"/>
                  </a:cubicBezTo>
                  <a:cubicBezTo>
                    <a:pt x="2937" y="515"/>
                    <a:pt x="2811" y="526"/>
                    <a:pt x="2684" y="526"/>
                  </a:cubicBezTo>
                  <a:cubicBezTo>
                    <a:pt x="2486" y="526"/>
                    <a:pt x="2283" y="499"/>
                    <a:pt x="2132" y="365"/>
                  </a:cubicBezTo>
                  <a:cubicBezTo>
                    <a:pt x="1908" y="166"/>
                    <a:pt x="1661" y="1"/>
                    <a:pt x="1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59;p34">
              <a:extLst>
                <a:ext uri="{FF2B5EF4-FFF2-40B4-BE49-F238E27FC236}">
                  <a16:creationId xmlns:a16="http://schemas.microsoft.com/office/drawing/2014/main" id="{394B73B4-402A-125F-2C8E-65402D82682F}"/>
                </a:ext>
              </a:extLst>
            </p:cNvPr>
            <p:cNvSpPr/>
            <p:nvPr/>
          </p:nvSpPr>
          <p:spPr>
            <a:xfrm>
              <a:off x="3447950" y="711675"/>
              <a:ext cx="136300" cy="146500"/>
            </a:xfrm>
            <a:custGeom>
              <a:avLst/>
              <a:gdLst/>
              <a:ahLst/>
              <a:cxnLst/>
              <a:rect l="l" t="t" r="r" b="b"/>
              <a:pathLst>
                <a:path w="5452" h="5860" extrusionOk="0">
                  <a:moveTo>
                    <a:pt x="1470" y="0"/>
                  </a:moveTo>
                  <a:cubicBezTo>
                    <a:pt x="1450" y="0"/>
                    <a:pt x="1429" y="1"/>
                    <a:pt x="1407" y="4"/>
                  </a:cubicBezTo>
                  <a:cubicBezTo>
                    <a:pt x="900" y="47"/>
                    <a:pt x="987" y="497"/>
                    <a:pt x="552" y="903"/>
                  </a:cubicBezTo>
                  <a:cubicBezTo>
                    <a:pt x="117" y="1309"/>
                    <a:pt x="1" y="2744"/>
                    <a:pt x="871" y="3657"/>
                  </a:cubicBezTo>
                  <a:cubicBezTo>
                    <a:pt x="1740" y="4570"/>
                    <a:pt x="2683" y="5382"/>
                    <a:pt x="3422" y="5570"/>
                  </a:cubicBezTo>
                  <a:cubicBezTo>
                    <a:pt x="3860" y="5682"/>
                    <a:pt x="4196" y="5859"/>
                    <a:pt x="4484" y="5859"/>
                  </a:cubicBezTo>
                  <a:cubicBezTo>
                    <a:pt x="4683" y="5859"/>
                    <a:pt x="4859" y="5775"/>
                    <a:pt x="5031" y="5527"/>
                  </a:cubicBezTo>
                  <a:cubicBezTo>
                    <a:pt x="5451" y="4918"/>
                    <a:pt x="5306" y="3874"/>
                    <a:pt x="3364" y="1424"/>
                  </a:cubicBezTo>
                  <a:cubicBezTo>
                    <a:pt x="3364" y="1424"/>
                    <a:pt x="2842" y="903"/>
                    <a:pt x="2248" y="729"/>
                  </a:cubicBezTo>
                  <a:cubicBezTo>
                    <a:pt x="1680" y="576"/>
                    <a:pt x="1893" y="0"/>
                    <a:pt x="1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60;p34">
              <a:extLst>
                <a:ext uri="{FF2B5EF4-FFF2-40B4-BE49-F238E27FC236}">
                  <a16:creationId xmlns:a16="http://schemas.microsoft.com/office/drawing/2014/main" id="{8BB74436-EF54-2426-3BF4-088C93409E89}"/>
                </a:ext>
              </a:extLst>
            </p:cNvPr>
            <p:cNvSpPr/>
            <p:nvPr/>
          </p:nvSpPr>
          <p:spPr>
            <a:xfrm>
              <a:off x="3494700" y="794275"/>
              <a:ext cx="204425" cy="80025"/>
            </a:xfrm>
            <a:custGeom>
              <a:avLst/>
              <a:gdLst/>
              <a:ahLst/>
              <a:cxnLst/>
              <a:rect l="l" t="t" r="r" b="b"/>
              <a:pathLst>
                <a:path w="8177" h="3201" extrusionOk="0">
                  <a:moveTo>
                    <a:pt x="3326" y="1"/>
                  </a:moveTo>
                  <a:cubicBezTo>
                    <a:pt x="2401" y="1"/>
                    <a:pt x="2312" y="1218"/>
                    <a:pt x="1708" y="1218"/>
                  </a:cubicBezTo>
                  <a:cubicBezTo>
                    <a:pt x="1602" y="1218"/>
                    <a:pt x="1480" y="1181"/>
                    <a:pt x="1334" y="1092"/>
                  </a:cubicBezTo>
                  <a:cubicBezTo>
                    <a:pt x="1069" y="930"/>
                    <a:pt x="850" y="871"/>
                    <a:pt x="672" y="871"/>
                  </a:cubicBezTo>
                  <a:cubicBezTo>
                    <a:pt x="180" y="871"/>
                    <a:pt x="1" y="1324"/>
                    <a:pt x="1" y="1324"/>
                  </a:cubicBezTo>
                  <a:cubicBezTo>
                    <a:pt x="740" y="2339"/>
                    <a:pt x="2755" y="2933"/>
                    <a:pt x="3741" y="2991"/>
                  </a:cubicBezTo>
                  <a:cubicBezTo>
                    <a:pt x="4632" y="3030"/>
                    <a:pt x="5322" y="3200"/>
                    <a:pt x="5992" y="3200"/>
                  </a:cubicBezTo>
                  <a:cubicBezTo>
                    <a:pt x="6063" y="3200"/>
                    <a:pt x="6134" y="3198"/>
                    <a:pt x="6205" y="3194"/>
                  </a:cubicBezTo>
                  <a:cubicBezTo>
                    <a:pt x="6959" y="3150"/>
                    <a:pt x="7263" y="2817"/>
                    <a:pt x="7727" y="2542"/>
                  </a:cubicBezTo>
                  <a:cubicBezTo>
                    <a:pt x="8176" y="2281"/>
                    <a:pt x="7495" y="1556"/>
                    <a:pt x="7437" y="1194"/>
                  </a:cubicBezTo>
                  <a:cubicBezTo>
                    <a:pt x="7365" y="831"/>
                    <a:pt x="6915" y="904"/>
                    <a:pt x="5640" y="817"/>
                  </a:cubicBezTo>
                  <a:cubicBezTo>
                    <a:pt x="4349" y="730"/>
                    <a:pt x="4610" y="121"/>
                    <a:pt x="3422" y="5"/>
                  </a:cubicBezTo>
                  <a:cubicBezTo>
                    <a:pt x="3389" y="2"/>
                    <a:pt x="3357" y="1"/>
                    <a:pt x="3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61;p34">
              <a:extLst>
                <a:ext uri="{FF2B5EF4-FFF2-40B4-BE49-F238E27FC236}">
                  <a16:creationId xmlns:a16="http://schemas.microsoft.com/office/drawing/2014/main" id="{E2A9414A-E113-0B8B-F07B-CA8E967A6CD9}"/>
                </a:ext>
              </a:extLst>
            </p:cNvPr>
            <p:cNvSpPr/>
            <p:nvPr/>
          </p:nvSpPr>
          <p:spPr>
            <a:xfrm>
              <a:off x="3541525" y="824600"/>
              <a:ext cx="142950" cy="52750"/>
            </a:xfrm>
            <a:custGeom>
              <a:avLst/>
              <a:gdLst/>
              <a:ahLst/>
              <a:cxnLst/>
              <a:rect l="l" t="t" r="r" b="b"/>
              <a:pathLst>
                <a:path w="5718" h="2110" extrusionOk="0">
                  <a:moveTo>
                    <a:pt x="1501" y="1"/>
                  </a:moveTo>
                  <a:cubicBezTo>
                    <a:pt x="925" y="1"/>
                    <a:pt x="1275" y="1210"/>
                    <a:pt x="831" y="1210"/>
                  </a:cubicBezTo>
                  <a:cubicBezTo>
                    <a:pt x="778" y="1210"/>
                    <a:pt x="714" y="1193"/>
                    <a:pt x="636" y="1155"/>
                  </a:cubicBezTo>
                  <a:cubicBezTo>
                    <a:pt x="462" y="1073"/>
                    <a:pt x="345" y="1041"/>
                    <a:pt x="268" y="1041"/>
                  </a:cubicBezTo>
                  <a:cubicBezTo>
                    <a:pt x="1" y="1041"/>
                    <a:pt x="201" y="1416"/>
                    <a:pt x="201" y="1416"/>
                  </a:cubicBezTo>
                  <a:cubicBezTo>
                    <a:pt x="1448" y="1939"/>
                    <a:pt x="2521" y="2109"/>
                    <a:pt x="3362" y="2109"/>
                  </a:cubicBezTo>
                  <a:cubicBezTo>
                    <a:pt x="4290" y="2109"/>
                    <a:pt x="4935" y="1902"/>
                    <a:pt x="5216" y="1735"/>
                  </a:cubicBezTo>
                  <a:cubicBezTo>
                    <a:pt x="5718" y="1423"/>
                    <a:pt x="5395" y="1136"/>
                    <a:pt x="4936" y="1136"/>
                  </a:cubicBezTo>
                  <a:cubicBezTo>
                    <a:pt x="4904" y="1136"/>
                    <a:pt x="4872" y="1137"/>
                    <a:pt x="4839" y="1140"/>
                  </a:cubicBezTo>
                  <a:cubicBezTo>
                    <a:pt x="4665" y="1155"/>
                    <a:pt x="4525" y="1175"/>
                    <a:pt x="4411" y="1175"/>
                  </a:cubicBezTo>
                  <a:cubicBezTo>
                    <a:pt x="4193" y="1175"/>
                    <a:pt x="4070" y="1102"/>
                    <a:pt x="3984" y="778"/>
                  </a:cubicBezTo>
                  <a:cubicBezTo>
                    <a:pt x="3905" y="510"/>
                    <a:pt x="3823" y="358"/>
                    <a:pt x="3666" y="358"/>
                  </a:cubicBezTo>
                  <a:cubicBezTo>
                    <a:pt x="3534" y="358"/>
                    <a:pt x="3349" y="467"/>
                    <a:pt x="3071" y="705"/>
                  </a:cubicBezTo>
                  <a:cubicBezTo>
                    <a:pt x="2956" y="809"/>
                    <a:pt x="2859" y="852"/>
                    <a:pt x="2771" y="852"/>
                  </a:cubicBezTo>
                  <a:cubicBezTo>
                    <a:pt x="2407" y="852"/>
                    <a:pt x="2212" y="115"/>
                    <a:pt x="1592" y="10"/>
                  </a:cubicBezTo>
                  <a:cubicBezTo>
                    <a:pt x="1559" y="3"/>
                    <a:pt x="1529" y="1"/>
                    <a:pt x="1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62;p34">
              <a:extLst>
                <a:ext uri="{FF2B5EF4-FFF2-40B4-BE49-F238E27FC236}">
                  <a16:creationId xmlns:a16="http://schemas.microsoft.com/office/drawing/2014/main" id="{1E7E48F2-D9A8-6EC3-2CD3-12E25632E627}"/>
                </a:ext>
              </a:extLst>
            </p:cNvPr>
            <p:cNvSpPr/>
            <p:nvPr/>
          </p:nvSpPr>
          <p:spPr>
            <a:xfrm>
              <a:off x="3271825" y="1665775"/>
              <a:ext cx="97150" cy="66675"/>
            </a:xfrm>
            <a:custGeom>
              <a:avLst/>
              <a:gdLst/>
              <a:ahLst/>
              <a:cxnLst/>
              <a:rect l="l" t="t" r="r" b="b"/>
              <a:pathLst>
                <a:path w="3886" h="2667" extrusionOk="0">
                  <a:moveTo>
                    <a:pt x="1630" y="0"/>
                  </a:moveTo>
                  <a:cubicBezTo>
                    <a:pt x="1515" y="0"/>
                    <a:pt x="1402" y="44"/>
                    <a:pt x="1291" y="167"/>
                  </a:cubicBezTo>
                  <a:cubicBezTo>
                    <a:pt x="871" y="601"/>
                    <a:pt x="1190" y="1138"/>
                    <a:pt x="595" y="1312"/>
                  </a:cubicBezTo>
                  <a:cubicBezTo>
                    <a:pt x="1" y="1486"/>
                    <a:pt x="88" y="2326"/>
                    <a:pt x="88" y="2399"/>
                  </a:cubicBezTo>
                  <a:cubicBezTo>
                    <a:pt x="88" y="2399"/>
                    <a:pt x="610" y="2544"/>
                    <a:pt x="871" y="2616"/>
                  </a:cubicBezTo>
                  <a:cubicBezTo>
                    <a:pt x="979" y="2648"/>
                    <a:pt x="1345" y="2666"/>
                    <a:pt x="1755" y="2666"/>
                  </a:cubicBezTo>
                  <a:cubicBezTo>
                    <a:pt x="2273" y="2666"/>
                    <a:pt x="2862" y="2638"/>
                    <a:pt x="3089" y="2573"/>
                  </a:cubicBezTo>
                  <a:cubicBezTo>
                    <a:pt x="3480" y="2457"/>
                    <a:pt x="3886" y="1950"/>
                    <a:pt x="3784" y="1297"/>
                  </a:cubicBezTo>
                  <a:cubicBezTo>
                    <a:pt x="3688" y="676"/>
                    <a:pt x="3104" y="265"/>
                    <a:pt x="2648" y="265"/>
                  </a:cubicBezTo>
                  <a:cubicBezTo>
                    <a:pt x="2626" y="265"/>
                    <a:pt x="2603" y="266"/>
                    <a:pt x="2581" y="268"/>
                  </a:cubicBezTo>
                  <a:cubicBezTo>
                    <a:pt x="2560" y="271"/>
                    <a:pt x="2540" y="272"/>
                    <a:pt x="2519" y="272"/>
                  </a:cubicBezTo>
                  <a:cubicBezTo>
                    <a:pt x="2214" y="272"/>
                    <a:pt x="1916" y="0"/>
                    <a:pt x="1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663;p34">
              <a:extLst>
                <a:ext uri="{FF2B5EF4-FFF2-40B4-BE49-F238E27FC236}">
                  <a16:creationId xmlns:a16="http://schemas.microsoft.com/office/drawing/2014/main" id="{BDDDB33D-18FA-391B-3DEF-18580E28EACD}"/>
                </a:ext>
              </a:extLst>
            </p:cNvPr>
            <p:cNvSpPr/>
            <p:nvPr/>
          </p:nvSpPr>
          <p:spPr>
            <a:xfrm>
              <a:off x="3213850" y="1734425"/>
              <a:ext cx="104750" cy="60600"/>
            </a:xfrm>
            <a:custGeom>
              <a:avLst/>
              <a:gdLst/>
              <a:ahLst/>
              <a:cxnLst/>
              <a:rect l="l" t="t" r="r" b="b"/>
              <a:pathLst>
                <a:path w="4190" h="2424" extrusionOk="0">
                  <a:moveTo>
                    <a:pt x="1015" y="1"/>
                  </a:moveTo>
                  <a:cubicBezTo>
                    <a:pt x="650" y="1"/>
                    <a:pt x="379" y="696"/>
                    <a:pt x="204" y="1059"/>
                  </a:cubicBezTo>
                  <a:cubicBezTo>
                    <a:pt x="1" y="1508"/>
                    <a:pt x="175" y="2045"/>
                    <a:pt x="175" y="2045"/>
                  </a:cubicBezTo>
                  <a:cubicBezTo>
                    <a:pt x="175" y="2045"/>
                    <a:pt x="1301" y="2423"/>
                    <a:pt x="2338" y="2423"/>
                  </a:cubicBezTo>
                  <a:cubicBezTo>
                    <a:pt x="2584" y="2423"/>
                    <a:pt x="2825" y="2402"/>
                    <a:pt x="3045" y="2349"/>
                  </a:cubicBezTo>
                  <a:cubicBezTo>
                    <a:pt x="4190" y="2074"/>
                    <a:pt x="3320" y="1436"/>
                    <a:pt x="3001" y="1102"/>
                  </a:cubicBezTo>
                  <a:cubicBezTo>
                    <a:pt x="2697" y="769"/>
                    <a:pt x="2132" y="929"/>
                    <a:pt x="1291" y="131"/>
                  </a:cubicBezTo>
                  <a:cubicBezTo>
                    <a:pt x="1194" y="40"/>
                    <a:pt x="1102" y="1"/>
                    <a:pt x="10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664;p34">
              <a:extLst>
                <a:ext uri="{FF2B5EF4-FFF2-40B4-BE49-F238E27FC236}">
                  <a16:creationId xmlns:a16="http://schemas.microsoft.com/office/drawing/2014/main" id="{5B806FA8-6DA4-1CDB-CA65-68D8228262C6}"/>
                </a:ext>
              </a:extLst>
            </p:cNvPr>
            <p:cNvSpPr/>
            <p:nvPr/>
          </p:nvSpPr>
          <p:spPr>
            <a:xfrm>
              <a:off x="3366050" y="1670100"/>
              <a:ext cx="105125" cy="60750"/>
            </a:xfrm>
            <a:custGeom>
              <a:avLst/>
              <a:gdLst/>
              <a:ahLst/>
              <a:cxnLst/>
              <a:rect l="l" t="t" r="r" b="b"/>
              <a:pathLst>
                <a:path w="4205" h="2430" extrusionOk="0">
                  <a:moveTo>
                    <a:pt x="1022" y="0"/>
                  </a:moveTo>
                  <a:cubicBezTo>
                    <a:pt x="653" y="0"/>
                    <a:pt x="381" y="701"/>
                    <a:pt x="204" y="1066"/>
                  </a:cubicBezTo>
                  <a:cubicBezTo>
                    <a:pt x="1" y="1516"/>
                    <a:pt x="175" y="2037"/>
                    <a:pt x="175" y="2037"/>
                  </a:cubicBezTo>
                  <a:cubicBezTo>
                    <a:pt x="175" y="2037"/>
                    <a:pt x="1321" y="2429"/>
                    <a:pt x="2366" y="2429"/>
                  </a:cubicBezTo>
                  <a:cubicBezTo>
                    <a:pt x="2608" y="2429"/>
                    <a:pt x="2844" y="2408"/>
                    <a:pt x="3059" y="2356"/>
                  </a:cubicBezTo>
                  <a:cubicBezTo>
                    <a:pt x="4205" y="2081"/>
                    <a:pt x="3320" y="1443"/>
                    <a:pt x="3016" y="1110"/>
                  </a:cubicBezTo>
                  <a:cubicBezTo>
                    <a:pt x="2697" y="776"/>
                    <a:pt x="2146" y="936"/>
                    <a:pt x="1291" y="124"/>
                  </a:cubicBezTo>
                  <a:cubicBezTo>
                    <a:pt x="1196" y="37"/>
                    <a:pt x="1106" y="0"/>
                    <a:pt x="1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665;p34">
              <a:extLst>
                <a:ext uri="{FF2B5EF4-FFF2-40B4-BE49-F238E27FC236}">
                  <a16:creationId xmlns:a16="http://schemas.microsoft.com/office/drawing/2014/main" id="{7065FA67-B541-245C-61DA-43FB6611334D}"/>
                </a:ext>
              </a:extLst>
            </p:cNvPr>
            <p:cNvSpPr/>
            <p:nvPr/>
          </p:nvSpPr>
          <p:spPr>
            <a:xfrm>
              <a:off x="3398300" y="1685300"/>
              <a:ext cx="68900" cy="146950"/>
            </a:xfrm>
            <a:custGeom>
              <a:avLst/>
              <a:gdLst/>
              <a:ahLst/>
              <a:cxnLst/>
              <a:rect l="l" t="t" r="r" b="b"/>
              <a:pathLst>
                <a:path w="2756" h="5878" extrusionOk="0">
                  <a:moveTo>
                    <a:pt x="1737" y="1"/>
                  </a:moveTo>
                  <a:cubicBezTo>
                    <a:pt x="1512" y="1"/>
                    <a:pt x="1291" y="672"/>
                    <a:pt x="929" y="864"/>
                  </a:cubicBezTo>
                  <a:cubicBezTo>
                    <a:pt x="465" y="1111"/>
                    <a:pt x="1" y="4474"/>
                    <a:pt x="291" y="5401"/>
                  </a:cubicBezTo>
                  <a:cubicBezTo>
                    <a:pt x="407" y="5768"/>
                    <a:pt x="598" y="5877"/>
                    <a:pt x="785" y="5877"/>
                  </a:cubicBezTo>
                  <a:cubicBezTo>
                    <a:pt x="1064" y="5877"/>
                    <a:pt x="1335" y="5633"/>
                    <a:pt x="1335" y="5633"/>
                  </a:cubicBezTo>
                  <a:cubicBezTo>
                    <a:pt x="1335" y="5633"/>
                    <a:pt x="1668" y="5256"/>
                    <a:pt x="2074" y="4807"/>
                  </a:cubicBezTo>
                  <a:cubicBezTo>
                    <a:pt x="2480" y="4372"/>
                    <a:pt x="2755" y="2560"/>
                    <a:pt x="2726" y="1516"/>
                  </a:cubicBezTo>
                  <a:cubicBezTo>
                    <a:pt x="2697" y="473"/>
                    <a:pt x="2233" y="777"/>
                    <a:pt x="1929" y="183"/>
                  </a:cubicBezTo>
                  <a:cubicBezTo>
                    <a:pt x="1862" y="53"/>
                    <a:pt x="1799" y="1"/>
                    <a:pt x="1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666;p34">
              <a:extLst>
                <a:ext uri="{FF2B5EF4-FFF2-40B4-BE49-F238E27FC236}">
                  <a16:creationId xmlns:a16="http://schemas.microsoft.com/office/drawing/2014/main" id="{7C6E6579-3985-9235-CEA9-509CA086D27E}"/>
                </a:ext>
              </a:extLst>
            </p:cNvPr>
            <p:cNvSpPr/>
            <p:nvPr/>
          </p:nvSpPr>
          <p:spPr>
            <a:xfrm>
              <a:off x="3322200" y="1660375"/>
              <a:ext cx="97525" cy="173800"/>
            </a:xfrm>
            <a:custGeom>
              <a:avLst/>
              <a:gdLst/>
              <a:ahLst/>
              <a:cxnLst/>
              <a:rect l="l" t="t" r="r" b="b"/>
              <a:pathLst>
                <a:path w="3901" h="6952" extrusionOk="0">
                  <a:moveTo>
                    <a:pt x="1379" y="1"/>
                  </a:moveTo>
                  <a:cubicBezTo>
                    <a:pt x="1322" y="1"/>
                    <a:pt x="1257" y="20"/>
                    <a:pt x="1175" y="64"/>
                  </a:cubicBezTo>
                  <a:cubicBezTo>
                    <a:pt x="711" y="296"/>
                    <a:pt x="813" y="759"/>
                    <a:pt x="421" y="1078"/>
                  </a:cubicBezTo>
                  <a:cubicBezTo>
                    <a:pt x="15" y="1383"/>
                    <a:pt x="1" y="1832"/>
                    <a:pt x="160" y="2629"/>
                  </a:cubicBezTo>
                  <a:cubicBezTo>
                    <a:pt x="320" y="3412"/>
                    <a:pt x="1233" y="5340"/>
                    <a:pt x="1581" y="6195"/>
                  </a:cubicBezTo>
                  <a:cubicBezTo>
                    <a:pt x="1787" y="6681"/>
                    <a:pt x="2226" y="6952"/>
                    <a:pt x="2628" y="6952"/>
                  </a:cubicBezTo>
                  <a:cubicBezTo>
                    <a:pt x="2935" y="6952"/>
                    <a:pt x="3220" y="6795"/>
                    <a:pt x="3364" y="6456"/>
                  </a:cubicBezTo>
                  <a:cubicBezTo>
                    <a:pt x="3697" y="5688"/>
                    <a:pt x="3900" y="3485"/>
                    <a:pt x="3857" y="2963"/>
                  </a:cubicBezTo>
                  <a:cubicBezTo>
                    <a:pt x="3857" y="2963"/>
                    <a:pt x="3857" y="1339"/>
                    <a:pt x="2712" y="832"/>
                  </a:cubicBezTo>
                  <a:cubicBezTo>
                    <a:pt x="1757" y="426"/>
                    <a:pt x="1647" y="1"/>
                    <a:pt x="1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667;p34">
              <a:extLst>
                <a:ext uri="{FF2B5EF4-FFF2-40B4-BE49-F238E27FC236}">
                  <a16:creationId xmlns:a16="http://schemas.microsoft.com/office/drawing/2014/main" id="{BD5B4F44-4CC3-91C1-FAFF-3BD3CE5EB94A}"/>
                </a:ext>
              </a:extLst>
            </p:cNvPr>
            <p:cNvSpPr/>
            <p:nvPr/>
          </p:nvSpPr>
          <p:spPr>
            <a:xfrm>
              <a:off x="3248275" y="1708125"/>
              <a:ext cx="139925" cy="140400"/>
            </a:xfrm>
            <a:custGeom>
              <a:avLst/>
              <a:gdLst/>
              <a:ahLst/>
              <a:cxnLst/>
              <a:rect l="l" t="t" r="r" b="b"/>
              <a:pathLst>
                <a:path w="5597" h="5616" extrusionOk="0">
                  <a:moveTo>
                    <a:pt x="2318" y="1"/>
                  </a:moveTo>
                  <a:cubicBezTo>
                    <a:pt x="2083" y="1"/>
                    <a:pt x="1739" y="452"/>
                    <a:pt x="1325" y="452"/>
                  </a:cubicBezTo>
                  <a:cubicBezTo>
                    <a:pt x="1294" y="452"/>
                    <a:pt x="1264" y="449"/>
                    <a:pt x="1233" y="444"/>
                  </a:cubicBezTo>
                  <a:cubicBezTo>
                    <a:pt x="1120" y="425"/>
                    <a:pt x="1006" y="412"/>
                    <a:pt x="898" y="412"/>
                  </a:cubicBezTo>
                  <a:cubicBezTo>
                    <a:pt x="520" y="412"/>
                    <a:pt x="210" y="560"/>
                    <a:pt x="233" y="1067"/>
                  </a:cubicBezTo>
                  <a:cubicBezTo>
                    <a:pt x="276" y="1720"/>
                    <a:pt x="1" y="2227"/>
                    <a:pt x="175" y="2560"/>
                  </a:cubicBezTo>
                  <a:cubicBezTo>
                    <a:pt x="363" y="2894"/>
                    <a:pt x="856" y="3821"/>
                    <a:pt x="2566" y="4923"/>
                  </a:cubicBezTo>
                  <a:cubicBezTo>
                    <a:pt x="3327" y="5420"/>
                    <a:pt x="4000" y="5615"/>
                    <a:pt x="4514" y="5615"/>
                  </a:cubicBezTo>
                  <a:cubicBezTo>
                    <a:pt x="5155" y="5615"/>
                    <a:pt x="5551" y="5311"/>
                    <a:pt x="5567" y="4909"/>
                  </a:cubicBezTo>
                  <a:cubicBezTo>
                    <a:pt x="5596" y="4198"/>
                    <a:pt x="4596" y="1415"/>
                    <a:pt x="3451" y="531"/>
                  </a:cubicBezTo>
                  <a:cubicBezTo>
                    <a:pt x="3451" y="531"/>
                    <a:pt x="2682" y="241"/>
                    <a:pt x="2422" y="38"/>
                  </a:cubicBezTo>
                  <a:cubicBezTo>
                    <a:pt x="2390" y="12"/>
                    <a:pt x="2355" y="1"/>
                    <a:pt x="2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668;p34">
              <a:extLst>
                <a:ext uri="{FF2B5EF4-FFF2-40B4-BE49-F238E27FC236}">
                  <a16:creationId xmlns:a16="http://schemas.microsoft.com/office/drawing/2014/main" id="{DF0D66BE-8BE2-D8C4-CAEF-6C040A3ACE81}"/>
                </a:ext>
              </a:extLst>
            </p:cNvPr>
            <p:cNvSpPr/>
            <p:nvPr/>
          </p:nvSpPr>
          <p:spPr>
            <a:xfrm>
              <a:off x="3195375" y="1777900"/>
              <a:ext cx="160925" cy="95500"/>
            </a:xfrm>
            <a:custGeom>
              <a:avLst/>
              <a:gdLst/>
              <a:ahLst/>
              <a:cxnLst/>
              <a:rect l="l" t="t" r="r" b="b"/>
              <a:pathLst>
                <a:path w="6437" h="3820" extrusionOk="0">
                  <a:moveTo>
                    <a:pt x="603" y="1"/>
                  </a:moveTo>
                  <a:cubicBezTo>
                    <a:pt x="541" y="1"/>
                    <a:pt x="472" y="25"/>
                    <a:pt x="392" y="88"/>
                  </a:cubicBezTo>
                  <a:cubicBezTo>
                    <a:pt x="0" y="393"/>
                    <a:pt x="305" y="726"/>
                    <a:pt x="160" y="1306"/>
                  </a:cubicBezTo>
                  <a:cubicBezTo>
                    <a:pt x="0" y="1886"/>
                    <a:pt x="667" y="3161"/>
                    <a:pt x="1899" y="3466"/>
                  </a:cubicBezTo>
                  <a:cubicBezTo>
                    <a:pt x="2727" y="3673"/>
                    <a:pt x="3561" y="3819"/>
                    <a:pt x="4238" y="3819"/>
                  </a:cubicBezTo>
                  <a:cubicBezTo>
                    <a:pt x="4557" y="3819"/>
                    <a:pt x="4841" y="3787"/>
                    <a:pt x="5074" y="3712"/>
                  </a:cubicBezTo>
                  <a:cubicBezTo>
                    <a:pt x="5799" y="3480"/>
                    <a:pt x="6393" y="3553"/>
                    <a:pt x="6422" y="2813"/>
                  </a:cubicBezTo>
                  <a:cubicBezTo>
                    <a:pt x="6436" y="2074"/>
                    <a:pt x="5755" y="1262"/>
                    <a:pt x="2798" y="248"/>
                  </a:cubicBezTo>
                  <a:cubicBezTo>
                    <a:pt x="2798" y="248"/>
                    <a:pt x="2501" y="181"/>
                    <a:pt x="2130" y="181"/>
                  </a:cubicBezTo>
                  <a:cubicBezTo>
                    <a:pt x="1927" y="181"/>
                    <a:pt x="1703" y="201"/>
                    <a:pt x="1493" y="262"/>
                  </a:cubicBezTo>
                  <a:cubicBezTo>
                    <a:pt x="1423" y="283"/>
                    <a:pt x="1359" y="292"/>
                    <a:pt x="1301" y="292"/>
                  </a:cubicBezTo>
                  <a:cubicBezTo>
                    <a:pt x="967" y="292"/>
                    <a:pt x="820" y="1"/>
                    <a:pt x="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669;p34">
              <a:extLst>
                <a:ext uri="{FF2B5EF4-FFF2-40B4-BE49-F238E27FC236}">
                  <a16:creationId xmlns:a16="http://schemas.microsoft.com/office/drawing/2014/main" id="{7FF00E24-C793-EE55-C71A-CD9192876C25}"/>
                </a:ext>
              </a:extLst>
            </p:cNvPr>
            <p:cNvSpPr/>
            <p:nvPr/>
          </p:nvSpPr>
          <p:spPr>
            <a:xfrm>
              <a:off x="3272550" y="1766725"/>
              <a:ext cx="189925" cy="109025"/>
            </a:xfrm>
            <a:custGeom>
              <a:avLst/>
              <a:gdLst/>
              <a:ahLst/>
              <a:cxnLst/>
              <a:rect l="l" t="t" r="r" b="b"/>
              <a:pathLst>
                <a:path w="7597" h="4361" extrusionOk="0">
                  <a:moveTo>
                    <a:pt x="6169" y="0"/>
                  </a:moveTo>
                  <a:cubicBezTo>
                    <a:pt x="5919" y="0"/>
                    <a:pt x="5520" y="294"/>
                    <a:pt x="4669" y="753"/>
                  </a:cubicBezTo>
                  <a:cubicBezTo>
                    <a:pt x="4240" y="983"/>
                    <a:pt x="3957" y="1031"/>
                    <a:pt x="3714" y="1031"/>
                  </a:cubicBezTo>
                  <a:cubicBezTo>
                    <a:pt x="3543" y="1031"/>
                    <a:pt x="3392" y="1008"/>
                    <a:pt x="3224" y="1008"/>
                  </a:cubicBezTo>
                  <a:cubicBezTo>
                    <a:pt x="2997" y="1008"/>
                    <a:pt x="2740" y="1050"/>
                    <a:pt x="2364" y="1246"/>
                  </a:cubicBezTo>
                  <a:cubicBezTo>
                    <a:pt x="1306" y="1796"/>
                    <a:pt x="2349" y="3260"/>
                    <a:pt x="1175" y="3289"/>
                  </a:cubicBezTo>
                  <a:cubicBezTo>
                    <a:pt x="1" y="3304"/>
                    <a:pt x="175" y="4188"/>
                    <a:pt x="175" y="4188"/>
                  </a:cubicBezTo>
                  <a:cubicBezTo>
                    <a:pt x="483" y="4310"/>
                    <a:pt x="848" y="4361"/>
                    <a:pt x="1236" y="4361"/>
                  </a:cubicBezTo>
                  <a:cubicBezTo>
                    <a:pt x="2327" y="4361"/>
                    <a:pt x="3592" y="3958"/>
                    <a:pt x="4234" y="3594"/>
                  </a:cubicBezTo>
                  <a:cubicBezTo>
                    <a:pt x="5089" y="3101"/>
                    <a:pt x="5814" y="2869"/>
                    <a:pt x="6423" y="2449"/>
                  </a:cubicBezTo>
                  <a:cubicBezTo>
                    <a:pt x="7017" y="2014"/>
                    <a:pt x="7104" y="1550"/>
                    <a:pt x="7350" y="1086"/>
                  </a:cubicBezTo>
                  <a:cubicBezTo>
                    <a:pt x="7597" y="622"/>
                    <a:pt x="6625" y="361"/>
                    <a:pt x="6379" y="100"/>
                  </a:cubicBezTo>
                  <a:cubicBezTo>
                    <a:pt x="6318" y="32"/>
                    <a:pt x="6252" y="0"/>
                    <a:pt x="6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670;p34">
              <a:extLst>
                <a:ext uri="{FF2B5EF4-FFF2-40B4-BE49-F238E27FC236}">
                  <a16:creationId xmlns:a16="http://schemas.microsoft.com/office/drawing/2014/main" id="{1CFC69C0-EA3A-52F8-6C9C-A47EE442829F}"/>
                </a:ext>
              </a:extLst>
            </p:cNvPr>
            <p:cNvSpPr/>
            <p:nvPr/>
          </p:nvSpPr>
          <p:spPr>
            <a:xfrm>
              <a:off x="3322575" y="1798600"/>
              <a:ext cx="129925" cy="72850"/>
            </a:xfrm>
            <a:custGeom>
              <a:avLst/>
              <a:gdLst/>
              <a:ahLst/>
              <a:cxnLst/>
              <a:rect l="l" t="t" r="r" b="b"/>
              <a:pathLst>
                <a:path w="5197" h="2914" extrusionOk="0">
                  <a:moveTo>
                    <a:pt x="4870" y="1"/>
                  </a:moveTo>
                  <a:cubicBezTo>
                    <a:pt x="4732" y="1"/>
                    <a:pt x="4554" y="67"/>
                    <a:pt x="4393" y="188"/>
                  </a:cubicBezTo>
                  <a:cubicBezTo>
                    <a:pt x="4138" y="379"/>
                    <a:pt x="3992" y="530"/>
                    <a:pt x="3825" y="530"/>
                  </a:cubicBezTo>
                  <a:cubicBezTo>
                    <a:pt x="3726" y="530"/>
                    <a:pt x="3620" y="477"/>
                    <a:pt x="3479" y="347"/>
                  </a:cubicBezTo>
                  <a:cubicBezTo>
                    <a:pt x="3327" y="213"/>
                    <a:pt x="3203" y="130"/>
                    <a:pt x="3095" y="130"/>
                  </a:cubicBezTo>
                  <a:cubicBezTo>
                    <a:pt x="2936" y="130"/>
                    <a:pt x="2812" y="310"/>
                    <a:pt x="2682" y="768"/>
                  </a:cubicBezTo>
                  <a:cubicBezTo>
                    <a:pt x="2606" y="1025"/>
                    <a:pt x="2481" y="1104"/>
                    <a:pt x="2322" y="1104"/>
                  </a:cubicBezTo>
                  <a:cubicBezTo>
                    <a:pt x="2072" y="1104"/>
                    <a:pt x="1737" y="909"/>
                    <a:pt x="1373" y="909"/>
                  </a:cubicBezTo>
                  <a:cubicBezTo>
                    <a:pt x="1266" y="909"/>
                    <a:pt x="1155" y="926"/>
                    <a:pt x="1044" y="971"/>
                  </a:cubicBezTo>
                  <a:cubicBezTo>
                    <a:pt x="319" y="1275"/>
                    <a:pt x="1696" y="2362"/>
                    <a:pt x="856" y="2464"/>
                  </a:cubicBezTo>
                  <a:cubicBezTo>
                    <a:pt x="0" y="2565"/>
                    <a:pt x="624" y="2913"/>
                    <a:pt x="624" y="2913"/>
                  </a:cubicBezTo>
                  <a:cubicBezTo>
                    <a:pt x="3421" y="2435"/>
                    <a:pt x="4755" y="1043"/>
                    <a:pt x="5030" y="492"/>
                  </a:cubicBezTo>
                  <a:cubicBezTo>
                    <a:pt x="5196" y="152"/>
                    <a:pt x="5078" y="1"/>
                    <a:pt x="48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671;p34">
              <a:extLst>
                <a:ext uri="{FF2B5EF4-FFF2-40B4-BE49-F238E27FC236}">
                  <a16:creationId xmlns:a16="http://schemas.microsoft.com/office/drawing/2014/main" id="{DD68A541-5296-EFF5-FB4A-46DD2035D321}"/>
                </a:ext>
              </a:extLst>
            </p:cNvPr>
            <p:cNvSpPr/>
            <p:nvPr/>
          </p:nvSpPr>
          <p:spPr>
            <a:xfrm>
              <a:off x="3999875" y="1717125"/>
              <a:ext cx="75775" cy="88625"/>
            </a:xfrm>
            <a:custGeom>
              <a:avLst/>
              <a:gdLst/>
              <a:ahLst/>
              <a:cxnLst/>
              <a:rect l="l" t="t" r="r" b="b"/>
              <a:pathLst>
                <a:path w="3031" h="3545" extrusionOk="0">
                  <a:moveTo>
                    <a:pt x="600" y="0"/>
                  </a:moveTo>
                  <a:cubicBezTo>
                    <a:pt x="345" y="0"/>
                    <a:pt x="117" y="77"/>
                    <a:pt x="88" y="84"/>
                  </a:cubicBezTo>
                  <a:lnTo>
                    <a:pt x="30" y="881"/>
                  </a:lnTo>
                  <a:cubicBezTo>
                    <a:pt x="1" y="1142"/>
                    <a:pt x="334" y="2679"/>
                    <a:pt x="537" y="3041"/>
                  </a:cubicBezTo>
                  <a:cubicBezTo>
                    <a:pt x="679" y="3313"/>
                    <a:pt x="1041" y="3545"/>
                    <a:pt x="1477" y="3545"/>
                  </a:cubicBezTo>
                  <a:cubicBezTo>
                    <a:pt x="1621" y="3545"/>
                    <a:pt x="1774" y="3519"/>
                    <a:pt x="1929" y="3461"/>
                  </a:cubicBezTo>
                  <a:cubicBezTo>
                    <a:pt x="2552" y="3215"/>
                    <a:pt x="2813" y="2505"/>
                    <a:pt x="2682" y="2070"/>
                  </a:cubicBezTo>
                  <a:cubicBezTo>
                    <a:pt x="2537" y="1635"/>
                    <a:pt x="3030" y="1084"/>
                    <a:pt x="2523" y="780"/>
                  </a:cubicBezTo>
                  <a:cubicBezTo>
                    <a:pt x="2001" y="475"/>
                    <a:pt x="1552" y="881"/>
                    <a:pt x="1247" y="330"/>
                  </a:cubicBezTo>
                  <a:cubicBezTo>
                    <a:pt x="1106" y="69"/>
                    <a:pt x="841" y="0"/>
                    <a:pt x="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672;p34">
              <a:extLst>
                <a:ext uri="{FF2B5EF4-FFF2-40B4-BE49-F238E27FC236}">
                  <a16:creationId xmlns:a16="http://schemas.microsoft.com/office/drawing/2014/main" id="{F87A554D-B8BC-85E2-220C-1667B77F442B}"/>
                </a:ext>
              </a:extLst>
            </p:cNvPr>
            <p:cNvSpPr/>
            <p:nvPr/>
          </p:nvSpPr>
          <p:spPr>
            <a:xfrm>
              <a:off x="3926675" y="1671775"/>
              <a:ext cx="66700" cy="89050"/>
            </a:xfrm>
            <a:custGeom>
              <a:avLst/>
              <a:gdLst/>
              <a:ahLst/>
              <a:cxnLst/>
              <a:rect l="l" t="t" r="r" b="b"/>
              <a:pathLst>
                <a:path w="2668" h="3562" extrusionOk="0">
                  <a:moveTo>
                    <a:pt x="932" y="1"/>
                  </a:moveTo>
                  <a:cubicBezTo>
                    <a:pt x="536" y="1"/>
                    <a:pt x="204" y="202"/>
                    <a:pt x="204" y="202"/>
                  </a:cubicBezTo>
                  <a:cubicBezTo>
                    <a:pt x="204" y="202"/>
                    <a:pt x="1" y="2014"/>
                    <a:pt x="508" y="3087"/>
                  </a:cubicBezTo>
                  <a:cubicBezTo>
                    <a:pt x="675" y="3435"/>
                    <a:pt x="834" y="3562"/>
                    <a:pt x="982" y="3562"/>
                  </a:cubicBezTo>
                  <a:cubicBezTo>
                    <a:pt x="1283" y="3562"/>
                    <a:pt x="1536" y="3035"/>
                    <a:pt x="1711" y="2782"/>
                  </a:cubicBezTo>
                  <a:cubicBezTo>
                    <a:pt x="1972" y="2405"/>
                    <a:pt x="1697" y="1898"/>
                    <a:pt x="2305" y="883"/>
                  </a:cubicBezTo>
                  <a:cubicBezTo>
                    <a:pt x="2668" y="303"/>
                    <a:pt x="1653" y="144"/>
                    <a:pt x="1175" y="28"/>
                  </a:cubicBezTo>
                  <a:cubicBezTo>
                    <a:pt x="1093" y="9"/>
                    <a:pt x="1011" y="1"/>
                    <a:pt x="9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673;p34">
              <a:extLst>
                <a:ext uri="{FF2B5EF4-FFF2-40B4-BE49-F238E27FC236}">
                  <a16:creationId xmlns:a16="http://schemas.microsoft.com/office/drawing/2014/main" id="{32CCC0C7-CA07-57EA-9FCF-5F74DBF206B3}"/>
                </a:ext>
              </a:extLst>
            </p:cNvPr>
            <p:cNvSpPr/>
            <p:nvPr/>
          </p:nvSpPr>
          <p:spPr>
            <a:xfrm>
              <a:off x="4021250" y="1807325"/>
              <a:ext cx="66725" cy="89050"/>
            </a:xfrm>
            <a:custGeom>
              <a:avLst/>
              <a:gdLst/>
              <a:ahLst/>
              <a:cxnLst/>
              <a:rect l="l" t="t" r="r" b="b"/>
              <a:pathLst>
                <a:path w="2669" h="3562" extrusionOk="0">
                  <a:moveTo>
                    <a:pt x="932" y="0"/>
                  </a:moveTo>
                  <a:cubicBezTo>
                    <a:pt x="536" y="0"/>
                    <a:pt x="204" y="201"/>
                    <a:pt x="204" y="201"/>
                  </a:cubicBezTo>
                  <a:cubicBezTo>
                    <a:pt x="204" y="201"/>
                    <a:pt x="1" y="2013"/>
                    <a:pt x="508" y="3086"/>
                  </a:cubicBezTo>
                  <a:cubicBezTo>
                    <a:pt x="675" y="3434"/>
                    <a:pt x="834" y="3561"/>
                    <a:pt x="982" y="3561"/>
                  </a:cubicBezTo>
                  <a:cubicBezTo>
                    <a:pt x="1283" y="3561"/>
                    <a:pt x="1536" y="3034"/>
                    <a:pt x="1711" y="2782"/>
                  </a:cubicBezTo>
                  <a:cubicBezTo>
                    <a:pt x="1972" y="2405"/>
                    <a:pt x="1697" y="1897"/>
                    <a:pt x="2306" y="883"/>
                  </a:cubicBezTo>
                  <a:cubicBezTo>
                    <a:pt x="2668" y="303"/>
                    <a:pt x="1653" y="143"/>
                    <a:pt x="1175" y="27"/>
                  </a:cubicBezTo>
                  <a:cubicBezTo>
                    <a:pt x="1093" y="8"/>
                    <a:pt x="1011" y="0"/>
                    <a:pt x="9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674;p34">
              <a:extLst>
                <a:ext uri="{FF2B5EF4-FFF2-40B4-BE49-F238E27FC236}">
                  <a16:creationId xmlns:a16="http://schemas.microsoft.com/office/drawing/2014/main" id="{5F0E25D2-22AE-3576-C030-80F877A380EB}"/>
                </a:ext>
              </a:extLst>
            </p:cNvPr>
            <p:cNvSpPr/>
            <p:nvPr/>
          </p:nvSpPr>
          <p:spPr>
            <a:xfrm>
              <a:off x="3915800" y="1854075"/>
              <a:ext cx="170000" cy="58525"/>
            </a:xfrm>
            <a:custGeom>
              <a:avLst/>
              <a:gdLst/>
              <a:ahLst/>
              <a:cxnLst/>
              <a:rect l="l" t="t" r="r" b="b"/>
              <a:pathLst>
                <a:path w="6800" h="2341" extrusionOk="0">
                  <a:moveTo>
                    <a:pt x="4205" y="1"/>
                  </a:moveTo>
                  <a:cubicBezTo>
                    <a:pt x="3041" y="1"/>
                    <a:pt x="1393" y="221"/>
                    <a:pt x="841" y="535"/>
                  </a:cubicBezTo>
                  <a:cubicBezTo>
                    <a:pt x="1" y="1013"/>
                    <a:pt x="827" y="1593"/>
                    <a:pt x="827" y="1593"/>
                  </a:cubicBezTo>
                  <a:cubicBezTo>
                    <a:pt x="827" y="1593"/>
                    <a:pt x="1276" y="1854"/>
                    <a:pt x="1784" y="2158"/>
                  </a:cubicBezTo>
                  <a:cubicBezTo>
                    <a:pt x="2005" y="2287"/>
                    <a:pt x="2461" y="2341"/>
                    <a:pt x="2990" y="2341"/>
                  </a:cubicBezTo>
                  <a:cubicBezTo>
                    <a:pt x="3709" y="2341"/>
                    <a:pt x="4562" y="2242"/>
                    <a:pt x="5147" y="2100"/>
                  </a:cubicBezTo>
                  <a:cubicBezTo>
                    <a:pt x="6161" y="1854"/>
                    <a:pt x="5756" y="1462"/>
                    <a:pt x="6277" y="1042"/>
                  </a:cubicBezTo>
                  <a:cubicBezTo>
                    <a:pt x="6799" y="622"/>
                    <a:pt x="5741" y="607"/>
                    <a:pt x="5408" y="201"/>
                  </a:cubicBezTo>
                  <a:cubicBezTo>
                    <a:pt x="5293" y="62"/>
                    <a:pt x="4816" y="1"/>
                    <a:pt x="42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675;p34">
              <a:extLst>
                <a:ext uri="{FF2B5EF4-FFF2-40B4-BE49-F238E27FC236}">
                  <a16:creationId xmlns:a16="http://schemas.microsoft.com/office/drawing/2014/main" id="{5EEBD366-8962-A4B1-D88E-878390EBE069}"/>
                </a:ext>
              </a:extLst>
            </p:cNvPr>
            <p:cNvSpPr/>
            <p:nvPr/>
          </p:nvSpPr>
          <p:spPr>
            <a:xfrm>
              <a:off x="3913275" y="1762825"/>
              <a:ext cx="175775" cy="106975"/>
            </a:xfrm>
            <a:custGeom>
              <a:avLst/>
              <a:gdLst/>
              <a:ahLst/>
              <a:cxnLst/>
              <a:rect l="l" t="t" r="r" b="b"/>
              <a:pathLst>
                <a:path w="7031" h="4279" extrusionOk="0">
                  <a:moveTo>
                    <a:pt x="4980" y="1"/>
                  </a:moveTo>
                  <a:cubicBezTo>
                    <a:pt x="4709" y="1"/>
                    <a:pt x="4386" y="107"/>
                    <a:pt x="3972" y="285"/>
                  </a:cubicBezTo>
                  <a:cubicBezTo>
                    <a:pt x="3233" y="619"/>
                    <a:pt x="1537" y="1894"/>
                    <a:pt x="769" y="2431"/>
                  </a:cubicBezTo>
                  <a:cubicBezTo>
                    <a:pt x="0" y="2967"/>
                    <a:pt x="58" y="4069"/>
                    <a:pt x="885" y="4228"/>
                  </a:cubicBezTo>
                  <a:cubicBezTo>
                    <a:pt x="1067" y="4263"/>
                    <a:pt x="1316" y="4278"/>
                    <a:pt x="1600" y="4278"/>
                  </a:cubicBezTo>
                  <a:cubicBezTo>
                    <a:pt x="2600" y="4278"/>
                    <a:pt x="4023" y="4095"/>
                    <a:pt x="4407" y="3982"/>
                  </a:cubicBezTo>
                  <a:cubicBezTo>
                    <a:pt x="4407" y="3982"/>
                    <a:pt x="6001" y="3634"/>
                    <a:pt x="6248" y="2402"/>
                  </a:cubicBezTo>
                  <a:cubicBezTo>
                    <a:pt x="6494" y="1170"/>
                    <a:pt x="7031" y="1141"/>
                    <a:pt x="6683" y="749"/>
                  </a:cubicBezTo>
                  <a:cubicBezTo>
                    <a:pt x="6349" y="343"/>
                    <a:pt x="5929" y="546"/>
                    <a:pt x="5538" y="213"/>
                  </a:cubicBezTo>
                  <a:cubicBezTo>
                    <a:pt x="5372" y="66"/>
                    <a:pt x="5192" y="1"/>
                    <a:pt x="4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676;p34">
              <a:extLst>
                <a:ext uri="{FF2B5EF4-FFF2-40B4-BE49-F238E27FC236}">
                  <a16:creationId xmlns:a16="http://schemas.microsoft.com/office/drawing/2014/main" id="{2A0C10CE-A446-86A8-6B31-8570C456A055}"/>
                </a:ext>
              </a:extLst>
            </p:cNvPr>
            <p:cNvSpPr/>
            <p:nvPr/>
          </p:nvSpPr>
          <p:spPr>
            <a:xfrm>
              <a:off x="3889475" y="1700575"/>
              <a:ext cx="139775" cy="151500"/>
            </a:xfrm>
            <a:custGeom>
              <a:avLst/>
              <a:gdLst/>
              <a:ahLst/>
              <a:cxnLst/>
              <a:rect l="l" t="t" r="r" b="b"/>
              <a:pathLst>
                <a:path w="5591" h="6060" extrusionOk="0">
                  <a:moveTo>
                    <a:pt x="4213" y="1"/>
                  </a:moveTo>
                  <a:cubicBezTo>
                    <a:pt x="4144" y="1"/>
                    <a:pt x="4067" y="12"/>
                    <a:pt x="3982" y="36"/>
                  </a:cubicBezTo>
                  <a:cubicBezTo>
                    <a:pt x="3359" y="210"/>
                    <a:pt x="2793" y="50"/>
                    <a:pt x="2503" y="297"/>
                  </a:cubicBezTo>
                  <a:cubicBezTo>
                    <a:pt x="2213" y="543"/>
                    <a:pt x="1416" y="1210"/>
                    <a:pt x="691" y="3123"/>
                  </a:cubicBezTo>
                  <a:cubicBezTo>
                    <a:pt x="0" y="4934"/>
                    <a:pt x="561" y="6059"/>
                    <a:pt x="1231" y="6059"/>
                  </a:cubicBezTo>
                  <a:cubicBezTo>
                    <a:pt x="1263" y="6059"/>
                    <a:pt x="1296" y="6057"/>
                    <a:pt x="1329" y="6051"/>
                  </a:cubicBezTo>
                  <a:cubicBezTo>
                    <a:pt x="2025" y="5921"/>
                    <a:pt x="4533" y="4370"/>
                    <a:pt x="5171" y="3065"/>
                  </a:cubicBezTo>
                  <a:cubicBezTo>
                    <a:pt x="5171" y="3065"/>
                    <a:pt x="5286" y="2254"/>
                    <a:pt x="5446" y="1964"/>
                  </a:cubicBezTo>
                  <a:cubicBezTo>
                    <a:pt x="5591" y="1674"/>
                    <a:pt x="4808" y="1413"/>
                    <a:pt x="4794" y="891"/>
                  </a:cubicBezTo>
                  <a:cubicBezTo>
                    <a:pt x="4769" y="440"/>
                    <a:pt x="4646" y="1"/>
                    <a:pt x="4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677;p34">
              <a:extLst>
                <a:ext uri="{FF2B5EF4-FFF2-40B4-BE49-F238E27FC236}">
                  <a16:creationId xmlns:a16="http://schemas.microsoft.com/office/drawing/2014/main" id="{D9EDCC11-FC48-7A2C-1ADE-0EBE7344B7EF}"/>
                </a:ext>
              </a:extLst>
            </p:cNvPr>
            <p:cNvSpPr/>
            <p:nvPr/>
          </p:nvSpPr>
          <p:spPr>
            <a:xfrm>
              <a:off x="3858550" y="1659575"/>
              <a:ext cx="85550" cy="165225"/>
            </a:xfrm>
            <a:custGeom>
              <a:avLst/>
              <a:gdLst/>
              <a:ahLst/>
              <a:cxnLst/>
              <a:rect l="l" t="t" r="r" b="b"/>
              <a:pathLst>
                <a:path w="3422" h="6609" extrusionOk="0">
                  <a:moveTo>
                    <a:pt x="2696" y="1"/>
                  </a:moveTo>
                  <a:cubicBezTo>
                    <a:pt x="2465" y="1"/>
                    <a:pt x="2221" y="155"/>
                    <a:pt x="1849" y="155"/>
                  </a:cubicBezTo>
                  <a:cubicBezTo>
                    <a:pt x="1828" y="155"/>
                    <a:pt x="1806" y="155"/>
                    <a:pt x="1783" y="154"/>
                  </a:cubicBezTo>
                  <a:cubicBezTo>
                    <a:pt x="1774" y="153"/>
                    <a:pt x="1765" y="153"/>
                    <a:pt x="1756" y="153"/>
                  </a:cubicBezTo>
                  <a:cubicBezTo>
                    <a:pt x="1156" y="153"/>
                    <a:pt x="87" y="1072"/>
                    <a:pt x="44" y="2313"/>
                  </a:cubicBezTo>
                  <a:cubicBezTo>
                    <a:pt x="0" y="3575"/>
                    <a:pt x="87" y="4821"/>
                    <a:pt x="464" y="5474"/>
                  </a:cubicBezTo>
                  <a:cubicBezTo>
                    <a:pt x="805" y="6076"/>
                    <a:pt x="885" y="6608"/>
                    <a:pt x="1433" y="6608"/>
                  </a:cubicBezTo>
                  <a:cubicBezTo>
                    <a:pt x="1491" y="6608"/>
                    <a:pt x="1554" y="6602"/>
                    <a:pt x="1624" y="6590"/>
                  </a:cubicBezTo>
                  <a:cubicBezTo>
                    <a:pt x="2349" y="6474"/>
                    <a:pt x="3001" y="5633"/>
                    <a:pt x="3378" y="2516"/>
                  </a:cubicBezTo>
                  <a:cubicBezTo>
                    <a:pt x="3378" y="2516"/>
                    <a:pt x="3392" y="1792"/>
                    <a:pt x="3102" y="1255"/>
                  </a:cubicBezTo>
                  <a:cubicBezTo>
                    <a:pt x="2798" y="704"/>
                    <a:pt x="3421" y="473"/>
                    <a:pt x="3030" y="139"/>
                  </a:cubicBezTo>
                  <a:cubicBezTo>
                    <a:pt x="2913" y="36"/>
                    <a:pt x="2806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678;p34">
              <a:extLst>
                <a:ext uri="{FF2B5EF4-FFF2-40B4-BE49-F238E27FC236}">
                  <a16:creationId xmlns:a16="http://schemas.microsoft.com/office/drawing/2014/main" id="{76CE9278-2133-BC05-A1E8-B5A9F72F0DB1}"/>
                </a:ext>
              </a:extLst>
            </p:cNvPr>
            <p:cNvSpPr/>
            <p:nvPr/>
          </p:nvSpPr>
          <p:spPr>
            <a:xfrm>
              <a:off x="3854550" y="1750950"/>
              <a:ext cx="143175" cy="161075"/>
            </a:xfrm>
            <a:custGeom>
              <a:avLst/>
              <a:gdLst/>
              <a:ahLst/>
              <a:cxnLst/>
              <a:rect l="l" t="t" r="r" b="b"/>
              <a:pathLst>
                <a:path w="5727" h="6443" extrusionOk="0">
                  <a:moveTo>
                    <a:pt x="497" y="0"/>
                  </a:moveTo>
                  <a:cubicBezTo>
                    <a:pt x="336" y="0"/>
                    <a:pt x="218" y="50"/>
                    <a:pt x="218" y="50"/>
                  </a:cubicBezTo>
                  <a:cubicBezTo>
                    <a:pt x="1" y="1297"/>
                    <a:pt x="987" y="3152"/>
                    <a:pt x="1639" y="3891"/>
                  </a:cubicBezTo>
                  <a:cubicBezTo>
                    <a:pt x="2306" y="4631"/>
                    <a:pt x="2683" y="5298"/>
                    <a:pt x="3234" y="5790"/>
                  </a:cubicBezTo>
                  <a:cubicBezTo>
                    <a:pt x="3770" y="6298"/>
                    <a:pt x="4234" y="6283"/>
                    <a:pt x="4741" y="6428"/>
                  </a:cubicBezTo>
                  <a:cubicBezTo>
                    <a:pt x="4775" y="6438"/>
                    <a:pt x="4807" y="6442"/>
                    <a:pt x="4837" y="6442"/>
                  </a:cubicBezTo>
                  <a:cubicBezTo>
                    <a:pt x="5257" y="6442"/>
                    <a:pt x="5320" y="5553"/>
                    <a:pt x="5509" y="5269"/>
                  </a:cubicBezTo>
                  <a:cubicBezTo>
                    <a:pt x="5727" y="4964"/>
                    <a:pt x="5350" y="4703"/>
                    <a:pt x="4524" y="3717"/>
                  </a:cubicBezTo>
                  <a:cubicBezTo>
                    <a:pt x="3683" y="2746"/>
                    <a:pt x="4306" y="2500"/>
                    <a:pt x="3552" y="1572"/>
                  </a:cubicBezTo>
                  <a:cubicBezTo>
                    <a:pt x="3330" y="1298"/>
                    <a:pt x="3067" y="1223"/>
                    <a:pt x="2800" y="1223"/>
                  </a:cubicBezTo>
                  <a:cubicBezTo>
                    <a:pt x="2470" y="1223"/>
                    <a:pt x="2134" y="1338"/>
                    <a:pt x="1859" y="1338"/>
                  </a:cubicBezTo>
                  <a:cubicBezTo>
                    <a:pt x="1603" y="1338"/>
                    <a:pt x="1399" y="1237"/>
                    <a:pt x="1306" y="847"/>
                  </a:cubicBezTo>
                  <a:cubicBezTo>
                    <a:pt x="1143" y="135"/>
                    <a:pt x="76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679;p34">
              <a:extLst>
                <a:ext uri="{FF2B5EF4-FFF2-40B4-BE49-F238E27FC236}">
                  <a16:creationId xmlns:a16="http://schemas.microsoft.com/office/drawing/2014/main" id="{F1A898ED-972B-9215-B186-6B3EF5F8CACE}"/>
                </a:ext>
              </a:extLst>
            </p:cNvPr>
            <p:cNvSpPr/>
            <p:nvPr/>
          </p:nvSpPr>
          <p:spPr>
            <a:xfrm>
              <a:off x="3872675" y="1805300"/>
              <a:ext cx="97050" cy="102650"/>
            </a:xfrm>
            <a:custGeom>
              <a:avLst/>
              <a:gdLst/>
              <a:ahLst/>
              <a:cxnLst/>
              <a:rect l="l" t="t" r="r" b="b"/>
              <a:pathLst>
                <a:path w="3882" h="4106" extrusionOk="0">
                  <a:moveTo>
                    <a:pt x="218" y="0"/>
                  </a:moveTo>
                  <a:cubicBezTo>
                    <a:pt x="86" y="0"/>
                    <a:pt x="1" y="268"/>
                    <a:pt x="1" y="268"/>
                  </a:cubicBezTo>
                  <a:cubicBezTo>
                    <a:pt x="1059" y="2906"/>
                    <a:pt x="2682" y="3921"/>
                    <a:pt x="3291" y="4080"/>
                  </a:cubicBezTo>
                  <a:cubicBezTo>
                    <a:pt x="3364" y="4098"/>
                    <a:pt x="3428" y="4106"/>
                    <a:pt x="3483" y="4106"/>
                  </a:cubicBezTo>
                  <a:cubicBezTo>
                    <a:pt x="3881" y="4106"/>
                    <a:pt x="3795" y="3678"/>
                    <a:pt x="3451" y="3384"/>
                  </a:cubicBezTo>
                  <a:cubicBezTo>
                    <a:pt x="3059" y="3066"/>
                    <a:pt x="2856" y="2964"/>
                    <a:pt x="3103" y="2529"/>
                  </a:cubicBezTo>
                  <a:cubicBezTo>
                    <a:pt x="3364" y="2080"/>
                    <a:pt x="3320" y="1891"/>
                    <a:pt x="2523" y="1833"/>
                  </a:cubicBezTo>
                  <a:cubicBezTo>
                    <a:pt x="1726" y="1775"/>
                    <a:pt x="2436" y="920"/>
                    <a:pt x="1987" y="268"/>
                  </a:cubicBezTo>
                  <a:cubicBezTo>
                    <a:pt x="1908" y="156"/>
                    <a:pt x="1819" y="112"/>
                    <a:pt x="1724" y="112"/>
                  </a:cubicBezTo>
                  <a:cubicBezTo>
                    <a:pt x="1397" y="112"/>
                    <a:pt x="1004" y="636"/>
                    <a:pt x="730" y="636"/>
                  </a:cubicBezTo>
                  <a:cubicBezTo>
                    <a:pt x="634" y="636"/>
                    <a:pt x="552" y="572"/>
                    <a:pt x="494" y="398"/>
                  </a:cubicBezTo>
                  <a:cubicBezTo>
                    <a:pt x="391" y="95"/>
                    <a:pt x="296" y="0"/>
                    <a:pt x="2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680;p34">
            <a:extLst>
              <a:ext uri="{FF2B5EF4-FFF2-40B4-BE49-F238E27FC236}">
                <a16:creationId xmlns:a16="http://schemas.microsoft.com/office/drawing/2014/main" id="{77189300-3E75-B3C4-055C-20071908E1FD}"/>
              </a:ext>
            </a:extLst>
          </p:cNvPr>
          <p:cNvSpPr/>
          <p:nvPr/>
        </p:nvSpPr>
        <p:spPr>
          <a:xfrm rot="1799820">
            <a:off x="7830491" y="4197568"/>
            <a:ext cx="820274" cy="330506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33"/>
          <p:cNvGrpSpPr/>
          <p:nvPr/>
        </p:nvGrpSpPr>
        <p:grpSpPr>
          <a:xfrm>
            <a:off x="114900" y="114900"/>
            <a:ext cx="8914200" cy="4913800"/>
            <a:chOff x="114900" y="114900"/>
            <a:chExt cx="8914200" cy="4913800"/>
          </a:xfrm>
        </p:grpSpPr>
        <p:sp>
          <p:nvSpPr>
            <p:cNvPr id="518" name="Google Shape;518;p33"/>
            <p:cNvSpPr/>
            <p:nvPr/>
          </p:nvSpPr>
          <p:spPr>
            <a:xfrm>
              <a:off x="1149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88455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1149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8455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33"/>
          <p:cNvSpPr txBox="1">
            <a:spLocks noGrp="1"/>
          </p:cNvSpPr>
          <p:nvPr>
            <p:ph type="subTitle" idx="1"/>
          </p:nvPr>
        </p:nvSpPr>
        <p:spPr>
          <a:xfrm>
            <a:off x="1184223" y="1229193"/>
            <a:ext cx="7125377" cy="1379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ID" sz="1400" dirty="0">
                <a:solidFill>
                  <a:srgbClr val="202124"/>
                </a:solidFill>
              </a:rPr>
              <a:t>1.</a:t>
            </a:r>
            <a:r>
              <a:rPr lang="en-ID" sz="1400" b="0" i="0" dirty="0">
                <a:solidFill>
                  <a:srgbClr val="202124"/>
                </a:solidFill>
                <a:effectLst/>
              </a:rPr>
              <a:t>Tentukan current state = initial state. 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ID" sz="1400" b="0" i="0" dirty="0">
                <a:solidFill>
                  <a:srgbClr val="202124"/>
                </a:solidFill>
                <a:effectLst/>
              </a:rPr>
              <a:t>2. Dari current state, </a:t>
            </a:r>
            <a:r>
              <a:rPr lang="en-ID" sz="1400" b="0" i="0" dirty="0" err="1">
                <a:solidFill>
                  <a:srgbClr val="202124"/>
                </a:solidFill>
                <a:effectLst/>
              </a:rPr>
              <a:t>cari</a:t>
            </a:r>
            <a:r>
              <a:rPr lang="en-ID" sz="14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</a:rPr>
              <a:t>dengan</a:t>
            </a:r>
            <a:r>
              <a:rPr lang="en-ID" sz="14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</a:rPr>
              <a:t>nilai</a:t>
            </a:r>
            <a:r>
              <a:rPr lang="en-ID" sz="1400" b="0" i="0" dirty="0">
                <a:solidFill>
                  <a:srgbClr val="202124"/>
                </a:solidFill>
                <a:effectLst/>
              </a:rPr>
              <a:t> Q </a:t>
            </a:r>
            <a:r>
              <a:rPr lang="en-ID" sz="1400" b="0" i="0" dirty="0" err="1">
                <a:solidFill>
                  <a:srgbClr val="202124"/>
                </a:solidFill>
                <a:effectLst/>
              </a:rPr>
              <a:t>terbesar</a:t>
            </a:r>
            <a:r>
              <a:rPr lang="en-ID" sz="1400" b="0" i="0" dirty="0">
                <a:solidFill>
                  <a:srgbClr val="202124"/>
                </a:solidFill>
                <a:effectLst/>
              </a:rPr>
              <a:t>. 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ID" sz="1400" b="0" i="0" dirty="0">
                <a:solidFill>
                  <a:srgbClr val="202124"/>
                </a:solidFill>
                <a:effectLst/>
              </a:rPr>
              <a:t>3. </a:t>
            </a:r>
            <a:r>
              <a:rPr lang="en-ID" sz="1400" b="0" i="0" dirty="0" err="1">
                <a:solidFill>
                  <a:srgbClr val="202124"/>
                </a:solidFill>
                <a:effectLst/>
              </a:rPr>
              <a:t>Tentukan</a:t>
            </a:r>
            <a:r>
              <a:rPr lang="en-ID" sz="1400" b="0" i="0" dirty="0">
                <a:solidFill>
                  <a:srgbClr val="202124"/>
                </a:solidFill>
                <a:effectLst/>
              </a:rPr>
              <a:t> current state = next state. 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ID" sz="1400" b="0" i="0" dirty="0">
                <a:solidFill>
                  <a:srgbClr val="202124"/>
                </a:solidFill>
                <a:effectLst/>
              </a:rPr>
              <a:t>4. </a:t>
            </a:r>
            <a:r>
              <a:rPr lang="en-ID" sz="1400" b="0" i="0" dirty="0" err="1">
                <a:solidFill>
                  <a:srgbClr val="202124"/>
                </a:solidFill>
                <a:effectLst/>
              </a:rPr>
              <a:t>Ulang</a:t>
            </a:r>
            <a:r>
              <a:rPr lang="en-ID" sz="1400" b="0" i="0" dirty="0">
                <a:solidFill>
                  <a:srgbClr val="202124"/>
                </a:solidFill>
                <a:effectLst/>
              </a:rPr>
              <a:t> Langkah (2) dan (3) </a:t>
            </a:r>
            <a:r>
              <a:rPr lang="en-ID" sz="1400" b="0" i="0" dirty="0" err="1">
                <a:solidFill>
                  <a:srgbClr val="202124"/>
                </a:solidFill>
                <a:effectLst/>
              </a:rPr>
              <a:t>hingga</a:t>
            </a:r>
            <a:r>
              <a:rPr lang="en-ID" sz="1400" b="0" i="0" dirty="0">
                <a:solidFill>
                  <a:srgbClr val="202124"/>
                </a:solidFill>
                <a:effectLst/>
              </a:rPr>
              <a:t> current state - goal state.</a:t>
            </a:r>
          </a:p>
        </p:txBody>
      </p:sp>
      <p:sp>
        <p:nvSpPr>
          <p:cNvPr id="538" name="Google Shape;538;p3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ALGORITMA Q LEARNING</a:t>
            </a:r>
            <a:endParaRPr dirty="0"/>
          </a:p>
        </p:txBody>
      </p:sp>
      <p:grpSp>
        <p:nvGrpSpPr>
          <p:cNvPr id="539" name="Google Shape;539;p33"/>
          <p:cNvGrpSpPr/>
          <p:nvPr/>
        </p:nvGrpSpPr>
        <p:grpSpPr>
          <a:xfrm>
            <a:off x="333904" y="2976349"/>
            <a:ext cx="772191" cy="1624685"/>
            <a:chOff x="4109792" y="2076049"/>
            <a:chExt cx="772191" cy="1624685"/>
          </a:xfrm>
        </p:grpSpPr>
        <p:sp>
          <p:nvSpPr>
            <p:cNvPr id="540" name="Google Shape;540;p33"/>
            <p:cNvSpPr/>
            <p:nvPr/>
          </p:nvSpPr>
          <p:spPr>
            <a:xfrm>
              <a:off x="4392509" y="2238907"/>
              <a:ext cx="191419" cy="1461827"/>
            </a:xfrm>
            <a:custGeom>
              <a:avLst/>
              <a:gdLst/>
              <a:ahLst/>
              <a:cxnLst/>
              <a:rect l="l" t="t" r="r" b="b"/>
              <a:pathLst>
                <a:path w="9785" h="74726" fill="none" extrusionOk="0">
                  <a:moveTo>
                    <a:pt x="5929" y="1"/>
                  </a:moveTo>
                  <a:cubicBezTo>
                    <a:pt x="5929" y="1"/>
                    <a:pt x="9785" y="27499"/>
                    <a:pt x="3740" y="41386"/>
                  </a:cubicBezTo>
                  <a:cubicBezTo>
                    <a:pt x="0" y="49996"/>
                    <a:pt x="2435" y="63912"/>
                    <a:pt x="2812" y="74726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277090" y="2419821"/>
              <a:ext cx="213270" cy="561502"/>
            </a:xfrm>
            <a:custGeom>
              <a:avLst/>
              <a:gdLst/>
              <a:ahLst/>
              <a:cxnLst/>
              <a:rect l="l" t="t" r="r" b="b"/>
              <a:pathLst>
                <a:path w="10902" h="28703" fill="none" extrusionOk="0">
                  <a:moveTo>
                    <a:pt x="0" y="1"/>
                  </a:moveTo>
                  <a:cubicBezTo>
                    <a:pt x="0" y="1"/>
                    <a:pt x="0" y="5408"/>
                    <a:pt x="2059" y="9003"/>
                  </a:cubicBezTo>
                  <a:cubicBezTo>
                    <a:pt x="4117" y="12598"/>
                    <a:pt x="5146" y="16714"/>
                    <a:pt x="5146" y="20048"/>
                  </a:cubicBezTo>
                  <a:cubicBezTo>
                    <a:pt x="5146" y="23382"/>
                    <a:pt x="8480" y="26992"/>
                    <a:pt x="10901" y="28702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4522091" y="2334470"/>
              <a:ext cx="242751" cy="465940"/>
            </a:xfrm>
            <a:custGeom>
              <a:avLst/>
              <a:gdLst/>
              <a:ahLst/>
              <a:cxnLst/>
              <a:rect l="l" t="t" r="r" b="b"/>
              <a:pathLst>
                <a:path w="12409" h="23818" fill="none" extrusionOk="0">
                  <a:moveTo>
                    <a:pt x="10858" y="1"/>
                  </a:moveTo>
                  <a:cubicBezTo>
                    <a:pt x="10858" y="1"/>
                    <a:pt x="12409" y="4625"/>
                    <a:pt x="8814" y="10539"/>
                  </a:cubicBezTo>
                  <a:cubicBezTo>
                    <a:pt x="5205" y="16453"/>
                    <a:pt x="1" y="23817"/>
                    <a:pt x="1" y="23817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426821" y="2917491"/>
              <a:ext cx="212410" cy="465940"/>
            </a:xfrm>
            <a:custGeom>
              <a:avLst/>
              <a:gdLst/>
              <a:ahLst/>
              <a:cxnLst/>
              <a:rect l="l" t="t" r="r" b="b"/>
              <a:pathLst>
                <a:path w="10858" h="23818" fill="none" extrusionOk="0">
                  <a:moveTo>
                    <a:pt x="10857" y="1"/>
                  </a:moveTo>
                  <a:cubicBezTo>
                    <a:pt x="10857" y="1"/>
                    <a:pt x="7813" y="3683"/>
                    <a:pt x="8799" y="10539"/>
                  </a:cubicBezTo>
                  <a:cubicBezTo>
                    <a:pt x="9828" y="17729"/>
                    <a:pt x="0" y="23817"/>
                    <a:pt x="0" y="23817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4729101" y="2309802"/>
              <a:ext cx="79130" cy="93059"/>
            </a:xfrm>
            <a:custGeom>
              <a:avLst/>
              <a:gdLst/>
              <a:ahLst/>
              <a:cxnLst/>
              <a:rect l="l" t="t" r="r" b="b"/>
              <a:pathLst>
                <a:path w="4045" h="4757" extrusionOk="0">
                  <a:moveTo>
                    <a:pt x="4045" y="0"/>
                  </a:moveTo>
                  <a:lnTo>
                    <a:pt x="653" y="1436"/>
                  </a:lnTo>
                  <a:lnTo>
                    <a:pt x="1" y="4509"/>
                  </a:lnTo>
                  <a:cubicBezTo>
                    <a:pt x="1" y="4509"/>
                    <a:pt x="387" y="4756"/>
                    <a:pt x="804" y="4756"/>
                  </a:cubicBezTo>
                  <a:cubicBezTo>
                    <a:pt x="1100" y="4756"/>
                    <a:pt x="1411" y="4632"/>
                    <a:pt x="1610" y="4204"/>
                  </a:cubicBezTo>
                  <a:cubicBezTo>
                    <a:pt x="2102" y="3190"/>
                    <a:pt x="4045" y="1"/>
                    <a:pt x="4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4681740" y="2186656"/>
              <a:ext cx="82260" cy="157752"/>
            </a:xfrm>
            <a:custGeom>
              <a:avLst/>
              <a:gdLst/>
              <a:ahLst/>
              <a:cxnLst/>
              <a:rect l="l" t="t" r="r" b="b"/>
              <a:pathLst>
                <a:path w="4205" h="8064" extrusionOk="0">
                  <a:moveTo>
                    <a:pt x="2771" y="0"/>
                  </a:moveTo>
                  <a:cubicBezTo>
                    <a:pt x="2589" y="0"/>
                    <a:pt x="2405" y="46"/>
                    <a:pt x="2233" y="149"/>
                  </a:cubicBezTo>
                  <a:cubicBezTo>
                    <a:pt x="1436" y="642"/>
                    <a:pt x="2320" y="1265"/>
                    <a:pt x="1160" y="2483"/>
                  </a:cubicBezTo>
                  <a:cubicBezTo>
                    <a:pt x="1" y="3686"/>
                    <a:pt x="189" y="6049"/>
                    <a:pt x="1001" y="7528"/>
                  </a:cubicBezTo>
                  <a:cubicBezTo>
                    <a:pt x="1209" y="7906"/>
                    <a:pt x="1427" y="8064"/>
                    <a:pt x="1645" y="8064"/>
                  </a:cubicBezTo>
                  <a:cubicBezTo>
                    <a:pt x="2276" y="8064"/>
                    <a:pt x="2899" y="6740"/>
                    <a:pt x="3233" y="5672"/>
                  </a:cubicBezTo>
                  <a:cubicBezTo>
                    <a:pt x="3683" y="4237"/>
                    <a:pt x="3726" y="4788"/>
                    <a:pt x="4089" y="4063"/>
                  </a:cubicBezTo>
                  <a:cubicBezTo>
                    <a:pt x="4147" y="3947"/>
                    <a:pt x="4205" y="2092"/>
                    <a:pt x="4147" y="1265"/>
                  </a:cubicBezTo>
                  <a:cubicBezTo>
                    <a:pt x="4090" y="606"/>
                    <a:pt x="3436" y="0"/>
                    <a:pt x="2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4727399" y="2223590"/>
              <a:ext cx="147267" cy="125435"/>
            </a:xfrm>
            <a:custGeom>
              <a:avLst/>
              <a:gdLst/>
              <a:ahLst/>
              <a:cxnLst/>
              <a:rect l="l" t="t" r="r" b="b"/>
              <a:pathLst>
                <a:path w="7528" h="6412" extrusionOk="0">
                  <a:moveTo>
                    <a:pt x="5132" y="1"/>
                  </a:moveTo>
                  <a:cubicBezTo>
                    <a:pt x="5059" y="1"/>
                    <a:pt x="4974" y="14"/>
                    <a:pt x="4871" y="44"/>
                  </a:cubicBezTo>
                  <a:cubicBezTo>
                    <a:pt x="4190" y="233"/>
                    <a:pt x="3335" y="30"/>
                    <a:pt x="1900" y="1392"/>
                  </a:cubicBezTo>
                  <a:cubicBezTo>
                    <a:pt x="464" y="2769"/>
                    <a:pt x="1" y="5611"/>
                    <a:pt x="1" y="5611"/>
                  </a:cubicBezTo>
                  <a:cubicBezTo>
                    <a:pt x="1" y="5611"/>
                    <a:pt x="296" y="6412"/>
                    <a:pt x="558" y="6412"/>
                  </a:cubicBezTo>
                  <a:cubicBezTo>
                    <a:pt x="580" y="6412"/>
                    <a:pt x="602" y="6406"/>
                    <a:pt x="624" y="6393"/>
                  </a:cubicBezTo>
                  <a:cubicBezTo>
                    <a:pt x="885" y="6234"/>
                    <a:pt x="2653" y="5669"/>
                    <a:pt x="3320" y="5205"/>
                  </a:cubicBezTo>
                  <a:cubicBezTo>
                    <a:pt x="3987" y="4726"/>
                    <a:pt x="5002" y="3393"/>
                    <a:pt x="5726" y="1929"/>
                  </a:cubicBezTo>
                  <a:cubicBezTo>
                    <a:pt x="6055" y="1257"/>
                    <a:pt x="6521" y="1114"/>
                    <a:pt x="6895" y="1114"/>
                  </a:cubicBezTo>
                  <a:cubicBezTo>
                    <a:pt x="7171" y="1114"/>
                    <a:pt x="7397" y="1192"/>
                    <a:pt x="7480" y="1192"/>
                  </a:cubicBezTo>
                  <a:cubicBezTo>
                    <a:pt x="7527" y="1192"/>
                    <a:pt x="7528" y="1167"/>
                    <a:pt x="7466" y="1088"/>
                  </a:cubicBezTo>
                  <a:cubicBezTo>
                    <a:pt x="7161" y="697"/>
                    <a:pt x="6872" y="581"/>
                    <a:pt x="6161" y="494"/>
                  </a:cubicBezTo>
                  <a:cubicBezTo>
                    <a:pt x="5570" y="420"/>
                    <a:pt x="5544" y="1"/>
                    <a:pt x="5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4577101" y="2242820"/>
              <a:ext cx="141241" cy="98243"/>
            </a:xfrm>
            <a:custGeom>
              <a:avLst/>
              <a:gdLst/>
              <a:ahLst/>
              <a:cxnLst/>
              <a:rect l="l" t="t" r="r" b="b"/>
              <a:pathLst>
                <a:path w="7220" h="5022" extrusionOk="0">
                  <a:moveTo>
                    <a:pt x="2319" y="1"/>
                  </a:moveTo>
                  <a:cubicBezTo>
                    <a:pt x="1805" y="1"/>
                    <a:pt x="1538" y="202"/>
                    <a:pt x="972" y="322"/>
                  </a:cubicBezTo>
                  <a:cubicBezTo>
                    <a:pt x="1" y="540"/>
                    <a:pt x="175" y="815"/>
                    <a:pt x="624" y="1337"/>
                  </a:cubicBezTo>
                  <a:cubicBezTo>
                    <a:pt x="1088" y="1859"/>
                    <a:pt x="1175" y="2830"/>
                    <a:pt x="2190" y="3453"/>
                  </a:cubicBezTo>
                  <a:cubicBezTo>
                    <a:pt x="3191" y="4045"/>
                    <a:pt x="4493" y="5021"/>
                    <a:pt x="5324" y="5021"/>
                  </a:cubicBezTo>
                  <a:cubicBezTo>
                    <a:pt x="5347" y="5021"/>
                    <a:pt x="5371" y="5021"/>
                    <a:pt x="5393" y="5019"/>
                  </a:cubicBezTo>
                  <a:cubicBezTo>
                    <a:pt x="6234" y="4947"/>
                    <a:pt x="7220" y="5004"/>
                    <a:pt x="6698" y="3787"/>
                  </a:cubicBezTo>
                  <a:cubicBezTo>
                    <a:pt x="6698" y="3787"/>
                    <a:pt x="5785" y="1062"/>
                    <a:pt x="3915" y="380"/>
                  </a:cubicBezTo>
                  <a:cubicBezTo>
                    <a:pt x="3146" y="96"/>
                    <a:pt x="2674" y="1"/>
                    <a:pt x="2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4584202" y="2308882"/>
              <a:ext cx="147188" cy="56301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78" y="1086"/>
                  </a:moveTo>
                  <a:cubicBezTo>
                    <a:pt x="6467" y="1086"/>
                    <a:pt x="6353" y="1092"/>
                    <a:pt x="6238" y="1104"/>
                  </a:cubicBezTo>
                  <a:lnTo>
                    <a:pt x="6238" y="1104"/>
                  </a:lnTo>
                  <a:cubicBezTo>
                    <a:pt x="7050" y="1266"/>
                    <a:pt x="7524" y="1294"/>
                    <a:pt x="7524" y="1294"/>
                  </a:cubicBezTo>
                  <a:cubicBezTo>
                    <a:pt x="7244" y="1147"/>
                    <a:pt x="6922" y="1086"/>
                    <a:pt x="6578" y="1086"/>
                  </a:cubicBezTo>
                  <a:close/>
                  <a:moveTo>
                    <a:pt x="2577" y="1"/>
                  </a:moveTo>
                  <a:cubicBezTo>
                    <a:pt x="2404" y="1"/>
                    <a:pt x="2208" y="20"/>
                    <a:pt x="1972" y="62"/>
                  </a:cubicBezTo>
                  <a:cubicBezTo>
                    <a:pt x="595" y="308"/>
                    <a:pt x="0" y="1613"/>
                    <a:pt x="348" y="2425"/>
                  </a:cubicBezTo>
                  <a:cubicBezTo>
                    <a:pt x="481" y="2747"/>
                    <a:pt x="821" y="2878"/>
                    <a:pt x="1251" y="2878"/>
                  </a:cubicBezTo>
                  <a:cubicBezTo>
                    <a:pt x="1903" y="2878"/>
                    <a:pt x="2760" y="2577"/>
                    <a:pt x="3407" y="2193"/>
                  </a:cubicBezTo>
                  <a:cubicBezTo>
                    <a:pt x="4127" y="1749"/>
                    <a:pt x="5237" y="1211"/>
                    <a:pt x="6238" y="1104"/>
                  </a:cubicBezTo>
                  <a:lnTo>
                    <a:pt x="6238" y="1104"/>
                  </a:lnTo>
                  <a:cubicBezTo>
                    <a:pt x="5879" y="1033"/>
                    <a:pt x="5453" y="935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4695356" y="2306359"/>
              <a:ext cx="87933" cy="45150"/>
            </a:xfrm>
            <a:custGeom>
              <a:avLst/>
              <a:gdLst/>
              <a:ahLst/>
              <a:cxnLst/>
              <a:rect l="l" t="t" r="r" b="b"/>
              <a:pathLst>
                <a:path w="4495" h="2308" extrusionOk="0">
                  <a:moveTo>
                    <a:pt x="3068" y="0"/>
                  </a:moveTo>
                  <a:cubicBezTo>
                    <a:pt x="2749" y="0"/>
                    <a:pt x="2491" y="426"/>
                    <a:pt x="1914" y="582"/>
                  </a:cubicBezTo>
                  <a:cubicBezTo>
                    <a:pt x="1758" y="625"/>
                    <a:pt x="1600" y="640"/>
                    <a:pt x="1445" y="640"/>
                  </a:cubicBezTo>
                  <a:cubicBezTo>
                    <a:pt x="1144" y="640"/>
                    <a:pt x="857" y="585"/>
                    <a:pt x="630" y="585"/>
                  </a:cubicBezTo>
                  <a:cubicBezTo>
                    <a:pt x="465" y="585"/>
                    <a:pt x="332" y="614"/>
                    <a:pt x="247" y="713"/>
                  </a:cubicBezTo>
                  <a:cubicBezTo>
                    <a:pt x="1" y="1017"/>
                    <a:pt x="204" y="1481"/>
                    <a:pt x="204" y="1481"/>
                  </a:cubicBezTo>
                  <a:cubicBezTo>
                    <a:pt x="204" y="1481"/>
                    <a:pt x="628" y="2076"/>
                    <a:pt x="778" y="2076"/>
                  </a:cubicBezTo>
                  <a:cubicBezTo>
                    <a:pt x="780" y="2076"/>
                    <a:pt x="782" y="2076"/>
                    <a:pt x="783" y="2075"/>
                  </a:cubicBezTo>
                  <a:cubicBezTo>
                    <a:pt x="788" y="2075"/>
                    <a:pt x="792" y="2075"/>
                    <a:pt x="798" y="2075"/>
                  </a:cubicBezTo>
                  <a:cubicBezTo>
                    <a:pt x="960" y="2075"/>
                    <a:pt x="1639" y="2278"/>
                    <a:pt x="1639" y="2278"/>
                  </a:cubicBezTo>
                  <a:cubicBezTo>
                    <a:pt x="1639" y="2278"/>
                    <a:pt x="3030" y="2307"/>
                    <a:pt x="3175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80" y="1075"/>
                    <a:pt x="4306" y="669"/>
                  </a:cubicBezTo>
                  <a:cubicBezTo>
                    <a:pt x="4132" y="263"/>
                    <a:pt x="3711" y="292"/>
                    <a:pt x="3277" y="60"/>
                  </a:cubicBezTo>
                  <a:cubicBezTo>
                    <a:pt x="3202" y="18"/>
                    <a:pt x="3134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4649423" y="2331242"/>
              <a:ext cx="117414" cy="69623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3001" y="948"/>
                    <a:pt x="3552" y="2586"/>
                  </a:cubicBezTo>
                  <a:cubicBezTo>
                    <a:pt x="3810" y="3354"/>
                    <a:pt x="4177" y="3558"/>
                    <a:pt x="4493" y="3558"/>
                  </a:cubicBezTo>
                  <a:cubicBezTo>
                    <a:pt x="4852" y="3558"/>
                    <a:pt x="5146" y="3297"/>
                    <a:pt x="5146" y="3297"/>
                  </a:cubicBezTo>
                  <a:cubicBezTo>
                    <a:pt x="5146" y="3297"/>
                    <a:pt x="6001" y="1833"/>
                    <a:pt x="5972" y="1412"/>
                  </a:cubicBezTo>
                  <a:cubicBezTo>
                    <a:pt x="5946" y="1023"/>
                    <a:pt x="4900" y="0"/>
                    <a:pt x="2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4726460" y="2303757"/>
              <a:ext cx="155522" cy="60898"/>
            </a:xfrm>
            <a:custGeom>
              <a:avLst/>
              <a:gdLst/>
              <a:ahLst/>
              <a:cxnLst/>
              <a:rect l="l" t="t" r="r" b="b"/>
              <a:pathLst>
                <a:path w="7950" h="3113" extrusionOk="0">
                  <a:moveTo>
                    <a:pt x="6013" y="0"/>
                  </a:moveTo>
                  <a:cubicBezTo>
                    <a:pt x="4963" y="0"/>
                    <a:pt x="3542" y="599"/>
                    <a:pt x="3542" y="599"/>
                  </a:cubicBezTo>
                  <a:cubicBezTo>
                    <a:pt x="2208" y="1542"/>
                    <a:pt x="1382" y="1614"/>
                    <a:pt x="585" y="2092"/>
                  </a:cubicBezTo>
                  <a:cubicBezTo>
                    <a:pt x="0" y="2447"/>
                    <a:pt x="205" y="2584"/>
                    <a:pt x="989" y="2584"/>
                  </a:cubicBezTo>
                  <a:cubicBezTo>
                    <a:pt x="1293" y="2584"/>
                    <a:pt x="1684" y="2564"/>
                    <a:pt x="2150" y="2527"/>
                  </a:cubicBezTo>
                  <a:cubicBezTo>
                    <a:pt x="2757" y="2480"/>
                    <a:pt x="3218" y="2444"/>
                    <a:pt x="3648" y="2444"/>
                  </a:cubicBezTo>
                  <a:cubicBezTo>
                    <a:pt x="4400" y="2444"/>
                    <a:pt x="5058" y="2554"/>
                    <a:pt x="6238" y="2904"/>
                  </a:cubicBezTo>
                  <a:cubicBezTo>
                    <a:pt x="6743" y="3053"/>
                    <a:pt x="7087" y="3113"/>
                    <a:pt x="7320" y="3113"/>
                  </a:cubicBezTo>
                  <a:cubicBezTo>
                    <a:pt x="7949" y="3113"/>
                    <a:pt x="7763" y="2675"/>
                    <a:pt x="7731" y="2368"/>
                  </a:cubicBezTo>
                  <a:cubicBezTo>
                    <a:pt x="7702" y="1947"/>
                    <a:pt x="7586" y="411"/>
                    <a:pt x="6572" y="78"/>
                  </a:cubicBezTo>
                  <a:cubicBezTo>
                    <a:pt x="6408" y="23"/>
                    <a:pt x="6218" y="0"/>
                    <a:pt x="60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4261499" y="2349787"/>
              <a:ext cx="79404" cy="93215"/>
            </a:xfrm>
            <a:custGeom>
              <a:avLst/>
              <a:gdLst/>
              <a:ahLst/>
              <a:cxnLst/>
              <a:rect l="l" t="t" r="r" b="b"/>
              <a:pathLst>
                <a:path w="4059" h="4765" extrusionOk="0">
                  <a:moveTo>
                    <a:pt x="4059" y="0"/>
                  </a:moveTo>
                  <a:lnTo>
                    <a:pt x="667" y="1450"/>
                  </a:lnTo>
                  <a:lnTo>
                    <a:pt x="0" y="4523"/>
                  </a:lnTo>
                  <a:cubicBezTo>
                    <a:pt x="0" y="4523"/>
                    <a:pt x="390" y="4765"/>
                    <a:pt x="810" y="4765"/>
                  </a:cubicBezTo>
                  <a:cubicBezTo>
                    <a:pt x="1109" y="4765"/>
                    <a:pt x="1424" y="4641"/>
                    <a:pt x="1624" y="4219"/>
                  </a:cubicBezTo>
                  <a:cubicBezTo>
                    <a:pt x="2102" y="3204"/>
                    <a:pt x="4059" y="1"/>
                    <a:pt x="4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4214138" y="2226915"/>
              <a:ext cx="82534" cy="157752"/>
            </a:xfrm>
            <a:custGeom>
              <a:avLst/>
              <a:gdLst/>
              <a:ahLst/>
              <a:cxnLst/>
              <a:rect l="l" t="t" r="r" b="b"/>
              <a:pathLst>
                <a:path w="4219" h="8064" extrusionOk="0">
                  <a:moveTo>
                    <a:pt x="2785" y="1"/>
                  </a:moveTo>
                  <a:cubicBezTo>
                    <a:pt x="2603" y="1"/>
                    <a:pt x="2419" y="46"/>
                    <a:pt x="2247" y="150"/>
                  </a:cubicBezTo>
                  <a:cubicBezTo>
                    <a:pt x="1436" y="643"/>
                    <a:pt x="2334" y="1266"/>
                    <a:pt x="1175" y="2483"/>
                  </a:cubicBezTo>
                  <a:cubicBezTo>
                    <a:pt x="0" y="3687"/>
                    <a:pt x="189" y="6049"/>
                    <a:pt x="1015" y="7528"/>
                  </a:cubicBezTo>
                  <a:cubicBezTo>
                    <a:pt x="1223" y="7907"/>
                    <a:pt x="1442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7"/>
                    <a:pt x="3726" y="4788"/>
                    <a:pt x="4088" y="4064"/>
                  </a:cubicBezTo>
                  <a:cubicBezTo>
                    <a:pt x="4161" y="3933"/>
                    <a:pt x="4219" y="2092"/>
                    <a:pt x="4146" y="1266"/>
                  </a:cubicBezTo>
                  <a:cubicBezTo>
                    <a:pt x="4101" y="606"/>
                    <a:pt x="3449" y="1"/>
                    <a:pt x="2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259797" y="2263849"/>
              <a:ext cx="147521" cy="125435"/>
            </a:xfrm>
            <a:custGeom>
              <a:avLst/>
              <a:gdLst/>
              <a:ahLst/>
              <a:cxnLst/>
              <a:rect l="l" t="t" r="r" b="b"/>
              <a:pathLst>
                <a:path w="7541" h="6412" extrusionOk="0">
                  <a:moveTo>
                    <a:pt x="5136" y="1"/>
                  </a:moveTo>
                  <a:cubicBezTo>
                    <a:pt x="5062" y="1"/>
                    <a:pt x="4975" y="14"/>
                    <a:pt x="4871" y="45"/>
                  </a:cubicBezTo>
                  <a:cubicBezTo>
                    <a:pt x="4189" y="233"/>
                    <a:pt x="3334" y="16"/>
                    <a:pt x="1914" y="1393"/>
                  </a:cubicBezTo>
                  <a:cubicBezTo>
                    <a:pt x="479" y="2770"/>
                    <a:pt x="0" y="5596"/>
                    <a:pt x="0" y="5596"/>
                  </a:cubicBezTo>
                  <a:cubicBezTo>
                    <a:pt x="0" y="5596"/>
                    <a:pt x="309" y="6412"/>
                    <a:pt x="562" y="6412"/>
                  </a:cubicBezTo>
                  <a:cubicBezTo>
                    <a:pt x="583" y="6412"/>
                    <a:pt x="603" y="6406"/>
                    <a:pt x="624" y="6394"/>
                  </a:cubicBezTo>
                  <a:cubicBezTo>
                    <a:pt x="899" y="6234"/>
                    <a:pt x="2667" y="5669"/>
                    <a:pt x="3334" y="5205"/>
                  </a:cubicBezTo>
                  <a:cubicBezTo>
                    <a:pt x="3987" y="4727"/>
                    <a:pt x="5001" y="3379"/>
                    <a:pt x="5726" y="1929"/>
                  </a:cubicBezTo>
                  <a:cubicBezTo>
                    <a:pt x="6062" y="1250"/>
                    <a:pt x="6533" y="1104"/>
                    <a:pt x="6909" y="1104"/>
                  </a:cubicBezTo>
                  <a:cubicBezTo>
                    <a:pt x="7191" y="1104"/>
                    <a:pt x="7419" y="1186"/>
                    <a:pt x="7498" y="1186"/>
                  </a:cubicBezTo>
                  <a:cubicBezTo>
                    <a:pt x="7541" y="1186"/>
                    <a:pt x="7540" y="1162"/>
                    <a:pt x="7480" y="1088"/>
                  </a:cubicBezTo>
                  <a:cubicBezTo>
                    <a:pt x="7176" y="697"/>
                    <a:pt x="6886" y="581"/>
                    <a:pt x="6175" y="494"/>
                  </a:cubicBezTo>
                  <a:cubicBezTo>
                    <a:pt x="5572" y="420"/>
                    <a:pt x="5554" y="1"/>
                    <a:pt x="5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4109792" y="2282942"/>
              <a:ext cx="141222" cy="98126"/>
            </a:xfrm>
            <a:custGeom>
              <a:avLst/>
              <a:gdLst/>
              <a:ahLst/>
              <a:cxnLst/>
              <a:rect l="l" t="t" r="r" b="b"/>
              <a:pathLst>
                <a:path w="7219" h="5016" extrusionOk="0">
                  <a:moveTo>
                    <a:pt x="2316" y="1"/>
                  </a:moveTo>
                  <a:cubicBezTo>
                    <a:pt x="1802" y="1"/>
                    <a:pt x="1532" y="201"/>
                    <a:pt x="957" y="330"/>
                  </a:cubicBezTo>
                  <a:cubicBezTo>
                    <a:pt x="0" y="547"/>
                    <a:pt x="159" y="823"/>
                    <a:pt x="623" y="1344"/>
                  </a:cubicBezTo>
                  <a:cubicBezTo>
                    <a:pt x="1087" y="1866"/>
                    <a:pt x="1160" y="2838"/>
                    <a:pt x="2189" y="3461"/>
                  </a:cubicBezTo>
                  <a:cubicBezTo>
                    <a:pt x="3183" y="4049"/>
                    <a:pt x="4475" y="5016"/>
                    <a:pt x="5306" y="5016"/>
                  </a:cubicBezTo>
                  <a:cubicBezTo>
                    <a:pt x="5335" y="5016"/>
                    <a:pt x="5364" y="5014"/>
                    <a:pt x="5392" y="5012"/>
                  </a:cubicBezTo>
                  <a:cubicBezTo>
                    <a:pt x="6233" y="4954"/>
                    <a:pt x="7219" y="5012"/>
                    <a:pt x="6697" y="3794"/>
                  </a:cubicBezTo>
                  <a:cubicBezTo>
                    <a:pt x="6697" y="3794"/>
                    <a:pt x="5784" y="1069"/>
                    <a:pt x="3899" y="373"/>
                  </a:cubicBezTo>
                  <a:cubicBezTo>
                    <a:pt x="3137" y="96"/>
                    <a:pt x="2669" y="1"/>
                    <a:pt x="2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4116580" y="2349161"/>
              <a:ext cx="147482" cy="56262"/>
            </a:xfrm>
            <a:custGeom>
              <a:avLst/>
              <a:gdLst/>
              <a:ahLst/>
              <a:cxnLst/>
              <a:rect l="l" t="t" r="r" b="b"/>
              <a:pathLst>
                <a:path w="7539" h="2876" extrusionOk="0">
                  <a:moveTo>
                    <a:pt x="6586" y="1085"/>
                  </a:moveTo>
                  <a:cubicBezTo>
                    <a:pt x="6475" y="1085"/>
                    <a:pt x="6363" y="1091"/>
                    <a:pt x="6250" y="1103"/>
                  </a:cubicBezTo>
                  <a:lnTo>
                    <a:pt x="6250" y="1103"/>
                  </a:lnTo>
                  <a:cubicBezTo>
                    <a:pt x="7064" y="1266"/>
                    <a:pt x="7539" y="1293"/>
                    <a:pt x="7539" y="1293"/>
                  </a:cubicBezTo>
                  <a:cubicBezTo>
                    <a:pt x="7255" y="1147"/>
                    <a:pt x="6930" y="1085"/>
                    <a:pt x="6586" y="1085"/>
                  </a:cubicBezTo>
                  <a:close/>
                  <a:moveTo>
                    <a:pt x="2592" y="0"/>
                  </a:moveTo>
                  <a:cubicBezTo>
                    <a:pt x="2420" y="0"/>
                    <a:pt x="2223" y="19"/>
                    <a:pt x="1987" y="61"/>
                  </a:cubicBezTo>
                  <a:cubicBezTo>
                    <a:pt x="610" y="308"/>
                    <a:pt x="1" y="1612"/>
                    <a:pt x="349" y="2424"/>
                  </a:cubicBezTo>
                  <a:cubicBezTo>
                    <a:pt x="487" y="2745"/>
                    <a:pt x="829" y="2876"/>
                    <a:pt x="1257" y="2876"/>
                  </a:cubicBezTo>
                  <a:cubicBezTo>
                    <a:pt x="1912" y="2876"/>
                    <a:pt x="2768" y="2572"/>
                    <a:pt x="3407" y="2178"/>
                  </a:cubicBezTo>
                  <a:cubicBezTo>
                    <a:pt x="4138" y="1743"/>
                    <a:pt x="5246" y="1207"/>
                    <a:pt x="6250" y="1103"/>
                  </a:cubicBezTo>
                  <a:lnTo>
                    <a:pt x="6250" y="1103"/>
                  </a:lnTo>
                  <a:cubicBezTo>
                    <a:pt x="5891" y="1031"/>
                    <a:pt x="5466" y="934"/>
                    <a:pt x="4987" y="801"/>
                  </a:cubicBezTo>
                  <a:cubicBezTo>
                    <a:pt x="3678" y="440"/>
                    <a:pt x="3424" y="0"/>
                    <a:pt x="2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4227753" y="2346344"/>
              <a:ext cx="87914" cy="45228"/>
            </a:xfrm>
            <a:custGeom>
              <a:avLst/>
              <a:gdLst/>
              <a:ahLst/>
              <a:cxnLst/>
              <a:rect l="l" t="t" r="r" b="b"/>
              <a:pathLst>
                <a:path w="4494" h="2312" extrusionOk="0">
                  <a:moveTo>
                    <a:pt x="3077" y="0"/>
                  </a:moveTo>
                  <a:cubicBezTo>
                    <a:pt x="2749" y="0"/>
                    <a:pt x="2493" y="428"/>
                    <a:pt x="1928" y="597"/>
                  </a:cubicBezTo>
                  <a:cubicBezTo>
                    <a:pt x="1772" y="640"/>
                    <a:pt x="1614" y="654"/>
                    <a:pt x="1459" y="654"/>
                  </a:cubicBezTo>
                  <a:cubicBezTo>
                    <a:pt x="1158" y="654"/>
                    <a:pt x="871" y="600"/>
                    <a:pt x="644" y="600"/>
                  </a:cubicBezTo>
                  <a:cubicBezTo>
                    <a:pt x="479" y="600"/>
                    <a:pt x="346" y="628"/>
                    <a:pt x="261" y="727"/>
                  </a:cubicBezTo>
                  <a:cubicBezTo>
                    <a:pt x="0" y="1032"/>
                    <a:pt x="218" y="1481"/>
                    <a:pt x="218" y="1481"/>
                  </a:cubicBezTo>
                  <a:cubicBezTo>
                    <a:pt x="218" y="1481"/>
                    <a:pt x="653" y="2090"/>
                    <a:pt x="783" y="2090"/>
                  </a:cubicBezTo>
                  <a:cubicBezTo>
                    <a:pt x="788" y="2089"/>
                    <a:pt x="793" y="2089"/>
                    <a:pt x="799" y="2089"/>
                  </a:cubicBezTo>
                  <a:cubicBezTo>
                    <a:pt x="973" y="2089"/>
                    <a:pt x="1638" y="2293"/>
                    <a:pt x="1638" y="2293"/>
                  </a:cubicBezTo>
                  <a:cubicBezTo>
                    <a:pt x="1638" y="2293"/>
                    <a:pt x="2538" y="2311"/>
                    <a:pt x="2972" y="2311"/>
                  </a:cubicBezTo>
                  <a:cubicBezTo>
                    <a:pt x="3081" y="2311"/>
                    <a:pt x="3160" y="2310"/>
                    <a:pt x="3189" y="2307"/>
                  </a:cubicBezTo>
                  <a:cubicBezTo>
                    <a:pt x="3320" y="2307"/>
                    <a:pt x="4494" y="1235"/>
                    <a:pt x="4494" y="1235"/>
                  </a:cubicBezTo>
                  <a:cubicBezTo>
                    <a:pt x="4494" y="1235"/>
                    <a:pt x="4494" y="1090"/>
                    <a:pt x="4320" y="684"/>
                  </a:cubicBezTo>
                  <a:cubicBezTo>
                    <a:pt x="4146" y="278"/>
                    <a:pt x="3726" y="307"/>
                    <a:pt x="3291" y="60"/>
                  </a:cubicBezTo>
                  <a:cubicBezTo>
                    <a:pt x="3214" y="18"/>
                    <a:pt x="3144" y="0"/>
                    <a:pt x="3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4182095" y="2371502"/>
              <a:ext cx="117414" cy="69623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2987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3"/>
                    <a:pt x="4898" y="0"/>
                    <a:pt x="2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258916" y="2343919"/>
              <a:ext cx="155502" cy="60957"/>
            </a:xfrm>
            <a:custGeom>
              <a:avLst/>
              <a:gdLst/>
              <a:ahLst/>
              <a:cxnLst/>
              <a:rect l="l" t="t" r="r" b="b"/>
              <a:pathLst>
                <a:path w="7949" h="3116" extrusionOk="0">
                  <a:moveTo>
                    <a:pt x="6005" y="1"/>
                  </a:moveTo>
                  <a:cubicBezTo>
                    <a:pt x="4948" y="1"/>
                    <a:pt x="3539" y="605"/>
                    <a:pt x="3539" y="605"/>
                  </a:cubicBezTo>
                  <a:cubicBezTo>
                    <a:pt x="2220" y="1547"/>
                    <a:pt x="1393" y="1619"/>
                    <a:pt x="582" y="2098"/>
                  </a:cubicBezTo>
                  <a:cubicBezTo>
                    <a:pt x="0" y="2447"/>
                    <a:pt x="221" y="2587"/>
                    <a:pt x="1029" y="2587"/>
                  </a:cubicBezTo>
                  <a:cubicBezTo>
                    <a:pt x="1329" y="2587"/>
                    <a:pt x="1710" y="2568"/>
                    <a:pt x="2162" y="2533"/>
                  </a:cubicBezTo>
                  <a:cubicBezTo>
                    <a:pt x="2768" y="2485"/>
                    <a:pt x="3227" y="2449"/>
                    <a:pt x="3655" y="2449"/>
                  </a:cubicBezTo>
                  <a:cubicBezTo>
                    <a:pt x="4404" y="2449"/>
                    <a:pt x="5060" y="2559"/>
                    <a:pt x="6249" y="2910"/>
                  </a:cubicBezTo>
                  <a:cubicBezTo>
                    <a:pt x="6745" y="3057"/>
                    <a:pt x="7085" y="3116"/>
                    <a:pt x="7315" y="3116"/>
                  </a:cubicBezTo>
                  <a:cubicBezTo>
                    <a:pt x="7948" y="3116"/>
                    <a:pt x="7764" y="2671"/>
                    <a:pt x="7742" y="2373"/>
                  </a:cubicBezTo>
                  <a:cubicBezTo>
                    <a:pt x="7713" y="1953"/>
                    <a:pt x="7583" y="416"/>
                    <a:pt x="6583" y="83"/>
                  </a:cubicBezTo>
                  <a:cubicBezTo>
                    <a:pt x="6414" y="25"/>
                    <a:pt x="6216" y="1"/>
                    <a:pt x="6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497716" y="2199215"/>
              <a:ext cx="79404" cy="93117"/>
            </a:xfrm>
            <a:custGeom>
              <a:avLst/>
              <a:gdLst/>
              <a:ahLst/>
              <a:cxnLst/>
              <a:rect l="l" t="t" r="r" b="b"/>
              <a:pathLst>
                <a:path w="4059" h="4760" extrusionOk="0">
                  <a:moveTo>
                    <a:pt x="4059" y="0"/>
                  </a:moveTo>
                  <a:lnTo>
                    <a:pt x="667" y="1435"/>
                  </a:lnTo>
                  <a:lnTo>
                    <a:pt x="0" y="4508"/>
                  </a:lnTo>
                  <a:cubicBezTo>
                    <a:pt x="0" y="4508"/>
                    <a:pt x="396" y="4759"/>
                    <a:pt x="820" y="4759"/>
                  </a:cubicBezTo>
                  <a:cubicBezTo>
                    <a:pt x="1117" y="4759"/>
                    <a:pt x="1427" y="4636"/>
                    <a:pt x="1624" y="4218"/>
                  </a:cubicBezTo>
                  <a:cubicBezTo>
                    <a:pt x="2102" y="3189"/>
                    <a:pt x="4059" y="0"/>
                    <a:pt x="4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4450355" y="2076049"/>
              <a:ext cx="82534" cy="157772"/>
            </a:xfrm>
            <a:custGeom>
              <a:avLst/>
              <a:gdLst/>
              <a:ahLst/>
              <a:cxnLst/>
              <a:rect l="l" t="t" r="r" b="b"/>
              <a:pathLst>
                <a:path w="4219" h="8065" extrusionOk="0">
                  <a:moveTo>
                    <a:pt x="2785" y="1"/>
                  </a:moveTo>
                  <a:cubicBezTo>
                    <a:pt x="2603" y="1"/>
                    <a:pt x="2419" y="47"/>
                    <a:pt x="2247" y="150"/>
                  </a:cubicBezTo>
                  <a:cubicBezTo>
                    <a:pt x="1435" y="643"/>
                    <a:pt x="2334" y="1266"/>
                    <a:pt x="1174" y="2484"/>
                  </a:cubicBezTo>
                  <a:cubicBezTo>
                    <a:pt x="0" y="3687"/>
                    <a:pt x="189" y="6050"/>
                    <a:pt x="1015" y="7528"/>
                  </a:cubicBezTo>
                  <a:cubicBezTo>
                    <a:pt x="1223" y="7907"/>
                    <a:pt x="1441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8"/>
                    <a:pt x="3726" y="4789"/>
                    <a:pt x="4088" y="4064"/>
                  </a:cubicBezTo>
                  <a:cubicBezTo>
                    <a:pt x="4161" y="3948"/>
                    <a:pt x="4219" y="2092"/>
                    <a:pt x="4146" y="1266"/>
                  </a:cubicBezTo>
                  <a:cubicBezTo>
                    <a:pt x="4101" y="607"/>
                    <a:pt x="3449" y="1"/>
                    <a:pt x="27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4496014" y="2113003"/>
              <a:ext cx="147540" cy="125435"/>
            </a:xfrm>
            <a:custGeom>
              <a:avLst/>
              <a:gdLst/>
              <a:ahLst/>
              <a:cxnLst/>
              <a:rect l="l" t="t" r="r" b="b"/>
              <a:pathLst>
                <a:path w="7542" h="6412" extrusionOk="0">
                  <a:moveTo>
                    <a:pt x="5145" y="0"/>
                  </a:moveTo>
                  <a:cubicBezTo>
                    <a:pt x="5072" y="0"/>
                    <a:pt x="4988" y="13"/>
                    <a:pt x="4885" y="44"/>
                  </a:cubicBezTo>
                  <a:cubicBezTo>
                    <a:pt x="4189" y="232"/>
                    <a:pt x="3334" y="29"/>
                    <a:pt x="1914" y="1392"/>
                  </a:cubicBezTo>
                  <a:cubicBezTo>
                    <a:pt x="478" y="2769"/>
                    <a:pt x="0" y="5610"/>
                    <a:pt x="0" y="5610"/>
                  </a:cubicBezTo>
                  <a:cubicBezTo>
                    <a:pt x="0" y="5610"/>
                    <a:pt x="308" y="6411"/>
                    <a:pt x="561" y="6411"/>
                  </a:cubicBezTo>
                  <a:cubicBezTo>
                    <a:pt x="582" y="6411"/>
                    <a:pt x="603" y="6405"/>
                    <a:pt x="623" y="6393"/>
                  </a:cubicBezTo>
                  <a:cubicBezTo>
                    <a:pt x="899" y="6234"/>
                    <a:pt x="2667" y="5668"/>
                    <a:pt x="3334" y="5204"/>
                  </a:cubicBezTo>
                  <a:cubicBezTo>
                    <a:pt x="3986" y="4726"/>
                    <a:pt x="5001" y="3392"/>
                    <a:pt x="5726" y="1928"/>
                  </a:cubicBezTo>
                  <a:cubicBezTo>
                    <a:pt x="6062" y="1257"/>
                    <a:pt x="6531" y="1114"/>
                    <a:pt x="6907" y="1114"/>
                  </a:cubicBezTo>
                  <a:cubicBezTo>
                    <a:pt x="7184" y="1114"/>
                    <a:pt x="7410" y="1192"/>
                    <a:pt x="7493" y="1192"/>
                  </a:cubicBezTo>
                  <a:cubicBezTo>
                    <a:pt x="7541" y="1192"/>
                    <a:pt x="7542" y="1167"/>
                    <a:pt x="7480" y="1088"/>
                  </a:cubicBezTo>
                  <a:cubicBezTo>
                    <a:pt x="7175" y="696"/>
                    <a:pt x="6886" y="580"/>
                    <a:pt x="6175" y="493"/>
                  </a:cubicBezTo>
                  <a:cubicBezTo>
                    <a:pt x="5572" y="419"/>
                    <a:pt x="5554" y="0"/>
                    <a:pt x="5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345989" y="2132252"/>
              <a:ext cx="141241" cy="98223"/>
            </a:xfrm>
            <a:custGeom>
              <a:avLst/>
              <a:gdLst/>
              <a:ahLst/>
              <a:cxnLst/>
              <a:rect l="l" t="t" r="r" b="b"/>
              <a:pathLst>
                <a:path w="7220" h="5021" extrusionOk="0">
                  <a:moveTo>
                    <a:pt x="2321" y="0"/>
                  </a:moveTo>
                  <a:cubicBezTo>
                    <a:pt x="1805" y="0"/>
                    <a:pt x="1535" y="206"/>
                    <a:pt x="958" y="336"/>
                  </a:cubicBezTo>
                  <a:cubicBezTo>
                    <a:pt x="1" y="538"/>
                    <a:pt x="160" y="814"/>
                    <a:pt x="624" y="1336"/>
                  </a:cubicBezTo>
                  <a:cubicBezTo>
                    <a:pt x="1088" y="1858"/>
                    <a:pt x="1161" y="2829"/>
                    <a:pt x="2190" y="3452"/>
                  </a:cubicBezTo>
                  <a:cubicBezTo>
                    <a:pt x="3191" y="4044"/>
                    <a:pt x="4493" y="5020"/>
                    <a:pt x="5324" y="5020"/>
                  </a:cubicBezTo>
                  <a:cubicBezTo>
                    <a:pt x="5347" y="5020"/>
                    <a:pt x="5371" y="5019"/>
                    <a:pt x="5393" y="5018"/>
                  </a:cubicBezTo>
                  <a:cubicBezTo>
                    <a:pt x="6234" y="4945"/>
                    <a:pt x="7220" y="5003"/>
                    <a:pt x="6698" y="3786"/>
                  </a:cubicBezTo>
                  <a:cubicBezTo>
                    <a:pt x="6698" y="3786"/>
                    <a:pt x="5785" y="1060"/>
                    <a:pt x="3900" y="379"/>
                  </a:cubicBezTo>
                  <a:cubicBezTo>
                    <a:pt x="3141" y="97"/>
                    <a:pt x="2674" y="0"/>
                    <a:pt x="2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4418312" y="2220636"/>
              <a:ext cx="117414" cy="69642"/>
            </a:xfrm>
            <a:custGeom>
              <a:avLst/>
              <a:gdLst/>
              <a:ahLst/>
              <a:cxnLst/>
              <a:rect l="l" t="t" r="r" b="b"/>
              <a:pathLst>
                <a:path w="6002" h="3560" extrusionOk="0">
                  <a:moveTo>
                    <a:pt x="2870" y="1"/>
                  </a:moveTo>
                  <a:cubicBezTo>
                    <a:pt x="2707" y="1"/>
                    <a:pt x="2538" y="7"/>
                    <a:pt x="2363" y="21"/>
                  </a:cubicBezTo>
                  <a:cubicBezTo>
                    <a:pt x="0" y="210"/>
                    <a:pt x="580" y="442"/>
                    <a:pt x="580" y="442"/>
                  </a:cubicBezTo>
                  <a:cubicBezTo>
                    <a:pt x="580" y="442"/>
                    <a:pt x="3001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4"/>
                    <a:pt x="4898" y="1"/>
                    <a:pt x="2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4353090" y="2198295"/>
              <a:ext cx="147188" cy="56301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85" y="1091"/>
                  </a:moveTo>
                  <a:cubicBezTo>
                    <a:pt x="6478" y="1091"/>
                    <a:pt x="6369" y="1097"/>
                    <a:pt x="6260" y="1108"/>
                  </a:cubicBezTo>
                  <a:lnTo>
                    <a:pt x="6260" y="1108"/>
                  </a:lnTo>
                  <a:cubicBezTo>
                    <a:pt x="7058" y="1266"/>
                    <a:pt x="7524" y="1294"/>
                    <a:pt x="7524" y="1294"/>
                  </a:cubicBezTo>
                  <a:cubicBezTo>
                    <a:pt x="7246" y="1151"/>
                    <a:pt x="6926" y="1091"/>
                    <a:pt x="6585" y="1091"/>
                  </a:cubicBezTo>
                  <a:close/>
                  <a:moveTo>
                    <a:pt x="2577" y="1"/>
                  </a:moveTo>
                  <a:cubicBezTo>
                    <a:pt x="2405" y="1"/>
                    <a:pt x="2208" y="19"/>
                    <a:pt x="1972" y="62"/>
                  </a:cubicBezTo>
                  <a:cubicBezTo>
                    <a:pt x="595" y="308"/>
                    <a:pt x="0" y="1613"/>
                    <a:pt x="334" y="2424"/>
                  </a:cubicBezTo>
                  <a:cubicBezTo>
                    <a:pt x="472" y="2747"/>
                    <a:pt x="816" y="2877"/>
                    <a:pt x="1247" y="2877"/>
                  </a:cubicBezTo>
                  <a:cubicBezTo>
                    <a:pt x="1901" y="2877"/>
                    <a:pt x="2754" y="2577"/>
                    <a:pt x="3392" y="2192"/>
                  </a:cubicBezTo>
                  <a:cubicBezTo>
                    <a:pt x="4128" y="1745"/>
                    <a:pt x="5252" y="1209"/>
                    <a:pt x="6260" y="1108"/>
                  </a:cubicBezTo>
                  <a:lnTo>
                    <a:pt x="6260" y="1108"/>
                  </a:lnTo>
                  <a:cubicBezTo>
                    <a:pt x="5896" y="1036"/>
                    <a:pt x="5462" y="937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4495271" y="2193170"/>
              <a:ext cx="155326" cy="60898"/>
            </a:xfrm>
            <a:custGeom>
              <a:avLst/>
              <a:gdLst/>
              <a:ahLst/>
              <a:cxnLst/>
              <a:rect l="l" t="t" r="r" b="b"/>
              <a:pathLst>
                <a:path w="7940" h="3113" extrusionOk="0">
                  <a:moveTo>
                    <a:pt x="6016" y="0"/>
                  </a:moveTo>
                  <a:cubicBezTo>
                    <a:pt x="4963" y="0"/>
                    <a:pt x="3532" y="599"/>
                    <a:pt x="3532" y="599"/>
                  </a:cubicBezTo>
                  <a:cubicBezTo>
                    <a:pt x="2212" y="1541"/>
                    <a:pt x="1386" y="1614"/>
                    <a:pt x="574" y="2092"/>
                  </a:cubicBezTo>
                  <a:cubicBezTo>
                    <a:pt x="0" y="2447"/>
                    <a:pt x="208" y="2584"/>
                    <a:pt x="993" y="2584"/>
                  </a:cubicBezTo>
                  <a:cubicBezTo>
                    <a:pt x="1297" y="2584"/>
                    <a:pt x="1688" y="2563"/>
                    <a:pt x="2154" y="2527"/>
                  </a:cubicBezTo>
                  <a:cubicBezTo>
                    <a:pt x="2761" y="2480"/>
                    <a:pt x="3220" y="2444"/>
                    <a:pt x="3648" y="2444"/>
                  </a:cubicBezTo>
                  <a:cubicBezTo>
                    <a:pt x="4397" y="2444"/>
                    <a:pt x="5053" y="2553"/>
                    <a:pt x="6242" y="2904"/>
                  </a:cubicBezTo>
                  <a:cubicBezTo>
                    <a:pt x="6743" y="3053"/>
                    <a:pt x="7085" y="3113"/>
                    <a:pt x="7316" y="3113"/>
                  </a:cubicBezTo>
                  <a:cubicBezTo>
                    <a:pt x="7940" y="3113"/>
                    <a:pt x="7756" y="2674"/>
                    <a:pt x="7735" y="2368"/>
                  </a:cubicBezTo>
                  <a:cubicBezTo>
                    <a:pt x="7706" y="1947"/>
                    <a:pt x="7576" y="425"/>
                    <a:pt x="6576" y="77"/>
                  </a:cubicBezTo>
                  <a:cubicBezTo>
                    <a:pt x="6413" y="23"/>
                    <a:pt x="6222" y="0"/>
                    <a:pt x="6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4437874" y="3311265"/>
              <a:ext cx="257795" cy="63363"/>
            </a:xfrm>
            <a:custGeom>
              <a:avLst/>
              <a:gdLst/>
              <a:ahLst/>
              <a:cxnLst/>
              <a:rect l="l" t="t" r="r" b="b"/>
              <a:pathLst>
                <a:path w="13178" h="3239" extrusionOk="0">
                  <a:moveTo>
                    <a:pt x="10080" y="0"/>
                  </a:moveTo>
                  <a:cubicBezTo>
                    <a:pt x="9797" y="0"/>
                    <a:pt x="9486" y="79"/>
                    <a:pt x="9133" y="282"/>
                  </a:cubicBezTo>
                  <a:cubicBezTo>
                    <a:pt x="8843" y="448"/>
                    <a:pt x="8595" y="508"/>
                    <a:pt x="8367" y="508"/>
                  </a:cubicBezTo>
                  <a:cubicBezTo>
                    <a:pt x="7760" y="508"/>
                    <a:pt x="7292" y="81"/>
                    <a:pt x="6538" y="81"/>
                  </a:cubicBezTo>
                  <a:cubicBezTo>
                    <a:pt x="6215" y="81"/>
                    <a:pt x="5839" y="160"/>
                    <a:pt x="5378" y="383"/>
                  </a:cubicBezTo>
                  <a:cubicBezTo>
                    <a:pt x="3436" y="1325"/>
                    <a:pt x="203" y="2905"/>
                    <a:pt x="1" y="3239"/>
                  </a:cubicBezTo>
                  <a:cubicBezTo>
                    <a:pt x="1" y="3239"/>
                    <a:pt x="2305" y="1992"/>
                    <a:pt x="5393" y="1543"/>
                  </a:cubicBezTo>
                  <a:cubicBezTo>
                    <a:pt x="7915" y="1180"/>
                    <a:pt x="13177" y="1267"/>
                    <a:pt x="12220" y="934"/>
                  </a:cubicBezTo>
                  <a:cubicBezTo>
                    <a:pt x="11506" y="685"/>
                    <a:pt x="10913" y="0"/>
                    <a:pt x="100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544783" y="3201812"/>
              <a:ext cx="169313" cy="77252"/>
            </a:xfrm>
            <a:custGeom>
              <a:avLst/>
              <a:gdLst/>
              <a:ahLst/>
              <a:cxnLst/>
              <a:rect l="l" t="t" r="r" b="b"/>
              <a:pathLst>
                <a:path w="8655" h="3949" extrusionOk="0">
                  <a:moveTo>
                    <a:pt x="6580" y="1"/>
                  </a:moveTo>
                  <a:cubicBezTo>
                    <a:pt x="6307" y="1"/>
                    <a:pt x="6026" y="94"/>
                    <a:pt x="5726" y="383"/>
                  </a:cubicBezTo>
                  <a:cubicBezTo>
                    <a:pt x="5461" y="638"/>
                    <a:pt x="5221" y="699"/>
                    <a:pt x="4978" y="699"/>
                  </a:cubicBezTo>
                  <a:cubicBezTo>
                    <a:pt x="4755" y="699"/>
                    <a:pt x="4529" y="648"/>
                    <a:pt x="4278" y="648"/>
                  </a:cubicBezTo>
                  <a:cubicBezTo>
                    <a:pt x="3964" y="648"/>
                    <a:pt x="3610" y="729"/>
                    <a:pt x="3175" y="1093"/>
                  </a:cubicBezTo>
                  <a:cubicBezTo>
                    <a:pt x="2015" y="2064"/>
                    <a:pt x="73" y="3673"/>
                    <a:pt x="0" y="3949"/>
                  </a:cubicBezTo>
                  <a:cubicBezTo>
                    <a:pt x="0" y="3949"/>
                    <a:pt x="1363" y="2702"/>
                    <a:pt x="3378" y="1876"/>
                  </a:cubicBezTo>
                  <a:cubicBezTo>
                    <a:pt x="5045" y="1209"/>
                    <a:pt x="8654" y="368"/>
                    <a:pt x="7944" y="310"/>
                  </a:cubicBezTo>
                  <a:cubicBezTo>
                    <a:pt x="7487" y="274"/>
                    <a:pt x="7047" y="1"/>
                    <a:pt x="65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4460567" y="3186671"/>
              <a:ext cx="54736" cy="176063"/>
            </a:xfrm>
            <a:custGeom>
              <a:avLst/>
              <a:gdLst/>
              <a:ahLst/>
              <a:cxnLst/>
              <a:rect l="l" t="t" r="r" b="b"/>
              <a:pathLst>
                <a:path w="2798" h="9000" extrusionOk="0">
                  <a:moveTo>
                    <a:pt x="1671" y="1"/>
                  </a:moveTo>
                  <a:cubicBezTo>
                    <a:pt x="1486" y="1"/>
                    <a:pt x="1514" y="3380"/>
                    <a:pt x="1261" y="5071"/>
                  </a:cubicBezTo>
                  <a:cubicBezTo>
                    <a:pt x="928" y="7318"/>
                    <a:pt x="0" y="8999"/>
                    <a:pt x="0" y="8999"/>
                  </a:cubicBezTo>
                  <a:cubicBezTo>
                    <a:pt x="261" y="8854"/>
                    <a:pt x="1406" y="6506"/>
                    <a:pt x="2102" y="5085"/>
                  </a:cubicBezTo>
                  <a:cubicBezTo>
                    <a:pt x="2798" y="3679"/>
                    <a:pt x="1609" y="3360"/>
                    <a:pt x="2189" y="2345"/>
                  </a:cubicBezTo>
                  <a:cubicBezTo>
                    <a:pt x="2783" y="1331"/>
                    <a:pt x="1957" y="794"/>
                    <a:pt x="1725" y="84"/>
                  </a:cubicBezTo>
                  <a:cubicBezTo>
                    <a:pt x="1705" y="27"/>
                    <a:pt x="1687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4242993" y="2614351"/>
              <a:ext cx="130521" cy="132164"/>
            </a:xfrm>
            <a:custGeom>
              <a:avLst/>
              <a:gdLst/>
              <a:ahLst/>
              <a:cxnLst/>
              <a:rect l="l" t="t" r="r" b="b"/>
              <a:pathLst>
                <a:path w="6672" h="6756" extrusionOk="0">
                  <a:moveTo>
                    <a:pt x="350" y="116"/>
                  </a:moveTo>
                  <a:cubicBezTo>
                    <a:pt x="0" y="116"/>
                    <a:pt x="2921" y="2192"/>
                    <a:pt x="4193" y="3436"/>
                  </a:cubicBezTo>
                  <a:cubicBezTo>
                    <a:pt x="5817" y="5031"/>
                    <a:pt x="6643" y="6756"/>
                    <a:pt x="6643" y="6756"/>
                  </a:cubicBezTo>
                  <a:cubicBezTo>
                    <a:pt x="6672" y="6466"/>
                    <a:pt x="5440" y="4147"/>
                    <a:pt x="4701" y="2755"/>
                  </a:cubicBezTo>
                  <a:cubicBezTo>
                    <a:pt x="3961" y="1363"/>
                    <a:pt x="3005" y="2146"/>
                    <a:pt x="2526" y="1074"/>
                  </a:cubicBezTo>
                  <a:cubicBezTo>
                    <a:pt x="2048" y="1"/>
                    <a:pt x="1135" y="349"/>
                    <a:pt x="424" y="131"/>
                  </a:cubicBezTo>
                  <a:cubicBezTo>
                    <a:pt x="392" y="121"/>
                    <a:pt x="367" y="116"/>
                    <a:pt x="350" y="1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4410017" y="2999556"/>
              <a:ext cx="44329" cy="178273"/>
            </a:xfrm>
            <a:custGeom>
              <a:avLst/>
              <a:gdLst/>
              <a:ahLst/>
              <a:cxnLst/>
              <a:rect l="l" t="t" r="r" b="b"/>
              <a:pathLst>
                <a:path w="2266" h="9113" extrusionOk="0">
                  <a:moveTo>
                    <a:pt x="195" y="1"/>
                  </a:moveTo>
                  <a:cubicBezTo>
                    <a:pt x="0" y="1"/>
                    <a:pt x="934" y="3293"/>
                    <a:pt x="1149" y="4996"/>
                  </a:cubicBezTo>
                  <a:cubicBezTo>
                    <a:pt x="1439" y="7257"/>
                    <a:pt x="1004" y="9113"/>
                    <a:pt x="1004" y="9113"/>
                  </a:cubicBezTo>
                  <a:cubicBezTo>
                    <a:pt x="1207" y="8910"/>
                    <a:pt x="1685" y="6330"/>
                    <a:pt x="1975" y="4779"/>
                  </a:cubicBezTo>
                  <a:cubicBezTo>
                    <a:pt x="2265" y="3242"/>
                    <a:pt x="1033" y="3257"/>
                    <a:pt x="1323" y="2111"/>
                  </a:cubicBezTo>
                  <a:cubicBezTo>
                    <a:pt x="1613" y="981"/>
                    <a:pt x="685" y="691"/>
                    <a:pt x="265" y="68"/>
                  </a:cubicBezTo>
                  <a:cubicBezTo>
                    <a:pt x="233" y="22"/>
                    <a:pt x="210" y="1"/>
                    <a:pt x="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634947" y="2459474"/>
              <a:ext cx="65534" cy="173050"/>
            </a:xfrm>
            <a:custGeom>
              <a:avLst/>
              <a:gdLst/>
              <a:ahLst/>
              <a:cxnLst/>
              <a:rect l="l" t="t" r="r" b="b"/>
              <a:pathLst>
                <a:path w="3350" h="8846" extrusionOk="0">
                  <a:moveTo>
                    <a:pt x="2344" y="0"/>
                  </a:moveTo>
                  <a:cubicBezTo>
                    <a:pt x="2162" y="0"/>
                    <a:pt x="1924" y="3360"/>
                    <a:pt x="1552" y="5019"/>
                  </a:cubicBezTo>
                  <a:cubicBezTo>
                    <a:pt x="1045" y="7237"/>
                    <a:pt x="1" y="8846"/>
                    <a:pt x="1" y="8846"/>
                  </a:cubicBezTo>
                  <a:cubicBezTo>
                    <a:pt x="262" y="8715"/>
                    <a:pt x="1596" y="6454"/>
                    <a:pt x="2393" y="5106"/>
                  </a:cubicBezTo>
                  <a:cubicBezTo>
                    <a:pt x="3190" y="3743"/>
                    <a:pt x="2030" y="3337"/>
                    <a:pt x="2683" y="2366"/>
                  </a:cubicBezTo>
                  <a:cubicBezTo>
                    <a:pt x="3349" y="1409"/>
                    <a:pt x="2581" y="800"/>
                    <a:pt x="2393" y="90"/>
                  </a:cubicBezTo>
                  <a:cubicBezTo>
                    <a:pt x="2377" y="29"/>
                    <a:pt x="2361" y="0"/>
                    <a:pt x="2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687140" y="2377586"/>
              <a:ext cx="54169" cy="176102"/>
            </a:xfrm>
            <a:custGeom>
              <a:avLst/>
              <a:gdLst/>
              <a:ahLst/>
              <a:cxnLst/>
              <a:rect l="l" t="t" r="r" b="b"/>
              <a:pathLst>
                <a:path w="2769" h="9002" extrusionOk="0">
                  <a:moveTo>
                    <a:pt x="1641" y="0"/>
                  </a:moveTo>
                  <a:cubicBezTo>
                    <a:pt x="1457" y="0"/>
                    <a:pt x="1485" y="3372"/>
                    <a:pt x="1232" y="5073"/>
                  </a:cubicBezTo>
                  <a:cubicBezTo>
                    <a:pt x="913" y="7320"/>
                    <a:pt x="0" y="9002"/>
                    <a:pt x="0" y="9002"/>
                  </a:cubicBezTo>
                  <a:cubicBezTo>
                    <a:pt x="247" y="8857"/>
                    <a:pt x="1392" y="6494"/>
                    <a:pt x="2088" y="5073"/>
                  </a:cubicBezTo>
                  <a:cubicBezTo>
                    <a:pt x="2769" y="3667"/>
                    <a:pt x="1580" y="3348"/>
                    <a:pt x="2160" y="2334"/>
                  </a:cubicBezTo>
                  <a:cubicBezTo>
                    <a:pt x="2754" y="1319"/>
                    <a:pt x="1928" y="783"/>
                    <a:pt x="1696" y="87"/>
                  </a:cubicBezTo>
                  <a:cubicBezTo>
                    <a:pt x="1676" y="28"/>
                    <a:pt x="1657" y="0"/>
                    <a:pt x="16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192795" y="2473696"/>
              <a:ext cx="130541" cy="132164"/>
            </a:xfrm>
            <a:custGeom>
              <a:avLst/>
              <a:gdLst/>
              <a:ahLst/>
              <a:cxnLst/>
              <a:rect l="l" t="t" r="r" b="b"/>
              <a:pathLst>
                <a:path w="6673" h="6756" extrusionOk="0">
                  <a:moveTo>
                    <a:pt x="350" y="117"/>
                  </a:moveTo>
                  <a:cubicBezTo>
                    <a:pt x="1" y="117"/>
                    <a:pt x="2921" y="2192"/>
                    <a:pt x="4194" y="3436"/>
                  </a:cubicBezTo>
                  <a:cubicBezTo>
                    <a:pt x="5817" y="5031"/>
                    <a:pt x="6643" y="6756"/>
                    <a:pt x="6643" y="6756"/>
                  </a:cubicBezTo>
                  <a:cubicBezTo>
                    <a:pt x="6672" y="6466"/>
                    <a:pt x="5440" y="4147"/>
                    <a:pt x="4701" y="2755"/>
                  </a:cubicBezTo>
                  <a:cubicBezTo>
                    <a:pt x="3962" y="1364"/>
                    <a:pt x="3005" y="2146"/>
                    <a:pt x="2527" y="1074"/>
                  </a:cubicBezTo>
                  <a:cubicBezTo>
                    <a:pt x="2048" y="1"/>
                    <a:pt x="1135" y="349"/>
                    <a:pt x="425" y="131"/>
                  </a:cubicBezTo>
                  <a:cubicBezTo>
                    <a:pt x="392" y="121"/>
                    <a:pt x="367" y="117"/>
                    <a:pt x="350" y="1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317350" y="2481658"/>
              <a:ext cx="40592" cy="178938"/>
            </a:xfrm>
            <a:custGeom>
              <a:avLst/>
              <a:gdLst/>
              <a:ahLst/>
              <a:cxnLst/>
              <a:rect l="l" t="t" r="r" b="b"/>
              <a:pathLst>
                <a:path w="2075" h="9147" extrusionOk="0">
                  <a:moveTo>
                    <a:pt x="1882" y="0"/>
                  </a:moveTo>
                  <a:cubicBezTo>
                    <a:pt x="1866" y="0"/>
                    <a:pt x="1843" y="23"/>
                    <a:pt x="1813" y="72"/>
                  </a:cubicBezTo>
                  <a:cubicBezTo>
                    <a:pt x="1436" y="710"/>
                    <a:pt x="523" y="1058"/>
                    <a:pt x="885" y="2174"/>
                  </a:cubicBezTo>
                  <a:cubicBezTo>
                    <a:pt x="1233" y="3290"/>
                    <a:pt x="1" y="3348"/>
                    <a:pt x="378" y="4870"/>
                  </a:cubicBezTo>
                  <a:cubicBezTo>
                    <a:pt x="755" y="6407"/>
                    <a:pt x="1378" y="8944"/>
                    <a:pt x="1595" y="9147"/>
                  </a:cubicBezTo>
                  <a:cubicBezTo>
                    <a:pt x="1595" y="9147"/>
                    <a:pt x="1059" y="7306"/>
                    <a:pt x="1204" y="5044"/>
                  </a:cubicBezTo>
                  <a:cubicBezTo>
                    <a:pt x="1324" y="3331"/>
                    <a:pt x="2075" y="0"/>
                    <a:pt x="18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529192" y="2537157"/>
              <a:ext cx="68117" cy="168238"/>
            </a:xfrm>
            <a:custGeom>
              <a:avLst/>
              <a:gdLst/>
              <a:ahLst/>
              <a:cxnLst/>
              <a:rect l="l" t="t" r="r" b="b"/>
              <a:pathLst>
                <a:path w="3482" h="8600" extrusionOk="0">
                  <a:moveTo>
                    <a:pt x="3255" y="1"/>
                  </a:moveTo>
                  <a:cubicBezTo>
                    <a:pt x="3239" y="1"/>
                    <a:pt x="3212" y="16"/>
                    <a:pt x="3175" y="48"/>
                  </a:cubicBezTo>
                  <a:cubicBezTo>
                    <a:pt x="2609" y="540"/>
                    <a:pt x="1638" y="584"/>
                    <a:pt x="1624" y="1758"/>
                  </a:cubicBezTo>
                  <a:cubicBezTo>
                    <a:pt x="1624" y="2932"/>
                    <a:pt x="435" y="2599"/>
                    <a:pt x="319" y="4164"/>
                  </a:cubicBezTo>
                  <a:cubicBezTo>
                    <a:pt x="189" y="5744"/>
                    <a:pt x="0" y="8354"/>
                    <a:pt x="145" y="8600"/>
                  </a:cubicBezTo>
                  <a:cubicBezTo>
                    <a:pt x="145" y="8600"/>
                    <a:pt x="203" y="6701"/>
                    <a:pt x="1044" y="4585"/>
                  </a:cubicBezTo>
                  <a:cubicBezTo>
                    <a:pt x="1707" y="2975"/>
                    <a:pt x="3481" y="1"/>
                    <a:pt x="3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546192" y="3103002"/>
              <a:ext cx="55029" cy="174361"/>
            </a:xfrm>
            <a:custGeom>
              <a:avLst/>
              <a:gdLst/>
              <a:ahLst/>
              <a:cxnLst/>
              <a:rect l="l" t="t" r="r" b="b"/>
              <a:pathLst>
                <a:path w="2813" h="8913" extrusionOk="0">
                  <a:moveTo>
                    <a:pt x="1714" y="1"/>
                  </a:moveTo>
                  <a:cubicBezTo>
                    <a:pt x="1526" y="1"/>
                    <a:pt x="1528" y="3337"/>
                    <a:pt x="1262" y="5013"/>
                  </a:cubicBezTo>
                  <a:cubicBezTo>
                    <a:pt x="914" y="7246"/>
                    <a:pt x="1" y="8913"/>
                    <a:pt x="1" y="8913"/>
                  </a:cubicBezTo>
                  <a:cubicBezTo>
                    <a:pt x="247" y="8768"/>
                    <a:pt x="1407" y="6420"/>
                    <a:pt x="2117" y="5028"/>
                  </a:cubicBezTo>
                  <a:cubicBezTo>
                    <a:pt x="2813" y="3622"/>
                    <a:pt x="1624" y="3317"/>
                    <a:pt x="2219" y="2303"/>
                  </a:cubicBezTo>
                  <a:cubicBezTo>
                    <a:pt x="2813" y="1303"/>
                    <a:pt x="2001" y="781"/>
                    <a:pt x="1769" y="85"/>
                  </a:cubicBezTo>
                  <a:cubicBezTo>
                    <a:pt x="1749" y="28"/>
                    <a:pt x="1731" y="1"/>
                    <a:pt x="17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495447" y="2494393"/>
              <a:ext cx="45385" cy="91337"/>
            </a:xfrm>
            <a:custGeom>
              <a:avLst/>
              <a:gdLst/>
              <a:ahLst/>
              <a:cxnLst/>
              <a:rect l="l" t="t" r="r" b="b"/>
              <a:pathLst>
                <a:path w="2320" h="4669" extrusionOk="0">
                  <a:moveTo>
                    <a:pt x="423" y="0"/>
                  </a:moveTo>
                  <a:cubicBezTo>
                    <a:pt x="187" y="0"/>
                    <a:pt x="590" y="1316"/>
                    <a:pt x="305" y="1958"/>
                  </a:cubicBezTo>
                  <a:cubicBezTo>
                    <a:pt x="0" y="2596"/>
                    <a:pt x="1899" y="4669"/>
                    <a:pt x="1899" y="4669"/>
                  </a:cubicBezTo>
                  <a:cubicBezTo>
                    <a:pt x="1899" y="4669"/>
                    <a:pt x="2319" y="3335"/>
                    <a:pt x="1566" y="2465"/>
                  </a:cubicBezTo>
                  <a:cubicBezTo>
                    <a:pt x="826" y="1610"/>
                    <a:pt x="696" y="30"/>
                    <a:pt x="435" y="1"/>
                  </a:cubicBezTo>
                  <a:cubicBezTo>
                    <a:pt x="431" y="0"/>
                    <a:pt x="427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460273" y="2856221"/>
              <a:ext cx="45385" cy="91631"/>
            </a:xfrm>
            <a:custGeom>
              <a:avLst/>
              <a:gdLst/>
              <a:ahLst/>
              <a:cxnLst/>
              <a:rect l="l" t="t" r="r" b="b"/>
              <a:pathLst>
                <a:path w="2320" h="4684" extrusionOk="0">
                  <a:moveTo>
                    <a:pt x="424" y="1"/>
                  </a:moveTo>
                  <a:cubicBezTo>
                    <a:pt x="188" y="1"/>
                    <a:pt x="590" y="1317"/>
                    <a:pt x="305" y="1959"/>
                  </a:cubicBezTo>
                  <a:cubicBezTo>
                    <a:pt x="1" y="2596"/>
                    <a:pt x="1900" y="4684"/>
                    <a:pt x="1900" y="4684"/>
                  </a:cubicBezTo>
                  <a:cubicBezTo>
                    <a:pt x="1900" y="4684"/>
                    <a:pt x="2320" y="3336"/>
                    <a:pt x="1566" y="2466"/>
                  </a:cubicBezTo>
                  <a:cubicBezTo>
                    <a:pt x="827" y="1611"/>
                    <a:pt x="696" y="31"/>
                    <a:pt x="436" y="2"/>
                  </a:cubicBezTo>
                  <a:cubicBezTo>
                    <a:pt x="431" y="1"/>
                    <a:pt x="427" y="1"/>
                    <a:pt x="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440417" y="3056854"/>
              <a:ext cx="47674" cy="85527"/>
            </a:xfrm>
            <a:custGeom>
              <a:avLst/>
              <a:gdLst/>
              <a:ahLst/>
              <a:cxnLst/>
              <a:rect l="l" t="t" r="r" b="b"/>
              <a:pathLst>
                <a:path w="2437" h="4372" extrusionOk="0">
                  <a:moveTo>
                    <a:pt x="2233" y="1"/>
                  </a:moveTo>
                  <a:cubicBezTo>
                    <a:pt x="2020" y="1"/>
                    <a:pt x="1415" y="1085"/>
                    <a:pt x="798" y="1313"/>
                  </a:cubicBezTo>
                  <a:cubicBezTo>
                    <a:pt x="131" y="1545"/>
                    <a:pt x="1" y="4372"/>
                    <a:pt x="1" y="4372"/>
                  </a:cubicBezTo>
                  <a:cubicBezTo>
                    <a:pt x="1" y="4372"/>
                    <a:pt x="1248" y="3720"/>
                    <a:pt x="1320" y="2574"/>
                  </a:cubicBezTo>
                  <a:cubicBezTo>
                    <a:pt x="1407" y="1429"/>
                    <a:pt x="2436" y="226"/>
                    <a:pt x="2277" y="23"/>
                  </a:cubicBezTo>
                  <a:cubicBezTo>
                    <a:pt x="2265" y="8"/>
                    <a:pt x="2250" y="1"/>
                    <a:pt x="2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521523" y="2412994"/>
              <a:ext cx="43976" cy="93626"/>
            </a:xfrm>
            <a:custGeom>
              <a:avLst/>
              <a:gdLst/>
              <a:ahLst/>
              <a:cxnLst/>
              <a:rect l="l" t="t" r="r" b="b"/>
              <a:pathLst>
                <a:path w="2248" h="4786" extrusionOk="0">
                  <a:moveTo>
                    <a:pt x="1635" y="1"/>
                  </a:moveTo>
                  <a:cubicBezTo>
                    <a:pt x="1632" y="1"/>
                    <a:pt x="1628" y="1"/>
                    <a:pt x="1624" y="2"/>
                  </a:cubicBezTo>
                  <a:cubicBezTo>
                    <a:pt x="1363" y="60"/>
                    <a:pt x="1363" y="1640"/>
                    <a:pt x="682" y="2553"/>
                  </a:cubicBezTo>
                  <a:cubicBezTo>
                    <a:pt x="1" y="3481"/>
                    <a:pt x="523" y="4785"/>
                    <a:pt x="523" y="4785"/>
                  </a:cubicBezTo>
                  <a:cubicBezTo>
                    <a:pt x="523" y="4785"/>
                    <a:pt x="2248" y="2568"/>
                    <a:pt x="1900" y="1944"/>
                  </a:cubicBezTo>
                  <a:cubicBezTo>
                    <a:pt x="1557" y="1345"/>
                    <a:pt x="1861" y="1"/>
                    <a:pt x="16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700736" y="2464267"/>
              <a:ext cx="71207" cy="69290"/>
            </a:xfrm>
            <a:custGeom>
              <a:avLst/>
              <a:gdLst/>
              <a:ahLst/>
              <a:cxnLst/>
              <a:rect l="l" t="t" r="r" b="b"/>
              <a:pathLst>
                <a:path w="3640" h="3542" extrusionOk="0">
                  <a:moveTo>
                    <a:pt x="3368" y="1"/>
                  </a:moveTo>
                  <a:cubicBezTo>
                    <a:pt x="3096" y="1"/>
                    <a:pt x="2302" y="1280"/>
                    <a:pt x="1277" y="1715"/>
                  </a:cubicBezTo>
                  <a:cubicBezTo>
                    <a:pt x="218" y="2150"/>
                    <a:pt x="1" y="3542"/>
                    <a:pt x="1" y="3542"/>
                  </a:cubicBezTo>
                  <a:cubicBezTo>
                    <a:pt x="1" y="3542"/>
                    <a:pt x="2625" y="2527"/>
                    <a:pt x="2639" y="1817"/>
                  </a:cubicBezTo>
                  <a:cubicBezTo>
                    <a:pt x="2654" y="1106"/>
                    <a:pt x="3639" y="77"/>
                    <a:pt x="3393" y="5"/>
                  </a:cubicBezTo>
                  <a:cubicBezTo>
                    <a:pt x="3385" y="2"/>
                    <a:pt x="3377" y="1"/>
                    <a:pt x="3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511312" y="2287363"/>
              <a:ext cx="44270" cy="93626"/>
            </a:xfrm>
            <a:custGeom>
              <a:avLst/>
              <a:gdLst/>
              <a:ahLst/>
              <a:cxnLst/>
              <a:rect l="l" t="t" r="r" b="b"/>
              <a:pathLst>
                <a:path w="2263" h="4786" extrusionOk="0">
                  <a:moveTo>
                    <a:pt x="1640" y="1"/>
                  </a:moveTo>
                  <a:cubicBezTo>
                    <a:pt x="1635" y="1"/>
                    <a:pt x="1630" y="1"/>
                    <a:pt x="1624" y="2"/>
                  </a:cubicBezTo>
                  <a:cubicBezTo>
                    <a:pt x="1378" y="60"/>
                    <a:pt x="1363" y="1640"/>
                    <a:pt x="682" y="2554"/>
                  </a:cubicBezTo>
                  <a:cubicBezTo>
                    <a:pt x="1" y="3481"/>
                    <a:pt x="523" y="4786"/>
                    <a:pt x="523" y="4786"/>
                  </a:cubicBezTo>
                  <a:cubicBezTo>
                    <a:pt x="523" y="4786"/>
                    <a:pt x="2262" y="2568"/>
                    <a:pt x="1914" y="1945"/>
                  </a:cubicBezTo>
                  <a:cubicBezTo>
                    <a:pt x="1574" y="1334"/>
                    <a:pt x="1873" y="1"/>
                    <a:pt x="1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4583908" y="2874101"/>
              <a:ext cx="141535" cy="97343"/>
            </a:xfrm>
            <a:custGeom>
              <a:avLst/>
              <a:gdLst/>
              <a:ahLst/>
              <a:cxnLst/>
              <a:rect l="l" t="t" r="r" b="b"/>
              <a:pathLst>
                <a:path w="7235" h="4976" extrusionOk="0">
                  <a:moveTo>
                    <a:pt x="7234" y="1"/>
                  </a:moveTo>
                  <a:lnTo>
                    <a:pt x="2161" y="479"/>
                  </a:lnTo>
                  <a:lnTo>
                    <a:pt x="1" y="4248"/>
                  </a:lnTo>
                  <a:cubicBezTo>
                    <a:pt x="1" y="4248"/>
                    <a:pt x="616" y="4975"/>
                    <a:pt x="1354" y="4975"/>
                  </a:cubicBezTo>
                  <a:cubicBezTo>
                    <a:pt x="1648" y="4975"/>
                    <a:pt x="1961" y="4860"/>
                    <a:pt x="2262" y="4538"/>
                  </a:cubicBezTo>
                  <a:cubicBezTo>
                    <a:pt x="3320" y="3393"/>
                    <a:pt x="7234" y="1"/>
                    <a:pt x="7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565480" y="2680530"/>
              <a:ext cx="146171" cy="200300"/>
            </a:xfrm>
            <a:custGeom>
              <a:avLst/>
              <a:gdLst/>
              <a:ahLst/>
              <a:cxnLst/>
              <a:rect l="l" t="t" r="r" b="b"/>
              <a:pathLst>
                <a:path w="7472" h="10239" extrusionOk="0">
                  <a:moveTo>
                    <a:pt x="5520" y="1"/>
                  </a:moveTo>
                  <a:cubicBezTo>
                    <a:pt x="5412" y="1"/>
                    <a:pt x="5302" y="13"/>
                    <a:pt x="5190" y="39"/>
                  </a:cubicBezTo>
                  <a:cubicBezTo>
                    <a:pt x="3929" y="343"/>
                    <a:pt x="4842" y="1546"/>
                    <a:pt x="2798" y="2648"/>
                  </a:cubicBezTo>
                  <a:cubicBezTo>
                    <a:pt x="754" y="3750"/>
                    <a:pt x="1" y="6939"/>
                    <a:pt x="464" y="9229"/>
                  </a:cubicBezTo>
                  <a:cubicBezTo>
                    <a:pt x="606" y="9952"/>
                    <a:pt x="910" y="10239"/>
                    <a:pt x="1297" y="10239"/>
                  </a:cubicBezTo>
                  <a:cubicBezTo>
                    <a:pt x="2135" y="10239"/>
                    <a:pt x="3362" y="8892"/>
                    <a:pt x="4175" y="7722"/>
                  </a:cubicBezTo>
                  <a:cubicBezTo>
                    <a:pt x="5364" y="6026"/>
                    <a:pt x="5190" y="6779"/>
                    <a:pt x="5973" y="5968"/>
                  </a:cubicBezTo>
                  <a:cubicBezTo>
                    <a:pt x="6103" y="5837"/>
                    <a:pt x="6973" y="3431"/>
                    <a:pt x="7234" y="2300"/>
                  </a:cubicBezTo>
                  <a:cubicBezTo>
                    <a:pt x="7472" y="1283"/>
                    <a:pt x="6626" y="1"/>
                    <a:pt x="5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4608870" y="2764141"/>
              <a:ext cx="230466" cy="132497"/>
            </a:xfrm>
            <a:custGeom>
              <a:avLst/>
              <a:gdLst/>
              <a:ahLst/>
              <a:cxnLst/>
              <a:rect l="l" t="t" r="r" b="b"/>
              <a:pathLst>
                <a:path w="11781" h="6773" extrusionOk="0">
                  <a:moveTo>
                    <a:pt x="6983" y="0"/>
                  </a:moveTo>
                  <a:cubicBezTo>
                    <a:pt x="6307" y="0"/>
                    <a:pt x="5454" y="155"/>
                    <a:pt x="4277" y="737"/>
                  </a:cubicBezTo>
                  <a:cubicBezTo>
                    <a:pt x="1827" y="1940"/>
                    <a:pt x="0" y="5462"/>
                    <a:pt x="0" y="5462"/>
                  </a:cubicBezTo>
                  <a:cubicBezTo>
                    <a:pt x="0" y="5462"/>
                    <a:pt x="68" y="6772"/>
                    <a:pt x="451" y="6772"/>
                  </a:cubicBezTo>
                  <a:cubicBezTo>
                    <a:pt x="464" y="6772"/>
                    <a:pt x="479" y="6771"/>
                    <a:pt x="493" y="6767"/>
                  </a:cubicBezTo>
                  <a:cubicBezTo>
                    <a:pt x="899" y="6666"/>
                    <a:pt x="3479" y="6680"/>
                    <a:pt x="4552" y="6332"/>
                  </a:cubicBezTo>
                  <a:cubicBezTo>
                    <a:pt x="5625" y="5999"/>
                    <a:pt x="7509" y="4651"/>
                    <a:pt x="9089" y="3042"/>
                  </a:cubicBezTo>
                  <a:cubicBezTo>
                    <a:pt x="9582" y="2535"/>
                    <a:pt x="10053" y="2376"/>
                    <a:pt x="10458" y="2376"/>
                  </a:cubicBezTo>
                  <a:cubicBezTo>
                    <a:pt x="11136" y="2376"/>
                    <a:pt x="11632" y="2821"/>
                    <a:pt x="11746" y="2821"/>
                  </a:cubicBezTo>
                  <a:cubicBezTo>
                    <a:pt x="11780" y="2821"/>
                    <a:pt x="11781" y="2782"/>
                    <a:pt x="11742" y="2679"/>
                  </a:cubicBezTo>
                  <a:cubicBezTo>
                    <a:pt x="11495" y="2027"/>
                    <a:pt x="11162" y="1752"/>
                    <a:pt x="10278" y="1346"/>
                  </a:cubicBezTo>
                  <a:cubicBezTo>
                    <a:pt x="9379" y="940"/>
                    <a:pt x="9741" y="230"/>
                    <a:pt x="8756" y="201"/>
                  </a:cubicBezTo>
                  <a:cubicBezTo>
                    <a:pt x="8249" y="185"/>
                    <a:pt x="7722" y="0"/>
                    <a:pt x="6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445464" y="2704729"/>
              <a:ext cx="147071" cy="162917"/>
            </a:xfrm>
            <a:custGeom>
              <a:avLst/>
              <a:gdLst/>
              <a:ahLst/>
              <a:cxnLst/>
              <a:rect l="l" t="t" r="r" b="b"/>
              <a:pathLst>
                <a:path w="7518" h="8328" extrusionOk="0">
                  <a:moveTo>
                    <a:pt x="943" y="1"/>
                  </a:moveTo>
                  <a:cubicBezTo>
                    <a:pt x="0" y="1"/>
                    <a:pt x="119" y="420"/>
                    <a:pt x="468" y="1208"/>
                  </a:cubicBezTo>
                  <a:cubicBezTo>
                    <a:pt x="845" y="2092"/>
                    <a:pt x="540" y="3411"/>
                    <a:pt x="1642" y="4658"/>
                  </a:cubicBezTo>
                  <a:cubicBezTo>
                    <a:pt x="2729" y="5890"/>
                    <a:pt x="4063" y="7789"/>
                    <a:pt x="5193" y="8065"/>
                  </a:cubicBezTo>
                  <a:cubicBezTo>
                    <a:pt x="5672" y="8175"/>
                    <a:pt x="6174" y="8327"/>
                    <a:pt x="6582" y="8327"/>
                  </a:cubicBezTo>
                  <a:cubicBezTo>
                    <a:pt x="7137" y="8327"/>
                    <a:pt x="7518" y="8045"/>
                    <a:pt x="7426" y="6992"/>
                  </a:cubicBezTo>
                  <a:cubicBezTo>
                    <a:pt x="7426" y="6992"/>
                    <a:pt x="7368" y="3020"/>
                    <a:pt x="5193" y="1324"/>
                  </a:cubicBezTo>
                  <a:cubicBezTo>
                    <a:pt x="3684" y="147"/>
                    <a:pt x="3062" y="38"/>
                    <a:pt x="2372" y="38"/>
                  </a:cubicBezTo>
                  <a:cubicBezTo>
                    <a:pt x="2215" y="38"/>
                    <a:pt x="2055" y="44"/>
                    <a:pt x="1880" y="44"/>
                  </a:cubicBezTo>
                  <a:cubicBezTo>
                    <a:pt x="1716" y="44"/>
                    <a:pt x="1538" y="39"/>
                    <a:pt x="1337" y="19"/>
                  </a:cubicBezTo>
                  <a:cubicBezTo>
                    <a:pt x="1189" y="7"/>
                    <a:pt x="1058" y="1"/>
                    <a:pt x="9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417647" y="2796106"/>
              <a:ext cx="196349" cy="78015"/>
            </a:xfrm>
            <a:custGeom>
              <a:avLst/>
              <a:gdLst/>
              <a:ahLst/>
              <a:cxnLst/>
              <a:rect l="l" t="t" r="r" b="b"/>
              <a:pathLst>
                <a:path w="10037" h="3988" extrusionOk="0">
                  <a:moveTo>
                    <a:pt x="2794" y="0"/>
                  </a:moveTo>
                  <a:cubicBezTo>
                    <a:pt x="1122" y="0"/>
                    <a:pt x="0" y="1330"/>
                    <a:pt x="107" y="2451"/>
                  </a:cubicBezTo>
                  <a:cubicBezTo>
                    <a:pt x="176" y="3285"/>
                    <a:pt x="1299" y="3616"/>
                    <a:pt x="2536" y="3616"/>
                  </a:cubicBezTo>
                  <a:cubicBezTo>
                    <a:pt x="3105" y="3616"/>
                    <a:pt x="3698" y="3546"/>
                    <a:pt x="4224" y="3423"/>
                  </a:cubicBezTo>
                  <a:cubicBezTo>
                    <a:pt x="5004" y="3241"/>
                    <a:pt x="6038" y="3072"/>
                    <a:pt x="7050" y="3072"/>
                  </a:cubicBezTo>
                  <a:cubicBezTo>
                    <a:pt x="7523" y="3072"/>
                    <a:pt x="7991" y="3109"/>
                    <a:pt x="8426" y="3199"/>
                  </a:cubicBezTo>
                  <a:lnTo>
                    <a:pt x="8426" y="3199"/>
                  </a:lnTo>
                  <a:cubicBezTo>
                    <a:pt x="7980" y="2952"/>
                    <a:pt x="7457" y="2643"/>
                    <a:pt x="6876" y="2263"/>
                  </a:cubicBezTo>
                  <a:cubicBezTo>
                    <a:pt x="4992" y="1031"/>
                    <a:pt x="5166" y="277"/>
                    <a:pt x="3238" y="31"/>
                  </a:cubicBezTo>
                  <a:cubicBezTo>
                    <a:pt x="3086" y="10"/>
                    <a:pt x="2938" y="0"/>
                    <a:pt x="2794" y="0"/>
                  </a:cubicBezTo>
                  <a:close/>
                  <a:moveTo>
                    <a:pt x="8426" y="3199"/>
                  </a:moveTo>
                  <a:lnTo>
                    <a:pt x="8426" y="3199"/>
                  </a:lnTo>
                  <a:cubicBezTo>
                    <a:pt x="9426" y="3752"/>
                    <a:pt x="10036" y="3988"/>
                    <a:pt x="10036" y="3988"/>
                  </a:cubicBezTo>
                  <a:cubicBezTo>
                    <a:pt x="9630" y="3577"/>
                    <a:pt x="9063" y="3331"/>
                    <a:pt x="8426" y="31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569725" y="2841393"/>
              <a:ext cx="114871" cy="66219"/>
            </a:xfrm>
            <a:custGeom>
              <a:avLst/>
              <a:gdLst/>
              <a:ahLst/>
              <a:cxnLst/>
              <a:rect l="l" t="t" r="r" b="b"/>
              <a:pathLst>
                <a:path w="5872" h="3385" extrusionOk="0">
                  <a:moveTo>
                    <a:pt x="701" y="1"/>
                  </a:moveTo>
                  <a:cubicBezTo>
                    <a:pt x="615" y="1"/>
                    <a:pt x="536" y="19"/>
                    <a:pt x="465" y="64"/>
                  </a:cubicBezTo>
                  <a:cubicBezTo>
                    <a:pt x="1" y="354"/>
                    <a:pt x="88" y="1050"/>
                    <a:pt x="88" y="1050"/>
                  </a:cubicBezTo>
                  <a:cubicBezTo>
                    <a:pt x="88" y="1050"/>
                    <a:pt x="392" y="2035"/>
                    <a:pt x="581" y="2079"/>
                  </a:cubicBezTo>
                  <a:cubicBezTo>
                    <a:pt x="769" y="2122"/>
                    <a:pt x="1625" y="2717"/>
                    <a:pt x="1625" y="2717"/>
                  </a:cubicBezTo>
                  <a:cubicBezTo>
                    <a:pt x="1625" y="2717"/>
                    <a:pt x="3451" y="3340"/>
                    <a:pt x="3639" y="3383"/>
                  </a:cubicBezTo>
                  <a:cubicBezTo>
                    <a:pt x="3644" y="3384"/>
                    <a:pt x="3649" y="3385"/>
                    <a:pt x="3655" y="3385"/>
                  </a:cubicBezTo>
                  <a:cubicBezTo>
                    <a:pt x="3920" y="3385"/>
                    <a:pt x="5828" y="2514"/>
                    <a:pt x="5828" y="2514"/>
                  </a:cubicBezTo>
                  <a:cubicBezTo>
                    <a:pt x="5828" y="2514"/>
                    <a:pt x="5872" y="2325"/>
                    <a:pt x="5814" y="1716"/>
                  </a:cubicBezTo>
                  <a:cubicBezTo>
                    <a:pt x="5756" y="1108"/>
                    <a:pt x="5190" y="977"/>
                    <a:pt x="4727" y="470"/>
                  </a:cubicBezTo>
                  <a:cubicBezTo>
                    <a:pt x="4594" y="329"/>
                    <a:pt x="4456" y="279"/>
                    <a:pt x="4304" y="279"/>
                  </a:cubicBezTo>
                  <a:cubicBezTo>
                    <a:pt x="3921" y="279"/>
                    <a:pt x="3453" y="601"/>
                    <a:pt x="2775" y="601"/>
                  </a:cubicBezTo>
                  <a:cubicBezTo>
                    <a:pt x="2754" y="601"/>
                    <a:pt x="2733" y="601"/>
                    <a:pt x="2712" y="600"/>
                  </a:cubicBezTo>
                  <a:cubicBezTo>
                    <a:pt x="1877" y="576"/>
                    <a:pt x="1178" y="1"/>
                    <a:pt x="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513914" y="2847907"/>
              <a:ext cx="138072" cy="117375"/>
            </a:xfrm>
            <a:custGeom>
              <a:avLst/>
              <a:gdLst/>
              <a:ahLst/>
              <a:cxnLst/>
              <a:rect l="l" t="t" r="r" b="b"/>
              <a:pathLst>
                <a:path w="7058" h="6000" extrusionOk="0">
                  <a:moveTo>
                    <a:pt x="481" y="1"/>
                  </a:moveTo>
                  <a:cubicBezTo>
                    <a:pt x="0" y="1"/>
                    <a:pt x="230" y="195"/>
                    <a:pt x="230" y="195"/>
                  </a:cubicBezTo>
                  <a:cubicBezTo>
                    <a:pt x="230" y="195"/>
                    <a:pt x="3202" y="1891"/>
                    <a:pt x="3245" y="4268"/>
                  </a:cubicBezTo>
                  <a:cubicBezTo>
                    <a:pt x="3263" y="5714"/>
                    <a:pt x="3916" y="6000"/>
                    <a:pt x="4430" y="6000"/>
                  </a:cubicBezTo>
                  <a:cubicBezTo>
                    <a:pt x="4766" y="6000"/>
                    <a:pt x="5043" y="5877"/>
                    <a:pt x="5043" y="5877"/>
                  </a:cubicBezTo>
                  <a:cubicBezTo>
                    <a:pt x="5043" y="5877"/>
                    <a:pt x="6797" y="4312"/>
                    <a:pt x="6927" y="3746"/>
                  </a:cubicBezTo>
                  <a:cubicBezTo>
                    <a:pt x="7058" y="3181"/>
                    <a:pt x="5956" y="1151"/>
                    <a:pt x="2767" y="398"/>
                  </a:cubicBezTo>
                  <a:cubicBezTo>
                    <a:pt x="1471" y="91"/>
                    <a:pt x="810" y="1"/>
                    <a:pt x="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593279" y="2875764"/>
              <a:ext cx="218650" cy="97871"/>
            </a:xfrm>
            <a:custGeom>
              <a:avLst/>
              <a:gdLst/>
              <a:ahLst/>
              <a:cxnLst/>
              <a:rect l="l" t="t" r="r" b="b"/>
              <a:pathLst>
                <a:path w="11177" h="5003" extrusionOk="0">
                  <a:moveTo>
                    <a:pt x="6907" y="1"/>
                  </a:moveTo>
                  <a:cubicBezTo>
                    <a:pt x="6259" y="1"/>
                    <a:pt x="5784" y="46"/>
                    <a:pt x="5784" y="46"/>
                  </a:cubicBezTo>
                  <a:cubicBezTo>
                    <a:pt x="3639" y="728"/>
                    <a:pt x="2508" y="467"/>
                    <a:pt x="1261" y="757"/>
                  </a:cubicBezTo>
                  <a:cubicBezTo>
                    <a:pt x="0" y="1061"/>
                    <a:pt x="899" y="1467"/>
                    <a:pt x="3146" y="1989"/>
                  </a:cubicBezTo>
                  <a:cubicBezTo>
                    <a:pt x="5393" y="2525"/>
                    <a:pt x="6146" y="2699"/>
                    <a:pt x="8364" y="4207"/>
                  </a:cubicBezTo>
                  <a:cubicBezTo>
                    <a:pt x="9222" y="4795"/>
                    <a:pt x="9726" y="5002"/>
                    <a:pt x="10029" y="5002"/>
                  </a:cubicBezTo>
                  <a:cubicBezTo>
                    <a:pt x="10511" y="5002"/>
                    <a:pt x="10487" y="4481"/>
                    <a:pt x="10567" y="4134"/>
                  </a:cubicBezTo>
                  <a:cubicBezTo>
                    <a:pt x="10698" y="3569"/>
                    <a:pt x="11176" y="1510"/>
                    <a:pt x="10002" y="641"/>
                  </a:cubicBezTo>
                  <a:cubicBezTo>
                    <a:pt x="9284" y="107"/>
                    <a:pt x="7895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 rot="680147">
              <a:off x="4464752" y="2208952"/>
              <a:ext cx="87910" cy="45129"/>
            </a:xfrm>
            <a:custGeom>
              <a:avLst/>
              <a:gdLst/>
              <a:ahLst/>
              <a:cxnLst/>
              <a:rect l="l" t="t" r="r" b="b"/>
              <a:pathLst>
                <a:path w="4494" h="2307" extrusionOk="0">
                  <a:moveTo>
                    <a:pt x="3076" y="0"/>
                  </a:moveTo>
                  <a:cubicBezTo>
                    <a:pt x="2749" y="0"/>
                    <a:pt x="2493" y="426"/>
                    <a:pt x="1928" y="582"/>
                  </a:cubicBezTo>
                  <a:cubicBezTo>
                    <a:pt x="1772" y="625"/>
                    <a:pt x="1614" y="639"/>
                    <a:pt x="1459" y="639"/>
                  </a:cubicBezTo>
                  <a:cubicBezTo>
                    <a:pt x="1158" y="639"/>
                    <a:pt x="871" y="585"/>
                    <a:pt x="644" y="585"/>
                  </a:cubicBezTo>
                  <a:cubicBezTo>
                    <a:pt x="479" y="585"/>
                    <a:pt x="346" y="614"/>
                    <a:pt x="261" y="712"/>
                  </a:cubicBezTo>
                  <a:cubicBezTo>
                    <a:pt x="0" y="1017"/>
                    <a:pt x="218" y="1481"/>
                    <a:pt x="218" y="1481"/>
                  </a:cubicBezTo>
                  <a:cubicBezTo>
                    <a:pt x="218" y="1481"/>
                    <a:pt x="642" y="2075"/>
                    <a:pt x="778" y="2075"/>
                  </a:cubicBezTo>
                  <a:cubicBezTo>
                    <a:pt x="780" y="2075"/>
                    <a:pt x="781" y="2075"/>
                    <a:pt x="783" y="2075"/>
                  </a:cubicBezTo>
                  <a:cubicBezTo>
                    <a:pt x="788" y="2075"/>
                    <a:pt x="793" y="2074"/>
                    <a:pt x="799" y="2074"/>
                  </a:cubicBezTo>
                  <a:cubicBezTo>
                    <a:pt x="973" y="2074"/>
                    <a:pt x="1638" y="2278"/>
                    <a:pt x="1638" y="2278"/>
                  </a:cubicBezTo>
                  <a:cubicBezTo>
                    <a:pt x="1638" y="2278"/>
                    <a:pt x="3044" y="2307"/>
                    <a:pt x="3189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94" y="1075"/>
                    <a:pt x="4320" y="669"/>
                  </a:cubicBezTo>
                  <a:cubicBezTo>
                    <a:pt x="4146" y="263"/>
                    <a:pt x="3725" y="307"/>
                    <a:pt x="3291" y="60"/>
                  </a:cubicBezTo>
                  <a:cubicBezTo>
                    <a:pt x="3214" y="18"/>
                    <a:pt x="3144" y="0"/>
                    <a:pt x="3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35"/>
          <p:cNvGrpSpPr/>
          <p:nvPr/>
        </p:nvGrpSpPr>
        <p:grpSpPr>
          <a:xfrm rot="900152">
            <a:off x="7394130" y="2610038"/>
            <a:ext cx="769868" cy="1713171"/>
            <a:chOff x="3195375" y="670975"/>
            <a:chExt cx="893675" cy="1988675"/>
          </a:xfrm>
        </p:grpSpPr>
        <p:sp>
          <p:nvSpPr>
            <p:cNvPr id="688" name="Google Shape;688;p35"/>
            <p:cNvSpPr/>
            <p:nvPr/>
          </p:nvSpPr>
          <p:spPr>
            <a:xfrm>
              <a:off x="3555600" y="848750"/>
              <a:ext cx="114525" cy="1810900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3599075" y="1386525"/>
              <a:ext cx="288500" cy="360625"/>
            </a:xfrm>
            <a:custGeom>
              <a:avLst/>
              <a:gdLst/>
              <a:ahLst/>
              <a:cxnLst/>
              <a:rect l="l" t="t" r="r" b="b"/>
              <a:pathLst>
                <a:path w="11540" h="14425" fill="none" extrusionOk="0">
                  <a:moveTo>
                    <a:pt x="1" y="14424"/>
                  </a:moveTo>
                  <a:cubicBezTo>
                    <a:pt x="1" y="14424"/>
                    <a:pt x="276" y="10916"/>
                    <a:pt x="3682" y="8872"/>
                  </a:cubicBezTo>
                  <a:cubicBezTo>
                    <a:pt x="7103" y="6828"/>
                    <a:pt x="10858" y="4089"/>
                    <a:pt x="11539" y="1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3354100" y="972675"/>
              <a:ext cx="226150" cy="367500"/>
            </a:xfrm>
            <a:custGeom>
              <a:avLst/>
              <a:gdLst/>
              <a:ahLst/>
              <a:cxnLst/>
              <a:rect l="l" t="t" r="r" b="b"/>
              <a:pathLst>
                <a:path w="9046" h="14700" fill="none" extrusionOk="0">
                  <a:moveTo>
                    <a:pt x="0" y="1"/>
                  </a:moveTo>
                  <a:cubicBezTo>
                    <a:pt x="0" y="1"/>
                    <a:pt x="348" y="4770"/>
                    <a:pt x="3074" y="6147"/>
                  </a:cubicBezTo>
                  <a:cubicBezTo>
                    <a:pt x="5813" y="7510"/>
                    <a:pt x="8872" y="10293"/>
                    <a:pt x="9046" y="14699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3665025" y="1842800"/>
              <a:ext cx="252250" cy="431975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3345775" y="1825750"/>
              <a:ext cx="331250" cy="516450"/>
            </a:xfrm>
            <a:custGeom>
              <a:avLst/>
              <a:gdLst/>
              <a:ahLst/>
              <a:cxnLst/>
              <a:rect l="l" t="t" r="r" b="b"/>
              <a:pathLst>
                <a:path w="13250" h="20658" fill="none" extrusionOk="0">
                  <a:moveTo>
                    <a:pt x="0" y="1"/>
                  </a:moveTo>
                  <a:cubicBezTo>
                    <a:pt x="0" y="1"/>
                    <a:pt x="3754" y="682"/>
                    <a:pt x="4088" y="5466"/>
                  </a:cubicBezTo>
                  <a:cubicBezTo>
                    <a:pt x="4436" y="10235"/>
                    <a:pt x="13249" y="9930"/>
                    <a:pt x="12771" y="20657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3589300" y="941175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0" y="1"/>
                  </a:moveTo>
                  <a:cubicBezTo>
                    <a:pt x="3289" y="1"/>
                    <a:pt x="3176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64" y="1"/>
                    <a:pt x="33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3580600" y="1018000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4" y="1"/>
                  </a:moveTo>
                  <a:cubicBezTo>
                    <a:pt x="3292" y="1"/>
                    <a:pt x="3178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76" y="1"/>
                    <a:pt x="3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3545425" y="913025"/>
              <a:ext cx="42075" cy="108250"/>
            </a:xfrm>
            <a:custGeom>
              <a:avLst/>
              <a:gdLst/>
              <a:ahLst/>
              <a:cxnLst/>
              <a:rect l="l" t="t" r="r" b="b"/>
              <a:pathLst>
                <a:path w="1683" h="4330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3545425" y="1023925"/>
              <a:ext cx="42075" cy="108225"/>
            </a:xfrm>
            <a:custGeom>
              <a:avLst/>
              <a:gdLst/>
              <a:ahLst/>
              <a:cxnLst/>
              <a:rect l="l" t="t" r="r" b="b"/>
              <a:pathLst>
                <a:path w="1683" h="4329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3430200" y="1023000"/>
              <a:ext cx="40675" cy="113150"/>
            </a:xfrm>
            <a:custGeom>
              <a:avLst/>
              <a:gdLst/>
              <a:ahLst/>
              <a:cxnLst/>
              <a:rect l="l" t="t" r="r" b="b"/>
              <a:pathLst>
                <a:path w="1627" h="4526" extrusionOk="0">
                  <a:moveTo>
                    <a:pt x="865" y="1"/>
                  </a:moveTo>
                  <a:cubicBezTo>
                    <a:pt x="685" y="1"/>
                    <a:pt x="489" y="195"/>
                    <a:pt x="377" y="496"/>
                  </a:cubicBezTo>
                  <a:cubicBezTo>
                    <a:pt x="1" y="1510"/>
                    <a:pt x="493" y="4525"/>
                    <a:pt x="493" y="4525"/>
                  </a:cubicBezTo>
                  <a:cubicBezTo>
                    <a:pt x="1627" y="1106"/>
                    <a:pt x="1293" y="1"/>
                    <a:pt x="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3488175" y="1087750"/>
              <a:ext cx="37725" cy="109650"/>
            </a:xfrm>
            <a:custGeom>
              <a:avLst/>
              <a:gdLst/>
              <a:ahLst/>
              <a:cxnLst/>
              <a:rect l="l" t="t" r="r" b="b"/>
              <a:pathLst>
                <a:path w="1509" h="4386" extrusionOk="0">
                  <a:moveTo>
                    <a:pt x="370" y="0"/>
                  </a:moveTo>
                  <a:cubicBezTo>
                    <a:pt x="157" y="0"/>
                    <a:pt x="1" y="278"/>
                    <a:pt x="1" y="645"/>
                  </a:cubicBezTo>
                  <a:cubicBezTo>
                    <a:pt x="1" y="1732"/>
                    <a:pt x="1508" y="4385"/>
                    <a:pt x="1508" y="4385"/>
                  </a:cubicBezTo>
                  <a:cubicBezTo>
                    <a:pt x="1394" y="1021"/>
                    <a:pt x="779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3341125" y="1091325"/>
              <a:ext cx="110475" cy="45900"/>
            </a:xfrm>
            <a:custGeom>
              <a:avLst/>
              <a:gdLst/>
              <a:ahLst/>
              <a:cxnLst/>
              <a:rect l="l" t="t" r="r" b="b"/>
              <a:pathLst>
                <a:path w="4419" h="1836" extrusionOk="0">
                  <a:moveTo>
                    <a:pt x="617" y="1"/>
                  </a:moveTo>
                  <a:cubicBezTo>
                    <a:pt x="0" y="1"/>
                    <a:pt x="71" y="492"/>
                    <a:pt x="519" y="821"/>
                  </a:cubicBezTo>
                  <a:cubicBezTo>
                    <a:pt x="1375" y="1473"/>
                    <a:pt x="4419" y="1836"/>
                    <a:pt x="4419" y="1836"/>
                  </a:cubicBezTo>
                  <a:cubicBezTo>
                    <a:pt x="2377" y="433"/>
                    <a:pt x="1195" y="1"/>
                    <a:pt x="6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3427350" y="1160950"/>
              <a:ext cx="110500" cy="45875"/>
            </a:xfrm>
            <a:custGeom>
              <a:avLst/>
              <a:gdLst/>
              <a:ahLst/>
              <a:cxnLst/>
              <a:rect l="l" t="t" r="r" b="b"/>
              <a:pathLst>
                <a:path w="4420" h="1835" extrusionOk="0">
                  <a:moveTo>
                    <a:pt x="621" y="1"/>
                  </a:moveTo>
                  <a:cubicBezTo>
                    <a:pt x="1" y="1"/>
                    <a:pt x="71" y="497"/>
                    <a:pt x="520" y="834"/>
                  </a:cubicBezTo>
                  <a:cubicBezTo>
                    <a:pt x="1376" y="1472"/>
                    <a:pt x="4420" y="1834"/>
                    <a:pt x="4420" y="1834"/>
                  </a:cubicBezTo>
                  <a:cubicBezTo>
                    <a:pt x="2382" y="434"/>
                    <a:pt x="1200" y="1"/>
                    <a:pt x="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3581675" y="1307325"/>
              <a:ext cx="93050" cy="80325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586025" y="1411750"/>
              <a:ext cx="62475" cy="102375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521475" y="1309300"/>
              <a:ext cx="57700" cy="101900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3530525" y="1427350"/>
              <a:ext cx="58075" cy="102000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3581675" y="1486450"/>
              <a:ext cx="93275" cy="80225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3594375" y="1574050"/>
              <a:ext cx="62350" cy="102425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3530025" y="1471550"/>
              <a:ext cx="57850" cy="101650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539075" y="1589425"/>
              <a:ext cx="57850" cy="101900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3614650" y="1788225"/>
              <a:ext cx="84650" cy="87200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3637850" y="1876775"/>
              <a:ext cx="53775" cy="1066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554350" y="1776475"/>
              <a:ext cx="66850" cy="96425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575000" y="1884475"/>
              <a:ext cx="66875" cy="96775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473325" y="1914400"/>
              <a:ext cx="42525" cy="111425"/>
            </a:xfrm>
            <a:custGeom>
              <a:avLst/>
              <a:gdLst/>
              <a:ahLst/>
              <a:cxnLst/>
              <a:rect l="l" t="t" r="r" b="b"/>
              <a:pathLst>
                <a:path w="1701" h="4457" extrusionOk="0">
                  <a:moveTo>
                    <a:pt x="1013" y="1"/>
                  </a:moveTo>
                  <a:cubicBezTo>
                    <a:pt x="840" y="1"/>
                    <a:pt x="635" y="169"/>
                    <a:pt x="493" y="441"/>
                  </a:cubicBezTo>
                  <a:cubicBezTo>
                    <a:pt x="1" y="1398"/>
                    <a:pt x="145" y="4456"/>
                    <a:pt x="145" y="4456"/>
                  </a:cubicBezTo>
                  <a:cubicBezTo>
                    <a:pt x="1701" y="1116"/>
                    <a:pt x="1460" y="1"/>
                    <a:pt x="10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520800" y="1978825"/>
              <a:ext cx="36800" cy="112225"/>
            </a:xfrm>
            <a:custGeom>
              <a:avLst/>
              <a:gdLst/>
              <a:ahLst/>
              <a:cxnLst/>
              <a:rect l="l" t="t" r="r" b="b"/>
              <a:pathLst>
                <a:path w="1472" h="4489" extrusionOk="0">
                  <a:moveTo>
                    <a:pt x="540" y="0"/>
                  </a:moveTo>
                  <a:cubicBezTo>
                    <a:pt x="341" y="0"/>
                    <a:pt x="169" y="252"/>
                    <a:pt x="131" y="604"/>
                  </a:cubicBezTo>
                  <a:cubicBezTo>
                    <a:pt x="0" y="1662"/>
                    <a:pt x="1189" y="4489"/>
                    <a:pt x="1189" y="4489"/>
                  </a:cubicBezTo>
                  <a:cubicBezTo>
                    <a:pt x="1472" y="1059"/>
                    <a:pt x="949" y="0"/>
                    <a:pt x="5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360125" y="1946375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1"/>
                  </a:moveTo>
                  <a:cubicBezTo>
                    <a:pt x="1" y="1"/>
                    <a:pt x="34" y="458"/>
                    <a:pt x="412" y="815"/>
                  </a:cubicBezTo>
                  <a:cubicBezTo>
                    <a:pt x="1209" y="1554"/>
                    <a:pt x="4181" y="2279"/>
                    <a:pt x="4181" y="2279"/>
                  </a:cubicBezTo>
                  <a:cubicBezTo>
                    <a:pt x="2183" y="529"/>
                    <a:pt x="1034" y="1"/>
                    <a:pt x="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448550" y="2030100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0"/>
                  </a:moveTo>
                  <a:cubicBezTo>
                    <a:pt x="1" y="0"/>
                    <a:pt x="34" y="458"/>
                    <a:pt x="412" y="814"/>
                  </a:cubicBezTo>
                  <a:cubicBezTo>
                    <a:pt x="1194" y="1553"/>
                    <a:pt x="4181" y="2278"/>
                    <a:pt x="4181" y="2278"/>
                  </a:cubicBezTo>
                  <a:cubicBezTo>
                    <a:pt x="2183" y="529"/>
                    <a:pt x="1034" y="0"/>
                    <a:pt x="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3753450" y="1968850"/>
              <a:ext cx="124475" cy="44275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703450" y="2060400"/>
              <a:ext cx="98200" cy="75225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720475" y="1917925"/>
              <a:ext cx="38500" cy="113325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685325" y="2022200"/>
              <a:ext cx="38475" cy="113425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860725" y="1234125"/>
              <a:ext cx="98950" cy="76225"/>
            </a:xfrm>
            <a:custGeom>
              <a:avLst/>
              <a:gdLst/>
              <a:ahLst/>
              <a:cxnLst/>
              <a:rect l="l" t="t" r="r" b="b"/>
              <a:pathLst>
                <a:path w="3958" h="3049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0" y="152"/>
                    <a:pt x="1609" y="644"/>
                    <a:pt x="1184" y="644"/>
                  </a:cubicBezTo>
                  <a:cubicBezTo>
                    <a:pt x="1129" y="644"/>
                    <a:pt x="1068" y="636"/>
                    <a:pt x="1001" y="618"/>
                  </a:cubicBezTo>
                  <a:cubicBezTo>
                    <a:pt x="940" y="600"/>
                    <a:pt x="882" y="592"/>
                    <a:pt x="827" y="592"/>
                  </a:cubicBezTo>
                  <a:cubicBezTo>
                    <a:pt x="333" y="592"/>
                    <a:pt x="26" y="1218"/>
                    <a:pt x="0" y="1270"/>
                  </a:cubicBezTo>
                  <a:cubicBezTo>
                    <a:pt x="0" y="1270"/>
                    <a:pt x="348" y="1661"/>
                    <a:pt x="522" y="1864"/>
                  </a:cubicBezTo>
                  <a:cubicBezTo>
                    <a:pt x="711" y="2067"/>
                    <a:pt x="2030" y="2908"/>
                    <a:pt x="2421" y="3024"/>
                  </a:cubicBezTo>
                  <a:cubicBezTo>
                    <a:pt x="2485" y="3040"/>
                    <a:pt x="2554" y="3049"/>
                    <a:pt x="2627" y="3049"/>
                  </a:cubicBezTo>
                  <a:cubicBezTo>
                    <a:pt x="3005" y="3049"/>
                    <a:pt x="3478" y="2824"/>
                    <a:pt x="3697" y="2314"/>
                  </a:cubicBezTo>
                  <a:cubicBezTo>
                    <a:pt x="3958" y="1705"/>
                    <a:pt x="3639" y="1009"/>
                    <a:pt x="3233" y="806"/>
                  </a:cubicBezTo>
                  <a:cubicBezTo>
                    <a:pt x="2866" y="623"/>
                    <a:pt x="2795" y="1"/>
                    <a:pt x="2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3781350" y="1253250"/>
              <a:ext cx="81550" cy="80300"/>
            </a:xfrm>
            <a:custGeom>
              <a:avLst/>
              <a:gdLst/>
              <a:ahLst/>
              <a:cxnLst/>
              <a:rect l="l" t="t" r="r" b="b"/>
              <a:pathLst>
                <a:path w="3262" h="3212" extrusionOk="0">
                  <a:moveTo>
                    <a:pt x="1621" y="1"/>
                  </a:moveTo>
                  <a:cubicBezTo>
                    <a:pt x="1297" y="1"/>
                    <a:pt x="833" y="335"/>
                    <a:pt x="552" y="519"/>
                  </a:cubicBezTo>
                  <a:cubicBezTo>
                    <a:pt x="131" y="780"/>
                    <a:pt x="1" y="1317"/>
                    <a:pt x="1" y="1317"/>
                  </a:cubicBezTo>
                  <a:cubicBezTo>
                    <a:pt x="1" y="1317"/>
                    <a:pt x="1146" y="2737"/>
                    <a:pt x="2262" y="3129"/>
                  </a:cubicBezTo>
                  <a:cubicBezTo>
                    <a:pt x="2433" y="3186"/>
                    <a:pt x="2568" y="3212"/>
                    <a:pt x="2675" y="3212"/>
                  </a:cubicBezTo>
                  <a:cubicBezTo>
                    <a:pt x="3262" y="3212"/>
                    <a:pt x="2961" y="2434"/>
                    <a:pt x="2900" y="2041"/>
                  </a:cubicBezTo>
                  <a:cubicBezTo>
                    <a:pt x="2813" y="1592"/>
                    <a:pt x="2248" y="1433"/>
                    <a:pt x="1958" y="302"/>
                  </a:cubicBezTo>
                  <a:cubicBezTo>
                    <a:pt x="1905" y="82"/>
                    <a:pt x="1780" y="1"/>
                    <a:pt x="1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944075" y="1280525"/>
              <a:ext cx="81900" cy="80200"/>
            </a:xfrm>
            <a:custGeom>
              <a:avLst/>
              <a:gdLst/>
              <a:ahLst/>
              <a:cxnLst/>
              <a:rect l="l" t="t" r="r" b="b"/>
              <a:pathLst>
                <a:path w="3276" h="3208" extrusionOk="0">
                  <a:moveTo>
                    <a:pt x="1633" y="0"/>
                  </a:moveTo>
                  <a:cubicBezTo>
                    <a:pt x="1309" y="0"/>
                    <a:pt x="849" y="340"/>
                    <a:pt x="566" y="516"/>
                  </a:cubicBezTo>
                  <a:cubicBezTo>
                    <a:pt x="145" y="776"/>
                    <a:pt x="0" y="1327"/>
                    <a:pt x="0" y="1327"/>
                  </a:cubicBezTo>
                  <a:cubicBezTo>
                    <a:pt x="0" y="1327"/>
                    <a:pt x="1160" y="2748"/>
                    <a:pt x="2276" y="3125"/>
                  </a:cubicBezTo>
                  <a:cubicBezTo>
                    <a:pt x="2447" y="3183"/>
                    <a:pt x="2583" y="3208"/>
                    <a:pt x="2689" y="3208"/>
                  </a:cubicBezTo>
                  <a:cubicBezTo>
                    <a:pt x="3275" y="3208"/>
                    <a:pt x="2973" y="2433"/>
                    <a:pt x="2900" y="2052"/>
                  </a:cubicBezTo>
                  <a:cubicBezTo>
                    <a:pt x="2813" y="1603"/>
                    <a:pt x="2262" y="1443"/>
                    <a:pt x="1972" y="298"/>
                  </a:cubicBezTo>
                  <a:cubicBezTo>
                    <a:pt x="1915" y="80"/>
                    <a:pt x="1790" y="0"/>
                    <a:pt x="1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3916500" y="1320900"/>
              <a:ext cx="121100" cy="114250"/>
            </a:xfrm>
            <a:custGeom>
              <a:avLst/>
              <a:gdLst/>
              <a:ahLst/>
              <a:cxnLst/>
              <a:rect l="l" t="t" r="r" b="b"/>
              <a:pathLst>
                <a:path w="4844" h="4570" extrusionOk="0">
                  <a:moveTo>
                    <a:pt x="4212" y="1"/>
                  </a:moveTo>
                  <a:cubicBezTo>
                    <a:pt x="3988" y="1"/>
                    <a:pt x="3546" y="323"/>
                    <a:pt x="3192" y="323"/>
                  </a:cubicBezTo>
                  <a:cubicBezTo>
                    <a:pt x="3177" y="323"/>
                    <a:pt x="3162" y="322"/>
                    <a:pt x="3147" y="321"/>
                  </a:cubicBezTo>
                  <a:cubicBezTo>
                    <a:pt x="3143" y="321"/>
                    <a:pt x="3139" y="321"/>
                    <a:pt x="3134" y="321"/>
                  </a:cubicBezTo>
                  <a:cubicBezTo>
                    <a:pt x="2589" y="321"/>
                    <a:pt x="420" y="2880"/>
                    <a:pt x="176" y="3815"/>
                  </a:cubicBezTo>
                  <a:cubicBezTo>
                    <a:pt x="0" y="4474"/>
                    <a:pt x="456" y="4570"/>
                    <a:pt x="733" y="4570"/>
                  </a:cubicBezTo>
                  <a:cubicBezTo>
                    <a:pt x="846" y="4570"/>
                    <a:pt x="929" y="4554"/>
                    <a:pt x="929" y="4554"/>
                  </a:cubicBezTo>
                  <a:cubicBezTo>
                    <a:pt x="929" y="4554"/>
                    <a:pt x="1422" y="4423"/>
                    <a:pt x="2002" y="4264"/>
                  </a:cubicBezTo>
                  <a:cubicBezTo>
                    <a:pt x="2582" y="4119"/>
                    <a:pt x="3771" y="2727"/>
                    <a:pt x="4307" y="1829"/>
                  </a:cubicBezTo>
                  <a:cubicBezTo>
                    <a:pt x="4843" y="944"/>
                    <a:pt x="4292" y="944"/>
                    <a:pt x="4350" y="278"/>
                  </a:cubicBezTo>
                  <a:cubicBezTo>
                    <a:pt x="4373" y="71"/>
                    <a:pt x="4316" y="1"/>
                    <a:pt x="4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883700" y="1253100"/>
              <a:ext cx="116200" cy="168425"/>
            </a:xfrm>
            <a:custGeom>
              <a:avLst/>
              <a:gdLst/>
              <a:ahLst/>
              <a:cxnLst/>
              <a:rect l="l" t="t" r="r" b="b"/>
              <a:pathLst>
                <a:path w="4648" h="6737" extrusionOk="0">
                  <a:moveTo>
                    <a:pt x="2983" y="1"/>
                  </a:moveTo>
                  <a:cubicBezTo>
                    <a:pt x="2517" y="1"/>
                    <a:pt x="2363" y="411"/>
                    <a:pt x="1879" y="453"/>
                  </a:cubicBezTo>
                  <a:cubicBezTo>
                    <a:pt x="1372" y="511"/>
                    <a:pt x="1111" y="873"/>
                    <a:pt x="821" y="1642"/>
                  </a:cubicBezTo>
                  <a:cubicBezTo>
                    <a:pt x="545" y="2395"/>
                    <a:pt x="285" y="4497"/>
                    <a:pt x="125" y="5410"/>
                  </a:cubicBezTo>
                  <a:cubicBezTo>
                    <a:pt x="1" y="6135"/>
                    <a:pt x="469" y="6736"/>
                    <a:pt x="1011" y="6736"/>
                  </a:cubicBezTo>
                  <a:cubicBezTo>
                    <a:pt x="1163" y="6736"/>
                    <a:pt x="1321" y="6689"/>
                    <a:pt x="1473" y="6585"/>
                  </a:cubicBezTo>
                  <a:cubicBezTo>
                    <a:pt x="2169" y="6121"/>
                    <a:pt x="3532" y="4367"/>
                    <a:pt x="3778" y="3903"/>
                  </a:cubicBezTo>
                  <a:cubicBezTo>
                    <a:pt x="3778" y="3903"/>
                    <a:pt x="4648" y="2526"/>
                    <a:pt x="3937" y="1482"/>
                  </a:cubicBezTo>
                  <a:cubicBezTo>
                    <a:pt x="3227" y="438"/>
                    <a:pt x="3575" y="47"/>
                    <a:pt x="3053" y="3"/>
                  </a:cubicBezTo>
                  <a:cubicBezTo>
                    <a:pt x="3029" y="1"/>
                    <a:pt x="3006" y="1"/>
                    <a:pt x="2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3815050" y="1254100"/>
              <a:ext cx="110925" cy="167800"/>
            </a:xfrm>
            <a:custGeom>
              <a:avLst/>
              <a:gdLst/>
              <a:ahLst/>
              <a:cxnLst/>
              <a:rect l="l" t="t" r="r" b="b"/>
              <a:pathLst>
                <a:path w="4437" h="6712" extrusionOk="0">
                  <a:moveTo>
                    <a:pt x="1436" y="0"/>
                  </a:moveTo>
                  <a:cubicBezTo>
                    <a:pt x="1261" y="0"/>
                    <a:pt x="1096" y="96"/>
                    <a:pt x="958" y="340"/>
                  </a:cubicBezTo>
                  <a:cubicBezTo>
                    <a:pt x="639" y="920"/>
                    <a:pt x="131" y="1196"/>
                    <a:pt x="102" y="1573"/>
                  </a:cubicBezTo>
                  <a:cubicBezTo>
                    <a:pt x="88" y="1949"/>
                    <a:pt x="1" y="3008"/>
                    <a:pt x="856" y="4863"/>
                  </a:cubicBezTo>
                  <a:cubicBezTo>
                    <a:pt x="1460" y="6164"/>
                    <a:pt x="2275" y="6712"/>
                    <a:pt x="2844" y="6712"/>
                  </a:cubicBezTo>
                  <a:cubicBezTo>
                    <a:pt x="3080" y="6712"/>
                    <a:pt x="3274" y="6617"/>
                    <a:pt x="3393" y="6443"/>
                  </a:cubicBezTo>
                  <a:cubicBezTo>
                    <a:pt x="3799" y="5863"/>
                    <a:pt x="4437" y="2979"/>
                    <a:pt x="3958" y="1616"/>
                  </a:cubicBezTo>
                  <a:cubicBezTo>
                    <a:pt x="3958" y="1616"/>
                    <a:pt x="3451" y="964"/>
                    <a:pt x="3349" y="659"/>
                  </a:cubicBezTo>
                  <a:cubicBezTo>
                    <a:pt x="3312" y="543"/>
                    <a:pt x="3192" y="519"/>
                    <a:pt x="3035" y="519"/>
                  </a:cubicBezTo>
                  <a:cubicBezTo>
                    <a:pt x="2928" y="519"/>
                    <a:pt x="2805" y="530"/>
                    <a:pt x="2679" y="530"/>
                  </a:cubicBezTo>
                  <a:cubicBezTo>
                    <a:pt x="2484" y="530"/>
                    <a:pt x="2283" y="504"/>
                    <a:pt x="2132" y="369"/>
                  </a:cubicBezTo>
                  <a:cubicBezTo>
                    <a:pt x="1910" y="164"/>
                    <a:pt x="1665" y="0"/>
                    <a:pt x="1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737875" y="1274825"/>
              <a:ext cx="136650" cy="146500"/>
            </a:xfrm>
            <a:custGeom>
              <a:avLst/>
              <a:gdLst/>
              <a:ahLst/>
              <a:cxnLst/>
              <a:rect l="l" t="t" r="r" b="b"/>
              <a:pathLst>
                <a:path w="5466" h="5860" extrusionOk="0">
                  <a:moveTo>
                    <a:pt x="1485" y="0"/>
                  </a:moveTo>
                  <a:cubicBezTo>
                    <a:pt x="1465" y="0"/>
                    <a:pt x="1444" y="2"/>
                    <a:pt x="1421" y="4"/>
                  </a:cubicBezTo>
                  <a:cubicBezTo>
                    <a:pt x="914" y="48"/>
                    <a:pt x="1001" y="497"/>
                    <a:pt x="551" y="903"/>
                  </a:cubicBezTo>
                  <a:cubicBezTo>
                    <a:pt x="116" y="1309"/>
                    <a:pt x="0" y="2744"/>
                    <a:pt x="870" y="3657"/>
                  </a:cubicBezTo>
                  <a:cubicBezTo>
                    <a:pt x="1740" y="4570"/>
                    <a:pt x="2682" y="5382"/>
                    <a:pt x="3421" y="5571"/>
                  </a:cubicBezTo>
                  <a:cubicBezTo>
                    <a:pt x="3859" y="5682"/>
                    <a:pt x="4200" y="5860"/>
                    <a:pt x="4493" y="5860"/>
                  </a:cubicBezTo>
                  <a:cubicBezTo>
                    <a:pt x="4695" y="5860"/>
                    <a:pt x="4873" y="5775"/>
                    <a:pt x="5045" y="5527"/>
                  </a:cubicBezTo>
                  <a:cubicBezTo>
                    <a:pt x="5465" y="4918"/>
                    <a:pt x="5306" y="3875"/>
                    <a:pt x="3363" y="1425"/>
                  </a:cubicBezTo>
                  <a:cubicBezTo>
                    <a:pt x="3363" y="1425"/>
                    <a:pt x="2856" y="903"/>
                    <a:pt x="2262" y="729"/>
                  </a:cubicBezTo>
                  <a:cubicBezTo>
                    <a:pt x="1694" y="563"/>
                    <a:pt x="1906" y="0"/>
                    <a:pt x="1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784975" y="1357400"/>
              <a:ext cx="204425" cy="80050"/>
            </a:xfrm>
            <a:custGeom>
              <a:avLst/>
              <a:gdLst/>
              <a:ahLst/>
              <a:cxnLst/>
              <a:rect l="l" t="t" r="r" b="b"/>
              <a:pathLst>
                <a:path w="8177" h="3202" extrusionOk="0">
                  <a:moveTo>
                    <a:pt x="3314" y="1"/>
                  </a:moveTo>
                  <a:cubicBezTo>
                    <a:pt x="2398" y="1"/>
                    <a:pt x="2299" y="1219"/>
                    <a:pt x="1693" y="1219"/>
                  </a:cubicBezTo>
                  <a:cubicBezTo>
                    <a:pt x="1586" y="1219"/>
                    <a:pt x="1464" y="1181"/>
                    <a:pt x="1320" y="1093"/>
                  </a:cubicBezTo>
                  <a:cubicBezTo>
                    <a:pt x="1054" y="932"/>
                    <a:pt x="836" y="872"/>
                    <a:pt x="660" y="872"/>
                  </a:cubicBezTo>
                  <a:cubicBezTo>
                    <a:pt x="173" y="872"/>
                    <a:pt x="1" y="1325"/>
                    <a:pt x="1" y="1325"/>
                  </a:cubicBezTo>
                  <a:cubicBezTo>
                    <a:pt x="740" y="2340"/>
                    <a:pt x="2740" y="2934"/>
                    <a:pt x="3741" y="2992"/>
                  </a:cubicBezTo>
                  <a:cubicBezTo>
                    <a:pt x="4632" y="3032"/>
                    <a:pt x="5322" y="3201"/>
                    <a:pt x="5992" y="3201"/>
                  </a:cubicBezTo>
                  <a:cubicBezTo>
                    <a:pt x="6063" y="3201"/>
                    <a:pt x="6134" y="3199"/>
                    <a:pt x="6205" y="3195"/>
                  </a:cubicBezTo>
                  <a:cubicBezTo>
                    <a:pt x="6944" y="3152"/>
                    <a:pt x="7263" y="2804"/>
                    <a:pt x="7712" y="2543"/>
                  </a:cubicBezTo>
                  <a:cubicBezTo>
                    <a:pt x="8176" y="2282"/>
                    <a:pt x="7495" y="1543"/>
                    <a:pt x="7423" y="1180"/>
                  </a:cubicBezTo>
                  <a:cubicBezTo>
                    <a:pt x="7365" y="818"/>
                    <a:pt x="6901" y="905"/>
                    <a:pt x="5625" y="818"/>
                  </a:cubicBezTo>
                  <a:cubicBezTo>
                    <a:pt x="4350" y="717"/>
                    <a:pt x="4610" y="108"/>
                    <a:pt x="3422" y="6"/>
                  </a:cubicBezTo>
                  <a:cubicBezTo>
                    <a:pt x="3385" y="3"/>
                    <a:pt x="3349" y="1"/>
                    <a:pt x="3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3831450" y="1387450"/>
              <a:ext cx="143100" cy="52900"/>
            </a:xfrm>
            <a:custGeom>
              <a:avLst/>
              <a:gdLst/>
              <a:ahLst/>
              <a:cxnLst/>
              <a:rect l="l" t="t" r="r" b="b"/>
              <a:pathLst>
                <a:path w="5724" h="2116" extrusionOk="0">
                  <a:moveTo>
                    <a:pt x="1510" y="0"/>
                  </a:moveTo>
                  <a:cubicBezTo>
                    <a:pt x="934" y="0"/>
                    <a:pt x="1279" y="1223"/>
                    <a:pt x="831" y="1223"/>
                  </a:cubicBezTo>
                  <a:cubicBezTo>
                    <a:pt x="778" y="1223"/>
                    <a:pt x="713" y="1205"/>
                    <a:pt x="635" y="1167"/>
                  </a:cubicBezTo>
                  <a:cubicBezTo>
                    <a:pt x="462" y="1085"/>
                    <a:pt x="345" y="1054"/>
                    <a:pt x="267" y="1054"/>
                  </a:cubicBezTo>
                  <a:cubicBezTo>
                    <a:pt x="0" y="1054"/>
                    <a:pt x="200" y="1428"/>
                    <a:pt x="200" y="1428"/>
                  </a:cubicBezTo>
                  <a:cubicBezTo>
                    <a:pt x="1453" y="1947"/>
                    <a:pt x="2534" y="2116"/>
                    <a:pt x="3379" y="2116"/>
                  </a:cubicBezTo>
                  <a:cubicBezTo>
                    <a:pt x="4305" y="2116"/>
                    <a:pt x="4950" y="1914"/>
                    <a:pt x="5230" y="1747"/>
                  </a:cubicBezTo>
                  <a:cubicBezTo>
                    <a:pt x="5724" y="1440"/>
                    <a:pt x="5407" y="1146"/>
                    <a:pt x="4958" y="1146"/>
                  </a:cubicBezTo>
                  <a:cubicBezTo>
                    <a:pt x="4919" y="1146"/>
                    <a:pt x="4879" y="1148"/>
                    <a:pt x="4839" y="1153"/>
                  </a:cubicBezTo>
                  <a:cubicBezTo>
                    <a:pt x="4670" y="1167"/>
                    <a:pt x="4533" y="1188"/>
                    <a:pt x="4421" y="1188"/>
                  </a:cubicBezTo>
                  <a:cubicBezTo>
                    <a:pt x="4205" y="1188"/>
                    <a:pt x="4079" y="1114"/>
                    <a:pt x="3984" y="790"/>
                  </a:cubicBezTo>
                  <a:cubicBezTo>
                    <a:pt x="3913" y="523"/>
                    <a:pt x="3833" y="371"/>
                    <a:pt x="3679" y="371"/>
                  </a:cubicBezTo>
                  <a:cubicBezTo>
                    <a:pt x="3548" y="371"/>
                    <a:pt x="3363" y="479"/>
                    <a:pt x="3085" y="718"/>
                  </a:cubicBezTo>
                  <a:cubicBezTo>
                    <a:pt x="2967" y="821"/>
                    <a:pt x="2868" y="864"/>
                    <a:pt x="2780" y="864"/>
                  </a:cubicBezTo>
                  <a:cubicBezTo>
                    <a:pt x="2411" y="864"/>
                    <a:pt x="2223" y="124"/>
                    <a:pt x="1592" y="7"/>
                  </a:cubicBezTo>
                  <a:cubicBezTo>
                    <a:pt x="1563" y="2"/>
                    <a:pt x="1536" y="0"/>
                    <a:pt x="1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322925" y="815950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5" y="0"/>
                  </a:moveTo>
                  <a:cubicBezTo>
                    <a:pt x="2309" y="0"/>
                    <a:pt x="2259" y="7"/>
                    <a:pt x="2204" y="22"/>
                  </a:cubicBezTo>
                  <a:cubicBezTo>
                    <a:pt x="1696" y="162"/>
                    <a:pt x="1622" y="647"/>
                    <a:pt x="1211" y="647"/>
                  </a:cubicBezTo>
                  <a:cubicBezTo>
                    <a:pt x="1153" y="647"/>
                    <a:pt x="1089" y="638"/>
                    <a:pt x="1016" y="616"/>
                  </a:cubicBezTo>
                  <a:cubicBezTo>
                    <a:pt x="955" y="599"/>
                    <a:pt x="897" y="591"/>
                    <a:pt x="842" y="591"/>
                  </a:cubicBezTo>
                  <a:cubicBezTo>
                    <a:pt x="348" y="591"/>
                    <a:pt x="40" y="1217"/>
                    <a:pt x="1" y="1269"/>
                  </a:cubicBezTo>
                  <a:cubicBezTo>
                    <a:pt x="1" y="1269"/>
                    <a:pt x="363" y="1675"/>
                    <a:pt x="537" y="1878"/>
                  </a:cubicBezTo>
                  <a:cubicBezTo>
                    <a:pt x="711" y="2081"/>
                    <a:pt x="2045" y="2907"/>
                    <a:pt x="2436" y="3023"/>
                  </a:cubicBezTo>
                  <a:cubicBezTo>
                    <a:pt x="2506" y="3043"/>
                    <a:pt x="2582" y="3054"/>
                    <a:pt x="2663" y="3054"/>
                  </a:cubicBezTo>
                  <a:cubicBezTo>
                    <a:pt x="3037" y="3054"/>
                    <a:pt x="3497" y="2828"/>
                    <a:pt x="3712" y="2327"/>
                  </a:cubicBezTo>
                  <a:cubicBezTo>
                    <a:pt x="3973" y="1704"/>
                    <a:pt x="3654" y="1022"/>
                    <a:pt x="3248" y="819"/>
                  </a:cubicBezTo>
                  <a:cubicBezTo>
                    <a:pt x="2867" y="636"/>
                    <a:pt x="2796" y="0"/>
                    <a:pt x="2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3243925" y="835125"/>
              <a:ext cx="81550" cy="80225"/>
            </a:xfrm>
            <a:custGeom>
              <a:avLst/>
              <a:gdLst/>
              <a:ahLst/>
              <a:cxnLst/>
              <a:rect l="l" t="t" r="r" b="b"/>
              <a:pathLst>
                <a:path w="3262" h="3209" extrusionOk="0">
                  <a:moveTo>
                    <a:pt x="1619" y="1"/>
                  </a:moveTo>
                  <a:cubicBezTo>
                    <a:pt x="1295" y="1"/>
                    <a:pt x="835" y="341"/>
                    <a:pt x="552" y="516"/>
                  </a:cubicBezTo>
                  <a:cubicBezTo>
                    <a:pt x="131" y="777"/>
                    <a:pt x="1" y="1314"/>
                    <a:pt x="1" y="1314"/>
                  </a:cubicBezTo>
                  <a:cubicBezTo>
                    <a:pt x="1" y="1314"/>
                    <a:pt x="1146" y="2749"/>
                    <a:pt x="2262" y="3126"/>
                  </a:cubicBezTo>
                  <a:cubicBezTo>
                    <a:pt x="2433" y="3183"/>
                    <a:pt x="2569" y="3209"/>
                    <a:pt x="2675" y="3209"/>
                  </a:cubicBezTo>
                  <a:cubicBezTo>
                    <a:pt x="3261" y="3209"/>
                    <a:pt x="2959" y="2433"/>
                    <a:pt x="2885" y="2053"/>
                  </a:cubicBezTo>
                  <a:cubicBezTo>
                    <a:pt x="2813" y="1603"/>
                    <a:pt x="2248" y="1444"/>
                    <a:pt x="1958" y="299"/>
                  </a:cubicBezTo>
                  <a:cubicBezTo>
                    <a:pt x="1901" y="81"/>
                    <a:pt x="1776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3406650" y="862575"/>
              <a:ext cx="81825" cy="80100"/>
            </a:xfrm>
            <a:custGeom>
              <a:avLst/>
              <a:gdLst/>
              <a:ahLst/>
              <a:cxnLst/>
              <a:rect l="l" t="t" r="r" b="b"/>
              <a:pathLst>
                <a:path w="3273" h="3204" extrusionOk="0">
                  <a:moveTo>
                    <a:pt x="1623" y="1"/>
                  </a:moveTo>
                  <a:cubicBezTo>
                    <a:pt x="1297" y="1"/>
                    <a:pt x="837" y="331"/>
                    <a:pt x="566" y="505"/>
                  </a:cubicBezTo>
                  <a:cubicBezTo>
                    <a:pt x="145" y="781"/>
                    <a:pt x="0" y="1317"/>
                    <a:pt x="0" y="1317"/>
                  </a:cubicBezTo>
                  <a:cubicBezTo>
                    <a:pt x="0" y="1317"/>
                    <a:pt x="1160" y="2738"/>
                    <a:pt x="2276" y="3115"/>
                  </a:cubicBezTo>
                  <a:cubicBezTo>
                    <a:pt x="2452" y="3176"/>
                    <a:pt x="2591" y="3204"/>
                    <a:pt x="2698" y="3204"/>
                  </a:cubicBezTo>
                  <a:cubicBezTo>
                    <a:pt x="3272" y="3204"/>
                    <a:pt x="2973" y="2433"/>
                    <a:pt x="2899" y="2042"/>
                  </a:cubicBezTo>
                  <a:cubicBezTo>
                    <a:pt x="2812" y="1593"/>
                    <a:pt x="2262" y="1433"/>
                    <a:pt x="1972" y="303"/>
                  </a:cubicBezTo>
                  <a:cubicBezTo>
                    <a:pt x="1914" y="82"/>
                    <a:pt x="1785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3378975" y="903000"/>
              <a:ext cx="121200" cy="114250"/>
            </a:xfrm>
            <a:custGeom>
              <a:avLst/>
              <a:gdLst/>
              <a:ahLst/>
              <a:cxnLst/>
              <a:rect l="l" t="t" r="r" b="b"/>
              <a:pathLst>
                <a:path w="4848" h="4570" extrusionOk="0">
                  <a:moveTo>
                    <a:pt x="4201" y="0"/>
                  </a:moveTo>
                  <a:cubicBezTo>
                    <a:pt x="3972" y="0"/>
                    <a:pt x="3534" y="311"/>
                    <a:pt x="3183" y="311"/>
                  </a:cubicBezTo>
                  <a:cubicBezTo>
                    <a:pt x="3167" y="311"/>
                    <a:pt x="3152" y="310"/>
                    <a:pt x="3137" y="309"/>
                  </a:cubicBezTo>
                  <a:cubicBezTo>
                    <a:pt x="3132" y="309"/>
                    <a:pt x="3128" y="309"/>
                    <a:pt x="3123" y="309"/>
                  </a:cubicBezTo>
                  <a:cubicBezTo>
                    <a:pt x="2579" y="309"/>
                    <a:pt x="424" y="2868"/>
                    <a:pt x="180" y="3803"/>
                  </a:cubicBezTo>
                  <a:cubicBezTo>
                    <a:pt x="0" y="4477"/>
                    <a:pt x="481" y="4569"/>
                    <a:pt x="756" y="4569"/>
                  </a:cubicBezTo>
                  <a:cubicBezTo>
                    <a:pt x="859" y="4569"/>
                    <a:pt x="933" y="4556"/>
                    <a:pt x="933" y="4556"/>
                  </a:cubicBezTo>
                  <a:cubicBezTo>
                    <a:pt x="933" y="4556"/>
                    <a:pt x="1412" y="4411"/>
                    <a:pt x="1992" y="4266"/>
                  </a:cubicBezTo>
                  <a:cubicBezTo>
                    <a:pt x="2571" y="4107"/>
                    <a:pt x="3775" y="2715"/>
                    <a:pt x="4311" y="1831"/>
                  </a:cubicBezTo>
                  <a:cubicBezTo>
                    <a:pt x="4847" y="932"/>
                    <a:pt x="4282" y="947"/>
                    <a:pt x="4354" y="280"/>
                  </a:cubicBezTo>
                  <a:cubicBezTo>
                    <a:pt x="4373" y="71"/>
                    <a:pt x="4311" y="0"/>
                    <a:pt x="4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3345900" y="835250"/>
              <a:ext cx="116225" cy="168400"/>
            </a:xfrm>
            <a:custGeom>
              <a:avLst/>
              <a:gdLst/>
              <a:ahLst/>
              <a:cxnLst/>
              <a:rect l="l" t="t" r="r" b="b"/>
              <a:pathLst>
                <a:path w="4649" h="6736" extrusionOk="0">
                  <a:moveTo>
                    <a:pt x="2998" y="1"/>
                  </a:moveTo>
                  <a:cubicBezTo>
                    <a:pt x="2531" y="1"/>
                    <a:pt x="2364" y="412"/>
                    <a:pt x="1894" y="453"/>
                  </a:cubicBezTo>
                  <a:cubicBezTo>
                    <a:pt x="1387" y="497"/>
                    <a:pt x="1126" y="874"/>
                    <a:pt x="836" y="1627"/>
                  </a:cubicBezTo>
                  <a:cubicBezTo>
                    <a:pt x="560" y="2381"/>
                    <a:pt x="285" y="4483"/>
                    <a:pt x="126" y="5411"/>
                  </a:cubicBezTo>
                  <a:cubicBezTo>
                    <a:pt x="1" y="6126"/>
                    <a:pt x="481" y="6735"/>
                    <a:pt x="1029" y="6735"/>
                  </a:cubicBezTo>
                  <a:cubicBezTo>
                    <a:pt x="1181" y="6735"/>
                    <a:pt x="1337" y="6689"/>
                    <a:pt x="1488" y="6585"/>
                  </a:cubicBezTo>
                  <a:cubicBezTo>
                    <a:pt x="2184" y="6107"/>
                    <a:pt x="3547" y="4353"/>
                    <a:pt x="3778" y="3889"/>
                  </a:cubicBezTo>
                  <a:cubicBezTo>
                    <a:pt x="3778" y="3889"/>
                    <a:pt x="4648" y="2512"/>
                    <a:pt x="3952" y="1482"/>
                  </a:cubicBezTo>
                  <a:cubicBezTo>
                    <a:pt x="3242" y="439"/>
                    <a:pt x="3590" y="47"/>
                    <a:pt x="3068" y="4"/>
                  </a:cubicBezTo>
                  <a:cubicBezTo>
                    <a:pt x="3044" y="2"/>
                    <a:pt x="3021" y="1"/>
                    <a:pt x="2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3277275" y="836075"/>
              <a:ext cx="111275" cy="167825"/>
            </a:xfrm>
            <a:custGeom>
              <a:avLst/>
              <a:gdLst/>
              <a:ahLst/>
              <a:cxnLst/>
              <a:rect l="l" t="t" r="r" b="b"/>
              <a:pathLst>
                <a:path w="4451" h="6713" extrusionOk="0">
                  <a:moveTo>
                    <a:pt x="1450" y="1"/>
                  </a:moveTo>
                  <a:cubicBezTo>
                    <a:pt x="1275" y="1"/>
                    <a:pt x="1110" y="97"/>
                    <a:pt x="972" y="348"/>
                  </a:cubicBezTo>
                  <a:cubicBezTo>
                    <a:pt x="653" y="913"/>
                    <a:pt x="145" y="1203"/>
                    <a:pt x="116" y="1580"/>
                  </a:cubicBezTo>
                  <a:cubicBezTo>
                    <a:pt x="87" y="1957"/>
                    <a:pt x="0" y="3001"/>
                    <a:pt x="856" y="4856"/>
                  </a:cubicBezTo>
                  <a:cubicBezTo>
                    <a:pt x="1461" y="6169"/>
                    <a:pt x="2284" y="6713"/>
                    <a:pt x="2857" y="6713"/>
                  </a:cubicBezTo>
                  <a:cubicBezTo>
                    <a:pt x="3094" y="6713"/>
                    <a:pt x="3288" y="6620"/>
                    <a:pt x="3407" y="6451"/>
                  </a:cubicBezTo>
                  <a:cubicBezTo>
                    <a:pt x="3813" y="5856"/>
                    <a:pt x="4451" y="2972"/>
                    <a:pt x="3958" y="1623"/>
                  </a:cubicBezTo>
                  <a:cubicBezTo>
                    <a:pt x="3958" y="1623"/>
                    <a:pt x="3465" y="957"/>
                    <a:pt x="3363" y="652"/>
                  </a:cubicBezTo>
                  <a:cubicBezTo>
                    <a:pt x="3326" y="540"/>
                    <a:pt x="3204" y="518"/>
                    <a:pt x="3045" y="518"/>
                  </a:cubicBezTo>
                  <a:cubicBezTo>
                    <a:pt x="2945" y="518"/>
                    <a:pt x="2831" y="527"/>
                    <a:pt x="2714" y="527"/>
                  </a:cubicBezTo>
                  <a:cubicBezTo>
                    <a:pt x="2512" y="527"/>
                    <a:pt x="2302" y="501"/>
                    <a:pt x="2146" y="362"/>
                  </a:cubicBezTo>
                  <a:cubicBezTo>
                    <a:pt x="1924" y="165"/>
                    <a:pt x="1679" y="1"/>
                    <a:pt x="1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3200450" y="856650"/>
              <a:ext cx="136275" cy="146600"/>
            </a:xfrm>
            <a:custGeom>
              <a:avLst/>
              <a:gdLst/>
              <a:ahLst/>
              <a:cxnLst/>
              <a:rect l="l" t="t" r="r" b="b"/>
              <a:pathLst>
                <a:path w="5451" h="5864" extrusionOk="0">
                  <a:moveTo>
                    <a:pt x="1470" y="1"/>
                  </a:moveTo>
                  <a:cubicBezTo>
                    <a:pt x="1455" y="1"/>
                    <a:pt x="1438" y="2"/>
                    <a:pt x="1421" y="3"/>
                  </a:cubicBezTo>
                  <a:cubicBezTo>
                    <a:pt x="914" y="47"/>
                    <a:pt x="986" y="496"/>
                    <a:pt x="551" y="916"/>
                  </a:cubicBezTo>
                  <a:cubicBezTo>
                    <a:pt x="116" y="1322"/>
                    <a:pt x="0" y="2743"/>
                    <a:pt x="870" y="3656"/>
                  </a:cubicBezTo>
                  <a:cubicBezTo>
                    <a:pt x="1740" y="4569"/>
                    <a:pt x="2682" y="5381"/>
                    <a:pt x="3421" y="5570"/>
                  </a:cubicBezTo>
                  <a:cubicBezTo>
                    <a:pt x="3856" y="5689"/>
                    <a:pt x="4195" y="5863"/>
                    <a:pt x="4483" y="5863"/>
                  </a:cubicBezTo>
                  <a:cubicBezTo>
                    <a:pt x="4686" y="5863"/>
                    <a:pt x="4863" y="5777"/>
                    <a:pt x="5030" y="5526"/>
                  </a:cubicBezTo>
                  <a:cubicBezTo>
                    <a:pt x="5451" y="4917"/>
                    <a:pt x="5306" y="3874"/>
                    <a:pt x="3363" y="1424"/>
                  </a:cubicBezTo>
                  <a:cubicBezTo>
                    <a:pt x="3363" y="1424"/>
                    <a:pt x="2841" y="902"/>
                    <a:pt x="2247" y="742"/>
                  </a:cubicBezTo>
                  <a:cubicBezTo>
                    <a:pt x="1673" y="574"/>
                    <a:pt x="1910" y="1"/>
                    <a:pt x="1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3247550" y="939250"/>
              <a:ext cx="204425" cy="80000"/>
            </a:xfrm>
            <a:custGeom>
              <a:avLst/>
              <a:gdLst/>
              <a:ahLst/>
              <a:cxnLst/>
              <a:rect l="l" t="t" r="r" b="b"/>
              <a:pathLst>
                <a:path w="8177" h="3200" extrusionOk="0">
                  <a:moveTo>
                    <a:pt x="3326" y="0"/>
                  </a:moveTo>
                  <a:cubicBezTo>
                    <a:pt x="2400" y="0"/>
                    <a:pt x="2301" y="1218"/>
                    <a:pt x="1695" y="1218"/>
                  </a:cubicBezTo>
                  <a:cubicBezTo>
                    <a:pt x="1588" y="1218"/>
                    <a:pt x="1465" y="1180"/>
                    <a:pt x="1320" y="1091"/>
                  </a:cubicBezTo>
                  <a:cubicBezTo>
                    <a:pt x="1054" y="930"/>
                    <a:pt x="836" y="870"/>
                    <a:pt x="660" y="870"/>
                  </a:cubicBezTo>
                  <a:cubicBezTo>
                    <a:pt x="173" y="870"/>
                    <a:pt x="1" y="1323"/>
                    <a:pt x="1" y="1323"/>
                  </a:cubicBezTo>
                  <a:cubicBezTo>
                    <a:pt x="740" y="2338"/>
                    <a:pt x="2740" y="2947"/>
                    <a:pt x="3726" y="2990"/>
                  </a:cubicBezTo>
                  <a:cubicBezTo>
                    <a:pt x="4624" y="3042"/>
                    <a:pt x="5312" y="3200"/>
                    <a:pt x="5979" y="3200"/>
                  </a:cubicBezTo>
                  <a:cubicBezTo>
                    <a:pt x="6054" y="3200"/>
                    <a:pt x="6130" y="3198"/>
                    <a:pt x="6205" y="3193"/>
                  </a:cubicBezTo>
                  <a:cubicBezTo>
                    <a:pt x="6944" y="3150"/>
                    <a:pt x="7249" y="2816"/>
                    <a:pt x="7712" y="2555"/>
                  </a:cubicBezTo>
                  <a:cubicBezTo>
                    <a:pt x="8176" y="2295"/>
                    <a:pt x="7495" y="1555"/>
                    <a:pt x="7423" y="1193"/>
                  </a:cubicBezTo>
                  <a:cubicBezTo>
                    <a:pt x="7365" y="830"/>
                    <a:pt x="6901" y="917"/>
                    <a:pt x="5625" y="816"/>
                  </a:cubicBezTo>
                  <a:cubicBezTo>
                    <a:pt x="4349" y="729"/>
                    <a:pt x="4610" y="120"/>
                    <a:pt x="3422" y="4"/>
                  </a:cubicBezTo>
                  <a:cubicBezTo>
                    <a:pt x="3389" y="1"/>
                    <a:pt x="3357" y="0"/>
                    <a:pt x="3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3294100" y="969550"/>
              <a:ext cx="142875" cy="52750"/>
            </a:xfrm>
            <a:custGeom>
              <a:avLst/>
              <a:gdLst/>
              <a:ahLst/>
              <a:cxnLst/>
              <a:rect l="l" t="t" r="r" b="b"/>
              <a:pathLst>
                <a:path w="5715" h="2110" extrusionOk="0">
                  <a:moveTo>
                    <a:pt x="1499" y="1"/>
                  </a:moveTo>
                  <a:cubicBezTo>
                    <a:pt x="932" y="1"/>
                    <a:pt x="1277" y="1221"/>
                    <a:pt x="822" y="1221"/>
                  </a:cubicBezTo>
                  <a:cubicBezTo>
                    <a:pt x="770" y="1221"/>
                    <a:pt x="708" y="1205"/>
                    <a:pt x="632" y="1169"/>
                  </a:cubicBezTo>
                  <a:cubicBezTo>
                    <a:pt x="454" y="1082"/>
                    <a:pt x="335" y="1048"/>
                    <a:pt x="257" y="1048"/>
                  </a:cubicBezTo>
                  <a:cubicBezTo>
                    <a:pt x="1" y="1048"/>
                    <a:pt x="197" y="1416"/>
                    <a:pt x="197" y="1416"/>
                  </a:cubicBezTo>
                  <a:cubicBezTo>
                    <a:pt x="1444" y="1939"/>
                    <a:pt x="2517" y="2109"/>
                    <a:pt x="3358" y="2109"/>
                  </a:cubicBezTo>
                  <a:cubicBezTo>
                    <a:pt x="4286" y="2109"/>
                    <a:pt x="4931" y="1902"/>
                    <a:pt x="5213" y="1735"/>
                  </a:cubicBezTo>
                  <a:cubicBezTo>
                    <a:pt x="5714" y="1423"/>
                    <a:pt x="5391" y="1136"/>
                    <a:pt x="4932" y="1136"/>
                  </a:cubicBezTo>
                  <a:cubicBezTo>
                    <a:pt x="4901" y="1136"/>
                    <a:pt x="4868" y="1138"/>
                    <a:pt x="4836" y="1141"/>
                  </a:cubicBezTo>
                  <a:cubicBezTo>
                    <a:pt x="4662" y="1155"/>
                    <a:pt x="4522" y="1175"/>
                    <a:pt x="4408" y="1175"/>
                  </a:cubicBezTo>
                  <a:cubicBezTo>
                    <a:pt x="4189" y="1175"/>
                    <a:pt x="4066" y="1102"/>
                    <a:pt x="3980" y="778"/>
                  </a:cubicBezTo>
                  <a:cubicBezTo>
                    <a:pt x="3902" y="519"/>
                    <a:pt x="3819" y="366"/>
                    <a:pt x="3665" y="366"/>
                  </a:cubicBezTo>
                  <a:cubicBezTo>
                    <a:pt x="3535" y="366"/>
                    <a:pt x="3354" y="475"/>
                    <a:pt x="3082" y="720"/>
                  </a:cubicBezTo>
                  <a:cubicBezTo>
                    <a:pt x="2966" y="819"/>
                    <a:pt x="2869" y="860"/>
                    <a:pt x="2781" y="860"/>
                  </a:cubicBezTo>
                  <a:cubicBezTo>
                    <a:pt x="2406" y="860"/>
                    <a:pt x="2211" y="116"/>
                    <a:pt x="1589" y="10"/>
                  </a:cubicBezTo>
                  <a:cubicBezTo>
                    <a:pt x="1557" y="4"/>
                    <a:pt x="1527" y="1"/>
                    <a:pt x="1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3570450" y="670975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4" y="150"/>
                    <a:pt x="1610" y="648"/>
                    <a:pt x="1193" y="648"/>
                  </a:cubicBezTo>
                  <a:cubicBezTo>
                    <a:pt x="1136" y="648"/>
                    <a:pt x="1072" y="638"/>
                    <a:pt x="1001" y="617"/>
                  </a:cubicBezTo>
                  <a:cubicBezTo>
                    <a:pt x="940" y="600"/>
                    <a:pt x="883" y="592"/>
                    <a:pt x="827" y="592"/>
                  </a:cubicBezTo>
                  <a:cubicBezTo>
                    <a:pt x="336" y="592"/>
                    <a:pt x="39" y="1217"/>
                    <a:pt x="0" y="1270"/>
                  </a:cubicBezTo>
                  <a:cubicBezTo>
                    <a:pt x="0" y="1270"/>
                    <a:pt x="363" y="1675"/>
                    <a:pt x="537" y="1864"/>
                  </a:cubicBezTo>
                  <a:cubicBezTo>
                    <a:pt x="711" y="2067"/>
                    <a:pt x="2030" y="2908"/>
                    <a:pt x="2436" y="3023"/>
                  </a:cubicBezTo>
                  <a:cubicBezTo>
                    <a:pt x="2503" y="3043"/>
                    <a:pt x="2577" y="3053"/>
                    <a:pt x="2654" y="3053"/>
                  </a:cubicBezTo>
                  <a:cubicBezTo>
                    <a:pt x="3030" y="3053"/>
                    <a:pt x="3495" y="2818"/>
                    <a:pt x="3711" y="2313"/>
                  </a:cubicBezTo>
                  <a:cubicBezTo>
                    <a:pt x="3972" y="1704"/>
                    <a:pt x="3653" y="1023"/>
                    <a:pt x="3247" y="806"/>
                  </a:cubicBezTo>
                  <a:cubicBezTo>
                    <a:pt x="2867" y="622"/>
                    <a:pt x="2795" y="1"/>
                    <a:pt x="2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3491075" y="690100"/>
              <a:ext cx="81900" cy="80300"/>
            </a:xfrm>
            <a:custGeom>
              <a:avLst/>
              <a:gdLst/>
              <a:ahLst/>
              <a:cxnLst/>
              <a:rect l="l" t="t" r="r" b="b"/>
              <a:pathLst>
                <a:path w="3276" h="3212" extrusionOk="0">
                  <a:moveTo>
                    <a:pt x="1625" y="0"/>
                  </a:moveTo>
                  <a:cubicBezTo>
                    <a:pt x="1299" y="0"/>
                    <a:pt x="838" y="334"/>
                    <a:pt x="566" y="519"/>
                  </a:cubicBezTo>
                  <a:cubicBezTo>
                    <a:pt x="146" y="780"/>
                    <a:pt x="1" y="1316"/>
                    <a:pt x="1" y="1316"/>
                  </a:cubicBezTo>
                  <a:cubicBezTo>
                    <a:pt x="1" y="1316"/>
                    <a:pt x="1160" y="2751"/>
                    <a:pt x="2277" y="3128"/>
                  </a:cubicBezTo>
                  <a:cubicBezTo>
                    <a:pt x="2448" y="3186"/>
                    <a:pt x="2583" y="3211"/>
                    <a:pt x="2689" y="3211"/>
                  </a:cubicBezTo>
                  <a:cubicBezTo>
                    <a:pt x="3276" y="3211"/>
                    <a:pt x="2974" y="2436"/>
                    <a:pt x="2900" y="2056"/>
                  </a:cubicBezTo>
                  <a:cubicBezTo>
                    <a:pt x="2813" y="1592"/>
                    <a:pt x="2262" y="1447"/>
                    <a:pt x="1972" y="302"/>
                  </a:cubicBezTo>
                  <a:cubicBezTo>
                    <a:pt x="1915" y="81"/>
                    <a:pt x="1786" y="0"/>
                    <a:pt x="1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654150" y="7174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1623" y="0"/>
                  </a:moveTo>
                  <a:cubicBezTo>
                    <a:pt x="1296" y="0"/>
                    <a:pt x="833" y="337"/>
                    <a:pt x="552" y="511"/>
                  </a:cubicBezTo>
                  <a:cubicBezTo>
                    <a:pt x="131" y="772"/>
                    <a:pt x="1" y="1323"/>
                    <a:pt x="1" y="1323"/>
                  </a:cubicBezTo>
                  <a:cubicBezTo>
                    <a:pt x="1" y="1323"/>
                    <a:pt x="1146" y="2744"/>
                    <a:pt x="2262" y="3120"/>
                  </a:cubicBezTo>
                  <a:cubicBezTo>
                    <a:pt x="2433" y="3178"/>
                    <a:pt x="2569" y="3204"/>
                    <a:pt x="2676" y="3204"/>
                  </a:cubicBezTo>
                  <a:cubicBezTo>
                    <a:pt x="3266" y="3204"/>
                    <a:pt x="2974" y="2428"/>
                    <a:pt x="2900" y="2048"/>
                  </a:cubicBezTo>
                  <a:cubicBezTo>
                    <a:pt x="2813" y="1598"/>
                    <a:pt x="2262" y="1439"/>
                    <a:pt x="1972" y="308"/>
                  </a:cubicBezTo>
                  <a:cubicBezTo>
                    <a:pt x="1915" y="83"/>
                    <a:pt x="1786" y="0"/>
                    <a:pt x="1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3626475" y="757750"/>
              <a:ext cx="121200" cy="114525"/>
            </a:xfrm>
            <a:custGeom>
              <a:avLst/>
              <a:gdLst/>
              <a:ahLst/>
              <a:cxnLst/>
              <a:rect l="l" t="t" r="r" b="b"/>
              <a:pathLst>
                <a:path w="4848" h="4581" extrusionOk="0">
                  <a:moveTo>
                    <a:pt x="4206" y="1"/>
                  </a:moveTo>
                  <a:cubicBezTo>
                    <a:pt x="3978" y="1"/>
                    <a:pt x="3536" y="323"/>
                    <a:pt x="3182" y="323"/>
                  </a:cubicBezTo>
                  <a:cubicBezTo>
                    <a:pt x="3167" y="323"/>
                    <a:pt x="3152" y="322"/>
                    <a:pt x="3137" y="321"/>
                  </a:cubicBezTo>
                  <a:cubicBezTo>
                    <a:pt x="3133" y="320"/>
                    <a:pt x="3128" y="320"/>
                    <a:pt x="3124" y="320"/>
                  </a:cubicBezTo>
                  <a:cubicBezTo>
                    <a:pt x="2579" y="320"/>
                    <a:pt x="425" y="2880"/>
                    <a:pt x="180" y="3814"/>
                  </a:cubicBezTo>
                  <a:cubicBezTo>
                    <a:pt x="1" y="4489"/>
                    <a:pt x="473" y="4581"/>
                    <a:pt x="744" y="4581"/>
                  </a:cubicBezTo>
                  <a:cubicBezTo>
                    <a:pt x="846" y="4581"/>
                    <a:pt x="919" y="4568"/>
                    <a:pt x="919" y="4568"/>
                  </a:cubicBezTo>
                  <a:cubicBezTo>
                    <a:pt x="919" y="4568"/>
                    <a:pt x="1412" y="4423"/>
                    <a:pt x="1992" y="4278"/>
                  </a:cubicBezTo>
                  <a:cubicBezTo>
                    <a:pt x="2572" y="4119"/>
                    <a:pt x="3775" y="2727"/>
                    <a:pt x="4311" y="1828"/>
                  </a:cubicBezTo>
                  <a:cubicBezTo>
                    <a:pt x="4848" y="944"/>
                    <a:pt x="4282" y="944"/>
                    <a:pt x="4355" y="277"/>
                  </a:cubicBezTo>
                  <a:cubicBezTo>
                    <a:pt x="4373" y="71"/>
                    <a:pt x="4313" y="1"/>
                    <a:pt x="4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593400" y="689950"/>
              <a:ext cx="116225" cy="168575"/>
            </a:xfrm>
            <a:custGeom>
              <a:avLst/>
              <a:gdLst/>
              <a:ahLst/>
              <a:cxnLst/>
              <a:rect l="l" t="t" r="r" b="b"/>
              <a:pathLst>
                <a:path w="4649" h="6743" extrusionOk="0">
                  <a:moveTo>
                    <a:pt x="2999" y="0"/>
                  </a:moveTo>
                  <a:cubicBezTo>
                    <a:pt x="2531" y="0"/>
                    <a:pt x="2364" y="412"/>
                    <a:pt x="1880" y="467"/>
                  </a:cubicBezTo>
                  <a:cubicBezTo>
                    <a:pt x="1373" y="511"/>
                    <a:pt x="1126" y="887"/>
                    <a:pt x="836" y="1641"/>
                  </a:cubicBezTo>
                  <a:cubicBezTo>
                    <a:pt x="561" y="2395"/>
                    <a:pt x="286" y="4497"/>
                    <a:pt x="126" y="5410"/>
                  </a:cubicBezTo>
                  <a:cubicBezTo>
                    <a:pt x="1" y="6139"/>
                    <a:pt x="484" y="6743"/>
                    <a:pt x="1035" y="6743"/>
                  </a:cubicBezTo>
                  <a:cubicBezTo>
                    <a:pt x="1185" y="6743"/>
                    <a:pt x="1340" y="6698"/>
                    <a:pt x="1489" y="6599"/>
                  </a:cubicBezTo>
                  <a:cubicBezTo>
                    <a:pt x="2170" y="6120"/>
                    <a:pt x="3533" y="4366"/>
                    <a:pt x="3779" y="3902"/>
                  </a:cubicBezTo>
                  <a:cubicBezTo>
                    <a:pt x="3779" y="3902"/>
                    <a:pt x="4649" y="2525"/>
                    <a:pt x="3938" y="1482"/>
                  </a:cubicBezTo>
                  <a:cubicBezTo>
                    <a:pt x="3243" y="453"/>
                    <a:pt x="3591" y="61"/>
                    <a:pt x="3069" y="3"/>
                  </a:cubicBezTo>
                  <a:cubicBezTo>
                    <a:pt x="3045" y="1"/>
                    <a:pt x="3021" y="0"/>
                    <a:pt x="2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3524775" y="691050"/>
              <a:ext cx="111300" cy="167900"/>
            </a:xfrm>
            <a:custGeom>
              <a:avLst/>
              <a:gdLst/>
              <a:ahLst/>
              <a:cxnLst/>
              <a:rect l="l" t="t" r="r" b="b"/>
              <a:pathLst>
                <a:path w="4452" h="6716" extrusionOk="0">
                  <a:moveTo>
                    <a:pt x="1433" y="1"/>
                  </a:moveTo>
                  <a:cubicBezTo>
                    <a:pt x="1262" y="1"/>
                    <a:pt x="1103" y="94"/>
                    <a:pt x="972" y="336"/>
                  </a:cubicBezTo>
                  <a:cubicBezTo>
                    <a:pt x="653" y="916"/>
                    <a:pt x="146" y="1191"/>
                    <a:pt x="117" y="1568"/>
                  </a:cubicBezTo>
                  <a:cubicBezTo>
                    <a:pt x="88" y="1960"/>
                    <a:pt x="1" y="3003"/>
                    <a:pt x="856" y="4859"/>
                  </a:cubicBezTo>
                  <a:cubicBezTo>
                    <a:pt x="1461" y="6172"/>
                    <a:pt x="2277" y="6715"/>
                    <a:pt x="2846" y="6715"/>
                  </a:cubicBezTo>
                  <a:cubicBezTo>
                    <a:pt x="3081" y="6715"/>
                    <a:pt x="3274" y="6623"/>
                    <a:pt x="3393" y="6453"/>
                  </a:cubicBezTo>
                  <a:cubicBezTo>
                    <a:pt x="3799" y="5859"/>
                    <a:pt x="4451" y="2974"/>
                    <a:pt x="3958" y="1612"/>
                  </a:cubicBezTo>
                  <a:cubicBezTo>
                    <a:pt x="3958" y="1612"/>
                    <a:pt x="3465" y="959"/>
                    <a:pt x="3364" y="655"/>
                  </a:cubicBezTo>
                  <a:cubicBezTo>
                    <a:pt x="3327" y="538"/>
                    <a:pt x="3204" y="515"/>
                    <a:pt x="3045" y="515"/>
                  </a:cubicBezTo>
                  <a:cubicBezTo>
                    <a:pt x="2937" y="515"/>
                    <a:pt x="2811" y="526"/>
                    <a:pt x="2684" y="526"/>
                  </a:cubicBezTo>
                  <a:cubicBezTo>
                    <a:pt x="2486" y="526"/>
                    <a:pt x="2283" y="499"/>
                    <a:pt x="2132" y="365"/>
                  </a:cubicBezTo>
                  <a:cubicBezTo>
                    <a:pt x="1908" y="166"/>
                    <a:pt x="1661" y="1"/>
                    <a:pt x="1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3447950" y="711675"/>
              <a:ext cx="136300" cy="146500"/>
            </a:xfrm>
            <a:custGeom>
              <a:avLst/>
              <a:gdLst/>
              <a:ahLst/>
              <a:cxnLst/>
              <a:rect l="l" t="t" r="r" b="b"/>
              <a:pathLst>
                <a:path w="5452" h="5860" extrusionOk="0">
                  <a:moveTo>
                    <a:pt x="1470" y="0"/>
                  </a:moveTo>
                  <a:cubicBezTo>
                    <a:pt x="1450" y="0"/>
                    <a:pt x="1429" y="1"/>
                    <a:pt x="1407" y="4"/>
                  </a:cubicBezTo>
                  <a:cubicBezTo>
                    <a:pt x="900" y="47"/>
                    <a:pt x="987" y="497"/>
                    <a:pt x="552" y="903"/>
                  </a:cubicBezTo>
                  <a:cubicBezTo>
                    <a:pt x="117" y="1309"/>
                    <a:pt x="1" y="2744"/>
                    <a:pt x="871" y="3657"/>
                  </a:cubicBezTo>
                  <a:cubicBezTo>
                    <a:pt x="1740" y="4570"/>
                    <a:pt x="2683" y="5382"/>
                    <a:pt x="3422" y="5570"/>
                  </a:cubicBezTo>
                  <a:cubicBezTo>
                    <a:pt x="3860" y="5682"/>
                    <a:pt x="4196" y="5859"/>
                    <a:pt x="4484" y="5859"/>
                  </a:cubicBezTo>
                  <a:cubicBezTo>
                    <a:pt x="4683" y="5859"/>
                    <a:pt x="4859" y="5775"/>
                    <a:pt x="5031" y="5527"/>
                  </a:cubicBezTo>
                  <a:cubicBezTo>
                    <a:pt x="5451" y="4918"/>
                    <a:pt x="5306" y="3874"/>
                    <a:pt x="3364" y="1424"/>
                  </a:cubicBezTo>
                  <a:cubicBezTo>
                    <a:pt x="3364" y="1424"/>
                    <a:pt x="2842" y="903"/>
                    <a:pt x="2248" y="729"/>
                  </a:cubicBezTo>
                  <a:cubicBezTo>
                    <a:pt x="1680" y="576"/>
                    <a:pt x="1893" y="0"/>
                    <a:pt x="1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3494700" y="794275"/>
              <a:ext cx="204425" cy="80025"/>
            </a:xfrm>
            <a:custGeom>
              <a:avLst/>
              <a:gdLst/>
              <a:ahLst/>
              <a:cxnLst/>
              <a:rect l="l" t="t" r="r" b="b"/>
              <a:pathLst>
                <a:path w="8177" h="3201" extrusionOk="0">
                  <a:moveTo>
                    <a:pt x="3326" y="1"/>
                  </a:moveTo>
                  <a:cubicBezTo>
                    <a:pt x="2401" y="1"/>
                    <a:pt x="2312" y="1218"/>
                    <a:pt x="1708" y="1218"/>
                  </a:cubicBezTo>
                  <a:cubicBezTo>
                    <a:pt x="1602" y="1218"/>
                    <a:pt x="1480" y="1181"/>
                    <a:pt x="1334" y="1092"/>
                  </a:cubicBezTo>
                  <a:cubicBezTo>
                    <a:pt x="1069" y="930"/>
                    <a:pt x="850" y="871"/>
                    <a:pt x="672" y="871"/>
                  </a:cubicBezTo>
                  <a:cubicBezTo>
                    <a:pt x="180" y="871"/>
                    <a:pt x="1" y="1324"/>
                    <a:pt x="1" y="1324"/>
                  </a:cubicBezTo>
                  <a:cubicBezTo>
                    <a:pt x="740" y="2339"/>
                    <a:pt x="2755" y="2933"/>
                    <a:pt x="3741" y="2991"/>
                  </a:cubicBezTo>
                  <a:cubicBezTo>
                    <a:pt x="4632" y="3030"/>
                    <a:pt x="5322" y="3200"/>
                    <a:pt x="5992" y="3200"/>
                  </a:cubicBezTo>
                  <a:cubicBezTo>
                    <a:pt x="6063" y="3200"/>
                    <a:pt x="6134" y="3198"/>
                    <a:pt x="6205" y="3194"/>
                  </a:cubicBezTo>
                  <a:cubicBezTo>
                    <a:pt x="6959" y="3150"/>
                    <a:pt x="7263" y="2817"/>
                    <a:pt x="7727" y="2542"/>
                  </a:cubicBezTo>
                  <a:cubicBezTo>
                    <a:pt x="8176" y="2281"/>
                    <a:pt x="7495" y="1556"/>
                    <a:pt x="7437" y="1194"/>
                  </a:cubicBezTo>
                  <a:cubicBezTo>
                    <a:pt x="7365" y="831"/>
                    <a:pt x="6915" y="904"/>
                    <a:pt x="5640" y="817"/>
                  </a:cubicBezTo>
                  <a:cubicBezTo>
                    <a:pt x="4349" y="730"/>
                    <a:pt x="4610" y="121"/>
                    <a:pt x="3422" y="5"/>
                  </a:cubicBezTo>
                  <a:cubicBezTo>
                    <a:pt x="3389" y="2"/>
                    <a:pt x="3357" y="1"/>
                    <a:pt x="3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3541525" y="824600"/>
              <a:ext cx="142950" cy="52750"/>
            </a:xfrm>
            <a:custGeom>
              <a:avLst/>
              <a:gdLst/>
              <a:ahLst/>
              <a:cxnLst/>
              <a:rect l="l" t="t" r="r" b="b"/>
              <a:pathLst>
                <a:path w="5718" h="2110" extrusionOk="0">
                  <a:moveTo>
                    <a:pt x="1501" y="1"/>
                  </a:moveTo>
                  <a:cubicBezTo>
                    <a:pt x="925" y="1"/>
                    <a:pt x="1275" y="1210"/>
                    <a:pt x="831" y="1210"/>
                  </a:cubicBezTo>
                  <a:cubicBezTo>
                    <a:pt x="778" y="1210"/>
                    <a:pt x="714" y="1193"/>
                    <a:pt x="636" y="1155"/>
                  </a:cubicBezTo>
                  <a:cubicBezTo>
                    <a:pt x="462" y="1073"/>
                    <a:pt x="345" y="1041"/>
                    <a:pt x="268" y="1041"/>
                  </a:cubicBezTo>
                  <a:cubicBezTo>
                    <a:pt x="1" y="1041"/>
                    <a:pt x="201" y="1416"/>
                    <a:pt x="201" y="1416"/>
                  </a:cubicBezTo>
                  <a:cubicBezTo>
                    <a:pt x="1448" y="1939"/>
                    <a:pt x="2521" y="2109"/>
                    <a:pt x="3362" y="2109"/>
                  </a:cubicBezTo>
                  <a:cubicBezTo>
                    <a:pt x="4290" y="2109"/>
                    <a:pt x="4935" y="1902"/>
                    <a:pt x="5216" y="1735"/>
                  </a:cubicBezTo>
                  <a:cubicBezTo>
                    <a:pt x="5718" y="1423"/>
                    <a:pt x="5395" y="1136"/>
                    <a:pt x="4936" y="1136"/>
                  </a:cubicBezTo>
                  <a:cubicBezTo>
                    <a:pt x="4904" y="1136"/>
                    <a:pt x="4872" y="1137"/>
                    <a:pt x="4839" y="1140"/>
                  </a:cubicBezTo>
                  <a:cubicBezTo>
                    <a:pt x="4665" y="1155"/>
                    <a:pt x="4525" y="1175"/>
                    <a:pt x="4411" y="1175"/>
                  </a:cubicBezTo>
                  <a:cubicBezTo>
                    <a:pt x="4193" y="1175"/>
                    <a:pt x="4070" y="1102"/>
                    <a:pt x="3984" y="778"/>
                  </a:cubicBezTo>
                  <a:cubicBezTo>
                    <a:pt x="3905" y="510"/>
                    <a:pt x="3823" y="358"/>
                    <a:pt x="3666" y="358"/>
                  </a:cubicBezTo>
                  <a:cubicBezTo>
                    <a:pt x="3534" y="358"/>
                    <a:pt x="3349" y="467"/>
                    <a:pt x="3071" y="705"/>
                  </a:cubicBezTo>
                  <a:cubicBezTo>
                    <a:pt x="2956" y="809"/>
                    <a:pt x="2859" y="852"/>
                    <a:pt x="2771" y="852"/>
                  </a:cubicBezTo>
                  <a:cubicBezTo>
                    <a:pt x="2407" y="852"/>
                    <a:pt x="2212" y="115"/>
                    <a:pt x="1592" y="10"/>
                  </a:cubicBezTo>
                  <a:cubicBezTo>
                    <a:pt x="1559" y="3"/>
                    <a:pt x="1529" y="1"/>
                    <a:pt x="1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3271825" y="1665775"/>
              <a:ext cx="97150" cy="66675"/>
            </a:xfrm>
            <a:custGeom>
              <a:avLst/>
              <a:gdLst/>
              <a:ahLst/>
              <a:cxnLst/>
              <a:rect l="l" t="t" r="r" b="b"/>
              <a:pathLst>
                <a:path w="3886" h="2667" extrusionOk="0">
                  <a:moveTo>
                    <a:pt x="1630" y="0"/>
                  </a:moveTo>
                  <a:cubicBezTo>
                    <a:pt x="1515" y="0"/>
                    <a:pt x="1402" y="44"/>
                    <a:pt x="1291" y="167"/>
                  </a:cubicBezTo>
                  <a:cubicBezTo>
                    <a:pt x="871" y="601"/>
                    <a:pt x="1190" y="1138"/>
                    <a:pt x="595" y="1312"/>
                  </a:cubicBezTo>
                  <a:cubicBezTo>
                    <a:pt x="1" y="1486"/>
                    <a:pt x="88" y="2326"/>
                    <a:pt x="88" y="2399"/>
                  </a:cubicBezTo>
                  <a:cubicBezTo>
                    <a:pt x="88" y="2399"/>
                    <a:pt x="610" y="2544"/>
                    <a:pt x="871" y="2616"/>
                  </a:cubicBezTo>
                  <a:cubicBezTo>
                    <a:pt x="979" y="2648"/>
                    <a:pt x="1345" y="2666"/>
                    <a:pt x="1755" y="2666"/>
                  </a:cubicBezTo>
                  <a:cubicBezTo>
                    <a:pt x="2273" y="2666"/>
                    <a:pt x="2862" y="2638"/>
                    <a:pt x="3089" y="2573"/>
                  </a:cubicBezTo>
                  <a:cubicBezTo>
                    <a:pt x="3480" y="2457"/>
                    <a:pt x="3886" y="1950"/>
                    <a:pt x="3784" y="1297"/>
                  </a:cubicBezTo>
                  <a:cubicBezTo>
                    <a:pt x="3688" y="676"/>
                    <a:pt x="3104" y="265"/>
                    <a:pt x="2648" y="265"/>
                  </a:cubicBezTo>
                  <a:cubicBezTo>
                    <a:pt x="2626" y="265"/>
                    <a:pt x="2603" y="266"/>
                    <a:pt x="2581" y="268"/>
                  </a:cubicBezTo>
                  <a:cubicBezTo>
                    <a:pt x="2560" y="271"/>
                    <a:pt x="2540" y="272"/>
                    <a:pt x="2519" y="272"/>
                  </a:cubicBezTo>
                  <a:cubicBezTo>
                    <a:pt x="2214" y="272"/>
                    <a:pt x="1916" y="0"/>
                    <a:pt x="1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3213850" y="1734425"/>
              <a:ext cx="104750" cy="60600"/>
            </a:xfrm>
            <a:custGeom>
              <a:avLst/>
              <a:gdLst/>
              <a:ahLst/>
              <a:cxnLst/>
              <a:rect l="l" t="t" r="r" b="b"/>
              <a:pathLst>
                <a:path w="4190" h="2424" extrusionOk="0">
                  <a:moveTo>
                    <a:pt x="1015" y="1"/>
                  </a:moveTo>
                  <a:cubicBezTo>
                    <a:pt x="650" y="1"/>
                    <a:pt x="379" y="696"/>
                    <a:pt x="204" y="1059"/>
                  </a:cubicBezTo>
                  <a:cubicBezTo>
                    <a:pt x="1" y="1508"/>
                    <a:pt x="175" y="2045"/>
                    <a:pt x="175" y="2045"/>
                  </a:cubicBezTo>
                  <a:cubicBezTo>
                    <a:pt x="175" y="2045"/>
                    <a:pt x="1301" y="2423"/>
                    <a:pt x="2338" y="2423"/>
                  </a:cubicBezTo>
                  <a:cubicBezTo>
                    <a:pt x="2584" y="2423"/>
                    <a:pt x="2825" y="2402"/>
                    <a:pt x="3045" y="2349"/>
                  </a:cubicBezTo>
                  <a:cubicBezTo>
                    <a:pt x="4190" y="2074"/>
                    <a:pt x="3320" y="1436"/>
                    <a:pt x="3001" y="1102"/>
                  </a:cubicBezTo>
                  <a:cubicBezTo>
                    <a:pt x="2697" y="769"/>
                    <a:pt x="2132" y="929"/>
                    <a:pt x="1291" y="131"/>
                  </a:cubicBezTo>
                  <a:cubicBezTo>
                    <a:pt x="1194" y="40"/>
                    <a:pt x="1102" y="1"/>
                    <a:pt x="1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3366050" y="1670100"/>
              <a:ext cx="105125" cy="60750"/>
            </a:xfrm>
            <a:custGeom>
              <a:avLst/>
              <a:gdLst/>
              <a:ahLst/>
              <a:cxnLst/>
              <a:rect l="l" t="t" r="r" b="b"/>
              <a:pathLst>
                <a:path w="4205" h="2430" extrusionOk="0">
                  <a:moveTo>
                    <a:pt x="1022" y="0"/>
                  </a:moveTo>
                  <a:cubicBezTo>
                    <a:pt x="653" y="0"/>
                    <a:pt x="381" y="701"/>
                    <a:pt x="204" y="1066"/>
                  </a:cubicBezTo>
                  <a:cubicBezTo>
                    <a:pt x="1" y="1516"/>
                    <a:pt x="175" y="2037"/>
                    <a:pt x="175" y="2037"/>
                  </a:cubicBezTo>
                  <a:cubicBezTo>
                    <a:pt x="175" y="2037"/>
                    <a:pt x="1321" y="2429"/>
                    <a:pt x="2366" y="2429"/>
                  </a:cubicBezTo>
                  <a:cubicBezTo>
                    <a:pt x="2608" y="2429"/>
                    <a:pt x="2844" y="2408"/>
                    <a:pt x="3059" y="2356"/>
                  </a:cubicBezTo>
                  <a:cubicBezTo>
                    <a:pt x="4205" y="2081"/>
                    <a:pt x="3320" y="1443"/>
                    <a:pt x="3016" y="1110"/>
                  </a:cubicBezTo>
                  <a:cubicBezTo>
                    <a:pt x="2697" y="776"/>
                    <a:pt x="2146" y="936"/>
                    <a:pt x="1291" y="124"/>
                  </a:cubicBezTo>
                  <a:cubicBezTo>
                    <a:pt x="1196" y="37"/>
                    <a:pt x="1106" y="0"/>
                    <a:pt x="1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3398300" y="1685300"/>
              <a:ext cx="68900" cy="146950"/>
            </a:xfrm>
            <a:custGeom>
              <a:avLst/>
              <a:gdLst/>
              <a:ahLst/>
              <a:cxnLst/>
              <a:rect l="l" t="t" r="r" b="b"/>
              <a:pathLst>
                <a:path w="2756" h="5878" extrusionOk="0">
                  <a:moveTo>
                    <a:pt x="1737" y="1"/>
                  </a:moveTo>
                  <a:cubicBezTo>
                    <a:pt x="1512" y="1"/>
                    <a:pt x="1291" y="672"/>
                    <a:pt x="929" y="864"/>
                  </a:cubicBezTo>
                  <a:cubicBezTo>
                    <a:pt x="465" y="1111"/>
                    <a:pt x="1" y="4474"/>
                    <a:pt x="291" y="5401"/>
                  </a:cubicBezTo>
                  <a:cubicBezTo>
                    <a:pt x="407" y="5768"/>
                    <a:pt x="598" y="5877"/>
                    <a:pt x="785" y="5877"/>
                  </a:cubicBezTo>
                  <a:cubicBezTo>
                    <a:pt x="1064" y="5877"/>
                    <a:pt x="1335" y="5633"/>
                    <a:pt x="1335" y="5633"/>
                  </a:cubicBezTo>
                  <a:cubicBezTo>
                    <a:pt x="1335" y="5633"/>
                    <a:pt x="1668" y="5256"/>
                    <a:pt x="2074" y="4807"/>
                  </a:cubicBezTo>
                  <a:cubicBezTo>
                    <a:pt x="2480" y="4372"/>
                    <a:pt x="2755" y="2560"/>
                    <a:pt x="2726" y="1516"/>
                  </a:cubicBezTo>
                  <a:cubicBezTo>
                    <a:pt x="2697" y="473"/>
                    <a:pt x="2233" y="777"/>
                    <a:pt x="1929" y="183"/>
                  </a:cubicBezTo>
                  <a:cubicBezTo>
                    <a:pt x="1862" y="53"/>
                    <a:pt x="1799" y="1"/>
                    <a:pt x="1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3322200" y="1660375"/>
              <a:ext cx="97525" cy="173800"/>
            </a:xfrm>
            <a:custGeom>
              <a:avLst/>
              <a:gdLst/>
              <a:ahLst/>
              <a:cxnLst/>
              <a:rect l="l" t="t" r="r" b="b"/>
              <a:pathLst>
                <a:path w="3901" h="6952" extrusionOk="0">
                  <a:moveTo>
                    <a:pt x="1379" y="1"/>
                  </a:moveTo>
                  <a:cubicBezTo>
                    <a:pt x="1322" y="1"/>
                    <a:pt x="1257" y="20"/>
                    <a:pt x="1175" y="64"/>
                  </a:cubicBezTo>
                  <a:cubicBezTo>
                    <a:pt x="711" y="296"/>
                    <a:pt x="813" y="759"/>
                    <a:pt x="421" y="1078"/>
                  </a:cubicBezTo>
                  <a:cubicBezTo>
                    <a:pt x="15" y="1383"/>
                    <a:pt x="1" y="1832"/>
                    <a:pt x="160" y="2629"/>
                  </a:cubicBezTo>
                  <a:cubicBezTo>
                    <a:pt x="320" y="3412"/>
                    <a:pt x="1233" y="5340"/>
                    <a:pt x="1581" y="6195"/>
                  </a:cubicBezTo>
                  <a:cubicBezTo>
                    <a:pt x="1787" y="6681"/>
                    <a:pt x="2226" y="6952"/>
                    <a:pt x="2628" y="6952"/>
                  </a:cubicBezTo>
                  <a:cubicBezTo>
                    <a:pt x="2935" y="6952"/>
                    <a:pt x="3220" y="6795"/>
                    <a:pt x="3364" y="6456"/>
                  </a:cubicBezTo>
                  <a:cubicBezTo>
                    <a:pt x="3697" y="5688"/>
                    <a:pt x="3900" y="3485"/>
                    <a:pt x="3857" y="2963"/>
                  </a:cubicBezTo>
                  <a:cubicBezTo>
                    <a:pt x="3857" y="2963"/>
                    <a:pt x="3857" y="1339"/>
                    <a:pt x="2712" y="832"/>
                  </a:cubicBezTo>
                  <a:cubicBezTo>
                    <a:pt x="1757" y="426"/>
                    <a:pt x="1647" y="1"/>
                    <a:pt x="1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3248275" y="1708125"/>
              <a:ext cx="139925" cy="140400"/>
            </a:xfrm>
            <a:custGeom>
              <a:avLst/>
              <a:gdLst/>
              <a:ahLst/>
              <a:cxnLst/>
              <a:rect l="l" t="t" r="r" b="b"/>
              <a:pathLst>
                <a:path w="5597" h="5616" extrusionOk="0">
                  <a:moveTo>
                    <a:pt x="2318" y="1"/>
                  </a:moveTo>
                  <a:cubicBezTo>
                    <a:pt x="2083" y="1"/>
                    <a:pt x="1739" y="452"/>
                    <a:pt x="1325" y="452"/>
                  </a:cubicBezTo>
                  <a:cubicBezTo>
                    <a:pt x="1294" y="452"/>
                    <a:pt x="1264" y="449"/>
                    <a:pt x="1233" y="444"/>
                  </a:cubicBezTo>
                  <a:cubicBezTo>
                    <a:pt x="1120" y="425"/>
                    <a:pt x="1006" y="412"/>
                    <a:pt x="898" y="412"/>
                  </a:cubicBezTo>
                  <a:cubicBezTo>
                    <a:pt x="520" y="412"/>
                    <a:pt x="210" y="560"/>
                    <a:pt x="233" y="1067"/>
                  </a:cubicBezTo>
                  <a:cubicBezTo>
                    <a:pt x="276" y="1720"/>
                    <a:pt x="1" y="2227"/>
                    <a:pt x="175" y="2560"/>
                  </a:cubicBezTo>
                  <a:cubicBezTo>
                    <a:pt x="363" y="2894"/>
                    <a:pt x="856" y="3821"/>
                    <a:pt x="2566" y="4923"/>
                  </a:cubicBezTo>
                  <a:cubicBezTo>
                    <a:pt x="3327" y="5420"/>
                    <a:pt x="4000" y="5615"/>
                    <a:pt x="4514" y="5615"/>
                  </a:cubicBezTo>
                  <a:cubicBezTo>
                    <a:pt x="5155" y="5615"/>
                    <a:pt x="5551" y="5311"/>
                    <a:pt x="5567" y="4909"/>
                  </a:cubicBezTo>
                  <a:cubicBezTo>
                    <a:pt x="5596" y="4198"/>
                    <a:pt x="4596" y="1415"/>
                    <a:pt x="3451" y="531"/>
                  </a:cubicBezTo>
                  <a:cubicBezTo>
                    <a:pt x="3451" y="531"/>
                    <a:pt x="2682" y="241"/>
                    <a:pt x="2422" y="38"/>
                  </a:cubicBezTo>
                  <a:cubicBezTo>
                    <a:pt x="2390" y="12"/>
                    <a:pt x="2355" y="1"/>
                    <a:pt x="2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3195375" y="1777900"/>
              <a:ext cx="160925" cy="95500"/>
            </a:xfrm>
            <a:custGeom>
              <a:avLst/>
              <a:gdLst/>
              <a:ahLst/>
              <a:cxnLst/>
              <a:rect l="l" t="t" r="r" b="b"/>
              <a:pathLst>
                <a:path w="6437" h="3820" extrusionOk="0">
                  <a:moveTo>
                    <a:pt x="603" y="1"/>
                  </a:moveTo>
                  <a:cubicBezTo>
                    <a:pt x="541" y="1"/>
                    <a:pt x="472" y="25"/>
                    <a:pt x="392" y="88"/>
                  </a:cubicBezTo>
                  <a:cubicBezTo>
                    <a:pt x="0" y="393"/>
                    <a:pt x="305" y="726"/>
                    <a:pt x="160" y="1306"/>
                  </a:cubicBezTo>
                  <a:cubicBezTo>
                    <a:pt x="0" y="1886"/>
                    <a:pt x="667" y="3161"/>
                    <a:pt x="1899" y="3466"/>
                  </a:cubicBezTo>
                  <a:cubicBezTo>
                    <a:pt x="2727" y="3673"/>
                    <a:pt x="3561" y="3819"/>
                    <a:pt x="4238" y="3819"/>
                  </a:cubicBezTo>
                  <a:cubicBezTo>
                    <a:pt x="4557" y="3819"/>
                    <a:pt x="4841" y="3787"/>
                    <a:pt x="5074" y="3712"/>
                  </a:cubicBezTo>
                  <a:cubicBezTo>
                    <a:pt x="5799" y="3480"/>
                    <a:pt x="6393" y="3553"/>
                    <a:pt x="6422" y="2813"/>
                  </a:cubicBezTo>
                  <a:cubicBezTo>
                    <a:pt x="6436" y="2074"/>
                    <a:pt x="5755" y="1262"/>
                    <a:pt x="2798" y="248"/>
                  </a:cubicBezTo>
                  <a:cubicBezTo>
                    <a:pt x="2798" y="248"/>
                    <a:pt x="2501" y="181"/>
                    <a:pt x="2130" y="181"/>
                  </a:cubicBezTo>
                  <a:cubicBezTo>
                    <a:pt x="1927" y="181"/>
                    <a:pt x="1703" y="201"/>
                    <a:pt x="1493" y="262"/>
                  </a:cubicBezTo>
                  <a:cubicBezTo>
                    <a:pt x="1423" y="283"/>
                    <a:pt x="1359" y="292"/>
                    <a:pt x="1301" y="292"/>
                  </a:cubicBezTo>
                  <a:cubicBezTo>
                    <a:pt x="967" y="292"/>
                    <a:pt x="820" y="1"/>
                    <a:pt x="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3272550" y="1766725"/>
              <a:ext cx="189925" cy="109025"/>
            </a:xfrm>
            <a:custGeom>
              <a:avLst/>
              <a:gdLst/>
              <a:ahLst/>
              <a:cxnLst/>
              <a:rect l="l" t="t" r="r" b="b"/>
              <a:pathLst>
                <a:path w="7597" h="4361" extrusionOk="0">
                  <a:moveTo>
                    <a:pt x="6169" y="0"/>
                  </a:moveTo>
                  <a:cubicBezTo>
                    <a:pt x="5919" y="0"/>
                    <a:pt x="5520" y="294"/>
                    <a:pt x="4669" y="753"/>
                  </a:cubicBezTo>
                  <a:cubicBezTo>
                    <a:pt x="4240" y="983"/>
                    <a:pt x="3957" y="1031"/>
                    <a:pt x="3714" y="1031"/>
                  </a:cubicBezTo>
                  <a:cubicBezTo>
                    <a:pt x="3543" y="1031"/>
                    <a:pt x="3392" y="1008"/>
                    <a:pt x="3224" y="1008"/>
                  </a:cubicBezTo>
                  <a:cubicBezTo>
                    <a:pt x="2997" y="1008"/>
                    <a:pt x="2740" y="1050"/>
                    <a:pt x="2364" y="1246"/>
                  </a:cubicBezTo>
                  <a:cubicBezTo>
                    <a:pt x="1306" y="1796"/>
                    <a:pt x="2349" y="3260"/>
                    <a:pt x="1175" y="3289"/>
                  </a:cubicBezTo>
                  <a:cubicBezTo>
                    <a:pt x="1" y="3304"/>
                    <a:pt x="175" y="4188"/>
                    <a:pt x="175" y="4188"/>
                  </a:cubicBezTo>
                  <a:cubicBezTo>
                    <a:pt x="483" y="4310"/>
                    <a:pt x="848" y="4361"/>
                    <a:pt x="1236" y="4361"/>
                  </a:cubicBezTo>
                  <a:cubicBezTo>
                    <a:pt x="2327" y="4361"/>
                    <a:pt x="3592" y="3958"/>
                    <a:pt x="4234" y="3594"/>
                  </a:cubicBezTo>
                  <a:cubicBezTo>
                    <a:pt x="5089" y="3101"/>
                    <a:pt x="5814" y="2869"/>
                    <a:pt x="6423" y="2449"/>
                  </a:cubicBezTo>
                  <a:cubicBezTo>
                    <a:pt x="7017" y="2014"/>
                    <a:pt x="7104" y="1550"/>
                    <a:pt x="7350" y="1086"/>
                  </a:cubicBezTo>
                  <a:cubicBezTo>
                    <a:pt x="7597" y="622"/>
                    <a:pt x="6625" y="361"/>
                    <a:pt x="6379" y="100"/>
                  </a:cubicBezTo>
                  <a:cubicBezTo>
                    <a:pt x="6318" y="32"/>
                    <a:pt x="6252" y="0"/>
                    <a:pt x="6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3322575" y="1798600"/>
              <a:ext cx="129925" cy="72850"/>
            </a:xfrm>
            <a:custGeom>
              <a:avLst/>
              <a:gdLst/>
              <a:ahLst/>
              <a:cxnLst/>
              <a:rect l="l" t="t" r="r" b="b"/>
              <a:pathLst>
                <a:path w="5197" h="2914" extrusionOk="0">
                  <a:moveTo>
                    <a:pt x="4870" y="1"/>
                  </a:moveTo>
                  <a:cubicBezTo>
                    <a:pt x="4732" y="1"/>
                    <a:pt x="4554" y="67"/>
                    <a:pt x="4393" y="188"/>
                  </a:cubicBezTo>
                  <a:cubicBezTo>
                    <a:pt x="4138" y="379"/>
                    <a:pt x="3992" y="530"/>
                    <a:pt x="3825" y="530"/>
                  </a:cubicBezTo>
                  <a:cubicBezTo>
                    <a:pt x="3726" y="530"/>
                    <a:pt x="3620" y="477"/>
                    <a:pt x="3479" y="347"/>
                  </a:cubicBezTo>
                  <a:cubicBezTo>
                    <a:pt x="3327" y="213"/>
                    <a:pt x="3203" y="130"/>
                    <a:pt x="3095" y="130"/>
                  </a:cubicBezTo>
                  <a:cubicBezTo>
                    <a:pt x="2936" y="130"/>
                    <a:pt x="2812" y="310"/>
                    <a:pt x="2682" y="768"/>
                  </a:cubicBezTo>
                  <a:cubicBezTo>
                    <a:pt x="2606" y="1025"/>
                    <a:pt x="2481" y="1104"/>
                    <a:pt x="2322" y="1104"/>
                  </a:cubicBezTo>
                  <a:cubicBezTo>
                    <a:pt x="2072" y="1104"/>
                    <a:pt x="1737" y="909"/>
                    <a:pt x="1373" y="909"/>
                  </a:cubicBezTo>
                  <a:cubicBezTo>
                    <a:pt x="1266" y="909"/>
                    <a:pt x="1155" y="926"/>
                    <a:pt x="1044" y="971"/>
                  </a:cubicBezTo>
                  <a:cubicBezTo>
                    <a:pt x="319" y="1275"/>
                    <a:pt x="1696" y="2362"/>
                    <a:pt x="856" y="2464"/>
                  </a:cubicBezTo>
                  <a:cubicBezTo>
                    <a:pt x="0" y="2565"/>
                    <a:pt x="624" y="2913"/>
                    <a:pt x="624" y="2913"/>
                  </a:cubicBezTo>
                  <a:cubicBezTo>
                    <a:pt x="3421" y="2435"/>
                    <a:pt x="4755" y="1043"/>
                    <a:pt x="5030" y="492"/>
                  </a:cubicBezTo>
                  <a:cubicBezTo>
                    <a:pt x="5196" y="152"/>
                    <a:pt x="5078" y="1"/>
                    <a:pt x="48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3999875" y="1717125"/>
              <a:ext cx="75775" cy="88625"/>
            </a:xfrm>
            <a:custGeom>
              <a:avLst/>
              <a:gdLst/>
              <a:ahLst/>
              <a:cxnLst/>
              <a:rect l="l" t="t" r="r" b="b"/>
              <a:pathLst>
                <a:path w="3031" h="3545" extrusionOk="0">
                  <a:moveTo>
                    <a:pt x="600" y="0"/>
                  </a:moveTo>
                  <a:cubicBezTo>
                    <a:pt x="345" y="0"/>
                    <a:pt x="117" y="77"/>
                    <a:pt x="88" y="84"/>
                  </a:cubicBezTo>
                  <a:lnTo>
                    <a:pt x="30" y="881"/>
                  </a:lnTo>
                  <a:cubicBezTo>
                    <a:pt x="1" y="1142"/>
                    <a:pt x="334" y="2679"/>
                    <a:pt x="537" y="3041"/>
                  </a:cubicBezTo>
                  <a:cubicBezTo>
                    <a:pt x="679" y="3313"/>
                    <a:pt x="1041" y="3545"/>
                    <a:pt x="1477" y="3545"/>
                  </a:cubicBezTo>
                  <a:cubicBezTo>
                    <a:pt x="1621" y="3545"/>
                    <a:pt x="1774" y="3519"/>
                    <a:pt x="1929" y="3461"/>
                  </a:cubicBezTo>
                  <a:cubicBezTo>
                    <a:pt x="2552" y="3215"/>
                    <a:pt x="2813" y="2505"/>
                    <a:pt x="2682" y="2070"/>
                  </a:cubicBezTo>
                  <a:cubicBezTo>
                    <a:pt x="2537" y="1635"/>
                    <a:pt x="3030" y="1084"/>
                    <a:pt x="2523" y="780"/>
                  </a:cubicBezTo>
                  <a:cubicBezTo>
                    <a:pt x="2001" y="475"/>
                    <a:pt x="1552" y="881"/>
                    <a:pt x="1247" y="330"/>
                  </a:cubicBezTo>
                  <a:cubicBezTo>
                    <a:pt x="1106" y="69"/>
                    <a:pt x="841" y="0"/>
                    <a:pt x="6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3926675" y="1671775"/>
              <a:ext cx="66700" cy="89050"/>
            </a:xfrm>
            <a:custGeom>
              <a:avLst/>
              <a:gdLst/>
              <a:ahLst/>
              <a:cxnLst/>
              <a:rect l="l" t="t" r="r" b="b"/>
              <a:pathLst>
                <a:path w="2668" h="3562" extrusionOk="0">
                  <a:moveTo>
                    <a:pt x="932" y="1"/>
                  </a:moveTo>
                  <a:cubicBezTo>
                    <a:pt x="536" y="1"/>
                    <a:pt x="204" y="202"/>
                    <a:pt x="204" y="202"/>
                  </a:cubicBezTo>
                  <a:cubicBezTo>
                    <a:pt x="204" y="202"/>
                    <a:pt x="1" y="2014"/>
                    <a:pt x="508" y="3087"/>
                  </a:cubicBezTo>
                  <a:cubicBezTo>
                    <a:pt x="675" y="3435"/>
                    <a:pt x="834" y="3562"/>
                    <a:pt x="982" y="3562"/>
                  </a:cubicBezTo>
                  <a:cubicBezTo>
                    <a:pt x="1283" y="3562"/>
                    <a:pt x="1536" y="3035"/>
                    <a:pt x="1711" y="2782"/>
                  </a:cubicBezTo>
                  <a:cubicBezTo>
                    <a:pt x="1972" y="2405"/>
                    <a:pt x="1697" y="1898"/>
                    <a:pt x="2305" y="883"/>
                  </a:cubicBezTo>
                  <a:cubicBezTo>
                    <a:pt x="2668" y="303"/>
                    <a:pt x="1653" y="144"/>
                    <a:pt x="1175" y="28"/>
                  </a:cubicBezTo>
                  <a:cubicBezTo>
                    <a:pt x="1093" y="9"/>
                    <a:pt x="1011" y="1"/>
                    <a:pt x="9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4021250" y="1807325"/>
              <a:ext cx="66725" cy="89050"/>
            </a:xfrm>
            <a:custGeom>
              <a:avLst/>
              <a:gdLst/>
              <a:ahLst/>
              <a:cxnLst/>
              <a:rect l="l" t="t" r="r" b="b"/>
              <a:pathLst>
                <a:path w="2669" h="3562" extrusionOk="0">
                  <a:moveTo>
                    <a:pt x="932" y="0"/>
                  </a:moveTo>
                  <a:cubicBezTo>
                    <a:pt x="536" y="0"/>
                    <a:pt x="204" y="201"/>
                    <a:pt x="204" y="201"/>
                  </a:cubicBezTo>
                  <a:cubicBezTo>
                    <a:pt x="204" y="201"/>
                    <a:pt x="1" y="2013"/>
                    <a:pt x="508" y="3086"/>
                  </a:cubicBezTo>
                  <a:cubicBezTo>
                    <a:pt x="675" y="3434"/>
                    <a:pt x="834" y="3561"/>
                    <a:pt x="982" y="3561"/>
                  </a:cubicBezTo>
                  <a:cubicBezTo>
                    <a:pt x="1283" y="3561"/>
                    <a:pt x="1536" y="3034"/>
                    <a:pt x="1711" y="2782"/>
                  </a:cubicBezTo>
                  <a:cubicBezTo>
                    <a:pt x="1972" y="2405"/>
                    <a:pt x="1697" y="1897"/>
                    <a:pt x="2306" y="883"/>
                  </a:cubicBezTo>
                  <a:cubicBezTo>
                    <a:pt x="2668" y="303"/>
                    <a:pt x="1653" y="143"/>
                    <a:pt x="1175" y="27"/>
                  </a:cubicBezTo>
                  <a:cubicBezTo>
                    <a:pt x="1093" y="8"/>
                    <a:pt x="1011" y="0"/>
                    <a:pt x="9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3915800" y="1854075"/>
              <a:ext cx="170000" cy="58525"/>
            </a:xfrm>
            <a:custGeom>
              <a:avLst/>
              <a:gdLst/>
              <a:ahLst/>
              <a:cxnLst/>
              <a:rect l="l" t="t" r="r" b="b"/>
              <a:pathLst>
                <a:path w="6800" h="2341" extrusionOk="0">
                  <a:moveTo>
                    <a:pt x="4205" y="1"/>
                  </a:moveTo>
                  <a:cubicBezTo>
                    <a:pt x="3041" y="1"/>
                    <a:pt x="1393" y="221"/>
                    <a:pt x="841" y="535"/>
                  </a:cubicBezTo>
                  <a:cubicBezTo>
                    <a:pt x="1" y="1013"/>
                    <a:pt x="827" y="1593"/>
                    <a:pt x="827" y="1593"/>
                  </a:cubicBezTo>
                  <a:cubicBezTo>
                    <a:pt x="827" y="1593"/>
                    <a:pt x="1276" y="1854"/>
                    <a:pt x="1784" y="2158"/>
                  </a:cubicBezTo>
                  <a:cubicBezTo>
                    <a:pt x="2005" y="2287"/>
                    <a:pt x="2461" y="2341"/>
                    <a:pt x="2990" y="2341"/>
                  </a:cubicBezTo>
                  <a:cubicBezTo>
                    <a:pt x="3709" y="2341"/>
                    <a:pt x="4562" y="2242"/>
                    <a:pt x="5147" y="2100"/>
                  </a:cubicBezTo>
                  <a:cubicBezTo>
                    <a:pt x="6161" y="1854"/>
                    <a:pt x="5756" y="1462"/>
                    <a:pt x="6277" y="1042"/>
                  </a:cubicBezTo>
                  <a:cubicBezTo>
                    <a:pt x="6799" y="622"/>
                    <a:pt x="5741" y="607"/>
                    <a:pt x="5408" y="201"/>
                  </a:cubicBezTo>
                  <a:cubicBezTo>
                    <a:pt x="5293" y="62"/>
                    <a:pt x="4816" y="1"/>
                    <a:pt x="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3913275" y="1762825"/>
              <a:ext cx="175775" cy="106975"/>
            </a:xfrm>
            <a:custGeom>
              <a:avLst/>
              <a:gdLst/>
              <a:ahLst/>
              <a:cxnLst/>
              <a:rect l="l" t="t" r="r" b="b"/>
              <a:pathLst>
                <a:path w="7031" h="4279" extrusionOk="0">
                  <a:moveTo>
                    <a:pt x="4980" y="1"/>
                  </a:moveTo>
                  <a:cubicBezTo>
                    <a:pt x="4709" y="1"/>
                    <a:pt x="4386" y="107"/>
                    <a:pt x="3972" y="285"/>
                  </a:cubicBezTo>
                  <a:cubicBezTo>
                    <a:pt x="3233" y="619"/>
                    <a:pt x="1537" y="1894"/>
                    <a:pt x="769" y="2431"/>
                  </a:cubicBezTo>
                  <a:cubicBezTo>
                    <a:pt x="0" y="2967"/>
                    <a:pt x="58" y="4069"/>
                    <a:pt x="885" y="4228"/>
                  </a:cubicBezTo>
                  <a:cubicBezTo>
                    <a:pt x="1067" y="4263"/>
                    <a:pt x="1316" y="4278"/>
                    <a:pt x="1600" y="4278"/>
                  </a:cubicBezTo>
                  <a:cubicBezTo>
                    <a:pt x="2600" y="4278"/>
                    <a:pt x="4023" y="4095"/>
                    <a:pt x="4407" y="3982"/>
                  </a:cubicBezTo>
                  <a:cubicBezTo>
                    <a:pt x="4407" y="3982"/>
                    <a:pt x="6001" y="3634"/>
                    <a:pt x="6248" y="2402"/>
                  </a:cubicBezTo>
                  <a:cubicBezTo>
                    <a:pt x="6494" y="1170"/>
                    <a:pt x="7031" y="1141"/>
                    <a:pt x="6683" y="749"/>
                  </a:cubicBezTo>
                  <a:cubicBezTo>
                    <a:pt x="6349" y="343"/>
                    <a:pt x="5929" y="546"/>
                    <a:pt x="5538" y="213"/>
                  </a:cubicBezTo>
                  <a:cubicBezTo>
                    <a:pt x="5372" y="66"/>
                    <a:pt x="5192" y="1"/>
                    <a:pt x="4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889475" y="1700575"/>
              <a:ext cx="139775" cy="151500"/>
            </a:xfrm>
            <a:custGeom>
              <a:avLst/>
              <a:gdLst/>
              <a:ahLst/>
              <a:cxnLst/>
              <a:rect l="l" t="t" r="r" b="b"/>
              <a:pathLst>
                <a:path w="5591" h="6060" extrusionOk="0">
                  <a:moveTo>
                    <a:pt x="4213" y="1"/>
                  </a:moveTo>
                  <a:cubicBezTo>
                    <a:pt x="4144" y="1"/>
                    <a:pt x="4067" y="12"/>
                    <a:pt x="3982" y="36"/>
                  </a:cubicBezTo>
                  <a:cubicBezTo>
                    <a:pt x="3359" y="210"/>
                    <a:pt x="2793" y="50"/>
                    <a:pt x="2503" y="297"/>
                  </a:cubicBezTo>
                  <a:cubicBezTo>
                    <a:pt x="2213" y="543"/>
                    <a:pt x="1416" y="1210"/>
                    <a:pt x="691" y="3123"/>
                  </a:cubicBezTo>
                  <a:cubicBezTo>
                    <a:pt x="0" y="4934"/>
                    <a:pt x="561" y="6059"/>
                    <a:pt x="1231" y="6059"/>
                  </a:cubicBezTo>
                  <a:cubicBezTo>
                    <a:pt x="1263" y="6059"/>
                    <a:pt x="1296" y="6057"/>
                    <a:pt x="1329" y="6051"/>
                  </a:cubicBezTo>
                  <a:cubicBezTo>
                    <a:pt x="2025" y="5921"/>
                    <a:pt x="4533" y="4370"/>
                    <a:pt x="5171" y="3065"/>
                  </a:cubicBezTo>
                  <a:cubicBezTo>
                    <a:pt x="5171" y="3065"/>
                    <a:pt x="5286" y="2254"/>
                    <a:pt x="5446" y="1964"/>
                  </a:cubicBezTo>
                  <a:cubicBezTo>
                    <a:pt x="5591" y="1674"/>
                    <a:pt x="4808" y="1413"/>
                    <a:pt x="4794" y="891"/>
                  </a:cubicBezTo>
                  <a:cubicBezTo>
                    <a:pt x="4769" y="440"/>
                    <a:pt x="4646" y="1"/>
                    <a:pt x="4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3858550" y="1659575"/>
              <a:ext cx="85550" cy="165225"/>
            </a:xfrm>
            <a:custGeom>
              <a:avLst/>
              <a:gdLst/>
              <a:ahLst/>
              <a:cxnLst/>
              <a:rect l="l" t="t" r="r" b="b"/>
              <a:pathLst>
                <a:path w="3422" h="6609" extrusionOk="0">
                  <a:moveTo>
                    <a:pt x="2696" y="1"/>
                  </a:moveTo>
                  <a:cubicBezTo>
                    <a:pt x="2465" y="1"/>
                    <a:pt x="2221" y="155"/>
                    <a:pt x="1849" y="155"/>
                  </a:cubicBezTo>
                  <a:cubicBezTo>
                    <a:pt x="1828" y="155"/>
                    <a:pt x="1806" y="155"/>
                    <a:pt x="1783" y="154"/>
                  </a:cubicBezTo>
                  <a:cubicBezTo>
                    <a:pt x="1774" y="153"/>
                    <a:pt x="1765" y="153"/>
                    <a:pt x="1756" y="153"/>
                  </a:cubicBezTo>
                  <a:cubicBezTo>
                    <a:pt x="1156" y="153"/>
                    <a:pt x="87" y="1072"/>
                    <a:pt x="44" y="2313"/>
                  </a:cubicBezTo>
                  <a:cubicBezTo>
                    <a:pt x="0" y="3575"/>
                    <a:pt x="87" y="4821"/>
                    <a:pt x="464" y="5474"/>
                  </a:cubicBezTo>
                  <a:cubicBezTo>
                    <a:pt x="805" y="6076"/>
                    <a:pt x="885" y="6608"/>
                    <a:pt x="1433" y="6608"/>
                  </a:cubicBezTo>
                  <a:cubicBezTo>
                    <a:pt x="1491" y="6608"/>
                    <a:pt x="1554" y="6602"/>
                    <a:pt x="1624" y="6590"/>
                  </a:cubicBezTo>
                  <a:cubicBezTo>
                    <a:pt x="2349" y="6474"/>
                    <a:pt x="3001" y="5633"/>
                    <a:pt x="3378" y="2516"/>
                  </a:cubicBezTo>
                  <a:cubicBezTo>
                    <a:pt x="3378" y="2516"/>
                    <a:pt x="3392" y="1792"/>
                    <a:pt x="3102" y="1255"/>
                  </a:cubicBezTo>
                  <a:cubicBezTo>
                    <a:pt x="2798" y="704"/>
                    <a:pt x="3421" y="473"/>
                    <a:pt x="3030" y="139"/>
                  </a:cubicBezTo>
                  <a:cubicBezTo>
                    <a:pt x="2913" y="36"/>
                    <a:pt x="2806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3854550" y="1750950"/>
              <a:ext cx="143175" cy="161075"/>
            </a:xfrm>
            <a:custGeom>
              <a:avLst/>
              <a:gdLst/>
              <a:ahLst/>
              <a:cxnLst/>
              <a:rect l="l" t="t" r="r" b="b"/>
              <a:pathLst>
                <a:path w="5727" h="6443" extrusionOk="0">
                  <a:moveTo>
                    <a:pt x="497" y="0"/>
                  </a:moveTo>
                  <a:cubicBezTo>
                    <a:pt x="336" y="0"/>
                    <a:pt x="218" y="50"/>
                    <a:pt x="218" y="50"/>
                  </a:cubicBezTo>
                  <a:cubicBezTo>
                    <a:pt x="1" y="1297"/>
                    <a:pt x="987" y="3152"/>
                    <a:pt x="1639" y="3891"/>
                  </a:cubicBezTo>
                  <a:cubicBezTo>
                    <a:pt x="2306" y="4631"/>
                    <a:pt x="2683" y="5298"/>
                    <a:pt x="3234" y="5790"/>
                  </a:cubicBezTo>
                  <a:cubicBezTo>
                    <a:pt x="3770" y="6298"/>
                    <a:pt x="4234" y="6283"/>
                    <a:pt x="4741" y="6428"/>
                  </a:cubicBezTo>
                  <a:cubicBezTo>
                    <a:pt x="4775" y="6438"/>
                    <a:pt x="4807" y="6442"/>
                    <a:pt x="4837" y="6442"/>
                  </a:cubicBezTo>
                  <a:cubicBezTo>
                    <a:pt x="5257" y="6442"/>
                    <a:pt x="5320" y="5553"/>
                    <a:pt x="5509" y="5269"/>
                  </a:cubicBezTo>
                  <a:cubicBezTo>
                    <a:pt x="5727" y="4964"/>
                    <a:pt x="5350" y="4703"/>
                    <a:pt x="4524" y="3717"/>
                  </a:cubicBezTo>
                  <a:cubicBezTo>
                    <a:pt x="3683" y="2746"/>
                    <a:pt x="4306" y="2500"/>
                    <a:pt x="3552" y="1572"/>
                  </a:cubicBezTo>
                  <a:cubicBezTo>
                    <a:pt x="3330" y="1298"/>
                    <a:pt x="3067" y="1223"/>
                    <a:pt x="2800" y="1223"/>
                  </a:cubicBezTo>
                  <a:cubicBezTo>
                    <a:pt x="2470" y="1223"/>
                    <a:pt x="2134" y="1338"/>
                    <a:pt x="1859" y="1338"/>
                  </a:cubicBezTo>
                  <a:cubicBezTo>
                    <a:pt x="1603" y="1338"/>
                    <a:pt x="1399" y="1237"/>
                    <a:pt x="1306" y="847"/>
                  </a:cubicBezTo>
                  <a:cubicBezTo>
                    <a:pt x="1143" y="135"/>
                    <a:pt x="762" y="0"/>
                    <a:pt x="4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3872675" y="1805300"/>
              <a:ext cx="97050" cy="102650"/>
            </a:xfrm>
            <a:custGeom>
              <a:avLst/>
              <a:gdLst/>
              <a:ahLst/>
              <a:cxnLst/>
              <a:rect l="l" t="t" r="r" b="b"/>
              <a:pathLst>
                <a:path w="3882" h="4106" extrusionOk="0">
                  <a:moveTo>
                    <a:pt x="218" y="0"/>
                  </a:moveTo>
                  <a:cubicBezTo>
                    <a:pt x="86" y="0"/>
                    <a:pt x="1" y="268"/>
                    <a:pt x="1" y="268"/>
                  </a:cubicBezTo>
                  <a:cubicBezTo>
                    <a:pt x="1059" y="2906"/>
                    <a:pt x="2682" y="3921"/>
                    <a:pt x="3291" y="4080"/>
                  </a:cubicBezTo>
                  <a:cubicBezTo>
                    <a:pt x="3364" y="4098"/>
                    <a:pt x="3428" y="4106"/>
                    <a:pt x="3483" y="4106"/>
                  </a:cubicBezTo>
                  <a:cubicBezTo>
                    <a:pt x="3881" y="4106"/>
                    <a:pt x="3795" y="3678"/>
                    <a:pt x="3451" y="3384"/>
                  </a:cubicBezTo>
                  <a:cubicBezTo>
                    <a:pt x="3059" y="3066"/>
                    <a:pt x="2856" y="2964"/>
                    <a:pt x="3103" y="2529"/>
                  </a:cubicBezTo>
                  <a:cubicBezTo>
                    <a:pt x="3364" y="2080"/>
                    <a:pt x="3320" y="1891"/>
                    <a:pt x="2523" y="1833"/>
                  </a:cubicBezTo>
                  <a:cubicBezTo>
                    <a:pt x="1726" y="1775"/>
                    <a:pt x="2436" y="920"/>
                    <a:pt x="1987" y="268"/>
                  </a:cubicBezTo>
                  <a:cubicBezTo>
                    <a:pt x="1908" y="156"/>
                    <a:pt x="1819" y="112"/>
                    <a:pt x="1724" y="112"/>
                  </a:cubicBezTo>
                  <a:cubicBezTo>
                    <a:pt x="1397" y="112"/>
                    <a:pt x="1004" y="636"/>
                    <a:pt x="730" y="636"/>
                  </a:cubicBezTo>
                  <a:cubicBezTo>
                    <a:pt x="634" y="636"/>
                    <a:pt x="552" y="572"/>
                    <a:pt x="494" y="398"/>
                  </a:cubicBezTo>
                  <a:cubicBezTo>
                    <a:pt x="391" y="95"/>
                    <a:pt x="296" y="0"/>
                    <a:pt x="2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35"/>
          <p:cNvSpPr txBox="1">
            <a:spLocks noGrp="1"/>
          </p:cNvSpPr>
          <p:nvPr>
            <p:ph type="title"/>
          </p:nvPr>
        </p:nvSpPr>
        <p:spPr>
          <a:xfrm>
            <a:off x="918776" y="562514"/>
            <a:ext cx="7161847" cy="5433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Parameter Dan </a:t>
            </a:r>
            <a:r>
              <a:rPr lang="en-US" sz="3200" dirty="0" err="1"/>
              <a:t>Variabel</a:t>
            </a:r>
            <a:endParaRPr sz="3200" dirty="0"/>
          </a:p>
        </p:txBody>
      </p:sp>
      <p:sp>
        <p:nvSpPr>
          <p:cNvPr id="767" name="Google Shape;767;p35"/>
          <p:cNvSpPr txBox="1">
            <a:spLocks noGrp="1"/>
          </p:cNvSpPr>
          <p:nvPr>
            <p:ph type="subTitle" idx="1"/>
          </p:nvPr>
        </p:nvSpPr>
        <p:spPr>
          <a:xfrm>
            <a:off x="5288200" y="1062749"/>
            <a:ext cx="3340081" cy="2594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Parameter dan </a:t>
            </a:r>
            <a:r>
              <a:rPr lang="en-US" sz="1400" dirty="0" err="1"/>
              <a:t>Variabel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pada model Q Learning.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1400" dirty="0"/>
              <a:t>Action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1400" dirty="0"/>
              <a:t>Learning Rate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1400" dirty="0"/>
              <a:t>Gamma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1400" dirty="0"/>
              <a:t>Epsilon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1400" dirty="0"/>
              <a:t>Q Table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1400" dirty="0"/>
              <a:t>Q Table Final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770" name="Google Shape;770;p35"/>
          <p:cNvSpPr/>
          <p:nvPr/>
        </p:nvSpPr>
        <p:spPr>
          <a:xfrm rot="900449">
            <a:off x="7316645" y="3897336"/>
            <a:ext cx="669640" cy="284827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43376-D8F0-C1AB-77A5-0549D356B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5" y="1300698"/>
            <a:ext cx="4263240" cy="17297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40"/>
          <p:cNvGrpSpPr/>
          <p:nvPr/>
        </p:nvGrpSpPr>
        <p:grpSpPr>
          <a:xfrm rot="899871" flipH="1">
            <a:off x="8230658" y="3960587"/>
            <a:ext cx="415372" cy="766245"/>
            <a:chOff x="61662" y="1977920"/>
            <a:chExt cx="415344" cy="766194"/>
          </a:xfrm>
        </p:grpSpPr>
        <p:sp>
          <p:nvSpPr>
            <p:cNvPr id="1007" name="Google Shape;1007;p40"/>
            <p:cNvSpPr/>
            <p:nvPr/>
          </p:nvSpPr>
          <p:spPr>
            <a:xfrm rot="-1201159">
              <a:off x="215461" y="2022749"/>
              <a:ext cx="86712" cy="728525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40"/>
            <p:cNvSpPr/>
            <p:nvPr/>
          </p:nvSpPr>
          <p:spPr>
            <a:xfrm rot="-1201506">
              <a:off x="365276" y="2474106"/>
              <a:ext cx="64677" cy="193012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 rot="-1201159">
              <a:off x="111195" y="1988142"/>
              <a:ext cx="70453" cy="60818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 rot="-1201159">
              <a:off x="136792" y="2068428"/>
              <a:ext cx="47303" cy="77513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 rot="-1201159">
              <a:off x="73549" y="1992241"/>
              <a:ext cx="43687" cy="77153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 rot="-1201159">
              <a:off x="101405" y="2094491"/>
              <a:ext cx="43971" cy="77229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 rot="-1201159">
              <a:off x="151781" y="2132990"/>
              <a:ext cx="70623" cy="60742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 rot="-1201159">
              <a:off x="180217" y="2195517"/>
              <a:ext cx="47208" cy="77551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 rot="-1201159">
              <a:off x="114762" y="2139878"/>
              <a:ext cx="43801" cy="76964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 rot="-1201159">
              <a:off x="144897" y="2221383"/>
              <a:ext cx="43801" cy="77153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 rot="-1201159">
              <a:off x="240783" y="2326306"/>
              <a:ext cx="64093" cy="66023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 rot="-1201159">
              <a:off x="294948" y="2386419"/>
              <a:ext cx="40716" cy="807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 rot="-1201159">
              <a:off x="196443" y="2335673"/>
              <a:ext cx="50615" cy="73008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 rot="-1201159">
              <a:off x="250653" y="2406715"/>
              <a:ext cx="50634" cy="73273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 rot="-1201159">
              <a:off x="379870" y="2428424"/>
              <a:ext cx="94246" cy="33523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 rot="-1201159">
              <a:off x="368049" y="2504617"/>
              <a:ext cx="74352" cy="56957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 rot="-1201159">
              <a:off x="363312" y="2396528"/>
              <a:ext cx="29150" cy="85804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 rot="-1201159">
              <a:off x="351570" y="2489006"/>
              <a:ext cx="29131" cy="85880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40"/>
          <p:cNvGrpSpPr/>
          <p:nvPr/>
        </p:nvGrpSpPr>
        <p:grpSpPr>
          <a:xfrm rot="-5400000" flipH="1">
            <a:off x="-47987" y="3769389"/>
            <a:ext cx="1355525" cy="673816"/>
            <a:chOff x="-2015749" y="2042247"/>
            <a:chExt cx="2130659" cy="1059126"/>
          </a:xfrm>
        </p:grpSpPr>
        <p:sp>
          <p:nvSpPr>
            <p:cNvPr id="1026" name="Google Shape;1026;p40"/>
            <p:cNvSpPr/>
            <p:nvPr/>
          </p:nvSpPr>
          <p:spPr>
            <a:xfrm rot="-4500040">
              <a:off x="-903906" y="2204635"/>
              <a:ext cx="182645" cy="316641"/>
            </a:xfrm>
            <a:custGeom>
              <a:avLst/>
              <a:gdLst/>
              <a:ahLst/>
              <a:cxnLst/>
              <a:rect l="l" t="t" r="r" b="b"/>
              <a:pathLst>
                <a:path w="7306" h="12666" extrusionOk="0">
                  <a:moveTo>
                    <a:pt x="6480" y="1"/>
                  </a:moveTo>
                  <a:cubicBezTo>
                    <a:pt x="6480" y="1"/>
                    <a:pt x="5349" y="334"/>
                    <a:pt x="3827" y="1755"/>
                  </a:cubicBezTo>
                  <a:cubicBezTo>
                    <a:pt x="1261" y="4146"/>
                    <a:pt x="0" y="10829"/>
                    <a:pt x="3697" y="12525"/>
                  </a:cubicBezTo>
                  <a:cubicBezTo>
                    <a:pt x="3905" y="12620"/>
                    <a:pt x="4100" y="12665"/>
                    <a:pt x="4280" y="12665"/>
                  </a:cubicBezTo>
                  <a:cubicBezTo>
                    <a:pt x="7306" y="12665"/>
                    <a:pt x="6480" y="1"/>
                    <a:pt x="6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 rot="-4500040">
              <a:off x="-907812" y="2127620"/>
              <a:ext cx="197069" cy="341765"/>
            </a:xfrm>
            <a:custGeom>
              <a:avLst/>
              <a:gdLst/>
              <a:ahLst/>
              <a:cxnLst/>
              <a:rect l="l" t="t" r="r" b="b"/>
              <a:pathLst>
                <a:path w="7883" h="13671" extrusionOk="0">
                  <a:moveTo>
                    <a:pt x="3949" y="1"/>
                  </a:moveTo>
                  <a:cubicBezTo>
                    <a:pt x="3304" y="1"/>
                    <a:pt x="3323" y="1519"/>
                    <a:pt x="3186" y="1753"/>
                  </a:cubicBezTo>
                  <a:cubicBezTo>
                    <a:pt x="3041" y="1999"/>
                    <a:pt x="721" y="4406"/>
                    <a:pt x="417" y="7319"/>
                  </a:cubicBezTo>
                  <a:cubicBezTo>
                    <a:pt x="155" y="9828"/>
                    <a:pt x="0" y="13671"/>
                    <a:pt x="1980" y="13671"/>
                  </a:cubicBezTo>
                  <a:cubicBezTo>
                    <a:pt x="2300" y="13671"/>
                    <a:pt x="2674" y="13571"/>
                    <a:pt x="3113" y="13349"/>
                  </a:cubicBezTo>
                  <a:cubicBezTo>
                    <a:pt x="3113" y="13349"/>
                    <a:pt x="6143" y="11740"/>
                    <a:pt x="6853" y="8609"/>
                  </a:cubicBezTo>
                  <a:cubicBezTo>
                    <a:pt x="7549" y="5464"/>
                    <a:pt x="6896" y="3507"/>
                    <a:pt x="7491" y="2260"/>
                  </a:cubicBezTo>
                  <a:cubicBezTo>
                    <a:pt x="7883" y="1427"/>
                    <a:pt x="7308" y="1230"/>
                    <a:pt x="6890" y="1230"/>
                  </a:cubicBezTo>
                  <a:cubicBezTo>
                    <a:pt x="6689" y="1230"/>
                    <a:pt x="6524" y="1276"/>
                    <a:pt x="6520" y="1318"/>
                  </a:cubicBezTo>
                  <a:cubicBezTo>
                    <a:pt x="6520" y="1324"/>
                    <a:pt x="6519" y="1327"/>
                    <a:pt x="6519" y="1327"/>
                  </a:cubicBezTo>
                  <a:cubicBezTo>
                    <a:pt x="6514" y="1327"/>
                    <a:pt x="6450" y="254"/>
                    <a:pt x="5895" y="254"/>
                  </a:cubicBezTo>
                  <a:cubicBezTo>
                    <a:pt x="5872" y="254"/>
                    <a:pt x="5849" y="256"/>
                    <a:pt x="5824" y="260"/>
                  </a:cubicBezTo>
                  <a:cubicBezTo>
                    <a:pt x="5186" y="347"/>
                    <a:pt x="4519" y="811"/>
                    <a:pt x="4519" y="811"/>
                  </a:cubicBezTo>
                  <a:cubicBezTo>
                    <a:pt x="4519" y="811"/>
                    <a:pt x="4809" y="187"/>
                    <a:pt x="4055" y="13"/>
                  </a:cubicBezTo>
                  <a:cubicBezTo>
                    <a:pt x="4018" y="5"/>
                    <a:pt x="3983" y="1"/>
                    <a:pt x="3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 rot="-4500040">
              <a:off x="-815785" y="2268392"/>
              <a:ext cx="168220" cy="173295"/>
            </a:xfrm>
            <a:custGeom>
              <a:avLst/>
              <a:gdLst/>
              <a:ahLst/>
              <a:cxnLst/>
              <a:rect l="l" t="t" r="r" b="b"/>
              <a:pathLst>
                <a:path w="6729" h="6932" extrusionOk="0">
                  <a:moveTo>
                    <a:pt x="2481" y="0"/>
                  </a:moveTo>
                  <a:cubicBezTo>
                    <a:pt x="2415" y="0"/>
                    <a:pt x="2303" y="51"/>
                    <a:pt x="2134" y="163"/>
                  </a:cubicBezTo>
                  <a:cubicBezTo>
                    <a:pt x="1598" y="511"/>
                    <a:pt x="1598" y="642"/>
                    <a:pt x="1395" y="1903"/>
                  </a:cubicBezTo>
                  <a:cubicBezTo>
                    <a:pt x="1177" y="3164"/>
                    <a:pt x="1192" y="2917"/>
                    <a:pt x="815" y="3019"/>
                  </a:cubicBezTo>
                  <a:cubicBezTo>
                    <a:pt x="791" y="3025"/>
                    <a:pt x="769" y="3028"/>
                    <a:pt x="748" y="3028"/>
                  </a:cubicBezTo>
                  <a:cubicBezTo>
                    <a:pt x="413" y="3028"/>
                    <a:pt x="332" y="2306"/>
                    <a:pt x="264" y="1584"/>
                  </a:cubicBezTo>
                  <a:cubicBezTo>
                    <a:pt x="247" y="1432"/>
                    <a:pt x="225" y="1364"/>
                    <a:pt x="202" y="1364"/>
                  </a:cubicBezTo>
                  <a:cubicBezTo>
                    <a:pt x="110" y="1364"/>
                    <a:pt x="0" y="2485"/>
                    <a:pt x="105" y="3671"/>
                  </a:cubicBezTo>
                  <a:cubicBezTo>
                    <a:pt x="235" y="5135"/>
                    <a:pt x="627" y="6063"/>
                    <a:pt x="1482" y="6628"/>
                  </a:cubicBezTo>
                  <a:cubicBezTo>
                    <a:pt x="1802" y="6840"/>
                    <a:pt x="2220" y="6932"/>
                    <a:pt x="2639" y="6932"/>
                  </a:cubicBezTo>
                  <a:cubicBezTo>
                    <a:pt x="3340" y="6932"/>
                    <a:pt x="4046" y="6676"/>
                    <a:pt x="4308" y="6295"/>
                  </a:cubicBezTo>
                  <a:cubicBezTo>
                    <a:pt x="4729" y="5672"/>
                    <a:pt x="5222" y="5962"/>
                    <a:pt x="6033" y="5121"/>
                  </a:cubicBezTo>
                  <a:cubicBezTo>
                    <a:pt x="6611" y="4533"/>
                    <a:pt x="6728" y="4165"/>
                    <a:pt x="6593" y="4165"/>
                  </a:cubicBezTo>
                  <a:cubicBezTo>
                    <a:pt x="6535" y="4165"/>
                    <a:pt x="6430" y="4233"/>
                    <a:pt x="6294" y="4382"/>
                  </a:cubicBezTo>
                  <a:cubicBezTo>
                    <a:pt x="5961" y="4736"/>
                    <a:pt x="5306" y="5120"/>
                    <a:pt x="4974" y="5120"/>
                  </a:cubicBezTo>
                  <a:cubicBezTo>
                    <a:pt x="4844" y="5120"/>
                    <a:pt x="4764" y="5061"/>
                    <a:pt x="4772" y="4918"/>
                  </a:cubicBezTo>
                  <a:cubicBezTo>
                    <a:pt x="4801" y="4411"/>
                    <a:pt x="5222" y="3802"/>
                    <a:pt x="5497" y="3425"/>
                  </a:cubicBezTo>
                  <a:cubicBezTo>
                    <a:pt x="5715" y="3138"/>
                    <a:pt x="5733" y="2358"/>
                    <a:pt x="5645" y="2358"/>
                  </a:cubicBezTo>
                  <a:cubicBezTo>
                    <a:pt x="5622" y="2358"/>
                    <a:pt x="5591" y="2411"/>
                    <a:pt x="5555" y="2541"/>
                  </a:cubicBezTo>
                  <a:cubicBezTo>
                    <a:pt x="5396" y="3164"/>
                    <a:pt x="5019" y="3019"/>
                    <a:pt x="4859" y="3512"/>
                  </a:cubicBezTo>
                  <a:cubicBezTo>
                    <a:pt x="4700" y="4019"/>
                    <a:pt x="3772" y="4729"/>
                    <a:pt x="3772" y="4729"/>
                  </a:cubicBezTo>
                  <a:cubicBezTo>
                    <a:pt x="3641" y="4844"/>
                    <a:pt x="3543" y="4895"/>
                    <a:pt x="3475" y="4895"/>
                  </a:cubicBezTo>
                  <a:cubicBezTo>
                    <a:pt x="3118" y="4895"/>
                    <a:pt x="3524" y="3545"/>
                    <a:pt x="3888" y="2816"/>
                  </a:cubicBezTo>
                  <a:cubicBezTo>
                    <a:pt x="4185" y="2231"/>
                    <a:pt x="3914" y="2080"/>
                    <a:pt x="3628" y="2080"/>
                  </a:cubicBezTo>
                  <a:cubicBezTo>
                    <a:pt x="3497" y="2080"/>
                    <a:pt x="3362" y="2113"/>
                    <a:pt x="3279" y="2149"/>
                  </a:cubicBezTo>
                  <a:cubicBezTo>
                    <a:pt x="3091" y="2233"/>
                    <a:pt x="2745" y="2768"/>
                    <a:pt x="2491" y="2768"/>
                  </a:cubicBezTo>
                  <a:cubicBezTo>
                    <a:pt x="2392" y="2768"/>
                    <a:pt x="2307" y="2687"/>
                    <a:pt x="2250" y="2468"/>
                  </a:cubicBezTo>
                  <a:cubicBezTo>
                    <a:pt x="2033" y="1685"/>
                    <a:pt x="2076" y="1048"/>
                    <a:pt x="2366" y="555"/>
                  </a:cubicBezTo>
                  <a:cubicBezTo>
                    <a:pt x="2552" y="221"/>
                    <a:pt x="2619" y="0"/>
                    <a:pt x="2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 rot="-4500040">
              <a:off x="-1354909" y="2651574"/>
              <a:ext cx="275542" cy="291091"/>
            </a:xfrm>
            <a:custGeom>
              <a:avLst/>
              <a:gdLst/>
              <a:ahLst/>
              <a:cxnLst/>
              <a:rect l="l" t="t" r="r" b="b"/>
              <a:pathLst>
                <a:path w="11022" h="11644" extrusionOk="0">
                  <a:moveTo>
                    <a:pt x="1498" y="0"/>
                  </a:moveTo>
                  <a:cubicBezTo>
                    <a:pt x="1498" y="0"/>
                    <a:pt x="817" y="957"/>
                    <a:pt x="498" y="3015"/>
                  </a:cubicBezTo>
                  <a:cubicBezTo>
                    <a:pt x="1" y="6240"/>
                    <a:pt x="2667" y="11644"/>
                    <a:pt x="6210" y="11644"/>
                  </a:cubicBezTo>
                  <a:cubicBezTo>
                    <a:pt x="6490" y="11644"/>
                    <a:pt x="6775" y="11610"/>
                    <a:pt x="7064" y="11539"/>
                  </a:cubicBezTo>
                  <a:cubicBezTo>
                    <a:pt x="11022" y="10582"/>
                    <a:pt x="1498" y="0"/>
                    <a:pt x="1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 rot="-4500040">
              <a:off x="-1363550" y="2641775"/>
              <a:ext cx="240268" cy="332865"/>
            </a:xfrm>
            <a:custGeom>
              <a:avLst/>
              <a:gdLst/>
              <a:ahLst/>
              <a:cxnLst/>
              <a:rect l="l" t="t" r="r" b="b"/>
              <a:pathLst>
                <a:path w="9611" h="13315" extrusionOk="0">
                  <a:moveTo>
                    <a:pt x="2530" y="1"/>
                  </a:moveTo>
                  <a:cubicBezTo>
                    <a:pt x="2422" y="1"/>
                    <a:pt x="2320" y="37"/>
                    <a:pt x="2232" y="127"/>
                  </a:cubicBezTo>
                  <a:cubicBezTo>
                    <a:pt x="1783" y="606"/>
                    <a:pt x="1551" y="1374"/>
                    <a:pt x="1551" y="1374"/>
                  </a:cubicBezTo>
                  <a:cubicBezTo>
                    <a:pt x="1551" y="1374"/>
                    <a:pt x="1458" y="947"/>
                    <a:pt x="1058" y="947"/>
                  </a:cubicBezTo>
                  <a:cubicBezTo>
                    <a:pt x="957" y="947"/>
                    <a:pt x="838" y="974"/>
                    <a:pt x="696" y="1040"/>
                  </a:cubicBezTo>
                  <a:cubicBezTo>
                    <a:pt x="0" y="1374"/>
                    <a:pt x="1044" y="2664"/>
                    <a:pt x="1087" y="2939"/>
                  </a:cubicBezTo>
                  <a:cubicBezTo>
                    <a:pt x="1131" y="3229"/>
                    <a:pt x="812" y="6549"/>
                    <a:pt x="2377" y="9028"/>
                  </a:cubicBezTo>
                  <a:cubicBezTo>
                    <a:pt x="3515" y="10819"/>
                    <a:pt x="5304" y="13314"/>
                    <a:pt x="6769" y="13314"/>
                  </a:cubicBezTo>
                  <a:cubicBezTo>
                    <a:pt x="7320" y="13314"/>
                    <a:pt x="7826" y="12961"/>
                    <a:pt x="8234" y="12086"/>
                  </a:cubicBezTo>
                  <a:cubicBezTo>
                    <a:pt x="8234" y="12086"/>
                    <a:pt x="9611" y="8955"/>
                    <a:pt x="8219" y="6041"/>
                  </a:cubicBezTo>
                  <a:cubicBezTo>
                    <a:pt x="6813" y="3142"/>
                    <a:pt x="5103" y="2012"/>
                    <a:pt x="4784" y="678"/>
                  </a:cubicBezTo>
                  <a:cubicBezTo>
                    <a:pt x="4670" y="180"/>
                    <a:pt x="4445" y="19"/>
                    <a:pt x="4211" y="19"/>
                  </a:cubicBezTo>
                  <a:cubicBezTo>
                    <a:pt x="3820" y="19"/>
                    <a:pt x="3405" y="470"/>
                    <a:pt x="3450" y="533"/>
                  </a:cubicBezTo>
                  <a:cubicBezTo>
                    <a:pt x="3454" y="538"/>
                    <a:pt x="3455" y="541"/>
                    <a:pt x="3454" y="541"/>
                  </a:cubicBezTo>
                  <a:cubicBezTo>
                    <a:pt x="3442" y="541"/>
                    <a:pt x="2947" y="1"/>
                    <a:pt x="2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 rot="-4500040">
              <a:off x="-1226448" y="2740923"/>
              <a:ext cx="177570" cy="148796"/>
            </a:xfrm>
            <a:custGeom>
              <a:avLst/>
              <a:gdLst/>
              <a:ahLst/>
              <a:cxnLst/>
              <a:rect l="l" t="t" r="r" b="b"/>
              <a:pathLst>
                <a:path w="7103" h="5952" extrusionOk="0">
                  <a:moveTo>
                    <a:pt x="5008" y="0"/>
                  </a:moveTo>
                  <a:cubicBezTo>
                    <a:pt x="4977" y="0"/>
                    <a:pt x="4981" y="58"/>
                    <a:pt x="5043" y="201"/>
                  </a:cubicBezTo>
                  <a:cubicBezTo>
                    <a:pt x="5304" y="795"/>
                    <a:pt x="4927" y="911"/>
                    <a:pt x="5101" y="1404"/>
                  </a:cubicBezTo>
                  <a:cubicBezTo>
                    <a:pt x="5290" y="1897"/>
                    <a:pt x="5000" y="3028"/>
                    <a:pt x="5000" y="3028"/>
                  </a:cubicBezTo>
                  <a:cubicBezTo>
                    <a:pt x="4957" y="3271"/>
                    <a:pt x="4887" y="3373"/>
                    <a:pt x="4803" y="3373"/>
                  </a:cubicBezTo>
                  <a:cubicBezTo>
                    <a:pt x="4515" y="3373"/>
                    <a:pt x="4058" y="2201"/>
                    <a:pt x="3913" y="1462"/>
                  </a:cubicBezTo>
                  <a:cubicBezTo>
                    <a:pt x="3826" y="1058"/>
                    <a:pt x="3675" y="926"/>
                    <a:pt x="3521" y="926"/>
                  </a:cubicBezTo>
                  <a:cubicBezTo>
                    <a:pt x="3315" y="926"/>
                    <a:pt x="3103" y="1162"/>
                    <a:pt x="3029" y="1303"/>
                  </a:cubicBezTo>
                  <a:cubicBezTo>
                    <a:pt x="2908" y="1507"/>
                    <a:pt x="3007" y="2318"/>
                    <a:pt x="2674" y="2318"/>
                  </a:cubicBezTo>
                  <a:cubicBezTo>
                    <a:pt x="2605" y="2318"/>
                    <a:pt x="2517" y="2283"/>
                    <a:pt x="2405" y="2201"/>
                  </a:cubicBezTo>
                  <a:cubicBezTo>
                    <a:pt x="1767" y="1723"/>
                    <a:pt x="1390" y="1201"/>
                    <a:pt x="1318" y="636"/>
                  </a:cubicBezTo>
                  <a:cubicBezTo>
                    <a:pt x="1268" y="308"/>
                    <a:pt x="1198" y="103"/>
                    <a:pt x="1109" y="103"/>
                  </a:cubicBezTo>
                  <a:cubicBezTo>
                    <a:pt x="1044" y="103"/>
                    <a:pt x="969" y="212"/>
                    <a:pt x="883" y="462"/>
                  </a:cubicBezTo>
                  <a:cubicBezTo>
                    <a:pt x="695" y="1071"/>
                    <a:pt x="767" y="1172"/>
                    <a:pt x="1390" y="2288"/>
                  </a:cubicBezTo>
                  <a:cubicBezTo>
                    <a:pt x="1999" y="3404"/>
                    <a:pt x="1854" y="3201"/>
                    <a:pt x="1622" y="3520"/>
                  </a:cubicBezTo>
                  <a:cubicBezTo>
                    <a:pt x="1572" y="3585"/>
                    <a:pt x="1510" y="3614"/>
                    <a:pt x="1438" y="3614"/>
                  </a:cubicBezTo>
                  <a:cubicBezTo>
                    <a:pt x="1157" y="3614"/>
                    <a:pt x="730" y="3176"/>
                    <a:pt x="303" y="2738"/>
                  </a:cubicBezTo>
                  <a:cubicBezTo>
                    <a:pt x="209" y="2643"/>
                    <a:pt x="151" y="2601"/>
                    <a:pt x="125" y="2601"/>
                  </a:cubicBezTo>
                  <a:cubicBezTo>
                    <a:pt x="1" y="2601"/>
                    <a:pt x="622" y="3589"/>
                    <a:pt x="1463" y="4477"/>
                  </a:cubicBezTo>
                  <a:cubicBezTo>
                    <a:pt x="2400" y="5467"/>
                    <a:pt x="3225" y="5951"/>
                    <a:pt x="4157" y="5951"/>
                  </a:cubicBezTo>
                  <a:cubicBezTo>
                    <a:pt x="4234" y="5951"/>
                    <a:pt x="4312" y="5948"/>
                    <a:pt x="4391" y="5941"/>
                  </a:cubicBezTo>
                  <a:cubicBezTo>
                    <a:pt x="5406" y="5840"/>
                    <a:pt x="6449" y="4666"/>
                    <a:pt x="6392" y="3926"/>
                  </a:cubicBezTo>
                  <a:cubicBezTo>
                    <a:pt x="6348" y="3187"/>
                    <a:pt x="6913" y="3100"/>
                    <a:pt x="7029" y="1926"/>
                  </a:cubicBezTo>
                  <a:cubicBezTo>
                    <a:pt x="7103" y="1193"/>
                    <a:pt x="7002" y="825"/>
                    <a:pt x="6904" y="825"/>
                  </a:cubicBezTo>
                  <a:cubicBezTo>
                    <a:pt x="6846" y="825"/>
                    <a:pt x="6790" y="950"/>
                    <a:pt x="6768" y="1201"/>
                  </a:cubicBezTo>
                  <a:cubicBezTo>
                    <a:pt x="6719" y="1766"/>
                    <a:pt x="6348" y="2642"/>
                    <a:pt x="6059" y="2642"/>
                  </a:cubicBezTo>
                  <a:cubicBezTo>
                    <a:pt x="6007" y="2642"/>
                    <a:pt x="5958" y="2614"/>
                    <a:pt x="5913" y="2549"/>
                  </a:cubicBezTo>
                  <a:cubicBezTo>
                    <a:pt x="5623" y="2129"/>
                    <a:pt x="5565" y="1390"/>
                    <a:pt x="5551" y="940"/>
                  </a:cubicBezTo>
                  <a:cubicBezTo>
                    <a:pt x="5551" y="587"/>
                    <a:pt x="5107" y="0"/>
                    <a:pt x="5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 rot="-4500040">
              <a:off x="-1639281" y="2122079"/>
              <a:ext cx="202944" cy="303941"/>
            </a:xfrm>
            <a:custGeom>
              <a:avLst/>
              <a:gdLst/>
              <a:ahLst/>
              <a:cxnLst/>
              <a:rect l="l" t="t" r="r" b="b"/>
              <a:pathLst>
                <a:path w="8118" h="12158" extrusionOk="0">
                  <a:moveTo>
                    <a:pt x="8118" y="1"/>
                  </a:moveTo>
                  <a:lnTo>
                    <a:pt x="8118" y="1"/>
                  </a:lnTo>
                  <a:cubicBezTo>
                    <a:pt x="8117" y="1"/>
                    <a:pt x="6958" y="146"/>
                    <a:pt x="5218" y="1305"/>
                  </a:cubicBezTo>
                  <a:cubicBezTo>
                    <a:pt x="2305" y="3262"/>
                    <a:pt x="0" y="9655"/>
                    <a:pt x="3392" y="11916"/>
                  </a:cubicBezTo>
                  <a:cubicBezTo>
                    <a:pt x="3641" y="12081"/>
                    <a:pt x="3879" y="12158"/>
                    <a:pt x="4107" y="12158"/>
                  </a:cubicBezTo>
                  <a:cubicBezTo>
                    <a:pt x="6973" y="12158"/>
                    <a:pt x="8118" y="1"/>
                    <a:pt x="81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 rot="-4500040">
              <a:off x="-1657148" y="2039065"/>
              <a:ext cx="246818" cy="330240"/>
            </a:xfrm>
            <a:custGeom>
              <a:avLst/>
              <a:gdLst/>
              <a:ahLst/>
              <a:cxnLst/>
              <a:rect l="l" t="t" r="r" b="b"/>
              <a:pathLst>
                <a:path w="9873" h="13210" extrusionOk="0">
                  <a:moveTo>
                    <a:pt x="6062" y="0"/>
                  </a:moveTo>
                  <a:cubicBezTo>
                    <a:pt x="5475" y="0"/>
                    <a:pt x="5254" y="1414"/>
                    <a:pt x="5094" y="1614"/>
                  </a:cubicBezTo>
                  <a:cubicBezTo>
                    <a:pt x="4920" y="1832"/>
                    <a:pt x="2253" y="3847"/>
                    <a:pt x="1485" y="6673"/>
                  </a:cubicBezTo>
                  <a:cubicBezTo>
                    <a:pt x="807" y="9215"/>
                    <a:pt x="0" y="13210"/>
                    <a:pt x="2300" y="13210"/>
                  </a:cubicBezTo>
                  <a:cubicBezTo>
                    <a:pt x="2558" y="13210"/>
                    <a:pt x="2854" y="13160"/>
                    <a:pt x="3195" y="13052"/>
                  </a:cubicBezTo>
                  <a:cubicBezTo>
                    <a:pt x="3195" y="13052"/>
                    <a:pt x="6442" y="11950"/>
                    <a:pt x="7631" y="8964"/>
                  </a:cubicBezTo>
                  <a:cubicBezTo>
                    <a:pt x="8819" y="5963"/>
                    <a:pt x="8486" y="3934"/>
                    <a:pt x="9269" y="2803"/>
                  </a:cubicBezTo>
                  <a:cubicBezTo>
                    <a:pt x="9873" y="1914"/>
                    <a:pt x="9042" y="1670"/>
                    <a:pt x="8646" y="1670"/>
                  </a:cubicBezTo>
                  <a:cubicBezTo>
                    <a:pt x="8539" y="1670"/>
                    <a:pt x="8463" y="1688"/>
                    <a:pt x="8457" y="1716"/>
                  </a:cubicBezTo>
                  <a:cubicBezTo>
                    <a:pt x="8456" y="1721"/>
                    <a:pt x="8455" y="1723"/>
                    <a:pt x="8454" y="1723"/>
                  </a:cubicBezTo>
                  <a:cubicBezTo>
                    <a:pt x="8440" y="1723"/>
                    <a:pt x="8559" y="570"/>
                    <a:pt x="7935" y="556"/>
                  </a:cubicBezTo>
                  <a:cubicBezTo>
                    <a:pt x="7922" y="556"/>
                    <a:pt x="7909" y="556"/>
                    <a:pt x="7896" y="556"/>
                  </a:cubicBezTo>
                  <a:cubicBezTo>
                    <a:pt x="7267" y="556"/>
                    <a:pt x="6558" y="890"/>
                    <a:pt x="6558" y="890"/>
                  </a:cubicBezTo>
                  <a:cubicBezTo>
                    <a:pt x="6558" y="890"/>
                    <a:pt x="6949" y="324"/>
                    <a:pt x="6225" y="34"/>
                  </a:cubicBezTo>
                  <a:cubicBezTo>
                    <a:pt x="6168" y="11"/>
                    <a:pt x="6114" y="0"/>
                    <a:pt x="6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 rot="-4500040">
              <a:off x="-1547323" y="2185421"/>
              <a:ext cx="164670" cy="172620"/>
            </a:xfrm>
            <a:custGeom>
              <a:avLst/>
              <a:gdLst/>
              <a:ahLst/>
              <a:cxnLst/>
              <a:rect l="l" t="t" r="r" b="b"/>
              <a:pathLst>
                <a:path w="6587" h="6905" extrusionOk="0">
                  <a:moveTo>
                    <a:pt x="3012" y="1"/>
                  </a:moveTo>
                  <a:cubicBezTo>
                    <a:pt x="2943" y="1"/>
                    <a:pt x="2830" y="34"/>
                    <a:pt x="2667" y="107"/>
                  </a:cubicBezTo>
                  <a:cubicBezTo>
                    <a:pt x="2087" y="368"/>
                    <a:pt x="2058" y="499"/>
                    <a:pt x="1653" y="1716"/>
                  </a:cubicBezTo>
                  <a:cubicBezTo>
                    <a:pt x="1347" y="2656"/>
                    <a:pt x="1315" y="2712"/>
                    <a:pt x="1123" y="2712"/>
                  </a:cubicBezTo>
                  <a:cubicBezTo>
                    <a:pt x="1097" y="2712"/>
                    <a:pt x="1068" y="2711"/>
                    <a:pt x="1035" y="2711"/>
                  </a:cubicBezTo>
                  <a:cubicBezTo>
                    <a:pt x="1000" y="2711"/>
                    <a:pt x="960" y="2712"/>
                    <a:pt x="913" y="2717"/>
                  </a:cubicBezTo>
                  <a:cubicBezTo>
                    <a:pt x="902" y="2718"/>
                    <a:pt x="892" y="2718"/>
                    <a:pt x="881" y="2718"/>
                  </a:cubicBezTo>
                  <a:cubicBezTo>
                    <a:pt x="510" y="2718"/>
                    <a:pt x="552" y="1971"/>
                    <a:pt x="594" y="1209"/>
                  </a:cubicBezTo>
                  <a:cubicBezTo>
                    <a:pt x="603" y="1054"/>
                    <a:pt x="592" y="985"/>
                    <a:pt x="569" y="985"/>
                  </a:cubicBezTo>
                  <a:cubicBezTo>
                    <a:pt x="476" y="985"/>
                    <a:pt x="183" y="2073"/>
                    <a:pt x="102" y="3253"/>
                  </a:cubicBezTo>
                  <a:cubicBezTo>
                    <a:pt x="0" y="4717"/>
                    <a:pt x="246" y="5703"/>
                    <a:pt x="1000" y="6384"/>
                  </a:cubicBezTo>
                  <a:cubicBezTo>
                    <a:pt x="1396" y="6742"/>
                    <a:pt x="2002" y="6905"/>
                    <a:pt x="2567" y="6905"/>
                  </a:cubicBezTo>
                  <a:cubicBezTo>
                    <a:pt x="3100" y="6905"/>
                    <a:pt x="3595" y="6760"/>
                    <a:pt x="3841" y="6500"/>
                  </a:cubicBezTo>
                  <a:cubicBezTo>
                    <a:pt x="4363" y="5964"/>
                    <a:pt x="4798" y="6326"/>
                    <a:pt x="5740" y="5616"/>
                  </a:cubicBezTo>
                  <a:cubicBezTo>
                    <a:pt x="6419" y="5115"/>
                    <a:pt x="6586" y="4764"/>
                    <a:pt x="6426" y="4764"/>
                  </a:cubicBezTo>
                  <a:cubicBezTo>
                    <a:pt x="6364" y="4764"/>
                    <a:pt x="6253" y="4817"/>
                    <a:pt x="6103" y="4935"/>
                  </a:cubicBezTo>
                  <a:cubicBezTo>
                    <a:pt x="5758" y="5203"/>
                    <a:pt x="5134" y="5459"/>
                    <a:pt x="4780" y="5459"/>
                  </a:cubicBezTo>
                  <a:cubicBezTo>
                    <a:pt x="4599" y="5459"/>
                    <a:pt x="4488" y="5391"/>
                    <a:pt x="4523" y="5224"/>
                  </a:cubicBezTo>
                  <a:cubicBezTo>
                    <a:pt x="4639" y="4717"/>
                    <a:pt x="5146" y="4181"/>
                    <a:pt x="5479" y="3862"/>
                  </a:cubicBezTo>
                  <a:cubicBezTo>
                    <a:pt x="5747" y="3617"/>
                    <a:pt x="5884" y="2831"/>
                    <a:pt x="5785" y="2831"/>
                  </a:cubicBezTo>
                  <a:cubicBezTo>
                    <a:pt x="5761" y="2831"/>
                    <a:pt x="5722" y="2878"/>
                    <a:pt x="5668" y="2992"/>
                  </a:cubicBezTo>
                  <a:cubicBezTo>
                    <a:pt x="5407" y="3586"/>
                    <a:pt x="5059" y="3383"/>
                    <a:pt x="4827" y="3847"/>
                  </a:cubicBezTo>
                  <a:cubicBezTo>
                    <a:pt x="4595" y="4326"/>
                    <a:pt x="3566" y="4877"/>
                    <a:pt x="3566" y="4877"/>
                  </a:cubicBezTo>
                  <a:cubicBezTo>
                    <a:pt x="3434" y="4960"/>
                    <a:pt x="3337" y="4997"/>
                    <a:pt x="3269" y="4997"/>
                  </a:cubicBezTo>
                  <a:cubicBezTo>
                    <a:pt x="2866" y="4997"/>
                    <a:pt x="3488" y="3689"/>
                    <a:pt x="3972" y="3007"/>
                  </a:cubicBezTo>
                  <a:cubicBezTo>
                    <a:pt x="4423" y="2382"/>
                    <a:pt x="4025" y="2228"/>
                    <a:pt x="3706" y="2228"/>
                  </a:cubicBezTo>
                  <a:cubicBezTo>
                    <a:pt x="3625" y="2228"/>
                    <a:pt x="3549" y="2238"/>
                    <a:pt x="3494" y="2253"/>
                  </a:cubicBezTo>
                  <a:cubicBezTo>
                    <a:pt x="3304" y="2303"/>
                    <a:pt x="2900" y="2738"/>
                    <a:pt x="2644" y="2738"/>
                  </a:cubicBezTo>
                  <a:cubicBezTo>
                    <a:pt x="2529" y="2738"/>
                    <a:pt x="2443" y="2650"/>
                    <a:pt x="2421" y="2398"/>
                  </a:cubicBezTo>
                  <a:cubicBezTo>
                    <a:pt x="2334" y="1601"/>
                    <a:pt x="2479" y="977"/>
                    <a:pt x="2827" y="542"/>
                  </a:cubicBezTo>
                  <a:cubicBezTo>
                    <a:pt x="3087" y="219"/>
                    <a:pt x="3191" y="1"/>
                    <a:pt x="30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 rot="-4500040">
              <a:off x="-1931889" y="2227993"/>
              <a:ext cx="256967" cy="306616"/>
            </a:xfrm>
            <a:custGeom>
              <a:avLst/>
              <a:gdLst/>
              <a:ahLst/>
              <a:cxnLst/>
              <a:rect l="l" t="t" r="r" b="b"/>
              <a:pathLst>
                <a:path w="10279" h="12265" extrusionOk="0">
                  <a:moveTo>
                    <a:pt x="2466" y="1"/>
                  </a:moveTo>
                  <a:cubicBezTo>
                    <a:pt x="2466" y="1"/>
                    <a:pt x="1639" y="842"/>
                    <a:pt x="1016" y="2827"/>
                  </a:cubicBezTo>
                  <a:cubicBezTo>
                    <a:pt x="1" y="6085"/>
                    <a:pt x="2045" y="12264"/>
                    <a:pt x="5893" y="12264"/>
                  </a:cubicBezTo>
                  <a:cubicBezTo>
                    <a:pt x="6001" y="12264"/>
                    <a:pt x="6110" y="12260"/>
                    <a:pt x="6220" y="12250"/>
                  </a:cubicBezTo>
                  <a:cubicBezTo>
                    <a:pt x="10279" y="11902"/>
                    <a:pt x="2466" y="1"/>
                    <a:pt x="24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 rot="-4500040">
              <a:off x="-1926225" y="2201503"/>
              <a:ext cx="208744" cy="345540"/>
            </a:xfrm>
            <a:custGeom>
              <a:avLst/>
              <a:gdLst/>
              <a:ahLst/>
              <a:cxnLst/>
              <a:rect l="l" t="t" r="r" b="b"/>
              <a:pathLst>
                <a:path w="8350" h="13822" extrusionOk="0">
                  <a:moveTo>
                    <a:pt x="2641" y="1"/>
                  </a:moveTo>
                  <a:cubicBezTo>
                    <a:pt x="2556" y="1"/>
                    <a:pt x="2472" y="26"/>
                    <a:pt x="2392" y="86"/>
                  </a:cubicBezTo>
                  <a:cubicBezTo>
                    <a:pt x="1885" y="492"/>
                    <a:pt x="1537" y="1217"/>
                    <a:pt x="1537" y="1217"/>
                  </a:cubicBezTo>
                  <a:cubicBezTo>
                    <a:pt x="1537" y="1217"/>
                    <a:pt x="1494" y="719"/>
                    <a:pt x="1021" y="719"/>
                  </a:cubicBezTo>
                  <a:cubicBezTo>
                    <a:pt x="940" y="719"/>
                    <a:pt x="847" y="734"/>
                    <a:pt x="739" y="768"/>
                  </a:cubicBezTo>
                  <a:cubicBezTo>
                    <a:pt x="0" y="985"/>
                    <a:pt x="841" y="2406"/>
                    <a:pt x="841" y="2695"/>
                  </a:cubicBezTo>
                  <a:cubicBezTo>
                    <a:pt x="841" y="2985"/>
                    <a:pt x="15" y="6218"/>
                    <a:pt x="1189" y="8900"/>
                  </a:cubicBezTo>
                  <a:cubicBezTo>
                    <a:pt x="2079" y="10932"/>
                    <a:pt x="3551" y="13821"/>
                    <a:pt x="5064" y="13821"/>
                  </a:cubicBezTo>
                  <a:cubicBezTo>
                    <a:pt x="5547" y="13821"/>
                    <a:pt x="6035" y="13526"/>
                    <a:pt x="6509" y="12813"/>
                  </a:cubicBezTo>
                  <a:cubicBezTo>
                    <a:pt x="6509" y="12813"/>
                    <a:pt x="8350" y="9929"/>
                    <a:pt x="7407" y="6841"/>
                  </a:cubicBezTo>
                  <a:cubicBezTo>
                    <a:pt x="6465" y="3768"/>
                    <a:pt x="4943" y="2391"/>
                    <a:pt x="4842" y="1014"/>
                  </a:cubicBezTo>
                  <a:cubicBezTo>
                    <a:pt x="4799" y="442"/>
                    <a:pt x="4552" y="268"/>
                    <a:pt x="4284" y="268"/>
                  </a:cubicBezTo>
                  <a:cubicBezTo>
                    <a:pt x="3914" y="268"/>
                    <a:pt x="3503" y="599"/>
                    <a:pt x="3537" y="666"/>
                  </a:cubicBezTo>
                  <a:cubicBezTo>
                    <a:pt x="3540" y="672"/>
                    <a:pt x="3541" y="675"/>
                    <a:pt x="3540" y="675"/>
                  </a:cubicBezTo>
                  <a:cubicBezTo>
                    <a:pt x="3528" y="675"/>
                    <a:pt x="3078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 rot="-4500040">
              <a:off x="-1810430" y="2319745"/>
              <a:ext cx="180520" cy="156845"/>
            </a:xfrm>
            <a:custGeom>
              <a:avLst/>
              <a:gdLst/>
              <a:ahLst/>
              <a:cxnLst/>
              <a:rect l="l" t="t" r="r" b="b"/>
              <a:pathLst>
                <a:path w="7221" h="6274" extrusionOk="0">
                  <a:moveTo>
                    <a:pt x="1454" y="1"/>
                  </a:moveTo>
                  <a:cubicBezTo>
                    <a:pt x="1393" y="1"/>
                    <a:pt x="1307" y="99"/>
                    <a:pt x="1191" y="326"/>
                  </a:cubicBezTo>
                  <a:cubicBezTo>
                    <a:pt x="901" y="906"/>
                    <a:pt x="959" y="1008"/>
                    <a:pt x="1393" y="2211"/>
                  </a:cubicBezTo>
                  <a:cubicBezTo>
                    <a:pt x="1843" y="3414"/>
                    <a:pt x="1727" y="3182"/>
                    <a:pt x="1451" y="3457"/>
                  </a:cubicBezTo>
                  <a:cubicBezTo>
                    <a:pt x="1401" y="3508"/>
                    <a:pt x="1346" y="3531"/>
                    <a:pt x="1287" y="3531"/>
                  </a:cubicBezTo>
                  <a:cubicBezTo>
                    <a:pt x="1006" y="3531"/>
                    <a:pt x="634" y="3013"/>
                    <a:pt x="263" y="2486"/>
                  </a:cubicBezTo>
                  <a:cubicBezTo>
                    <a:pt x="183" y="2375"/>
                    <a:pt x="133" y="2325"/>
                    <a:pt x="109" y="2325"/>
                  </a:cubicBezTo>
                  <a:cubicBezTo>
                    <a:pt x="0" y="2325"/>
                    <a:pt x="456" y="3385"/>
                    <a:pt x="1147" y="4385"/>
                  </a:cubicBezTo>
                  <a:cubicBezTo>
                    <a:pt x="1988" y="5588"/>
                    <a:pt x="2785" y="6212"/>
                    <a:pt x="3814" y="6270"/>
                  </a:cubicBezTo>
                  <a:cubicBezTo>
                    <a:pt x="3849" y="6272"/>
                    <a:pt x="3885" y="6273"/>
                    <a:pt x="3920" y="6273"/>
                  </a:cubicBezTo>
                  <a:cubicBezTo>
                    <a:pt x="4924" y="6273"/>
                    <a:pt x="6049" y="5302"/>
                    <a:pt x="6105" y="4588"/>
                  </a:cubicBezTo>
                  <a:cubicBezTo>
                    <a:pt x="6163" y="3849"/>
                    <a:pt x="6742" y="3849"/>
                    <a:pt x="7032" y="2718"/>
                  </a:cubicBezTo>
                  <a:cubicBezTo>
                    <a:pt x="7220" y="1976"/>
                    <a:pt x="7171" y="1593"/>
                    <a:pt x="7069" y="1593"/>
                  </a:cubicBezTo>
                  <a:cubicBezTo>
                    <a:pt x="7014" y="1593"/>
                    <a:pt x="6943" y="1706"/>
                    <a:pt x="6887" y="1935"/>
                  </a:cubicBezTo>
                  <a:cubicBezTo>
                    <a:pt x="6756" y="2485"/>
                    <a:pt x="6280" y="3270"/>
                    <a:pt x="5987" y="3270"/>
                  </a:cubicBezTo>
                  <a:cubicBezTo>
                    <a:pt x="5924" y="3270"/>
                    <a:pt x="5870" y="3235"/>
                    <a:pt x="5829" y="3153"/>
                  </a:cubicBezTo>
                  <a:cubicBezTo>
                    <a:pt x="5612" y="2704"/>
                    <a:pt x="5670" y="1964"/>
                    <a:pt x="5728" y="1500"/>
                  </a:cubicBezTo>
                  <a:cubicBezTo>
                    <a:pt x="5772" y="1155"/>
                    <a:pt x="5422" y="500"/>
                    <a:pt x="5331" y="500"/>
                  </a:cubicBezTo>
                  <a:cubicBezTo>
                    <a:pt x="5304" y="500"/>
                    <a:pt x="5300" y="559"/>
                    <a:pt x="5336" y="703"/>
                  </a:cubicBezTo>
                  <a:cubicBezTo>
                    <a:pt x="5496" y="1327"/>
                    <a:pt x="5104" y="1385"/>
                    <a:pt x="5220" y="1906"/>
                  </a:cubicBezTo>
                  <a:cubicBezTo>
                    <a:pt x="5322" y="2414"/>
                    <a:pt x="4858" y="3486"/>
                    <a:pt x="4858" y="3486"/>
                  </a:cubicBezTo>
                  <a:cubicBezTo>
                    <a:pt x="4784" y="3706"/>
                    <a:pt x="4706" y="3798"/>
                    <a:pt x="4628" y="3798"/>
                  </a:cubicBezTo>
                  <a:cubicBezTo>
                    <a:pt x="4342" y="3798"/>
                    <a:pt x="4063" y="2540"/>
                    <a:pt x="4017" y="1776"/>
                  </a:cubicBezTo>
                  <a:cubicBezTo>
                    <a:pt x="3997" y="1321"/>
                    <a:pt x="3846" y="1178"/>
                    <a:pt x="3674" y="1178"/>
                  </a:cubicBezTo>
                  <a:cubicBezTo>
                    <a:pt x="3478" y="1178"/>
                    <a:pt x="3254" y="1363"/>
                    <a:pt x="3162" y="1486"/>
                  </a:cubicBezTo>
                  <a:cubicBezTo>
                    <a:pt x="3034" y="1672"/>
                    <a:pt x="2999" y="2440"/>
                    <a:pt x="2697" y="2440"/>
                  </a:cubicBezTo>
                  <a:cubicBezTo>
                    <a:pt x="2623" y="2440"/>
                    <a:pt x="2534" y="2394"/>
                    <a:pt x="2423" y="2283"/>
                  </a:cubicBezTo>
                  <a:cubicBezTo>
                    <a:pt x="1857" y="1703"/>
                    <a:pt x="1582" y="1138"/>
                    <a:pt x="1582" y="558"/>
                  </a:cubicBezTo>
                  <a:cubicBezTo>
                    <a:pt x="1582" y="220"/>
                    <a:pt x="1546" y="1"/>
                    <a:pt x="1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 rot="-4500040">
              <a:off x="-1781218" y="2547191"/>
              <a:ext cx="294641" cy="266267"/>
            </a:xfrm>
            <a:custGeom>
              <a:avLst/>
              <a:gdLst/>
              <a:ahLst/>
              <a:cxnLst/>
              <a:rect l="l" t="t" r="r" b="b"/>
              <a:pathLst>
                <a:path w="11786" h="10651" extrusionOk="0">
                  <a:moveTo>
                    <a:pt x="493" y="0"/>
                  </a:moveTo>
                  <a:cubicBezTo>
                    <a:pt x="493" y="0"/>
                    <a:pt x="1" y="1073"/>
                    <a:pt x="59" y="3160"/>
                  </a:cubicBezTo>
                  <a:cubicBezTo>
                    <a:pt x="160" y="6213"/>
                    <a:pt x="3346" y="10650"/>
                    <a:pt x="6617" y="10650"/>
                  </a:cubicBezTo>
                  <a:cubicBezTo>
                    <a:pt x="7104" y="10650"/>
                    <a:pt x="7594" y="10552"/>
                    <a:pt x="8075" y="10336"/>
                  </a:cubicBezTo>
                  <a:cubicBezTo>
                    <a:pt x="11786" y="8669"/>
                    <a:pt x="493" y="0"/>
                    <a:pt x="4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 rot="-4500040">
              <a:off x="-1807995" y="2551185"/>
              <a:ext cx="271092" cy="316041"/>
            </a:xfrm>
            <a:custGeom>
              <a:avLst/>
              <a:gdLst/>
              <a:ahLst/>
              <a:cxnLst/>
              <a:rect l="l" t="t" r="r" b="b"/>
              <a:pathLst>
                <a:path w="10844" h="12642" extrusionOk="0">
                  <a:moveTo>
                    <a:pt x="3986" y="1"/>
                  </a:moveTo>
                  <a:cubicBezTo>
                    <a:pt x="3563" y="1"/>
                    <a:pt x="3175" y="591"/>
                    <a:pt x="3233" y="650"/>
                  </a:cubicBezTo>
                  <a:cubicBezTo>
                    <a:pt x="3239" y="654"/>
                    <a:pt x="3241" y="656"/>
                    <a:pt x="3241" y="656"/>
                  </a:cubicBezTo>
                  <a:cubicBezTo>
                    <a:pt x="3234" y="656"/>
                    <a:pt x="2743" y="289"/>
                    <a:pt x="2346" y="289"/>
                  </a:cubicBezTo>
                  <a:cubicBezTo>
                    <a:pt x="2199" y="289"/>
                    <a:pt x="2065" y="339"/>
                    <a:pt x="1972" y="476"/>
                  </a:cubicBezTo>
                  <a:cubicBezTo>
                    <a:pt x="1624" y="1012"/>
                    <a:pt x="1537" y="1824"/>
                    <a:pt x="1537" y="1824"/>
                  </a:cubicBezTo>
                  <a:cubicBezTo>
                    <a:pt x="1537" y="1824"/>
                    <a:pt x="1389" y="1487"/>
                    <a:pt x="1062" y="1487"/>
                  </a:cubicBezTo>
                  <a:cubicBezTo>
                    <a:pt x="945" y="1487"/>
                    <a:pt x="804" y="1531"/>
                    <a:pt x="639" y="1650"/>
                  </a:cubicBezTo>
                  <a:cubicBezTo>
                    <a:pt x="1" y="2114"/>
                    <a:pt x="1277" y="3186"/>
                    <a:pt x="1363" y="3447"/>
                  </a:cubicBezTo>
                  <a:cubicBezTo>
                    <a:pt x="1450" y="3723"/>
                    <a:pt x="1740" y="7042"/>
                    <a:pt x="3741" y="9188"/>
                  </a:cubicBezTo>
                  <a:cubicBezTo>
                    <a:pt x="5101" y="10667"/>
                    <a:pt x="7140" y="12642"/>
                    <a:pt x="8575" y="12642"/>
                  </a:cubicBezTo>
                  <a:cubicBezTo>
                    <a:pt x="9235" y="12642"/>
                    <a:pt x="9768" y="12223"/>
                    <a:pt x="10046" y="11145"/>
                  </a:cubicBezTo>
                  <a:cubicBezTo>
                    <a:pt x="10046" y="11145"/>
                    <a:pt x="10844" y="7811"/>
                    <a:pt x="8930" y="5201"/>
                  </a:cubicBezTo>
                  <a:cubicBezTo>
                    <a:pt x="7031" y="2607"/>
                    <a:pt x="5132" y="1809"/>
                    <a:pt x="4582" y="548"/>
                  </a:cubicBezTo>
                  <a:cubicBezTo>
                    <a:pt x="4406" y="140"/>
                    <a:pt x="4192" y="1"/>
                    <a:pt x="3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 rot="-4500040">
              <a:off x="-1653847" y="2617484"/>
              <a:ext cx="172520" cy="151095"/>
            </a:xfrm>
            <a:custGeom>
              <a:avLst/>
              <a:gdLst/>
              <a:ahLst/>
              <a:cxnLst/>
              <a:rect l="l" t="t" r="r" b="b"/>
              <a:pathLst>
                <a:path w="6901" h="6044" extrusionOk="0">
                  <a:moveTo>
                    <a:pt x="4474" y="1"/>
                  </a:moveTo>
                  <a:cubicBezTo>
                    <a:pt x="4436" y="1"/>
                    <a:pt x="4446" y="56"/>
                    <a:pt x="4538" y="193"/>
                  </a:cubicBezTo>
                  <a:cubicBezTo>
                    <a:pt x="4900" y="729"/>
                    <a:pt x="4552" y="903"/>
                    <a:pt x="4813" y="1352"/>
                  </a:cubicBezTo>
                  <a:cubicBezTo>
                    <a:pt x="5089" y="1802"/>
                    <a:pt x="5002" y="2976"/>
                    <a:pt x="5002" y="2976"/>
                  </a:cubicBezTo>
                  <a:cubicBezTo>
                    <a:pt x="5005" y="3237"/>
                    <a:pt x="4949" y="3344"/>
                    <a:pt x="4856" y="3344"/>
                  </a:cubicBezTo>
                  <a:cubicBezTo>
                    <a:pt x="4567" y="3344"/>
                    <a:pt x="3928" y="2308"/>
                    <a:pt x="3654" y="1628"/>
                  </a:cubicBezTo>
                  <a:cubicBezTo>
                    <a:pt x="3515" y="1283"/>
                    <a:pt x="3363" y="1165"/>
                    <a:pt x="3224" y="1165"/>
                  </a:cubicBezTo>
                  <a:cubicBezTo>
                    <a:pt x="3000" y="1165"/>
                    <a:pt x="2809" y="1472"/>
                    <a:pt x="2755" y="1642"/>
                  </a:cubicBezTo>
                  <a:cubicBezTo>
                    <a:pt x="2680" y="1867"/>
                    <a:pt x="2937" y="2701"/>
                    <a:pt x="2551" y="2701"/>
                  </a:cubicBezTo>
                  <a:cubicBezTo>
                    <a:pt x="2488" y="2701"/>
                    <a:pt x="2407" y="2679"/>
                    <a:pt x="2306" y="2628"/>
                  </a:cubicBezTo>
                  <a:cubicBezTo>
                    <a:pt x="1581" y="2280"/>
                    <a:pt x="1131" y="1831"/>
                    <a:pt x="943" y="1294"/>
                  </a:cubicBezTo>
                  <a:cubicBezTo>
                    <a:pt x="846" y="987"/>
                    <a:pt x="745" y="797"/>
                    <a:pt x="659" y="797"/>
                  </a:cubicBezTo>
                  <a:cubicBezTo>
                    <a:pt x="591" y="797"/>
                    <a:pt x="532" y="917"/>
                    <a:pt x="494" y="1193"/>
                  </a:cubicBezTo>
                  <a:cubicBezTo>
                    <a:pt x="407" y="1831"/>
                    <a:pt x="508" y="1918"/>
                    <a:pt x="1320" y="2903"/>
                  </a:cubicBezTo>
                  <a:cubicBezTo>
                    <a:pt x="2132" y="3889"/>
                    <a:pt x="1958" y="3715"/>
                    <a:pt x="1769" y="4078"/>
                  </a:cubicBezTo>
                  <a:cubicBezTo>
                    <a:pt x="1725" y="4170"/>
                    <a:pt x="1651" y="4210"/>
                    <a:pt x="1555" y="4210"/>
                  </a:cubicBezTo>
                  <a:cubicBezTo>
                    <a:pt x="1275" y="4210"/>
                    <a:pt x="809" y="3876"/>
                    <a:pt x="334" y="3541"/>
                  </a:cubicBezTo>
                  <a:cubicBezTo>
                    <a:pt x="230" y="3468"/>
                    <a:pt x="168" y="3435"/>
                    <a:pt x="141" y="3435"/>
                  </a:cubicBezTo>
                  <a:cubicBezTo>
                    <a:pt x="1" y="3435"/>
                    <a:pt x="803" y="4306"/>
                    <a:pt x="1798" y="5034"/>
                  </a:cubicBezTo>
                  <a:cubicBezTo>
                    <a:pt x="2709" y="5701"/>
                    <a:pt x="3484" y="6044"/>
                    <a:pt x="4240" y="6044"/>
                  </a:cubicBezTo>
                  <a:cubicBezTo>
                    <a:pt x="4470" y="6044"/>
                    <a:pt x="4699" y="6012"/>
                    <a:pt x="4929" y="5947"/>
                  </a:cubicBezTo>
                  <a:cubicBezTo>
                    <a:pt x="5930" y="5672"/>
                    <a:pt x="6727" y="4309"/>
                    <a:pt x="6538" y="3599"/>
                  </a:cubicBezTo>
                  <a:cubicBezTo>
                    <a:pt x="6364" y="2874"/>
                    <a:pt x="6901" y="2700"/>
                    <a:pt x="6799" y="1526"/>
                  </a:cubicBezTo>
                  <a:cubicBezTo>
                    <a:pt x="6737" y="801"/>
                    <a:pt x="6575" y="458"/>
                    <a:pt x="6477" y="458"/>
                  </a:cubicBezTo>
                  <a:cubicBezTo>
                    <a:pt x="6416" y="458"/>
                    <a:pt x="6380" y="590"/>
                    <a:pt x="6408" y="845"/>
                  </a:cubicBezTo>
                  <a:cubicBezTo>
                    <a:pt x="6471" y="1427"/>
                    <a:pt x="6248" y="2405"/>
                    <a:pt x="5949" y="2405"/>
                  </a:cubicBezTo>
                  <a:cubicBezTo>
                    <a:pt x="5905" y="2405"/>
                    <a:pt x="5860" y="2384"/>
                    <a:pt x="5814" y="2338"/>
                  </a:cubicBezTo>
                  <a:cubicBezTo>
                    <a:pt x="5451" y="1976"/>
                    <a:pt x="5263" y="1265"/>
                    <a:pt x="5176" y="816"/>
                  </a:cubicBezTo>
                  <a:cubicBezTo>
                    <a:pt x="5111" y="481"/>
                    <a:pt x="4586" y="1"/>
                    <a:pt x="4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 rot="-4500040">
              <a:off x="-1540063" y="2315588"/>
              <a:ext cx="337415" cy="561008"/>
            </a:xfrm>
            <a:custGeom>
              <a:avLst/>
              <a:gdLst/>
              <a:ahLst/>
              <a:cxnLst/>
              <a:rect l="l" t="t" r="r" b="b"/>
              <a:pathLst>
                <a:path w="13497" h="22441" fill="none" extrusionOk="0">
                  <a:moveTo>
                    <a:pt x="1" y="1"/>
                  </a:moveTo>
                  <a:cubicBezTo>
                    <a:pt x="1" y="1"/>
                    <a:pt x="73" y="4813"/>
                    <a:pt x="4103" y="7249"/>
                  </a:cubicBezTo>
                  <a:cubicBezTo>
                    <a:pt x="8133" y="9684"/>
                    <a:pt x="12568" y="14569"/>
                    <a:pt x="13496" y="22440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 rot="-4500040">
              <a:off x="-1283492" y="2208778"/>
              <a:ext cx="100047" cy="397938"/>
            </a:xfrm>
            <a:custGeom>
              <a:avLst/>
              <a:gdLst/>
              <a:ahLst/>
              <a:cxnLst/>
              <a:rect l="l" t="t" r="r" b="b"/>
              <a:pathLst>
                <a:path w="4002" h="15918" fill="none" extrusionOk="0">
                  <a:moveTo>
                    <a:pt x="4001" y="1"/>
                  </a:moveTo>
                  <a:cubicBezTo>
                    <a:pt x="4001" y="1"/>
                    <a:pt x="638" y="7452"/>
                    <a:pt x="392" y="11380"/>
                  </a:cubicBezTo>
                  <a:cubicBezTo>
                    <a:pt x="145" y="15308"/>
                    <a:pt x="1" y="15917"/>
                    <a:pt x="1" y="15917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 rot="-4500040">
              <a:off x="-956597" y="2466243"/>
              <a:ext cx="175770" cy="625856"/>
            </a:xfrm>
            <a:custGeom>
              <a:avLst/>
              <a:gdLst/>
              <a:ahLst/>
              <a:cxnLst/>
              <a:rect l="l" t="t" r="r" b="b"/>
              <a:pathLst>
                <a:path w="7031" h="25035" fill="none" extrusionOk="0">
                  <a:moveTo>
                    <a:pt x="768" y="0"/>
                  </a:moveTo>
                  <a:cubicBezTo>
                    <a:pt x="768" y="0"/>
                    <a:pt x="0" y="7567"/>
                    <a:pt x="2479" y="13728"/>
                  </a:cubicBezTo>
                  <a:cubicBezTo>
                    <a:pt x="4958" y="19874"/>
                    <a:pt x="7031" y="25034"/>
                    <a:pt x="7031" y="25034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 rot="-4500040">
              <a:off x="-729285" y="2312046"/>
              <a:ext cx="450462" cy="669705"/>
            </a:xfrm>
            <a:custGeom>
              <a:avLst/>
              <a:gdLst/>
              <a:ahLst/>
              <a:cxnLst/>
              <a:rect l="l" t="t" r="r" b="b"/>
              <a:pathLst>
                <a:path w="18019" h="26789" fill="none" extrusionOk="0">
                  <a:moveTo>
                    <a:pt x="18018" y="0"/>
                  </a:moveTo>
                  <a:cubicBezTo>
                    <a:pt x="18018" y="0"/>
                    <a:pt x="16235" y="15453"/>
                    <a:pt x="8480" y="18990"/>
                  </a:cubicBezTo>
                  <a:cubicBezTo>
                    <a:pt x="739" y="22527"/>
                    <a:pt x="0" y="26788"/>
                    <a:pt x="0" y="26788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 rot="-4500040">
              <a:off x="-991627" y="1769087"/>
              <a:ext cx="325440" cy="1867019"/>
            </a:xfrm>
            <a:custGeom>
              <a:avLst/>
              <a:gdLst/>
              <a:ahLst/>
              <a:cxnLst/>
              <a:rect l="l" t="t" r="r" b="b"/>
              <a:pathLst>
                <a:path w="13018" h="74683" fill="none" extrusionOk="0">
                  <a:moveTo>
                    <a:pt x="9321" y="1"/>
                  </a:moveTo>
                  <a:cubicBezTo>
                    <a:pt x="9321" y="1"/>
                    <a:pt x="13017" y="12699"/>
                    <a:pt x="11452" y="31457"/>
                  </a:cubicBezTo>
                  <a:cubicBezTo>
                    <a:pt x="9901" y="50214"/>
                    <a:pt x="0" y="52388"/>
                    <a:pt x="3827" y="74683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 rot="-4500040">
              <a:off x="-1537981" y="2415930"/>
              <a:ext cx="155745" cy="213969"/>
            </a:xfrm>
            <a:custGeom>
              <a:avLst/>
              <a:gdLst/>
              <a:ahLst/>
              <a:cxnLst/>
              <a:rect l="l" t="t" r="r" b="b"/>
              <a:pathLst>
                <a:path w="6230" h="8559" extrusionOk="0">
                  <a:moveTo>
                    <a:pt x="3587" y="0"/>
                  </a:moveTo>
                  <a:cubicBezTo>
                    <a:pt x="3371" y="0"/>
                    <a:pt x="2454" y="1346"/>
                    <a:pt x="1518" y="2567"/>
                  </a:cubicBezTo>
                  <a:cubicBezTo>
                    <a:pt x="436" y="3964"/>
                    <a:pt x="1" y="8558"/>
                    <a:pt x="2929" y="8558"/>
                  </a:cubicBezTo>
                  <a:cubicBezTo>
                    <a:pt x="3099" y="8558"/>
                    <a:pt x="3281" y="8543"/>
                    <a:pt x="3475" y="8510"/>
                  </a:cubicBezTo>
                  <a:cubicBezTo>
                    <a:pt x="3475" y="8510"/>
                    <a:pt x="6229" y="6451"/>
                    <a:pt x="4895" y="3973"/>
                  </a:cubicBezTo>
                  <a:cubicBezTo>
                    <a:pt x="3475" y="1363"/>
                    <a:pt x="3446" y="1030"/>
                    <a:pt x="3620" y="218"/>
                  </a:cubicBezTo>
                  <a:cubicBezTo>
                    <a:pt x="3649" y="67"/>
                    <a:pt x="3636" y="0"/>
                    <a:pt x="3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 rot="-4500040">
              <a:off x="-1459806" y="2433459"/>
              <a:ext cx="43149" cy="187369"/>
            </a:xfrm>
            <a:custGeom>
              <a:avLst/>
              <a:gdLst/>
              <a:ahLst/>
              <a:cxnLst/>
              <a:rect l="l" t="t" r="r" b="b"/>
              <a:pathLst>
                <a:path w="1726" h="7495" fill="none" extrusionOk="0">
                  <a:moveTo>
                    <a:pt x="1232" y="7495"/>
                  </a:moveTo>
                  <a:cubicBezTo>
                    <a:pt x="1232" y="7495"/>
                    <a:pt x="0" y="5016"/>
                    <a:pt x="855" y="3363"/>
                  </a:cubicBezTo>
                  <a:cubicBezTo>
                    <a:pt x="1725" y="1696"/>
                    <a:pt x="913" y="0"/>
                    <a:pt x="913" y="0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 rot="-4500040">
              <a:off x="-945597" y="2669835"/>
              <a:ext cx="155770" cy="214244"/>
            </a:xfrm>
            <a:custGeom>
              <a:avLst/>
              <a:gdLst/>
              <a:ahLst/>
              <a:cxnLst/>
              <a:rect l="l" t="t" r="r" b="b"/>
              <a:pathLst>
                <a:path w="6231" h="8570" extrusionOk="0">
                  <a:moveTo>
                    <a:pt x="3581" y="1"/>
                  </a:moveTo>
                  <a:cubicBezTo>
                    <a:pt x="3374" y="1"/>
                    <a:pt x="2456" y="1356"/>
                    <a:pt x="1519" y="2566"/>
                  </a:cubicBezTo>
                  <a:cubicBezTo>
                    <a:pt x="435" y="3965"/>
                    <a:pt x="1" y="8570"/>
                    <a:pt x="2941" y="8570"/>
                  </a:cubicBezTo>
                  <a:cubicBezTo>
                    <a:pt x="3109" y="8570"/>
                    <a:pt x="3287" y="8555"/>
                    <a:pt x="3476" y="8524"/>
                  </a:cubicBezTo>
                  <a:cubicBezTo>
                    <a:pt x="3476" y="8524"/>
                    <a:pt x="6230" y="6451"/>
                    <a:pt x="4897" y="3987"/>
                  </a:cubicBezTo>
                  <a:cubicBezTo>
                    <a:pt x="3476" y="1363"/>
                    <a:pt x="3447" y="1044"/>
                    <a:pt x="3606" y="218"/>
                  </a:cubicBezTo>
                  <a:cubicBezTo>
                    <a:pt x="3638" y="68"/>
                    <a:pt x="3627" y="1"/>
                    <a:pt x="3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 rot="-4500040">
              <a:off x="-867201" y="2687545"/>
              <a:ext cx="43149" cy="187369"/>
            </a:xfrm>
            <a:custGeom>
              <a:avLst/>
              <a:gdLst/>
              <a:ahLst/>
              <a:cxnLst/>
              <a:rect l="l" t="t" r="r" b="b"/>
              <a:pathLst>
                <a:path w="1726" h="7495" fill="none" extrusionOk="0">
                  <a:moveTo>
                    <a:pt x="1232" y="7495"/>
                  </a:moveTo>
                  <a:cubicBezTo>
                    <a:pt x="1232" y="7495"/>
                    <a:pt x="0" y="5016"/>
                    <a:pt x="856" y="3349"/>
                  </a:cubicBezTo>
                  <a:cubicBezTo>
                    <a:pt x="1725" y="1682"/>
                    <a:pt x="914" y="0"/>
                    <a:pt x="914" y="0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 rot="-4500040">
              <a:off x="-1335958" y="2297836"/>
              <a:ext cx="255417" cy="122596"/>
            </a:xfrm>
            <a:custGeom>
              <a:avLst/>
              <a:gdLst/>
              <a:ahLst/>
              <a:cxnLst/>
              <a:rect l="l" t="t" r="r" b="b"/>
              <a:pathLst>
                <a:path w="10217" h="4904" extrusionOk="0">
                  <a:moveTo>
                    <a:pt x="5739" y="0"/>
                  </a:moveTo>
                  <a:cubicBezTo>
                    <a:pt x="3648" y="0"/>
                    <a:pt x="0" y="1651"/>
                    <a:pt x="1780" y="4315"/>
                  </a:cubicBezTo>
                  <a:cubicBezTo>
                    <a:pt x="1780" y="4315"/>
                    <a:pt x="2854" y="4903"/>
                    <a:pt x="4084" y="4903"/>
                  </a:cubicBezTo>
                  <a:cubicBezTo>
                    <a:pt x="4915" y="4903"/>
                    <a:pt x="5816" y="4635"/>
                    <a:pt x="6506" y="3735"/>
                  </a:cubicBezTo>
                  <a:cubicBezTo>
                    <a:pt x="8289" y="1358"/>
                    <a:pt x="8579" y="1198"/>
                    <a:pt x="9405" y="1010"/>
                  </a:cubicBezTo>
                  <a:cubicBezTo>
                    <a:pt x="10217" y="821"/>
                    <a:pt x="8216" y="502"/>
                    <a:pt x="6390" y="67"/>
                  </a:cubicBezTo>
                  <a:cubicBezTo>
                    <a:pt x="6201" y="22"/>
                    <a:pt x="5980" y="0"/>
                    <a:pt x="5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 rot="-4500040">
              <a:off x="-1284246" y="2327040"/>
              <a:ext cx="167095" cy="84822"/>
            </a:xfrm>
            <a:custGeom>
              <a:avLst/>
              <a:gdLst/>
              <a:ahLst/>
              <a:cxnLst/>
              <a:rect l="l" t="t" r="r" b="b"/>
              <a:pathLst>
                <a:path w="6684" h="3393" fill="none" extrusionOk="0">
                  <a:moveTo>
                    <a:pt x="1" y="3393"/>
                  </a:moveTo>
                  <a:cubicBezTo>
                    <a:pt x="1" y="3393"/>
                    <a:pt x="1740" y="1247"/>
                    <a:pt x="3610" y="1334"/>
                  </a:cubicBezTo>
                  <a:cubicBezTo>
                    <a:pt x="5480" y="1436"/>
                    <a:pt x="6683" y="1"/>
                    <a:pt x="6683" y="1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 rot="-4500040">
              <a:off x="-546672" y="2483663"/>
              <a:ext cx="255717" cy="122546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5746" y="1"/>
                  </a:moveTo>
                  <a:cubicBezTo>
                    <a:pt x="3653" y="1"/>
                    <a:pt x="0" y="1641"/>
                    <a:pt x="1792" y="4316"/>
                  </a:cubicBezTo>
                  <a:cubicBezTo>
                    <a:pt x="1792" y="4316"/>
                    <a:pt x="2861" y="4901"/>
                    <a:pt x="4084" y="4901"/>
                  </a:cubicBezTo>
                  <a:cubicBezTo>
                    <a:pt x="4915" y="4901"/>
                    <a:pt x="5817" y="4631"/>
                    <a:pt x="6504" y="3721"/>
                  </a:cubicBezTo>
                  <a:cubicBezTo>
                    <a:pt x="8301" y="1358"/>
                    <a:pt x="8591" y="1199"/>
                    <a:pt x="9403" y="1011"/>
                  </a:cubicBezTo>
                  <a:cubicBezTo>
                    <a:pt x="10229" y="808"/>
                    <a:pt x="8229" y="489"/>
                    <a:pt x="6402" y="68"/>
                  </a:cubicBezTo>
                  <a:cubicBezTo>
                    <a:pt x="6212" y="23"/>
                    <a:pt x="5989" y="1"/>
                    <a:pt x="57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 rot="-4500040">
              <a:off x="-494944" y="2512879"/>
              <a:ext cx="167445" cy="84822"/>
            </a:xfrm>
            <a:custGeom>
              <a:avLst/>
              <a:gdLst/>
              <a:ahLst/>
              <a:cxnLst/>
              <a:rect l="l" t="t" r="r" b="b"/>
              <a:pathLst>
                <a:path w="6698" h="3393" fill="none" extrusionOk="0">
                  <a:moveTo>
                    <a:pt x="1" y="3393"/>
                  </a:moveTo>
                  <a:cubicBezTo>
                    <a:pt x="1" y="3393"/>
                    <a:pt x="1755" y="1233"/>
                    <a:pt x="3625" y="1334"/>
                  </a:cubicBezTo>
                  <a:cubicBezTo>
                    <a:pt x="5494" y="1436"/>
                    <a:pt x="6698" y="1"/>
                    <a:pt x="6698" y="1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 rot="-4500040">
              <a:off x="-691904" y="2389105"/>
              <a:ext cx="161695" cy="211819"/>
            </a:xfrm>
            <a:custGeom>
              <a:avLst/>
              <a:gdLst/>
              <a:ahLst/>
              <a:cxnLst/>
              <a:rect l="l" t="t" r="r" b="b"/>
              <a:pathLst>
                <a:path w="6468" h="8473" extrusionOk="0">
                  <a:moveTo>
                    <a:pt x="4483" y="1"/>
                  </a:moveTo>
                  <a:cubicBezTo>
                    <a:pt x="4258" y="1"/>
                    <a:pt x="3210" y="1241"/>
                    <a:pt x="2162" y="2348"/>
                  </a:cubicBezTo>
                  <a:cubicBezTo>
                    <a:pt x="901" y="3665"/>
                    <a:pt x="0" y="8473"/>
                    <a:pt x="3290" y="8473"/>
                  </a:cubicBezTo>
                  <a:cubicBezTo>
                    <a:pt x="3366" y="8473"/>
                    <a:pt x="3444" y="8470"/>
                    <a:pt x="3525" y="8465"/>
                  </a:cubicBezTo>
                  <a:cubicBezTo>
                    <a:pt x="3525" y="8465"/>
                    <a:pt x="6468" y="6682"/>
                    <a:pt x="5395" y="4087"/>
                  </a:cubicBezTo>
                  <a:cubicBezTo>
                    <a:pt x="4250" y="1347"/>
                    <a:pt x="4250" y="1014"/>
                    <a:pt x="4496" y="217"/>
                  </a:cubicBezTo>
                  <a:cubicBezTo>
                    <a:pt x="4542" y="67"/>
                    <a:pt x="4534" y="1"/>
                    <a:pt x="4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 rot="-4500040">
              <a:off x="-613021" y="2398290"/>
              <a:ext cx="51473" cy="187369"/>
            </a:xfrm>
            <a:custGeom>
              <a:avLst/>
              <a:gdLst/>
              <a:ahLst/>
              <a:cxnLst/>
              <a:rect l="l" t="t" r="r" b="b"/>
              <a:pathLst>
                <a:path w="2059" h="7495" fill="none" extrusionOk="0">
                  <a:moveTo>
                    <a:pt x="986" y="7495"/>
                  </a:moveTo>
                  <a:cubicBezTo>
                    <a:pt x="986" y="7495"/>
                    <a:pt x="0" y="4900"/>
                    <a:pt x="1029" y="3334"/>
                  </a:cubicBezTo>
                  <a:cubicBezTo>
                    <a:pt x="2059" y="1769"/>
                    <a:pt x="1421" y="0"/>
                    <a:pt x="1421" y="0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 rot="-4500040">
              <a:off x="-1022085" y="2413095"/>
              <a:ext cx="255392" cy="122521"/>
            </a:xfrm>
            <a:custGeom>
              <a:avLst/>
              <a:gdLst/>
              <a:ahLst/>
              <a:cxnLst/>
              <a:rect l="l" t="t" r="r" b="b"/>
              <a:pathLst>
                <a:path w="10216" h="4901" extrusionOk="0">
                  <a:moveTo>
                    <a:pt x="5733" y="1"/>
                  </a:moveTo>
                  <a:cubicBezTo>
                    <a:pt x="3642" y="1"/>
                    <a:pt x="0" y="1640"/>
                    <a:pt x="1779" y="4315"/>
                  </a:cubicBezTo>
                  <a:cubicBezTo>
                    <a:pt x="1779" y="4315"/>
                    <a:pt x="2848" y="4901"/>
                    <a:pt x="4073" y="4901"/>
                  </a:cubicBezTo>
                  <a:cubicBezTo>
                    <a:pt x="4907" y="4901"/>
                    <a:pt x="5813" y="4630"/>
                    <a:pt x="6505" y="3721"/>
                  </a:cubicBezTo>
                  <a:cubicBezTo>
                    <a:pt x="8302" y="1358"/>
                    <a:pt x="8578" y="1199"/>
                    <a:pt x="9404" y="1010"/>
                  </a:cubicBezTo>
                  <a:cubicBezTo>
                    <a:pt x="10216" y="822"/>
                    <a:pt x="8215" y="488"/>
                    <a:pt x="6389" y="68"/>
                  </a:cubicBezTo>
                  <a:cubicBezTo>
                    <a:pt x="6198" y="23"/>
                    <a:pt x="5976" y="1"/>
                    <a:pt x="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 rot="-4500040">
              <a:off x="-970328" y="2442290"/>
              <a:ext cx="167095" cy="84822"/>
            </a:xfrm>
            <a:custGeom>
              <a:avLst/>
              <a:gdLst/>
              <a:ahLst/>
              <a:cxnLst/>
              <a:rect l="l" t="t" r="r" b="b"/>
              <a:pathLst>
                <a:path w="6684" h="3393" fill="none" extrusionOk="0">
                  <a:moveTo>
                    <a:pt x="1" y="3392"/>
                  </a:moveTo>
                  <a:cubicBezTo>
                    <a:pt x="1" y="3392"/>
                    <a:pt x="1740" y="1232"/>
                    <a:pt x="3610" y="1334"/>
                  </a:cubicBezTo>
                  <a:cubicBezTo>
                    <a:pt x="5480" y="1435"/>
                    <a:pt x="6683" y="0"/>
                    <a:pt x="6683" y="0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 rot="-4500040">
              <a:off x="-846732" y="2560031"/>
              <a:ext cx="159220" cy="212944"/>
            </a:xfrm>
            <a:custGeom>
              <a:avLst/>
              <a:gdLst/>
              <a:ahLst/>
              <a:cxnLst/>
              <a:rect l="l" t="t" r="r" b="b"/>
              <a:pathLst>
                <a:path w="6369" h="8518" extrusionOk="0">
                  <a:moveTo>
                    <a:pt x="4055" y="0"/>
                  </a:moveTo>
                  <a:cubicBezTo>
                    <a:pt x="3834" y="0"/>
                    <a:pt x="2852" y="1292"/>
                    <a:pt x="1860" y="2450"/>
                  </a:cubicBezTo>
                  <a:cubicBezTo>
                    <a:pt x="689" y="3816"/>
                    <a:pt x="1" y="8518"/>
                    <a:pt x="3106" y="8518"/>
                  </a:cubicBezTo>
                  <a:cubicBezTo>
                    <a:pt x="3230" y="8518"/>
                    <a:pt x="3361" y="8510"/>
                    <a:pt x="3498" y="8495"/>
                  </a:cubicBezTo>
                  <a:cubicBezTo>
                    <a:pt x="3498" y="8495"/>
                    <a:pt x="6368" y="6581"/>
                    <a:pt x="5165" y="4044"/>
                  </a:cubicBezTo>
                  <a:cubicBezTo>
                    <a:pt x="3889" y="1363"/>
                    <a:pt x="3875" y="1029"/>
                    <a:pt x="4078" y="217"/>
                  </a:cubicBezTo>
                  <a:cubicBezTo>
                    <a:pt x="4115" y="67"/>
                    <a:pt x="4105" y="0"/>
                    <a:pt x="40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 rot="-4500040">
              <a:off x="-767680" y="2573175"/>
              <a:ext cx="47499" cy="187719"/>
            </a:xfrm>
            <a:custGeom>
              <a:avLst/>
              <a:gdLst/>
              <a:ahLst/>
              <a:cxnLst/>
              <a:rect l="l" t="t" r="r" b="b"/>
              <a:pathLst>
                <a:path w="1900" h="7509" fill="none" extrusionOk="0">
                  <a:moveTo>
                    <a:pt x="1102" y="7509"/>
                  </a:moveTo>
                  <a:cubicBezTo>
                    <a:pt x="1102" y="7509"/>
                    <a:pt x="0" y="4958"/>
                    <a:pt x="942" y="3349"/>
                  </a:cubicBezTo>
                  <a:cubicBezTo>
                    <a:pt x="1899" y="1725"/>
                    <a:pt x="1174" y="0"/>
                    <a:pt x="1174" y="0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 rot="-4500040">
              <a:off x="-1360322" y="2492501"/>
              <a:ext cx="171795" cy="167220"/>
            </a:xfrm>
            <a:custGeom>
              <a:avLst/>
              <a:gdLst/>
              <a:ahLst/>
              <a:cxnLst/>
              <a:rect l="l" t="t" r="r" b="b"/>
              <a:pathLst>
                <a:path w="6872" h="6689" extrusionOk="0">
                  <a:moveTo>
                    <a:pt x="221" y="1"/>
                  </a:moveTo>
                  <a:cubicBezTo>
                    <a:pt x="1" y="1"/>
                    <a:pt x="508" y="1659"/>
                    <a:pt x="885" y="3242"/>
                  </a:cubicBezTo>
                  <a:cubicBezTo>
                    <a:pt x="1195" y="4534"/>
                    <a:pt x="3149" y="6688"/>
                    <a:pt x="4885" y="6688"/>
                  </a:cubicBezTo>
                  <a:cubicBezTo>
                    <a:pt x="5584" y="6688"/>
                    <a:pt x="6248" y="6339"/>
                    <a:pt x="6756" y="5445"/>
                  </a:cubicBezTo>
                  <a:cubicBezTo>
                    <a:pt x="6756" y="5445"/>
                    <a:pt x="6871" y="2010"/>
                    <a:pt x="4103" y="1488"/>
                  </a:cubicBezTo>
                  <a:cubicBezTo>
                    <a:pt x="1189" y="952"/>
                    <a:pt x="914" y="763"/>
                    <a:pt x="377" y="125"/>
                  </a:cubicBezTo>
                  <a:cubicBezTo>
                    <a:pt x="306" y="40"/>
                    <a:pt x="255" y="1"/>
                    <a:pt x="2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 rot="-4500040">
              <a:off x="-1343821" y="2505045"/>
              <a:ext cx="151120" cy="111297"/>
            </a:xfrm>
            <a:custGeom>
              <a:avLst/>
              <a:gdLst/>
              <a:ahLst/>
              <a:cxnLst/>
              <a:rect l="l" t="t" r="r" b="b"/>
              <a:pathLst>
                <a:path w="6045" h="4452" fill="none" extrusionOk="0">
                  <a:moveTo>
                    <a:pt x="6045" y="4451"/>
                  </a:moveTo>
                  <a:cubicBezTo>
                    <a:pt x="6045" y="4451"/>
                    <a:pt x="3334" y="3857"/>
                    <a:pt x="2580" y="2132"/>
                  </a:cubicBezTo>
                  <a:cubicBezTo>
                    <a:pt x="1827" y="421"/>
                    <a:pt x="0" y="1"/>
                    <a:pt x="0" y="1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 rot="-4500040">
              <a:off x="-606781" y="2733069"/>
              <a:ext cx="155070" cy="214444"/>
            </a:xfrm>
            <a:custGeom>
              <a:avLst/>
              <a:gdLst/>
              <a:ahLst/>
              <a:cxnLst/>
              <a:rect l="l" t="t" r="r" b="b"/>
              <a:pathLst>
                <a:path w="6203" h="8578" extrusionOk="0">
                  <a:moveTo>
                    <a:pt x="3472" y="1"/>
                  </a:moveTo>
                  <a:cubicBezTo>
                    <a:pt x="3258" y="1"/>
                    <a:pt x="2360" y="1370"/>
                    <a:pt x="1434" y="2594"/>
                  </a:cubicBezTo>
                  <a:cubicBezTo>
                    <a:pt x="383" y="3999"/>
                    <a:pt x="0" y="8577"/>
                    <a:pt x="2897" y="8577"/>
                  </a:cubicBezTo>
                  <a:cubicBezTo>
                    <a:pt x="3078" y="8577"/>
                    <a:pt x="3271" y="8560"/>
                    <a:pt x="3478" y="8522"/>
                  </a:cubicBezTo>
                  <a:cubicBezTo>
                    <a:pt x="3478" y="8522"/>
                    <a:pt x="6203" y="6420"/>
                    <a:pt x="4840" y="3956"/>
                  </a:cubicBezTo>
                  <a:cubicBezTo>
                    <a:pt x="3391" y="1376"/>
                    <a:pt x="3347" y="1042"/>
                    <a:pt x="3507" y="216"/>
                  </a:cubicBezTo>
                  <a:cubicBezTo>
                    <a:pt x="3533" y="67"/>
                    <a:pt x="3519" y="1"/>
                    <a:pt x="34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 rot="-4500040">
              <a:off x="-528560" y="2751688"/>
              <a:ext cx="42074" cy="187394"/>
            </a:xfrm>
            <a:custGeom>
              <a:avLst/>
              <a:gdLst/>
              <a:ahLst/>
              <a:cxnLst/>
              <a:rect l="l" t="t" r="r" b="b"/>
              <a:pathLst>
                <a:path w="1683" h="7496" fill="none" extrusionOk="0">
                  <a:moveTo>
                    <a:pt x="1277" y="7495"/>
                  </a:moveTo>
                  <a:cubicBezTo>
                    <a:pt x="1277" y="7495"/>
                    <a:pt x="1" y="5031"/>
                    <a:pt x="842" y="3349"/>
                  </a:cubicBezTo>
                  <a:cubicBezTo>
                    <a:pt x="1682" y="1682"/>
                    <a:pt x="842" y="1"/>
                    <a:pt x="842" y="1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 rot="-4500040">
              <a:off x="-1040020" y="2807924"/>
              <a:ext cx="171795" cy="167220"/>
            </a:xfrm>
            <a:custGeom>
              <a:avLst/>
              <a:gdLst/>
              <a:ahLst/>
              <a:cxnLst/>
              <a:rect l="l" t="t" r="r" b="b"/>
              <a:pathLst>
                <a:path w="6872" h="6689" extrusionOk="0">
                  <a:moveTo>
                    <a:pt x="220" y="1"/>
                  </a:moveTo>
                  <a:cubicBezTo>
                    <a:pt x="0" y="1"/>
                    <a:pt x="508" y="1659"/>
                    <a:pt x="884" y="3242"/>
                  </a:cubicBezTo>
                  <a:cubicBezTo>
                    <a:pt x="1195" y="4534"/>
                    <a:pt x="3148" y="6688"/>
                    <a:pt x="4885" y="6688"/>
                  </a:cubicBezTo>
                  <a:cubicBezTo>
                    <a:pt x="5584" y="6688"/>
                    <a:pt x="6248" y="6339"/>
                    <a:pt x="6755" y="5445"/>
                  </a:cubicBezTo>
                  <a:cubicBezTo>
                    <a:pt x="6755" y="5445"/>
                    <a:pt x="6871" y="2010"/>
                    <a:pt x="4117" y="1502"/>
                  </a:cubicBezTo>
                  <a:cubicBezTo>
                    <a:pt x="1189" y="951"/>
                    <a:pt x="913" y="777"/>
                    <a:pt x="377" y="125"/>
                  </a:cubicBezTo>
                  <a:cubicBezTo>
                    <a:pt x="305" y="40"/>
                    <a:pt x="254" y="1"/>
                    <a:pt x="2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 rot="-4500040">
              <a:off x="-1023535" y="2820480"/>
              <a:ext cx="151145" cy="111297"/>
            </a:xfrm>
            <a:custGeom>
              <a:avLst/>
              <a:gdLst/>
              <a:ahLst/>
              <a:cxnLst/>
              <a:rect l="l" t="t" r="r" b="b"/>
              <a:pathLst>
                <a:path w="6046" h="4452" fill="none" extrusionOk="0">
                  <a:moveTo>
                    <a:pt x="6046" y="4451"/>
                  </a:moveTo>
                  <a:cubicBezTo>
                    <a:pt x="6046" y="4451"/>
                    <a:pt x="3335" y="3857"/>
                    <a:pt x="2581" y="2146"/>
                  </a:cubicBezTo>
                  <a:cubicBezTo>
                    <a:pt x="1827" y="421"/>
                    <a:pt x="1" y="1"/>
                    <a:pt x="1" y="1"/>
                  </a:cubicBezTo>
                </a:path>
              </a:pathLst>
            </a:custGeom>
            <a:solidFill>
              <a:schemeClr val="accent6"/>
            </a:solidFill>
            <a:ln w="290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1066;p40"/>
          <p:cNvSpPr txBox="1">
            <a:spLocks noGrp="1"/>
          </p:cNvSpPr>
          <p:nvPr>
            <p:ph type="title"/>
          </p:nvPr>
        </p:nvSpPr>
        <p:spPr>
          <a:xfrm flipH="1">
            <a:off x="791691" y="586988"/>
            <a:ext cx="7674901" cy="537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Metode Pada Class Q Learning</a:t>
            </a:r>
            <a:endParaRPr sz="2400" dirty="0"/>
          </a:p>
        </p:txBody>
      </p:sp>
      <p:sp>
        <p:nvSpPr>
          <p:cNvPr id="1070" name="Google Shape;1070;p40"/>
          <p:cNvSpPr/>
          <p:nvPr/>
        </p:nvSpPr>
        <p:spPr>
          <a:xfrm rot="7542999">
            <a:off x="176092" y="345111"/>
            <a:ext cx="820534" cy="330506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0"/>
          <p:cNvSpPr/>
          <p:nvPr/>
        </p:nvSpPr>
        <p:spPr>
          <a:xfrm rot="-2700000">
            <a:off x="8214758" y="4442295"/>
            <a:ext cx="820527" cy="330502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DC31D-6556-6D6A-7B17-E44025C9FCCF}"/>
              </a:ext>
            </a:extLst>
          </p:cNvPr>
          <p:cNvSpPr txBox="1"/>
          <p:nvPr/>
        </p:nvSpPr>
        <p:spPr>
          <a:xfrm>
            <a:off x="2277693" y="1124393"/>
            <a:ext cx="559807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Function for choosing the action for the agent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choose_action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Function for learning and updating Q-table with new knowledge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learn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next_state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Adding to the Q-table new states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check_state_exist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Printing the Q-table with state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print_q_table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Plotting the results for the number of step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plot_results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8" name="Google Shape;1078;p41"/>
          <p:cNvGrpSpPr/>
          <p:nvPr/>
        </p:nvGrpSpPr>
        <p:grpSpPr>
          <a:xfrm rot="286675" flipH="1">
            <a:off x="8315667" y="4166754"/>
            <a:ext cx="415375" cy="766251"/>
            <a:chOff x="61662" y="1977920"/>
            <a:chExt cx="415344" cy="766194"/>
          </a:xfrm>
        </p:grpSpPr>
        <p:sp>
          <p:nvSpPr>
            <p:cNvPr id="1079" name="Google Shape;1079;p41"/>
            <p:cNvSpPr/>
            <p:nvPr/>
          </p:nvSpPr>
          <p:spPr>
            <a:xfrm rot="-1201159">
              <a:off x="215461" y="2022749"/>
              <a:ext cx="86712" cy="728525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 rot="-1201506">
              <a:off x="365276" y="2474106"/>
              <a:ext cx="64677" cy="193012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 rot="-1201159">
              <a:off x="111195" y="1988142"/>
              <a:ext cx="70453" cy="60818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 rot="-1201159">
              <a:off x="136792" y="2068428"/>
              <a:ext cx="47303" cy="77513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 rot="-1201159">
              <a:off x="73549" y="1992241"/>
              <a:ext cx="43687" cy="77153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 rot="-1201159">
              <a:off x="101405" y="2094491"/>
              <a:ext cx="43971" cy="77229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 rot="-1201159">
              <a:off x="151781" y="2132990"/>
              <a:ext cx="70623" cy="60742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 rot="-1201159">
              <a:off x="180217" y="2195517"/>
              <a:ext cx="47208" cy="77551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 rot="-1201159">
              <a:off x="114762" y="2139878"/>
              <a:ext cx="43801" cy="76964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 rot="-1201159">
              <a:off x="144897" y="2221383"/>
              <a:ext cx="43801" cy="77153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41"/>
            <p:cNvSpPr/>
            <p:nvPr/>
          </p:nvSpPr>
          <p:spPr>
            <a:xfrm rot="-1201159">
              <a:off x="240783" y="2326306"/>
              <a:ext cx="64093" cy="66023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1"/>
            <p:cNvSpPr/>
            <p:nvPr/>
          </p:nvSpPr>
          <p:spPr>
            <a:xfrm rot="-1201159">
              <a:off x="294948" y="2386419"/>
              <a:ext cx="40716" cy="807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 rot="-1201159">
              <a:off x="196443" y="2335673"/>
              <a:ext cx="50615" cy="73008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 rot="-1201159">
              <a:off x="250653" y="2406715"/>
              <a:ext cx="50634" cy="73273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41"/>
            <p:cNvSpPr/>
            <p:nvPr/>
          </p:nvSpPr>
          <p:spPr>
            <a:xfrm rot="-1201159">
              <a:off x="379870" y="2428424"/>
              <a:ext cx="94246" cy="33523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 rot="-1201159">
              <a:off x="368049" y="2504617"/>
              <a:ext cx="74352" cy="56957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1"/>
            <p:cNvSpPr/>
            <p:nvPr/>
          </p:nvSpPr>
          <p:spPr>
            <a:xfrm rot="-1201159">
              <a:off x="363312" y="2396528"/>
              <a:ext cx="29150" cy="85804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 rot="-1201159">
              <a:off x="351570" y="2489006"/>
              <a:ext cx="29131" cy="85880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7" name="Google Shape;1097;p41"/>
          <p:cNvGrpSpPr/>
          <p:nvPr/>
        </p:nvGrpSpPr>
        <p:grpSpPr>
          <a:xfrm rot="-286675">
            <a:off x="397080" y="3957794"/>
            <a:ext cx="415375" cy="766251"/>
            <a:chOff x="61662" y="1977920"/>
            <a:chExt cx="415344" cy="766194"/>
          </a:xfrm>
        </p:grpSpPr>
        <p:sp>
          <p:nvSpPr>
            <p:cNvPr id="1098" name="Google Shape;1098;p41"/>
            <p:cNvSpPr/>
            <p:nvPr/>
          </p:nvSpPr>
          <p:spPr>
            <a:xfrm rot="-1201159">
              <a:off x="215461" y="2022749"/>
              <a:ext cx="86712" cy="728525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1"/>
            <p:cNvSpPr/>
            <p:nvPr/>
          </p:nvSpPr>
          <p:spPr>
            <a:xfrm rot="-1201506">
              <a:off x="365276" y="2474106"/>
              <a:ext cx="64677" cy="193012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1"/>
            <p:cNvSpPr/>
            <p:nvPr/>
          </p:nvSpPr>
          <p:spPr>
            <a:xfrm rot="-1201159">
              <a:off x="111195" y="1988142"/>
              <a:ext cx="70453" cy="60818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1"/>
            <p:cNvSpPr/>
            <p:nvPr/>
          </p:nvSpPr>
          <p:spPr>
            <a:xfrm rot="-1201159">
              <a:off x="136792" y="2068428"/>
              <a:ext cx="47303" cy="77513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 rot="-1201159">
              <a:off x="73549" y="1992241"/>
              <a:ext cx="43687" cy="77153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 rot="-1201159">
              <a:off x="101405" y="2094491"/>
              <a:ext cx="43971" cy="77229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1"/>
            <p:cNvSpPr/>
            <p:nvPr/>
          </p:nvSpPr>
          <p:spPr>
            <a:xfrm rot="-1201159">
              <a:off x="151781" y="2132990"/>
              <a:ext cx="70623" cy="60742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 rot="-1201159">
              <a:off x="180217" y="2195517"/>
              <a:ext cx="47208" cy="77551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 rot="-1201159">
              <a:off x="114762" y="2139878"/>
              <a:ext cx="43801" cy="76964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1"/>
            <p:cNvSpPr/>
            <p:nvPr/>
          </p:nvSpPr>
          <p:spPr>
            <a:xfrm rot="-1201159">
              <a:off x="144897" y="2221383"/>
              <a:ext cx="43801" cy="77153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 rot="-1201159">
              <a:off x="240783" y="2326306"/>
              <a:ext cx="64093" cy="66023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 rot="-1201159">
              <a:off x="294948" y="2386419"/>
              <a:ext cx="40716" cy="807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 rot="-1201159">
              <a:off x="196443" y="2335673"/>
              <a:ext cx="50615" cy="73008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 rot="-1201159">
              <a:off x="250653" y="2406715"/>
              <a:ext cx="50634" cy="73273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 rot="-1201159">
              <a:off x="379870" y="2428424"/>
              <a:ext cx="94246" cy="33523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 rot="-1201159">
              <a:off x="368049" y="2504617"/>
              <a:ext cx="74352" cy="56957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 rot="-1201159">
              <a:off x="363312" y="2396528"/>
              <a:ext cx="29150" cy="85804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1115;p41"/>
            <p:cNvSpPr/>
            <p:nvPr/>
          </p:nvSpPr>
          <p:spPr>
            <a:xfrm rot="-1201159">
              <a:off x="351570" y="2489006"/>
              <a:ext cx="29131" cy="85880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41"/>
          <p:cNvSpPr/>
          <p:nvPr/>
        </p:nvSpPr>
        <p:spPr>
          <a:xfrm rot="19197657" flipH="1">
            <a:off x="194299" y="446868"/>
            <a:ext cx="847882" cy="287365"/>
          </a:xfrm>
          <a:prstGeom prst="rect">
            <a:avLst/>
          </a:prstGeom>
          <a:solidFill>
            <a:srgbClr val="F5C6A6">
              <a:alpha val="66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8" name="Google Shape;1118;p41"/>
          <p:cNvGrpSpPr/>
          <p:nvPr/>
        </p:nvGrpSpPr>
        <p:grpSpPr>
          <a:xfrm rot="5853366">
            <a:off x="7629760" y="865886"/>
            <a:ext cx="2076381" cy="685010"/>
            <a:chOff x="4978688" y="3039620"/>
            <a:chExt cx="2076275" cy="684975"/>
          </a:xfrm>
        </p:grpSpPr>
        <p:sp>
          <p:nvSpPr>
            <p:cNvPr id="1119" name="Google Shape;1119;p41"/>
            <p:cNvSpPr/>
            <p:nvPr/>
          </p:nvSpPr>
          <p:spPr>
            <a:xfrm rot="-5400000">
              <a:off x="5998575" y="2608758"/>
              <a:ext cx="244625" cy="1868150"/>
            </a:xfrm>
            <a:custGeom>
              <a:avLst/>
              <a:gdLst/>
              <a:ahLst/>
              <a:cxnLst/>
              <a:rect l="l" t="t" r="r" b="b"/>
              <a:pathLst>
                <a:path w="9785" h="74726" fill="none" extrusionOk="0">
                  <a:moveTo>
                    <a:pt x="5929" y="1"/>
                  </a:moveTo>
                  <a:cubicBezTo>
                    <a:pt x="5929" y="1"/>
                    <a:pt x="9785" y="27499"/>
                    <a:pt x="3740" y="41386"/>
                  </a:cubicBezTo>
                  <a:cubicBezTo>
                    <a:pt x="0" y="49996"/>
                    <a:pt x="2435" y="63912"/>
                    <a:pt x="2812" y="74726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 rot="-5400000">
              <a:off x="5451550" y="3046708"/>
              <a:ext cx="310225" cy="595450"/>
            </a:xfrm>
            <a:custGeom>
              <a:avLst/>
              <a:gdLst/>
              <a:ahLst/>
              <a:cxnLst/>
              <a:rect l="l" t="t" r="r" b="b"/>
              <a:pathLst>
                <a:path w="12409" h="23818" fill="none" extrusionOk="0">
                  <a:moveTo>
                    <a:pt x="10858" y="1"/>
                  </a:moveTo>
                  <a:cubicBezTo>
                    <a:pt x="10858" y="1"/>
                    <a:pt x="12409" y="4625"/>
                    <a:pt x="8814" y="10539"/>
                  </a:cubicBezTo>
                  <a:cubicBezTo>
                    <a:pt x="5205" y="16453"/>
                    <a:pt x="1" y="23817"/>
                    <a:pt x="1" y="23817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 rot="-5400000">
              <a:off x="6216013" y="3187845"/>
              <a:ext cx="271450" cy="595450"/>
            </a:xfrm>
            <a:custGeom>
              <a:avLst/>
              <a:gdLst/>
              <a:ahLst/>
              <a:cxnLst/>
              <a:rect l="l" t="t" r="r" b="b"/>
              <a:pathLst>
                <a:path w="10858" h="23818" fill="none" extrusionOk="0">
                  <a:moveTo>
                    <a:pt x="10857" y="1"/>
                  </a:moveTo>
                  <a:cubicBezTo>
                    <a:pt x="10857" y="1"/>
                    <a:pt x="7813" y="3683"/>
                    <a:pt x="8799" y="10539"/>
                  </a:cubicBezTo>
                  <a:cubicBezTo>
                    <a:pt x="9828" y="17729"/>
                    <a:pt x="0" y="23817"/>
                    <a:pt x="0" y="23817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 rot="-5400000">
              <a:off x="5286313" y="3124970"/>
              <a:ext cx="101125" cy="118925"/>
            </a:xfrm>
            <a:custGeom>
              <a:avLst/>
              <a:gdLst/>
              <a:ahLst/>
              <a:cxnLst/>
              <a:rect l="l" t="t" r="r" b="b"/>
              <a:pathLst>
                <a:path w="4045" h="4757" extrusionOk="0">
                  <a:moveTo>
                    <a:pt x="4045" y="0"/>
                  </a:moveTo>
                  <a:lnTo>
                    <a:pt x="653" y="1436"/>
                  </a:lnTo>
                  <a:lnTo>
                    <a:pt x="1" y="4509"/>
                  </a:lnTo>
                  <a:cubicBezTo>
                    <a:pt x="1" y="4509"/>
                    <a:pt x="387" y="4756"/>
                    <a:pt x="804" y="4756"/>
                  </a:cubicBezTo>
                  <a:cubicBezTo>
                    <a:pt x="1100" y="4756"/>
                    <a:pt x="1411" y="4632"/>
                    <a:pt x="1610" y="4204"/>
                  </a:cubicBezTo>
                  <a:cubicBezTo>
                    <a:pt x="2102" y="3190"/>
                    <a:pt x="4045" y="1"/>
                    <a:pt x="4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 rot="-5400000">
              <a:off x="5168275" y="3142158"/>
              <a:ext cx="105125" cy="201600"/>
            </a:xfrm>
            <a:custGeom>
              <a:avLst/>
              <a:gdLst/>
              <a:ahLst/>
              <a:cxnLst/>
              <a:rect l="l" t="t" r="r" b="b"/>
              <a:pathLst>
                <a:path w="4205" h="8064" extrusionOk="0">
                  <a:moveTo>
                    <a:pt x="2771" y="0"/>
                  </a:moveTo>
                  <a:cubicBezTo>
                    <a:pt x="2589" y="0"/>
                    <a:pt x="2405" y="46"/>
                    <a:pt x="2233" y="149"/>
                  </a:cubicBezTo>
                  <a:cubicBezTo>
                    <a:pt x="1436" y="642"/>
                    <a:pt x="2320" y="1265"/>
                    <a:pt x="1160" y="2483"/>
                  </a:cubicBezTo>
                  <a:cubicBezTo>
                    <a:pt x="1" y="3686"/>
                    <a:pt x="189" y="6049"/>
                    <a:pt x="1001" y="7528"/>
                  </a:cubicBezTo>
                  <a:cubicBezTo>
                    <a:pt x="1209" y="7906"/>
                    <a:pt x="1427" y="8064"/>
                    <a:pt x="1645" y="8064"/>
                  </a:cubicBezTo>
                  <a:cubicBezTo>
                    <a:pt x="2276" y="8064"/>
                    <a:pt x="2899" y="6740"/>
                    <a:pt x="3233" y="5672"/>
                  </a:cubicBezTo>
                  <a:cubicBezTo>
                    <a:pt x="3683" y="4237"/>
                    <a:pt x="3726" y="4788"/>
                    <a:pt x="4089" y="4063"/>
                  </a:cubicBezTo>
                  <a:cubicBezTo>
                    <a:pt x="4147" y="3947"/>
                    <a:pt x="4205" y="2092"/>
                    <a:pt x="4147" y="1265"/>
                  </a:cubicBezTo>
                  <a:cubicBezTo>
                    <a:pt x="4090" y="606"/>
                    <a:pt x="3436" y="0"/>
                    <a:pt x="2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 rot="-5400000">
              <a:off x="5153288" y="3062920"/>
              <a:ext cx="188200" cy="160300"/>
            </a:xfrm>
            <a:custGeom>
              <a:avLst/>
              <a:gdLst/>
              <a:ahLst/>
              <a:cxnLst/>
              <a:rect l="l" t="t" r="r" b="b"/>
              <a:pathLst>
                <a:path w="7528" h="6412" extrusionOk="0">
                  <a:moveTo>
                    <a:pt x="5132" y="1"/>
                  </a:moveTo>
                  <a:cubicBezTo>
                    <a:pt x="5059" y="1"/>
                    <a:pt x="4974" y="14"/>
                    <a:pt x="4871" y="44"/>
                  </a:cubicBezTo>
                  <a:cubicBezTo>
                    <a:pt x="4190" y="233"/>
                    <a:pt x="3335" y="30"/>
                    <a:pt x="1900" y="1392"/>
                  </a:cubicBezTo>
                  <a:cubicBezTo>
                    <a:pt x="464" y="2769"/>
                    <a:pt x="1" y="5611"/>
                    <a:pt x="1" y="5611"/>
                  </a:cubicBezTo>
                  <a:cubicBezTo>
                    <a:pt x="1" y="5611"/>
                    <a:pt x="296" y="6412"/>
                    <a:pt x="558" y="6412"/>
                  </a:cubicBezTo>
                  <a:cubicBezTo>
                    <a:pt x="580" y="6412"/>
                    <a:pt x="602" y="6406"/>
                    <a:pt x="624" y="6393"/>
                  </a:cubicBezTo>
                  <a:cubicBezTo>
                    <a:pt x="885" y="6234"/>
                    <a:pt x="2653" y="5669"/>
                    <a:pt x="3320" y="5205"/>
                  </a:cubicBezTo>
                  <a:cubicBezTo>
                    <a:pt x="3987" y="4726"/>
                    <a:pt x="5002" y="3393"/>
                    <a:pt x="5726" y="1929"/>
                  </a:cubicBezTo>
                  <a:cubicBezTo>
                    <a:pt x="6055" y="1257"/>
                    <a:pt x="6521" y="1114"/>
                    <a:pt x="6895" y="1114"/>
                  </a:cubicBezTo>
                  <a:cubicBezTo>
                    <a:pt x="7171" y="1114"/>
                    <a:pt x="7397" y="1192"/>
                    <a:pt x="7480" y="1192"/>
                  </a:cubicBezTo>
                  <a:cubicBezTo>
                    <a:pt x="7527" y="1192"/>
                    <a:pt x="7528" y="1167"/>
                    <a:pt x="7466" y="1088"/>
                  </a:cubicBezTo>
                  <a:cubicBezTo>
                    <a:pt x="7161" y="697"/>
                    <a:pt x="6872" y="581"/>
                    <a:pt x="6161" y="494"/>
                  </a:cubicBezTo>
                  <a:cubicBezTo>
                    <a:pt x="5570" y="420"/>
                    <a:pt x="5544" y="1"/>
                    <a:pt x="5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 rot="-5400000">
              <a:off x="5164338" y="3276220"/>
              <a:ext cx="180500" cy="125550"/>
            </a:xfrm>
            <a:custGeom>
              <a:avLst/>
              <a:gdLst/>
              <a:ahLst/>
              <a:cxnLst/>
              <a:rect l="l" t="t" r="r" b="b"/>
              <a:pathLst>
                <a:path w="7220" h="5022" extrusionOk="0">
                  <a:moveTo>
                    <a:pt x="2319" y="1"/>
                  </a:moveTo>
                  <a:cubicBezTo>
                    <a:pt x="1805" y="1"/>
                    <a:pt x="1538" y="202"/>
                    <a:pt x="972" y="322"/>
                  </a:cubicBezTo>
                  <a:cubicBezTo>
                    <a:pt x="1" y="540"/>
                    <a:pt x="175" y="815"/>
                    <a:pt x="624" y="1337"/>
                  </a:cubicBezTo>
                  <a:cubicBezTo>
                    <a:pt x="1088" y="1859"/>
                    <a:pt x="1175" y="2830"/>
                    <a:pt x="2190" y="3453"/>
                  </a:cubicBezTo>
                  <a:cubicBezTo>
                    <a:pt x="3191" y="4045"/>
                    <a:pt x="4493" y="5021"/>
                    <a:pt x="5324" y="5021"/>
                  </a:cubicBezTo>
                  <a:cubicBezTo>
                    <a:pt x="5347" y="5021"/>
                    <a:pt x="5371" y="5021"/>
                    <a:pt x="5393" y="5019"/>
                  </a:cubicBezTo>
                  <a:cubicBezTo>
                    <a:pt x="6234" y="4947"/>
                    <a:pt x="7220" y="5004"/>
                    <a:pt x="6698" y="3787"/>
                  </a:cubicBezTo>
                  <a:cubicBezTo>
                    <a:pt x="6698" y="3787"/>
                    <a:pt x="5785" y="1062"/>
                    <a:pt x="3915" y="380"/>
                  </a:cubicBezTo>
                  <a:cubicBezTo>
                    <a:pt x="3146" y="96"/>
                    <a:pt x="2674" y="1"/>
                    <a:pt x="2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 rot="-5400000">
              <a:off x="5245675" y="3193083"/>
              <a:ext cx="112375" cy="57700"/>
            </a:xfrm>
            <a:custGeom>
              <a:avLst/>
              <a:gdLst/>
              <a:ahLst/>
              <a:cxnLst/>
              <a:rect l="l" t="t" r="r" b="b"/>
              <a:pathLst>
                <a:path w="4495" h="2308" extrusionOk="0">
                  <a:moveTo>
                    <a:pt x="3068" y="0"/>
                  </a:moveTo>
                  <a:cubicBezTo>
                    <a:pt x="2749" y="0"/>
                    <a:pt x="2491" y="426"/>
                    <a:pt x="1914" y="582"/>
                  </a:cubicBezTo>
                  <a:cubicBezTo>
                    <a:pt x="1758" y="625"/>
                    <a:pt x="1600" y="640"/>
                    <a:pt x="1445" y="640"/>
                  </a:cubicBezTo>
                  <a:cubicBezTo>
                    <a:pt x="1144" y="640"/>
                    <a:pt x="857" y="585"/>
                    <a:pt x="630" y="585"/>
                  </a:cubicBezTo>
                  <a:cubicBezTo>
                    <a:pt x="465" y="585"/>
                    <a:pt x="332" y="614"/>
                    <a:pt x="247" y="713"/>
                  </a:cubicBezTo>
                  <a:cubicBezTo>
                    <a:pt x="1" y="1017"/>
                    <a:pt x="204" y="1481"/>
                    <a:pt x="204" y="1481"/>
                  </a:cubicBezTo>
                  <a:cubicBezTo>
                    <a:pt x="204" y="1481"/>
                    <a:pt x="628" y="2076"/>
                    <a:pt x="778" y="2076"/>
                  </a:cubicBezTo>
                  <a:cubicBezTo>
                    <a:pt x="780" y="2076"/>
                    <a:pt x="782" y="2076"/>
                    <a:pt x="783" y="2075"/>
                  </a:cubicBezTo>
                  <a:cubicBezTo>
                    <a:pt x="788" y="2075"/>
                    <a:pt x="792" y="2075"/>
                    <a:pt x="798" y="2075"/>
                  </a:cubicBezTo>
                  <a:cubicBezTo>
                    <a:pt x="960" y="2075"/>
                    <a:pt x="1639" y="2278"/>
                    <a:pt x="1639" y="2278"/>
                  </a:cubicBezTo>
                  <a:cubicBezTo>
                    <a:pt x="1639" y="2278"/>
                    <a:pt x="3030" y="2307"/>
                    <a:pt x="3175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80" y="1075"/>
                    <a:pt x="4306" y="669"/>
                  </a:cubicBezTo>
                  <a:cubicBezTo>
                    <a:pt x="4132" y="263"/>
                    <a:pt x="3711" y="292"/>
                    <a:pt x="3277" y="60"/>
                  </a:cubicBezTo>
                  <a:cubicBezTo>
                    <a:pt x="3202" y="18"/>
                    <a:pt x="3134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 rot="-5400000">
              <a:off x="5274275" y="3217308"/>
              <a:ext cx="150050" cy="88975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3001" y="948"/>
                    <a:pt x="3552" y="2586"/>
                  </a:cubicBezTo>
                  <a:cubicBezTo>
                    <a:pt x="3810" y="3354"/>
                    <a:pt x="4177" y="3558"/>
                    <a:pt x="4493" y="3558"/>
                  </a:cubicBezTo>
                  <a:cubicBezTo>
                    <a:pt x="4852" y="3558"/>
                    <a:pt x="5146" y="3297"/>
                    <a:pt x="5146" y="3297"/>
                  </a:cubicBezTo>
                  <a:cubicBezTo>
                    <a:pt x="5146" y="3297"/>
                    <a:pt x="6001" y="1833"/>
                    <a:pt x="5972" y="1412"/>
                  </a:cubicBezTo>
                  <a:cubicBezTo>
                    <a:pt x="5946" y="1023"/>
                    <a:pt x="4900" y="0"/>
                    <a:pt x="2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 rot="-5400000">
              <a:off x="5218163" y="3290145"/>
              <a:ext cx="188100" cy="71950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78" y="1086"/>
                  </a:moveTo>
                  <a:cubicBezTo>
                    <a:pt x="6467" y="1086"/>
                    <a:pt x="6353" y="1092"/>
                    <a:pt x="6238" y="1104"/>
                  </a:cubicBezTo>
                  <a:lnTo>
                    <a:pt x="6238" y="1104"/>
                  </a:lnTo>
                  <a:cubicBezTo>
                    <a:pt x="7050" y="1266"/>
                    <a:pt x="7524" y="1294"/>
                    <a:pt x="7524" y="1294"/>
                  </a:cubicBezTo>
                  <a:cubicBezTo>
                    <a:pt x="7244" y="1147"/>
                    <a:pt x="6922" y="1086"/>
                    <a:pt x="6578" y="1086"/>
                  </a:cubicBezTo>
                  <a:close/>
                  <a:moveTo>
                    <a:pt x="2577" y="1"/>
                  </a:moveTo>
                  <a:cubicBezTo>
                    <a:pt x="2404" y="1"/>
                    <a:pt x="2208" y="20"/>
                    <a:pt x="1972" y="62"/>
                  </a:cubicBezTo>
                  <a:cubicBezTo>
                    <a:pt x="595" y="308"/>
                    <a:pt x="0" y="1613"/>
                    <a:pt x="348" y="2425"/>
                  </a:cubicBezTo>
                  <a:cubicBezTo>
                    <a:pt x="481" y="2747"/>
                    <a:pt x="821" y="2878"/>
                    <a:pt x="1251" y="2878"/>
                  </a:cubicBezTo>
                  <a:cubicBezTo>
                    <a:pt x="1903" y="2878"/>
                    <a:pt x="2760" y="2577"/>
                    <a:pt x="3407" y="2193"/>
                  </a:cubicBezTo>
                  <a:cubicBezTo>
                    <a:pt x="4127" y="1749"/>
                    <a:pt x="5237" y="1211"/>
                    <a:pt x="6238" y="1104"/>
                  </a:cubicBezTo>
                  <a:lnTo>
                    <a:pt x="6238" y="1104"/>
                  </a:lnTo>
                  <a:cubicBezTo>
                    <a:pt x="5879" y="1033"/>
                    <a:pt x="5453" y="935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 rot="-5400000">
              <a:off x="5209225" y="3100083"/>
              <a:ext cx="198750" cy="77825"/>
            </a:xfrm>
            <a:custGeom>
              <a:avLst/>
              <a:gdLst/>
              <a:ahLst/>
              <a:cxnLst/>
              <a:rect l="l" t="t" r="r" b="b"/>
              <a:pathLst>
                <a:path w="7950" h="3113" extrusionOk="0">
                  <a:moveTo>
                    <a:pt x="6013" y="0"/>
                  </a:moveTo>
                  <a:cubicBezTo>
                    <a:pt x="4963" y="0"/>
                    <a:pt x="3542" y="599"/>
                    <a:pt x="3542" y="599"/>
                  </a:cubicBezTo>
                  <a:cubicBezTo>
                    <a:pt x="2208" y="1542"/>
                    <a:pt x="1382" y="1614"/>
                    <a:pt x="585" y="2092"/>
                  </a:cubicBezTo>
                  <a:cubicBezTo>
                    <a:pt x="0" y="2447"/>
                    <a:pt x="205" y="2584"/>
                    <a:pt x="989" y="2584"/>
                  </a:cubicBezTo>
                  <a:cubicBezTo>
                    <a:pt x="1293" y="2584"/>
                    <a:pt x="1684" y="2564"/>
                    <a:pt x="2150" y="2527"/>
                  </a:cubicBezTo>
                  <a:cubicBezTo>
                    <a:pt x="2757" y="2480"/>
                    <a:pt x="3218" y="2444"/>
                    <a:pt x="3648" y="2444"/>
                  </a:cubicBezTo>
                  <a:cubicBezTo>
                    <a:pt x="4400" y="2444"/>
                    <a:pt x="5058" y="2554"/>
                    <a:pt x="6238" y="2904"/>
                  </a:cubicBezTo>
                  <a:cubicBezTo>
                    <a:pt x="6743" y="3053"/>
                    <a:pt x="7087" y="3113"/>
                    <a:pt x="7320" y="3113"/>
                  </a:cubicBezTo>
                  <a:cubicBezTo>
                    <a:pt x="7949" y="3113"/>
                    <a:pt x="7763" y="2675"/>
                    <a:pt x="7731" y="2368"/>
                  </a:cubicBezTo>
                  <a:cubicBezTo>
                    <a:pt x="7702" y="1947"/>
                    <a:pt x="7586" y="411"/>
                    <a:pt x="6572" y="78"/>
                  </a:cubicBezTo>
                  <a:cubicBezTo>
                    <a:pt x="6408" y="23"/>
                    <a:pt x="6218" y="0"/>
                    <a:pt x="6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 rot="-5400000">
              <a:off x="5144850" y="3420458"/>
              <a:ext cx="101475" cy="119000"/>
            </a:xfrm>
            <a:custGeom>
              <a:avLst/>
              <a:gdLst/>
              <a:ahLst/>
              <a:cxnLst/>
              <a:rect l="l" t="t" r="r" b="b"/>
              <a:pathLst>
                <a:path w="4059" h="4760" extrusionOk="0">
                  <a:moveTo>
                    <a:pt x="4059" y="0"/>
                  </a:moveTo>
                  <a:lnTo>
                    <a:pt x="667" y="1435"/>
                  </a:lnTo>
                  <a:lnTo>
                    <a:pt x="0" y="4508"/>
                  </a:lnTo>
                  <a:cubicBezTo>
                    <a:pt x="0" y="4508"/>
                    <a:pt x="396" y="4759"/>
                    <a:pt x="820" y="4759"/>
                  </a:cubicBezTo>
                  <a:cubicBezTo>
                    <a:pt x="1117" y="4759"/>
                    <a:pt x="1427" y="4636"/>
                    <a:pt x="1624" y="4218"/>
                  </a:cubicBezTo>
                  <a:cubicBezTo>
                    <a:pt x="2102" y="3189"/>
                    <a:pt x="4059" y="0"/>
                    <a:pt x="4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 rot="-5400000">
              <a:off x="5026763" y="3437670"/>
              <a:ext cx="105475" cy="201625"/>
            </a:xfrm>
            <a:custGeom>
              <a:avLst/>
              <a:gdLst/>
              <a:ahLst/>
              <a:cxnLst/>
              <a:rect l="l" t="t" r="r" b="b"/>
              <a:pathLst>
                <a:path w="4219" h="8065" extrusionOk="0">
                  <a:moveTo>
                    <a:pt x="2785" y="1"/>
                  </a:moveTo>
                  <a:cubicBezTo>
                    <a:pt x="2603" y="1"/>
                    <a:pt x="2419" y="47"/>
                    <a:pt x="2247" y="150"/>
                  </a:cubicBezTo>
                  <a:cubicBezTo>
                    <a:pt x="1435" y="643"/>
                    <a:pt x="2334" y="1266"/>
                    <a:pt x="1174" y="2484"/>
                  </a:cubicBezTo>
                  <a:cubicBezTo>
                    <a:pt x="0" y="3687"/>
                    <a:pt x="189" y="6050"/>
                    <a:pt x="1015" y="7528"/>
                  </a:cubicBezTo>
                  <a:cubicBezTo>
                    <a:pt x="1223" y="7907"/>
                    <a:pt x="1441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8"/>
                    <a:pt x="3726" y="4789"/>
                    <a:pt x="4088" y="4064"/>
                  </a:cubicBezTo>
                  <a:cubicBezTo>
                    <a:pt x="4161" y="3948"/>
                    <a:pt x="4219" y="2092"/>
                    <a:pt x="4146" y="1266"/>
                  </a:cubicBezTo>
                  <a:cubicBezTo>
                    <a:pt x="4101" y="607"/>
                    <a:pt x="3449" y="1"/>
                    <a:pt x="27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 rot="-5400000">
              <a:off x="5011788" y="3358445"/>
              <a:ext cx="188550" cy="160300"/>
            </a:xfrm>
            <a:custGeom>
              <a:avLst/>
              <a:gdLst/>
              <a:ahLst/>
              <a:cxnLst/>
              <a:rect l="l" t="t" r="r" b="b"/>
              <a:pathLst>
                <a:path w="7542" h="6412" extrusionOk="0">
                  <a:moveTo>
                    <a:pt x="5145" y="0"/>
                  </a:moveTo>
                  <a:cubicBezTo>
                    <a:pt x="5072" y="0"/>
                    <a:pt x="4988" y="13"/>
                    <a:pt x="4885" y="44"/>
                  </a:cubicBezTo>
                  <a:cubicBezTo>
                    <a:pt x="4189" y="232"/>
                    <a:pt x="3334" y="29"/>
                    <a:pt x="1914" y="1392"/>
                  </a:cubicBezTo>
                  <a:cubicBezTo>
                    <a:pt x="478" y="2769"/>
                    <a:pt x="0" y="5610"/>
                    <a:pt x="0" y="5610"/>
                  </a:cubicBezTo>
                  <a:cubicBezTo>
                    <a:pt x="0" y="5610"/>
                    <a:pt x="308" y="6411"/>
                    <a:pt x="561" y="6411"/>
                  </a:cubicBezTo>
                  <a:cubicBezTo>
                    <a:pt x="582" y="6411"/>
                    <a:pt x="603" y="6405"/>
                    <a:pt x="623" y="6393"/>
                  </a:cubicBezTo>
                  <a:cubicBezTo>
                    <a:pt x="899" y="6234"/>
                    <a:pt x="2667" y="5668"/>
                    <a:pt x="3334" y="5204"/>
                  </a:cubicBezTo>
                  <a:cubicBezTo>
                    <a:pt x="3986" y="4726"/>
                    <a:pt x="5001" y="3392"/>
                    <a:pt x="5726" y="1928"/>
                  </a:cubicBezTo>
                  <a:cubicBezTo>
                    <a:pt x="6062" y="1257"/>
                    <a:pt x="6531" y="1114"/>
                    <a:pt x="6907" y="1114"/>
                  </a:cubicBezTo>
                  <a:cubicBezTo>
                    <a:pt x="7184" y="1114"/>
                    <a:pt x="7410" y="1192"/>
                    <a:pt x="7493" y="1192"/>
                  </a:cubicBezTo>
                  <a:cubicBezTo>
                    <a:pt x="7541" y="1192"/>
                    <a:pt x="7542" y="1167"/>
                    <a:pt x="7480" y="1088"/>
                  </a:cubicBezTo>
                  <a:cubicBezTo>
                    <a:pt x="7175" y="696"/>
                    <a:pt x="6886" y="580"/>
                    <a:pt x="6175" y="493"/>
                  </a:cubicBezTo>
                  <a:cubicBezTo>
                    <a:pt x="5572" y="419"/>
                    <a:pt x="5554" y="0"/>
                    <a:pt x="5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 rot="-5400000">
              <a:off x="5023025" y="3571583"/>
              <a:ext cx="180500" cy="125525"/>
            </a:xfrm>
            <a:custGeom>
              <a:avLst/>
              <a:gdLst/>
              <a:ahLst/>
              <a:cxnLst/>
              <a:rect l="l" t="t" r="r" b="b"/>
              <a:pathLst>
                <a:path w="7220" h="5021" extrusionOk="0">
                  <a:moveTo>
                    <a:pt x="2321" y="0"/>
                  </a:moveTo>
                  <a:cubicBezTo>
                    <a:pt x="1805" y="0"/>
                    <a:pt x="1535" y="206"/>
                    <a:pt x="958" y="336"/>
                  </a:cubicBezTo>
                  <a:cubicBezTo>
                    <a:pt x="1" y="538"/>
                    <a:pt x="160" y="814"/>
                    <a:pt x="624" y="1336"/>
                  </a:cubicBezTo>
                  <a:cubicBezTo>
                    <a:pt x="1088" y="1858"/>
                    <a:pt x="1161" y="2829"/>
                    <a:pt x="2190" y="3452"/>
                  </a:cubicBezTo>
                  <a:cubicBezTo>
                    <a:pt x="3191" y="4044"/>
                    <a:pt x="4493" y="5020"/>
                    <a:pt x="5324" y="5020"/>
                  </a:cubicBezTo>
                  <a:cubicBezTo>
                    <a:pt x="5347" y="5020"/>
                    <a:pt x="5371" y="5019"/>
                    <a:pt x="5393" y="5018"/>
                  </a:cubicBezTo>
                  <a:cubicBezTo>
                    <a:pt x="6234" y="4945"/>
                    <a:pt x="7220" y="5003"/>
                    <a:pt x="6698" y="3786"/>
                  </a:cubicBezTo>
                  <a:cubicBezTo>
                    <a:pt x="6698" y="3786"/>
                    <a:pt x="5785" y="1060"/>
                    <a:pt x="3900" y="379"/>
                  </a:cubicBezTo>
                  <a:cubicBezTo>
                    <a:pt x="3141" y="97"/>
                    <a:pt x="2674" y="0"/>
                    <a:pt x="2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 rot="-5400000">
              <a:off x="5104350" y="3488808"/>
              <a:ext cx="112350" cy="57675"/>
            </a:xfrm>
            <a:custGeom>
              <a:avLst/>
              <a:gdLst/>
              <a:ahLst/>
              <a:cxnLst/>
              <a:rect l="l" t="t" r="r" b="b"/>
              <a:pathLst>
                <a:path w="4494" h="2307" extrusionOk="0">
                  <a:moveTo>
                    <a:pt x="3076" y="0"/>
                  </a:moveTo>
                  <a:cubicBezTo>
                    <a:pt x="2749" y="0"/>
                    <a:pt x="2493" y="426"/>
                    <a:pt x="1928" y="582"/>
                  </a:cubicBezTo>
                  <a:cubicBezTo>
                    <a:pt x="1772" y="625"/>
                    <a:pt x="1614" y="639"/>
                    <a:pt x="1459" y="639"/>
                  </a:cubicBezTo>
                  <a:cubicBezTo>
                    <a:pt x="1158" y="639"/>
                    <a:pt x="871" y="585"/>
                    <a:pt x="644" y="585"/>
                  </a:cubicBezTo>
                  <a:cubicBezTo>
                    <a:pt x="479" y="585"/>
                    <a:pt x="346" y="614"/>
                    <a:pt x="261" y="712"/>
                  </a:cubicBezTo>
                  <a:cubicBezTo>
                    <a:pt x="0" y="1017"/>
                    <a:pt x="218" y="1481"/>
                    <a:pt x="218" y="1481"/>
                  </a:cubicBezTo>
                  <a:cubicBezTo>
                    <a:pt x="218" y="1481"/>
                    <a:pt x="642" y="2075"/>
                    <a:pt x="778" y="2075"/>
                  </a:cubicBezTo>
                  <a:cubicBezTo>
                    <a:pt x="780" y="2075"/>
                    <a:pt x="781" y="2075"/>
                    <a:pt x="783" y="2075"/>
                  </a:cubicBezTo>
                  <a:cubicBezTo>
                    <a:pt x="788" y="2075"/>
                    <a:pt x="793" y="2074"/>
                    <a:pt x="799" y="2074"/>
                  </a:cubicBezTo>
                  <a:cubicBezTo>
                    <a:pt x="973" y="2074"/>
                    <a:pt x="1638" y="2278"/>
                    <a:pt x="1638" y="2278"/>
                  </a:cubicBezTo>
                  <a:cubicBezTo>
                    <a:pt x="1638" y="2278"/>
                    <a:pt x="3044" y="2307"/>
                    <a:pt x="3189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94" y="1075"/>
                    <a:pt x="4320" y="669"/>
                  </a:cubicBezTo>
                  <a:cubicBezTo>
                    <a:pt x="4146" y="263"/>
                    <a:pt x="3725" y="307"/>
                    <a:pt x="3291" y="60"/>
                  </a:cubicBezTo>
                  <a:cubicBezTo>
                    <a:pt x="3214" y="18"/>
                    <a:pt x="3144" y="0"/>
                    <a:pt x="3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 rot="-5400000">
              <a:off x="5132938" y="3512645"/>
              <a:ext cx="150050" cy="89000"/>
            </a:xfrm>
            <a:custGeom>
              <a:avLst/>
              <a:gdLst/>
              <a:ahLst/>
              <a:cxnLst/>
              <a:rect l="l" t="t" r="r" b="b"/>
              <a:pathLst>
                <a:path w="6002" h="3560" extrusionOk="0">
                  <a:moveTo>
                    <a:pt x="2870" y="1"/>
                  </a:moveTo>
                  <a:cubicBezTo>
                    <a:pt x="2707" y="1"/>
                    <a:pt x="2538" y="7"/>
                    <a:pt x="2363" y="21"/>
                  </a:cubicBezTo>
                  <a:cubicBezTo>
                    <a:pt x="0" y="210"/>
                    <a:pt x="580" y="442"/>
                    <a:pt x="580" y="442"/>
                  </a:cubicBezTo>
                  <a:cubicBezTo>
                    <a:pt x="580" y="442"/>
                    <a:pt x="3001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4"/>
                    <a:pt x="4898" y="1"/>
                    <a:pt x="2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 rot="-5400000">
              <a:off x="5076838" y="3585495"/>
              <a:ext cx="188100" cy="71950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85" y="1091"/>
                  </a:moveTo>
                  <a:cubicBezTo>
                    <a:pt x="6478" y="1091"/>
                    <a:pt x="6369" y="1097"/>
                    <a:pt x="6260" y="1108"/>
                  </a:cubicBezTo>
                  <a:lnTo>
                    <a:pt x="6260" y="1108"/>
                  </a:lnTo>
                  <a:cubicBezTo>
                    <a:pt x="7058" y="1266"/>
                    <a:pt x="7524" y="1294"/>
                    <a:pt x="7524" y="1294"/>
                  </a:cubicBezTo>
                  <a:cubicBezTo>
                    <a:pt x="7246" y="1151"/>
                    <a:pt x="6926" y="1091"/>
                    <a:pt x="6585" y="1091"/>
                  </a:cubicBezTo>
                  <a:close/>
                  <a:moveTo>
                    <a:pt x="2577" y="1"/>
                  </a:moveTo>
                  <a:cubicBezTo>
                    <a:pt x="2405" y="1"/>
                    <a:pt x="2208" y="19"/>
                    <a:pt x="1972" y="62"/>
                  </a:cubicBezTo>
                  <a:cubicBezTo>
                    <a:pt x="595" y="308"/>
                    <a:pt x="0" y="1613"/>
                    <a:pt x="334" y="2424"/>
                  </a:cubicBezTo>
                  <a:cubicBezTo>
                    <a:pt x="472" y="2747"/>
                    <a:pt x="816" y="2877"/>
                    <a:pt x="1247" y="2877"/>
                  </a:cubicBezTo>
                  <a:cubicBezTo>
                    <a:pt x="1901" y="2877"/>
                    <a:pt x="2754" y="2577"/>
                    <a:pt x="3392" y="2192"/>
                  </a:cubicBezTo>
                  <a:cubicBezTo>
                    <a:pt x="4128" y="1745"/>
                    <a:pt x="5252" y="1209"/>
                    <a:pt x="6260" y="1108"/>
                  </a:cubicBezTo>
                  <a:lnTo>
                    <a:pt x="6260" y="1108"/>
                  </a:lnTo>
                  <a:cubicBezTo>
                    <a:pt x="5896" y="1036"/>
                    <a:pt x="5462" y="937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 rot="-5400000">
              <a:off x="5068025" y="3395658"/>
              <a:ext cx="198500" cy="77825"/>
            </a:xfrm>
            <a:custGeom>
              <a:avLst/>
              <a:gdLst/>
              <a:ahLst/>
              <a:cxnLst/>
              <a:rect l="l" t="t" r="r" b="b"/>
              <a:pathLst>
                <a:path w="7940" h="3113" extrusionOk="0">
                  <a:moveTo>
                    <a:pt x="6016" y="0"/>
                  </a:moveTo>
                  <a:cubicBezTo>
                    <a:pt x="4963" y="0"/>
                    <a:pt x="3532" y="599"/>
                    <a:pt x="3532" y="599"/>
                  </a:cubicBezTo>
                  <a:cubicBezTo>
                    <a:pt x="2212" y="1541"/>
                    <a:pt x="1386" y="1614"/>
                    <a:pt x="574" y="2092"/>
                  </a:cubicBezTo>
                  <a:cubicBezTo>
                    <a:pt x="0" y="2447"/>
                    <a:pt x="208" y="2584"/>
                    <a:pt x="993" y="2584"/>
                  </a:cubicBezTo>
                  <a:cubicBezTo>
                    <a:pt x="1297" y="2584"/>
                    <a:pt x="1688" y="2563"/>
                    <a:pt x="2154" y="2527"/>
                  </a:cubicBezTo>
                  <a:cubicBezTo>
                    <a:pt x="2761" y="2480"/>
                    <a:pt x="3220" y="2444"/>
                    <a:pt x="3648" y="2444"/>
                  </a:cubicBezTo>
                  <a:cubicBezTo>
                    <a:pt x="4397" y="2444"/>
                    <a:pt x="5053" y="2553"/>
                    <a:pt x="6242" y="2904"/>
                  </a:cubicBezTo>
                  <a:cubicBezTo>
                    <a:pt x="6743" y="3053"/>
                    <a:pt x="7085" y="3113"/>
                    <a:pt x="7316" y="3113"/>
                  </a:cubicBezTo>
                  <a:cubicBezTo>
                    <a:pt x="7940" y="3113"/>
                    <a:pt x="7756" y="2674"/>
                    <a:pt x="7735" y="2368"/>
                  </a:cubicBezTo>
                  <a:cubicBezTo>
                    <a:pt x="7706" y="1947"/>
                    <a:pt x="7576" y="425"/>
                    <a:pt x="6576" y="77"/>
                  </a:cubicBezTo>
                  <a:cubicBezTo>
                    <a:pt x="6413" y="23"/>
                    <a:pt x="6222" y="0"/>
                    <a:pt x="6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 rot="-5400000">
              <a:off x="6433000" y="3401958"/>
              <a:ext cx="329450" cy="80975"/>
            </a:xfrm>
            <a:custGeom>
              <a:avLst/>
              <a:gdLst/>
              <a:ahLst/>
              <a:cxnLst/>
              <a:rect l="l" t="t" r="r" b="b"/>
              <a:pathLst>
                <a:path w="13178" h="3239" extrusionOk="0">
                  <a:moveTo>
                    <a:pt x="10080" y="0"/>
                  </a:moveTo>
                  <a:cubicBezTo>
                    <a:pt x="9797" y="0"/>
                    <a:pt x="9486" y="79"/>
                    <a:pt x="9133" y="282"/>
                  </a:cubicBezTo>
                  <a:cubicBezTo>
                    <a:pt x="8843" y="448"/>
                    <a:pt x="8595" y="508"/>
                    <a:pt x="8367" y="508"/>
                  </a:cubicBezTo>
                  <a:cubicBezTo>
                    <a:pt x="7760" y="508"/>
                    <a:pt x="7292" y="81"/>
                    <a:pt x="6538" y="81"/>
                  </a:cubicBezTo>
                  <a:cubicBezTo>
                    <a:pt x="6215" y="81"/>
                    <a:pt x="5839" y="160"/>
                    <a:pt x="5378" y="383"/>
                  </a:cubicBezTo>
                  <a:cubicBezTo>
                    <a:pt x="3436" y="1325"/>
                    <a:pt x="203" y="2905"/>
                    <a:pt x="1" y="3239"/>
                  </a:cubicBezTo>
                  <a:cubicBezTo>
                    <a:pt x="1" y="3239"/>
                    <a:pt x="2305" y="1992"/>
                    <a:pt x="5393" y="1543"/>
                  </a:cubicBezTo>
                  <a:cubicBezTo>
                    <a:pt x="7915" y="1180"/>
                    <a:pt x="13177" y="1267"/>
                    <a:pt x="12220" y="934"/>
                  </a:cubicBezTo>
                  <a:cubicBezTo>
                    <a:pt x="11506" y="685"/>
                    <a:pt x="10913" y="0"/>
                    <a:pt x="100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 rot="-5400000">
              <a:off x="6358538" y="3312995"/>
              <a:ext cx="216375" cy="98725"/>
            </a:xfrm>
            <a:custGeom>
              <a:avLst/>
              <a:gdLst/>
              <a:ahLst/>
              <a:cxnLst/>
              <a:rect l="l" t="t" r="r" b="b"/>
              <a:pathLst>
                <a:path w="8655" h="3949" extrusionOk="0">
                  <a:moveTo>
                    <a:pt x="6580" y="1"/>
                  </a:moveTo>
                  <a:cubicBezTo>
                    <a:pt x="6307" y="1"/>
                    <a:pt x="6026" y="94"/>
                    <a:pt x="5726" y="383"/>
                  </a:cubicBezTo>
                  <a:cubicBezTo>
                    <a:pt x="5461" y="638"/>
                    <a:pt x="5221" y="699"/>
                    <a:pt x="4978" y="699"/>
                  </a:cubicBezTo>
                  <a:cubicBezTo>
                    <a:pt x="4755" y="699"/>
                    <a:pt x="4529" y="648"/>
                    <a:pt x="4278" y="648"/>
                  </a:cubicBezTo>
                  <a:cubicBezTo>
                    <a:pt x="3964" y="648"/>
                    <a:pt x="3610" y="729"/>
                    <a:pt x="3175" y="1093"/>
                  </a:cubicBezTo>
                  <a:cubicBezTo>
                    <a:pt x="2015" y="2064"/>
                    <a:pt x="73" y="3673"/>
                    <a:pt x="0" y="3949"/>
                  </a:cubicBezTo>
                  <a:cubicBezTo>
                    <a:pt x="0" y="3949"/>
                    <a:pt x="1363" y="2702"/>
                    <a:pt x="3378" y="1876"/>
                  </a:cubicBezTo>
                  <a:cubicBezTo>
                    <a:pt x="5045" y="1209"/>
                    <a:pt x="8654" y="368"/>
                    <a:pt x="7944" y="310"/>
                  </a:cubicBezTo>
                  <a:cubicBezTo>
                    <a:pt x="7487" y="274"/>
                    <a:pt x="7047" y="1"/>
                    <a:pt x="65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 rot="-5400000">
              <a:off x="6475538" y="3430695"/>
              <a:ext cx="69950" cy="225000"/>
            </a:xfrm>
            <a:custGeom>
              <a:avLst/>
              <a:gdLst/>
              <a:ahLst/>
              <a:cxnLst/>
              <a:rect l="l" t="t" r="r" b="b"/>
              <a:pathLst>
                <a:path w="2798" h="9000" extrusionOk="0">
                  <a:moveTo>
                    <a:pt x="1671" y="1"/>
                  </a:moveTo>
                  <a:cubicBezTo>
                    <a:pt x="1486" y="1"/>
                    <a:pt x="1514" y="3380"/>
                    <a:pt x="1261" y="5071"/>
                  </a:cubicBezTo>
                  <a:cubicBezTo>
                    <a:pt x="928" y="7318"/>
                    <a:pt x="0" y="8999"/>
                    <a:pt x="0" y="8999"/>
                  </a:cubicBezTo>
                  <a:cubicBezTo>
                    <a:pt x="261" y="8854"/>
                    <a:pt x="1406" y="6506"/>
                    <a:pt x="2102" y="5085"/>
                  </a:cubicBezTo>
                  <a:cubicBezTo>
                    <a:pt x="2798" y="3679"/>
                    <a:pt x="1609" y="3360"/>
                    <a:pt x="2189" y="2345"/>
                  </a:cubicBezTo>
                  <a:cubicBezTo>
                    <a:pt x="2783" y="1331"/>
                    <a:pt x="1957" y="794"/>
                    <a:pt x="1725" y="84"/>
                  </a:cubicBezTo>
                  <a:cubicBezTo>
                    <a:pt x="1705" y="27"/>
                    <a:pt x="1687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 rot="-5400000">
              <a:off x="6244475" y="3500533"/>
              <a:ext cx="56650" cy="227825"/>
            </a:xfrm>
            <a:custGeom>
              <a:avLst/>
              <a:gdLst/>
              <a:ahLst/>
              <a:cxnLst/>
              <a:rect l="l" t="t" r="r" b="b"/>
              <a:pathLst>
                <a:path w="2266" h="9113" extrusionOk="0">
                  <a:moveTo>
                    <a:pt x="195" y="1"/>
                  </a:moveTo>
                  <a:cubicBezTo>
                    <a:pt x="0" y="1"/>
                    <a:pt x="934" y="3293"/>
                    <a:pt x="1149" y="4996"/>
                  </a:cubicBezTo>
                  <a:cubicBezTo>
                    <a:pt x="1439" y="7257"/>
                    <a:pt x="1004" y="9113"/>
                    <a:pt x="1004" y="9113"/>
                  </a:cubicBezTo>
                  <a:cubicBezTo>
                    <a:pt x="1207" y="8910"/>
                    <a:pt x="1685" y="6330"/>
                    <a:pt x="1975" y="4779"/>
                  </a:cubicBezTo>
                  <a:cubicBezTo>
                    <a:pt x="2265" y="3242"/>
                    <a:pt x="1033" y="3257"/>
                    <a:pt x="1323" y="2111"/>
                  </a:cubicBezTo>
                  <a:cubicBezTo>
                    <a:pt x="1613" y="981"/>
                    <a:pt x="685" y="691"/>
                    <a:pt x="265" y="68"/>
                  </a:cubicBezTo>
                  <a:cubicBezTo>
                    <a:pt x="233" y="22"/>
                    <a:pt x="210" y="1"/>
                    <a:pt x="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 rot="-5400000">
              <a:off x="5537388" y="3202870"/>
              <a:ext cx="83750" cy="221150"/>
            </a:xfrm>
            <a:custGeom>
              <a:avLst/>
              <a:gdLst/>
              <a:ahLst/>
              <a:cxnLst/>
              <a:rect l="l" t="t" r="r" b="b"/>
              <a:pathLst>
                <a:path w="3350" h="8846" extrusionOk="0">
                  <a:moveTo>
                    <a:pt x="2344" y="0"/>
                  </a:moveTo>
                  <a:cubicBezTo>
                    <a:pt x="2162" y="0"/>
                    <a:pt x="1924" y="3360"/>
                    <a:pt x="1552" y="5019"/>
                  </a:cubicBezTo>
                  <a:cubicBezTo>
                    <a:pt x="1045" y="7237"/>
                    <a:pt x="1" y="8846"/>
                    <a:pt x="1" y="8846"/>
                  </a:cubicBezTo>
                  <a:cubicBezTo>
                    <a:pt x="262" y="8715"/>
                    <a:pt x="1596" y="6454"/>
                    <a:pt x="2393" y="5106"/>
                  </a:cubicBezTo>
                  <a:cubicBezTo>
                    <a:pt x="3190" y="3743"/>
                    <a:pt x="2030" y="3337"/>
                    <a:pt x="2683" y="2366"/>
                  </a:cubicBezTo>
                  <a:cubicBezTo>
                    <a:pt x="3349" y="1409"/>
                    <a:pt x="2581" y="800"/>
                    <a:pt x="2393" y="90"/>
                  </a:cubicBezTo>
                  <a:cubicBezTo>
                    <a:pt x="2377" y="29"/>
                    <a:pt x="2361" y="0"/>
                    <a:pt x="2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 rot="-5400000">
              <a:off x="5441950" y="3141483"/>
              <a:ext cx="69225" cy="225050"/>
            </a:xfrm>
            <a:custGeom>
              <a:avLst/>
              <a:gdLst/>
              <a:ahLst/>
              <a:cxnLst/>
              <a:rect l="l" t="t" r="r" b="b"/>
              <a:pathLst>
                <a:path w="2769" h="9002" extrusionOk="0">
                  <a:moveTo>
                    <a:pt x="1641" y="0"/>
                  </a:moveTo>
                  <a:cubicBezTo>
                    <a:pt x="1457" y="0"/>
                    <a:pt x="1485" y="3372"/>
                    <a:pt x="1232" y="5073"/>
                  </a:cubicBezTo>
                  <a:cubicBezTo>
                    <a:pt x="913" y="7320"/>
                    <a:pt x="0" y="9002"/>
                    <a:pt x="0" y="9002"/>
                  </a:cubicBezTo>
                  <a:cubicBezTo>
                    <a:pt x="247" y="8857"/>
                    <a:pt x="1392" y="6494"/>
                    <a:pt x="2088" y="5073"/>
                  </a:cubicBezTo>
                  <a:cubicBezTo>
                    <a:pt x="2769" y="3667"/>
                    <a:pt x="1580" y="3348"/>
                    <a:pt x="2160" y="2334"/>
                  </a:cubicBezTo>
                  <a:cubicBezTo>
                    <a:pt x="2754" y="1319"/>
                    <a:pt x="1928" y="783"/>
                    <a:pt x="1696" y="87"/>
                  </a:cubicBezTo>
                  <a:cubicBezTo>
                    <a:pt x="1676" y="28"/>
                    <a:pt x="1657" y="0"/>
                    <a:pt x="16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 rot="-5400000">
              <a:off x="5631938" y="3339445"/>
              <a:ext cx="87050" cy="215000"/>
            </a:xfrm>
            <a:custGeom>
              <a:avLst/>
              <a:gdLst/>
              <a:ahLst/>
              <a:cxnLst/>
              <a:rect l="l" t="t" r="r" b="b"/>
              <a:pathLst>
                <a:path w="3482" h="8600" extrusionOk="0">
                  <a:moveTo>
                    <a:pt x="3255" y="1"/>
                  </a:moveTo>
                  <a:cubicBezTo>
                    <a:pt x="3239" y="1"/>
                    <a:pt x="3212" y="16"/>
                    <a:pt x="3175" y="48"/>
                  </a:cubicBezTo>
                  <a:cubicBezTo>
                    <a:pt x="2609" y="540"/>
                    <a:pt x="1638" y="584"/>
                    <a:pt x="1624" y="1758"/>
                  </a:cubicBezTo>
                  <a:cubicBezTo>
                    <a:pt x="1624" y="2932"/>
                    <a:pt x="435" y="2599"/>
                    <a:pt x="319" y="4164"/>
                  </a:cubicBezTo>
                  <a:cubicBezTo>
                    <a:pt x="189" y="5744"/>
                    <a:pt x="0" y="8354"/>
                    <a:pt x="145" y="8600"/>
                  </a:cubicBezTo>
                  <a:cubicBezTo>
                    <a:pt x="145" y="8600"/>
                    <a:pt x="203" y="6701"/>
                    <a:pt x="1044" y="4585"/>
                  </a:cubicBezTo>
                  <a:cubicBezTo>
                    <a:pt x="1707" y="2975"/>
                    <a:pt x="3481" y="1"/>
                    <a:pt x="3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 rot="-5400000">
              <a:off x="6367338" y="3322170"/>
              <a:ext cx="70325" cy="222825"/>
            </a:xfrm>
            <a:custGeom>
              <a:avLst/>
              <a:gdLst/>
              <a:ahLst/>
              <a:cxnLst/>
              <a:rect l="l" t="t" r="r" b="b"/>
              <a:pathLst>
                <a:path w="2813" h="8913" extrusionOk="0">
                  <a:moveTo>
                    <a:pt x="1714" y="1"/>
                  </a:moveTo>
                  <a:cubicBezTo>
                    <a:pt x="1526" y="1"/>
                    <a:pt x="1528" y="3337"/>
                    <a:pt x="1262" y="5013"/>
                  </a:cubicBezTo>
                  <a:cubicBezTo>
                    <a:pt x="914" y="7246"/>
                    <a:pt x="1" y="8913"/>
                    <a:pt x="1" y="8913"/>
                  </a:cubicBezTo>
                  <a:cubicBezTo>
                    <a:pt x="247" y="8768"/>
                    <a:pt x="1407" y="6420"/>
                    <a:pt x="2117" y="5028"/>
                  </a:cubicBezTo>
                  <a:cubicBezTo>
                    <a:pt x="2813" y="3622"/>
                    <a:pt x="1624" y="3317"/>
                    <a:pt x="2219" y="2303"/>
                  </a:cubicBezTo>
                  <a:cubicBezTo>
                    <a:pt x="2813" y="1303"/>
                    <a:pt x="2001" y="781"/>
                    <a:pt x="1769" y="85"/>
                  </a:cubicBezTo>
                  <a:cubicBezTo>
                    <a:pt x="1749" y="28"/>
                    <a:pt x="1731" y="1"/>
                    <a:pt x="17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 rot="-5400000">
              <a:off x="5542675" y="3446233"/>
              <a:ext cx="58000" cy="116725"/>
            </a:xfrm>
            <a:custGeom>
              <a:avLst/>
              <a:gdLst/>
              <a:ahLst/>
              <a:cxnLst/>
              <a:rect l="l" t="t" r="r" b="b"/>
              <a:pathLst>
                <a:path w="2320" h="4669" extrusionOk="0">
                  <a:moveTo>
                    <a:pt x="423" y="0"/>
                  </a:moveTo>
                  <a:cubicBezTo>
                    <a:pt x="187" y="0"/>
                    <a:pt x="590" y="1316"/>
                    <a:pt x="305" y="1958"/>
                  </a:cubicBezTo>
                  <a:cubicBezTo>
                    <a:pt x="0" y="2596"/>
                    <a:pt x="1899" y="4669"/>
                    <a:pt x="1899" y="4669"/>
                  </a:cubicBezTo>
                  <a:cubicBezTo>
                    <a:pt x="1899" y="4669"/>
                    <a:pt x="2319" y="3335"/>
                    <a:pt x="1566" y="2465"/>
                  </a:cubicBezTo>
                  <a:cubicBezTo>
                    <a:pt x="826" y="1610"/>
                    <a:pt x="696" y="30"/>
                    <a:pt x="435" y="1"/>
                  </a:cubicBezTo>
                  <a:cubicBezTo>
                    <a:pt x="431" y="0"/>
                    <a:pt x="427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 rot="-5400000">
              <a:off x="6005263" y="3490995"/>
              <a:ext cx="58000" cy="117100"/>
            </a:xfrm>
            <a:custGeom>
              <a:avLst/>
              <a:gdLst/>
              <a:ahLst/>
              <a:cxnLst/>
              <a:rect l="l" t="t" r="r" b="b"/>
              <a:pathLst>
                <a:path w="2320" h="4684" extrusionOk="0">
                  <a:moveTo>
                    <a:pt x="424" y="1"/>
                  </a:moveTo>
                  <a:cubicBezTo>
                    <a:pt x="188" y="1"/>
                    <a:pt x="590" y="1317"/>
                    <a:pt x="305" y="1959"/>
                  </a:cubicBezTo>
                  <a:cubicBezTo>
                    <a:pt x="1" y="2596"/>
                    <a:pt x="1900" y="4684"/>
                    <a:pt x="1900" y="4684"/>
                  </a:cubicBezTo>
                  <a:cubicBezTo>
                    <a:pt x="1900" y="4684"/>
                    <a:pt x="2320" y="3336"/>
                    <a:pt x="1566" y="2466"/>
                  </a:cubicBezTo>
                  <a:cubicBezTo>
                    <a:pt x="827" y="1611"/>
                    <a:pt x="696" y="31"/>
                    <a:pt x="436" y="2"/>
                  </a:cubicBezTo>
                  <a:cubicBezTo>
                    <a:pt x="431" y="1"/>
                    <a:pt x="427" y="1"/>
                    <a:pt x="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 rot="-5400000">
              <a:off x="6256300" y="3518808"/>
              <a:ext cx="60925" cy="109300"/>
            </a:xfrm>
            <a:custGeom>
              <a:avLst/>
              <a:gdLst/>
              <a:ahLst/>
              <a:cxnLst/>
              <a:rect l="l" t="t" r="r" b="b"/>
              <a:pathLst>
                <a:path w="2437" h="4372" extrusionOk="0">
                  <a:moveTo>
                    <a:pt x="2233" y="1"/>
                  </a:moveTo>
                  <a:cubicBezTo>
                    <a:pt x="2020" y="1"/>
                    <a:pt x="1415" y="1085"/>
                    <a:pt x="798" y="1313"/>
                  </a:cubicBezTo>
                  <a:cubicBezTo>
                    <a:pt x="131" y="1545"/>
                    <a:pt x="1" y="4372"/>
                    <a:pt x="1" y="4372"/>
                  </a:cubicBezTo>
                  <a:cubicBezTo>
                    <a:pt x="1" y="4372"/>
                    <a:pt x="1248" y="3720"/>
                    <a:pt x="1320" y="2574"/>
                  </a:cubicBezTo>
                  <a:cubicBezTo>
                    <a:pt x="1407" y="1429"/>
                    <a:pt x="2436" y="226"/>
                    <a:pt x="2277" y="23"/>
                  </a:cubicBezTo>
                  <a:cubicBezTo>
                    <a:pt x="2265" y="8"/>
                    <a:pt x="2250" y="1"/>
                    <a:pt x="2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 rot="-5400000">
              <a:off x="5441013" y="3412345"/>
              <a:ext cx="56200" cy="119650"/>
            </a:xfrm>
            <a:custGeom>
              <a:avLst/>
              <a:gdLst/>
              <a:ahLst/>
              <a:cxnLst/>
              <a:rect l="l" t="t" r="r" b="b"/>
              <a:pathLst>
                <a:path w="2248" h="4786" extrusionOk="0">
                  <a:moveTo>
                    <a:pt x="1635" y="1"/>
                  </a:moveTo>
                  <a:cubicBezTo>
                    <a:pt x="1632" y="1"/>
                    <a:pt x="1628" y="1"/>
                    <a:pt x="1624" y="2"/>
                  </a:cubicBezTo>
                  <a:cubicBezTo>
                    <a:pt x="1363" y="60"/>
                    <a:pt x="1363" y="1640"/>
                    <a:pt x="682" y="2553"/>
                  </a:cubicBezTo>
                  <a:cubicBezTo>
                    <a:pt x="1" y="3481"/>
                    <a:pt x="523" y="4785"/>
                    <a:pt x="523" y="4785"/>
                  </a:cubicBezTo>
                  <a:cubicBezTo>
                    <a:pt x="523" y="4785"/>
                    <a:pt x="2248" y="2568"/>
                    <a:pt x="1900" y="1944"/>
                  </a:cubicBezTo>
                  <a:cubicBezTo>
                    <a:pt x="1557" y="1345"/>
                    <a:pt x="1861" y="1"/>
                    <a:pt x="16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 rot="-5400000">
              <a:off x="5473588" y="3181470"/>
              <a:ext cx="91000" cy="88550"/>
            </a:xfrm>
            <a:custGeom>
              <a:avLst/>
              <a:gdLst/>
              <a:ahLst/>
              <a:cxnLst/>
              <a:rect l="l" t="t" r="r" b="b"/>
              <a:pathLst>
                <a:path w="3640" h="3542" extrusionOk="0">
                  <a:moveTo>
                    <a:pt x="3368" y="1"/>
                  </a:moveTo>
                  <a:cubicBezTo>
                    <a:pt x="3096" y="1"/>
                    <a:pt x="2302" y="1280"/>
                    <a:pt x="1277" y="1715"/>
                  </a:cubicBezTo>
                  <a:cubicBezTo>
                    <a:pt x="218" y="2150"/>
                    <a:pt x="1" y="3542"/>
                    <a:pt x="1" y="3542"/>
                  </a:cubicBezTo>
                  <a:cubicBezTo>
                    <a:pt x="1" y="3542"/>
                    <a:pt x="2625" y="2527"/>
                    <a:pt x="2639" y="1817"/>
                  </a:cubicBezTo>
                  <a:cubicBezTo>
                    <a:pt x="2654" y="1106"/>
                    <a:pt x="3639" y="77"/>
                    <a:pt x="3393" y="5"/>
                  </a:cubicBezTo>
                  <a:cubicBezTo>
                    <a:pt x="3385" y="2"/>
                    <a:pt x="3377" y="1"/>
                    <a:pt x="3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 rot="-5400000">
              <a:off x="5280275" y="3425208"/>
              <a:ext cx="56575" cy="119650"/>
            </a:xfrm>
            <a:custGeom>
              <a:avLst/>
              <a:gdLst/>
              <a:ahLst/>
              <a:cxnLst/>
              <a:rect l="l" t="t" r="r" b="b"/>
              <a:pathLst>
                <a:path w="2263" h="4786" extrusionOk="0">
                  <a:moveTo>
                    <a:pt x="1640" y="1"/>
                  </a:moveTo>
                  <a:cubicBezTo>
                    <a:pt x="1635" y="1"/>
                    <a:pt x="1630" y="1"/>
                    <a:pt x="1624" y="2"/>
                  </a:cubicBezTo>
                  <a:cubicBezTo>
                    <a:pt x="1378" y="60"/>
                    <a:pt x="1363" y="1640"/>
                    <a:pt x="682" y="2554"/>
                  </a:cubicBezTo>
                  <a:cubicBezTo>
                    <a:pt x="1" y="3481"/>
                    <a:pt x="523" y="4786"/>
                    <a:pt x="523" y="4786"/>
                  </a:cubicBezTo>
                  <a:cubicBezTo>
                    <a:pt x="523" y="4786"/>
                    <a:pt x="2262" y="2568"/>
                    <a:pt x="1914" y="1945"/>
                  </a:cubicBezTo>
                  <a:cubicBezTo>
                    <a:pt x="1574" y="1334"/>
                    <a:pt x="1873" y="1"/>
                    <a:pt x="1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 rot="-5400000">
              <a:off x="5970325" y="3267908"/>
              <a:ext cx="180875" cy="124400"/>
            </a:xfrm>
            <a:custGeom>
              <a:avLst/>
              <a:gdLst/>
              <a:ahLst/>
              <a:cxnLst/>
              <a:rect l="l" t="t" r="r" b="b"/>
              <a:pathLst>
                <a:path w="7235" h="4976" extrusionOk="0">
                  <a:moveTo>
                    <a:pt x="7234" y="1"/>
                  </a:moveTo>
                  <a:lnTo>
                    <a:pt x="2161" y="479"/>
                  </a:lnTo>
                  <a:lnTo>
                    <a:pt x="1" y="4248"/>
                  </a:lnTo>
                  <a:cubicBezTo>
                    <a:pt x="1" y="4248"/>
                    <a:pt x="616" y="4975"/>
                    <a:pt x="1354" y="4975"/>
                  </a:cubicBezTo>
                  <a:cubicBezTo>
                    <a:pt x="1648" y="4975"/>
                    <a:pt x="1961" y="4860"/>
                    <a:pt x="2262" y="4538"/>
                  </a:cubicBezTo>
                  <a:cubicBezTo>
                    <a:pt x="3320" y="3393"/>
                    <a:pt x="7234" y="1"/>
                    <a:pt x="7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 rot="-5400000">
              <a:off x="5785775" y="3222708"/>
              <a:ext cx="186800" cy="255975"/>
            </a:xfrm>
            <a:custGeom>
              <a:avLst/>
              <a:gdLst/>
              <a:ahLst/>
              <a:cxnLst/>
              <a:rect l="l" t="t" r="r" b="b"/>
              <a:pathLst>
                <a:path w="7472" h="10239" extrusionOk="0">
                  <a:moveTo>
                    <a:pt x="5520" y="1"/>
                  </a:moveTo>
                  <a:cubicBezTo>
                    <a:pt x="5412" y="1"/>
                    <a:pt x="5302" y="13"/>
                    <a:pt x="5190" y="39"/>
                  </a:cubicBezTo>
                  <a:cubicBezTo>
                    <a:pt x="3929" y="343"/>
                    <a:pt x="4842" y="1546"/>
                    <a:pt x="2798" y="2648"/>
                  </a:cubicBezTo>
                  <a:cubicBezTo>
                    <a:pt x="754" y="3750"/>
                    <a:pt x="1" y="6939"/>
                    <a:pt x="464" y="9229"/>
                  </a:cubicBezTo>
                  <a:cubicBezTo>
                    <a:pt x="606" y="9952"/>
                    <a:pt x="910" y="10239"/>
                    <a:pt x="1297" y="10239"/>
                  </a:cubicBezTo>
                  <a:cubicBezTo>
                    <a:pt x="2135" y="10239"/>
                    <a:pt x="3362" y="8892"/>
                    <a:pt x="4175" y="7722"/>
                  </a:cubicBezTo>
                  <a:cubicBezTo>
                    <a:pt x="5364" y="6026"/>
                    <a:pt x="5190" y="6779"/>
                    <a:pt x="5973" y="5968"/>
                  </a:cubicBezTo>
                  <a:cubicBezTo>
                    <a:pt x="6103" y="5837"/>
                    <a:pt x="6973" y="3431"/>
                    <a:pt x="7234" y="2300"/>
                  </a:cubicBezTo>
                  <a:cubicBezTo>
                    <a:pt x="7472" y="1283"/>
                    <a:pt x="6626" y="1"/>
                    <a:pt x="5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 rot="-5400000">
              <a:off x="5795438" y="3156720"/>
              <a:ext cx="294525" cy="169325"/>
            </a:xfrm>
            <a:custGeom>
              <a:avLst/>
              <a:gdLst/>
              <a:ahLst/>
              <a:cxnLst/>
              <a:rect l="l" t="t" r="r" b="b"/>
              <a:pathLst>
                <a:path w="11781" h="6773" extrusionOk="0">
                  <a:moveTo>
                    <a:pt x="6983" y="0"/>
                  </a:moveTo>
                  <a:cubicBezTo>
                    <a:pt x="6307" y="0"/>
                    <a:pt x="5454" y="155"/>
                    <a:pt x="4277" y="737"/>
                  </a:cubicBezTo>
                  <a:cubicBezTo>
                    <a:pt x="1827" y="1940"/>
                    <a:pt x="0" y="5462"/>
                    <a:pt x="0" y="5462"/>
                  </a:cubicBezTo>
                  <a:cubicBezTo>
                    <a:pt x="0" y="5462"/>
                    <a:pt x="68" y="6772"/>
                    <a:pt x="451" y="6772"/>
                  </a:cubicBezTo>
                  <a:cubicBezTo>
                    <a:pt x="464" y="6772"/>
                    <a:pt x="479" y="6771"/>
                    <a:pt x="493" y="6767"/>
                  </a:cubicBezTo>
                  <a:cubicBezTo>
                    <a:pt x="899" y="6666"/>
                    <a:pt x="3479" y="6680"/>
                    <a:pt x="4552" y="6332"/>
                  </a:cubicBezTo>
                  <a:cubicBezTo>
                    <a:pt x="5625" y="5999"/>
                    <a:pt x="7509" y="4651"/>
                    <a:pt x="9089" y="3042"/>
                  </a:cubicBezTo>
                  <a:cubicBezTo>
                    <a:pt x="9582" y="2535"/>
                    <a:pt x="10053" y="2376"/>
                    <a:pt x="10458" y="2376"/>
                  </a:cubicBezTo>
                  <a:cubicBezTo>
                    <a:pt x="11136" y="2376"/>
                    <a:pt x="11632" y="2821"/>
                    <a:pt x="11746" y="2821"/>
                  </a:cubicBezTo>
                  <a:cubicBezTo>
                    <a:pt x="11780" y="2821"/>
                    <a:pt x="11781" y="2782"/>
                    <a:pt x="11742" y="2679"/>
                  </a:cubicBezTo>
                  <a:cubicBezTo>
                    <a:pt x="11495" y="2027"/>
                    <a:pt x="11162" y="1752"/>
                    <a:pt x="10278" y="1346"/>
                  </a:cubicBezTo>
                  <a:cubicBezTo>
                    <a:pt x="9379" y="940"/>
                    <a:pt x="9741" y="230"/>
                    <a:pt x="8756" y="201"/>
                  </a:cubicBezTo>
                  <a:cubicBezTo>
                    <a:pt x="8249" y="185"/>
                    <a:pt x="7722" y="0"/>
                    <a:pt x="6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 rot="-5400000">
              <a:off x="5792238" y="3399395"/>
              <a:ext cx="187950" cy="208200"/>
            </a:xfrm>
            <a:custGeom>
              <a:avLst/>
              <a:gdLst/>
              <a:ahLst/>
              <a:cxnLst/>
              <a:rect l="l" t="t" r="r" b="b"/>
              <a:pathLst>
                <a:path w="7518" h="8328" extrusionOk="0">
                  <a:moveTo>
                    <a:pt x="943" y="1"/>
                  </a:moveTo>
                  <a:cubicBezTo>
                    <a:pt x="0" y="1"/>
                    <a:pt x="119" y="420"/>
                    <a:pt x="468" y="1208"/>
                  </a:cubicBezTo>
                  <a:cubicBezTo>
                    <a:pt x="845" y="2092"/>
                    <a:pt x="540" y="3411"/>
                    <a:pt x="1642" y="4658"/>
                  </a:cubicBezTo>
                  <a:cubicBezTo>
                    <a:pt x="2729" y="5890"/>
                    <a:pt x="4063" y="7789"/>
                    <a:pt x="5193" y="8065"/>
                  </a:cubicBezTo>
                  <a:cubicBezTo>
                    <a:pt x="5672" y="8175"/>
                    <a:pt x="6174" y="8327"/>
                    <a:pt x="6582" y="8327"/>
                  </a:cubicBezTo>
                  <a:cubicBezTo>
                    <a:pt x="7137" y="8327"/>
                    <a:pt x="7518" y="8045"/>
                    <a:pt x="7426" y="6992"/>
                  </a:cubicBezTo>
                  <a:cubicBezTo>
                    <a:pt x="7426" y="6992"/>
                    <a:pt x="7368" y="3020"/>
                    <a:pt x="5193" y="1324"/>
                  </a:cubicBezTo>
                  <a:cubicBezTo>
                    <a:pt x="3684" y="147"/>
                    <a:pt x="3062" y="38"/>
                    <a:pt x="2372" y="38"/>
                  </a:cubicBezTo>
                  <a:cubicBezTo>
                    <a:pt x="2215" y="38"/>
                    <a:pt x="2055" y="44"/>
                    <a:pt x="1880" y="44"/>
                  </a:cubicBezTo>
                  <a:cubicBezTo>
                    <a:pt x="1716" y="44"/>
                    <a:pt x="1538" y="39"/>
                    <a:pt x="1337" y="19"/>
                  </a:cubicBezTo>
                  <a:cubicBezTo>
                    <a:pt x="1189" y="7"/>
                    <a:pt x="1058" y="1"/>
                    <a:pt x="9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 rot="-5400000">
              <a:off x="5925675" y="3322958"/>
              <a:ext cx="146800" cy="84625"/>
            </a:xfrm>
            <a:custGeom>
              <a:avLst/>
              <a:gdLst/>
              <a:ahLst/>
              <a:cxnLst/>
              <a:rect l="l" t="t" r="r" b="b"/>
              <a:pathLst>
                <a:path w="5872" h="3385" extrusionOk="0">
                  <a:moveTo>
                    <a:pt x="701" y="1"/>
                  </a:moveTo>
                  <a:cubicBezTo>
                    <a:pt x="615" y="1"/>
                    <a:pt x="536" y="19"/>
                    <a:pt x="465" y="64"/>
                  </a:cubicBezTo>
                  <a:cubicBezTo>
                    <a:pt x="1" y="354"/>
                    <a:pt x="88" y="1050"/>
                    <a:pt x="88" y="1050"/>
                  </a:cubicBezTo>
                  <a:cubicBezTo>
                    <a:pt x="88" y="1050"/>
                    <a:pt x="392" y="2035"/>
                    <a:pt x="581" y="2079"/>
                  </a:cubicBezTo>
                  <a:cubicBezTo>
                    <a:pt x="769" y="2122"/>
                    <a:pt x="1625" y="2717"/>
                    <a:pt x="1625" y="2717"/>
                  </a:cubicBezTo>
                  <a:cubicBezTo>
                    <a:pt x="1625" y="2717"/>
                    <a:pt x="3451" y="3340"/>
                    <a:pt x="3639" y="3383"/>
                  </a:cubicBezTo>
                  <a:cubicBezTo>
                    <a:pt x="3644" y="3384"/>
                    <a:pt x="3649" y="3385"/>
                    <a:pt x="3655" y="3385"/>
                  </a:cubicBezTo>
                  <a:cubicBezTo>
                    <a:pt x="3920" y="3385"/>
                    <a:pt x="5828" y="2514"/>
                    <a:pt x="5828" y="2514"/>
                  </a:cubicBezTo>
                  <a:cubicBezTo>
                    <a:pt x="5828" y="2514"/>
                    <a:pt x="5872" y="2325"/>
                    <a:pt x="5814" y="1716"/>
                  </a:cubicBezTo>
                  <a:cubicBezTo>
                    <a:pt x="5756" y="1108"/>
                    <a:pt x="5190" y="977"/>
                    <a:pt x="4727" y="470"/>
                  </a:cubicBezTo>
                  <a:cubicBezTo>
                    <a:pt x="4594" y="329"/>
                    <a:pt x="4456" y="279"/>
                    <a:pt x="4304" y="279"/>
                  </a:cubicBezTo>
                  <a:cubicBezTo>
                    <a:pt x="3921" y="279"/>
                    <a:pt x="3453" y="601"/>
                    <a:pt x="2775" y="601"/>
                  </a:cubicBezTo>
                  <a:cubicBezTo>
                    <a:pt x="2754" y="601"/>
                    <a:pt x="2733" y="601"/>
                    <a:pt x="2712" y="600"/>
                  </a:cubicBezTo>
                  <a:cubicBezTo>
                    <a:pt x="1877" y="576"/>
                    <a:pt x="1178" y="1"/>
                    <a:pt x="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 rot="-5400000">
              <a:off x="5951863" y="3346770"/>
              <a:ext cx="176450" cy="150000"/>
            </a:xfrm>
            <a:custGeom>
              <a:avLst/>
              <a:gdLst/>
              <a:ahLst/>
              <a:cxnLst/>
              <a:rect l="l" t="t" r="r" b="b"/>
              <a:pathLst>
                <a:path w="7058" h="6000" extrusionOk="0">
                  <a:moveTo>
                    <a:pt x="481" y="1"/>
                  </a:moveTo>
                  <a:cubicBezTo>
                    <a:pt x="0" y="1"/>
                    <a:pt x="230" y="195"/>
                    <a:pt x="230" y="195"/>
                  </a:cubicBezTo>
                  <a:cubicBezTo>
                    <a:pt x="230" y="195"/>
                    <a:pt x="3202" y="1891"/>
                    <a:pt x="3245" y="4268"/>
                  </a:cubicBezTo>
                  <a:cubicBezTo>
                    <a:pt x="3263" y="5714"/>
                    <a:pt x="3916" y="6000"/>
                    <a:pt x="4430" y="6000"/>
                  </a:cubicBezTo>
                  <a:cubicBezTo>
                    <a:pt x="4766" y="6000"/>
                    <a:pt x="5043" y="5877"/>
                    <a:pt x="5043" y="5877"/>
                  </a:cubicBezTo>
                  <a:cubicBezTo>
                    <a:pt x="5043" y="5877"/>
                    <a:pt x="6797" y="4312"/>
                    <a:pt x="6927" y="3746"/>
                  </a:cubicBezTo>
                  <a:cubicBezTo>
                    <a:pt x="7058" y="3181"/>
                    <a:pt x="5956" y="1151"/>
                    <a:pt x="2767" y="398"/>
                  </a:cubicBezTo>
                  <a:cubicBezTo>
                    <a:pt x="1471" y="91"/>
                    <a:pt x="810" y="1"/>
                    <a:pt x="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1"/>
            <p:cNvSpPr/>
            <p:nvPr/>
          </p:nvSpPr>
          <p:spPr>
            <a:xfrm rot="-5400000">
              <a:off x="5823275" y="3457708"/>
              <a:ext cx="250925" cy="99700"/>
            </a:xfrm>
            <a:custGeom>
              <a:avLst/>
              <a:gdLst/>
              <a:ahLst/>
              <a:cxnLst/>
              <a:rect l="l" t="t" r="r" b="b"/>
              <a:pathLst>
                <a:path w="10037" h="3988" extrusionOk="0">
                  <a:moveTo>
                    <a:pt x="2794" y="0"/>
                  </a:moveTo>
                  <a:cubicBezTo>
                    <a:pt x="1122" y="0"/>
                    <a:pt x="0" y="1330"/>
                    <a:pt x="107" y="2451"/>
                  </a:cubicBezTo>
                  <a:cubicBezTo>
                    <a:pt x="176" y="3285"/>
                    <a:pt x="1299" y="3616"/>
                    <a:pt x="2536" y="3616"/>
                  </a:cubicBezTo>
                  <a:cubicBezTo>
                    <a:pt x="3105" y="3616"/>
                    <a:pt x="3698" y="3546"/>
                    <a:pt x="4224" y="3423"/>
                  </a:cubicBezTo>
                  <a:cubicBezTo>
                    <a:pt x="5004" y="3241"/>
                    <a:pt x="6038" y="3072"/>
                    <a:pt x="7050" y="3072"/>
                  </a:cubicBezTo>
                  <a:cubicBezTo>
                    <a:pt x="7523" y="3072"/>
                    <a:pt x="7991" y="3109"/>
                    <a:pt x="8426" y="3199"/>
                  </a:cubicBezTo>
                  <a:lnTo>
                    <a:pt x="8426" y="3199"/>
                  </a:lnTo>
                  <a:cubicBezTo>
                    <a:pt x="7980" y="2952"/>
                    <a:pt x="7457" y="2643"/>
                    <a:pt x="6876" y="2263"/>
                  </a:cubicBezTo>
                  <a:cubicBezTo>
                    <a:pt x="4992" y="1031"/>
                    <a:pt x="5166" y="277"/>
                    <a:pt x="3238" y="31"/>
                  </a:cubicBezTo>
                  <a:cubicBezTo>
                    <a:pt x="3086" y="10"/>
                    <a:pt x="2938" y="0"/>
                    <a:pt x="2794" y="0"/>
                  </a:cubicBezTo>
                  <a:close/>
                  <a:moveTo>
                    <a:pt x="8426" y="3199"/>
                  </a:moveTo>
                  <a:lnTo>
                    <a:pt x="8426" y="3199"/>
                  </a:lnTo>
                  <a:cubicBezTo>
                    <a:pt x="9426" y="3752"/>
                    <a:pt x="10036" y="3988"/>
                    <a:pt x="10036" y="3988"/>
                  </a:cubicBezTo>
                  <a:cubicBezTo>
                    <a:pt x="9630" y="3577"/>
                    <a:pt x="9063" y="3331"/>
                    <a:pt x="8426" y="31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 rot="-5400000">
              <a:off x="5923513" y="3206320"/>
              <a:ext cx="279425" cy="125075"/>
            </a:xfrm>
            <a:custGeom>
              <a:avLst/>
              <a:gdLst/>
              <a:ahLst/>
              <a:cxnLst/>
              <a:rect l="l" t="t" r="r" b="b"/>
              <a:pathLst>
                <a:path w="11177" h="5003" extrusionOk="0">
                  <a:moveTo>
                    <a:pt x="6907" y="1"/>
                  </a:moveTo>
                  <a:cubicBezTo>
                    <a:pt x="6259" y="1"/>
                    <a:pt x="5784" y="46"/>
                    <a:pt x="5784" y="46"/>
                  </a:cubicBezTo>
                  <a:cubicBezTo>
                    <a:pt x="3639" y="728"/>
                    <a:pt x="2508" y="467"/>
                    <a:pt x="1261" y="757"/>
                  </a:cubicBezTo>
                  <a:cubicBezTo>
                    <a:pt x="0" y="1061"/>
                    <a:pt x="899" y="1467"/>
                    <a:pt x="3146" y="1989"/>
                  </a:cubicBezTo>
                  <a:cubicBezTo>
                    <a:pt x="5393" y="2525"/>
                    <a:pt x="6146" y="2699"/>
                    <a:pt x="8364" y="4207"/>
                  </a:cubicBezTo>
                  <a:cubicBezTo>
                    <a:pt x="9222" y="4795"/>
                    <a:pt x="9726" y="5002"/>
                    <a:pt x="10029" y="5002"/>
                  </a:cubicBezTo>
                  <a:cubicBezTo>
                    <a:pt x="10511" y="5002"/>
                    <a:pt x="10487" y="4481"/>
                    <a:pt x="10567" y="4134"/>
                  </a:cubicBezTo>
                  <a:cubicBezTo>
                    <a:pt x="10698" y="3569"/>
                    <a:pt x="11176" y="1510"/>
                    <a:pt x="10002" y="641"/>
                  </a:cubicBezTo>
                  <a:cubicBezTo>
                    <a:pt x="9284" y="107"/>
                    <a:pt x="7895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32B8917-0DE9-A768-EA1E-B7F33EF0D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864" y="1244607"/>
            <a:ext cx="2893757" cy="229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47558-B67B-22A9-4DCF-FDC86F27B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864" y="3540984"/>
            <a:ext cx="2971979" cy="981571"/>
          </a:xfrm>
          <a:prstGeom prst="rect">
            <a:avLst/>
          </a:prstGeom>
        </p:spPr>
      </p:pic>
      <p:sp>
        <p:nvSpPr>
          <p:cNvPr id="8" name="Google Shape;1066;p40">
            <a:extLst>
              <a:ext uri="{FF2B5EF4-FFF2-40B4-BE49-F238E27FC236}">
                <a16:creationId xmlns:a16="http://schemas.microsoft.com/office/drawing/2014/main" id="{C12B7ECF-AEF7-B4A7-356D-E1AC56BC1F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57332" y="555736"/>
            <a:ext cx="7674901" cy="537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Metode Pada Class Q Learning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8" name="Google Shape;1078;p41"/>
          <p:cNvGrpSpPr/>
          <p:nvPr/>
        </p:nvGrpSpPr>
        <p:grpSpPr>
          <a:xfrm rot="286675" flipH="1">
            <a:off x="8315667" y="4166754"/>
            <a:ext cx="415375" cy="766251"/>
            <a:chOff x="61662" y="1977920"/>
            <a:chExt cx="415344" cy="766194"/>
          </a:xfrm>
        </p:grpSpPr>
        <p:sp>
          <p:nvSpPr>
            <p:cNvPr id="1079" name="Google Shape;1079;p41"/>
            <p:cNvSpPr/>
            <p:nvPr/>
          </p:nvSpPr>
          <p:spPr>
            <a:xfrm rot="-1201159">
              <a:off x="215461" y="2022749"/>
              <a:ext cx="86712" cy="728525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 rot="-1201506">
              <a:off x="365276" y="2474106"/>
              <a:ext cx="64677" cy="193012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solidFill>
              <a:schemeClr val="accent6"/>
            </a:solidFill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 rot="-1201159">
              <a:off x="111195" y="1988142"/>
              <a:ext cx="70453" cy="60818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 rot="-1201159">
              <a:off x="136792" y="2068428"/>
              <a:ext cx="47303" cy="77513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 rot="-1201159">
              <a:off x="73549" y="1992241"/>
              <a:ext cx="43687" cy="77153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 rot="-1201159">
              <a:off x="101405" y="2094491"/>
              <a:ext cx="43971" cy="77229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 rot="-1201159">
              <a:off x="151781" y="2132990"/>
              <a:ext cx="70623" cy="60742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 rot="-1201159">
              <a:off x="180217" y="2195517"/>
              <a:ext cx="47208" cy="77551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 rot="-1201159">
              <a:off x="114762" y="2139878"/>
              <a:ext cx="43801" cy="76964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 rot="-1201159">
              <a:off x="144897" y="2221383"/>
              <a:ext cx="43801" cy="77153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41"/>
            <p:cNvSpPr/>
            <p:nvPr/>
          </p:nvSpPr>
          <p:spPr>
            <a:xfrm rot="-1201159">
              <a:off x="240783" y="2326306"/>
              <a:ext cx="64093" cy="66023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1"/>
            <p:cNvSpPr/>
            <p:nvPr/>
          </p:nvSpPr>
          <p:spPr>
            <a:xfrm rot="-1201159">
              <a:off x="294948" y="2386419"/>
              <a:ext cx="40716" cy="807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 rot="-1201159">
              <a:off x="196443" y="2335673"/>
              <a:ext cx="50615" cy="73008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 rot="-1201159">
              <a:off x="250653" y="2406715"/>
              <a:ext cx="50634" cy="73273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41"/>
            <p:cNvSpPr/>
            <p:nvPr/>
          </p:nvSpPr>
          <p:spPr>
            <a:xfrm rot="-1201159">
              <a:off x="379870" y="2428424"/>
              <a:ext cx="94246" cy="33523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 rot="-1201159">
              <a:off x="368049" y="2504617"/>
              <a:ext cx="74352" cy="56957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1"/>
            <p:cNvSpPr/>
            <p:nvPr/>
          </p:nvSpPr>
          <p:spPr>
            <a:xfrm rot="-1201159">
              <a:off x="363312" y="2396528"/>
              <a:ext cx="29150" cy="85804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 rot="-1201159">
              <a:off x="351570" y="2489006"/>
              <a:ext cx="29131" cy="85880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17" name="Google Shape;1117;p41"/>
          <p:cNvSpPr/>
          <p:nvPr/>
        </p:nvSpPr>
        <p:spPr>
          <a:xfrm rot="10418646" flipH="1">
            <a:off x="7957467" y="4625752"/>
            <a:ext cx="847882" cy="287365"/>
          </a:xfrm>
          <a:prstGeom prst="rect">
            <a:avLst/>
          </a:prstGeom>
          <a:solidFill>
            <a:srgbClr val="F5C6A6">
              <a:alpha val="66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8" name="Google Shape;1118;p41"/>
          <p:cNvGrpSpPr/>
          <p:nvPr/>
        </p:nvGrpSpPr>
        <p:grpSpPr>
          <a:xfrm rot="5853366">
            <a:off x="7591449" y="3550334"/>
            <a:ext cx="2076381" cy="685010"/>
            <a:chOff x="4978688" y="3039620"/>
            <a:chExt cx="2076275" cy="684975"/>
          </a:xfrm>
        </p:grpSpPr>
        <p:sp>
          <p:nvSpPr>
            <p:cNvPr id="1119" name="Google Shape;1119;p41"/>
            <p:cNvSpPr/>
            <p:nvPr/>
          </p:nvSpPr>
          <p:spPr>
            <a:xfrm rot="-5400000">
              <a:off x="5998575" y="2608758"/>
              <a:ext cx="244625" cy="1868150"/>
            </a:xfrm>
            <a:custGeom>
              <a:avLst/>
              <a:gdLst/>
              <a:ahLst/>
              <a:cxnLst/>
              <a:rect l="l" t="t" r="r" b="b"/>
              <a:pathLst>
                <a:path w="9785" h="74726" fill="none" extrusionOk="0">
                  <a:moveTo>
                    <a:pt x="5929" y="1"/>
                  </a:moveTo>
                  <a:cubicBezTo>
                    <a:pt x="5929" y="1"/>
                    <a:pt x="9785" y="27499"/>
                    <a:pt x="3740" y="41386"/>
                  </a:cubicBezTo>
                  <a:cubicBezTo>
                    <a:pt x="0" y="49996"/>
                    <a:pt x="2435" y="63912"/>
                    <a:pt x="2812" y="74726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 rot="-5400000">
              <a:off x="5451550" y="3046708"/>
              <a:ext cx="310225" cy="595450"/>
            </a:xfrm>
            <a:custGeom>
              <a:avLst/>
              <a:gdLst/>
              <a:ahLst/>
              <a:cxnLst/>
              <a:rect l="l" t="t" r="r" b="b"/>
              <a:pathLst>
                <a:path w="12409" h="23818" fill="none" extrusionOk="0">
                  <a:moveTo>
                    <a:pt x="10858" y="1"/>
                  </a:moveTo>
                  <a:cubicBezTo>
                    <a:pt x="10858" y="1"/>
                    <a:pt x="12409" y="4625"/>
                    <a:pt x="8814" y="10539"/>
                  </a:cubicBezTo>
                  <a:cubicBezTo>
                    <a:pt x="5205" y="16453"/>
                    <a:pt x="1" y="23817"/>
                    <a:pt x="1" y="23817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 rot="-5400000">
              <a:off x="6216013" y="3187845"/>
              <a:ext cx="271450" cy="595450"/>
            </a:xfrm>
            <a:custGeom>
              <a:avLst/>
              <a:gdLst/>
              <a:ahLst/>
              <a:cxnLst/>
              <a:rect l="l" t="t" r="r" b="b"/>
              <a:pathLst>
                <a:path w="10858" h="23818" fill="none" extrusionOk="0">
                  <a:moveTo>
                    <a:pt x="10857" y="1"/>
                  </a:moveTo>
                  <a:cubicBezTo>
                    <a:pt x="10857" y="1"/>
                    <a:pt x="7813" y="3683"/>
                    <a:pt x="8799" y="10539"/>
                  </a:cubicBezTo>
                  <a:cubicBezTo>
                    <a:pt x="9828" y="17729"/>
                    <a:pt x="0" y="23817"/>
                    <a:pt x="0" y="23817"/>
                  </a:cubicBezTo>
                </a:path>
              </a:pathLst>
            </a:custGeom>
            <a:noFill/>
            <a:ln w="6150" cap="flat" cmpd="sng">
              <a:solidFill>
                <a:schemeClr val="accent6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 rot="-5400000">
              <a:off x="5286313" y="3124970"/>
              <a:ext cx="101125" cy="118925"/>
            </a:xfrm>
            <a:custGeom>
              <a:avLst/>
              <a:gdLst/>
              <a:ahLst/>
              <a:cxnLst/>
              <a:rect l="l" t="t" r="r" b="b"/>
              <a:pathLst>
                <a:path w="4045" h="4757" extrusionOk="0">
                  <a:moveTo>
                    <a:pt x="4045" y="0"/>
                  </a:moveTo>
                  <a:lnTo>
                    <a:pt x="653" y="1436"/>
                  </a:lnTo>
                  <a:lnTo>
                    <a:pt x="1" y="4509"/>
                  </a:lnTo>
                  <a:cubicBezTo>
                    <a:pt x="1" y="4509"/>
                    <a:pt x="387" y="4756"/>
                    <a:pt x="804" y="4756"/>
                  </a:cubicBezTo>
                  <a:cubicBezTo>
                    <a:pt x="1100" y="4756"/>
                    <a:pt x="1411" y="4632"/>
                    <a:pt x="1610" y="4204"/>
                  </a:cubicBezTo>
                  <a:cubicBezTo>
                    <a:pt x="2102" y="3190"/>
                    <a:pt x="4045" y="1"/>
                    <a:pt x="4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 rot="-5400000">
              <a:off x="5168275" y="3142158"/>
              <a:ext cx="105125" cy="201600"/>
            </a:xfrm>
            <a:custGeom>
              <a:avLst/>
              <a:gdLst/>
              <a:ahLst/>
              <a:cxnLst/>
              <a:rect l="l" t="t" r="r" b="b"/>
              <a:pathLst>
                <a:path w="4205" h="8064" extrusionOk="0">
                  <a:moveTo>
                    <a:pt x="2771" y="0"/>
                  </a:moveTo>
                  <a:cubicBezTo>
                    <a:pt x="2589" y="0"/>
                    <a:pt x="2405" y="46"/>
                    <a:pt x="2233" y="149"/>
                  </a:cubicBezTo>
                  <a:cubicBezTo>
                    <a:pt x="1436" y="642"/>
                    <a:pt x="2320" y="1265"/>
                    <a:pt x="1160" y="2483"/>
                  </a:cubicBezTo>
                  <a:cubicBezTo>
                    <a:pt x="1" y="3686"/>
                    <a:pt x="189" y="6049"/>
                    <a:pt x="1001" y="7528"/>
                  </a:cubicBezTo>
                  <a:cubicBezTo>
                    <a:pt x="1209" y="7906"/>
                    <a:pt x="1427" y="8064"/>
                    <a:pt x="1645" y="8064"/>
                  </a:cubicBezTo>
                  <a:cubicBezTo>
                    <a:pt x="2276" y="8064"/>
                    <a:pt x="2899" y="6740"/>
                    <a:pt x="3233" y="5672"/>
                  </a:cubicBezTo>
                  <a:cubicBezTo>
                    <a:pt x="3683" y="4237"/>
                    <a:pt x="3726" y="4788"/>
                    <a:pt x="4089" y="4063"/>
                  </a:cubicBezTo>
                  <a:cubicBezTo>
                    <a:pt x="4147" y="3947"/>
                    <a:pt x="4205" y="2092"/>
                    <a:pt x="4147" y="1265"/>
                  </a:cubicBezTo>
                  <a:cubicBezTo>
                    <a:pt x="4090" y="606"/>
                    <a:pt x="3436" y="0"/>
                    <a:pt x="2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 rot="-5400000">
              <a:off x="5153288" y="3062920"/>
              <a:ext cx="188200" cy="160300"/>
            </a:xfrm>
            <a:custGeom>
              <a:avLst/>
              <a:gdLst/>
              <a:ahLst/>
              <a:cxnLst/>
              <a:rect l="l" t="t" r="r" b="b"/>
              <a:pathLst>
                <a:path w="7528" h="6412" extrusionOk="0">
                  <a:moveTo>
                    <a:pt x="5132" y="1"/>
                  </a:moveTo>
                  <a:cubicBezTo>
                    <a:pt x="5059" y="1"/>
                    <a:pt x="4974" y="14"/>
                    <a:pt x="4871" y="44"/>
                  </a:cubicBezTo>
                  <a:cubicBezTo>
                    <a:pt x="4190" y="233"/>
                    <a:pt x="3335" y="30"/>
                    <a:pt x="1900" y="1392"/>
                  </a:cubicBezTo>
                  <a:cubicBezTo>
                    <a:pt x="464" y="2769"/>
                    <a:pt x="1" y="5611"/>
                    <a:pt x="1" y="5611"/>
                  </a:cubicBezTo>
                  <a:cubicBezTo>
                    <a:pt x="1" y="5611"/>
                    <a:pt x="296" y="6412"/>
                    <a:pt x="558" y="6412"/>
                  </a:cubicBezTo>
                  <a:cubicBezTo>
                    <a:pt x="580" y="6412"/>
                    <a:pt x="602" y="6406"/>
                    <a:pt x="624" y="6393"/>
                  </a:cubicBezTo>
                  <a:cubicBezTo>
                    <a:pt x="885" y="6234"/>
                    <a:pt x="2653" y="5669"/>
                    <a:pt x="3320" y="5205"/>
                  </a:cubicBezTo>
                  <a:cubicBezTo>
                    <a:pt x="3987" y="4726"/>
                    <a:pt x="5002" y="3393"/>
                    <a:pt x="5726" y="1929"/>
                  </a:cubicBezTo>
                  <a:cubicBezTo>
                    <a:pt x="6055" y="1257"/>
                    <a:pt x="6521" y="1114"/>
                    <a:pt x="6895" y="1114"/>
                  </a:cubicBezTo>
                  <a:cubicBezTo>
                    <a:pt x="7171" y="1114"/>
                    <a:pt x="7397" y="1192"/>
                    <a:pt x="7480" y="1192"/>
                  </a:cubicBezTo>
                  <a:cubicBezTo>
                    <a:pt x="7527" y="1192"/>
                    <a:pt x="7528" y="1167"/>
                    <a:pt x="7466" y="1088"/>
                  </a:cubicBezTo>
                  <a:cubicBezTo>
                    <a:pt x="7161" y="697"/>
                    <a:pt x="6872" y="581"/>
                    <a:pt x="6161" y="494"/>
                  </a:cubicBezTo>
                  <a:cubicBezTo>
                    <a:pt x="5570" y="420"/>
                    <a:pt x="5544" y="1"/>
                    <a:pt x="5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 rot="-5400000">
              <a:off x="5164338" y="3276220"/>
              <a:ext cx="180500" cy="125550"/>
            </a:xfrm>
            <a:custGeom>
              <a:avLst/>
              <a:gdLst/>
              <a:ahLst/>
              <a:cxnLst/>
              <a:rect l="l" t="t" r="r" b="b"/>
              <a:pathLst>
                <a:path w="7220" h="5022" extrusionOk="0">
                  <a:moveTo>
                    <a:pt x="2319" y="1"/>
                  </a:moveTo>
                  <a:cubicBezTo>
                    <a:pt x="1805" y="1"/>
                    <a:pt x="1538" y="202"/>
                    <a:pt x="972" y="322"/>
                  </a:cubicBezTo>
                  <a:cubicBezTo>
                    <a:pt x="1" y="540"/>
                    <a:pt x="175" y="815"/>
                    <a:pt x="624" y="1337"/>
                  </a:cubicBezTo>
                  <a:cubicBezTo>
                    <a:pt x="1088" y="1859"/>
                    <a:pt x="1175" y="2830"/>
                    <a:pt x="2190" y="3453"/>
                  </a:cubicBezTo>
                  <a:cubicBezTo>
                    <a:pt x="3191" y="4045"/>
                    <a:pt x="4493" y="5021"/>
                    <a:pt x="5324" y="5021"/>
                  </a:cubicBezTo>
                  <a:cubicBezTo>
                    <a:pt x="5347" y="5021"/>
                    <a:pt x="5371" y="5021"/>
                    <a:pt x="5393" y="5019"/>
                  </a:cubicBezTo>
                  <a:cubicBezTo>
                    <a:pt x="6234" y="4947"/>
                    <a:pt x="7220" y="5004"/>
                    <a:pt x="6698" y="3787"/>
                  </a:cubicBezTo>
                  <a:cubicBezTo>
                    <a:pt x="6698" y="3787"/>
                    <a:pt x="5785" y="1062"/>
                    <a:pt x="3915" y="380"/>
                  </a:cubicBezTo>
                  <a:cubicBezTo>
                    <a:pt x="3146" y="96"/>
                    <a:pt x="2674" y="1"/>
                    <a:pt x="2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 rot="-5400000">
              <a:off x="5245675" y="3193083"/>
              <a:ext cx="112375" cy="57700"/>
            </a:xfrm>
            <a:custGeom>
              <a:avLst/>
              <a:gdLst/>
              <a:ahLst/>
              <a:cxnLst/>
              <a:rect l="l" t="t" r="r" b="b"/>
              <a:pathLst>
                <a:path w="4495" h="2308" extrusionOk="0">
                  <a:moveTo>
                    <a:pt x="3068" y="0"/>
                  </a:moveTo>
                  <a:cubicBezTo>
                    <a:pt x="2749" y="0"/>
                    <a:pt x="2491" y="426"/>
                    <a:pt x="1914" y="582"/>
                  </a:cubicBezTo>
                  <a:cubicBezTo>
                    <a:pt x="1758" y="625"/>
                    <a:pt x="1600" y="640"/>
                    <a:pt x="1445" y="640"/>
                  </a:cubicBezTo>
                  <a:cubicBezTo>
                    <a:pt x="1144" y="640"/>
                    <a:pt x="857" y="585"/>
                    <a:pt x="630" y="585"/>
                  </a:cubicBezTo>
                  <a:cubicBezTo>
                    <a:pt x="465" y="585"/>
                    <a:pt x="332" y="614"/>
                    <a:pt x="247" y="713"/>
                  </a:cubicBezTo>
                  <a:cubicBezTo>
                    <a:pt x="1" y="1017"/>
                    <a:pt x="204" y="1481"/>
                    <a:pt x="204" y="1481"/>
                  </a:cubicBezTo>
                  <a:cubicBezTo>
                    <a:pt x="204" y="1481"/>
                    <a:pt x="628" y="2076"/>
                    <a:pt x="778" y="2076"/>
                  </a:cubicBezTo>
                  <a:cubicBezTo>
                    <a:pt x="780" y="2076"/>
                    <a:pt x="782" y="2076"/>
                    <a:pt x="783" y="2075"/>
                  </a:cubicBezTo>
                  <a:cubicBezTo>
                    <a:pt x="788" y="2075"/>
                    <a:pt x="792" y="2075"/>
                    <a:pt x="798" y="2075"/>
                  </a:cubicBezTo>
                  <a:cubicBezTo>
                    <a:pt x="960" y="2075"/>
                    <a:pt x="1639" y="2278"/>
                    <a:pt x="1639" y="2278"/>
                  </a:cubicBezTo>
                  <a:cubicBezTo>
                    <a:pt x="1639" y="2278"/>
                    <a:pt x="3030" y="2307"/>
                    <a:pt x="3175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80" y="1075"/>
                    <a:pt x="4306" y="669"/>
                  </a:cubicBezTo>
                  <a:cubicBezTo>
                    <a:pt x="4132" y="263"/>
                    <a:pt x="3711" y="292"/>
                    <a:pt x="3277" y="60"/>
                  </a:cubicBezTo>
                  <a:cubicBezTo>
                    <a:pt x="3202" y="18"/>
                    <a:pt x="3134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 rot="-5400000">
              <a:off x="5274275" y="3217308"/>
              <a:ext cx="150050" cy="88975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3001" y="948"/>
                    <a:pt x="3552" y="2586"/>
                  </a:cubicBezTo>
                  <a:cubicBezTo>
                    <a:pt x="3810" y="3354"/>
                    <a:pt x="4177" y="3558"/>
                    <a:pt x="4493" y="3558"/>
                  </a:cubicBezTo>
                  <a:cubicBezTo>
                    <a:pt x="4852" y="3558"/>
                    <a:pt x="5146" y="3297"/>
                    <a:pt x="5146" y="3297"/>
                  </a:cubicBezTo>
                  <a:cubicBezTo>
                    <a:pt x="5146" y="3297"/>
                    <a:pt x="6001" y="1833"/>
                    <a:pt x="5972" y="1412"/>
                  </a:cubicBezTo>
                  <a:cubicBezTo>
                    <a:pt x="5946" y="1023"/>
                    <a:pt x="4900" y="0"/>
                    <a:pt x="2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 rot="-5400000">
              <a:off x="5218163" y="3290145"/>
              <a:ext cx="188100" cy="71950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78" y="1086"/>
                  </a:moveTo>
                  <a:cubicBezTo>
                    <a:pt x="6467" y="1086"/>
                    <a:pt x="6353" y="1092"/>
                    <a:pt x="6238" y="1104"/>
                  </a:cubicBezTo>
                  <a:lnTo>
                    <a:pt x="6238" y="1104"/>
                  </a:lnTo>
                  <a:cubicBezTo>
                    <a:pt x="7050" y="1266"/>
                    <a:pt x="7524" y="1294"/>
                    <a:pt x="7524" y="1294"/>
                  </a:cubicBezTo>
                  <a:cubicBezTo>
                    <a:pt x="7244" y="1147"/>
                    <a:pt x="6922" y="1086"/>
                    <a:pt x="6578" y="1086"/>
                  </a:cubicBezTo>
                  <a:close/>
                  <a:moveTo>
                    <a:pt x="2577" y="1"/>
                  </a:moveTo>
                  <a:cubicBezTo>
                    <a:pt x="2404" y="1"/>
                    <a:pt x="2208" y="20"/>
                    <a:pt x="1972" y="62"/>
                  </a:cubicBezTo>
                  <a:cubicBezTo>
                    <a:pt x="595" y="308"/>
                    <a:pt x="0" y="1613"/>
                    <a:pt x="348" y="2425"/>
                  </a:cubicBezTo>
                  <a:cubicBezTo>
                    <a:pt x="481" y="2747"/>
                    <a:pt x="821" y="2878"/>
                    <a:pt x="1251" y="2878"/>
                  </a:cubicBezTo>
                  <a:cubicBezTo>
                    <a:pt x="1903" y="2878"/>
                    <a:pt x="2760" y="2577"/>
                    <a:pt x="3407" y="2193"/>
                  </a:cubicBezTo>
                  <a:cubicBezTo>
                    <a:pt x="4127" y="1749"/>
                    <a:pt x="5237" y="1211"/>
                    <a:pt x="6238" y="1104"/>
                  </a:cubicBezTo>
                  <a:lnTo>
                    <a:pt x="6238" y="1104"/>
                  </a:lnTo>
                  <a:cubicBezTo>
                    <a:pt x="5879" y="1033"/>
                    <a:pt x="5453" y="935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 rot="-5400000">
              <a:off x="5209225" y="3100083"/>
              <a:ext cx="198750" cy="77825"/>
            </a:xfrm>
            <a:custGeom>
              <a:avLst/>
              <a:gdLst/>
              <a:ahLst/>
              <a:cxnLst/>
              <a:rect l="l" t="t" r="r" b="b"/>
              <a:pathLst>
                <a:path w="7950" h="3113" extrusionOk="0">
                  <a:moveTo>
                    <a:pt x="6013" y="0"/>
                  </a:moveTo>
                  <a:cubicBezTo>
                    <a:pt x="4963" y="0"/>
                    <a:pt x="3542" y="599"/>
                    <a:pt x="3542" y="599"/>
                  </a:cubicBezTo>
                  <a:cubicBezTo>
                    <a:pt x="2208" y="1542"/>
                    <a:pt x="1382" y="1614"/>
                    <a:pt x="585" y="2092"/>
                  </a:cubicBezTo>
                  <a:cubicBezTo>
                    <a:pt x="0" y="2447"/>
                    <a:pt x="205" y="2584"/>
                    <a:pt x="989" y="2584"/>
                  </a:cubicBezTo>
                  <a:cubicBezTo>
                    <a:pt x="1293" y="2584"/>
                    <a:pt x="1684" y="2564"/>
                    <a:pt x="2150" y="2527"/>
                  </a:cubicBezTo>
                  <a:cubicBezTo>
                    <a:pt x="2757" y="2480"/>
                    <a:pt x="3218" y="2444"/>
                    <a:pt x="3648" y="2444"/>
                  </a:cubicBezTo>
                  <a:cubicBezTo>
                    <a:pt x="4400" y="2444"/>
                    <a:pt x="5058" y="2554"/>
                    <a:pt x="6238" y="2904"/>
                  </a:cubicBezTo>
                  <a:cubicBezTo>
                    <a:pt x="6743" y="3053"/>
                    <a:pt x="7087" y="3113"/>
                    <a:pt x="7320" y="3113"/>
                  </a:cubicBezTo>
                  <a:cubicBezTo>
                    <a:pt x="7949" y="3113"/>
                    <a:pt x="7763" y="2675"/>
                    <a:pt x="7731" y="2368"/>
                  </a:cubicBezTo>
                  <a:cubicBezTo>
                    <a:pt x="7702" y="1947"/>
                    <a:pt x="7586" y="411"/>
                    <a:pt x="6572" y="78"/>
                  </a:cubicBezTo>
                  <a:cubicBezTo>
                    <a:pt x="6408" y="23"/>
                    <a:pt x="6218" y="0"/>
                    <a:pt x="6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 rot="-5400000">
              <a:off x="5144850" y="3420458"/>
              <a:ext cx="101475" cy="119000"/>
            </a:xfrm>
            <a:custGeom>
              <a:avLst/>
              <a:gdLst/>
              <a:ahLst/>
              <a:cxnLst/>
              <a:rect l="l" t="t" r="r" b="b"/>
              <a:pathLst>
                <a:path w="4059" h="4760" extrusionOk="0">
                  <a:moveTo>
                    <a:pt x="4059" y="0"/>
                  </a:moveTo>
                  <a:lnTo>
                    <a:pt x="667" y="1435"/>
                  </a:lnTo>
                  <a:lnTo>
                    <a:pt x="0" y="4508"/>
                  </a:lnTo>
                  <a:cubicBezTo>
                    <a:pt x="0" y="4508"/>
                    <a:pt x="396" y="4759"/>
                    <a:pt x="820" y="4759"/>
                  </a:cubicBezTo>
                  <a:cubicBezTo>
                    <a:pt x="1117" y="4759"/>
                    <a:pt x="1427" y="4636"/>
                    <a:pt x="1624" y="4218"/>
                  </a:cubicBezTo>
                  <a:cubicBezTo>
                    <a:pt x="2102" y="3189"/>
                    <a:pt x="4059" y="0"/>
                    <a:pt x="4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 rot="-5400000">
              <a:off x="5026763" y="3437670"/>
              <a:ext cx="105475" cy="201625"/>
            </a:xfrm>
            <a:custGeom>
              <a:avLst/>
              <a:gdLst/>
              <a:ahLst/>
              <a:cxnLst/>
              <a:rect l="l" t="t" r="r" b="b"/>
              <a:pathLst>
                <a:path w="4219" h="8065" extrusionOk="0">
                  <a:moveTo>
                    <a:pt x="2785" y="1"/>
                  </a:moveTo>
                  <a:cubicBezTo>
                    <a:pt x="2603" y="1"/>
                    <a:pt x="2419" y="47"/>
                    <a:pt x="2247" y="150"/>
                  </a:cubicBezTo>
                  <a:cubicBezTo>
                    <a:pt x="1435" y="643"/>
                    <a:pt x="2334" y="1266"/>
                    <a:pt x="1174" y="2484"/>
                  </a:cubicBezTo>
                  <a:cubicBezTo>
                    <a:pt x="0" y="3687"/>
                    <a:pt x="189" y="6050"/>
                    <a:pt x="1015" y="7528"/>
                  </a:cubicBezTo>
                  <a:cubicBezTo>
                    <a:pt x="1223" y="7907"/>
                    <a:pt x="1441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8"/>
                    <a:pt x="3726" y="4789"/>
                    <a:pt x="4088" y="4064"/>
                  </a:cubicBezTo>
                  <a:cubicBezTo>
                    <a:pt x="4161" y="3948"/>
                    <a:pt x="4219" y="2092"/>
                    <a:pt x="4146" y="1266"/>
                  </a:cubicBezTo>
                  <a:cubicBezTo>
                    <a:pt x="4101" y="607"/>
                    <a:pt x="3449" y="1"/>
                    <a:pt x="27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 rot="-5400000">
              <a:off x="5011788" y="3358445"/>
              <a:ext cx="188550" cy="160300"/>
            </a:xfrm>
            <a:custGeom>
              <a:avLst/>
              <a:gdLst/>
              <a:ahLst/>
              <a:cxnLst/>
              <a:rect l="l" t="t" r="r" b="b"/>
              <a:pathLst>
                <a:path w="7542" h="6412" extrusionOk="0">
                  <a:moveTo>
                    <a:pt x="5145" y="0"/>
                  </a:moveTo>
                  <a:cubicBezTo>
                    <a:pt x="5072" y="0"/>
                    <a:pt x="4988" y="13"/>
                    <a:pt x="4885" y="44"/>
                  </a:cubicBezTo>
                  <a:cubicBezTo>
                    <a:pt x="4189" y="232"/>
                    <a:pt x="3334" y="29"/>
                    <a:pt x="1914" y="1392"/>
                  </a:cubicBezTo>
                  <a:cubicBezTo>
                    <a:pt x="478" y="2769"/>
                    <a:pt x="0" y="5610"/>
                    <a:pt x="0" y="5610"/>
                  </a:cubicBezTo>
                  <a:cubicBezTo>
                    <a:pt x="0" y="5610"/>
                    <a:pt x="308" y="6411"/>
                    <a:pt x="561" y="6411"/>
                  </a:cubicBezTo>
                  <a:cubicBezTo>
                    <a:pt x="582" y="6411"/>
                    <a:pt x="603" y="6405"/>
                    <a:pt x="623" y="6393"/>
                  </a:cubicBezTo>
                  <a:cubicBezTo>
                    <a:pt x="899" y="6234"/>
                    <a:pt x="2667" y="5668"/>
                    <a:pt x="3334" y="5204"/>
                  </a:cubicBezTo>
                  <a:cubicBezTo>
                    <a:pt x="3986" y="4726"/>
                    <a:pt x="5001" y="3392"/>
                    <a:pt x="5726" y="1928"/>
                  </a:cubicBezTo>
                  <a:cubicBezTo>
                    <a:pt x="6062" y="1257"/>
                    <a:pt x="6531" y="1114"/>
                    <a:pt x="6907" y="1114"/>
                  </a:cubicBezTo>
                  <a:cubicBezTo>
                    <a:pt x="7184" y="1114"/>
                    <a:pt x="7410" y="1192"/>
                    <a:pt x="7493" y="1192"/>
                  </a:cubicBezTo>
                  <a:cubicBezTo>
                    <a:pt x="7541" y="1192"/>
                    <a:pt x="7542" y="1167"/>
                    <a:pt x="7480" y="1088"/>
                  </a:cubicBezTo>
                  <a:cubicBezTo>
                    <a:pt x="7175" y="696"/>
                    <a:pt x="6886" y="580"/>
                    <a:pt x="6175" y="493"/>
                  </a:cubicBezTo>
                  <a:cubicBezTo>
                    <a:pt x="5572" y="419"/>
                    <a:pt x="5554" y="0"/>
                    <a:pt x="5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 rot="-5400000">
              <a:off x="5023025" y="3571583"/>
              <a:ext cx="180500" cy="125525"/>
            </a:xfrm>
            <a:custGeom>
              <a:avLst/>
              <a:gdLst/>
              <a:ahLst/>
              <a:cxnLst/>
              <a:rect l="l" t="t" r="r" b="b"/>
              <a:pathLst>
                <a:path w="7220" h="5021" extrusionOk="0">
                  <a:moveTo>
                    <a:pt x="2321" y="0"/>
                  </a:moveTo>
                  <a:cubicBezTo>
                    <a:pt x="1805" y="0"/>
                    <a:pt x="1535" y="206"/>
                    <a:pt x="958" y="336"/>
                  </a:cubicBezTo>
                  <a:cubicBezTo>
                    <a:pt x="1" y="538"/>
                    <a:pt x="160" y="814"/>
                    <a:pt x="624" y="1336"/>
                  </a:cubicBezTo>
                  <a:cubicBezTo>
                    <a:pt x="1088" y="1858"/>
                    <a:pt x="1161" y="2829"/>
                    <a:pt x="2190" y="3452"/>
                  </a:cubicBezTo>
                  <a:cubicBezTo>
                    <a:pt x="3191" y="4044"/>
                    <a:pt x="4493" y="5020"/>
                    <a:pt x="5324" y="5020"/>
                  </a:cubicBezTo>
                  <a:cubicBezTo>
                    <a:pt x="5347" y="5020"/>
                    <a:pt x="5371" y="5019"/>
                    <a:pt x="5393" y="5018"/>
                  </a:cubicBezTo>
                  <a:cubicBezTo>
                    <a:pt x="6234" y="4945"/>
                    <a:pt x="7220" y="5003"/>
                    <a:pt x="6698" y="3786"/>
                  </a:cubicBezTo>
                  <a:cubicBezTo>
                    <a:pt x="6698" y="3786"/>
                    <a:pt x="5785" y="1060"/>
                    <a:pt x="3900" y="379"/>
                  </a:cubicBezTo>
                  <a:cubicBezTo>
                    <a:pt x="3141" y="97"/>
                    <a:pt x="2674" y="0"/>
                    <a:pt x="2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 rot="-5400000">
              <a:off x="5104350" y="3488808"/>
              <a:ext cx="112350" cy="57675"/>
            </a:xfrm>
            <a:custGeom>
              <a:avLst/>
              <a:gdLst/>
              <a:ahLst/>
              <a:cxnLst/>
              <a:rect l="l" t="t" r="r" b="b"/>
              <a:pathLst>
                <a:path w="4494" h="2307" extrusionOk="0">
                  <a:moveTo>
                    <a:pt x="3076" y="0"/>
                  </a:moveTo>
                  <a:cubicBezTo>
                    <a:pt x="2749" y="0"/>
                    <a:pt x="2493" y="426"/>
                    <a:pt x="1928" y="582"/>
                  </a:cubicBezTo>
                  <a:cubicBezTo>
                    <a:pt x="1772" y="625"/>
                    <a:pt x="1614" y="639"/>
                    <a:pt x="1459" y="639"/>
                  </a:cubicBezTo>
                  <a:cubicBezTo>
                    <a:pt x="1158" y="639"/>
                    <a:pt x="871" y="585"/>
                    <a:pt x="644" y="585"/>
                  </a:cubicBezTo>
                  <a:cubicBezTo>
                    <a:pt x="479" y="585"/>
                    <a:pt x="346" y="614"/>
                    <a:pt x="261" y="712"/>
                  </a:cubicBezTo>
                  <a:cubicBezTo>
                    <a:pt x="0" y="1017"/>
                    <a:pt x="218" y="1481"/>
                    <a:pt x="218" y="1481"/>
                  </a:cubicBezTo>
                  <a:cubicBezTo>
                    <a:pt x="218" y="1481"/>
                    <a:pt x="642" y="2075"/>
                    <a:pt x="778" y="2075"/>
                  </a:cubicBezTo>
                  <a:cubicBezTo>
                    <a:pt x="780" y="2075"/>
                    <a:pt x="781" y="2075"/>
                    <a:pt x="783" y="2075"/>
                  </a:cubicBezTo>
                  <a:cubicBezTo>
                    <a:pt x="788" y="2075"/>
                    <a:pt x="793" y="2074"/>
                    <a:pt x="799" y="2074"/>
                  </a:cubicBezTo>
                  <a:cubicBezTo>
                    <a:pt x="973" y="2074"/>
                    <a:pt x="1638" y="2278"/>
                    <a:pt x="1638" y="2278"/>
                  </a:cubicBezTo>
                  <a:cubicBezTo>
                    <a:pt x="1638" y="2278"/>
                    <a:pt x="3044" y="2307"/>
                    <a:pt x="3189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94" y="1075"/>
                    <a:pt x="4320" y="669"/>
                  </a:cubicBezTo>
                  <a:cubicBezTo>
                    <a:pt x="4146" y="263"/>
                    <a:pt x="3725" y="307"/>
                    <a:pt x="3291" y="60"/>
                  </a:cubicBezTo>
                  <a:cubicBezTo>
                    <a:pt x="3214" y="18"/>
                    <a:pt x="3144" y="0"/>
                    <a:pt x="3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 rot="-5400000">
              <a:off x="5132938" y="3512645"/>
              <a:ext cx="150050" cy="89000"/>
            </a:xfrm>
            <a:custGeom>
              <a:avLst/>
              <a:gdLst/>
              <a:ahLst/>
              <a:cxnLst/>
              <a:rect l="l" t="t" r="r" b="b"/>
              <a:pathLst>
                <a:path w="6002" h="3560" extrusionOk="0">
                  <a:moveTo>
                    <a:pt x="2870" y="1"/>
                  </a:moveTo>
                  <a:cubicBezTo>
                    <a:pt x="2707" y="1"/>
                    <a:pt x="2538" y="7"/>
                    <a:pt x="2363" y="21"/>
                  </a:cubicBezTo>
                  <a:cubicBezTo>
                    <a:pt x="0" y="210"/>
                    <a:pt x="580" y="442"/>
                    <a:pt x="580" y="442"/>
                  </a:cubicBezTo>
                  <a:cubicBezTo>
                    <a:pt x="580" y="442"/>
                    <a:pt x="3001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4"/>
                    <a:pt x="4898" y="1"/>
                    <a:pt x="2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 rot="-5400000">
              <a:off x="5076838" y="3585495"/>
              <a:ext cx="188100" cy="71950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85" y="1091"/>
                  </a:moveTo>
                  <a:cubicBezTo>
                    <a:pt x="6478" y="1091"/>
                    <a:pt x="6369" y="1097"/>
                    <a:pt x="6260" y="1108"/>
                  </a:cubicBezTo>
                  <a:lnTo>
                    <a:pt x="6260" y="1108"/>
                  </a:lnTo>
                  <a:cubicBezTo>
                    <a:pt x="7058" y="1266"/>
                    <a:pt x="7524" y="1294"/>
                    <a:pt x="7524" y="1294"/>
                  </a:cubicBezTo>
                  <a:cubicBezTo>
                    <a:pt x="7246" y="1151"/>
                    <a:pt x="6926" y="1091"/>
                    <a:pt x="6585" y="1091"/>
                  </a:cubicBezTo>
                  <a:close/>
                  <a:moveTo>
                    <a:pt x="2577" y="1"/>
                  </a:moveTo>
                  <a:cubicBezTo>
                    <a:pt x="2405" y="1"/>
                    <a:pt x="2208" y="19"/>
                    <a:pt x="1972" y="62"/>
                  </a:cubicBezTo>
                  <a:cubicBezTo>
                    <a:pt x="595" y="308"/>
                    <a:pt x="0" y="1613"/>
                    <a:pt x="334" y="2424"/>
                  </a:cubicBezTo>
                  <a:cubicBezTo>
                    <a:pt x="472" y="2747"/>
                    <a:pt x="816" y="2877"/>
                    <a:pt x="1247" y="2877"/>
                  </a:cubicBezTo>
                  <a:cubicBezTo>
                    <a:pt x="1901" y="2877"/>
                    <a:pt x="2754" y="2577"/>
                    <a:pt x="3392" y="2192"/>
                  </a:cubicBezTo>
                  <a:cubicBezTo>
                    <a:pt x="4128" y="1745"/>
                    <a:pt x="5252" y="1209"/>
                    <a:pt x="6260" y="1108"/>
                  </a:cubicBezTo>
                  <a:lnTo>
                    <a:pt x="6260" y="1108"/>
                  </a:lnTo>
                  <a:cubicBezTo>
                    <a:pt x="5896" y="1036"/>
                    <a:pt x="5462" y="937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 rot="-5400000">
              <a:off x="5068025" y="3395658"/>
              <a:ext cx="198500" cy="77825"/>
            </a:xfrm>
            <a:custGeom>
              <a:avLst/>
              <a:gdLst/>
              <a:ahLst/>
              <a:cxnLst/>
              <a:rect l="l" t="t" r="r" b="b"/>
              <a:pathLst>
                <a:path w="7940" h="3113" extrusionOk="0">
                  <a:moveTo>
                    <a:pt x="6016" y="0"/>
                  </a:moveTo>
                  <a:cubicBezTo>
                    <a:pt x="4963" y="0"/>
                    <a:pt x="3532" y="599"/>
                    <a:pt x="3532" y="599"/>
                  </a:cubicBezTo>
                  <a:cubicBezTo>
                    <a:pt x="2212" y="1541"/>
                    <a:pt x="1386" y="1614"/>
                    <a:pt x="574" y="2092"/>
                  </a:cubicBezTo>
                  <a:cubicBezTo>
                    <a:pt x="0" y="2447"/>
                    <a:pt x="208" y="2584"/>
                    <a:pt x="993" y="2584"/>
                  </a:cubicBezTo>
                  <a:cubicBezTo>
                    <a:pt x="1297" y="2584"/>
                    <a:pt x="1688" y="2563"/>
                    <a:pt x="2154" y="2527"/>
                  </a:cubicBezTo>
                  <a:cubicBezTo>
                    <a:pt x="2761" y="2480"/>
                    <a:pt x="3220" y="2444"/>
                    <a:pt x="3648" y="2444"/>
                  </a:cubicBezTo>
                  <a:cubicBezTo>
                    <a:pt x="4397" y="2444"/>
                    <a:pt x="5053" y="2553"/>
                    <a:pt x="6242" y="2904"/>
                  </a:cubicBezTo>
                  <a:cubicBezTo>
                    <a:pt x="6743" y="3053"/>
                    <a:pt x="7085" y="3113"/>
                    <a:pt x="7316" y="3113"/>
                  </a:cubicBezTo>
                  <a:cubicBezTo>
                    <a:pt x="7940" y="3113"/>
                    <a:pt x="7756" y="2674"/>
                    <a:pt x="7735" y="2368"/>
                  </a:cubicBezTo>
                  <a:cubicBezTo>
                    <a:pt x="7706" y="1947"/>
                    <a:pt x="7576" y="425"/>
                    <a:pt x="6576" y="77"/>
                  </a:cubicBezTo>
                  <a:cubicBezTo>
                    <a:pt x="6413" y="23"/>
                    <a:pt x="6222" y="0"/>
                    <a:pt x="6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 rot="-5400000">
              <a:off x="6433000" y="3401958"/>
              <a:ext cx="329450" cy="80975"/>
            </a:xfrm>
            <a:custGeom>
              <a:avLst/>
              <a:gdLst/>
              <a:ahLst/>
              <a:cxnLst/>
              <a:rect l="l" t="t" r="r" b="b"/>
              <a:pathLst>
                <a:path w="13178" h="3239" extrusionOk="0">
                  <a:moveTo>
                    <a:pt x="10080" y="0"/>
                  </a:moveTo>
                  <a:cubicBezTo>
                    <a:pt x="9797" y="0"/>
                    <a:pt x="9486" y="79"/>
                    <a:pt x="9133" y="282"/>
                  </a:cubicBezTo>
                  <a:cubicBezTo>
                    <a:pt x="8843" y="448"/>
                    <a:pt x="8595" y="508"/>
                    <a:pt x="8367" y="508"/>
                  </a:cubicBezTo>
                  <a:cubicBezTo>
                    <a:pt x="7760" y="508"/>
                    <a:pt x="7292" y="81"/>
                    <a:pt x="6538" y="81"/>
                  </a:cubicBezTo>
                  <a:cubicBezTo>
                    <a:pt x="6215" y="81"/>
                    <a:pt x="5839" y="160"/>
                    <a:pt x="5378" y="383"/>
                  </a:cubicBezTo>
                  <a:cubicBezTo>
                    <a:pt x="3436" y="1325"/>
                    <a:pt x="203" y="2905"/>
                    <a:pt x="1" y="3239"/>
                  </a:cubicBezTo>
                  <a:cubicBezTo>
                    <a:pt x="1" y="3239"/>
                    <a:pt x="2305" y="1992"/>
                    <a:pt x="5393" y="1543"/>
                  </a:cubicBezTo>
                  <a:cubicBezTo>
                    <a:pt x="7915" y="1180"/>
                    <a:pt x="13177" y="1267"/>
                    <a:pt x="12220" y="934"/>
                  </a:cubicBezTo>
                  <a:cubicBezTo>
                    <a:pt x="11506" y="685"/>
                    <a:pt x="10913" y="0"/>
                    <a:pt x="100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 rot="-5400000">
              <a:off x="6358538" y="3312995"/>
              <a:ext cx="216375" cy="98725"/>
            </a:xfrm>
            <a:custGeom>
              <a:avLst/>
              <a:gdLst/>
              <a:ahLst/>
              <a:cxnLst/>
              <a:rect l="l" t="t" r="r" b="b"/>
              <a:pathLst>
                <a:path w="8655" h="3949" extrusionOk="0">
                  <a:moveTo>
                    <a:pt x="6580" y="1"/>
                  </a:moveTo>
                  <a:cubicBezTo>
                    <a:pt x="6307" y="1"/>
                    <a:pt x="6026" y="94"/>
                    <a:pt x="5726" y="383"/>
                  </a:cubicBezTo>
                  <a:cubicBezTo>
                    <a:pt x="5461" y="638"/>
                    <a:pt x="5221" y="699"/>
                    <a:pt x="4978" y="699"/>
                  </a:cubicBezTo>
                  <a:cubicBezTo>
                    <a:pt x="4755" y="699"/>
                    <a:pt x="4529" y="648"/>
                    <a:pt x="4278" y="648"/>
                  </a:cubicBezTo>
                  <a:cubicBezTo>
                    <a:pt x="3964" y="648"/>
                    <a:pt x="3610" y="729"/>
                    <a:pt x="3175" y="1093"/>
                  </a:cubicBezTo>
                  <a:cubicBezTo>
                    <a:pt x="2015" y="2064"/>
                    <a:pt x="73" y="3673"/>
                    <a:pt x="0" y="3949"/>
                  </a:cubicBezTo>
                  <a:cubicBezTo>
                    <a:pt x="0" y="3949"/>
                    <a:pt x="1363" y="2702"/>
                    <a:pt x="3378" y="1876"/>
                  </a:cubicBezTo>
                  <a:cubicBezTo>
                    <a:pt x="5045" y="1209"/>
                    <a:pt x="8654" y="368"/>
                    <a:pt x="7944" y="310"/>
                  </a:cubicBezTo>
                  <a:cubicBezTo>
                    <a:pt x="7487" y="274"/>
                    <a:pt x="7047" y="1"/>
                    <a:pt x="65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 rot="-5400000">
              <a:off x="6475538" y="3430695"/>
              <a:ext cx="69950" cy="225000"/>
            </a:xfrm>
            <a:custGeom>
              <a:avLst/>
              <a:gdLst/>
              <a:ahLst/>
              <a:cxnLst/>
              <a:rect l="l" t="t" r="r" b="b"/>
              <a:pathLst>
                <a:path w="2798" h="9000" extrusionOk="0">
                  <a:moveTo>
                    <a:pt x="1671" y="1"/>
                  </a:moveTo>
                  <a:cubicBezTo>
                    <a:pt x="1486" y="1"/>
                    <a:pt x="1514" y="3380"/>
                    <a:pt x="1261" y="5071"/>
                  </a:cubicBezTo>
                  <a:cubicBezTo>
                    <a:pt x="928" y="7318"/>
                    <a:pt x="0" y="8999"/>
                    <a:pt x="0" y="8999"/>
                  </a:cubicBezTo>
                  <a:cubicBezTo>
                    <a:pt x="261" y="8854"/>
                    <a:pt x="1406" y="6506"/>
                    <a:pt x="2102" y="5085"/>
                  </a:cubicBezTo>
                  <a:cubicBezTo>
                    <a:pt x="2798" y="3679"/>
                    <a:pt x="1609" y="3360"/>
                    <a:pt x="2189" y="2345"/>
                  </a:cubicBezTo>
                  <a:cubicBezTo>
                    <a:pt x="2783" y="1331"/>
                    <a:pt x="1957" y="794"/>
                    <a:pt x="1725" y="84"/>
                  </a:cubicBezTo>
                  <a:cubicBezTo>
                    <a:pt x="1705" y="27"/>
                    <a:pt x="1687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 rot="-5400000">
              <a:off x="6244475" y="3500533"/>
              <a:ext cx="56650" cy="227825"/>
            </a:xfrm>
            <a:custGeom>
              <a:avLst/>
              <a:gdLst/>
              <a:ahLst/>
              <a:cxnLst/>
              <a:rect l="l" t="t" r="r" b="b"/>
              <a:pathLst>
                <a:path w="2266" h="9113" extrusionOk="0">
                  <a:moveTo>
                    <a:pt x="195" y="1"/>
                  </a:moveTo>
                  <a:cubicBezTo>
                    <a:pt x="0" y="1"/>
                    <a:pt x="934" y="3293"/>
                    <a:pt x="1149" y="4996"/>
                  </a:cubicBezTo>
                  <a:cubicBezTo>
                    <a:pt x="1439" y="7257"/>
                    <a:pt x="1004" y="9113"/>
                    <a:pt x="1004" y="9113"/>
                  </a:cubicBezTo>
                  <a:cubicBezTo>
                    <a:pt x="1207" y="8910"/>
                    <a:pt x="1685" y="6330"/>
                    <a:pt x="1975" y="4779"/>
                  </a:cubicBezTo>
                  <a:cubicBezTo>
                    <a:pt x="2265" y="3242"/>
                    <a:pt x="1033" y="3257"/>
                    <a:pt x="1323" y="2111"/>
                  </a:cubicBezTo>
                  <a:cubicBezTo>
                    <a:pt x="1613" y="981"/>
                    <a:pt x="685" y="691"/>
                    <a:pt x="265" y="68"/>
                  </a:cubicBezTo>
                  <a:cubicBezTo>
                    <a:pt x="233" y="22"/>
                    <a:pt x="210" y="1"/>
                    <a:pt x="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 rot="-5400000">
              <a:off x="5537388" y="3202870"/>
              <a:ext cx="83750" cy="221150"/>
            </a:xfrm>
            <a:custGeom>
              <a:avLst/>
              <a:gdLst/>
              <a:ahLst/>
              <a:cxnLst/>
              <a:rect l="l" t="t" r="r" b="b"/>
              <a:pathLst>
                <a:path w="3350" h="8846" extrusionOk="0">
                  <a:moveTo>
                    <a:pt x="2344" y="0"/>
                  </a:moveTo>
                  <a:cubicBezTo>
                    <a:pt x="2162" y="0"/>
                    <a:pt x="1924" y="3360"/>
                    <a:pt x="1552" y="5019"/>
                  </a:cubicBezTo>
                  <a:cubicBezTo>
                    <a:pt x="1045" y="7237"/>
                    <a:pt x="1" y="8846"/>
                    <a:pt x="1" y="8846"/>
                  </a:cubicBezTo>
                  <a:cubicBezTo>
                    <a:pt x="262" y="8715"/>
                    <a:pt x="1596" y="6454"/>
                    <a:pt x="2393" y="5106"/>
                  </a:cubicBezTo>
                  <a:cubicBezTo>
                    <a:pt x="3190" y="3743"/>
                    <a:pt x="2030" y="3337"/>
                    <a:pt x="2683" y="2366"/>
                  </a:cubicBezTo>
                  <a:cubicBezTo>
                    <a:pt x="3349" y="1409"/>
                    <a:pt x="2581" y="800"/>
                    <a:pt x="2393" y="90"/>
                  </a:cubicBezTo>
                  <a:cubicBezTo>
                    <a:pt x="2377" y="29"/>
                    <a:pt x="2361" y="0"/>
                    <a:pt x="2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 rot="-5400000">
              <a:off x="5441950" y="3141483"/>
              <a:ext cx="69225" cy="225050"/>
            </a:xfrm>
            <a:custGeom>
              <a:avLst/>
              <a:gdLst/>
              <a:ahLst/>
              <a:cxnLst/>
              <a:rect l="l" t="t" r="r" b="b"/>
              <a:pathLst>
                <a:path w="2769" h="9002" extrusionOk="0">
                  <a:moveTo>
                    <a:pt x="1641" y="0"/>
                  </a:moveTo>
                  <a:cubicBezTo>
                    <a:pt x="1457" y="0"/>
                    <a:pt x="1485" y="3372"/>
                    <a:pt x="1232" y="5073"/>
                  </a:cubicBezTo>
                  <a:cubicBezTo>
                    <a:pt x="913" y="7320"/>
                    <a:pt x="0" y="9002"/>
                    <a:pt x="0" y="9002"/>
                  </a:cubicBezTo>
                  <a:cubicBezTo>
                    <a:pt x="247" y="8857"/>
                    <a:pt x="1392" y="6494"/>
                    <a:pt x="2088" y="5073"/>
                  </a:cubicBezTo>
                  <a:cubicBezTo>
                    <a:pt x="2769" y="3667"/>
                    <a:pt x="1580" y="3348"/>
                    <a:pt x="2160" y="2334"/>
                  </a:cubicBezTo>
                  <a:cubicBezTo>
                    <a:pt x="2754" y="1319"/>
                    <a:pt x="1928" y="783"/>
                    <a:pt x="1696" y="87"/>
                  </a:cubicBezTo>
                  <a:cubicBezTo>
                    <a:pt x="1676" y="28"/>
                    <a:pt x="1657" y="0"/>
                    <a:pt x="16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 rot="-5400000">
              <a:off x="5631938" y="3339445"/>
              <a:ext cx="87050" cy="215000"/>
            </a:xfrm>
            <a:custGeom>
              <a:avLst/>
              <a:gdLst/>
              <a:ahLst/>
              <a:cxnLst/>
              <a:rect l="l" t="t" r="r" b="b"/>
              <a:pathLst>
                <a:path w="3482" h="8600" extrusionOk="0">
                  <a:moveTo>
                    <a:pt x="3255" y="1"/>
                  </a:moveTo>
                  <a:cubicBezTo>
                    <a:pt x="3239" y="1"/>
                    <a:pt x="3212" y="16"/>
                    <a:pt x="3175" y="48"/>
                  </a:cubicBezTo>
                  <a:cubicBezTo>
                    <a:pt x="2609" y="540"/>
                    <a:pt x="1638" y="584"/>
                    <a:pt x="1624" y="1758"/>
                  </a:cubicBezTo>
                  <a:cubicBezTo>
                    <a:pt x="1624" y="2932"/>
                    <a:pt x="435" y="2599"/>
                    <a:pt x="319" y="4164"/>
                  </a:cubicBezTo>
                  <a:cubicBezTo>
                    <a:pt x="189" y="5744"/>
                    <a:pt x="0" y="8354"/>
                    <a:pt x="145" y="8600"/>
                  </a:cubicBezTo>
                  <a:cubicBezTo>
                    <a:pt x="145" y="8600"/>
                    <a:pt x="203" y="6701"/>
                    <a:pt x="1044" y="4585"/>
                  </a:cubicBezTo>
                  <a:cubicBezTo>
                    <a:pt x="1707" y="2975"/>
                    <a:pt x="3481" y="1"/>
                    <a:pt x="3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 rot="-5400000">
              <a:off x="6367338" y="3322170"/>
              <a:ext cx="70325" cy="222825"/>
            </a:xfrm>
            <a:custGeom>
              <a:avLst/>
              <a:gdLst/>
              <a:ahLst/>
              <a:cxnLst/>
              <a:rect l="l" t="t" r="r" b="b"/>
              <a:pathLst>
                <a:path w="2813" h="8913" extrusionOk="0">
                  <a:moveTo>
                    <a:pt x="1714" y="1"/>
                  </a:moveTo>
                  <a:cubicBezTo>
                    <a:pt x="1526" y="1"/>
                    <a:pt x="1528" y="3337"/>
                    <a:pt x="1262" y="5013"/>
                  </a:cubicBezTo>
                  <a:cubicBezTo>
                    <a:pt x="914" y="7246"/>
                    <a:pt x="1" y="8913"/>
                    <a:pt x="1" y="8913"/>
                  </a:cubicBezTo>
                  <a:cubicBezTo>
                    <a:pt x="247" y="8768"/>
                    <a:pt x="1407" y="6420"/>
                    <a:pt x="2117" y="5028"/>
                  </a:cubicBezTo>
                  <a:cubicBezTo>
                    <a:pt x="2813" y="3622"/>
                    <a:pt x="1624" y="3317"/>
                    <a:pt x="2219" y="2303"/>
                  </a:cubicBezTo>
                  <a:cubicBezTo>
                    <a:pt x="2813" y="1303"/>
                    <a:pt x="2001" y="781"/>
                    <a:pt x="1769" y="85"/>
                  </a:cubicBezTo>
                  <a:cubicBezTo>
                    <a:pt x="1749" y="28"/>
                    <a:pt x="1731" y="1"/>
                    <a:pt x="17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 rot="-5400000">
              <a:off x="5542675" y="3446233"/>
              <a:ext cx="58000" cy="116725"/>
            </a:xfrm>
            <a:custGeom>
              <a:avLst/>
              <a:gdLst/>
              <a:ahLst/>
              <a:cxnLst/>
              <a:rect l="l" t="t" r="r" b="b"/>
              <a:pathLst>
                <a:path w="2320" h="4669" extrusionOk="0">
                  <a:moveTo>
                    <a:pt x="423" y="0"/>
                  </a:moveTo>
                  <a:cubicBezTo>
                    <a:pt x="187" y="0"/>
                    <a:pt x="590" y="1316"/>
                    <a:pt x="305" y="1958"/>
                  </a:cubicBezTo>
                  <a:cubicBezTo>
                    <a:pt x="0" y="2596"/>
                    <a:pt x="1899" y="4669"/>
                    <a:pt x="1899" y="4669"/>
                  </a:cubicBezTo>
                  <a:cubicBezTo>
                    <a:pt x="1899" y="4669"/>
                    <a:pt x="2319" y="3335"/>
                    <a:pt x="1566" y="2465"/>
                  </a:cubicBezTo>
                  <a:cubicBezTo>
                    <a:pt x="826" y="1610"/>
                    <a:pt x="696" y="30"/>
                    <a:pt x="435" y="1"/>
                  </a:cubicBezTo>
                  <a:cubicBezTo>
                    <a:pt x="431" y="0"/>
                    <a:pt x="427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 rot="-5400000">
              <a:off x="6005263" y="3490995"/>
              <a:ext cx="58000" cy="117100"/>
            </a:xfrm>
            <a:custGeom>
              <a:avLst/>
              <a:gdLst/>
              <a:ahLst/>
              <a:cxnLst/>
              <a:rect l="l" t="t" r="r" b="b"/>
              <a:pathLst>
                <a:path w="2320" h="4684" extrusionOk="0">
                  <a:moveTo>
                    <a:pt x="424" y="1"/>
                  </a:moveTo>
                  <a:cubicBezTo>
                    <a:pt x="188" y="1"/>
                    <a:pt x="590" y="1317"/>
                    <a:pt x="305" y="1959"/>
                  </a:cubicBezTo>
                  <a:cubicBezTo>
                    <a:pt x="1" y="2596"/>
                    <a:pt x="1900" y="4684"/>
                    <a:pt x="1900" y="4684"/>
                  </a:cubicBezTo>
                  <a:cubicBezTo>
                    <a:pt x="1900" y="4684"/>
                    <a:pt x="2320" y="3336"/>
                    <a:pt x="1566" y="2466"/>
                  </a:cubicBezTo>
                  <a:cubicBezTo>
                    <a:pt x="827" y="1611"/>
                    <a:pt x="696" y="31"/>
                    <a:pt x="436" y="2"/>
                  </a:cubicBezTo>
                  <a:cubicBezTo>
                    <a:pt x="431" y="1"/>
                    <a:pt x="427" y="1"/>
                    <a:pt x="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 rot="-5400000">
              <a:off x="6256300" y="3518808"/>
              <a:ext cx="60925" cy="109300"/>
            </a:xfrm>
            <a:custGeom>
              <a:avLst/>
              <a:gdLst/>
              <a:ahLst/>
              <a:cxnLst/>
              <a:rect l="l" t="t" r="r" b="b"/>
              <a:pathLst>
                <a:path w="2437" h="4372" extrusionOk="0">
                  <a:moveTo>
                    <a:pt x="2233" y="1"/>
                  </a:moveTo>
                  <a:cubicBezTo>
                    <a:pt x="2020" y="1"/>
                    <a:pt x="1415" y="1085"/>
                    <a:pt x="798" y="1313"/>
                  </a:cubicBezTo>
                  <a:cubicBezTo>
                    <a:pt x="131" y="1545"/>
                    <a:pt x="1" y="4372"/>
                    <a:pt x="1" y="4372"/>
                  </a:cubicBezTo>
                  <a:cubicBezTo>
                    <a:pt x="1" y="4372"/>
                    <a:pt x="1248" y="3720"/>
                    <a:pt x="1320" y="2574"/>
                  </a:cubicBezTo>
                  <a:cubicBezTo>
                    <a:pt x="1407" y="1429"/>
                    <a:pt x="2436" y="226"/>
                    <a:pt x="2277" y="23"/>
                  </a:cubicBezTo>
                  <a:cubicBezTo>
                    <a:pt x="2265" y="8"/>
                    <a:pt x="2250" y="1"/>
                    <a:pt x="2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 rot="-5400000">
              <a:off x="5441013" y="3412345"/>
              <a:ext cx="56200" cy="119650"/>
            </a:xfrm>
            <a:custGeom>
              <a:avLst/>
              <a:gdLst/>
              <a:ahLst/>
              <a:cxnLst/>
              <a:rect l="l" t="t" r="r" b="b"/>
              <a:pathLst>
                <a:path w="2248" h="4786" extrusionOk="0">
                  <a:moveTo>
                    <a:pt x="1635" y="1"/>
                  </a:moveTo>
                  <a:cubicBezTo>
                    <a:pt x="1632" y="1"/>
                    <a:pt x="1628" y="1"/>
                    <a:pt x="1624" y="2"/>
                  </a:cubicBezTo>
                  <a:cubicBezTo>
                    <a:pt x="1363" y="60"/>
                    <a:pt x="1363" y="1640"/>
                    <a:pt x="682" y="2553"/>
                  </a:cubicBezTo>
                  <a:cubicBezTo>
                    <a:pt x="1" y="3481"/>
                    <a:pt x="523" y="4785"/>
                    <a:pt x="523" y="4785"/>
                  </a:cubicBezTo>
                  <a:cubicBezTo>
                    <a:pt x="523" y="4785"/>
                    <a:pt x="2248" y="2568"/>
                    <a:pt x="1900" y="1944"/>
                  </a:cubicBezTo>
                  <a:cubicBezTo>
                    <a:pt x="1557" y="1345"/>
                    <a:pt x="1861" y="1"/>
                    <a:pt x="16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 rot="-5400000">
              <a:off x="5473588" y="3181470"/>
              <a:ext cx="91000" cy="88550"/>
            </a:xfrm>
            <a:custGeom>
              <a:avLst/>
              <a:gdLst/>
              <a:ahLst/>
              <a:cxnLst/>
              <a:rect l="l" t="t" r="r" b="b"/>
              <a:pathLst>
                <a:path w="3640" h="3542" extrusionOk="0">
                  <a:moveTo>
                    <a:pt x="3368" y="1"/>
                  </a:moveTo>
                  <a:cubicBezTo>
                    <a:pt x="3096" y="1"/>
                    <a:pt x="2302" y="1280"/>
                    <a:pt x="1277" y="1715"/>
                  </a:cubicBezTo>
                  <a:cubicBezTo>
                    <a:pt x="218" y="2150"/>
                    <a:pt x="1" y="3542"/>
                    <a:pt x="1" y="3542"/>
                  </a:cubicBezTo>
                  <a:cubicBezTo>
                    <a:pt x="1" y="3542"/>
                    <a:pt x="2625" y="2527"/>
                    <a:pt x="2639" y="1817"/>
                  </a:cubicBezTo>
                  <a:cubicBezTo>
                    <a:pt x="2654" y="1106"/>
                    <a:pt x="3639" y="77"/>
                    <a:pt x="3393" y="5"/>
                  </a:cubicBezTo>
                  <a:cubicBezTo>
                    <a:pt x="3385" y="2"/>
                    <a:pt x="3377" y="1"/>
                    <a:pt x="3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 rot="-5400000">
              <a:off x="5280275" y="3425208"/>
              <a:ext cx="56575" cy="119650"/>
            </a:xfrm>
            <a:custGeom>
              <a:avLst/>
              <a:gdLst/>
              <a:ahLst/>
              <a:cxnLst/>
              <a:rect l="l" t="t" r="r" b="b"/>
              <a:pathLst>
                <a:path w="2263" h="4786" extrusionOk="0">
                  <a:moveTo>
                    <a:pt x="1640" y="1"/>
                  </a:moveTo>
                  <a:cubicBezTo>
                    <a:pt x="1635" y="1"/>
                    <a:pt x="1630" y="1"/>
                    <a:pt x="1624" y="2"/>
                  </a:cubicBezTo>
                  <a:cubicBezTo>
                    <a:pt x="1378" y="60"/>
                    <a:pt x="1363" y="1640"/>
                    <a:pt x="682" y="2554"/>
                  </a:cubicBezTo>
                  <a:cubicBezTo>
                    <a:pt x="1" y="3481"/>
                    <a:pt x="523" y="4786"/>
                    <a:pt x="523" y="4786"/>
                  </a:cubicBezTo>
                  <a:cubicBezTo>
                    <a:pt x="523" y="4786"/>
                    <a:pt x="2262" y="2568"/>
                    <a:pt x="1914" y="1945"/>
                  </a:cubicBezTo>
                  <a:cubicBezTo>
                    <a:pt x="1574" y="1334"/>
                    <a:pt x="1873" y="1"/>
                    <a:pt x="1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 rot="-5400000">
              <a:off x="5970325" y="3267908"/>
              <a:ext cx="180875" cy="124400"/>
            </a:xfrm>
            <a:custGeom>
              <a:avLst/>
              <a:gdLst/>
              <a:ahLst/>
              <a:cxnLst/>
              <a:rect l="l" t="t" r="r" b="b"/>
              <a:pathLst>
                <a:path w="7235" h="4976" extrusionOk="0">
                  <a:moveTo>
                    <a:pt x="7234" y="1"/>
                  </a:moveTo>
                  <a:lnTo>
                    <a:pt x="2161" y="479"/>
                  </a:lnTo>
                  <a:lnTo>
                    <a:pt x="1" y="4248"/>
                  </a:lnTo>
                  <a:cubicBezTo>
                    <a:pt x="1" y="4248"/>
                    <a:pt x="616" y="4975"/>
                    <a:pt x="1354" y="4975"/>
                  </a:cubicBezTo>
                  <a:cubicBezTo>
                    <a:pt x="1648" y="4975"/>
                    <a:pt x="1961" y="4860"/>
                    <a:pt x="2262" y="4538"/>
                  </a:cubicBezTo>
                  <a:cubicBezTo>
                    <a:pt x="3320" y="3393"/>
                    <a:pt x="7234" y="1"/>
                    <a:pt x="7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 rot="-5400000">
              <a:off x="5785775" y="3222708"/>
              <a:ext cx="186800" cy="255975"/>
            </a:xfrm>
            <a:custGeom>
              <a:avLst/>
              <a:gdLst/>
              <a:ahLst/>
              <a:cxnLst/>
              <a:rect l="l" t="t" r="r" b="b"/>
              <a:pathLst>
                <a:path w="7472" h="10239" extrusionOk="0">
                  <a:moveTo>
                    <a:pt x="5520" y="1"/>
                  </a:moveTo>
                  <a:cubicBezTo>
                    <a:pt x="5412" y="1"/>
                    <a:pt x="5302" y="13"/>
                    <a:pt x="5190" y="39"/>
                  </a:cubicBezTo>
                  <a:cubicBezTo>
                    <a:pt x="3929" y="343"/>
                    <a:pt x="4842" y="1546"/>
                    <a:pt x="2798" y="2648"/>
                  </a:cubicBezTo>
                  <a:cubicBezTo>
                    <a:pt x="754" y="3750"/>
                    <a:pt x="1" y="6939"/>
                    <a:pt x="464" y="9229"/>
                  </a:cubicBezTo>
                  <a:cubicBezTo>
                    <a:pt x="606" y="9952"/>
                    <a:pt x="910" y="10239"/>
                    <a:pt x="1297" y="10239"/>
                  </a:cubicBezTo>
                  <a:cubicBezTo>
                    <a:pt x="2135" y="10239"/>
                    <a:pt x="3362" y="8892"/>
                    <a:pt x="4175" y="7722"/>
                  </a:cubicBezTo>
                  <a:cubicBezTo>
                    <a:pt x="5364" y="6026"/>
                    <a:pt x="5190" y="6779"/>
                    <a:pt x="5973" y="5968"/>
                  </a:cubicBezTo>
                  <a:cubicBezTo>
                    <a:pt x="6103" y="5837"/>
                    <a:pt x="6973" y="3431"/>
                    <a:pt x="7234" y="2300"/>
                  </a:cubicBezTo>
                  <a:cubicBezTo>
                    <a:pt x="7472" y="1283"/>
                    <a:pt x="6626" y="1"/>
                    <a:pt x="5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 rot="-5400000">
              <a:off x="5795438" y="3156720"/>
              <a:ext cx="294525" cy="169325"/>
            </a:xfrm>
            <a:custGeom>
              <a:avLst/>
              <a:gdLst/>
              <a:ahLst/>
              <a:cxnLst/>
              <a:rect l="l" t="t" r="r" b="b"/>
              <a:pathLst>
                <a:path w="11781" h="6773" extrusionOk="0">
                  <a:moveTo>
                    <a:pt x="6983" y="0"/>
                  </a:moveTo>
                  <a:cubicBezTo>
                    <a:pt x="6307" y="0"/>
                    <a:pt x="5454" y="155"/>
                    <a:pt x="4277" y="737"/>
                  </a:cubicBezTo>
                  <a:cubicBezTo>
                    <a:pt x="1827" y="1940"/>
                    <a:pt x="0" y="5462"/>
                    <a:pt x="0" y="5462"/>
                  </a:cubicBezTo>
                  <a:cubicBezTo>
                    <a:pt x="0" y="5462"/>
                    <a:pt x="68" y="6772"/>
                    <a:pt x="451" y="6772"/>
                  </a:cubicBezTo>
                  <a:cubicBezTo>
                    <a:pt x="464" y="6772"/>
                    <a:pt x="479" y="6771"/>
                    <a:pt x="493" y="6767"/>
                  </a:cubicBezTo>
                  <a:cubicBezTo>
                    <a:pt x="899" y="6666"/>
                    <a:pt x="3479" y="6680"/>
                    <a:pt x="4552" y="6332"/>
                  </a:cubicBezTo>
                  <a:cubicBezTo>
                    <a:pt x="5625" y="5999"/>
                    <a:pt x="7509" y="4651"/>
                    <a:pt x="9089" y="3042"/>
                  </a:cubicBezTo>
                  <a:cubicBezTo>
                    <a:pt x="9582" y="2535"/>
                    <a:pt x="10053" y="2376"/>
                    <a:pt x="10458" y="2376"/>
                  </a:cubicBezTo>
                  <a:cubicBezTo>
                    <a:pt x="11136" y="2376"/>
                    <a:pt x="11632" y="2821"/>
                    <a:pt x="11746" y="2821"/>
                  </a:cubicBezTo>
                  <a:cubicBezTo>
                    <a:pt x="11780" y="2821"/>
                    <a:pt x="11781" y="2782"/>
                    <a:pt x="11742" y="2679"/>
                  </a:cubicBezTo>
                  <a:cubicBezTo>
                    <a:pt x="11495" y="2027"/>
                    <a:pt x="11162" y="1752"/>
                    <a:pt x="10278" y="1346"/>
                  </a:cubicBezTo>
                  <a:cubicBezTo>
                    <a:pt x="9379" y="940"/>
                    <a:pt x="9741" y="230"/>
                    <a:pt x="8756" y="201"/>
                  </a:cubicBezTo>
                  <a:cubicBezTo>
                    <a:pt x="8249" y="185"/>
                    <a:pt x="7722" y="0"/>
                    <a:pt x="6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 rot="-5400000">
              <a:off x="5792238" y="3399395"/>
              <a:ext cx="187950" cy="208200"/>
            </a:xfrm>
            <a:custGeom>
              <a:avLst/>
              <a:gdLst/>
              <a:ahLst/>
              <a:cxnLst/>
              <a:rect l="l" t="t" r="r" b="b"/>
              <a:pathLst>
                <a:path w="7518" h="8328" extrusionOk="0">
                  <a:moveTo>
                    <a:pt x="943" y="1"/>
                  </a:moveTo>
                  <a:cubicBezTo>
                    <a:pt x="0" y="1"/>
                    <a:pt x="119" y="420"/>
                    <a:pt x="468" y="1208"/>
                  </a:cubicBezTo>
                  <a:cubicBezTo>
                    <a:pt x="845" y="2092"/>
                    <a:pt x="540" y="3411"/>
                    <a:pt x="1642" y="4658"/>
                  </a:cubicBezTo>
                  <a:cubicBezTo>
                    <a:pt x="2729" y="5890"/>
                    <a:pt x="4063" y="7789"/>
                    <a:pt x="5193" y="8065"/>
                  </a:cubicBezTo>
                  <a:cubicBezTo>
                    <a:pt x="5672" y="8175"/>
                    <a:pt x="6174" y="8327"/>
                    <a:pt x="6582" y="8327"/>
                  </a:cubicBezTo>
                  <a:cubicBezTo>
                    <a:pt x="7137" y="8327"/>
                    <a:pt x="7518" y="8045"/>
                    <a:pt x="7426" y="6992"/>
                  </a:cubicBezTo>
                  <a:cubicBezTo>
                    <a:pt x="7426" y="6992"/>
                    <a:pt x="7368" y="3020"/>
                    <a:pt x="5193" y="1324"/>
                  </a:cubicBezTo>
                  <a:cubicBezTo>
                    <a:pt x="3684" y="147"/>
                    <a:pt x="3062" y="38"/>
                    <a:pt x="2372" y="38"/>
                  </a:cubicBezTo>
                  <a:cubicBezTo>
                    <a:pt x="2215" y="38"/>
                    <a:pt x="2055" y="44"/>
                    <a:pt x="1880" y="44"/>
                  </a:cubicBezTo>
                  <a:cubicBezTo>
                    <a:pt x="1716" y="44"/>
                    <a:pt x="1538" y="39"/>
                    <a:pt x="1337" y="19"/>
                  </a:cubicBezTo>
                  <a:cubicBezTo>
                    <a:pt x="1189" y="7"/>
                    <a:pt x="1058" y="1"/>
                    <a:pt x="9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 rot="-5400000">
              <a:off x="5925675" y="3322958"/>
              <a:ext cx="146800" cy="84625"/>
            </a:xfrm>
            <a:custGeom>
              <a:avLst/>
              <a:gdLst/>
              <a:ahLst/>
              <a:cxnLst/>
              <a:rect l="l" t="t" r="r" b="b"/>
              <a:pathLst>
                <a:path w="5872" h="3385" extrusionOk="0">
                  <a:moveTo>
                    <a:pt x="701" y="1"/>
                  </a:moveTo>
                  <a:cubicBezTo>
                    <a:pt x="615" y="1"/>
                    <a:pt x="536" y="19"/>
                    <a:pt x="465" y="64"/>
                  </a:cubicBezTo>
                  <a:cubicBezTo>
                    <a:pt x="1" y="354"/>
                    <a:pt x="88" y="1050"/>
                    <a:pt x="88" y="1050"/>
                  </a:cubicBezTo>
                  <a:cubicBezTo>
                    <a:pt x="88" y="1050"/>
                    <a:pt x="392" y="2035"/>
                    <a:pt x="581" y="2079"/>
                  </a:cubicBezTo>
                  <a:cubicBezTo>
                    <a:pt x="769" y="2122"/>
                    <a:pt x="1625" y="2717"/>
                    <a:pt x="1625" y="2717"/>
                  </a:cubicBezTo>
                  <a:cubicBezTo>
                    <a:pt x="1625" y="2717"/>
                    <a:pt x="3451" y="3340"/>
                    <a:pt x="3639" y="3383"/>
                  </a:cubicBezTo>
                  <a:cubicBezTo>
                    <a:pt x="3644" y="3384"/>
                    <a:pt x="3649" y="3385"/>
                    <a:pt x="3655" y="3385"/>
                  </a:cubicBezTo>
                  <a:cubicBezTo>
                    <a:pt x="3920" y="3385"/>
                    <a:pt x="5828" y="2514"/>
                    <a:pt x="5828" y="2514"/>
                  </a:cubicBezTo>
                  <a:cubicBezTo>
                    <a:pt x="5828" y="2514"/>
                    <a:pt x="5872" y="2325"/>
                    <a:pt x="5814" y="1716"/>
                  </a:cubicBezTo>
                  <a:cubicBezTo>
                    <a:pt x="5756" y="1108"/>
                    <a:pt x="5190" y="977"/>
                    <a:pt x="4727" y="470"/>
                  </a:cubicBezTo>
                  <a:cubicBezTo>
                    <a:pt x="4594" y="329"/>
                    <a:pt x="4456" y="279"/>
                    <a:pt x="4304" y="279"/>
                  </a:cubicBezTo>
                  <a:cubicBezTo>
                    <a:pt x="3921" y="279"/>
                    <a:pt x="3453" y="601"/>
                    <a:pt x="2775" y="601"/>
                  </a:cubicBezTo>
                  <a:cubicBezTo>
                    <a:pt x="2754" y="601"/>
                    <a:pt x="2733" y="601"/>
                    <a:pt x="2712" y="600"/>
                  </a:cubicBezTo>
                  <a:cubicBezTo>
                    <a:pt x="1877" y="576"/>
                    <a:pt x="1178" y="1"/>
                    <a:pt x="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 rot="-5400000">
              <a:off x="5951863" y="3346770"/>
              <a:ext cx="176450" cy="150000"/>
            </a:xfrm>
            <a:custGeom>
              <a:avLst/>
              <a:gdLst/>
              <a:ahLst/>
              <a:cxnLst/>
              <a:rect l="l" t="t" r="r" b="b"/>
              <a:pathLst>
                <a:path w="7058" h="6000" extrusionOk="0">
                  <a:moveTo>
                    <a:pt x="481" y="1"/>
                  </a:moveTo>
                  <a:cubicBezTo>
                    <a:pt x="0" y="1"/>
                    <a:pt x="230" y="195"/>
                    <a:pt x="230" y="195"/>
                  </a:cubicBezTo>
                  <a:cubicBezTo>
                    <a:pt x="230" y="195"/>
                    <a:pt x="3202" y="1891"/>
                    <a:pt x="3245" y="4268"/>
                  </a:cubicBezTo>
                  <a:cubicBezTo>
                    <a:pt x="3263" y="5714"/>
                    <a:pt x="3916" y="6000"/>
                    <a:pt x="4430" y="6000"/>
                  </a:cubicBezTo>
                  <a:cubicBezTo>
                    <a:pt x="4766" y="6000"/>
                    <a:pt x="5043" y="5877"/>
                    <a:pt x="5043" y="5877"/>
                  </a:cubicBezTo>
                  <a:cubicBezTo>
                    <a:pt x="5043" y="5877"/>
                    <a:pt x="6797" y="4312"/>
                    <a:pt x="6927" y="3746"/>
                  </a:cubicBezTo>
                  <a:cubicBezTo>
                    <a:pt x="7058" y="3181"/>
                    <a:pt x="5956" y="1151"/>
                    <a:pt x="2767" y="398"/>
                  </a:cubicBezTo>
                  <a:cubicBezTo>
                    <a:pt x="1471" y="91"/>
                    <a:pt x="810" y="1"/>
                    <a:pt x="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1"/>
            <p:cNvSpPr/>
            <p:nvPr/>
          </p:nvSpPr>
          <p:spPr>
            <a:xfrm rot="-5400000">
              <a:off x="5823275" y="3457708"/>
              <a:ext cx="250925" cy="99700"/>
            </a:xfrm>
            <a:custGeom>
              <a:avLst/>
              <a:gdLst/>
              <a:ahLst/>
              <a:cxnLst/>
              <a:rect l="l" t="t" r="r" b="b"/>
              <a:pathLst>
                <a:path w="10037" h="3988" extrusionOk="0">
                  <a:moveTo>
                    <a:pt x="2794" y="0"/>
                  </a:moveTo>
                  <a:cubicBezTo>
                    <a:pt x="1122" y="0"/>
                    <a:pt x="0" y="1330"/>
                    <a:pt x="107" y="2451"/>
                  </a:cubicBezTo>
                  <a:cubicBezTo>
                    <a:pt x="176" y="3285"/>
                    <a:pt x="1299" y="3616"/>
                    <a:pt x="2536" y="3616"/>
                  </a:cubicBezTo>
                  <a:cubicBezTo>
                    <a:pt x="3105" y="3616"/>
                    <a:pt x="3698" y="3546"/>
                    <a:pt x="4224" y="3423"/>
                  </a:cubicBezTo>
                  <a:cubicBezTo>
                    <a:pt x="5004" y="3241"/>
                    <a:pt x="6038" y="3072"/>
                    <a:pt x="7050" y="3072"/>
                  </a:cubicBezTo>
                  <a:cubicBezTo>
                    <a:pt x="7523" y="3072"/>
                    <a:pt x="7991" y="3109"/>
                    <a:pt x="8426" y="3199"/>
                  </a:cubicBezTo>
                  <a:lnTo>
                    <a:pt x="8426" y="3199"/>
                  </a:lnTo>
                  <a:cubicBezTo>
                    <a:pt x="7980" y="2952"/>
                    <a:pt x="7457" y="2643"/>
                    <a:pt x="6876" y="2263"/>
                  </a:cubicBezTo>
                  <a:cubicBezTo>
                    <a:pt x="4992" y="1031"/>
                    <a:pt x="5166" y="277"/>
                    <a:pt x="3238" y="31"/>
                  </a:cubicBezTo>
                  <a:cubicBezTo>
                    <a:pt x="3086" y="10"/>
                    <a:pt x="2938" y="0"/>
                    <a:pt x="2794" y="0"/>
                  </a:cubicBezTo>
                  <a:close/>
                  <a:moveTo>
                    <a:pt x="8426" y="3199"/>
                  </a:moveTo>
                  <a:lnTo>
                    <a:pt x="8426" y="3199"/>
                  </a:lnTo>
                  <a:cubicBezTo>
                    <a:pt x="9426" y="3752"/>
                    <a:pt x="10036" y="3988"/>
                    <a:pt x="10036" y="3988"/>
                  </a:cubicBezTo>
                  <a:cubicBezTo>
                    <a:pt x="9630" y="3577"/>
                    <a:pt x="9063" y="3331"/>
                    <a:pt x="8426" y="31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 rot="-5400000">
              <a:off x="5923513" y="3206320"/>
              <a:ext cx="279425" cy="125075"/>
            </a:xfrm>
            <a:custGeom>
              <a:avLst/>
              <a:gdLst/>
              <a:ahLst/>
              <a:cxnLst/>
              <a:rect l="l" t="t" r="r" b="b"/>
              <a:pathLst>
                <a:path w="11177" h="5003" extrusionOk="0">
                  <a:moveTo>
                    <a:pt x="6907" y="1"/>
                  </a:moveTo>
                  <a:cubicBezTo>
                    <a:pt x="6259" y="1"/>
                    <a:pt x="5784" y="46"/>
                    <a:pt x="5784" y="46"/>
                  </a:cubicBezTo>
                  <a:cubicBezTo>
                    <a:pt x="3639" y="728"/>
                    <a:pt x="2508" y="467"/>
                    <a:pt x="1261" y="757"/>
                  </a:cubicBezTo>
                  <a:cubicBezTo>
                    <a:pt x="0" y="1061"/>
                    <a:pt x="899" y="1467"/>
                    <a:pt x="3146" y="1989"/>
                  </a:cubicBezTo>
                  <a:cubicBezTo>
                    <a:pt x="5393" y="2525"/>
                    <a:pt x="6146" y="2699"/>
                    <a:pt x="8364" y="4207"/>
                  </a:cubicBezTo>
                  <a:cubicBezTo>
                    <a:pt x="9222" y="4795"/>
                    <a:pt x="9726" y="5002"/>
                    <a:pt x="10029" y="5002"/>
                  </a:cubicBezTo>
                  <a:cubicBezTo>
                    <a:pt x="10511" y="5002"/>
                    <a:pt x="10487" y="4481"/>
                    <a:pt x="10567" y="4134"/>
                  </a:cubicBezTo>
                  <a:cubicBezTo>
                    <a:pt x="10698" y="3569"/>
                    <a:pt x="11176" y="1510"/>
                    <a:pt x="10002" y="641"/>
                  </a:cubicBezTo>
                  <a:cubicBezTo>
                    <a:pt x="9284" y="107"/>
                    <a:pt x="7895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066;p40">
            <a:extLst>
              <a:ext uri="{FF2B5EF4-FFF2-40B4-BE49-F238E27FC236}">
                <a16:creationId xmlns:a16="http://schemas.microsoft.com/office/drawing/2014/main" id="{C12B7ECF-AEF7-B4A7-356D-E1AC56BC1F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57332" y="555736"/>
            <a:ext cx="7674901" cy="537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Pemodelan Q-Learning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A732BE-4816-77E8-5376-52EE3FD5E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74" y="1230490"/>
            <a:ext cx="2666402" cy="2866530"/>
          </a:xfrm>
          <a:prstGeom prst="rect">
            <a:avLst/>
          </a:prstGeom>
        </p:spPr>
      </p:pic>
      <p:sp>
        <p:nvSpPr>
          <p:cNvPr id="3" name="Google Shape;1456;p44">
            <a:extLst>
              <a:ext uri="{FF2B5EF4-FFF2-40B4-BE49-F238E27FC236}">
                <a16:creationId xmlns:a16="http://schemas.microsoft.com/office/drawing/2014/main" id="{2A58C937-F0EA-E1F9-232C-41C84CFD7D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88151" y="1483750"/>
            <a:ext cx="3714657" cy="20931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+mj-lt"/>
              <a:buAutoNum type="arabicPeriod"/>
            </a:pPr>
            <a:r>
              <a:rPr lang="en-US" sz="1400" dirty="0"/>
              <a:t>Agent dan Obstacle</a:t>
            </a:r>
            <a:endParaRPr lang="en-ID" sz="14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+mj-lt"/>
              <a:buAutoNum type="arabicPeriod"/>
            </a:pPr>
            <a:r>
              <a:rPr lang="en-ID" sz="1400" dirty="0"/>
              <a:t>Goal dan Environment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+mj-lt"/>
              <a:buAutoNum type="arabicPeriod"/>
            </a:pPr>
            <a:r>
              <a:rPr lang="en-ID" sz="1400" dirty="0"/>
              <a:t>Action dan state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+mj-lt"/>
              <a:buAutoNum type="arabicPeriod"/>
            </a:pPr>
            <a:r>
              <a:rPr lang="en-ID" sz="1400" dirty="0"/>
              <a:t>Reward dan Termination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0136257"/>
      </p:ext>
    </p:extLst>
  </p:cSld>
  <p:clrMapOvr>
    <a:masterClrMapping/>
  </p:clrMapOvr>
</p:sld>
</file>

<file path=ppt/theme/theme1.xml><?xml version="1.0" encoding="utf-8"?>
<a:theme xmlns:a="http://schemas.openxmlformats.org/drawingml/2006/main" name=" Light Academia Aesthetics School Center by Slidesgo">
  <a:themeElements>
    <a:clrScheme name="Simple Light">
      <a:dk1>
        <a:srgbClr val="000000"/>
      </a:dk1>
      <a:lt1>
        <a:srgbClr val="FFFFFF"/>
      </a:lt1>
      <a:dk2>
        <a:srgbClr val="CFC6C3"/>
      </a:dk2>
      <a:lt2>
        <a:srgbClr val="F4F0EB"/>
      </a:lt2>
      <a:accent1>
        <a:srgbClr val="F8D9C3"/>
      </a:accent1>
      <a:accent2>
        <a:srgbClr val="F5C6A6"/>
      </a:accent2>
      <a:accent3>
        <a:srgbClr val="FFF2CC"/>
      </a:accent3>
      <a:accent4>
        <a:srgbClr val="4A372A"/>
      </a:accent4>
      <a:accent5>
        <a:srgbClr val="E4DAD6"/>
      </a:accent5>
      <a:accent6>
        <a:srgbClr val="727541"/>
      </a:accent6>
      <a:hlink>
        <a:srgbClr val="4A37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445</Words>
  <Application>Microsoft Office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Abhaya Libre</vt:lpstr>
      <vt:lpstr>Anaheim</vt:lpstr>
      <vt:lpstr>Arial</vt:lpstr>
      <vt:lpstr>Consolas</vt:lpstr>
      <vt:lpstr>Courier Prime</vt:lpstr>
      <vt:lpstr>Roboto Condensed Light</vt:lpstr>
      <vt:lpstr>Xanh Mono</vt:lpstr>
      <vt:lpstr>Yanone Kaffeesatz</vt:lpstr>
      <vt:lpstr> Light Academia Aesthetics School Center by Slidesgo</vt:lpstr>
      <vt:lpstr>Menentukan Jalur Efektif Dengan Menggunakan Metode Q-Learning</vt:lpstr>
      <vt:lpstr>Latar Belakang Masalah</vt:lpstr>
      <vt:lpstr>Rumusan Masalah</vt:lpstr>
      <vt:lpstr>Teori</vt:lpstr>
      <vt:lpstr>ALGORITMA Q LEARNING</vt:lpstr>
      <vt:lpstr>Parameter Dan Variabel</vt:lpstr>
      <vt:lpstr>Metode Pada Class Q Learning</vt:lpstr>
      <vt:lpstr>Metode Pada Class Q Learning</vt:lpstr>
      <vt:lpstr>Pemodelan Q-Learning</vt:lpstr>
      <vt:lpstr>PowerPoint Presentation</vt:lpstr>
      <vt:lpstr>Analisa dan Kesimpulan 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Menentukan Jalur Efektif Dengan Menggunakan Metode Q-Learning</dc:title>
  <cp:lastModifiedBy>Ayu Imas Susanti</cp:lastModifiedBy>
  <cp:revision>4</cp:revision>
  <dcterms:modified xsi:type="dcterms:W3CDTF">2022-10-17T02:50:02Z</dcterms:modified>
</cp:coreProperties>
</file>