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568" autoAdjust="0"/>
  </p:normalViewPr>
  <p:slideViewPr>
    <p:cSldViewPr snapToGrid="0">
      <p:cViewPr varScale="1">
        <p:scale>
          <a:sx n="84" d="100"/>
          <a:sy n="84" d="100"/>
        </p:scale>
        <p:origin x="104" y="5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834574-7CE4-4BD8-B388-3A5D2937A279}" type="datetimeFigureOut">
              <a:rPr kumimoji="1" lang="ja-JP" altLang="en-US" smtClean="0"/>
              <a:t>2021/3/17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991513-AB9E-446D-AABB-000197332F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4033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991513-AB9E-446D-AABB-000197332F65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17283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991513-AB9E-446D-AABB-000197332F65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51367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3A306E1-24B7-4432-838D-C728F1BD90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A6AAFA1-7425-4306-A048-21D1294817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791AA35-5BA4-4F19-B2A2-D24CB9505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A3326-15F7-4500-A489-208DED43FB51}" type="datetimeFigureOut">
              <a:rPr kumimoji="1" lang="ja-JP" altLang="en-US" smtClean="0"/>
              <a:t>2021/3/17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18DD352-6ED7-4388-878D-05CFB3333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D7ECDE3-4E84-484A-A600-E98C3C2C4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802B2-A897-4EE2-868D-1E67F046BB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1957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A083555-6C33-45AB-8C0D-C00845ECC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7710DCA-6E66-4D8B-A92E-BFCF004A48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6FC8A49-5253-4E3F-8B44-6BC8BF89E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A3326-15F7-4500-A489-208DED43FB51}" type="datetimeFigureOut">
              <a:rPr kumimoji="1" lang="ja-JP" altLang="en-US" smtClean="0"/>
              <a:t>2021/3/17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FB0756F-943C-4096-A759-45D37B8FF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DEAFB2D-BABF-4007-BC40-320895B38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802B2-A897-4EE2-868D-1E67F046BB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5424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F135D0D-21C5-4A6C-B5B8-1562F7A4B4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F37B8EC-3845-4895-A222-599FDF8A38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4D803E0-85EA-447E-8C3B-4A470C854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A3326-15F7-4500-A489-208DED43FB51}" type="datetimeFigureOut">
              <a:rPr kumimoji="1" lang="ja-JP" altLang="en-US" smtClean="0"/>
              <a:t>2021/3/17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B04BB7D-63CF-4923-A9EB-FAF890F41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6F4BDE2-79BA-4F4B-B90E-31358C543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802B2-A897-4EE2-868D-1E67F046BB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5200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EE78C8-696F-43D2-88F3-B6F064BE6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443FEAD-926C-4045-A9CA-7BC5B6BF02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D2F6F63-E7B0-4298-B94B-25B53D0F4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A3326-15F7-4500-A489-208DED43FB51}" type="datetimeFigureOut">
              <a:rPr kumimoji="1" lang="ja-JP" altLang="en-US" smtClean="0"/>
              <a:t>2021/3/17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E483755-93E8-4E3B-98D5-6E3D2AE22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9B4FD12-EC98-4043-BC93-C310FA295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802B2-A897-4EE2-868D-1E67F046BB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2534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6E144E8-FB0F-4A62-9644-13F6A7373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0B63238-B4EB-4983-9275-6CD8DF1A94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A3A02F5-6626-4EB2-8DF0-ED942DFCB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A3326-15F7-4500-A489-208DED43FB51}" type="datetimeFigureOut">
              <a:rPr kumimoji="1" lang="ja-JP" altLang="en-US" smtClean="0"/>
              <a:t>2021/3/17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D9CEAA4-7DD6-4D23-92DA-CF8DA02E3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7322DED-6F59-4101-9EAC-8A3154C2E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802B2-A897-4EE2-868D-1E67F046BB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6782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94D7EA-AAE9-4773-A14F-3DB535ED6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7038854-BECD-4EC4-8FA4-7A858E979D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AA09C6B-804B-4B8F-8370-909F20DB87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B62B22E-C1E8-4544-A018-78545F0FA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A3326-15F7-4500-A489-208DED43FB51}" type="datetimeFigureOut">
              <a:rPr kumimoji="1" lang="ja-JP" altLang="en-US" smtClean="0"/>
              <a:t>2021/3/17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8F34ED3-C215-4F8D-B87C-4CB43A905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575891B-F44B-4660-9237-00B4B7B2A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802B2-A897-4EE2-868D-1E67F046BB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7797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FEA500-F8B8-4ED3-8973-46D5904FD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A44FEE6-BD6F-4058-8022-98EE76214C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59BAB70-4369-4DDD-B250-BEFE7707ED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D738464-51E8-4E27-8342-C1E585E922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40225A4-0321-48FF-A0D5-93F2DFD027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0C66A682-9A03-41A1-B4B0-CA031D2BC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A3326-15F7-4500-A489-208DED43FB51}" type="datetimeFigureOut">
              <a:rPr kumimoji="1" lang="ja-JP" altLang="en-US" smtClean="0"/>
              <a:t>2021/3/17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EC44733-4E50-4A25-9C1D-C6B170438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17594DD-56D1-4F63-8ECC-15729C8F4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802B2-A897-4EE2-868D-1E67F046BB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9405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23ED580-C342-4246-A97F-6A9B54032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2F0A307-15B6-4C23-8B5D-300AD25D9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A3326-15F7-4500-A489-208DED43FB51}" type="datetimeFigureOut">
              <a:rPr kumimoji="1" lang="ja-JP" altLang="en-US" smtClean="0"/>
              <a:t>2021/3/17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804B154-DDEA-4A51-AC25-F8256F647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3F6F374-78E6-4D37-97AA-AF0EE1AE9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802B2-A897-4EE2-868D-1E67F046BB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2319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D733E77-0E89-4213-BD57-E0FA6688D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A3326-15F7-4500-A489-208DED43FB51}" type="datetimeFigureOut">
              <a:rPr kumimoji="1" lang="ja-JP" altLang="en-US" smtClean="0"/>
              <a:t>2021/3/17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0A83F0D-E6FA-4DC2-97F6-07E651B18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2C44D15-2927-460C-99AC-C8BEB927D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802B2-A897-4EE2-868D-1E67F046BB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4929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DAC40FC-566E-42A0-A4EB-A7DEFFFAF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BBBEE2F-1FFA-4E23-946B-23FDA0888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E9BCBB3-28E0-4AD1-94B2-9E4FAB581D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2C08BD8-9D20-48BF-8C43-3622AC424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A3326-15F7-4500-A489-208DED43FB51}" type="datetimeFigureOut">
              <a:rPr kumimoji="1" lang="ja-JP" altLang="en-US" smtClean="0"/>
              <a:t>2021/3/17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ACA25E4-FA04-4FB1-BEB8-83F30DC07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53EBB08-081E-4DEE-8E36-8E8D68ED5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802B2-A897-4EE2-868D-1E67F046BB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0675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1854CB-2CF3-424B-9ED3-30D5442E3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EB55E15-3841-4278-9870-54014301AC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674E78F-A093-45D1-BB67-9C1D277186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335DDA2-711A-4F29-BFBC-E427D0C12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A3326-15F7-4500-A489-208DED43FB51}" type="datetimeFigureOut">
              <a:rPr kumimoji="1" lang="ja-JP" altLang="en-US" smtClean="0"/>
              <a:t>2021/3/17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83F7D66-3B06-4E99-A867-D1E4CBD77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A6F6E45-87D3-4E05-B81B-2A7ACBA99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802B2-A897-4EE2-868D-1E67F046BB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8101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6F1C362A-A2B4-4D63-9344-3EA921CA6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2056BDE-0943-4396-9F4A-5574EE2D5E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CB01B1A-2C74-4438-B035-B3E5525198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BA3326-15F7-4500-A489-208DED43FB51}" type="datetimeFigureOut">
              <a:rPr kumimoji="1" lang="ja-JP" altLang="en-US" smtClean="0"/>
              <a:t>2021/3/17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E3284D1-86A2-4618-94C9-6A321FA02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2728DD0-33AA-4A6B-8D7C-9C05D3EDDB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3802B2-A897-4EE2-868D-1E67F046BB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8437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0A06B2E3-0352-4BC7-B126-60F562888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No Data Endpoint</a:t>
            </a:r>
            <a:endParaRPr lang="ja-JP" altLang="en-US" dirty="0"/>
          </a:p>
        </p:txBody>
      </p:sp>
      <p:pic>
        <p:nvPicPr>
          <p:cNvPr id="17" name="図 16">
            <a:extLst>
              <a:ext uri="{FF2B5EF4-FFF2-40B4-BE49-F238E27FC236}">
                <a16:creationId xmlns:a16="http://schemas.microsoft.com/office/drawing/2014/main" id="{31993540-0A8F-4532-8792-FA477B7C3F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7233" y="1315247"/>
            <a:ext cx="10114141" cy="61453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4EC658BF-EDE5-4CCA-8B84-4545DCA4FD2D}"/>
              </a:ext>
            </a:extLst>
          </p:cNvPr>
          <p:cNvSpPr txBox="1"/>
          <p:nvPr/>
        </p:nvSpPr>
        <p:spPr>
          <a:xfrm>
            <a:off x="3588176" y="2842267"/>
            <a:ext cx="7053645" cy="1640088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endParaRPr kumimoji="1" lang="ja-JP" altLang="en-US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EB258A1B-C3EE-49B6-8B9B-4709B91B7951}"/>
              </a:ext>
            </a:extLst>
          </p:cNvPr>
          <p:cNvSpPr txBox="1"/>
          <p:nvPr/>
        </p:nvSpPr>
        <p:spPr>
          <a:xfrm>
            <a:off x="3588175" y="4590160"/>
            <a:ext cx="7053645" cy="89621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noAutofit/>
          </a:bodyPr>
          <a:lstStyle/>
          <a:p>
            <a:endParaRPr kumimoji="1" lang="ja-JP" altLang="en-US" dirty="0"/>
          </a:p>
        </p:txBody>
      </p:sp>
      <p:sp>
        <p:nvSpPr>
          <p:cNvPr id="22" name="吹き出し: 角を丸めた四角形 21">
            <a:extLst>
              <a:ext uri="{FF2B5EF4-FFF2-40B4-BE49-F238E27FC236}">
                <a16:creationId xmlns:a16="http://schemas.microsoft.com/office/drawing/2014/main" id="{E21B69C1-02BD-414B-BE12-80E5615D838D}"/>
              </a:ext>
            </a:extLst>
          </p:cNvPr>
          <p:cNvSpPr/>
          <p:nvPr/>
        </p:nvSpPr>
        <p:spPr>
          <a:xfrm>
            <a:off x="5908373" y="5860971"/>
            <a:ext cx="2625262" cy="896210"/>
          </a:xfrm>
          <a:prstGeom prst="wedgeRoundRectCallout">
            <a:avLst>
              <a:gd name="adj1" fmla="val -46912"/>
              <a:gd name="adj2" fmla="val -106182"/>
              <a:gd name="adj3" fmla="val 16667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Blob</a:t>
            </a:r>
            <a:r>
              <a:rPr kumimoji="1" lang="ja-JP" altLang="en-US" dirty="0"/>
              <a:t> へのアクセス</a:t>
            </a:r>
            <a:endParaRPr kumimoji="1" lang="en-US" altLang="ja-JP" dirty="0"/>
          </a:p>
          <a:p>
            <a:pPr algn="ctr"/>
            <a:r>
              <a:rPr lang="ja-JP" altLang="en-US" dirty="0"/>
              <a:t>サイズ大きめ</a:t>
            </a:r>
            <a:endParaRPr kumimoji="1" lang="ja-JP" altLang="en-US" dirty="0"/>
          </a:p>
        </p:txBody>
      </p:sp>
      <p:sp>
        <p:nvSpPr>
          <p:cNvPr id="26" name="吹き出し: 角を丸めた四角形 25">
            <a:extLst>
              <a:ext uri="{FF2B5EF4-FFF2-40B4-BE49-F238E27FC236}">
                <a16:creationId xmlns:a16="http://schemas.microsoft.com/office/drawing/2014/main" id="{27A38357-B614-4242-A443-6C6B8E8C52F2}"/>
              </a:ext>
            </a:extLst>
          </p:cNvPr>
          <p:cNvSpPr/>
          <p:nvPr/>
        </p:nvSpPr>
        <p:spPr>
          <a:xfrm>
            <a:off x="5815707" y="1518544"/>
            <a:ext cx="3682106" cy="896210"/>
          </a:xfrm>
          <a:prstGeom prst="wedgeRoundRectCallout">
            <a:avLst>
              <a:gd name="adj1" fmla="val -32910"/>
              <a:gd name="adj2" fmla="val 125051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ログインサーバー へのアクセス</a:t>
            </a:r>
            <a:endParaRPr kumimoji="1" lang="en-US" altLang="ja-JP" dirty="0"/>
          </a:p>
          <a:p>
            <a:pPr algn="ctr"/>
            <a:r>
              <a:rPr lang="ja-JP" altLang="en-US" dirty="0"/>
              <a:t>サイズ小さめ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11710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D56D8C-45F3-4610-9A8B-0698405D2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With Data Endpoint</a:t>
            </a: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25614183-9875-4CE9-BC95-FCC02FDCF4E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8052" b="54480"/>
          <a:stretch/>
        </p:blipFill>
        <p:spPr>
          <a:xfrm>
            <a:off x="995933" y="1609063"/>
            <a:ext cx="10200135" cy="48879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0E76B9F-66E9-4F09-88F4-F6DA607CCDAF}"/>
              </a:ext>
            </a:extLst>
          </p:cNvPr>
          <p:cNvSpPr txBox="1"/>
          <p:nvPr/>
        </p:nvSpPr>
        <p:spPr>
          <a:xfrm>
            <a:off x="3307882" y="3026066"/>
            <a:ext cx="7053645" cy="1789468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7FD6C52-2664-48E5-A572-596BDB8CC64C}"/>
              </a:ext>
            </a:extLst>
          </p:cNvPr>
          <p:cNvSpPr txBox="1"/>
          <p:nvPr/>
        </p:nvSpPr>
        <p:spPr>
          <a:xfrm>
            <a:off x="3307882" y="4898024"/>
            <a:ext cx="7053645" cy="89621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noAutofit/>
          </a:bodyPr>
          <a:lstStyle/>
          <a:p>
            <a:endParaRPr kumimoji="1" lang="ja-JP" altLang="en-US" dirty="0"/>
          </a:p>
        </p:txBody>
      </p:sp>
      <p:sp>
        <p:nvSpPr>
          <p:cNvPr id="10" name="吹き出し: 角を丸めた四角形 9">
            <a:extLst>
              <a:ext uri="{FF2B5EF4-FFF2-40B4-BE49-F238E27FC236}">
                <a16:creationId xmlns:a16="http://schemas.microsoft.com/office/drawing/2014/main" id="{8C5436C8-C781-4DD0-8FEB-503F9558331D}"/>
              </a:ext>
            </a:extLst>
          </p:cNvPr>
          <p:cNvSpPr/>
          <p:nvPr/>
        </p:nvSpPr>
        <p:spPr>
          <a:xfrm>
            <a:off x="5815707" y="1518544"/>
            <a:ext cx="3682106" cy="896210"/>
          </a:xfrm>
          <a:prstGeom prst="wedgeRoundRectCallout">
            <a:avLst>
              <a:gd name="adj1" fmla="val -32910"/>
              <a:gd name="adj2" fmla="val 125051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ログインサーバー へのアクセス</a:t>
            </a:r>
            <a:endParaRPr kumimoji="1" lang="en-US" altLang="ja-JP" dirty="0"/>
          </a:p>
          <a:p>
            <a:pPr algn="ctr"/>
            <a:r>
              <a:rPr lang="ja-JP" altLang="en-US" dirty="0"/>
              <a:t>サイズ小さめ</a:t>
            </a:r>
            <a:endParaRPr kumimoji="1" lang="ja-JP" altLang="en-US" dirty="0"/>
          </a:p>
        </p:txBody>
      </p:sp>
      <p:sp>
        <p:nvSpPr>
          <p:cNvPr id="12" name="吹き出し: 角を丸めた四角形 11">
            <a:extLst>
              <a:ext uri="{FF2B5EF4-FFF2-40B4-BE49-F238E27FC236}">
                <a16:creationId xmlns:a16="http://schemas.microsoft.com/office/drawing/2014/main" id="{BC4E8608-95DA-4F0A-BAEE-6FAFED92645F}"/>
              </a:ext>
            </a:extLst>
          </p:cNvPr>
          <p:cNvSpPr/>
          <p:nvPr/>
        </p:nvSpPr>
        <p:spPr>
          <a:xfrm>
            <a:off x="5628079" y="6058555"/>
            <a:ext cx="4637095" cy="896210"/>
          </a:xfrm>
          <a:prstGeom prst="wedgeRoundRectCallout">
            <a:avLst>
              <a:gd name="adj1" fmla="val -46912"/>
              <a:gd name="adj2" fmla="val -106182"/>
              <a:gd name="adj3" fmla="val 16667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専用データエンドポイント</a:t>
            </a:r>
            <a:r>
              <a:rPr kumimoji="1" lang="ja-JP" altLang="en-US" dirty="0"/>
              <a:t> へのアクセス</a:t>
            </a:r>
            <a:endParaRPr kumimoji="1" lang="en-US" altLang="ja-JP" dirty="0"/>
          </a:p>
          <a:p>
            <a:pPr algn="ctr"/>
            <a:r>
              <a:rPr lang="ja-JP" altLang="en-US" dirty="0"/>
              <a:t>サイズ大きめ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46805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541DCE5-B648-41ED-81E9-D626C1CC3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Private Endpoint</a:t>
            </a: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533314D5-2775-48C5-BA4B-09BE18A208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7730" b="60622"/>
          <a:stretch/>
        </p:blipFill>
        <p:spPr>
          <a:xfrm>
            <a:off x="-324648" y="1486428"/>
            <a:ext cx="12418690" cy="51163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22191EC-733E-4EAC-999D-0C131E78B154}"/>
              </a:ext>
            </a:extLst>
          </p:cNvPr>
          <p:cNvSpPr txBox="1"/>
          <p:nvPr/>
        </p:nvSpPr>
        <p:spPr>
          <a:xfrm>
            <a:off x="2436852" y="3246636"/>
            <a:ext cx="9301816" cy="216525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815E72A-88EE-467C-BC84-6624998A6346}"/>
              </a:ext>
            </a:extLst>
          </p:cNvPr>
          <p:cNvSpPr txBox="1"/>
          <p:nvPr/>
        </p:nvSpPr>
        <p:spPr>
          <a:xfrm>
            <a:off x="2436852" y="5510718"/>
            <a:ext cx="9301816" cy="10224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noAutofit/>
          </a:bodyPr>
          <a:lstStyle/>
          <a:p>
            <a:endParaRPr kumimoji="1" lang="ja-JP" altLang="en-US" dirty="0"/>
          </a:p>
        </p:txBody>
      </p:sp>
      <p:sp>
        <p:nvSpPr>
          <p:cNvPr id="10" name="吹き出し: 角を丸めた四角形 9">
            <a:extLst>
              <a:ext uri="{FF2B5EF4-FFF2-40B4-BE49-F238E27FC236}">
                <a16:creationId xmlns:a16="http://schemas.microsoft.com/office/drawing/2014/main" id="{6A3705B0-7AD2-4861-AEF6-CFF2F7877E70}"/>
              </a:ext>
            </a:extLst>
          </p:cNvPr>
          <p:cNvSpPr/>
          <p:nvPr/>
        </p:nvSpPr>
        <p:spPr>
          <a:xfrm>
            <a:off x="4831683" y="2163876"/>
            <a:ext cx="3682106" cy="740669"/>
          </a:xfrm>
          <a:prstGeom prst="wedgeRoundRectCallout">
            <a:avLst>
              <a:gd name="adj1" fmla="val -32910"/>
              <a:gd name="adj2" fmla="val 125051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ログインサーバー へのアクセス</a:t>
            </a:r>
            <a:endParaRPr kumimoji="1" lang="en-US" altLang="ja-JP" dirty="0"/>
          </a:p>
        </p:txBody>
      </p:sp>
      <p:sp>
        <p:nvSpPr>
          <p:cNvPr id="12" name="吹き出し: 角を丸めた四角形 11">
            <a:extLst>
              <a:ext uri="{FF2B5EF4-FFF2-40B4-BE49-F238E27FC236}">
                <a16:creationId xmlns:a16="http://schemas.microsoft.com/office/drawing/2014/main" id="{139CB30E-31C6-4F9C-9A0A-663AAEF4D0DB}"/>
              </a:ext>
            </a:extLst>
          </p:cNvPr>
          <p:cNvSpPr/>
          <p:nvPr/>
        </p:nvSpPr>
        <p:spPr>
          <a:xfrm>
            <a:off x="4439311" y="6535202"/>
            <a:ext cx="4637095" cy="673335"/>
          </a:xfrm>
          <a:prstGeom prst="wedgeRoundRectCallout">
            <a:avLst>
              <a:gd name="adj1" fmla="val -46912"/>
              <a:gd name="adj2" fmla="val -106182"/>
              <a:gd name="adj3" fmla="val 16667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専用データエンドポイント</a:t>
            </a:r>
            <a:r>
              <a:rPr kumimoji="1" lang="ja-JP" altLang="en-US" dirty="0"/>
              <a:t> へのアクセス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9459505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44</Words>
  <Application>Microsoft Office PowerPoint</Application>
  <PresentationFormat>ワイド画面</PresentationFormat>
  <Paragraphs>15</Paragraphs>
  <Slides>3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游ゴシック</vt:lpstr>
      <vt:lpstr>游ゴシック Light</vt:lpstr>
      <vt:lpstr>Arial</vt:lpstr>
      <vt:lpstr>Office テーマ</vt:lpstr>
      <vt:lpstr>No Data Endpoint</vt:lpstr>
      <vt:lpstr>With Data Endpoint</vt:lpstr>
      <vt:lpstr>Private Endpoint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Ayumu Inaba</dc:creator>
  <cp:lastModifiedBy>Ayumu Inaba</cp:lastModifiedBy>
  <cp:revision>12</cp:revision>
  <dcterms:created xsi:type="dcterms:W3CDTF">2021-03-17T02:36:31Z</dcterms:created>
  <dcterms:modified xsi:type="dcterms:W3CDTF">2021-03-17T04:28:54Z</dcterms:modified>
</cp:coreProperties>
</file>