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7FB8F-601A-EA7B-E9E2-4939B4A6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3EE302-6BC3-4561-A487-E61F059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92D82B-FA57-71BF-7E9C-77F7994F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C61DA-99A2-8875-BDB0-E07D05F2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E9BD84-0ECD-B15B-0FFB-E9D92D73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24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21F6D-8B37-AA5C-038E-4C04E639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FB60CE-64EB-4E46-51E0-EF1F215DB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78303-AB18-BDB1-B1C5-99E3E56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A7886-9CF9-843C-DC43-3B1EB2C5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50FD28-61C9-0906-BAE5-36661969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0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D7BF80-7403-84BB-D5AF-C13124C01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D736BC-0798-B684-4FDD-9604D5AEF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EB078-A539-8676-6D59-AC122395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13FA9-0CE7-9FA1-BE99-F1C13300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73465F-9BAB-E26A-A906-BDF4B48A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43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74318-8062-6F64-FDA4-1A937E63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E56D0-88CD-5680-E286-86705899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7FDA2-BBBD-9852-9514-866449C4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7E605-1361-8370-E5C2-99689DD1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7F01E8-CB12-8EAB-CD96-73376B76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59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A3552-2391-E331-0E5D-64668C7E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5829B1-BE34-1BDC-15AA-164B4337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76588-ECE7-CF3E-3C7C-28442026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86D3F-BF6B-FCC7-383E-AB2515B3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D84ED-D951-D83B-42FA-E679CD9D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6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CBF98-F96D-67A9-CC4C-FBDD7EFA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82136-2209-5C75-058E-B8AD07FB7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4F7474-3619-5322-48E7-03BFCDBDD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DBF82-B516-A121-DBE5-79EC39CE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C7A27-F909-143E-DE63-1CD0DF80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B0670-E1C2-6B38-5759-E995772E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77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DAAA4-461F-2061-276F-F84CFD4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73E279-0898-86BE-8D5B-B3AB4C0B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1738A8-C2B1-6865-5170-08F898632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5C525B-0D58-3C1C-0CF2-1348CCD08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784BEA-C818-02E9-826D-78B1A2BE1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6A4DD7-A824-861D-E612-2F6951F2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52C3FC-1E2F-D6ED-0DD2-55DFA28B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37F760-F6A7-2D48-AF2F-921A231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2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7C5D6-189C-4596-9426-52A77DED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FC0991-6F21-DE1E-FFEF-233B9BAB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CDEB7C-613F-5C94-482F-C71A53E2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DF1C0F-68E8-0B5E-A736-BD8E8F59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D6FF35-F32D-DDD0-B4B5-37F8A001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EA0317-2103-2A08-3FAC-3DC9A34F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0753F5-46E1-D5FE-5020-D93031E1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0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3957E-B79E-37B6-313C-F5440CE0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04C243-F876-FB49-6CE4-7740838A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CACB40-9D38-3C35-0B1F-884BB584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13346-EB8B-69FC-33E4-310F54F5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A0416-5E80-57D2-7E74-5F1FECC1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8E158F-18DC-AA19-61A4-B1A96873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7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03071-D93F-2923-A59A-11D48FBD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5B4982-D3FC-5344-47E4-D53D8AF0F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91C69-55C8-7152-9613-DA7F4704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B43130-3CDD-DFFB-BEA8-EC2156C7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CEFAC3-D68E-7CF6-D3E3-8C5CBE84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80B9AE-9C84-2AEE-6ABE-D5ABCFEC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6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721D17-F603-022C-9F88-948ADD95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EF2B4D-3960-9919-8C57-B37E6107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63BDD-EE20-7B90-4A15-2D58DE69B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FC50E-A8B2-FD9D-DE21-515065204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938B72-820D-F0B1-AD75-5D24E5C1E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7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41ED20-2197-78BF-9E0F-67189B3F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40" y="595116"/>
            <a:ext cx="6714745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50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B7D80D6-DA29-A2C1-0B5E-4D1B4D73D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6"/>
          <a:stretch/>
        </p:blipFill>
        <p:spPr>
          <a:xfrm>
            <a:off x="351879" y="595116"/>
            <a:ext cx="5105946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6505563-DBB9-97BD-B863-B3FE76460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56" y="595116"/>
            <a:ext cx="5590364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5185FE22-AC7A-A2E0-8FF2-5ED6396D9C41}"/>
              </a:ext>
            </a:extLst>
          </p:cNvPr>
          <p:cNvSpPr/>
          <p:nvPr/>
        </p:nvSpPr>
        <p:spPr>
          <a:xfrm>
            <a:off x="2231799" y="5185255"/>
            <a:ext cx="3565971" cy="114521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88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7FF2E3E6-7CE0-E1B9-4ADA-CBEB06A7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2" y="393923"/>
            <a:ext cx="10076033" cy="4127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0A8C1C-284D-FFA7-2809-0B3C54E3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484" y="291484"/>
            <a:ext cx="4933058" cy="4331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9FD4F085-E71D-980B-BE68-2C24A29FF15C}"/>
              </a:ext>
            </a:extLst>
          </p:cNvPr>
          <p:cNvSpPr/>
          <p:nvPr/>
        </p:nvSpPr>
        <p:spPr>
          <a:xfrm>
            <a:off x="8158160" y="2383796"/>
            <a:ext cx="2343596" cy="57371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6D82B00D-6A40-1A62-6FBB-04144D38A493}"/>
              </a:ext>
            </a:extLst>
          </p:cNvPr>
          <p:cNvSpPr/>
          <p:nvPr/>
        </p:nvSpPr>
        <p:spPr>
          <a:xfrm>
            <a:off x="10699471" y="2277526"/>
            <a:ext cx="1936856" cy="4741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25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6525F1F-1596-721D-D710-207568DB0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2" y="581279"/>
            <a:ext cx="8953697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18EBEDC-505C-0C6C-402B-D6638B90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720" y="581279"/>
            <a:ext cx="4438190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6FBB422-7F29-A574-0FCC-651A8AF2A3D4}"/>
              </a:ext>
            </a:extLst>
          </p:cNvPr>
          <p:cNvSpPr/>
          <p:nvPr/>
        </p:nvSpPr>
        <p:spPr>
          <a:xfrm>
            <a:off x="7826655" y="5012596"/>
            <a:ext cx="1322898" cy="4310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832FD097-4B9B-C9F4-5368-AFEE1CFAA8C3}"/>
              </a:ext>
            </a:extLst>
          </p:cNvPr>
          <p:cNvSpPr/>
          <p:nvPr/>
        </p:nvSpPr>
        <p:spPr>
          <a:xfrm>
            <a:off x="9507816" y="3764820"/>
            <a:ext cx="4333093" cy="65001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1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B380062-D127-A210-928B-D226BBD1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" y="400050"/>
            <a:ext cx="7950200" cy="605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8171F58-F8F7-745B-EE5A-468FD28620DC}"/>
              </a:ext>
            </a:extLst>
          </p:cNvPr>
          <p:cNvSpPr/>
          <p:nvPr/>
        </p:nvSpPr>
        <p:spPr>
          <a:xfrm>
            <a:off x="2228851" y="912082"/>
            <a:ext cx="2714624" cy="5166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8513B7-E342-0234-4473-324B67831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963" y="2124075"/>
            <a:ext cx="64135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80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218BE5-7FE4-9F36-3779-370FCE10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9" y="311728"/>
            <a:ext cx="10182142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EC8FEC4-EA55-D9D1-B585-8EF588BB23E9}"/>
              </a:ext>
            </a:extLst>
          </p:cNvPr>
          <p:cNvSpPr/>
          <p:nvPr/>
        </p:nvSpPr>
        <p:spPr>
          <a:xfrm>
            <a:off x="1950066" y="2735792"/>
            <a:ext cx="2243491" cy="469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217429D7-F0B1-60EB-F17A-31F3FE232A20}"/>
              </a:ext>
            </a:extLst>
          </p:cNvPr>
          <p:cNvSpPr/>
          <p:nvPr/>
        </p:nvSpPr>
        <p:spPr>
          <a:xfrm>
            <a:off x="4500563" y="2014538"/>
            <a:ext cx="3114675" cy="728662"/>
          </a:xfrm>
          <a:prstGeom prst="wedgeRectCallout">
            <a:avLst>
              <a:gd name="adj1" fmla="val -67163"/>
              <a:gd name="adj2" fmla="val 585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index.php</a:t>
            </a:r>
            <a:r>
              <a:rPr kumimoji="1" lang="en-US" altLang="ja-JP" dirty="0"/>
              <a:t> </a:t>
            </a:r>
            <a:r>
              <a:rPr kumimoji="1" lang="ja-JP" altLang="en-US"/>
              <a:t>などが含まれるディレクトリ</a:t>
            </a: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860ACA54-B7E0-A315-5ED2-BA4A15060C22}"/>
              </a:ext>
            </a:extLst>
          </p:cNvPr>
          <p:cNvSpPr/>
          <p:nvPr/>
        </p:nvSpPr>
        <p:spPr>
          <a:xfrm>
            <a:off x="3667125" y="5558115"/>
            <a:ext cx="5648325" cy="728662"/>
          </a:xfrm>
          <a:prstGeom prst="wedgeRectCallout">
            <a:avLst>
              <a:gd name="adj1" fmla="val -67163"/>
              <a:gd name="adj2" fmla="val 585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既定では</a:t>
            </a:r>
            <a:r>
              <a:rPr kumimoji="1" lang="ja-JP" altLang="en-US"/>
              <a:t>サイトルート（</a:t>
            </a:r>
            <a:r>
              <a:rPr kumimoji="1" lang="en-US" altLang="ja-JP" dirty="0"/>
              <a:t>https://demo0715.biz/</a:t>
            </a:r>
            <a:r>
              <a:rPr kumimoji="1" lang="ja-JP" altLang="en-US"/>
              <a:t>）</a:t>
            </a:r>
            <a:r>
              <a:rPr lang="ja-JP" altLang="en-US"/>
              <a:t>は</a:t>
            </a:r>
            <a:br>
              <a:rPr lang="en-US" altLang="ja-JP" dirty="0"/>
            </a:br>
            <a:r>
              <a:rPr lang="ja-JP" altLang="en-US"/>
              <a:t>このディレクトリを公開している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6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F6DB99A-5409-8734-1C17-C39280E3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057995"/>
            <a:ext cx="11083636" cy="4742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F0CB3991-C023-949E-0835-2F8602FE5575}"/>
              </a:ext>
            </a:extLst>
          </p:cNvPr>
          <p:cNvSpPr/>
          <p:nvPr/>
        </p:nvSpPr>
        <p:spPr>
          <a:xfrm>
            <a:off x="2740305" y="4926871"/>
            <a:ext cx="4546320" cy="7024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60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5559488-D460-51EF-7832-C7933AE2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76" y="262079"/>
            <a:ext cx="7570273" cy="4162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C27FD77-EDE3-09D8-B263-66D682B2A876}"/>
              </a:ext>
            </a:extLst>
          </p:cNvPr>
          <p:cNvSpPr/>
          <p:nvPr/>
        </p:nvSpPr>
        <p:spPr>
          <a:xfrm>
            <a:off x="7012268" y="2716523"/>
            <a:ext cx="1322898" cy="4310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CE0F94E-6469-6468-A75F-DAB7A5EB196A}"/>
              </a:ext>
            </a:extLst>
          </p:cNvPr>
          <p:cNvSpPr/>
          <p:nvPr/>
        </p:nvSpPr>
        <p:spPr>
          <a:xfrm>
            <a:off x="2892718" y="2414590"/>
            <a:ext cx="850620" cy="4310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62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27</Words>
  <Application>Microsoft Macintosh PowerPoint</Application>
  <PresentationFormat>ワイド画面</PresentationFormat>
  <Paragraphs>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10</cp:revision>
  <dcterms:created xsi:type="dcterms:W3CDTF">2022-07-15T03:09:36Z</dcterms:created>
  <dcterms:modified xsi:type="dcterms:W3CDTF">2022-07-15T06:53:58Z</dcterms:modified>
</cp:coreProperties>
</file>