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3" d="100"/>
          <a:sy n="103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427-1FA3-56ED-2C0F-44E8BF71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F0641E-531D-1768-6889-6D694F4F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C4938-A927-A742-40C3-2165EEC8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7AF50-1823-BF17-E252-F691FC6E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74903-E62F-750E-735E-BA695D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22BDE-09EE-390B-4523-69B4CC16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FDAE3-1A4C-8FB7-74CE-27E5666E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CCF16-6220-908D-5C3A-36FF1EE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04D7C-A52B-5F3F-7764-50E3B16B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DC562-B3B0-301B-9D35-C7DCC84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68C2F-B561-E777-7958-326C8F9FD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593BA-3C40-C501-4552-B5F9674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1E583-0D6A-4BBA-30AB-196741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E70D-65DD-B2CA-283D-449AAA4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6C6E-8DC9-0ED4-50FD-869BB77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124D7-7FE2-D4D2-84EB-ABAE232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B9CD-5F21-5651-F650-8F7B9E17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33BF-572E-E163-7832-5CE7ABB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31267-22F9-8800-98A8-CF650CF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EA497-D64A-9184-18B1-3B31A67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C6532-C146-1CB9-98AE-9CD99E3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22A3-1442-7A47-F977-445E2BDB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3718E-1F2E-10AA-94E0-9EE5E34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BFD2A-5FF7-4631-BC4B-81B494E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7A033-6ECD-1B26-36C4-FEC0E24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72678-6E89-246C-09C1-1DFB051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6DE59-A11D-D415-EC42-8034C40C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2E586-63C4-FEAF-E38E-0703B263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FF5DD-6237-9792-35BA-4D679F5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42B59-9321-C8C1-D447-BE92314D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E0BEC-E1A9-B68E-B4AC-AF1CD01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9FF9-9D25-D10F-894E-63C230E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4E0C1-3ABC-FCC7-8454-68FCAC2C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C73286-8C83-1CAA-3D29-7E01CF14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C10B8-58D7-C25D-19A2-0C49354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061A20-EB9C-C096-9711-2D3D866C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78CCB0-2F56-D9EE-D86B-7E742B7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64483-3188-AA39-7AA4-124CADB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C021E7-21ED-AF7D-F004-0E8D211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2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45F-4E57-BE5C-EDFE-01560D2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554AEE-CAA5-DC09-A412-7B17DE21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3C68C-CD6A-C6C3-F93C-06745557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943940-B836-CB0B-16FB-1C9AC5F5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2C597-D32D-D590-7EC1-695E3DC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1CB935-09D0-5B89-DE97-0134873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4F61FC-755E-D8E7-4AC3-98AA45A5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679F-3B52-0338-1AAE-D899168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265D6-6C7B-B7DE-4231-38BD2D4E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6FE612-49EB-484D-3209-02F8E3EC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08314-497C-2655-4F53-642CA19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B3538-C3E3-1995-3C60-0D9B92F1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8C0FF5-96DB-390C-A217-6D0C14D1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B4DD-C1F4-E7DA-B9E0-4BE181B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41386E-234B-9C1D-3E14-7CDBDF2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694F6-958F-2FC3-1184-F814EFF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22BD9-0653-5E09-1EC5-D490D2B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9BA77-2018-A089-2701-6CD186D1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7919D-2061-90D1-080E-85C0B79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26A1AF-DC17-A5BD-C1A3-B863365F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33E29-5353-2DF7-76A2-FC4FED2E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7D2E2-7875-3798-E3F0-B46C87C8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6A011-E097-65ED-A349-A8735E63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FC360-396E-0A48-E19F-265B1C2E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248E877-4DF6-71C1-5AD4-1D760E74DAE5}"/>
              </a:ext>
            </a:extLst>
          </p:cNvPr>
          <p:cNvSpPr/>
          <p:nvPr/>
        </p:nvSpPr>
        <p:spPr>
          <a:xfrm>
            <a:off x="486425" y="2641600"/>
            <a:ext cx="10446507" cy="37040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849426-72CB-43EC-89D7-031B1E3F7BD9}"/>
              </a:ext>
            </a:extLst>
          </p:cNvPr>
          <p:cNvSpPr txBox="1"/>
          <p:nvPr/>
        </p:nvSpPr>
        <p:spPr>
          <a:xfrm>
            <a:off x="2426561" y="603788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Azure VM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DEF469A-32B0-2F13-F8AD-D95FBC59DA69}"/>
              </a:ext>
            </a:extLst>
          </p:cNvPr>
          <p:cNvCxnSpPr>
            <a:cxnSpLocks/>
          </p:cNvCxnSpPr>
          <p:nvPr/>
        </p:nvCxnSpPr>
        <p:spPr>
          <a:xfrm>
            <a:off x="1042988" y="5786438"/>
            <a:ext cx="145732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2F2E58-2075-A4F1-3A58-E985AB4188F4}"/>
              </a:ext>
            </a:extLst>
          </p:cNvPr>
          <p:cNvSpPr txBox="1"/>
          <p:nvPr/>
        </p:nvSpPr>
        <p:spPr>
          <a:xfrm>
            <a:off x="486425" y="564720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RDP</a:t>
            </a:r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664D4CCE-57A0-EB69-1597-7D6B8AC5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07" y="5538788"/>
            <a:ext cx="685800" cy="4953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FB995B-7E65-F640-2D02-44A4407E4336}"/>
              </a:ext>
            </a:extLst>
          </p:cNvPr>
          <p:cNvSpPr txBox="1"/>
          <p:nvPr/>
        </p:nvSpPr>
        <p:spPr>
          <a:xfrm>
            <a:off x="1259068" y="5216361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Internet</a:t>
            </a:r>
          </a:p>
        </p:txBody>
      </p:sp>
      <p:sp>
        <p:nvSpPr>
          <p:cNvPr id="17" name="角丸四角形 15">
            <a:extLst>
              <a:ext uri="{FF2B5EF4-FFF2-40B4-BE49-F238E27FC236}">
                <a16:creationId xmlns:a16="http://schemas.microsoft.com/office/drawing/2014/main" id="{D79B89D4-43E6-7F8F-13C8-019149EEF740}"/>
              </a:ext>
            </a:extLst>
          </p:cNvPr>
          <p:cNvSpPr/>
          <p:nvPr/>
        </p:nvSpPr>
        <p:spPr>
          <a:xfrm>
            <a:off x="2895599" y="2844801"/>
            <a:ext cx="7767210" cy="3124708"/>
          </a:xfrm>
          <a:prstGeom prst="roundRect">
            <a:avLst>
              <a:gd name="adj" fmla="val 4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F2C588BB-9792-7D45-29C5-48C176A10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486" y="5647200"/>
            <a:ext cx="428228" cy="428228"/>
          </a:xfrm>
          <a:prstGeom prst="rect">
            <a:avLst/>
          </a:prstGeom>
        </p:spPr>
      </p:pic>
      <p:sp>
        <p:nvSpPr>
          <p:cNvPr id="21" name="角丸四角形 16">
            <a:extLst>
              <a:ext uri="{FF2B5EF4-FFF2-40B4-BE49-F238E27FC236}">
                <a16:creationId xmlns:a16="http://schemas.microsoft.com/office/drawing/2014/main" id="{71A1DEC8-9754-E2E1-A65F-241C46E66157}"/>
              </a:ext>
            </a:extLst>
          </p:cNvPr>
          <p:cNvSpPr/>
          <p:nvPr/>
        </p:nvSpPr>
        <p:spPr>
          <a:xfrm>
            <a:off x="3254829" y="5370249"/>
            <a:ext cx="7316387" cy="430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Windows Server 2022</a:t>
            </a:r>
            <a:endParaRPr kumimoji="1" lang="ja-JP" altLang="en-US" sz="1400"/>
          </a:p>
        </p:txBody>
      </p:sp>
      <p:sp>
        <p:nvSpPr>
          <p:cNvPr id="23" name="角丸四角形 18">
            <a:extLst>
              <a:ext uri="{FF2B5EF4-FFF2-40B4-BE49-F238E27FC236}">
                <a16:creationId xmlns:a16="http://schemas.microsoft.com/office/drawing/2014/main" id="{7F776007-273B-1628-8EE2-A079C7B59DE0}"/>
              </a:ext>
            </a:extLst>
          </p:cNvPr>
          <p:cNvSpPr/>
          <p:nvPr/>
        </p:nvSpPr>
        <p:spPr>
          <a:xfrm>
            <a:off x="3254829" y="2927592"/>
            <a:ext cx="1396524" cy="234910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Visual</a:t>
            </a:r>
          </a:p>
          <a:p>
            <a:pPr algn="ctr"/>
            <a:r>
              <a:rPr lang="en-US" altLang="ja-JP" sz="1400" dirty="0"/>
              <a:t>Studio</a:t>
            </a:r>
            <a:br>
              <a:rPr lang="en-US" altLang="ja-JP" sz="1400" dirty="0"/>
            </a:br>
            <a:r>
              <a:rPr lang="en-US" altLang="ja-JP" sz="1400" dirty="0"/>
              <a:t>Code</a:t>
            </a:r>
            <a:endParaRPr kumimoji="1" lang="ja-JP" altLang="en-US" sz="1400"/>
          </a:p>
        </p:txBody>
      </p:sp>
      <p:sp>
        <p:nvSpPr>
          <p:cNvPr id="25" name="角丸四角形 20">
            <a:extLst>
              <a:ext uri="{FF2B5EF4-FFF2-40B4-BE49-F238E27FC236}">
                <a16:creationId xmlns:a16="http://schemas.microsoft.com/office/drawing/2014/main" id="{74BF4435-9BF6-F30C-1777-94F160D137C2}"/>
              </a:ext>
            </a:extLst>
          </p:cNvPr>
          <p:cNvSpPr/>
          <p:nvPr/>
        </p:nvSpPr>
        <p:spPr>
          <a:xfrm>
            <a:off x="5714373" y="4814821"/>
            <a:ext cx="4856843" cy="4308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WSL2</a:t>
            </a:r>
            <a:endParaRPr kumimoji="1" lang="ja-JP" altLang="en-US" sz="1400"/>
          </a:p>
        </p:txBody>
      </p:sp>
      <p:sp>
        <p:nvSpPr>
          <p:cNvPr id="27" name="角丸四角形 22">
            <a:extLst>
              <a:ext uri="{FF2B5EF4-FFF2-40B4-BE49-F238E27FC236}">
                <a16:creationId xmlns:a16="http://schemas.microsoft.com/office/drawing/2014/main" id="{4E6B14DC-82D4-BE49-94F7-001D177E6DBD}"/>
              </a:ext>
            </a:extLst>
          </p:cNvPr>
          <p:cNvSpPr/>
          <p:nvPr/>
        </p:nvSpPr>
        <p:spPr>
          <a:xfrm>
            <a:off x="5714371" y="4293550"/>
            <a:ext cx="4856845" cy="4308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Ubuntu</a:t>
            </a:r>
            <a:endParaRPr kumimoji="1" lang="ja-JP" altLang="en-US" sz="14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9A22412-FEC8-D5F5-9E34-D6826662E6D5}"/>
              </a:ext>
            </a:extLst>
          </p:cNvPr>
          <p:cNvCxnSpPr>
            <a:cxnSpLocks/>
          </p:cNvCxnSpPr>
          <p:nvPr/>
        </p:nvCxnSpPr>
        <p:spPr>
          <a:xfrm>
            <a:off x="4742472" y="5046209"/>
            <a:ext cx="90488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F045A4-5398-5753-DE8C-FA909D54B8C7}"/>
              </a:ext>
            </a:extLst>
          </p:cNvPr>
          <p:cNvSpPr txBox="1"/>
          <p:nvPr/>
        </p:nvSpPr>
        <p:spPr>
          <a:xfrm>
            <a:off x="4759844" y="478775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Remote</a:t>
            </a:r>
            <a:br>
              <a:rPr kumimoji="1" lang="en-US" altLang="ja-JP" sz="1400" dirty="0"/>
            </a:br>
            <a:r>
              <a:rPr kumimoji="1" lang="en-US" altLang="ja-JP" sz="1400" dirty="0"/>
              <a:t>WSL</a:t>
            </a:r>
          </a:p>
        </p:txBody>
      </p:sp>
      <p:sp>
        <p:nvSpPr>
          <p:cNvPr id="67" name="角丸四角形 20">
            <a:extLst>
              <a:ext uri="{FF2B5EF4-FFF2-40B4-BE49-F238E27FC236}">
                <a16:creationId xmlns:a16="http://schemas.microsoft.com/office/drawing/2014/main" id="{47B7973D-DF49-B141-A1DD-AD21EBAFF82D}"/>
              </a:ext>
            </a:extLst>
          </p:cNvPr>
          <p:cNvSpPr/>
          <p:nvPr/>
        </p:nvSpPr>
        <p:spPr>
          <a:xfrm>
            <a:off x="5716090" y="3806308"/>
            <a:ext cx="4856845" cy="4308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Docker</a:t>
            </a:r>
            <a:endParaRPr kumimoji="1" lang="ja-JP" altLang="en-US" sz="1400" dirty="0"/>
          </a:p>
        </p:txBody>
      </p:sp>
      <p:sp>
        <p:nvSpPr>
          <p:cNvPr id="69" name="角丸四角形 22">
            <a:extLst>
              <a:ext uri="{FF2B5EF4-FFF2-40B4-BE49-F238E27FC236}">
                <a16:creationId xmlns:a16="http://schemas.microsoft.com/office/drawing/2014/main" id="{5352DEFD-3E0C-7EC4-AD03-4FDCC4023EDC}"/>
              </a:ext>
            </a:extLst>
          </p:cNvPr>
          <p:cNvSpPr/>
          <p:nvPr/>
        </p:nvSpPr>
        <p:spPr>
          <a:xfrm>
            <a:off x="5719319" y="2927592"/>
            <a:ext cx="1554497" cy="8156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</a:t>
            </a:r>
            <a:br>
              <a:rPr lang="en-US" altLang="ja-JP" sz="1400" dirty="0"/>
            </a:br>
            <a:r>
              <a:rPr lang="en-US" altLang="ja-JP" sz="1400" dirty="0"/>
              <a:t>Container</a:t>
            </a:r>
            <a:endParaRPr kumimoji="1" lang="ja-JP" altLang="en-US" sz="1400" dirty="0"/>
          </a:p>
        </p:txBody>
      </p:sp>
      <p:sp>
        <p:nvSpPr>
          <p:cNvPr id="71" name="角丸四角形 22">
            <a:extLst>
              <a:ext uri="{FF2B5EF4-FFF2-40B4-BE49-F238E27FC236}">
                <a16:creationId xmlns:a16="http://schemas.microsoft.com/office/drawing/2014/main" id="{93321690-BF5E-4D1A-7A5C-D2268B8BB2CD}"/>
              </a:ext>
            </a:extLst>
          </p:cNvPr>
          <p:cNvSpPr/>
          <p:nvPr/>
        </p:nvSpPr>
        <p:spPr>
          <a:xfrm>
            <a:off x="7368879" y="2919034"/>
            <a:ext cx="1554497" cy="8156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</a:t>
            </a:r>
            <a:br>
              <a:rPr lang="en-US" altLang="ja-JP" sz="1400" dirty="0"/>
            </a:br>
            <a:r>
              <a:rPr lang="en-US" altLang="ja-JP" sz="1400" dirty="0"/>
              <a:t>Container</a:t>
            </a:r>
            <a:endParaRPr kumimoji="1" lang="ja-JP" altLang="en-US" sz="1400" dirty="0"/>
          </a:p>
        </p:txBody>
      </p:sp>
      <p:sp>
        <p:nvSpPr>
          <p:cNvPr id="73" name="角丸四角形 22">
            <a:extLst>
              <a:ext uri="{FF2B5EF4-FFF2-40B4-BE49-F238E27FC236}">
                <a16:creationId xmlns:a16="http://schemas.microsoft.com/office/drawing/2014/main" id="{D05E4F81-C302-3E75-AE31-C33788C286E5}"/>
              </a:ext>
            </a:extLst>
          </p:cNvPr>
          <p:cNvSpPr/>
          <p:nvPr/>
        </p:nvSpPr>
        <p:spPr>
          <a:xfrm>
            <a:off x="9018438" y="2911341"/>
            <a:ext cx="1554497" cy="8156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</a:t>
            </a:r>
            <a:br>
              <a:rPr lang="en-US" altLang="ja-JP" sz="1400" dirty="0"/>
            </a:br>
            <a:r>
              <a:rPr lang="en-US" altLang="ja-JP" sz="1400" dirty="0"/>
              <a:t>Container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134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B28983-F102-446B-FA31-49F1CE09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87" y="1086948"/>
            <a:ext cx="5506827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8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EE0087-9D17-5949-A752-34166B2F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8" y="296537"/>
            <a:ext cx="667640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901ADD9-FB5A-32C1-16ED-A4F1744A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679" y="1021633"/>
            <a:ext cx="6286362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30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847B6F0-FCE2-FCD8-3E3F-739192433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483" b="56319"/>
          <a:stretch/>
        </p:blipFill>
        <p:spPr>
          <a:xfrm>
            <a:off x="430827" y="422638"/>
            <a:ext cx="6311429" cy="247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233367F-C8A9-7022-41D4-E94B05F8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50" y="751096"/>
            <a:ext cx="5792650" cy="304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63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26</Words>
  <Application>Microsoft Office PowerPoint</Application>
  <PresentationFormat>ワイド画面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32</cp:revision>
  <dcterms:created xsi:type="dcterms:W3CDTF">2022-05-11T03:25:23Z</dcterms:created>
  <dcterms:modified xsi:type="dcterms:W3CDTF">2022-06-15T05:30:24Z</dcterms:modified>
</cp:coreProperties>
</file>