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1530B-0500-41DE-BD93-13268011408D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49FF2-8B5E-46D6-888F-B2EDB99C2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94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9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63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09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29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98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4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1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88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05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0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C16B93D5-3781-4C21-AE88-A6AE2894D59B}"/>
              </a:ext>
            </a:extLst>
          </p:cNvPr>
          <p:cNvGrpSpPr/>
          <p:nvPr/>
        </p:nvGrpSpPr>
        <p:grpSpPr>
          <a:xfrm>
            <a:off x="61421" y="553369"/>
            <a:ext cx="12015559" cy="6002706"/>
            <a:chOff x="61421" y="553369"/>
            <a:chExt cx="12015559" cy="6002706"/>
          </a:xfrm>
        </p:grpSpPr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720C8AEA-BD22-4FF4-BFBC-5D43E880A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49820" y="3612817"/>
              <a:ext cx="794528" cy="794528"/>
            </a:xfrm>
            <a:prstGeom prst="rect">
              <a:avLst/>
            </a:prstGeom>
          </p:spPr>
        </p:pic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59F2698E-6E6B-4F4F-B4AA-A6FCA5D5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68" y="3634248"/>
              <a:ext cx="751666" cy="751666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3F3F33-FE94-4004-A7B4-F51A58ED8514}"/>
                </a:ext>
              </a:extLst>
            </p:cNvPr>
            <p:cNvSpPr txBox="1"/>
            <p:nvPr/>
          </p:nvSpPr>
          <p:spPr>
            <a:xfrm>
              <a:off x="5610223" y="4445734"/>
              <a:ext cx="96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Artifacts</a:t>
              </a:r>
              <a:endParaRPr lang="ja-JP" altLang="en-US" dirty="0"/>
            </a:p>
          </p:txBody>
        </p:sp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C9AE163-4931-46B1-A829-8A8A39AEF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88138" y="3573794"/>
              <a:ext cx="794528" cy="794528"/>
            </a:xfrm>
            <a:prstGeom prst="rect">
              <a:avLst/>
            </a:prstGeom>
          </p:spPr>
        </p:pic>
        <p:pic>
          <p:nvPicPr>
            <p:cNvPr id="24" name="Shape 416">
              <a:extLst>
                <a:ext uri="{FF2B5EF4-FFF2-40B4-BE49-F238E27FC236}">
                  <a16:creationId xmlns:a16="http://schemas.microsoft.com/office/drawing/2014/main" id="{660F51C7-BF8B-4B31-B2D0-BF443A2BF131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5608" y="5690796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グラフィックス 13">
              <a:extLst>
                <a:ext uri="{FF2B5EF4-FFF2-40B4-BE49-F238E27FC236}">
                  <a16:creationId xmlns:a16="http://schemas.microsoft.com/office/drawing/2014/main" id="{ED1EF8A9-A307-4EDC-BBEA-5F2FC7A0E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43311" y="1586913"/>
              <a:ext cx="683333" cy="683333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FC5C5E18-6E1F-412C-887F-BFB0120CDB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7085" y="4530039"/>
              <a:ext cx="6275" cy="108909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5F0A3E6-41DE-4C3E-8437-B3E052623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0911" y="4319772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32" name="グラフィックス 31">
              <a:extLst>
                <a:ext uri="{FF2B5EF4-FFF2-40B4-BE49-F238E27FC236}">
                  <a16:creationId xmlns:a16="http://schemas.microsoft.com/office/drawing/2014/main" id="{B61730B1-1D60-4927-9797-8725CA3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43735" y="1567987"/>
              <a:ext cx="683333" cy="683333"/>
            </a:xfrm>
            <a:prstGeom prst="rect">
              <a:avLst/>
            </a:prstGeom>
          </p:spPr>
        </p:pic>
        <p:pic>
          <p:nvPicPr>
            <p:cNvPr id="42" name="Shape 416">
              <a:extLst>
                <a:ext uri="{FF2B5EF4-FFF2-40B4-BE49-F238E27FC236}">
                  <a16:creationId xmlns:a16="http://schemas.microsoft.com/office/drawing/2014/main" id="{A8B43CDF-DCB2-461A-9186-3843B2BC2797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69421" y="5503318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3EB39C53-19B6-4A7C-AAA7-1AEE719AA421}"/>
                </a:ext>
              </a:extLst>
            </p:cNvPr>
            <p:cNvCxnSpPr>
              <a:cxnSpLocks/>
            </p:cNvCxnSpPr>
            <p:nvPr/>
          </p:nvCxnSpPr>
          <p:spPr>
            <a:xfrm>
              <a:off x="6614140" y="4319771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B4D6D5B9-F3DA-40F6-9A2A-CFCAFCCD69DB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8917999" y="4407346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3D4096D5-8795-47EC-A6C4-204691CA7C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9381" y="2394803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D97A6D8-16BB-485A-9DA8-145FC9A77963}"/>
                </a:ext>
              </a:extLst>
            </p:cNvPr>
            <p:cNvSpPr txBox="1"/>
            <p:nvPr/>
          </p:nvSpPr>
          <p:spPr>
            <a:xfrm>
              <a:off x="1844480" y="3832453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576B0ED-E3A2-402B-95D4-CEB6A9651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4378" y="2311784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BB8064F3-48AB-4E34-9DCC-07FA305B4D2D}"/>
                </a:ext>
              </a:extLst>
            </p:cNvPr>
            <p:cNvCxnSpPr>
              <a:cxnSpLocks/>
            </p:cNvCxnSpPr>
            <p:nvPr/>
          </p:nvCxnSpPr>
          <p:spPr>
            <a:xfrm>
              <a:off x="9399856" y="1954119"/>
              <a:ext cx="1483341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66E8A794-85CA-4E25-B768-94A1A213C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55985" y="1667954"/>
              <a:ext cx="822535" cy="641445"/>
            </a:xfrm>
            <a:prstGeom prst="rect">
              <a:avLst/>
            </a:prstGeom>
          </p:spPr>
        </p:pic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AE21E99E-D7E9-4F0B-877A-84CCF3A7ACF3}"/>
                </a:ext>
              </a:extLst>
            </p:cNvPr>
            <p:cNvSpPr txBox="1"/>
            <p:nvPr/>
          </p:nvSpPr>
          <p:spPr>
            <a:xfrm>
              <a:off x="10913254" y="23948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実行環境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01B2973-B9F5-484C-8F9E-A62F3F841124}"/>
                </a:ext>
              </a:extLst>
            </p:cNvPr>
            <p:cNvSpPr txBox="1"/>
            <p:nvPr/>
          </p:nvSpPr>
          <p:spPr>
            <a:xfrm>
              <a:off x="2049962" y="4864404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B03F5E69-6B91-49A0-BAA9-E5D5989BDE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3896" y="2406939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4E733A26-7418-4697-9E7F-F41042A1BCEE}"/>
                </a:ext>
              </a:extLst>
            </p:cNvPr>
            <p:cNvCxnSpPr>
              <a:cxnSpLocks/>
            </p:cNvCxnSpPr>
            <p:nvPr/>
          </p:nvCxnSpPr>
          <p:spPr>
            <a:xfrm>
              <a:off x="3584953" y="2300557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934F5836-EB02-46FF-BEAF-AC4BA1186835}"/>
                </a:ext>
              </a:extLst>
            </p:cNvPr>
            <p:cNvSpPr txBox="1"/>
            <p:nvPr/>
          </p:nvSpPr>
          <p:spPr>
            <a:xfrm>
              <a:off x="1935245" y="1769453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CI/CD</a:t>
              </a:r>
              <a:endParaRPr lang="ja-JP" altLang="en-US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B443C93-76DE-478D-811C-8527803D2DB6}"/>
                </a:ext>
              </a:extLst>
            </p:cNvPr>
            <p:cNvSpPr txBox="1"/>
            <p:nvPr/>
          </p:nvSpPr>
          <p:spPr>
            <a:xfrm>
              <a:off x="2096448" y="280140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E451C1BA-EBC1-48DA-990B-0A2E9E5600A1}"/>
                </a:ext>
              </a:extLst>
            </p:cNvPr>
            <p:cNvSpPr txBox="1"/>
            <p:nvPr/>
          </p:nvSpPr>
          <p:spPr>
            <a:xfrm>
              <a:off x="4240213" y="2406939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5412F809-F893-40F4-A7BA-766FA8EC1971}"/>
                </a:ext>
              </a:extLst>
            </p:cNvPr>
            <p:cNvSpPr txBox="1"/>
            <p:nvPr/>
          </p:nvSpPr>
          <p:spPr>
            <a:xfrm>
              <a:off x="4240213" y="5194175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1565627-E489-411F-9FB5-9978E1C825FD}"/>
                </a:ext>
              </a:extLst>
            </p:cNvPr>
            <p:cNvSpPr txBox="1"/>
            <p:nvPr/>
          </p:nvSpPr>
          <p:spPr>
            <a:xfrm>
              <a:off x="6625250" y="2394803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54BF5101-36E2-4270-A970-56A0DDC63468}"/>
                </a:ext>
              </a:extLst>
            </p:cNvPr>
            <p:cNvSpPr txBox="1"/>
            <p:nvPr/>
          </p:nvSpPr>
          <p:spPr>
            <a:xfrm>
              <a:off x="6614140" y="5382524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4843F0E-C95B-4264-AB20-4991C73D6F0A}"/>
                </a:ext>
              </a:extLst>
            </p:cNvPr>
            <p:cNvSpPr txBox="1"/>
            <p:nvPr/>
          </p:nvSpPr>
          <p:spPr>
            <a:xfrm>
              <a:off x="8938237" y="478457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725F2EF6-97AC-4CAD-95C1-533805C7BD98}"/>
                </a:ext>
              </a:extLst>
            </p:cNvPr>
            <p:cNvSpPr txBox="1"/>
            <p:nvPr/>
          </p:nvSpPr>
          <p:spPr>
            <a:xfrm>
              <a:off x="8984723" y="2721579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1678DD19-BB36-4446-B149-EE461607F63B}"/>
                </a:ext>
              </a:extLst>
            </p:cNvPr>
            <p:cNvSpPr txBox="1"/>
            <p:nvPr/>
          </p:nvSpPr>
          <p:spPr>
            <a:xfrm>
              <a:off x="9397656" y="3786392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pic>
          <p:nvPicPr>
            <p:cNvPr id="71" name="図 70">
              <a:extLst>
                <a:ext uri="{FF2B5EF4-FFF2-40B4-BE49-F238E27FC236}">
                  <a16:creationId xmlns:a16="http://schemas.microsoft.com/office/drawing/2014/main" id="{5A332AB8-A96E-4DEF-B52A-4EFD90EBB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421" y="581976"/>
              <a:ext cx="842477" cy="842477"/>
            </a:xfrm>
            <a:prstGeom prst="rect">
              <a:avLst/>
            </a:prstGeom>
          </p:spPr>
        </p:pic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199D57E-914A-49F4-82A7-429CC0653EE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569408" y="2829913"/>
              <a:ext cx="4425902" cy="2014604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3384B7F8-90E9-4614-8F30-60AFBABB021D}"/>
                </a:ext>
              </a:extLst>
            </p:cNvPr>
            <p:cNvSpPr txBox="1"/>
            <p:nvPr/>
          </p:nvSpPr>
          <p:spPr>
            <a:xfrm>
              <a:off x="171649" y="6037392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cxnSp>
          <p:nvCxnSpPr>
            <p:cNvPr id="77" name="コネクタ: カギ線 76">
              <a:extLst>
                <a:ext uri="{FF2B5EF4-FFF2-40B4-BE49-F238E27FC236}">
                  <a16:creationId xmlns:a16="http://schemas.microsoft.com/office/drawing/2014/main" id="{A6A83A2F-6369-43AB-811E-74ADD83C0D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35" y="922701"/>
              <a:ext cx="5101368" cy="2631033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E8C0430-4805-49EB-8D20-E97A473EF0A8}"/>
                </a:ext>
              </a:extLst>
            </p:cNvPr>
            <p:cNvSpPr txBox="1"/>
            <p:nvPr/>
          </p:nvSpPr>
          <p:spPr>
            <a:xfrm>
              <a:off x="919402" y="553369"/>
              <a:ext cx="1157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Upstream </a:t>
              </a:r>
              <a:endParaRPr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F8114A35-39BC-4040-90C9-C5ED114865FE}"/>
                </a:ext>
              </a:extLst>
            </p:cNvPr>
            <p:cNvSpPr/>
            <p:nvPr/>
          </p:nvSpPr>
          <p:spPr>
            <a:xfrm>
              <a:off x="1701213" y="1374475"/>
              <a:ext cx="427976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パッケージ開発</a:t>
              </a:r>
              <a:endParaRPr kumimoji="1" lang="en-US" altLang="ja-JP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AB472FEB-CA14-41F6-948F-0A99612D06EA}"/>
                </a:ext>
              </a:extLst>
            </p:cNvPr>
            <p:cNvSpPr/>
            <p:nvPr/>
          </p:nvSpPr>
          <p:spPr>
            <a:xfrm>
              <a:off x="6233542" y="1372494"/>
              <a:ext cx="584343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アプリ開発</a:t>
              </a:r>
              <a:endParaRPr kumimoji="1"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411128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9FEC8C-9A09-4E6F-8BCB-59DE2E3516A8}"/>
              </a:ext>
            </a:extLst>
          </p:cNvPr>
          <p:cNvGrpSpPr/>
          <p:nvPr/>
        </p:nvGrpSpPr>
        <p:grpSpPr>
          <a:xfrm>
            <a:off x="1322420" y="970498"/>
            <a:ext cx="8174999" cy="3404625"/>
            <a:chOff x="1322420" y="970498"/>
            <a:chExt cx="8174999" cy="3404625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BA285006-0A82-4C25-8762-FE90AB321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/>
            <a:stretch/>
          </p:blipFill>
          <p:spPr>
            <a:xfrm>
              <a:off x="1322420" y="970498"/>
              <a:ext cx="8174999" cy="3332231"/>
            </a:xfrm>
            <a:prstGeom prst="rect">
              <a:avLst/>
            </a:prstGeom>
          </p:spPr>
        </p:pic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2A4020BB-955D-4C89-8047-D17BA91F6D15}"/>
                </a:ext>
              </a:extLst>
            </p:cNvPr>
            <p:cNvSpPr/>
            <p:nvPr/>
          </p:nvSpPr>
          <p:spPr>
            <a:xfrm>
              <a:off x="1795141" y="4022771"/>
              <a:ext cx="2047583" cy="35235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C1FE96E1-4B31-49F7-A7FF-B0D683027089}"/>
                </a:ext>
              </a:extLst>
            </p:cNvPr>
            <p:cNvSpPr/>
            <p:nvPr/>
          </p:nvSpPr>
          <p:spPr>
            <a:xfrm>
              <a:off x="1795141" y="2460838"/>
              <a:ext cx="2137340" cy="6021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092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2CC555C-BC67-43F9-B624-32029F1BE0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8345" y="1029577"/>
            <a:ext cx="5647881" cy="5066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4B92B22-E8DB-4FE9-8DCC-AB961196EB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44"/>
          <a:stretch/>
        </p:blipFill>
        <p:spPr>
          <a:xfrm>
            <a:off x="5593030" y="1754868"/>
            <a:ext cx="5800625" cy="4762351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4D3A4397-A44C-48F4-9B16-B1BE341B0A2A}"/>
              </a:ext>
            </a:extLst>
          </p:cNvPr>
          <p:cNvSpPr/>
          <p:nvPr/>
        </p:nvSpPr>
        <p:spPr>
          <a:xfrm>
            <a:off x="2539311" y="3610271"/>
            <a:ext cx="997085" cy="4523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1AFBFD3-DF2F-4E9D-9A6F-9BA7B681F3C8}"/>
              </a:ext>
            </a:extLst>
          </p:cNvPr>
          <p:cNvSpPr/>
          <p:nvPr/>
        </p:nvSpPr>
        <p:spPr>
          <a:xfrm>
            <a:off x="654251" y="3034453"/>
            <a:ext cx="997085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3CC85932-7716-4C39-903D-E537E07DB853}"/>
              </a:ext>
            </a:extLst>
          </p:cNvPr>
          <p:cNvSpPr/>
          <p:nvPr/>
        </p:nvSpPr>
        <p:spPr>
          <a:xfrm>
            <a:off x="572433" y="4337202"/>
            <a:ext cx="1683969" cy="452382"/>
          </a:xfrm>
          <a:prstGeom prst="wedgeRectCallout">
            <a:avLst>
              <a:gd name="adj1" fmla="val 73330"/>
              <a:gd name="adj2" fmla="val 400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同一組織の開発者だけが利用できる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9E91301-2E3E-4909-A268-6E2F5E9E9ED2}"/>
              </a:ext>
            </a:extLst>
          </p:cNvPr>
          <p:cNvSpPr/>
          <p:nvPr/>
        </p:nvSpPr>
        <p:spPr>
          <a:xfrm>
            <a:off x="286070" y="5122120"/>
            <a:ext cx="2172355" cy="452382"/>
          </a:xfrm>
          <a:prstGeom prst="wedgeRectCallout">
            <a:avLst>
              <a:gd name="adj1" fmla="val 58851"/>
              <a:gd name="adj2" fmla="val -45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Nuget.org </a:t>
            </a:r>
            <a:r>
              <a:rPr kumimoji="1" lang="ja-JP" altLang="en-US" sz="1200" dirty="0"/>
              <a:t>などで管理されているパッケージも取得できる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AF0F82E-10B4-4380-8BCB-0E3D26261321}"/>
              </a:ext>
            </a:extLst>
          </p:cNvPr>
          <p:cNvSpPr/>
          <p:nvPr/>
        </p:nvSpPr>
        <p:spPr>
          <a:xfrm>
            <a:off x="8337769" y="2022287"/>
            <a:ext cx="824038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73DF985-20C4-4BB8-9FC9-E1653B571722}"/>
              </a:ext>
            </a:extLst>
          </p:cNvPr>
          <p:cNvSpPr/>
          <p:nvPr/>
        </p:nvSpPr>
        <p:spPr>
          <a:xfrm>
            <a:off x="7561621" y="4074575"/>
            <a:ext cx="2371686" cy="339237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D89630E1-7884-4A24-A7BF-3A5CE9AFA33D}"/>
              </a:ext>
            </a:extLst>
          </p:cNvPr>
          <p:cNvSpPr/>
          <p:nvPr/>
        </p:nvSpPr>
        <p:spPr>
          <a:xfrm>
            <a:off x="9782854" y="3563677"/>
            <a:ext cx="2208631" cy="350559"/>
          </a:xfrm>
          <a:prstGeom prst="wedgeRectCallout">
            <a:avLst>
              <a:gd name="adj1" fmla="val -69015"/>
              <a:gd name="adj2" fmla="val 1218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接続ツール </a:t>
            </a:r>
            <a:r>
              <a:rPr kumimoji="1" lang="en-US" altLang="ja-JP" sz="1200" dirty="0"/>
              <a:t>Nuget.exe</a:t>
            </a:r>
            <a:r>
              <a:rPr kumimoji="1" lang="ja-JP" altLang="en-US" sz="1200" dirty="0"/>
              <a:t> の取得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FE50C60-2B0F-4C45-BA40-41F93493742B}"/>
              </a:ext>
            </a:extLst>
          </p:cNvPr>
          <p:cNvSpPr/>
          <p:nvPr/>
        </p:nvSpPr>
        <p:spPr>
          <a:xfrm>
            <a:off x="7561620" y="4481358"/>
            <a:ext cx="3290409" cy="1241687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AB370080-1C7D-4526-B034-D2F4D3ABEEAB}"/>
              </a:ext>
            </a:extLst>
          </p:cNvPr>
          <p:cNvSpPr/>
          <p:nvPr/>
        </p:nvSpPr>
        <p:spPr>
          <a:xfrm>
            <a:off x="10289340" y="4271062"/>
            <a:ext cx="1702146" cy="518522"/>
          </a:xfrm>
          <a:prstGeom prst="wedgeRectCallout">
            <a:avLst>
              <a:gd name="adj1" fmla="val -71549"/>
              <a:gd name="adj2" fmla="val 55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ツールとフィードを接続するコマンド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CEBCA685-4676-44A6-A55C-37A38A306F99}"/>
              </a:ext>
            </a:extLst>
          </p:cNvPr>
          <p:cNvSpPr/>
          <p:nvPr/>
        </p:nvSpPr>
        <p:spPr>
          <a:xfrm>
            <a:off x="10271769" y="5188743"/>
            <a:ext cx="1719716" cy="385759"/>
          </a:xfrm>
          <a:prstGeom prst="wedgeRectCallout">
            <a:avLst>
              <a:gd name="adj1" fmla="val -63947"/>
              <a:gd name="adj2" fmla="val -85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フィードにパッケージを発行するコマンド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8DD0BF87-D0E4-4F87-A797-9797C3D6D4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5645" y="4789584"/>
            <a:ext cx="1535186" cy="19135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8076BA9-F115-4104-B7D8-7714916E5BA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9016" y="3555822"/>
            <a:ext cx="1268749" cy="1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3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180BB01-E1A1-4394-B5FB-EAD9EE4663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259" y="231005"/>
            <a:ext cx="8104472" cy="2464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4066926-9011-4F8A-A6B9-BB54EA51507D}"/>
              </a:ext>
            </a:extLst>
          </p:cNvPr>
          <p:cNvSpPr/>
          <p:nvPr/>
        </p:nvSpPr>
        <p:spPr>
          <a:xfrm>
            <a:off x="766184" y="1697135"/>
            <a:ext cx="7771423" cy="507050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4046534-5A61-4946-9964-026312EBEA93}"/>
              </a:ext>
            </a:extLst>
          </p:cNvPr>
          <p:cNvSpPr/>
          <p:nvPr/>
        </p:nvSpPr>
        <p:spPr>
          <a:xfrm>
            <a:off x="7097406" y="1206248"/>
            <a:ext cx="2208631" cy="350559"/>
          </a:xfrm>
          <a:prstGeom prst="wedgeRectCallout">
            <a:avLst>
              <a:gd name="adj1" fmla="val -69015"/>
              <a:gd name="adj2" fmla="val 1218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発行したパッケージの最新版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F016E9D-776B-4F5B-AE8B-1BEA5B1DE2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259" y="2835400"/>
            <a:ext cx="8479856" cy="3803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2FDD0C8-5F02-42F7-BBE1-E28D096C85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5436041" y="4390743"/>
            <a:ext cx="6203132" cy="1982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486933DE-03FD-48BC-B410-E71056D2A8B7}"/>
              </a:ext>
            </a:extLst>
          </p:cNvPr>
          <p:cNvSpPr/>
          <p:nvPr/>
        </p:nvSpPr>
        <p:spPr>
          <a:xfrm>
            <a:off x="6378307" y="5073162"/>
            <a:ext cx="749125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CEFF0EC-CADC-46BD-98DB-6915D23F08EB}"/>
              </a:ext>
            </a:extLst>
          </p:cNvPr>
          <p:cNvSpPr/>
          <p:nvPr/>
        </p:nvSpPr>
        <p:spPr>
          <a:xfrm>
            <a:off x="9214964" y="4722603"/>
            <a:ext cx="2208631" cy="350559"/>
          </a:xfrm>
          <a:prstGeom prst="wedgeRectCallout">
            <a:avLst>
              <a:gd name="adj1" fmla="val -69015"/>
              <a:gd name="adj2" fmla="val 1218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バージョン管理されている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7C316D6-4DAA-4276-B7A7-A079E81F30DB}"/>
              </a:ext>
            </a:extLst>
          </p:cNvPr>
          <p:cNvSpPr/>
          <p:nvPr/>
        </p:nvSpPr>
        <p:spPr>
          <a:xfrm>
            <a:off x="1509928" y="3173795"/>
            <a:ext cx="2005059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42E05A6-3A9B-4DD5-AF1C-86C7998436E7}"/>
              </a:ext>
            </a:extLst>
          </p:cNvPr>
          <p:cNvCxnSpPr>
            <a:cxnSpLocks/>
          </p:cNvCxnSpPr>
          <p:nvPr/>
        </p:nvCxnSpPr>
        <p:spPr>
          <a:xfrm>
            <a:off x="1693926" y="2009559"/>
            <a:ext cx="545935" cy="1164236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5BE4FA1-8CE5-405D-963B-1EFF6B2A2E9B}"/>
              </a:ext>
            </a:extLst>
          </p:cNvPr>
          <p:cNvSpPr/>
          <p:nvPr/>
        </p:nvSpPr>
        <p:spPr>
          <a:xfrm>
            <a:off x="2603983" y="5946028"/>
            <a:ext cx="2208631" cy="350559"/>
          </a:xfrm>
          <a:prstGeom prst="wedgeRectCallout">
            <a:avLst>
              <a:gd name="adj1" fmla="val -41667"/>
              <a:gd name="adj2" fmla="val -1389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記載したメタデータ</a:t>
            </a:r>
          </a:p>
        </p:txBody>
      </p:sp>
    </p:spTree>
    <p:extLst>
      <p:ext uri="{BB962C8B-B14F-4D97-AF65-F5344CB8AC3E}">
        <p14:creationId xmlns:p14="http://schemas.microsoft.com/office/powerpoint/2010/main" val="188376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8146FF9-7CF4-44F6-A2E1-4AE9019674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963298" y="743925"/>
            <a:ext cx="9308342" cy="4734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170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77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84</Words>
  <Application>Microsoft Office PowerPoint</Application>
  <PresentationFormat>ワイド画面</PresentationFormat>
  <Paragraphs>25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2019-05-15T11:09:33Z</dcterms:created>
  <dcterms:modified xsi:type="dcterms:W3CDTF">2019-05-15T11:10:18Z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2019-05-15T11:09:42.4565229Z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b38ccd0f-daa6-45b3-a4f6-2e0ddcd7e1ef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