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8" r:id="rId3"/>
    <p:sldId id="263" r:id="rId4"/>
    <p:sldId id="264" r:id="rId5"/>
    <p:sldId id="265" r:id="rId6"/>
    <p:sldId id="266" r:id="rId7"/>
    <p:sldId id="269" r:id="rId8"/>
    <p:sldId id="267" r:id="rId9"/>
    <p:sldId id="27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56"/>
    <p:restoredTop sz="94607"/>
  </p:normalViewPr>
  <p:slideViewPr>
    <p:cSldViewPr snapToGrid="0">
      <p:cViewPr varScale="1">
        <p:scale>
          <a:sx n="140" d="100"/>
          <a:sy n="140" d="100"/>
        </p:scale>
        <p:origin x="232" y="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F13CE7-954C-BED0-6215-48DA2B627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C872400-14FD-F8C7-E318-C80EEF471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C4F29E-A659-6398-6270-CF03CD8BF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F00583-12FA-1DBD-8F9A-8217F252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D5131B-7DC4-7615-4BD0-88C3AA5BA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865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BAFFBE-BDEE-AAF0-0CD2-7A5F4F33E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9D36AA-2C25-748A-2ED3-C04164EA3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497771-B716-CDE6-ED12-F735D18AC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8BF239-B75B-A29A-2094-2004F7AD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0F82BF-8904-656C-80A6-861C9868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49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140DC6-FE5F-EB05-EFF0-F46F1E7AE2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1FD808B-583B-5563-FAFE-0F03272604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4687E-2EC4-F05D-DA26-1DA6855BD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BC3582-587E-EF3B-76D5-17E0CD6FA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FAD195-D4F9-215C-F444-7B5CEC9C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9859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8A57F6-B0A3-AE63-6586-4CC685A9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B870B5-07E2-F850-FAC3-787CFA42A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F9F159-B418-D0C4-63DB-92C68C09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4961D6-739B-34A7-0575-CA399762F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E82C1B-A4D3-6B3D-5BCD-7922B8F89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796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15879-A7E1-E246-7C36-896ED12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E2F1E84-5A10-A497-AD66-B3A2F772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6D9C33-6C00-8919-1C43-F55B64FCA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1E59E-D049-E56F-2CE6-A53C335C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F90870-27CD-2D5C-F2A4-6F9C1E5A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683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43BC15-B712-240D-D788-4405EAF6E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347E86-E3B4-A001-1E56-D37D8F9E0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3667302-4EBD-A0CC-527E-B83EB9DE06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F6C9E2-DB1A-9413-76F1-8B7C747AD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101D5D-3497-063D-841F-CA87F301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F20AB84-8A8E-B6AF-1D19-CB9C6817D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550A4-3D82-1E1E-ADC6-D98B32083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A30310-F04E-8C70-9F0C-ECE8859C3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9C2841-13CC-20A8-A7B8-93185263B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48A06A-121A-D5CA-01BD-275068097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4A6CBE2-E6C1-4E3D-6B52-E443F2555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52CB385-9BDE-7DDA-6362-F4702BD05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067B3EF-43CC-7835-8B7C-6A2FA001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33949B9-CE4F-680F-91F6-47BDC485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992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2E5C3-2EDF-5EEF-6256-B65C3704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B2C4099-5046-D982-01C6-599F00710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2C20440-54EE-B634-D300-84260E33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C066C21-FCD7-5C55-F190-58ECFB26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546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A2B255-56A5-00E7-B5F0-AC472B30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C04961-44BB-4F7D-F060-D60641C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AD1E0F-621F-3C96-F004-15D0C8808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53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9B883-D79B-54C1-9FE6-82205D57B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A5F2A-3C9E-ADCD-AF77-49F9B858D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1D5703-A31B-4322-0C2E-47F2C9B15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FA22BF-9A74-86FC-DA4F-03D69C24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40AC3B-8691-1FB0-F448-60D9DAE0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0C238-21E9-09C2-5C77-13C56C83A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394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057265-1C0C-A29C-4960-618336B49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123CE12-1C6A-7BAA-3507-5D595DEC9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15EEFE-343E-6275-3C4C-82D6C4D15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9169F19-3147-8F46-5918-0F75DFE3F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7AE5A7-E22E-3C82-0C77-08153A546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32BE8D-DEFA-58B9-409D-2C1EB2E8A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330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15AEA3-3452-EDEC-2EF0-DAB575A9B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B01503B-6893-DA35-4A5E-6D80AABE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DEDBD6-1A1B-9855-12F9-F1DD0BAD6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84C04-DF93-4F11-9AEC-D349499C4F7D}" type="datetimeFigureOut">
              <a:rPr kumimoji="1" lang="ja-JP" altLang="en-US" smtClean="0"/>
              <a:t>2023/12/6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622506-4A61-BDE4-0679-BAAC0151E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5854FE-5B23-1B64-5D2F-378E19CA2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5AD0D-0FC2-4140-8E06-DFA0800282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24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EFC0FDB-5029-0948-D686-341C6D7BAD0C}"/>
              </a:ext>
            </a:extLst>
          </p:cNvPr>
          <p:cNvSpPr/>
          <p:nvPr/>
        </p:nvSpPr>
        <p:spPr>
          <a:xfrm>
            <a:off x="671513" y="185665"/>
            <a:ext cx="8115301" cy="4655594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C6601EBA-5B0A-E328-901D-980782148E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08470" y="2705737"/>
            <a:ext cx="576263" cy="576263"/>
          </a:xfrm>
          <a:prstGeom prst="rect">
            <a:avLst/>
          </a:prstGeom>
        </p:spPr>
      </p:pic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82FAF2C1-D6BC-AED0-07C9-822AA1299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53669" y="2705737"/>
            <a:ext cx="576263" cy="576263"/>
          </a:xfrm>
          <a:prstGeom prst="rect">
            <a:avLst/>
          </a:prstGeom>
        </p:spPr>
      </p:pic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25A6D75-ADB5-1F81-E2A8-33A1A8526FC4}"/>
              </a:ext>
            </a:extLst>
          </p:cNvPr>
          <p:cNvSpPr/>
          <p:nvPr/>
        </p:nvSpPr>
        <p:spPr>
          <a:xfrm>
            <a:off x="3288534" y="900113"/>
            <a:ext cx="4988161" cy="800100"/>
          </a:xfrm>
          <a:prstGeom prst="round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E165649A-48DB-1F30-E819-3186A65985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82294" y="542016"/>
            <a:ext cx="716194" cy="71619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1F27008-6509-686B-99C3-EC3D7FA18BE9}"/>
              </a:ext>
            </a:extLst>
          </p:cNvPr>
          <p:cNvSpPr txBox="1"/>
          <p:nvPr/>
        </p:nvSpPr>
        <p:spPr>
          <a:xfrm>
            <a:off x="3580740" y="592336"/>
            <a:ext cx="26548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Microsoft</a:t>
            </a:r>
            <a:r>
              <a:rPr lang="ja-JP" altLang="en-US" sz="1400"/>
              <a:t> </a:t>
            </a:r>
            <a:r>
              <a:rPr kumimoji="1" lang="en-US" altLang="ja-JP" sz="1400" dirty="0" err="1"/>
              <a:t>Entra</a:t>
            </a:r>
            <a:r>
              <a:rPr kumimoji="1" lang="en-US" altLang="ja-JP" sz="1400" dirty="0"/>
              <a:t> ID</a:t>
            </a:r>
            <a:r>
              <a:rPr kumimoji="1" lang="ja-JP" altLang="en-US" sz="1400"/>
              <a:t> アプリ登録</a:t>
            </a:r>
            <a:endParaRPr kumimoji="1" lang="ja-JP" altLang="en-US" sz="14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9703DB6-C1CE-1FCB-6667-C286CEE51B9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45582" y="1049143"/>
            <a:ext cx="502040" cy="50204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B476889-C886-348F-0D30-56CEA26D2EF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90781" y="1049143"/>
            <a:ext cx="502040" cy="502040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882632C4-A9EC-A060-705E-DBE7E2641103}"/>
              </a:ext>
            </a:extLst>
          </p:cNvPr>
          <p:cNvCxnSpPr>
            <a:cxnSpLocks/>
          </p:cNvCxnSpPr>
          <p:nvPr/>
        </p:nvCxnSpPr>
        <p:spPr>
          <a:xfrm>
            <a:off x="1796697" y="2993868"/>
            <a:ext cx="2159013" cy="9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86B76D0-35D9-1F6B-5B19-7716A77E267F}"/>
              </a:ext>
            </a:extLst>
          </p:cNvPr>
          <p:cNvCxnSpPr>
            <a:stCxn id="8" idx="2"/>
          </p:cNvCxnSpPr>
          <p:nvPr/>
        </p:nvCxnSpPr>
        <p:spPr>
          <a:xfrm flipH="1">
            <a:off x="4396601" y="1551183"/>
            <a:ext cx="1" cy="10055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6053E0EE-F634-4764-8A1A-38D08C957529}"/>
              </a:ext>
            </a:extLst>
          </p:cNvPr>
          <p:cNvCxnSpPr/>
          <p:nvPr/>
        </p:nvCxnSpPr>
        <p:spPr>
          <a:xfrm flipH="1">
            <a:off x="7341799" y="1612191"/>
            <a:ext cx="1" cy="10055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0F48C54-120D-FFDF-EBA4-5EC64D647DEC}"/>
              </a:ext>
            </a:extLst>
          </p:cNvPr>
          <p:cNvCxnSpPr>
            <a:cxnSpLocks/>
          </p:cNvCxnSpPr>
          <p:nvPr/>
        </p:nvCxnSpPr>
        <p:spPr>
          <a:xfrm>
            <a:off x="4823217" y="3023068"/>
            <a:ext cx="2159013" cy="9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4C344DFB-7F84-ECAF-CE77-5BB72D0E71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196" y="2511079"/>
            <a:ext cx="570481" cy="770921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F6DAB876-DF83-45EC-B321-91B9FC4985E9}"/>
              </a:ext>
            </a:extLst>
          </p:cNvPr>
          <p:cNvCxnSpPr>
            <a:cxnSpLocks/>
          </p:cNvCxnSpPr>
          <p:nvPr/>
        </p:nvCxnSpPr>
        <p:spPr>
          <a:xfrm flipV="1">
            <a:off x="1739534" y="1207890"/>
            <a:ext cx="1253710" cy="14978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1971F59-D19B-7BEA-817D-1EFE3F13A767}"/>
              </a:ext>
            </a:extLst>
          </p:cNvPr>
          <p:cNvSpPr txBox="1"/>
          <p:nvPr/>
        </p:nvSpPr>
        <p:spPr>
          <a:xfrm>
            <a:off x="1830607" y="1700213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認証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7AC8D6E-3631-04F8-A467-6CF6DCB02458}"/>
              </a:ext>
            </a:extLst>
          </p:cNvPr>
          <p:cNvSpPr txBox="1"/>
          <p:nvPr/>
        </p:nvSpPr>
        <p:spPr>
          <a:xfrm>
            <a:off x="3955710" y="3429000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Web</a:t>
            </a:r>
            <a:r>
              <a:rPr kumimoji="1" lang="ja-JP" altLang="en-US" sz="1400"/>
              <a:t>アプリ</a:t>
            </a:r>
            <a:br>
              <a:rPr kumimoji="1" lang="en-US" altLang="ja-JP" sz="1400" dirty="0"/>
            </a:br>
            <a:r>
              <a:rPr kumimoji="1" lang="ja-JP" altLang="en-US" sz="1400"/>
              <a:t>（</a:t>
            </a:r>
            <a:r>
              <a:rPr kumimoji="1" lang="en-US" altLang="ja-JP" sz="1400" dirty="0"/>
              <a:t>Frontend</a:t>
            </a:r>
            <a:r>
              <a:rPr kumimoji="1" lang="ja-JP" altLang="en-US" sz="1400"/>
              <a:t>）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6B24836-F1A2-5738-1F3C-27A31B404C62}"/>
              </a:ext>
            </a:extLst>
          </p:cNvPr>
          <p:cNvSpPr txBox="1"/>
          <p:nvPr/>
        </p:nvSpPr>
        <p:spPr>
          <a:xfrm>
            <a:off x="7234422" y="3429000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Web API</a:t>
            </a:r>
            <a:br>
              <a:rPr kumimoji="1" lang="en-US" altLang="ja-JP" sz="1400" dirty="0"/>
            </a:br>
            <a:r>
              <a:rPr kumimoji="1" lang="en-US" altLang="ja-JP" sz="1400" dirty="0"/>
              <a:t>(Backend)</a:t>
            </a:r>
            <a:endParaRPr kumimoji="1" lang="ja-JP" altLang="en-US" sz="1400" dirty="0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5FBFE65-01C5-8A27-B147-0BCBE2D41B58}"/>
              </a:ext>
            </a:extLst>
          </p:cNvPr>
          <p:cNvCxnSpPr>
            <a:cxnSpLocks/>
          </p:cNvCxnSpPr>
          <p:nvPr/>
        </p:nvCxnSpPr>
        <p:spPr>
          <a:xfrm>
            <a:off x="4860167" y="1333291"/>
            <a:ext cx="2159013" cy="9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D3FF221-4B55-1ED1-1251-5499BD19E1F3}"/>
              </a:ext>
            </a:extLst>
          </p:cNvPr>
          <p:cNvSpPr txBox="1"/>
          <p:nvPr/>
        </p:nvSpPr>
        <p:spPr>
          <a:xfrm>
            <a:off x="4891046" y="1344903"/>
            <a:ext cx="23198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API </a:t>
            </a:r>
            <a:r>
              <a:rPr kumimoji="1" lang="ja-JP" altLang="en-US" sz="1400"/>
              <a:t>アクセス許可（委任）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74118AC-AE4F-F2DA-1DC8-28D49530F95D}"/>
              </a:ext>
            </a:extLst>
          </p:cNvPr>
          <p:cNvSpPr txBox="1"/>
          <p:nvPr/>
        </p:nvSpPr>
        <p:spPr>
          <a:xfrm>
            <a:off x="5504093" y="247064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アクセス</a:t>
            </a:r>
            <a:endParaRPr kumimoji="1" lang="en-US" altLang="ja-JP" sz="1400" dirty="0"/>
          </a:p>
          <a:p>
            <a:r>
              <a:rPr kumimoji="1" lang="ja-JP" altLang="en-US" sz="1400"/>
              <a:t>トークン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CD53971-C190-B45C-4D7D-41EDE9DB826F}"/>
              </a:ext>
            </a:extLst>
          </p:cNvPr>
          <p:cNvSpPr txBox="1"/>
          <p:nvPr/>
        </p:nvSpPr>
        <p:spPr>
          <a:xfrm>
            <a:off x="2339415" y="2613291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認証済みリクエスト</a:t>
            </a:r>
            <a:endParaRPr kumimoji="1" lang="ja-JP" altLang="en-US" sz="1400" dirty="0"/>
          </a:p>
        </p:txBody>
      </p:sp>
      <p:cxnSp>
        <p:nvCxnSpPr>
          <p:cNvPr id="27" name="曲線コネクタ 26">
            <a:extLst>
              <a:ext uri="{FF2B5EF4-FFF2-40B4-BE49-F238E27FC236}">
                <a16:creationId xmlns:a16="http://schemas.microsoft.com/office/drawing/2014/main" id="{9B3E5977-4615-FFF4-A739-D85A2B803138}"/>
              </a:ext>
            </a:extLst>
          </p:cNvPr>
          <p:cNvCxnSpPr>
            <a:cxnSpLocks/>
            <a:stCxn id="1026" idx="2"/>
            <a:endCxn id="4" idx="2"/>
          </p:cNvCxnSpPr>
          <p:nvPr/>
        </p:nvCxnSpPr>
        <p:spPr>
          <a:xfrm rot="5400000" flipH="1" flipV="1">
            <a:off x="4250463" y="562944"/>
            <a:ext cx="372281" cy="5810393"/>
          </a:xfrm>
          <a:prstGeom prst="curvedConnector3">
            <a:avLst>
              <a:gd name="adj1" fmla="val -195729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64BDC8-8DDA-FFAD-8C99-77F73E519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737" y="3088940"/>
            <a:ext cx="565341" cy="56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DCCF730-0378-AC17-C6BC-B2B2DF04FC2E}"/>
              </a:ext>
            </a:extLst>
          </p:cNvPr>
          <p:cNvSpPr txBox="1"/>
          <p:nvPr/>
        </p:nvSpPr>
        <p:spPr>
          <a:xfrm>
            <a:off x="5644594" y="4318039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アクセス</a:t>
            </a:r>
            <a:endParaRPr kumimoji="1" lang="en-US" altLang="ja-JP" sz="1400" dirty="0"/>
          </a:p>
          <a:p>
            <a:r>
              <a:rPr kumimoji="1" lang="ja-JP" altLang="en-US" sz="1400"/>
              <a:t>トークン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A2AAC531-4AE1-4AB0-0308-D5B8E4965679}"/>
              </a:ext>
            </a:extLst>
          </p:cNvPr>
          <p:cNvSpPr txBox="1"/>
          <p:nvPr/>
        </p:nvSpPr>
        <p:spPr>
          <a:xfrm>
            <a:off x="992128" y="402591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/>
              <a:t>ブラウザから</a:t>
            </a:r>
            <a:br>
              <a:rPr lang="en-US" altLang="ja-JP" sz="1400" dirty="0"/>
            </a:br>
            <a:r>
              <a:rPr lang="en-US" altLang="ja-JP" sz="1400" dirty="0"/>
              <a:t>API</a:t>
            </a:r>
            <a:r>
              <a:rPr lang="ja-JP" altLang="en-US" sz="1400"/>
              <a:t> 呼び出し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113218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D6BB547-E96C-1E79-4FB8-0CE8DC2FF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438" y="1377442"/>
            <a:ext cx="6447418" cy="397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図 1">
            <a:extLst>
              <a:ext uri="{FF2B5EF4-FFF2-40B4-BE49-F238E27FC236}">
                <a16:creationId xmlns:a16="http://schemas.microsoft.com/office/drawing/2014/main" id="{E748DB23-9678-2FE3-6F9B-C5065A8202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9962" y="581914"/>
            <a:ext cx="6705600" cy="3975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吹き出し: 角を丸めた四角形 32">
            <a:extLst>
              <a:ext uri="{FF2B5EF4-FFF2-40B4-BE49-F238E27FC236}">
                <a16:creationId xmlns:a16="http://schemas.microsoft.com/office/drawing/2014/main" id="{9A89E7D0-C37D-5924-8FEB-5657A53582C6}"/>
              </a:ext>
            </a:extLst>
          </p:cNvPr>
          <p:cNvSpPr/>
          <p:nvPr/>
        </p:nvSpPr>
        <p:spPr>
          <a:xfrm>
            <a:off x="1148252" y="512349"/>
            <a:ext cx="3189896" cy="568556"/>
          </a:xfrm>
          <a:prstGeom prst="wedgeRoundRectCallout">
            <a:avLst>
              <a:gd name="adj1" fmla="val -6647"/>
              <a:gd name="adj2" fmla="val 10236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フロントエンド側では</a:t>
            </a:r>
            <a:br>
              <a:rPr kumimoji="1" lang="en-US" altLang="ja-JP" sz="1400" dirty="0"/>
            </a:br>
            <a:r>
              <a:rPr kumimoji="1" lang="ja-JP" altLang="en-US" sz="1400"/>
              <a:t>未認証はリダイレクト（</a:t>
            </a:r>
            <a:r>
              <a:rPr kumimoji="1" lang="en-US" altLang="ja-JP" sz="1400" dirty="0"/>
              <a:t>302</a:t>
            </a:r>
            <a:r>
              <a:rPr kumimoji="1" lang="ja-JP" altLang="en-US" sz="1400"/>
              <a:t>）</a:t>
            </a:r>
            <a:endParaRPr kumimoji="1" lang="ja-JP" altLang="en-US" sz="1400" dirty="0"/>
          </a:p>
        </p:txBody>
      </p:sp>
      <p:sp>
        <p:nvSpPr>
          <p:cNvPr id="5" name="吹き出し: 角を丸めた四角形 32">
            <a:extLst>
              <a:ext uri="{FF2B5EF4-FFF2-40B4-BE49-F238E27FC236}">
                <a16:creationId xmlns:a16="http://schemas.microsoft.com/office/drawing/2014/main" id="{F8B70BCA-D86B-DAB9-B928-0025A0087089}"/>
              </a:ext>
            </a:extLst>
          </p:cNvPr>
          <p:cNvSpPr/>
          <p:nvPr/>
        </p:nvSpPr>
        <p:spPr>
          <a:xfrm>
            <a:off x="7472906" y="4783986"/>
            <a:ext cx="3189896" cy="568556"/>
          </a:xfrm>
          <a:prstGeom prst="wedgeRoundRectCallout">
            <a:avLst>
              <a:gd name="adj1" fmla="val -2061"/>
              <a:gd name="adj2" fmla="val -8419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/>
              <a:t>バック</a:t>
            </a:r>
            <a:r>
              <a:rPr kumimoji="1" lang="ja-JP" altLang="en-US" sz="1400"/>
              <a:t>エンド側では</a:t>
            </a:r>
            <a:br>
              <a:rPr kumimoji="1" lang="en-US" altLang="ja-JP" sz="1400" dirty="0"/>
            </a:br>
            <a:r>
              <a:rPr kumimoji="1" lang="ja-JP" altLang="en-US" sz="1400"/>
              <a:t>未認証はアクセス拒否（</a:t>
            </a:r>
            <a:r>
              <a:rPr kumimoji="1" lang="en-US" altLang="ja-JP" sz="1400" dirty="0"/>
              <a:t>401</a:t>
            </a:r>
            <a:r>
              <a:rPr kumimoji="1" lang="ja-JP" altLang="en-US" sz="1400"/>
              <a:t>）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95415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AA42F57-5678-6968-1B4B-7A5E08D3A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861" y="1501978"/>
            <a:ext cx="9956279" cy="38540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52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FCE8CCA-6255-4A79-E231-8F3FCA802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68" y="1364186"/>
            <a:ext cx="10345064" cy="41296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617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F4D1BF3-36C2-44A1-BDD7-E4A347810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68" y="1812583"/>
            <a:ext cx="10345064" cy="32328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吹き出し: 角を丸めた四角形 32">
            <a:extLst>
              <a:ext uri="{FF2B5EF4-FFF2-40B4-BE49-F238E27FC236}">
                <a16:creationId xmlns:a16="http://schemas.microsoft.com/office/drawing/2014/main" id="{78507EF9-3FE2-C4A1-851A-AE83326234FE}"/>
              </a:ext>
            </a:extLst>
          </p:cNvPr>
          <p:cNvSpPr/>
          <p:nvPr/>
        </p:nvSpPr>
        <p:spPr>
          <a:xfrm>
            <a:off x="8656900" y="4188237"/>
            <a:ext cx="3189896" cy="568556"/>
          </a:xfrm>
          <a:prstGeom prst="wedgeRoundRectCallout">
            <a:avLst>
              <a:gd name="adj1" fmla="val -31873"/>
              <a:gd name="adj2" fmla="val -12279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バックエンド側で公開した</a:t>
            </a:r>
            <a:br>
              <a:rPr lang="en-US" altLang="ja-JP" sz="1400" dirty="0"/>
            </a:br>
            <a:r>
              <a:rPr lang="en-US" altLang="ja-JP" sz="1400" dirty="0"/>
              <a:t>API</a:t>
            </a:r>
            <a:r>
              <a:rPr lang="ja-JP" altLang="en-US" sz="1400"/>
              <a:t> アクセス許可のスコープ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728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AA7C8F3-6CF3-BA7F-B358-10D253D94D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68" y="1704823"/>
            <a:ext cx="10345064" cy="34483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5758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B27AF00-87A1-77B7-954C-A2986E79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95016"/>
            <a:ext cx="7772400" cy="5067968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6512236E-F239-2E7E-3FE6-29F047F85CEC}"/>
              </a:ext>
            </a:extLst>
          </p:cNvPr>
          <p:cNvSpPr/>
          <p:nvPr/>
        </p:nvSpPr>
        <p:spPr>
          <a:xfrm>
            <a:off x="2514600" y="3136392"/>
            <a:ext cx="2715768" cy="9418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140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88F7105-12DB-A2C3-CCDA-F5755F920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030" y="173736"/>
            <a:ext cx="5537200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AF7AE8A1-1558-78D7-0C70-5C721935B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958" y="281686"/>
            <a:ext cx="5676900" cy="344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8087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759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66</Words>
  <Application>Microsoft Macintosh PowerPoint</Application>
  <PresentationFormat>ワイド画面</PresentationFormat>
  <Paragraphs>14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9</cp:revision>
  <dcterms:created xsi:type="dcterms:W3CDTF">2023-10-25T07:14:21Z</dcterms:created>
  <dcterms:modified xsi:type="dcterms:W3CDTF">2023-12-06T14:43:53Z</dcterms:modified>
</cp:coreProperties>
</file>