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9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15748-55D4-F8BF-C40E-3FAB3B2CC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B4F63B-B1D1-BABF-AF19-9CEF010C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C373A-E828-726F-AD0C-2D7A04F1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6CAC0-7FC3-7787-B7F4-1D870540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D2E3F8-C459-E7AB-DE0E-54047F53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23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4BF4E-3398-DBEB-B0A9-005248F0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1D6F6F-0B88-9FA8-0757-93CEEE61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BEF183-CCEE-8453-9167-CCD0C430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3DD3D2-79B1-A01E-E09C-46A6C2B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0E6B8-BC6D-033B-3AD5-9E7B612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024E9B-7417-C3A4-04D3-5F44704D2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92969A-9981-7047-1655-41F0D38D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9DB8A1-4193-6517-B9FA-EC14A50A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EF824-19E8-C4A4-0ECA-D82D0CD1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8CE1E-F1F5-3A00-9C89-036A1F02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1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5691C-3C54-78D6-19CE-A2E60877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7D45B-FA0A-8EF2-57DC-96817364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F11E2-2C42-0FD6-B16C-0777CF51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7E47EF-EDF8-8017-9694-F4E72F27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B1412-9E2A-CB05-8795-49D2C635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B11C8-6AF8-229B-F76F-AC428A47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B8A968-5B0E-5792-2894-379A2B3C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33563-5A94-68D3-65F7-36DA3485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90F03-6AA6-6D00-1F23-690BA7D1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1EE29-C6B6-B728-7900-1756C3A7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66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8C048-0398-B86B-13E9-ED33954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57604-FBFF-1F34-C162-4F30233EF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B26FFE-7CBB-0023-4DAB-DE419684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C31E5-4334-6820-69F5-748A20E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FAE36A-9DA1-D24A-75AF-EA9ABD71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92FB1-5DAD-E9DA-7E99-8386B456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2FAB-A274-D116-5518-C77A9E62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798029-7373-D106-7E89-904D20E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BE902C-7EC5-08CF-70A7-B8A6B0FB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2134C8-D50C-3294-A1E8-66E64C8EC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CE572-BE3E-8AC4-B371-69DE3EEF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208112-CE73-FD45-C269-4173E45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7A037A-9036-40DD-BB1E-A65D1B5B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9AA787-DBC0-9FE6-728E-F516682F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2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CF66F-9E10-E81F-4761-D479D7F9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A26215-90E2-D8C8-A26C-C7F59963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BE53D4-4834-63F4-ED9A-F9747866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94118-46FE-B6A4-71D6-D54DBE75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75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36219-9C15-9D55-7700-585B4D84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45CF0D-8C6F-7B2F-B587-D43CA817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073C19-135A-E341-734E-E74BB15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97F46-DA27-72F4-5F27-5897ED8E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978E4-216E-D837-FEA3-B2FFC54D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131C84-A505-69FF-49B1-ED18F2CC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2B1284-14D4-E0E2-7D07-F597F2A6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B498E9-43B1-E2D9-C62C-9E87B373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8B72A3-148F-DC4E-9F1F-8EA981D5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48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CF405-3B92-5D5A-3D75-7405B802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8564CE-4D3C-DCFE-2487-7E051940A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D9246-0F93-248D-15E6-ACD4C8B5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71426-3CA5-EA17-46B5-DD114C02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CE2053-863E-09A3-B10D-88C000D3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4FDA1-F8C3-5C22-30FD-8B48B4B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77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C9DB29-3F3B-2ADF-59D2-60217FB3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75F45-20AF-D5C1-5D9D-6B87D363B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9FF6C-0696-E284-ABD5-ECBAA952C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0FB7-478E-41B3-879F-0C4285FD17EA}" type="datetimeFigureOut">
              <a:rPr kumimoji="1" lang="ja-JP" altLang="en-US" smtClean="0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C2738-E290-535C-7DED-CF5F69C8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D9C66-8B40-99E1-443E-ADFFB6ADD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6B78-FB9A-4B31-A1C7-391647F70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1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3D186D-7C4B-8B56-E945-2B74DAF87108}"/>
              </a:ext>
            </a:extLst>
          </p:cNvPr>
          <p:cNvSpPr/>
          <p:nvPr/>
        </p:nvSpPr>
        <p:spPr>
          <a:xfrm>
            <a:off x="385978" y="358408"/>
            <a:ext cx="10761431" cy="32486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861A451-CC05-9058-3A79-597D6756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5025" y="1213698"/>
            <a:ext cx="651085" cy="65108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561F75-9C12-0F6B-6E3F-BB53A9292A6C}"/>
              </a:ext>
            </a:extLst>
          </p:cNvPr>
          <p:cNvCxnSpPr/>
          <p:nvPr/>
        </p:nvCxnSpPr>
        <p:spPr>
          <a:xfrm>
            <a:off x="551257" y="1554640"/>
            <a:ext cx="151291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2A97CB-79DD-27F5-C025-F8FA809D096E}"/>
              </a:ext>
            </a:extLst>
          </p:cNvPr>
          <p:cNvCxnSpPr/>
          <p:nvPr/>
        </p:nvCxnSpPr>
        <p:spPr>
          <a:xfrm>
            <a:off x="2920705" y="1539240"/>
            <a:ext cx="243656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32E7BCBF-7091-5762-A4E0-86E72C8B0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4105" y="1258692"/>
            <a:ext cx="591895" cy="591895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F2205B5-9DFB-CCA5-F1E0-D6FAFD081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4189" y="1213698"/>
            <a:ext cx="651085" cy="651085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BB137A1-B605-6CCD-7FF2-11DED0144CBB}"/>
              </a:ext>
            </a:extLst>
          </p:cNvPr>
          <p:cNvCxnSpPr/>
          <p:nvPr/>
        </p:nvCxnSpPr>
        <p:spPr>
          <a:xfrm>
            <a:off x="6173654" y="1544601"/>
            <a:ext cx="201369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83858D31-AA4F-A621-3CD3-78FB0FD27141}"/>
              </a:ext>
            </a:extLst>
          </p:cNvPr>
          <p:cNvSpPr/>
          <p:nvPr/>
        </p:nvSpPr>
        <p:spPr>
          <a:xfrm>
            <a:off x="2357222" y="505447"/>
            <a:ext cx="1631216" cy="519233"/>
          </a:xfrm>
          <a:prstGeom prst="wedgeRectCallout">
            <a:avLst>
              <a:gd name="adj1" fmla="val -15763"/>
              <a:gd name="adj2" fmla="val 1076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アダプティブ</a:t>
            </a:r>
            <a:endParaRPr lang="en-US" altLang="ja-JP" sz="1200" dirty="0"/>
          </a:p>
          <a:p>
            <a:pPr algn="ctr"/>
            <a:r>
              <a:rPr lang="ja-JP" altLang="en-US" sz="1200" dirty="0"/>
              <a:t>サンプリング</a:t>
            </a:r>
            <a:endParaRPr kumimoji="1"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5BE4D427-8B73-48F1-082F-2A2C5BACBBA7}"/>
              </a:ext>
            </a:extLst>
          </p:cNvPr>
          <p:cNvSpPr/>
          <p:nvPr/>
        </p:nvSpPr>
        <p:spPr>
          <a:xfrm>
            <a:off x="4218953" y="503111"/>
            <a:ext cx="1631216" cy="519233"/>
          </a:xfrm>
          <a:prstGeom prst="wedgeRectCallout">
            <a:avLst>
              <a:gd name="adj1" fmla="val 18040"/>
              <a:gd name="adj2" fmla="val 1200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インジェスト</a:t>
            </a:r>
            <a:br>
              <a:rPr lang="en-US" altLang="ja-JP" sz="1200" dirty="0"/>
            </a:br>
            <a:r>
              <a:rPr lang="ja-JP" altLang="en-US" sz="1200" dirty="0"/>
              <a:t>サンプリング</a:t>
            </a:r>
            <a:endParaRPr kumimoji="1" lang="ja-JP" altLang="en-US" sz="12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000B7F-6584-63CF-A9E3-75D3A4C0FFAA}"/>
              </a:ext>
            </a:extLst>
          </p:cNvPr>
          <p:cNvCxnSpPr>
            <a:cxnSpLocks/>
          </p:cNvCxnSpPr>
          <p:nvPr/>
        </p:nvCxnSpPr>
        <p:spPr>
          <a:xfrm>
            <a:off x="5808309" y="1948959"/>
            <a:ext cx="0" cy="70234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9835209-5A1B-C229-10F2-4FAAA186DC5C}"/>
              </a:ext>
            </a:extLst>
          </p:cNvPr>
          <p:cNvSpPr txBox="1"/>
          <p:nvPr/>
        </p:nvSpPr>
        <p:spPr>
          <a:xfrm>
            <a:off x="4692056" y="20881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エクスポート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835C6F20-A2C8-01D2-3C83-89CC61B40BBC}"/>
              </a:ext>
            </a:extLst>
          </p:cNvPr>
          <p:cNvSpPr/>
          <p:nvPr/>
        </p:nvSpPr>
        <p:spPr>
          <a:xfrm>
            <a:off x="6562325" y="2754387"/>
            <a:ext cx="1831864" cy="591894"/>
          </a:xfrm>
          <a:prstGeom prst="wedgeRectCallout">
            <a:avLst>
              <a:gd name="adj1" fmla="val -64234"/>
              <a:gd name="adj2" fmla="val 35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サンプリングされなかったテレメトリは</a:t>
            </a:r>
            <a:br>
              <a:rPr lang="en-US" altLang="ja-JP" sz="1200" dirty="0"/>
            </a:br>
            <a:r>
              <a:rPr lang="ja-JP" altLang="en-US" sz="1200" dirty="0"/>
              <a:t>エクスポートできない</a:t>
            </a:r>
            <a:endParaRPr kumimoji="1" lang="ja-JP" altLang="en-US" sz="1200" dirty="0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5C7DC27-E082-FFAE-EBAC-618A518B2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1759" y="2754386"/>
            <a:ext cx="591895" cy="591895"/>
          </a:xfrm>
          <a:prstGeom prst="rect">
            <a:avLst/>
          </a:prstGeom>
        </p:spPr>
      </p:pic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066E8400-4690-44CE-C3B0-B74CA847B773}"/>
              </a:ext>
            </a:extLst>
          </p:cNvPr>
          <p:cNvSpPr/>
          <p:nvPr/>
        </p:nvSpPr>
        <p:spPr>
          <a:xfrm>
            <a:off x="8943288" y="2042367"/>
            <a:ext cx="1831864" cy="591894"/>
          </a:xfrm>
          <a:prstGeom prst="wedgeRectCallout">
            <a:avLst>
              <a:gd name="adj1" fmla="val -63732"/>
              <a:gd name="adj2" fmla="val -55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単純保存だけだと</a:t>
            </a:r>
            <a:br>
              <a:rPr lang="en-US" altLang="ja-JP" sz="1200" dirty="0"/>
            </a:br>
            <a:r>
              <a:rPr lang="ja-JP" altLang="en-US" sz="1200" dirty="0"/>
              <a:t>ストレージ単価が高い</a:t>
            </a:r>
            <a:endParaRPr lang="en-US" altLang="ja-JP" sz="12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1DF74A6-73A8-FF3B-B054-29072C99FDDC}"/>
              </a:ext>
            </a:extLst>
          </p:cNvPr>
          <p:cNvCxnSpPr>
            <a:cxnSpLocks/>
          </p:cNvCxnSpPr>
          <p:nvPr/>
        </p:nvCxnSpPr>
        <p:spPr>
          <a:xfrm>
            <a:off x="2460567" y="1871301"/>
            <a:ext cx="0" cy="772576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308ABFC-BEA8-0A09-AAE0-B6073B2BD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4619" y="2747115"/>
            <a:ext cx="591895" cy="59189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1ACD09-FA4F-1D8E-C3CE-129AEC96A77C}"/>
              </a:ext>
            </a:extLst>
          </p:cNvPr>
          <p:cNvSpPr txBox="1"/>
          <p:nvPr/>
        </p:nvSpPr>
        <p:spPr>
          <a:xfrm>
            <a:off x="2468825" y="20745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ログ記録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AB8A27-1CAD-4183-935C-C5A8EF551793}"/>
              </a:ext>
            </a:extLst>
          </p:cNvPr>
          <p:cNvSpPr txBox="1"/>
          <p:nvPr/>
        </p:nvSpPr>
        <p:spPr>
          <a:xfrm>
            <a:off x="440248" y="1214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トリガー</a:t>
            </a:r>
          </a:p>
        </p:txBody>
      </p:sp>
    </p:spTree>
    <p:extLst>
      <p:ext uri="{BB962C8B-B14F-4D97-AF65-F5344CB8AC3E}">
        <p14:creationId xmlns:p14="http://schemas.microsoft.com/office/powerpoint/2010/main" val="7945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EEC6E69-A3C8-0A14-D8C8-7DB1C499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0"/>
            <a:ext cx="890016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26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</cp:revision>
  <dcterms:created xsi:type="dcterms:W3CDTF">2023-03-06T08:53:46Z</dcterms:created>
  <dcterms:modified xsi:type="dcterms:W3CDTF">2023-03-06T11:23:38Z</dcterms:modified>
</cp:coreProperties>
</file>