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1530B-0500-41DE-BD93-13268011408D}" type="datetimeFigureOut">
              <a:rPr kumimoji="1" lang="ja-JP" altLang="en-US" smtClean="0"/>
              <a:t>2018/11/13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49FF2-8B5E-46D6-888F-B2EDB99C28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003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49FF2-8B5E-46D6-888F-B2EDB99C281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7972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DC2B48-1DB9-4550-BD99-CDBDBC0FE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1F232B2-64F7-4F41-8F27-75ED3179E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1531A6-E873-4A64-8898-CBEBD14A5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2018/11/13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0A5DD1-D88F-45F0-8BB8-D85CFE154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B43B4C-AE55-4C53-8C83-BC0E33674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6719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57899E-72E8-4C8A-A694-17AE3203D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D4EC6B5-8508-4200-AEF7-FBF3F368B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2079C2-0713-4A9D-B94B-15BF19EC7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2018/11/13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E7851D-2D6D-46D9-AA82-B76554168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38ED67-A500-44C9-95D4-DD3410E9E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9740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4CE8D26-AFB3-433C-83C9-E0244F5624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A3E961D-C00C-4815-B08C-75DAFA5F3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86D625-CF53-4ECA-9694-2C3628C20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2018/11/13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7955A2-DF54-4182-84D4-60CA4579B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A6B8E3-CB73-4A9C-AAE5-135A53624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2573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38FDB0-438A-491A-AA83-486FED4A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BC1514-666A-4DB9-9937-99CB8E8D0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5B644A-9880-4069-ABEC-6E00B73DA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2018/11/13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E203CC-3F3E-4265-AE9B-7481FA908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314BAD-9D02-4BE4-B976-335B4077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3391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D1189D-21BC-4D4E-9140-DA21BC02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6F3827-696A-496F-925C-DEA320130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D33ABB-2CD7-4CAB-B4CF-A41607550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2018/11/13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960E8D-6304-4A16-B327-A508EF19F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52D77D-E35C-48FC-9523-990305B1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976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E49FD8-2AD6-4A25-B154-B0EF76226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02B04F-2F6D-4B65-9BBB-5FE1241056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33980BC-5D59-4648-9695-0C0B2EC54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FFE84F-FF9C-4E70-A554-8D84A9D52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2018/11/13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CE83F8F-6DA8-470B-921F-96432053E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850D42-C31C-48F8-A6F6-4049CAABE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22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005850-CD36-492F-845F-FC71EFDFA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B3E57F-22E8-4F88-9FF7-9E4CA34DD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68DBD47-C6CE-41DB-87A4-8D2062BED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ACE14A3-5F03-4797-BC2E-18A6033BF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06E28AF-9B6F-4C83-B4DE-BF39E76276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691EC6B-7F95-4068-8D4E-5CF5722AA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2018/11/13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A2D6018-1341-4FE0-AB2D-770D49597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CCE2A38-EF08-4DCF-91FB-2BB323D09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3609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327819-2EA4-4AAB-9D4B-87D2FA182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6BEBABC-6A33-4793-BB41-01C0AF260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2018/11/13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2DBDF06-CDF4-4E49-A5D3-9E7F8A611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9818FBC-EFBE-4C9E-8777-98BBCDB1C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9746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54EFEC7-DAC1-44C3-A8E0-C6234F7CA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2018/11/13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519C903-77CE-4E56-969B-25FAD31AF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287151F-F767-4E6D-888C-F276AA86E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94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6D36B8-8C36-4DAF-98C9-22EEDF2DF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D8E0CC-C95A-44E4-B698-374B0FCD3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F8D0406-BADE-4258-A081-ED39F2917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776E1E-4710-4D7B-BA04-40931D06B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2018/11/13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BAD41A-4CFB-47F5-AF2E-BA86A02A6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28979D6-BBE0-46F8-BA2E-E68DD4DF6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324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03F149-ED99-453D-B98F-50E9E81EF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F186463-72E5-44C5-8073-1B828A9F2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35172C8-496E-4D23-A7CB-68D3C2553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703A7A0-C5BC-4ECC-888D-19DBB0093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2018/11/13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D39F3F-8D2C-407D-A729-3B51862D0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A6DCB9-18C3-4D08-9150-EB3F0FAE5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342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36DEA6C-2C0B-4F2E-9BF1-7DE2262D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9E6B3A-9A13-4676-A49A-B3C30C0E5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746869-5CA8-4E7E-B338-77C4FD699A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31D96-864F-4F59-B74D-87FDD9254C75}" type="datetimeFigureOut">
              <a:rPr kumimoji="1" lang="ja-JP" altLang="en-US" smtClean="0"/>
              <a:t>2018/11/13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C56332-2F19-4550-B68F-0522A9E28B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47F9D1-57AD-4FD5-978B-AFC0D9EAD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465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6F247F6-C576-499D-BB12-3C17FD54F868}"/>
              </a:ext>
            </a:extLst>
          </p:cNvPr>
          <p:cNvSpPr/>
          <p:nvPr/>
        </p:nvSpPr>
        <p:spPr bwMode="auto">
          <a:xfrm>
            <a:off x="1265887" y="1694024"/>
            <a:ext cx="2740337" cy="214468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dirty="0">
              <a:solidFill>
                <a:schemeClr val="tx2"/>
              </a:solidFill>
              <a:cs typeface="Segoe UI" pitchFamily="34" charset="0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E1B16D6-C06F-466A-B9F2-6D985A8CE02E}"/>
              </a:ext>
            </a:extLst>
          </p:cNvPr>
          <p:cNvSpPr/>
          <p:nvPr/>
        </p:nvSpPr>
        <p:spPr bwMode="auto">
          <a:xfrm>
            <a:off x="1418283" y="2978340"/>
            <a:ext cx="2438400" cy="70935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ja-JP" dirty="0">
                <a:solidFill>
                  <a:schemeClr val="tx2"/>
                </a:solidFill>
                <a:cs typeface="Segoe UI" pitchFamily="34" charset="0"/>
              </a:rPr>
              <a:t>Web</a:t>
            </a:r>
            <a:r>
              <a:rPr kumimoji="1" lang="ja-JP" altLang="en-US" dirty="0">
                <a:solidFill>
                  <a:schemeClr val="tx2"/>
                </a:solidFill>
                <a:cs typeface="Segoe UI" pitchFamily="34" charset="0"/>
              </a:rPr>
              <a:t> ブラウザ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EA0214F1-2369-4542-9C4A-821203A9F92F}"/>
              </a:ext>
            </a:extLst>
          </p:cNvPr>
          <p:cNvSpPr/>
          <p:nvPr/>
        </p:nvSpPr>
        <p:spPr bwMode="auto">
          <a:xfrm>
            <a:off x="1418283" y="1892381"/>
            <a:ext cx="2438400" cy="70935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dirty="0">
                <a:solidFill>
                  <a:schemeClr val="tx2"/>
                </a:solidFill>
                <a:cs typeface="Segoe UI" pitchFamily="34" charset="0"/>
              </a:rPr>
              <a:t>リモート</a:t>
            </a:r>
            <a:endParaRPr lang="en-US" altLang="ja-JP" dirty="0">
              <a:solidFill>
                <a:schemeClr val="tx2"/>
              </a:solidFill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dirty="0">
                <a:solidFill>
                  <a:schemeClr val="tx2"/>
                </a:solidFill>
                <a:cs typeface="Segoe UI" pitchFamily="34" charset="0"/>
              </a:rPr>
              <a:t>デスクトップ</a:t>
            </a:r>
            <a:endParaRPr kumimoji="1" lang="ja-JP" altLang="en-US" dirty="0">
              <a:solidFill>
                <a:schemeClr val="tx2"/>
              </a:solidFill>
              <a:cs typeface="Segoe UI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72FBEED-4853-4A24-A3B3-59E9F593FF5B}"/>
              </a:ext>
            </a:extLst>
          </p:cNvPr>
          <p:cNvSpPr txBox="1"/>
          <p:nvPr/>
        </p:nvSpPr>
        <p:spPr>
          <a:xfrm>
            <a:off x="1138425" y="1263911"/>
            <a:ext cx="1995055" cy="54745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kumimoji="1" lang="ja-JP" alt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作業端末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3895145-94CF-435A-B976-F16BC4584E0C}"/>
              </a:ext>
            </a:extLst>
          </p:cNvPr>
          <p:cNvCxnSpPr>
            <a:cxnSpLocks/>
            <a:stCxn id="8" idx="3"/>
            <a:endCxn id="12" idx="2"/>
          </p:cNvCxnSpPr>
          <p:nvPr/>
        </p:nvCxnSpPr>
        <p:spPr>
          <a:xfrm flipV="1">
            <a:off x="3856683" y="2236278"/>
            <a:ext cx="1227675" cy="10781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&quot;禁止&quot;マーク 11">
            <a:extLst>
              <a:ext uri="{FF2B5EF4-FFF2-40B4-BE49-F238E27FC236}">
                <a16:creationId xmlns:a16="http://schemas.microsoft.com/office/drawing/2014/main" id="{85AF1582-3E9E-49D2-BEC9-FE110236B39B}"/>
              </a:ext>
            </a:extLst>
          </p:cNvPr>
          <p:cNvSpPr/>
          <p:nvPr/>
        </p:nvSpPr>
        <p:spPr bwMode="auto">
          <a:xfrm>
            <a:off x="5084358" y="1919535"/>
            <a:ext cx="709353" cy="633485"/>
          </a:xfrm>
          <a:prstGeom prst="noSmoking">
            <a:avLst>
              <a:gd name="adj" fmla="val 13423"/>
            </a:avLst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dirty="0">
              <a:solidFill>
                <a:schemeClr val="tx2"/>
              </a:solidFill>
              <a:cs typeface="Segoe UI" pitchFamily="34" charset="0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AD308C82-E563-4D2B-9839-163A09880996}"/>
              </a:ext>
            </a:extLst>
          </p:cNvPr>
          <p:cNvCxnSpPr>
            <a:cxnSpLocks/>
            <a:stCxn id="7" idx="3"/>
            <a:endCxn id="61" idx="1"/>
          </p:cNvCxnSpPr>
          <p:nvPr/>
        </p:nvCxnSpPr>
        <p:spPr>
          <a:xfrm flipV="1">
            <a:off x="3856683" y="3333017"/>
            <a:ext cx="4975385" cy="1"/>
          </a:xfrm>
          <a:prstGeom prst="straightConnector1">
            <a:avLst/>
          </a:prstGeom>
          <a:noFill/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4" name="図 13" descr="シルエット が含まれている画像&#10;&#10;高い精度で生成された説明">
            <a:extLst>
              <a:ext uri="{FF2B5EF4-FFF2-40B4-BE49-F238E27FC236}">
                <a16:creationId xmlns:a16="http://schemas.microsoft.com/office/drawing/2014/main" id="{DF4384EF-22B1-486E-AB0A-2F3F44445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951" y="2915734"/>
            <a:ext cx="780290" cy="780290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61BB353-E0CC-47EB-9BD0-924419E5B6FB}"/>
              </a:ext>
            </a:extLst>
          </p:cNvPr>
          <p:cNvSpPr txBox="1"/>
          <p:nvPr/>
        </p:nvSpPr>
        <p:spPr>
          <a:xfrm>
            <a:off x="6419178" y="2654875"/>
            <a:ext cx="1209305" cy="54745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Internet</a:t>
            </a:r>
            <a:endParaRPr kumimoji="1" lang="ja-JP" altLang="en-US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図 15" descr="電子機器, ディスプレイ が含まれている画像&#10;&#10;非常に高い精度で生成された説明">
            <a:extLst>
              <a:ext uri="{FF2B5EF4-FFF2-40B4-BE49-F238E27FC236}">
                <a16:creationId xmlns:a16="http://schemas.microsoft.com/office/drawing/2014/main" id="{DB53C4DD-744A-4CF4-BB3B-904924CD1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5647" y="1838108"/>
            <a:ext cx="586244" cy="586244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6DA3712-3541-4C17-B946-8269C0763ABE}"/>
              </a:ext>
            </a:extLst>
          </p:cNvPr>
          <p:cNvSpPr txBox="1"/>
          <p:nvPr/>
        </p:nvSpPr>
        <p:spPr>
          <a:xfrm>
            <a:off x="8664284" y="1469087"/>
            <a:ext cx="1339149" cy="54745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Windows</a:t>
            </a:r>
            <a:endParaRPr kumimoji="1" lang="ja-JP" altLang="en-US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1C6781D-1104-40AC-B62F-0CB2E7DAA4E9}"/>
              </a:ext>
            </a:extLst>
          </p:cNvPr>
          <p:cNvSpPr txBox="1"/>
          <p:nvPr/>
        </p:nvSpPr>
        <p:spPr>
          <a:xfrm>
            <a:off x="9619486" y="2990879"/>
            <a:ext cx="1292662" cy="873701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</a:t>
            </a:r>
            <a:endParaRPr lang="en-US" altLang="ja-JP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ja-JP" alt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ポータル</a:t>
            </a: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47AE21DE-BD7C-4439-99EE-0343080A4B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9172" y="1169396"/>
            <a:ext cx="484499" cy="484499"/>
          </a:xfrm>
          <a:prstGeom prst="rect">
            <a:avLst/>
          </a:prstGeom>
        </p:spPr>
      </p:pic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308CC353-A486-46CA-9662-E980C9E6DE7D}"/>
              </a:ext>
            </a:extLst>
          </p:cNvPr>
          <p:cNvSpPr/>
          <p:nvPr/>
        </p:nvSpPr>
        <p:spPr bwMode="auto">
          <a:xfrm>
            <a:off x="8452001" y="1177241"/>
            <a:ext cx="2131440" cy="1522174"/>
          </a:xfrm>
          <a:prstGeom prst="roundRect">
            <a:avLst>
              <a:gd name="adj" fmla="val 3326"/>
            </a:avLst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1400" dirty="0">
              <a:solidFill>
                <a:schemeClr val="tx2"/>
              </a:solidFill>
              <a:cs typeface="Segoe UI" pitchFamily="34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72EFF6E-1FA3-4322-A2A8-42A923FB27BA}"/>
              </a:ext>
            </a:extLst>
          </p:cNvPr>
          <p:cNvSpPr txBox="1"/>
          <p:nvPr/>
        </p:nvSpPr>
        <p:spPr>
          <a:xfrm>
            <a:off x="7964255" y="645230"/>
            <a:ext cx="2882840" cy="54745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</a:t>
            </a:r>
            <a:r>
              <a:rPr kumimoji="1" lang="ja-JP" alt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仮想ネットワーク</a:t>
            </a:r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061EC1E0-AEE6-40FA-B91D-E56B466AA8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7081" y="1587651"/>
            <a:ext cx="1038566" cy="1038566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090BA59-3D7F-47ED-8E8B-C90EED862203}"/>
              </a:ext>
            </a:extLst>
          </p:cNvPr>
          <p:cNvSpPr txBox="1"/>
          <p:nvPr/>
        </p:nvSpPr>
        <p:spPr>
          <a:xfrm>
            <a:off x="7135974" y="1490986"/>
            <a:ext cx="1343429" cy="54745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Public IP</a:t>
            </a:r>
            <a:endParaRPr kumimoji="1" lang="ja-JP" altLang="en-US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5FF1BA0-36A7-4CB5-9B79-501C7AD037FF}"/>
              </a:ext>
            </a:extLst>
          </p:cNvPr>
          <p:cNvSpPr txBox="1"/>
          <p:nvPr/>
        </p:nvSpPr>
        <p:spPr>
          <a:xfrm>
            <a:off x="4015065" y="1805082"/>
            <a:ext cx="847027" cy="54745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RDP</a:t>
            </a:r>
            <a:endParaRPr kumimoji="1" lang="ja-JP" altLang="en-US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351C8D6-0665-4431-B65A-08A04EE4D9C4}"/>
              </a:ext>
            </a:extLst>
          </p:cNvPr>
          <p:cNvSpPr txBox="1"/>
          <p:nvPr/>
        </p:nvSpPr>
        <p:spPr>
          <a:xfrm>
            <a:off x="4032561" y="2806389"/>
            <a:ext cx="1129155" cy="54745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HTTPS</a:t>
            </a:r>
            <a:endParaRPr kumimoji="1" lang="ja-JP" altLang="en-US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82EDE683-6EAF-41AC-9C95-93E8E94C800F}"/>
              </a:ext>
            </a:extLst>
          </p:cNvPr>
          <p:cNvSpPr/>
          <p:nvPr/>
        </p:nvSpPr>
        <p:spPr bwMode="auto">
          <a:xfrm>
            <a:off x="574919" y="1177240"/>
            <a:ext cx="4780067" cy="3044345"/>
          </a:xfrm>
          <a:prstGeom prst="roundRect">
            <a:avLst>
              <a:gd name="adj" fmla="val 3326"/>
            </a:avLst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sz="1400" dirty="0">
              <a:solidFill>
                <a:schemeClr val="tx2"/>
              </a:solidFill>
              <a:cs typeface="Segoe UI" pitchFamily="34" charset="0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9D180E4-8A7B-4659-99D7-0D5C2C481E58}"/>
              </a:ext>
            </a:extLst>
          </p:cNvPr>
          <p:cNvSpPr txBox="1"/>
          <p:nvPr/>
        </p:nvSpPr>
        <p:spPr>
          <a:xfrm>
            <a:off x="1547492" y="692717"/>
            <a:ext cx="3049646" cy="54745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kumimoji="1" lang="ja-JP" alt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作業環境のネットワーク</a:t>
            </a:r>
          </a:p>
        </p:txBody>
      </p:sp>
      <p:pic>
        <p:nvPicPr>
          <p:cNvPr id="59" name="図 58">
            <a:extLst>
              <a:ext uri="{FF2B5EF4-FFF2-40B4-BE49-F238E27FC236}">
                <a16:creationId xmlns:a16="http://schemas.microsoft.com/office/drawing/2014/main" id="{AC745450-20CB-4A26-AD0C-AD53C43476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4897" y="3038480"/>
            <a:ext cx="792000" cy="1070270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id="{17D9927D-48DB-463E-91D4-0A3982297F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32068" y="2942872"/>
            <a:ext cx="780290" cy="780290"/>
          </a:xfrm>
          <a:prstGeom prst="rect">
            <a:avLst/>
          </a:prstGeom>
        </p:spPr>
      </p:pic>
      <p:sp>
        <p:nvSpPr>
          <p:cNvPr id="64" name="矢印: 左カーブ 63">
            <a:extLst>
              <a:ext uri="{FF2B5EF4-FFF2-40B4-BE49-F238E27FC236}">
                <a16:creationId xmlns:a16="http://schemas.microsoft.com/office/drawing/2014/main" id="{9E0DA1E4-FEA9-4185-8E2B-2181B3FC5B48}"/>
              </a:ext>
            </a:extLst>
          </p:cNvPr>
          <p:cNvSpPr/>
          <p:nvPr/>
        </p:nvSpPr>
        <p:spPr>
          <a:xfrm flipV="1">
            <a:off x="10535921" y="1919535"/>
            <a:ext cx="558496" cy="1441596"/>
          </a:xfrm>
          <a:prstGeom prst="curvedLef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F22FB2A2-0A9F-4FEF-8EF6-7FA69A5627CE}"/>
              </a:ext>
            </a:extLst>
          </p:cNvPr>
          <p:cNvSpPr txBox="1"/>
          <p:nvPr/>
        </p:nvSpPr>
        <p:spPr>
          <a:xfrm>
            <a:off x="11068471" y="2395414"/>
            <a:ext cx="830997" cy="54745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ja-JP" alt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構築</a:t>
            </a:r>
          </a:p>
        </p:txBody>
      </p:sp>
    </p:spTree>
    <p:extLst>
      <p:ext uri="{BB962C8B-B14F-4D97-AF65-F5344CB8AC3E}">
        <p14:creationId xmlns:p14="http://schemas.microsoft.com/office/powerpoint/2010/main" val="3514749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F2867FF-1A7B-41BB-92BE-8C87F7D68C33}"/>
              </a:ext>
            </a:extLst>
          </p:cNvPr>
          <p:cNvSpPr/>
          <p:nvPr/>
        </p:nvSpPr>
        <p:spPr bwMode="auto">
          <a:xfrm>
            <a:off x="8303978" y="3849181"/>
            <a:ext cx="2250322" cy="282112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dirty="0">
              <a:solidFill>
                <a:schemeClr val="tx2"/>
              </a:solidFill>
              <a:cs typeface="Segoe UI" pitchFamily="34" charset="0"/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962B659-4B9A-4025-A837-8C0F43D864B2}"/>
              </a:ext>
            </a:extLst>
          </p:cNvPr>
          <p:cNvSpPr/>
          <p:nvPr/>
        </p:nvSpPr>
        <p:spPr bwMode="auto">
          <a:xfrm>
            <a:off x="8472765" y="3929066"/>
            <a:ext cx="1782118" cy="2664540"/>
          </a:xfrm>
          <a:prstGeom prst="roundRect">
            <a:avLst>
              <a:gd name="adj" fmla="val 5495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dirty="0">
              <a:solidFill>
                <a:schemeClr val="tx2"/>
              </a:solidFill>
              <a:cs typeface="Segoe UI" pitchFamily="34" charset="0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D2B3965-30BD-43FE-A018-416FEC919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9336" y="5673687"/>
            <a:ext cx="628333" cy="62833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EFB84D63-092C-4A81-A353-A83591241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746" y="3896186"/>
            <a:ext cx="364012" cy="364012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B377C68-D017-4462-8876-F5FD71E39A11}"/>
              </a:ext>
            </a:extLst>
          </p:cNvPr>
          <p:cNvSpPr txBox="1"/>
          <p:nvPr/>
        </p:nvSpPr>
        <p:spPr>
          <a:xfrm>
            <a:off x="8494787" y="6251292"/>
            <a:ext cx="1348767" cy="46346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VPN</a:t>
            </a:r>
            <a:r>
              <a:rPr kumimoji="1" lang="ja-JP" alt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Gateway</a:t>
            </a:r>
          </a:p>
        </p:txBody>
      </p:sp>
      <p:pic>
        <p:nvPicPr>
          <p:cNvPr id="7" name="図 6" descr="電子機器, ディスプレイ が含まれている画像&#10;&#10;非常に高い精度で生成された説明">
            <a:extLst>
              <a:ext uri="{FF2B5EF4-FFF2-40B4-BE49-F238E27FC236}">
                <a16:creationId xmlns:a16="http://schemas.microsoft.com/office/drawing/2014/main" id="{3A74D7A1-EEE3-45BD-8A63-3780C1AFA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5252" y="4394701"/>
            <a:ext cx="586244" cy="586244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367CF0C-E21A-4BBE-9BDA-4FAB123C4D54}"/>
              </a:ext>
            </a:extLst>
          </p:cNvPr>
          <p:cNvSpPr/>
          <p:nvPr/>
        </p:nvSpPr>
        <p:spPr bwMode="auto">
          <a:xfrm>
            <a:off x="1698132" y="3984567"/>
            <a:ext cx="4231032" cy="26822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dirty="0">
              <a:solidFill>
                <a:schemeClr val="tx2"/>
              </a:solidFill>
              <a:cs typeface="Segoe UI" pitchFamily="34" charset="0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33A5F263-F89A-4F45-B94D-731624BCBD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8895" y="5080944"/>
            <a:ext cx="532949" cy="532949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7877816E-3490-4E20-ABBB-7C72EC9A04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5586" y="5067297"/>
            <a:ext cx="532949" cy="532949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A12D103-53A1-45AA-8C58-444B0FE9A9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0635" y="5048942"/>
            <a:ext cx="452945" cy="60798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3369C15F-2E42-4071-8911-01A7C8E56F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1932" y="5040886"/>
            <a:ext cx="452945" cy="607980"/>
          </a:xfrm>
          <a:prstGeom prst="rect">
            <a:avLst/>
          </a:prstGeom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A5C636EA-B29D-48CC-A115-6DB768AEEE23}"/>
              </a:ext>
            </a:extLst>
          </p:cNvPr>
          <p:cNvSpPr/>
          <p:nvPr/>
        </p:nvSpPr>
        <p:spPr bwMode="auto">
          <a:xfrm>
            <a:off x="1876372" y="4707875"/>
            <a:ext cx="2310876" cy="1345071"/>
          </a:xfrm>
          <a:prstGeom prst="roundRect">
            <a:avLst>
              <a:gd name="adj" fmla="val 5495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dirty="0">
              <a:solidFill>
                <a:schemeClr val="tx2"/>
              </a:solidFill>
              <a:cs typeface="Segoe UI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0E8528B-0BA4-4AF6-97B3-D13A4908FBCC}"/>
              </a:ext>
            </a:extLst>
          </p:cNvPr>
          <p:cNvSpPr txBox="1"/>
          <p:nvPr/>
        </p:nvSpPr>
        <p:spPr>
          <a:xfrm>
            <a:off x="2458504" y="4247593"/>
            <a:ext cx="1292662" cy="54745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ja-JP" alt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利用環境</a:t>
            </a: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F6940EAE-526E-46DE-B2B3-7FBE39A728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4511" y="5588409"/>
            <a:ext cx="780290" cy="78029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FFA7C1E-36C0-4B6E-A24E-C0C42DA796BD}"/>
              </a:ext>
            </a:extLst>
          </p:cNvPr>
          <p:cNvSpPr txBox="1"/>
          <p:nvPr/>
        </p:nvSpPr>
        <p:spPr>
          <a:xfrm>
            <a:off x="4406756" y="6229586"/>
            <a:ext cx="1493037" cy="519501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VPN</a:t>
            </a:r>
            <a:r>
              <a:rPr kumimoji="1" lang="ja-JP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kumimoji="1" lang="en-US" altLang="ja-JP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Device</a:t>
            </a: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9356F35D-4870-4FCF-9FE6-8F99139DDF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4511" y="4263442"/>
            <a:ext cx="780290" cy="780290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037C6E0-2B4D-4367-A2A7-8F5376EDC00A}"/>
              </a:ext>
            </a:extLst>
          </p:cNvPr>
          <p:cNvSpPr txBox="1"/>
          <p:nvPr/>
        </p:nvSpPr>
        <p:spPr>
          <a:xfrm>
            <a:off x="4230425" y="3975604"/>
            <a:ext cx="1643720" cy="519501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Internet</a:t>
            </a:r>
            <a:r>
              <a:rPr kumimoji="1" lang="ja-JP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kumimoji="1" lang="en-US" altLang="ja-JP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Edge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2C4D7FFC-B2D2-4D6F-9F80-B0D01A5F0E3B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 flipV="1">
            <a:off x="4187248" y="4653587"/>
            <a:ext cx="817263" cy="726824"/>
          </a:xfrm>
          <a:prstGeom prst="straightConnector1">
            <a:avLst/>
          </a:prstGeom>
          <a:ln w="28575">
            <a:solidFill>
              <a:srgbClr val="68217A"/>
            </a:solidFill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AB783EBA-BA43-4D38-813D-FD3825AC63D8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4187248" y="5380411"/>
            <a:ext cx="817263" cy="598143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円柱 22">
            <a:extLst>
              <a:ext uri="{FF2B5EF4-FFF2-40B4-BE49-F238E27FC236}">
                <a16:creationId xmlns:a16="http://schemas.microsoft.com/office/drawing/2014/main" id="{158B7EAB-C75C-4D0B-BF83-E5BD59F24C86}"/>
              </a:ext>
            </a:extLst>
          </p:cNvPr>
          <p:cNvSpPr/>
          <p:nvPr/>
        </p:nvSpPr>
        <p:spPr bwMode="auto">
          <a:xfrm rot="5400000">
            <a:off x="7053171" y="4585325"/>
            <a:ext cx="387795" cy="2850590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dirty="0">
              <a:solidFill>
                <a:schemeClr val="tx2"/>
              </a:solidFill>
              <a:cs typeface="Segoe UI" pitchFamily="34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AB51D26-29CE-492D-84AE-8D83F5D8F98F}"/>
              </a:ext>
            </a:extLst>
          </p:cNvPr>
          <p:cNvSpPr txBox="1"/>
          <p:nvPr/>
        </p:nvSpPr>
        <p:spPr>
          <a:xfrm>
            <a:off x="6010058" y="5779217"/>
            <a:ext cx="2551019" cy="54745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ExpressRoute / VPN</a:t>
            </a:r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8184D4EB-4925-4C9D-B541-1101AD8083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11100" y="4181511"/>
            <a:ext cx="944152" cy="944152"/>
          </a:xfrm>
          <a:prstGeom prst="rect">
            <a:avLst/>
          </a:prstGeom>
        </p:spPr>
      </p:pic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97506242-D121-4CE1-A28E-D9AB69A26B3A}"/>
              </a:ext>
            </a:extLst>
          </p:cNvPr>
          <p:cNvCxnSpPr>
            <a:cxnSpLocks/>
            <a:stCxn id="19" idx="3"/>
            <a:endCxn id="25" idx="1"/>
          </p:cNvCxnSpPr>
          <p:nvPr/>
        </p:nvCxnSpPr>
        <p:spPr>
          <a:xfrm>
            <a:off x="5784801" y="4653587"/>
            <a:ext cx="2026299" cy="0"/>
          </a:xfrm>
          <a:prstGeom prst="straightConnector1">
            <a:avLst/>
          </a:prstGeom>
          <a:ln w="28575">
            <a:solidFill>
              <a:srgbClr val="68217A"/>
            </a:solidFill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7154154-5624-46C2-9E3C-DF6B62431BDD}"/>
              </a:ext>
            </a:extLst>
          </p:cNvPr>
          <p:cNvSpPr txBox="1"/>
          <p:nvPr/>
        </p:nvSpPr>
        <p:spPr>
          <a:xfrm>
            <a:off x="7344679" y="4001271"/>
            <a:ext cx="999313" cy="70660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Public</a:t>
            </a:r>
            <a:r>
              <a:rPr kumimoji="1" lang="ja-JP" alt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IP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Address</a:t>
            </a:r>
          </a:p>
        </p:txBody>
      </p:sp>
      <p:sp>
        <p:nvSpPr>
          <p:cNvPr id="28" name="Freeform 95">
            <a:extLst>
              <a:ext uri="{FF2B5EF4-FFF2-40B4-BE49-F238E27FC236}">
                <a16:creationId xmlns:a16="http://schemas.microsoft.com/office/drawing/2014/main" id="{E5357386-0268-496B-9143-C50D375102BB}"/>
              </a:ext>
            </a:extLst>
          </p:cNvPr>
          <p:cNvSpPr>
            <a:spLocks/>
          </p:cNvSpPr>
          <p:nvPr/>
        </p:nvSpPr>
        <p:spPr bwMode="auto">
          <a:xfrm flipH="1">
            <a:off x="6321512" y="4341362"/>
            <a:ext cx="997949" cy="595862"/>
          </a:xfrm>
          <a:custGeom>
            <a:avLst/>
            <a:gdLst>
              <a:gd name="T0" fmla="*/ 618 w 736"/>
              <a:gd name="T1" fmla="*/ 213 h 484"/>
              <a:gd name="T2" fmla="*/ 618 w 736"/>
              <a:gd name="T3" fmla="*/ 203 h 484"/>
              <a:gd name="T4" fmla="*/ 415 w 736"/>
              <a:gd name="T5" fmla="*/ 0 h 484"/>
              <a:gd name="T6" fmla="*/ 246 w 736"/>
              <a:gd name="T7" fmla="*/ 91 h 484"/>
              <a:gd name="T8" fmla="*/ 191 w 736"/>
              <a:gd name="T9" fmla="*/ 76 h 484"/>
              <a:gd name="T10" fmla="*/ 125 w 736"/>
              <a:gd name="T11" fmla="*/ 96 h 484"/>
              <a:gd name="T12" fmla="*/ 73 w 736"/>
              <a:gd name="T13" fmla="*/ 191 h 484"/>
              <a:gd name="T14" fmla="*/ 0 w 736"/>
              <a:gd name="T15" fmla="*/ 325 h 484"/>
              <a:gd name="T16" fmla="*/ 142 w 736"/>
              <a:gd name="T17" fmla="*/ 484 h 484"/>
              <a:gd name="T18" fmla="*/ 160 w 736"/>
              <a:gd name="T19" fmla="*/ 484 h 484"/>
              <a:gd name="T20" fmla="*/ 176 w 736"/>
              <a:gd name="T21" fmla="*/ 484 h 484"/>
              <a:gd name="T22" fmla="*/ 507 w 736"/>
              <a:gd name="T23" fmla="*/ 484 h 484"/>
              <a:gd name="T24" fmla="*/ 514 w 736"/>
              <a:gd name="T25" fmla="*/ 484 h 484"/>
              <a:gd name="T26" fmla="*/ 522 w 736"/>
              <a:gd name="T27" fmla="*/ 484 h 484"/>
              <a:gd name="T28" fmla="*/ 546 w 736"/>
              <a:gd name="T29" fmla="*/ 484 h 484"/>
              <a:gd name="T30" fmla="*/ 599 w 736"/>
              <a:gd name="T31" fmla="*/ 484 h 484"/>
              <a:gd name="T32" fmla="*/ 736 w 736"/>
              <a:gd name="T33" fmla="*/ 348 h 484"/>
              <a:gd name="T34" fmla="*/ 618 w 736"/>
              <a:gd name="T35" fmla="*/ 213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36" h="484">
                <a:moveTo>
                  <a:pt x="618" y="213"/>
                </a:moveTo>
                <a:cubicBezTo>
                  <a:pt x="618" y="210"/>
                  <a:pt x="618" y="206"/>
                  <a:pt x="618" y="203"/>
                </a:cubicBezTo>
                <a:cubicBezTo>
                  <a:pt x="618" y="91"/>
                  <a:pt x="527" y="0"/>
                  <a:pt x="415" y="0"/>
                </a:cubicBezTo>
                <a:cubicBezTo>
                  <a:pt x="345" y="0"/>
                  <a:pt x="283" y="37"/>
                  <a:pt x="246" y="91"/>
                </a:cubicBezTo>
                <a:cubicBezTo>
                  <a:pt x="230" y="82"/>
                  <a:pt x="211" y="76"/>
                  <a:pt x="191" y="76"/>
                </a:cubicBezTo>
                <a:cubicBezTo>
                  <a:pt x="167" y="76"/>
                  <a:pt x="144" y="83"/>
                  <a:pt x="125" y="96"/>
                </a:cubicBezTo>
                <a:cubicBezTo>
                  <a:pt x="94" y="116"/>
                  <a:pt x="74" y="151"/>
                  <a:pt x="73" y="191"/>
                </a:cubicBezTo>
                <a:cubicBezTo>
                  <a:pt x="30" y="219"/>
                  <a:pt x="0" y="269"/>
                  <a:pt x="0" y="325"/>
                </a:cubicBezTo>
                <a:cubicBezTo>
                  <a:pt x="0" y="407"/>
                  <a:pt x="62" y="475"/>
                  <a:pt x="142" y="484"/>
                </a:cubicBezTo>
                <a:cubicBezTo>
                  <a:pt x="148" y="484"/>
                  <a:pt x="154" y="484"/>
                  <a:pt x="160" y="484"/>
                </a:cubicBezTo>
                <a:cubicBezTo>
                  <a:pt x="165" y="484"/>
                  <a:pt x="171" y="484"/>
                  <a:pt x="176" y="484"/>
                </a:cubicBezTo>
                <a:cubicBezTo>
                  <a:pt x="250" y="484"/>
                  <a:pt x="425" y="484"/>
                  <a:pt x="507" y="484"/>
                </a:cubicBezTo>
                <a:cubicBezTo>
                  <a:pt x="510" y="484"/>
                  <a:pt x="512" y="484"/>
                  <a:pt x="514" y="484"/>
                </a:cubicBezTo>
                <a:cubicBezTo>
                  <a:pt x="522" y="484"/>
                  <a:pt x="522" y="484"/>
                  <a:pt x="522" y="484"/>
                </a:cubicBezTo>
                <a:cubicBezTo>
                  <a:pt x="526" y="484"/>
                  <a:pt x="538" y="484"/>
                  <a:pt x="546" y="484"/>
                </a:cubicBezTo>
                <a:cubicBezTo>
                  <a:pt x="599" y="484"/>
                  <a:pt x="599" y="484"/>
                  <a:pt x="599" y="484"/>
                </a:cubicBezTo>
                <a:cubicBezTo>
                  <a:pt x="675" y="483"/>
                  <a:pt x="736" y="422"/>
                  <a:pt x="736" y="348"/>
                </a:cubicBezTo>
                <a:cubicBezTo>
                  <a:pt x="736" y="279"/>
                  <a:pt x="684" y="222"/>
                  <a:pt x="618" y="213"/>
                </a:cubicBezTo>
                <a:close/>
              </a:path>
            </a:pathLst>
          </a:custGeom>
          <a:solidFill>
            <a:srgbClr val="FFFFFF">
              <a:lumMod val="85000"/>
            </a:srgbClr>
          </a:solidFill>
          <a:ln w="28575">
            <a:noFill/>
            <a:round/>
            <a:headEnd/>
            <a:tailEnd/>
          </a:ln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EA6DAC4-62CB-437A-8918-CE0CCC68C99B}"/>
              </a:ext>
            </a:extLst>
          </p:cNvPr>
          <p:cNvSpPr txBox="1"/>
          <p:nvPr/>
        </p:nvSpPr>
        <p:spPr>
          <a:xfrm>
            <a:off x="6425730" y="4438959"/>
            <a:ext cx="931986" cy="46346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Internet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CA3C77F-6379-4C0D-86FD-613447A3B45D}"/>
              </a:ext>
            </a:extLst>
          </p:cNvPr>
          <p:cNvSpPr txBox="1"/>
          <p:nvPr/>
        </p:nvSpPr>
        <p:spPr>
          <a:xfrm>
            <a:off x="8349118" y="4884910"/>
            <a:ext cx="1412887" cy="46346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Virtual</a:t>
            </a:r>
            <a:r>
              <a:rPr kumimoji="1" lang="ja-JP" alt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kumimoji="1" lang="en-US" altLang="ja-JP" sz="12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Mahine</a:t>
            </a:r>
            <a:endParaRPr kumimoji="1" lang="en-US" altLang="ja-JP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6C341840-7280-4F8E-A905-48FF6E001DBB}"/>
              </a:ext>
            </a:extLst>
          </p:cNvPr>
          <p:cNvCxnSpPr>
            <a:cxnSpLocks/>
            <a:stCxn id="4" idx="3"/>
            <a:endCxn id="7" idx="3"/>
          </p:cNvCxnSpPr>
          <p:nvPr/>
        </p:nvCxnSpPr>
        <p:spPr>
          <a:xfrm flipV="1">
            <a:off x="9337669" y="4687823"/>
            <a:ext cx="3827" cy="1300031"/>
          </a:xfrm>
          <a:prstGeom prst="bentConnector3">
            <a:avLst>
              <a:gd name="adj1" fmla="val 18397309"/>
            </a:avLst>
          </a:prstGeom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104F890-1E90-436C-AFB9-2B48AD417399}"/>
              </a:ext>
            </a:extLst>
          </p:cNvPr>
          <p:cNvSpPr txBox="1"/>
          <p:nvPr/>
        </p:nvSpPr>
        <p:spPr>
          <a:xfrm>
            <a:off x="9303167" y="4061674"/>
            <a:ext cx="1058623" cy="70660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Private</a:t>
            </a:r>
            <a:r>
              <a:rPr kumimoji="1" lang="ja-JP" alt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IP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Address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C0D995C-8332-4ECD-80B3-ECED284A5D9C}"/>
              </a:ext>
            </a:extLst>
          </p:cNvPr>
          <p:cNvSpPr txBox="1"/>
          <p:nvPr/>
        </p:nvSpPr>
        <p:spPr>
          <a:xfrm>
            <a:off x="2348489" y="3505234"/>
            <a:ext cx="3049646" cy="54745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kumimoji="1" lang="ja-JP" alt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作業環境のネットワーク</a:t>
            </a:r>
          </a:p>
        </p:txBody>
      </p:sp>
    </p:spTree>
    <p:extLst>
      <p:ext uri="{BB962C8B-B14F-4D97-AF65-F5344CB8AC3E}">
        <p14:creationId xmlns:p14="http://schemas.microsoft.com/office/powerpoint/2010/main" val="1626707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F0AEEC8A-2209-47D0-9297-C9B4F6C546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19" t="21400" r="23337" b="25059"/>
          <a:stretch/>
        </p:blipFill>
        <p:spPr>
          <a:xfrm>
            <a:off x="2455351" y="1525179"/>
            <a:ext cx="5309172" cy="30950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BF3A451A-F36E-487F-BC28-4CB23F01FC9E}"/>
              </a:ext>
            </a:extLst>
          </p:cNvPr>
          <p:cNvSpPr/>
          <p:nvPr/>
        </p:nvSpPr>
        <p:spPr bwMode="auto">
          <a:xfrm>
            <a:off x="4281058" y="2540281"/>
            <a:ext cx="3424225" cy="366855"/>
          </a:xfrm>
          <a:prstGeom prst="roundRect">
            <a:avLst>
              <a:gd name="adj" fmla="val 6352"/>
            </a:avLst>
          </a:prstGeom>
          <a:noFill/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dirty="0">
              <a:solidFill>
                <a:schemeClr val="tx2"/>
              </a:solidFill>
              <a:cs typeface="Segoe UI" pitchFamily="34" charset="0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8010FF1-34F5-4880-86D5-6107EDEE1DD3}"/>
              </a:ext>
            </a:extLst>
          </p:cNvPr>
          <p:cNvSpPr/>
          <p:nvPr/>
        </p:nvSpPr>
        <p:spPr bwMode="auto">
          <a:xfrm>
            <a:off x="2436879" y="4107962"/>
            <a:ext cx="1597426" cy="366855"/>
          </a:xfrm>
          <a:prstGeom prst="roundRect">
            <a:avLst>
              <a:gd name="adj" fmla="val 6352"/>
            </a:avLst>
          </a:prstGeom>
          <a:noFill/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dirty="0">
              <a:solidFill>
                <a:schemeClr val="tx2"/>
              </a:solidFill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854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42D70D7E-5838-4C20-9173-701F2BE967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758" t="18403" b="17422"/>
          <a:stretch/>
        </p:blipFill>
        <p:spPr>
          <a:xfrm>
            <a:off x="2991496" y="1188939"/>
            <a:ext cx="6209008" cy="40806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7864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電子機器, ディスプレイ が含まれている画像&#10;&#10;非常に高い精度で生成された説明">
            <a:extLst>
              <a:ext uri="{FF2B5EF4-FFF2-40B4-BE49-F238E27FC236}">
                <a16:creationId xmlns:a16="http://schemas.microsoft.com/office/drawing/2014/main" id="{F6B015A0-678C-4757-A041-333ABD25B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323" y="5470738"/>
            <a:ext cx="1038567" cy="103856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7B480442-99FB-487C-809B-BE7BA569B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985" y="3683130"/>
            <a:ext cx="1038566" cy="1038566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BC5ADDC-166C-483E-BE82-8E033F76BF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866" y="3748722"/>
            <a:ext cx="720000" cy="972974"/>
          </a:xfrm>
          <a:prstGeom prst="rect">
            <a:avLst/>
          </a:prstGeom>
        </p:spPr>
      </p:pic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028B1C4-1D90-4996-95AE-94673237C2E6}"/>
              </a:ext>
            </a:extLst>
          </p:cNvPr>
          <p:cNvCxnSpPr>
            <a:cxnSpLocks/>
          </p:cNvCxnSpPr>
          <p:nvPr/>
        </p:nvCxnSpPr>
        <p:spPr>
          <a:xfrm flipV="1">
            <a:off x="3014632" y="4218472"/>
            <a:ext cx="1928981" cy="161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" name="図 5" descr="シルエット が含まれている画像&#10;&#10;高い精度で生成された説明">
            <a:extLst>
              <a:ext uri="{FF2B5EF4-FFF2-40B4-BE49-F238E27FC236}">
                <a16:creationId xmlns:a16="http://schemas.microsoft.com/office/drawing/2014/main" id="{C89AD71C-1B77-40BE-9BE9-ED28CD1558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6287" y="3826339"/>
            <a:ext cx="780290" cy="780290"/>
          </a:xfrm>
          <a:prstGeom prst="rect">
            <a:avLst/>
          </a:prstGeom>
        </p:spPr>
      </p:pic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C7B4FEBA-57C0-4AAE-B470-D67687B39DA4}"/>
              </a:ext>
            </a:extLst>
          </p:cNvPr>
          <p:cNvCxnSpPr>
            <a:stCxn id="3" idx="3"/>
            <a:endCxn id="2" idx="0"/>
          </p:cNvCxnSpPr>
          <p:nvPr/>
        </p:nvCxnSpPr>
        <p:spPr>
          <a:xfrm>
            <a:off x="6014551" y="4202413"/>
            <a:ext cx="1320056" cy="1268325"/>
          </a:xfrm>
          <a:prstGeom prst="bentConnector2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C49438A-1CB2-4BC4-9BF9-95298AD0F4B5}"/>
              </a:ext>
            </a:extLst>
          </p:cNvPr>
          <p:cNvSpPr/>
          <p:nvPr/>
        </p:nvSpPr>
        <p:spPr>
          <a:xfrm>
            <a:off x="6421925" y="3820669"/>
            <a:ext cx="2433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/>
              <a:t>RunPowerShellScript</a:t>
            </a:r>
            <a:endParaRPr lang="ja-JP" alt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65174651-0CB8-42F6-BBB3-EA90FC22F2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6502" y="5317947"/>
            <a:ext cx="1256665" cy="125666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C2217B9-72D0-4271-A44F-C845FF49FC7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1041"/>
          <a:stretch/>
        </p:blipFill>
        <p:spPr>
          <a:xfrm>
            <a:off x="5797827" y="5317959"/>
            <a:ext cx="992244" cy="125666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486C436D-73D4-4270-9746-EC83A96326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1429" y="5653157"/>
            <a:ext cx="586244" cy="586244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E25DAFD-65F3-48B9-B6F3-07E758A4AD73}"/>
              </a:ext>
            </a:extLst>
          </p:cNvPr>
          <p:cNvSpPr/>
          <p:nvPr/>
        </p:nvSpPr>
        <p:spPr>
          <a:xfrm>
            <a:off x="5450428" y="6253720"/>
            <a:ext cx="1087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Allow</a:t>
            </a:r>
            <a:r>
              <a:rPr lang="ja-JP" altLang="en-US" dirty="0"/>
              <a:t> </a:t>
            </a:r>
            <a:r>
              <a:rPr lang="en-US" altLang="ja-JP" dirty="0"/>
              <a:t>80</a:t>
            </a:r>
            <a:endParaRPr lang="ja-JP" altLang="en-US" dirty="0"/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5FA55192-C0DD-4CD2-BBD2-7B704AC99165}"/>
              </a:ext>
            </a:extLst>
          </p:cNvPr>
          <p:cNvCxnSpPr>
            <a:cxnSpLocks/>
            <a:stCxn id="4" idx="2"/>
            <a:endCxn id="9" idx="1"/>
          </p:cNvCxnSpPr>
          <p:nvPr/>
        </p:nvCxnSpPr>
        <p:spPr>
          <a:xfrm rot="16200000" flipH="1">
            <a:off x="3087892" y="4127670"/>
            <a:ext cx="1224584" cy="2412636"/>
          </a:xfrm>
          <a:prstGeom prst="bentConnector2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734F080-44F4-4987-B9A3-3BD1EE0A4E5F}"/>
              </a:ext>
            </a:extLst>
          </p:cNvPr>
          <p:cNvSpPr/>
          <p:nvPr/>
        </p:nvSpPr>
        <p:spPr>
          <a:xfrm>
            <a:off x="3351771" y="3616527"/>
            <a:ext cx="1063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TLS:443</a:t>
            </a:r>
            <a:endParaRPr lang="ja-JP" altLang="en-US" dirty="0"/>
          </a:p>
        </p:txBody>
      </p:sp>
      <p:pic>
        <p:nvPicPr>
          <p:cNvPr id="15" name="図 14" descr="シルエット が含まれている画像&#10;&#10;高い精度で生成された説明">
            <a:extLst>
              <a:ext uri="{FF2B5EF4-FFF2-40B4-BE49-F238E27FC236}">
                <a16:creationId xmlns:a16="http://schemas.microsoft.com/office/drawing/2014/main" id="{CF42C37A-8949-436B-88C0-50B325A247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6287" y="5556134"/>
            <a:ext cx="780290" cy="780290"/>
          </a:xfrm>
          <a:prstGeom prst="rect">
            <a:avLst/>
          </a:prstGeom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927B15A-6C69-4B3D-9A7A-6F0C181A038A}"/>
              </a:ext>
            </a:extLst>
          </p:cNvPr>
          <p:cNvSpPr/>
          <p:nvPr/>
        </p:nvSpPr>
        <p:spPr>
          <a:xfrm>
            <a:off x="3447566" y="5286258"/>
            <a:ext cx="1122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HTTP:80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3FD5676-1BCD-4D49-B2BB-EDE0EEB3604B}"/>
              </a:ext>
            </a:extLst>
          </p:cNvPr>
          <p:cNvSpPr/>
          <p:nvPr/>
        </p:nvSpPr>
        <p:spPr>
          <a:xfrm>
            <a:off x="4751314" y="3275909"/>
            <a:ext cx="1487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Azure Portal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9783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472CDD48-3EBA-4C7C-AC32-FF601E748F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666" t="7419" r="15496" b="87312"/>
          <a:stretch/>
        </p:blipFill>
        <p:spPr>
          <a:xfrm>
            <a:off x="5190976" y="1423220"/>
            <a:ext cx="3894032" cy="921774"/>
          </a:xfrm>
          <a:prstGeom prst="rect">
            <a:avLst/>
          </a:prstGeom>
        </p:spPr>
      </p:pic>
      <p:sp>
        <p:nvSpPr>
          <p:cNvPr id="3" name="楕円 2">
            <a:extLst>
              <a:ext uri="{FF2B5EF4-FFF2-40B4-BE49-F238E27FC236}">
                <a16:creationId xmlns:a16="http://schemas.microsoft.com/office/drawing/2014/main" id="{8E5527F4-9BD0-46CC-881D-B24401CC5AB4}"/>
              </a:ext>
            </a:extLst>
          </p:cNvPr>
          <p:cNvSpPr/>
          <p:nvPr/>
        </p:nvSpPr>
        <p:spPr>
          <a:xfrm>
            <a:off x="5755999" y="1535672"/>
            <a:ext cx="907026" cy="69687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>
              <a:solidFill>
                <a:schemeClr val="tx2"/>
              </a:solidFill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109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58</Words>
  <Application>Microsoft Office PowerPoint</Application>
  <PresentationFormat>ワイド画面</PresentationFormat>
  <Paragraphs>32</Paragraphs>
  <Slides>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游ゴシック</vt:lpstr>
      <vt:lpstr>游ゴシック Light</vt:lpstr>
      <vt:lpstr>Arial</vt:lpstr>
      <vt:lpstr>Segoe UI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7</cp:revision>
  <dcterms:created xsi:type="dcterms:W3CDTF">2018-11-11T04:05:12Z</dcterms:created>
  <dcterms:modified xsi:type="dcterms:W3CDTF">2018-11-13T00:07:48Z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ainaba@microsoft.com</vt:lpwstr>
  </property>
  <property fmtid="{D5CDD505-2E9C-101B-9397-08002B2CF9AE}" pid="5" name="MSIP_Label_f42aa342-8706-4288-bd11-ebb85995028c_SetDate">
    <vt:lpwstr>2018-11-11T04:05:32.2676266Z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