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00000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3" autoAdjust="0"/>
    <p:restoredTop sz="94660"/>
  </p:normalViewPr>
  <p:slideViewPr>
    <p:cSldViewPr snapToGrid="0">
      <p:cViewPr>
        <p:scale>
          <a:sx n="75" d="100"/>
          <a:sy n="75" d="100"/>
        </p:scale>
        <p:origin x="1240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A7757-3AF6-401A-94CC-33F7ABEC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C7EF7-CE3D-47C7-9DB2-D7DF34A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D8CF-C0BF-422F-9C5F-0F38513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B4F2E-BD49-4E38-8499-CE74224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3666B-61A8-4FCA-84D6-BE0E52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385E-C91C-4EF9-8CF8-D219A32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A6A6A-49B7-4AE7-9BCC-6204A0C1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07CB0-B103-4DD2-9FC7-ABDB9A2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E6820-31F3-4029-A8F9-3F0FE996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6F4C8-ABA2-4351-BF9A-F600980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35F5E0-B844-4538-8301-14FC54B2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E6BA-0F49-4218-A72C-DF5D83B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D93F1-D805-4597-8D6B-587A580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556FB-2017-4790-A756-95C97CE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E92A7-5595-44CB-A410-74333A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6650F-C89A-4E9B-8B32-0F296E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5950F-4541-4AE5-9BAC-D907A84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4886-A5D9-4A0A-9356-BCEAC9A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6EB-16BD-4288-8035-EE128D35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3288-F0B0-4A48-8410-9032847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9ECD0-6CB0-42C0-8875-E990AB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F2722-0038-4F3C-BBB4-FADE0D8B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DBED-44ED-4384-A488-3D44FED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0E98-4255-4311-9C88-EC893B1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A0231-3CBE-441A-AF37-3CC8FA6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A7AC2-20FA-434B-89BF-AF5FB58F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345A0-1505-4936-B34C-CBFF765A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8F9BB-425A-4BCD-8844-5370F6E2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09125-6B34-4E73-89F9-D42591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48E84-612A-44C5-91EF-34C38B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CC5D7-9B92-480C-8784-52F3AD20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097A-D5F7-49ED-B44E-AF50EF6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C152A-F27F-4FC1-BD3F-0642BCB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E463F-41CC-4B7A-B81A-5073F2E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10DA8E-A4C8-4A94-BC1B-95055A44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735E6-7496-43F3-8AED-2B997B68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6BFF3C-1AF7-4386-9924-E92EAC5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8FA396-E415-4E91-A46A-050D04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65EBC9-94D6-47C2-8A70-CF9D129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02582-866D-4171-A712-A0CA05A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A8E63-351B-403E-9091-036D6FA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859E2-61DE-479F-A133-976C273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13DEB1-D2A3-4F1E-A59C-E7DAE68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A2C8B-4AA2-4EA2-952D-7FB42F4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D4F1F2-9BCA-49EE-8430-F8530B5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300C3-49CF-42D5-BA4D-0B3D30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5CA4D-7A02-4CA1-8573-D74B33B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D5AC2-1CFD-432B-A84A-0CB2DE3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FFA2E-528E-4E53-8150-57E55FD1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559DC-0E81-4D7E-AC89-D34AF23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E1E03-6EF1-442C-8C1C-645F1C8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47881-7CA6-41D2-A10D-BE11048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28E9-231B-4AFE-9B29-CECE6C4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F4567E-4694-41C2-9779-067562420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7FAD7B-0CD6-4A70-B6AF-B3BD8CA0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A01D7-0662-4191-A979-8B0BA6D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44659-9D55-49F6-A527-5A88353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6D1F2-5441-429B-B400-B83041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901C19-60AD-4CA4-BC67-BE622A3D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3FF85-9CE1-4C90-9AF0-FD08F981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D248-394E-43D1-B82C-C3A5AE4A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57E-4AFE-4BD1-BBF5-F82B436F9863}" type="datetimeFigureOut">
              <a:rPr kumimoji="1" lang="ja-JP" altLang="en-US" smtClean="0"/>
              <a:t>2022/10/1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FF8D0-59CA-4C94-963E-AF470198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096F-6D88-4A41-BA5D-67B6140B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84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AC105DB-3C6B-C9DD-7EBE-8C4C83A94E1D}"/>
              </a:ext>
            </a:extLst>
          </p:cNvPr>
          <p:cNvSpPr/>
          <p:nvPr/>
        </p:nvSpPr>
        <p:spPr>
          <a:xfrm>
            <a:off x="199379" y="169333"/>
            <a:ext cx="13508154" cy="6527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C4DEC27-DB1E-CCD8-15CB-4D963C544E42}"/>
              </a:ext>
            </a:extLst>
          </p:cNvPr>
          <p:cNvSpPr/>
          <p:nvPr/>
        </p:nvSpPr>
        <p:spPr bwMode="auto">
          <a:xfrm>
            <a:off x="5741391" y="3960255"/>
            <a:ext cx="7732374" cy="6030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765" dirty="0">
                <a:solidFill>
                  <a:schemeClr val="tx2"/>
                </a:solidFill>
                <a:cs typeface="Segoe UI" pitchFamily="34" charset="0"/>
              </a:rPr>
              <a:t>Azure</a:t>
            </a:r>
            <a:r>
              <a:rPr lang="ja-JP" altLang="en-US" sz="1765" dirty="0">
                <a:solidFill>
                  <a:schemeClr val="tx2"/>
                </a:solidFill>
                <a:cs typeface="Segoe UI" pitchFamily="34" charset="0"/>
              </a:rPr>
              <a:t> </a:t>
            </a:r>
            <a:r>
              <a:rPr lang="en-US" altLang="ja-JP" sz="1765" dirty="0">
                <a:solidFill>
                  <a:schemeClr val="tx2"/>
                </a:solidFill>
                <a:cs typeface="Segoe UI" pitchFamily="34" charset="0"/>
              </a:rPr>
              <a:t>Platform</a:t>
            </a: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9ADC62D-2886-F6EC-C41B-506436D57FCB}"/>
              </a:ext>
            </a:extLst>
          </p:cNvPr>
          <p:cNvSpPr/>
          <p:nvPr/>
        </p:nvSpPr>
        <p:spPr bwMode="auto">
          <a:xfrm>
            <a:off x="6560521" y="1455184"/>
            <a:ext cx="1605227" cy="18032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7229BD7-7239-D728-B38E-2399A64C5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588" y="3615806"/>
            <a:ext cx="772326" cy="77232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A83414-1352-81F6-EC86-042EA4387EA4}"/>
              </a:ext>
            </a:extLst>
          </p:cNvPr>
          <p:cNvSpPr txBox="1"/>
          <p:nvPr/>
        </p:nvSpPr>
        <p:spPr>
          <a:xfrm>
            <a:off x="4441512" y="4513988"/>
            <a:ext cx="2439110" cy="6171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Portal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</a:t>
            </a:r>
            <a:b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Manager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D42958-C718-4B45-CF0A-4B6E3837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54" y="3340236"/>
            <a:ext cx="1739404" cy="173940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CE6EA4B-3BB0-659E-BF77-BD67EB52E8FD}"/>
              </a:ext>
            </a:extLst>
          </p:cNvPr>
          <p:cNvCxnSpPr/>
          <p:nvPr/>
        </p:nvCxnSpPr>
        <p:spPr>
          <a:xfrm>
            <a:off x="2139683" y="4239217"/>
            <a:ext cx="2965499" cy="1209"/>
          </a:xfrm>
          <a:prstGeom prst="straightConnector1">
            <a:avLst/>
          </a:prstGeom>
          <a:ln>
            <a:solidFill>
              <a:srgbClr val="2485C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412F166-F026-CF15-D914-AE74EE31E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5514" y="2039171"/>
            <a:ext cx="702115" cy="702115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821EB96-CC4D-7181-265B-38DC9D95411F}"/>
              </a:ext>
            </a:extLst>
          </p:cNvPr>
          <p:cNvCxnSpPr>
            <a:cxnSpLocks/>
          </p:cNvCxnSpPr>
          <p:nvPr/>
        </p:nvCxnSpPr>
        <p:spPr>
          <a:xfrm flipV="1">
            <a:off x="8965947" y="2765248"/>
            <a:ext cx="0" cy="1149976"/>
          </a:xfrm>
          <a:prstGeom prst="straightConnector1">
            <a:avLst/>
          </a:prstGeom>
          <a:ln>
            <a:solidFill>
              <a:srgbClr val="2485CE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2C5FE6-B223-1499-6DB8-F7002E3EF365}"/>
              </a:ext>
            </a:extLst>
          </p:cNvPr>
          <p:cNvSpPr txBox="1"/>
          <p:nvPr/>
        </p:nvSpPr>
        <p:spPr>
          <a:xfrm>
            <a:off x="2371767" y="4166375"/>
            <a:ext cx="2489067" cy="45516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https://portal.azure.com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F3A921-3075-9BD5-7E00-A40424CD7010}"/>
              </a:ext>
            </a:extLst>
          </p:cNvPr>
          <p:cNvCxnSpPr>
            <a:cxnSpLocks/>
          </p:cNvCxnSpPr>
          <p:nvPr/>
        </p:nvCxnSpPr>
        <p:spPr>
          <a:xfrm flipV="1">
            <a:off x="1862262" y="2545382"/>
            <a:ext cx="4366417" cy="14579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B088DB-C0F9-6DC7-7F8B-23C782A45724}"/>
              </a:ext>
            </a:extLst>
          </p:cNvPr>
          <p:cNvSpPr txBox="1"/>
          <p:nvPr/>
        </p:nvSpPr>
        <p:spPr>
          <a:xfrm rot="20376877">
            <a:off x="2064692" y="2731230"/>
            <a:ext cx="3214176" cy="69353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アプリの配置</a:t>
            </a:r>
            <a:endParaRPr lang="en-US" altLang="ja-JP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https://hoge.</a:t>
            </a:r>
            <a:r>
              <a:rPr lang="en-US" altLang="ja-JP" sz="1176" b="1" dirty="0">
                <a:solidFill>
                  <a:srgbClr val="FF0000"/>
                </a:solidFill>
              </a:rPr>
              <a:t>scm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.azurewebsites.net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3064077-0F64-AA23-7581-5231E2CC653E}"/>
              </a:ext>
            </a:extLst>
          </p:cNvPr>
          <p:cNvCxnSpPr>
            <a:cxnSpLocks/>
          </p:cNvCxnSpPr>
          <p:nvPr/>
        </p:nvCxnSpPr>
        <p:spPr>
          <a:xfrm>
            <a:off x="1842808" y="965107"/>
            <a:ext cx="4345939" cy="13444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19BD37-AA03-04AE-8F69-C8C6CE53A2D6}"/>
              </a:ext>
            </a:extLst>
          </p:cNvPr>
          <p:cNvSpPr txBox="1"/>
          <p:nvPr/>
        </p:nvSpPr>
        <p:spPr>
          <a:xfrm rot="1055131">
            <a:off x="2394904" y="1063765"/>
            <a:ext cx="3468229" cy="6941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アプリの利用</a:t>
            </a:r>
            <a:endParaRPr lang="en-US" altLang="ja-JP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https://hoge.azurewebsites.net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991A02-D5CE-1CFE-A82B-F9CDFF60325B}"/>
              </a:ext>
            </a:extLst>
          </p:cNvPr>
          <p:cNvSpPr txBox="1"/>
          <p:nvPr/>
        </p:nvSpPr>
        <p:spPr>
          <a:xfrm>
            <a:off x="312595" y="4924897"/>
            <a:ext cx="1545514" cy="45516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保守・運用</a:t>
            </a:r>
          </a:p>
        </p:txBody>
      </p:sp>
      <p:pic>
        <p:nvPicPr>
          <p:cNvPr id="18" name="図 17" descr="部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651EFE3-7555-01E3-1935-5720A3FFE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20" y="296190"/>
            <a:ext cx="1154271" cy="1154271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3B2C5D66-8328-1B54-D6BA-32CCD9FD319C}"/>
              </a:ext>
            </a:extLst>
          </p:cNvPr>
          <p:cNvSpPr/>
          <p:nvPr/>
        </p:nvSpPr>
        <p:spPr bwMode="auto">
          <a:xfrm>
            <a:off x="6286662" y="1947588"/>
            <a:ext cx="486469" cy="103448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765" dirty="0">
                <a:solidFill>
                  <a:schemeClr val="tx2"/>
                </a:solidFill>
                <a:cs typeface="Segoe UI" pitchFamily="34" charset="0"/>
              </a:rPr>
              <a:t>VPN</a:t>
            </a: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27C36988-9A83-9D23-2E38-138C560601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4903" y="5598512"/>
            <a:ext cx="772326" cy="77232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E1B8BB-8E5B-8D79-4AE3-9E5ED3B23C6A}"/>
              </a:ext>
            </a:extLst>
          </p:cNvPr>
          <p:cNvSpPr txBox="1"/>
          <p:nvPr/>
        </p:nvSpPr>
        <p:spPr>
          <a:xfrm>
            <a:off x="4441512" y="6337567"/>
            <a:ext cx="2439110" cy="45516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Active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Directory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4761688-1CF5-5A0B-B406-554EEA8E5511}"/>
              </a:ext>
            </a:extLst>
          </p:cNvPr>
          <p:cNvCxnSpPr>
            <a:cxnSpLocks/>
          </p:cNvCxnSpPr>
          <p:nvPr/>
        </p:nvCxnSpPr>
        <p:spPr>
          <a:xfrm>
            <a:off x="2140987" y="4561269"/>
            <a:ext cx="2964195" cy="1146941"/>
          </a:xfrm>
          <a:prstGeom prst="straightConnector1">
            <a:avLst/>
          </a:prstGeom>
          <a:ln>
            <a:solidFill>
              <a:srgbClr val="2485C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5BC0E83-58BB-8861-F329-0A4B5503884A}"/>
              </a:ext>
            </a:extLst>
          </p:cNvPr>
          <p:cNvSpPr txBox="1"/>
          <p:nvPr/>
        </p:nvSpPr>
        <p:spPr>
          <a:xfrm>
            <a:off x="2310851" y="5090110"/>
            <a:ext cx="2489067" cy="61810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ログイン</a:t>
            </a:r>
            <a:b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（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URL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多数のため省略）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ADF835E-CD95-A58D-0AC2-505A1EDD495B}"/>
              </a:ext>
            </a:extLst>
          </p:cNvPr>
          <p:cNvSpPr txBox="1"/>
          <p:nvPr/>
        </p:nvSpPr>
        <p:spPr>
          <a:xfrm>
            <a:off x="8360746" y="1675028"/>
            <a:ext cx="1251649" cy="455167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09B3EA-6D61-BC9A-836B-580626480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9470" y="1509019"/>
            <a:ext cx="435957" cy="435957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EB68AAE-7ADC-595B-29DE-1CC82E6AAD16}"/>
              </a:ext>
            </a:extLst>
          </p:cNvPr>
          <p:cNvSpPr txBox="1"/>
          <p:nvPr/>
        </p:nvSpPr>
        <p:spPr>
          <a:xfrm>
            <a:off x="6771714" y="1443640"/>
            <a:ext cx="1251649" cy="455167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F7AB4C3F-FBE0-3284-435A-02FDC210C5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62603" y="2097315"/>
            <a:ext cx="580260" cy="580260"/>
          </a:xfrm>
          <a:prstGeom prst="rect">
            <a:avLst/>
          </a:prstGeom>
        </p:spPr>
      </p:pic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BF39694-30A4-8E16-848F-191D270BAFCA}"/>
              </a:ext>
            </a:extLst>
          </p:cNvPr>
          <p:cNvCxnSpPr/>
          <p:nvPr/>
        </p:nvCxnSpPr>
        <p:spPr>
          <a:xfrm>
            <a:off x="7950332" y="2383876"/>
            <a:ext cx="637533" cy="0"/>
          </a:xfrm>
          <a:prstGeom prst="line">
            <a:avLst/>
          </a:prstGeom>
          <a:ln w="28575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C673157-9867-AC55-C898-EACB45ABA8A1}"/>
              </a:ext>
            </a:extLst>
          </p:cNvPr>
          <p:cNvSpPr txBox="1"/>
          <p:nvPr/>
        </p:nvSpPr>
        <p:spPr>
          <a:xfrm>
            <a:off x="7060528" y="2602564"/>
            <a:ext cx="1251649" cy="618100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 Endpoint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84A90-98DC-2ECA-C537-2968257FA7EA}"/>
              </a:ext>
            </a:extLst>
          </p:cNvPr>
          <p:cNvSpPr txBox="1"/>
          <p:nvPr/>
        </p:nvSpPr>
        <p:spPr>
          <a:xfrm>
            <a:off x="199379" y="1438916"/>
            <a:ext cx="1545514" cy="45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アプリの利用者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AD039E-613B-B025-530C-298594277522}"/>
              </a:ext>
            </a:extLst>
          </p:cNvPr>
          <p:cNvSpPr txBox="1"/>
          <p:nvPr/>
        </p:nvSpPr>
        <p:spPr>
          <a:xfrm>
            <a:off x="8711804" y="3437666"/>
            <a:ext cx="1251649" cy="45431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構築・管理</a:t>
            </a:r>
            <a:endParaRPr lang="en-US" altLang="ja-JP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EAAA6851-AFF4-565B-4940-7B1A98FC69CC}"/>
              </a:ext>
            </a:extLst>
          </p:cNvPr>
          <p:cNvSpPr/>
          <p:nvPr/>
        </p:nvSpPr>
        <p:spPr>
          <a:xfrm>
            <a:off x="9710693" y="1339557"/>
            <a:ext cx="3763069" cy="2000679"/>
          </a:xfrm>
          <a:prstGeom prst="wedgeRoundRectCallout">
            <a:avLst>
              <a:gd name="adj1" fmla="val -67887"/>
              <a:gd name="adj2" fmla="val 302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Kudu ZipDeploy - Visual Studio Marketplace">
            <a:extLst>
              <a:ext uri="{FF2B5EF4-FFF2-40B4-BE49-F238E27FC236}">
                <a16:creationId xmlns:a16="http://schemas.microsoft.com/office/drawing/2014/main" id="{EC2703B2-AC34-8A4A-F5F5-0962150EA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692" y="2399853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円柱 32">
            <a:extLst>
              <a:ext uri="{FF2B5EF4-FFF2-40B4-BE49-F238E27FC236}">
                <a16:creationId xmlns:a16="http://schemas.microsoft.com/office/drawing/2014/main" id="{01B17C4A-2078-CB10-1568-BFD48785BC4D}"/>
              </a:ext>
            </a:extLst>
          </p:cNvPr>
          <p:cNvSpPr/>
          <p:nvPr/>
        </p:nvSpPr>
        <p:spPr>
          <a:xfrm>
            <a:off x="12130438" y="1914672"/>
            <a:ext cx="956946" cy="93840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3054A62C-BBC5-A531-4416-538B3AEC2E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432" y="2186729"/>
            <a:ext cx="514286" cy="581538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1524250-6FD4-EB58-5020-0932116AE2E1}"/>
              </a:ext>
            </a:extLst>
          </p:cNvPr>
          <p:cNvSpPr/>
          <p:nvPr/>
        </p:nvSpPr>
        <p:spPr>
          <a:xfrm>
            <a:off x="10364676" y="1564517"/>
            <a:ext cx="136413" cy="1441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F7F8F1A-6457-72B2-2F6A-3552A730DC00}"/>
              </a:ext>
            </a:extLst>
          </p:cNvPr>
          <p:cNvSpPr/>
          <p:nvPr/>
        </p:nvSpPr>
        <p:spPr>
          <a:xfrm>
            <a:off x="10513692" y="1710397"/>
            <a:ext cx="1101503" cy="570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w3wp.exe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5409F90-B3EA-D8F9-8FE8-CD9540C5D402}"/>
              </a:ext>
            </a:extLst>
          </p:cNvPr>
          <p:cNvSpPr txBox="1"/>
          <p:nvPr/>
        </p:nvSpPr>
        <p:spPr>
          <a:xfrm>
            <a:off x="10149788" y="2979405"/>
            <a:ext cx="1251649" cy="45431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kudu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CEDB6DE-503B-988C-C173-571D926E3316}"/>
              </a:ext>
            </a:extLst>
          </p:cNvPr>
          <p:cNvCxnSpPr>
            <a:cxnSpLocks/>
          </p:cNvCxnSpPr>
          <p:nvPr/>
        </p:nvCxnSpPr>
        <p:spPr>
          <a:xfrm flipV="1">
            <a:off x="6832935" y="2579764"/>
            <a:ext cx="487633" cy="223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90028A8-BFCC-FE82-219C-5D49DFF58E4C}"/>
              </a:ext>
            </a:extLst>
          </p:cNvPr>
          <p:cNvCxnSpPr>
            <a:cxnSpLocks/>
          </p:cNvCxnSpPr>
          <p:nvPr/>
        </p:nvCxnSpPr>
        <p:spPr>
          <a:xfrm flipV="1">
            <a:off x="9855615" y="2757203"/>
            <a:ext cx="590036" cy="223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0ADAE99-4DAD-E5F2-0F5C-E64D2EFA2B5C}"/>
              </a:ext>
            </a:extLst>
          </p:cNvPr>
          <p:cNvCxnSpPr>
            <a:cxnSpLocks/>
          </p:cNvCxnSpPr>
          <p:nvPr/>
        </p:nvCxnSpPr>
        <p:spPr>
          <a:xfrm flipV="1">
            <a:off x="11315800" y="2545382"/>
            <a:ext cx="814638" cy="2595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0813204-142F-0DCE-744F-670203F1C43F}"/>
              </a:ext>
            </a:extLst>
          </p:cNvPr>
          <p:cNvCxnSpPr>
            <a:cxnSpLocks/>
          </p:cNvCxnSpPr>
          <p:nvPr/>
        </p:nvCxnSpPr>
        <p:spPr>
          <a:xfrm>
            <a:off x="6828085" y="2324038"/>
            <a:ext cx="485346" cy="2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2DEF088-1046-070A-AD9F-472FF3A0BA8C}"/>
              </a:ext>
            </a:extLst>
          </p:cNvPr>
          <p:cNvCxnSpPr>
            <a:cxnSpLocks/>
          </p:cNvCxnSpPr>
          <p:nvPr/>
        </p:nvCxnSpPr>
        <p:spPr>
          <a:xfrm>
            <a:off x="9902514" y="2022516"/>
            <a:ext cx="485346" cy="2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A09F9D1-F23B-8150-53A3-6D0D202FBB8F}"/>
              </a:ext>
            </a:extLst>
          </p:cNvPr>
          <p:cNvCxnSpPr>
            <a:cxnSpLocks/>
          </p:cNvCxnSpPr>
          <p:nvPr/>
        </p:nvCxnSpPr>
        <p:spPr>
          <a:xfrm>
            <a:off x="11540768" y="1971234"/>
            <a:ext cx="602413" cy="3026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939B6A-DB3D-3DF3-6524-465C15476EF3}"/>
              </a:ext>
            </a:extLst>
          </p:cNvPr>
          <p:cNvSpPr txBox="1"/>
          <p:nvPr/>
        </p:nvSpPr>
        <p:spPr>
          <a:xfrm>
            <a:off x="11418016" y="2834683"/>
            <a:ext cx="2224076" cy="45431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C:\home\site\wwwroot</a:t>
            </a:r>
          </a:p>
        </p:txBody>
      </p:sp>
    </p:spTree>
    <p:extLst>
      <p:ext uri="{BB962C8B-B14F-4D97-AF65-F5344CB8AC3E}">
        <p14:creationId xmlns:p14="http://schemas.microsoft.com/office/powerpoint/2010/main" val="95480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744A2A-E965-4DD3-625A-CF4085A55B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21"/>
          <a:stretch/>
        </p:blipFill>
        <p:spPr>
          <a:xfrm>
            <a:off x="1057984" y="1811866"/>
            <a:ext cx="10076033" cy="4076353"/>
          </a:xfrm>
          <a:prstGeom prst="rect">
            <a:avLst/>
          </a:prstGeom>
        </p:spPr>
      </p:pic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13BE36BF-5918-2CF6-5218-FB53BF80F3E6}"/>
              </a:ext>
            </a:extLst>
          </p:cNvPr>
          <p:cNvSpPr/>
          <p:nvPr/>
        </p:nvSpPr>
        <p:spPr>
          <a:xfrm>
            <a:off x="4369605" y="3606799"/>
            <a:ext cx="5214661" cy="2370666"/>
          </a:xfrm>
          <a:prstGeom prst="wedgeRoundRectCallout">
            <a:avLst>
              <a:gd name="adj1" fmla="val -72228"/>
              <a:gd name="adj2" fmla="val -53929"/>
              <a:gd name="adj3" fmla="val 16667"/>
            </a:avLst>
          </a:prstGeom>
          <a:solidFill>
            <a:srgbClr val="ED7D31">
              <a:alpha val="63922"/>
            </a:srgb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en-US" altLang="ja-JP" dirty="0"/>
          </a:p>
          <a:p>
            <a:r>
              <a:rPr lang="en-US" altLang="ja-JP" dirty="0"/>
              <a:t>PUT /</a:t>
            </a:r>
            <a:r>
              <a:rPr lang="en-US" altLang="ja-JP" dirty="0" err="1"/>
              <a:t>api</a:t>
            </a:r>
            <a:r>
              <a:rPr lang="en-US" altLang="ja-JP" dirty="0"/>
              <a:t>/</a:t>
            </a:r>
            <a:r>
              <a:rPr lang="en-US" altLang="ja-JP" dirty="0" err="1"/>
              <a:t>zipdeploy</a:t>
            </a:r>
            <a:r>
              <a:rPr lang="en-US" altLang="ja-JP" dirty="0"/>
              <a:t> HTTP/1.1</a:t>
            </a:r>
          </a:p>
          <a:p>
            <a:r>
              <a:rPr kumimoji="1" lang="en-US" altLang="ja-JP" dirty="0"/>
              <a:t>Host: hoge.sc</a:t>
            </a:r>
            <a:r>
              <a:rPr lang="en-US" altLang="ja-JP" dirty="0"/>
              <a:t>m.azurewebsite.net</a:t>
            </a:r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Authorization: Basic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username:password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b="1" dirty="0">
              <a:solidFill>
                <a:schemeClr val="tx1"/>
              </a:solidFill>
            </a:endParaRPr>
          </a:p>
          <a:p>
            <a:r>
              <a:rPr lang="ja-JP" altLang="en-US">
                <a:solidFill>
                  <a:schemeClr val="tx1"/>
                </a:solidFill>
              </a:rPr>
              <a:t>・・・ </a:t>
            </a:r>
            <a:r>
              <a:rPr lang="en-US" altLang="ja-JP">
                <a:solidFill>
                  <a:schemeClr val="tx1"/>
                </a:solidFill>
              </a:rPr>
              <a:t>ZIP </a:t>
            </a:r>
            <a:r>
              <a:rPr lang="ja-JP" altLang="en-US" dirty="0">
                <a:solidFill>
                  <a:schemeClr val="tx1"/>
                </a:solidFill>
              </a:rPr>
              <a:t>ファイルのデータ・・・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0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B1078E1-96FE-F339-2AB7-F337B93A7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76" y="1003175"/>
            <a:ext cx="7741048" cy="4851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51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11B9F46-2F39-8889-8CC9-12F574B0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12" y="494733"/>
            <a:ext cx="10108044" cy="1347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E462ADD-8811-22C8-1B5C-80B392B3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26" y="2014402"/>
            <a:ext cx="6413548" cy="2408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AB024B36-2781-5916-138C-1F449A3303F8}"/>
              </a:ext>
            </a:extLst>
          </p:cNvPr>
          <p:cNvSpPr/>
          <p:nvPr/>
        </p:nvSpPr>
        <p:spPr>
          <a:xfrm>
            <a:off x="7484533" y="903201"/>
            <a:ext cx="1583267" cy="7027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07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FE1510-4CF3-DF0B-983F-0D65B8EF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71" y="250761"/>
            <a:ext cx="8268125" cy="249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C9E249F-8A24-1039-A9A1-6A19890D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71" y="3100090"/>
            <a:ext cx="4966709" cy="2022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8E133B6-A4AC-C8F8-6BE8-A30997BE8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5" r="13624" b="41851"/>
          <a:stretch/>
        </p:blipFill>
        <p:spPr>
          <a:xfrm>
            <a:off x="5944616" y="3100090"/>
            <a:ext cx="6840051" cy="347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32440499-D9E1-B392-C4B2-EDF09310F38A}"/>
              </a:ext>
            </a:extLst>
          </p:cNvPr>
          <p:cNvSpPr/>
          <p:nvPr/>
        </p:nvSpPr>
        <p:spPr>
          <a:xfrm>
            <a:off x="3623733" y="3938625"/>
            <a:ext cx="1583267" cy="396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2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109</Words>
  <Application>Microsoft Office PowerPoint</Application>
  <PresentationFormat>ワイド画面</PresentationFormat>
  <Paragraphs>25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71</cp:revision>
  <dcterms:created xsi:type="dcterms:W3CDTF">2021-03-22T08:07:22Z</dcterms:created>
  <dcterms:modified xsi:type="dcterms:W3CDTF">2022-10-01T00:05:41Z</dcterms:modified>
</cp:coreProperties>
</file>