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72" r:id="rId1"/>
  </p:sldMasterIdLst>
  <p:notesMasterIdLst>
    <p:notesMasterId r:id="rId6"/>
  </p:notesMasterIdLst>
  <p:sldIdLst>
    <p:sldId id="302" r:id="rId2"/>
    <p:sldId id="303" r:id="rId3"/>
    <p:sldId id="304" r:id="rId4"/>
    <p:sldId id="305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413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24" y="1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530B-0500-41DE-BD93-13268011408D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9FF2-8B5E-46D6-888F-B2EDB99C2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6941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1754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090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3639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00982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293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982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6042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90186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88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705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2020/2/4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4017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D4AFCCD-F28B-2F42-833D-86D909FF74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1384" y="2500323"/>
            <a:ext cx="852170" cy="852170"/>
          </a:xfrm>
          <a:prstGeom prst="rect">
            <a:avLst/>
          </a:prstGeom>
        </p:spPr>
      </p:pic>
      <p:sp>
        <p:nvSpPr>
          <p:cNvPr id="8" name="角丸四角形 7">
            <a:extLst>
              <a:ext uri="{FF2B5EF4-FFF2-40B4-BE49-F238E27FC236}">
                <a16:creationId xmlns:a16="http://schemas.microsoft.com/office/drawing/2014/main" id="{C04BF06B-C421-0A44-AE64-63E14AAC47C4}"/>
              </a:ext>
            </a:extLst>
          </p:cNvPr>
          <p:cNvSpPr/>
          <p:nvPr/>
        </p:nvSpPr>
        <p:spPr>
          <a:xfrm>
            <a:off x="1480929" y="4353339"/>
            <a:ext cx="4701209" cy="149087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3296291-9DA6-5D49-85B5-8B601FB0D9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4886" y="5333698"/>
            <a:ext cx="774700" cy="774700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8D347BC5-7403-0447-990E-E95E7173F1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03199" y="4604873"/>
            <a:ext cx="518280" cy="767123"/>
          </a:xfrm>
          <a:prstGeom prst="rect">
            <a:avLst/>
          </a:prstGeom>
        </p:spPr>
      </p:pic>
      <p:pic>
        <p:nvPicPr>
          <p:cNvPr id="12" name="図 11">
            <a:extLst>
              <a:ext uri="{FF2B5EF4-FFF2-40B4-BE49-F238E27FC236}">
                <a16:creationId xmlns:a16="http://schemas.microsoft.com/office/drawing/2014/main" id="{B5451D4F-F7D4-DB4D-BF90-4487C408CDD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7248" y="2536702"/>
            <a:ext cx="774700" cy="774700"/>
          </a:xfrm>
          <a:prstGeom prst="rect">
            <a:avLst/>
          </a:prstGeom>
        </p:spPr>
      </p:pic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3E4BFD5-B3EC-D149-8DB2-2559290F8EBE}"/>
              </a:ext>
            </a:extLst>
          </p:cNvPr>
          <p:cNvSpPr txBox="1"/>
          <p:nvPr/>
        </p:nvSpPr>
        <p:spPr>
          <a:xfrm>
            <a:off x="3994938" y="5414519"/>
            <a:ext cx="9700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SQL Server</a:t>
            </a:r>
            <a:endParaRPr kumimoji="1" lang="ja-JP" altLang="en-US" sz="140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2011294F-8D6F-6544-B021-08CE6254DA06}"/>
              </a:ext>
            </a:extLst>
          </p:cNvPr>
          <p:cNvSpPr txBox="1"/>
          <p:nvPr/>
        </p:nvSpPr>
        <p:spPr>
          <a:xfrm>
            <a:off x="5016226" y="2249329"/>
            <a:ext cx="9716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Azure Blob</a:t>
            </a:r>
            <a:endParaRPr kumimoji="1" lang="ja-JP" altLang="en-US" sz="1400"/>
          </a:p>
        </p:txBody>
      </p:sp>
      <p:sp>
        <p:nvSpPr>
          <p:cNvPr id="15" name="角丸四角形 14">
            <a:extLst>
              <a:ext uri="{FF2B5EF4-FFF2-40B4-BE49-F238E27FC236}">
                <a16:creationId xmlns:a16="http://schemas.microsoft.com/office/drawing/2014/main" id="{5655BF0E-1B4C-2B47-B24A-A366237218A6}"/>
              </a:ext>
            </a:extLst>
          </p:cNvPr>
          <p:cNvSpPr/>
          <p:nvPr/>
        </p:nvSpPr>
        <p:spPr>
          <a:xfrm>
            <a:off x="1480929" y="2036478"/>
            <a:ext cx="4701209" cy="1490870"/>
          </a:xfrm>
          <a:prstGeom prst="roundRect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155DA99-D95E-8141-AD50-47A120690DA2}"/>
              </a:ext>
            </a:extLst>
          </p:cNvPr>
          <p:cNvSpPr txBox="1"/>
          <p:nvPr/>
        </p:nvSpPr>
        <p:spPr>
          <a:xfrm>
            <a:off x="2982449" y="2180502"/>
            <a:ext cx="1184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SQL Database</a:t>
            </a:r>
            <a:endParaRPr kumimoji="1" lang="ja-JP" altLang="en-US" sz="1400"/>
          </a:p>
        </p:txBody>
      </p:sp>
      <p:cxnSp>
        <p:nvCxnSpPr>
          <p:cNvPr id="18" name="カギ線コネクタ 17">
            <a:extLst>
              <a:ext uri="{FF2B5EF4-FFF2-40B4-BE49-F238E27FC236}">
                <a16:creationId xmlns:a16="http://schemas.microsoft.com/office/drawing/2014/main" id="{72A04AF5-DA66-4E49-A961-2C0072F4413C}"/>
              </a:ext>
            </a:extLst>
          </p:cNvPr>
          <p:cNvCxnSpPr>
            <a:stCxn id="10" idx="3"/>
            <a:endCxn id="5" idx="2"/>
          </p:cNvCxnSpPr>
          <p:nvPr/>
        </p:nvCxnSpPr>
        <p:spPr>
          <a:xfrm flipV="1">
            <a:off x="4721479" y="3352493"/>
            <a:ext cx="785990" cy="1635942"/>
          </a:xfrm>
          <a:prstGeom prst="bentConnector2">
            <a:avLst/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カギ線コネクタ 18">
            <a:extLst>
              <a:ext uri="{FF2B5EF4-FFF2-40B4-BE49-F238E27FC236}">
                <a16:creationId xmlns:a16="http://schemas.microsoft.com/office/drawing/2014/main" id="{E11120CB-F5A3-5F4A-B03A-8AD231C4A6E9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rot="10800000">
            <a:off x="3961948" y="2924052"/>
            <a:ext cx="1119436" cy="2356"/>
          </a:xfrm>
          <a:prstGeom prst="bentConnector3">
            <a:avLst>
              <a:gd name="adj1" fmla="val 50000"/>
            </a:avLst>
          </a:prstGeom>
          <a:ln w="28575"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6635B17-DAFC-C740-84CC-3D5775B0B654}"/>
              </a:ext>
            </a:extLst>
          </p:cNvPr>
          <p:cNvSpPr txBox="1"/>
          <p:nvPr/>
        </p:nvSpPr>
        <p:spPr>
          <a:xfrm>
            <a:off x="5506710" y="3840103"/>
            <a:ext cx="712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Backup</a:t>
            </a:r>
            <a:endParaRPr kumimoji="1" lang="ja-JP" altLang="en-US" sz="140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E72E1EA-8EEA-5741-954D-875F55139B42}"/>
              </a:ext>
            </a:extLst>
          </p:cNvPr>
          <p:cNvSpPr txBox="1"/>
          <p:nvPr/>
        </p:nvSpPr>
        <p:spPr>
          <a:xfrm>
            <a:off x="4091692" y="2611845"/>
            <a:ext cx="7412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Restore</a:t>
            </a:r>
            <a:endParaRPr kumimoji="1" lang="ja-JP" altLang="en-US" sz="1400"/>
          </a:p>
        </p:txBody>
      </p:sp>
      <p:sp>
        <p:nvSpPr>
          <p:cNvPr id="25" name="角丸四角形吹き出し 24">
            <a:extLst>
              <a:ext uri="{FF2B5EF4-FFF2-40B4-BE49-F238E27FC236}">
                <a16:creationId xmlns:a16="http://schemas.microsoft.com/office/drawing/2014/main" id="{C5644EE1-DDC4-1148-B004-70A260DF66F7}"/>
              </a:ext>
            </a:extLst>
          </p:cNvPr>
          <p:cNvSpPr/>
          <p:nvPr/>
        </p:nvSpPr>
        <p:spPr>
          <a:xfrm>
            <a:off x="6433929" y="2110617"/>
            <a:ext cx="1878495" cy="852170"/>
          </a:xfrm>
          <a:prstGeom prst="wedgeRoundRectCallout">
            <a:avLst>
              <a:gd name="adj1" fmla="val -82197"/>
              <a:gd name="adj2" fmla="val 62500"/>
              <a:gd name="adj3" fmla="val 16667"/>
            </a:avLst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7" name="図 26">
            <a:extLst>
              <a:ext uri="{FF2B5EF4-FFF2-40B4-BE49-F238E27FC236}">
                <a16:creationId xmlns:a16="http://schemas.microsoft.com/office/drawing/2014/main" id="{AB0C2125-9CE6-FB44-A730-CEBB01901B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41951" y="2273318"/>
            <a:ext cx="270769" cy="580219"/>
          </a:xfrm>
          <a:prstGeom prst="rect">
            <a:avLst/>
          </a:prstGeom>
        </p:spPr>
      </p:pic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9B0E54B-2604-7F43-BCA5-12F9A3871827}"/>
              </a:ext>
            </a:extLst>
          </p:cNvPr>
          <p:cNvSpPr txBox="1"/>
          <p:nvPr/>
        </p:nvSpPr>
        <p:spPr>
          <a:xfrm>
            <a:off x="7016154" y="2409538"/>
            <a:ext cx="8548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 err="1"/>
              <a:t>hoge.bak</a:t>
            </a:r>
            <a:endParaRPr kumimoji="1" lang="ja-JP" altLang="en-US" sz="1400"/>
          </a:p>
        </p:txBody>
      </p:sp>
      <p:pic>
        <p:nvPicPr>
          <p:cNvPr id="32" name="図 31">
            <a:extLst>
              <a:ext uri="{FF2B5EF4-FFF2-40B4-BE49-F238E27FC236}">
                <a16:creationId xmlns:a16="http://schemas.microsoft.com/office/drawing/2014/main" id="{A1DA31BC-2C90-544A-B8F0-6F2123D45C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3342" y="4808516"/>
            <a:ext cx="841695" cy="805277"/>
          </a:xfrm>
          <a:prstGeom prst="rect">
            <a:avLst/>
          </a:prstGeom>
        </p:spPr>
      </p:pic>
      <p:pic>
        <p:nvPicPr>
          <p:cNvPr id="34" name="図 33">
            <a:extLst>
              <a:ext uri="{FF2B5EF4-FFF2-40B4-BE49-F238E27FC236}">
                <a16:creationId xmlns:a16="http://schemas.microsoft.com/office/drawing/2014/main" id="{F5A2A5E4-DF39-D845-87F4-F3F3306C92A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38138" y="1550420"/>
            <a:ext cx="852798" cy="852798"/>
          </a:xfrm>
          <a:prstGeom prst="rect">
            <a:avLst/>
          </a:prstGeom>
        </p:spPr>
      </p:pic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2378757D-36C5-6341-8390-602D3CFF759F}"/>
              </a:ext>
            </a:extLst>
          </p:cNvPr>
          <p:cNvSpPr txBox="1"/>
          <p:nvPr/>
        </p:nvSpPr>
        <p:spPr>
          <a:xfrm>
            <a:off x="1871594" y="1724737"/>
            <a:ext cx="13487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Microsoft Azure</a:t>
            </a:r>
            <a:endParaRPr kumimoji="1" lang="ja-JP" altLang="en-US" sz="140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77674E2-724F-F242-A8C7-F8A6CAD82B02}"/>
              </a:ext>
            </a:extLst>
          </p:cNvPr>
          <p:cNvSpPr txBox="1"/>
          <p:nvPr/>
        </p:nvSpPr>
        <p:spPr>
          <a:xfrm>
            <a:off x="1735679" y="5844571"/>
            <a:ext cx="10399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On-Premise</a:t>
            </a:r>
            <a:endParaRPr kumimoji="1" lang="ja-JP" altLang="en-US" sz="1400"/>
          </a:p>
        </p:txBody>
      </p:sp>
      <p:pic>
        <p:nvPicPr>
          <p:cNvPr id="38" name="図 37">
            <a:extLst>
              <a:ext uri="{FF2B5EF4-FFF2-40B4-BE49-F238E27FC236}">
                <a16:creationId xmlns:a16="http://schemas.microsoft.com/office/drawing/2014/main" id="{6594B9D9-90A1-EF49-8BA1-64E496D421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45332" y="4960246"/>
            <a:ext cx="504686" cy="684062"/>
          </a:xfrm>
          <a:prstGeom prst="rect">
            <a:avLst/>
          </a:prstGeom>
        </p:spPr>
      </p:pic>
      <p:cxnSp>
        <p:nvCxnSpPr>
          <p:cNvPr id="48" name="曲線コネクタ 47">
            <a:extLst>
              <a:ext uri="{FF2B5EF4-FFF2-40B4-BE49-F238E27FC236}">
                <a16:creationId xmlns:a16="http://schemas.microsoft.com/office/drawing/2014/main" id="{B67E5AFC-34E4-7F4C-816A-1882D91D497F}"/>
              </a:ext>
            </a:extLst>
          </p:cNvPr>
          <p:cNvCxnSpPr>
            <a:stCxn id="32" idx="3"/>
            <a:endCxn id="10" idx="1"/>
          </p:cNvCxnSpPr>
          <p:nvPr/>
        </p:nvCxnSpPr>
        <p:spPr>
          <a:xfrm flipV="1">
            <a:off x="3065037" y="4988435"/>
            <a:ext cx="1138162" cy="222720"/>
          </a:xfrm>
          <a:prstGeom prst="curvedConnector3">
            <a:avLst/>
          </a:prstGeom>
          <a:ln w="28575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9" name="曲線コネクタ 48">
            <a:extLst>
              <a:ext uri="{FF2B5EF4-FFF2-40B4-BE49-F238E27FC236}">
                <a16:creationId xmlns:a16="http://schemas.microsoft.com/office/drawing/2014/main" id="{35346BFF-3240-5A4F-A138-3DB8298ED746}"/>
              </a:ext>
            </a:extLst>
          </p:cNvPr>
          <p:cNvCxnSpPr>
            <a:cxnSpLocks/>
            <a:stCxn id="32" idx="3"/>
            <a:endCxn id="12" idx="2"/>
          </p:cNvCxnSpPr>
          <p:nvPr/>
        </p:nvCxnSpPr>
        <p:spPr>
          <a:xfrm flipV="1">
            <a:off x="3065037" y="3311402"/>
            <a:ext cx="509561" cy="1899753"/>
          </a:xfrm>
          <a:prstGeom prst="curvedConnector2">
            <a:avLst/>
          </a:prstGeom>
          <a:ln w="28575">
            <a:prstDash val="dash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62FA1AC-9F4E-9343-81F7-A42FF4E75745}"/>
              </a:ext>
            </a:extLst>
          </p:cNvPr>
          <p:cNvSpPr txBox="1"/>
          <p:nvPr/>
        </p:nvSpPr>
        <p:spPr>
          <a:xfrm>
            <a:off x="2824824" y="3812101"/>
            <a:ext cx="5437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/>
              <a:t>操作</a:t>
            </a:r>
          </a:p>
        </p:txBody>
      </p:sp>
    </p:spTree>
    <p:extLst>
      <p:ext uri="{BB962C8B-B14F-4D97-AF65-F5344CB8AC3E}">
        <p14:creationId xmlns:p14="http://schemas.microsoft.com/office/powerpoint/2010/main" val="39508945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>
            <a:extLst>
              <a:ext uri="{FF2B5EF4-FFF2-40B4-BE49-F238E27FC236}">
                <a16:creationId xmlns:a16="http://schemas.microsoft.com/office/drawing/2014/main" id="{D3940A4F-D9CA-0242-9EC7-ADBA9A4B87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450" y="1511300"/>
            <a:ext cx="6515100" cy="3835400"/>
          </a:xfrm>
          <a:prstGeom prst="rect">
            <a:avLst/>
          </a:prstGeom>
        </p:spPr>
      </p:pic>
      <p:sp>
        <p:nvSpPr>
          <p:cNvPr id="3" name="円/楕円 2">
            <a:extLst>
              <a:ext uri="{FF2B5EF4-FFF2-40B4-BE49-F238E27FC236}">
                <a16:creationId xmlns:a16="http://schemas.microsoft.com/office/drawing/2014/main" id="{65ED8FDD-3763-B344-B8E7-FC94AA885A6B}"/>
              </a:ext>
            </a:extLst>
          </p:cNvPr>
          <p:cNvSpPr/>
          <p:nvPr/>
        </p:nvSpPr>
        <p:spPr>
          <a:xfrm>
            <a:off x="3008415" y="4472228"/>
            <a:ext cx="1199408" cy="3649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7C44EB0B-4D10-2F49-9CE0-B7CEBF2599E6}"/>
              </a:ext>
            </a:extLst>
          </p:cNvPr>
          <p:cNvSpPr/>
          <p:nvPr/>
        </p:nvSpPr>
        <p:spPr>
          <a:xfrm>
            <a:off x="5022483" y="1962810"/>
            <a:ext cx="901133" cy="4014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94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図 13">
            <a:extLst>
              <a:ext uri="{FF2B5EF4-FFF2-40B4-BE49-F238E27FC236}">
                <a16:creationId xmlns:a16="http://schemas.microsoft.com/office/drawing/2014/main" id="{0758DBF8-7380-DB4C-9533-DE75CF31E7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" y="77724"/>
            <a:ext cx="10680700" cy="3886200"/>
          </a:xfrm>
          <a:prstGeom prst="rect">
            <a:avLst/>
          </a:prstGeom>
        </p:spPr>
      </p:pic>
      <p:sp>
        <p:nvSpPr>
          <p:cNvPr id="3" name="円/楕円 2">
            <a:extLst>
              <a:ext uri="{FF2B5EF4-FFF2-40B4-BE49-F238E27FC236}">
                <a16:creationId xmlns:a16="http://schemas.microsoft.com/office/drawing/2014/main" id="{015B2DFB-5091-2D4E-BE33-A5291AC80DE4}"/>
              </a:ext>
            </a:extLst>
          </p:cNvPr>
          <p:cNvSpPr/>
          <p:nvPr/>
        </p:nvSpPr>
        <p:spPr>
          <a:xfrm>
            <a:off x="345463" y="2979209"/>
            <a:ext cx="1744594" cy="4014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円/楕円 3">
            <a:extLst>
              <a:ext uri="{FF2B5EF4-FFF2-40B4-BE49-F238E27FC236}">
                <a16:creationId xmlns:a16="http://schemas.microsoft.com/office/drawing/2014/main" id="{38C50132-9361-F84B-8ECF-684F07305F82}"/>
              </a:ext>
            </a:extLst>
          </p:cNvPr>
          <p:cNvSpPr/>
          <p:nvPr/>
        </p:nvSpPr>
        <p:spPr>
          <a:xfrm>
            <a:off x="3276689" y="1433438"/>
            <a:ext cx="1744594" cy="401495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7A4F13F0-07B3-474B-9112-67B7F5DEB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0056" y="2820051"/>
            <a:ext cx="5308600" cy="2933700"/>
          </a:xfrm>
          <a:prstGeom prst="rect">
            <a:avLst/>
          </a:prstGeom>
        </p:spPr>
      </p:pic>
      <p:sp>
        <p:nvSpPr>
          <p:cNvPr id="6" name="円/楕円 5">
            <a:extLst>
              <a:ext uri="{FF2B5EF4-FFF2-40B4-BE49-F238E27FC236}">
                <a16:creationId xmlns:a16="http://schemas.microsoft.com/office/drawing/2014/main" id="{58383EC9-B238-FF4C-81B9-5FDF61941EF0}"/>
              </a:ext>
            </a:extLst>
          </p:cNvPr>
          <p:cNvSpPr/>
          <p:nvPr/>
        </p:nvSpPr>
        <p:spPr>
          <a:xfrm>
            <a:off x="7751707" y="4037949"/>
            <a:ext cx="4715478" cy="534051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AB4CCDBA-77D7-1B4A-869A-7F7C7421B973}"/>
              </a:ext>
            </a:extLst>
          </p:cNvPr>
          <p:cNvSpPr/>
          <p:nvPr/>
        </p:nvSpPr>
        <p:spPr>
          <a:xfrm rot="1919776">
            <a:off x="8372104" y="2602218"/>
            <a:ext cx="1033153" cy="546264"/>
          </a:xfrm>
          <a:prstGeom prst="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/>
              <a:t>作成</a:t>
            </a:r>
          </a:p>
        </p:txBody>
      </p:sp>
    </p:spTree>
    <p:extLst>
      <p:ext uri="{BB962C8B-B14F-4D97-AF65-F5344CB8AC3E}">
        <p14:creationId xmlns:p14="http://schemas.microsoft.com/office/powerpoint/2010/main" val="4195440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891199F-D014-8042-9700-EAAAD1A34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650" y="1758950"/>
            <a:ext cx="10680700" cy="334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6230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</Words>
  <Application>Microsoft Macintosh PowerPoint</Application>
  <PresentationFormat>ワイド画面</PresentationFormat>
  <Paragraphs>10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2019-05-15T11:09:33Z</dcterms:created>
  <dcterms:modified xsi:type="dcterms:W3CDTF">2020-02-04T06:29:52Z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2019-05-15T11:09:42.4565229Z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ActionId">
    <vt:lpwstr>b38ccd0f-daa6-45b3-a4f6-2e0ddcd7e1ef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