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 varScale="1">
        <p:scale>
          <a:sx n="76" d="100"/>
          <a:sy n="76" d="100"/>
        </p:scale>
        <p:origin x="5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2021/3/22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68B32E1-DE2B-4567-9341-5095D44E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6" y="702152"/>
            <a:ext cx="9160030" cy="3331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6FE86B9-88E2-4629-B75E-E86B9166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6713" y="1326026"/>
            <a:ext cx="4389886" cy="3123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600F0A-CDB8-4619-8472-CEED8B454E97}"/>
              </a:ext>
            </a:extLst>
          </p:cNvPr>
          <p:cNvSpPr/>
          <p:nvPr/>
        </p:nvSpPr>
        <p:spPr>
          <a:xfrm>
            <a:off x="4692552" y="2999313"/>
            <a:ext cx="2806896" cy="241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83F5C8-7538-4778-AE7E-6188435B13A6}"/>
              </a:ext>
            </a:extLst>
          </p:cNvPr>
          <p:cNvSpPr/>
          <p:nvPr/>
        </p:nvSpPr>
        <p:spPr>
          <a:xfrm>
            <a:off x="7667228" y="3541537"/>
            <a:ext cx="2806896" cy="241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62261E-DE0D-4E7B-AC8D-9657D09C5C4A}"/>
              </a:ext>
            </a:extLst>
          </p:cNvPr>
          <p:cNvSpPr/>
          <p:nvPr/>
        </p:nvSpPr>
        <p:spPr>
          <a:xfrm>
            <a:off x="7667228" y="3832975"/>
            <a:ext cx="2806896" cy="241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0335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</cp:revision>
  <dcterms:created xsi:type="dcterms:W3CDTF">2021-03-22T08:07:22Z</dcterms:created>
  <dcterms:modified xsi:type="dcterms:W3CDTF">2021-03-22T09:25:47Z</dcterms:modified>
</cp:coreProperties>
</file>