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4F9D7-22A5-9807-39CF-CCD2CB810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5D5AEE-B1DB-8090-44BF-CDE50731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B0D3-1158-D782-6E4F-0A5CBE74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7A98B-88A1-2F7F-4E1A-BE607103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559A7C-781F-2DA8-C063-F7033943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42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E7C8-D9D4-63C8-9CD2-D3FD5092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BD8BD5-B642-7906-5581-BA606588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E86DC-493F-732F-4334-CDF8CC83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0C97A-9AD2-F4BD-4498-BBCC7C79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EA8830-2D01-ADC1-F214-7206F2ED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03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33242D-1048-B6B7-FDD6-03102599A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DF9203-E887-45C2-E4E8-9A8103DE1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449EE-4223-A5EB-37AC-15C1AACC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F08D30-7EC4-BE50-3730-69E86BF8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ADC5E6-7F73-E9CF-876F-4564B3AE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9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A1270-4E49-7848-04D3-F124B85F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E9C5E4-BACF-E3BF-AD49-ACF073E8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B1DD7-413A-6A1B-61D9-FB398C90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6E819-AE5B-2EE5-5492-27F02DDF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E42B2E-DBF2-178A-2D5A-FC067AA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6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5B363-3072-6EA0-7DF9-3FBD7FE4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AC2D06-8F2E-AEFE-0788-2FD34E05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7CA0E3-1C0A-49F0-2D2C-E99C11C2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6EA98-484C-EC7A-AD04-A63C9F77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86036-3F72-FD5C-1C35-F19B2F80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15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5C8C8-F3D2-2D44-B168-7DD4C635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BB492A-DBB6-F66E-8C52-471A09AF5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703F1-5C70-5B3B-53E5-71CFE4ECA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D04830-3A87-7F4F-6ED0-FA826EB5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13739A-7477-898C-3980-097E2A7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E9D10-6406-3383-06B7-9104429C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47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4AA45-CE7A-9DED-C1AD-77C1C675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1F8AC3-5D59-9D47-A96E-C4BCFA23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323636-8C1A-0D1E-5BE6-7C6FBBD55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A573B-3C36-9999-3A1A-55347F237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6674A9-27A5-19DA-5C2D-F992255CA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18BA9D-CDF2-B6C8-FC8E-30DF2CF2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C1A4C8-EC10-15C0-8B66-F86943B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FA78CF-BC03-7983-E408-C148D2C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92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5BF33-CFBC-F680-4661-447DA17F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8111ED-6FCC-982D-9FA2-EFF45A8A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D5A251-C984-4D6E-4FA4-E7A36F6E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421F38-3853-0585-208E-915B2026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49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CA01C2-31F2-C712-6C9C-A87BAC5D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E869A8-FFFB-49D7-F5EB-89597052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4163CF-8D3E-0BAA-9AD8-A505AE8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B82E9-448B-EA8D-97B3-FB937756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9B044-B220-4498-A819-557E9AB7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1C3F02-158A-60BF-1804-374232C61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BC0A9C-3D25-F11E-00F4-FD51E256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81F83-3D2B-339D-B8FC-28362EC6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CA9333-D5B0-867A-DF9D-0876A7B0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0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C5B0B-7052-6086-3297-E907B5D2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8D8BED-263C-8262-727F-F3E43196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37FEF0-F19A-A404-AFCB-E0229D36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620B6-C8AF-28CA-1463-94074D0C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FEC04F-4340-E15C-06CE-A6C8683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DF5A53-578F-AFFD-F96D-00F824F0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66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98ACAE-1061-D2B5-BEC2-E9BBB59A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E1EDEB-75F7-69AA-C235-49E26FCF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08F31-607B-9D9F-6410-3DA1AEFDC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E523D-9731-498C-BF8A-151754B928BB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67329-B4E4-3B55-124F-D3E73C098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3E158A-A9AF-2F6B-49BE-3C2614AAA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BCB59CF-1180-0FD3-D2E1-44EB98C1156B}"/>
              </a:ext>
            </a:extLst>
          </p:cNvPr>
          <p:cNvSpPr/>
          <p:nvPr/>
        </p:nvSpPr>
        <p:spPr>
          <a:xfrm>
            <a:off x="597877" y="1693985"/>
            <a:ext cx="9296400" cy="36693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8E7F3D7-FC20-CCD6-2E34-8CFC21DB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6" name="Picture 4" descr="Azire OpenAI logo.">
            <a:extLst>
              <a:ext uri="{FF2B5EF4-FFF2-40B4-BE49-F238E27FC236}">
                <a16:creationId xmlns:a16="http://schemas.microsoft.com/office/drawing/2014/main" id="{A8104924-3551-6736-D03F-450FFB61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59" y="235201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9B89A5B-2152-D1BF-2D1E-6C713E1BDA9F}"/>
              </a:ext>
            </a:extLst>
          </p:cNvPr>
          <p:cNvCxnSpPr>
            <a:cxnSpLocks/>
          </p:cNvCxnSpPr>
          <p:nvPr/>
        </p:nvCxnSpPr>
        <p:spPr>
          <a:xfrm flipV="1">
            <a:off x="1917634" y="2673954"/>
            <a:ext cx="158679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zure · Diagrams">
            <a:extLst>
              <a:ext uri="{FF2B5EF4-FFF2-40B4-BE49-F238E27FC236}">
                <a16:creationId xmlns:a16="http://schemas.microsoft.com/office/drawing/2014/main" id="{1F0AF4C5-882A-2AD1-7CA3-859DAB1DE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924" y="3855736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1EB3CF95-F6B8-F0FF-E0E4-E506943F0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7677" y="3909885"/>
            <a:ext cx="697278" cy="69727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EBE92A5-C60F-F808-6F3D-319332647F1B}"/>
              </a:ext>
            </a:extLst>
          </p:cNvPr>
          <p:cNvCxnSpPr>
            <a:cxnSpLocks/>
          </p:cNvCxnSpPr>
          <p:nvPr/>
        </p:nvCxnSpPr>
        <p:spPr>
          <a:xfrm flipV="1">
            <a:off x="4892804" y="2673920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E177B48-D86F-F951-8169-3E3BB046B36A}"/>
              </a:ext>
            </a:extLst>
          </p:cNvPr>
          <p:cNvCxnSpPr>
            <a:cxnSpLocks/>
          </p:cNvCxnSpPr>
          <p:nvPr/>
        </p:nvCxnSpPr>
        <p:spPr>
          <a:xfrm flipV="1">
            <a:off x="4892804" y="4373765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BEAE159-61C9-CC3C-CDD5-9E1B072E0022}"/>
              </a:ext>
            </a:extLst>
          </p:cNvPr>
          <p:cNvCxnSpPr>
            <a:cxnSpLocks/>
          </p:cNvCxnSpPr>
          <p:nvPr/>
        </p:nvCxnSpPr>
        <p:spPr>
          <a:xfrm>
            <a:off x="4196316" y="3134712"/>
            <a:ext cx="0" cy="66424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19C96F2-A62D-448D-E43D-045867C9DA6D}"/>
              </a:ext>
            </a:extLst>
          </p:cNvPr>
          <p:cNvCxnSpPr>
            <a:cxnSpLocks/>
          </p:cNvCxnSpPr>
          <p:nvPr/>
        </p:nvCxnSpPr>
        <p:spPr>
          <a:xfrm>
            <a:off x="7458357" y="3096875"/>
            <a:ext cx="0" cy="66424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DACC5F-5BD6-69B8-D602-62B102DBF6C1}"/>
              </a:ext>
            </a:extLst>
          </p:cNvPr>
          <p:cNvSpPr txBox="1"/>
          <p:nvPr/>
        </p:nvSpPr>
        <p:spPr>
          <a:xfrm>
            <a:off x="736963" y="2331734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Chat Completion </a:t>
            </a:r>
            <a:r>
              <a:rPr kumimoji="1" lang="ja-JP" altLang="en-US" sz="1400" dirty="0"/>
              <a:t>など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E2125B7-94AA-EABE-D782-8733493B6FC7}"/>
              </a:ext>
            </a:extLst>
          </p:cNvPr>
          <p:cNvSpPr txBox="1"/>
          <p:nvPr/>
        </p:nvSpPr>
        <p:spPr>
          <a:xfrm>
            <a:off x="3152962" y="1914473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371D0E-907D-AEA3-753B-91F73793A6A8}"/>
              </a:ext>
            </a:extLst>
          </p:cNvPr>
          <p:cNvSpPr txBox="1"/>
          <p:nvPr/>
        </p:nvSpPr>
        <p:spPr>
          <a:xfrm>
            <a:off x="3152962" y="4735135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Application Insights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E9AA38B-D51F-4EF9-F16E-D29318B24D36}"/>
              </a:ext>
            </a:extLst>
          </p:cNvPr>
          <p:cNvSpPr txBox="1"/>
          <p:nvPr/>
        </p:nvSpPr>
        <p:spPr>
          <a:xfrm>
            <a:off x="6244745" y="4735134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Log Analytics Workspace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22654C-0D19-7694-07FE-09FF49359CF1}"/>
              </a:ext>
            </a:extLst>
          </p:cNvPr>
          <p:cNvSpPr txBox="1"/>
          <p:nvPr/>
        </p:nvSpPr>
        <p:spPr>
          <a:xfrm>
            <a:off x="6244745" y="1912016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Azure OpenAI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Service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47F318-3026-34E3-3DEB-B7422F9B7B07}"/>
              </a:ext>
            </a:extLst>
          </p:cNvPr>
          <p:cNvSpPr txBox="1"/>
          <p:nvPr/>
        </p:nvSpPr>
        <p:spPr>
          <a:xfrm>
            <a:off x="3504430" y="3304073"/>
            <a:ext cx="86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AFB3846-6883-C803-CEF9-AAA0D93A056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2814" y="2355051"/>
            <a:ext cx="446526" cy="57195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79DE744-7EF4-22F6-1F7A-CBEE9ADC7F70}"/>
              </a:ext>
            </a:extLst>
          </p:cNvPr>
          <p:cNvSpPr txBox="1"/>
          <p:nvPr/>
        </p:nvSpPr>
        <p:spPr>
          <a:xfrm>
            <a:off x="4697949" y="3002264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Managed ID + RBAC</a:t>
            </a:r>
          </a:p>
        </p:txBody>
      </p:sp>
    </p:spTree>
    <p:extLst>
      <p:ext uri="{BB962C8B-B14F-4D97-AF65-F5344CB8AC3E}">
        <p14:creationId xmlns:p14="http://schemas.microsoft.com/office/powerpoint/2010/main" val="14080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84A0CA85-427E-32CA-3158-7834DB5D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3" name="Picture 4" descr="Azire OpenAI logo.">
            <a:extLst>
              <a:ext uri="{FF2B5EF4-FFF2-40B4-BE49-F238E27FC236}">
                <a16:creationId xmlns:a16="http://schemas.microsoft.com/office/drawing/2014/main" id="{3228532F-B1A0-D213-DD78-0F7E9ADC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39" y="235201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9286A77-7CCA-CA52-386C-33D7E44387C6}"/>
              </a:ext>
            </a:extLst>
          </p:cNvPr>
          <p:cNvCxnSpPr>
            <a:cxnSpLocks/>
          </p:cNvCxnSpPr>
          <p:nvPr/>
        </p:nvCxnSpPr>
        <p:spPr>
          <a:xfrm flipV="1">
            <a:off x="1514340" y="2526947"/>
            <a:ext cx="2112026" cy="34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8D5FBC-07BD-6BC7-9995-8C3985060613}"/>
              </a:ext>
            </a:extLst>
          </p:cNvPr>
          <p:cNvCxnSpPr>
            <a:cxnSpLocks/>
          </p:cNvCxnSpPr>
          <p:nvPr/>
        </p:nvCxnSpPr>
        <p:spPr>
          <a:xfrm flipV="1">
            <a:off x="4892804" y="2673920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1685C4-1790-962D-78E6-ACFE83E14D36}"/>
              </a:ext>
            </a:extLst>
          </p:cNvPr>
          <p:cNvSpPr txBox="1"/>
          <p:nvPr/>
        </p:nvSpPr>
        <p:spPr>
          <a:xfrm>
            <a:off x="3018146" y="316770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5354FE-A3F2-89EF-AD36-C9606C63BACD}"/>
              </a:ext>
            </a:extLst>
          </p:cNvPr>
          <p:cNvCxnSpPr>
            <a:cxnSpLocks/>
          </p:cNvCxnSpPr>
          <p:nvPr/>
        </p:nvCxnSpPr>
        <p:spPr>
          <a:xfrm flipV="1">
            <a:off x="4888201" y="1732330"/>
            <a:ext cx="1924625" cy="759481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04CEA1D-BDBE-C27C-29B6-1F26957DB052}"/>
              </a:ext>
            </a:extLst>
          </p:cNvPr>
          <p:cNvCxnSpPr>
            <a:cxnSpLocks/>
          </p:cNvCxnSpPr>
          <p:nvPr/>
        </p:nvCxnSpPr>
        <p:spPr>
          <a:xfrm>
            <a:off x="4888202" y="2885369"/>
            <a:ext cx="1924625" cy="759481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Azire OpenAI logo.">
            <a:extLst>
              <a:ext uri="{FF2B5EF4-FFF2-40B4-BE49-F238E27FC236}">
                <a16:creationId xmlns:a16="http://schemas.microsoft.com/office/drawing/2014/main" id="{64348527-1413-B60F-77D7-4B1CD905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1538620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zire OpenAI logo.">
            <a:extLst>
              <a:ext uri="{FF2B5EF4-FFF2-40B4-BE49-F238E27FC236}">
                <a16:creationId xmlns:a16="http://schemas.microsoft.com/office/drawing/2014/main" id="{4180767B-A57E-6237-CA50-6858BB86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3165408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2D6EC6-119F-029D-CFA4-220AB7F15FE4}"/>
              </a:ext>
            </a:extLst>
          </p:cNvPr>
          <p:cNvCxnSpPr>
            <a:cxnSpLocks/>
          </p:cNvCxnSpPr>
          <p:nvPr/>
        </p:nvCxnSpPr>
        <p:spPr>
          <a:xfrm flipV="1">
            <a:off x="1508478" y="2714517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D1BD600-1A8F-6132-1C64-92D78FBC9686}"/>
              </a:ext>
            </a:extLst>
          </p:cNvPr>
          <p:cNvCxnSpPr>
            <a:cxnSpLocks/>
          </p:cNvCxnSpPr>
          <p:nvPr/>
        </p:nvCxnSpPr>
        <p:spPr>
          <a:xfrm flipV="1">
            <a:off x="1508478" y="2902645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5E4B904-AFB0-A7A0-CD69-7D6AE55B81A2}"/>
              </a:ext>
            </a:extLst>
          </p:cNvPr>
          <p:cNvSpPr txBox="1"/>
          <p:nvPr/>
        </p:nvSpPr>
        <p:spPr>
          <a:xfrm>
            <a:off x="4957819" y="2395449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Chat Completion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8C0217-CE9D-6D9E-F420-82AE6E2CF2B5}"/>
              </a:ext>
            </a:extLst>
          </p:cNvPr>
          <p:cNvSpPr txBox="1"/>
          <p:nvPr/>
        </p:nvSpPr>
        <p:spPr>
          <a:xfrm>
            <a:off x="4726118" y="1684069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Image Generation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92AEE5A-351E-4695-0214-A9186E93536C}"/>
              </a:ext>
            </a:extLst>
          </p:cNvPr>
          <p:cNvSpPr txBox="1"/>
          <p:nvPr/>
        </p:nvSpPr>
        <p:spPr>
          <a:xfrm>
            <a:off x="4702190" y="3360953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Completion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A40A27-D0E1-46E1-8B29-797AFA3652E7}"/>
              </a:ext>
            </a:extLst>
          </p:cNvPr>
          <p:cNvSpPr txBox="1"/>
          <p:nvPr/>
        </p:nvSpPr>
        <p:spPr>
          <a:xfrm>
            <a:off x="7615374" y="1564506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dall-e-3 (3.0)</a:t>
            </a:r>
          </a:p>
          <a:p>
            <a:r>
              <a:rPr kumimoji="1" lang="en-US" altLang="ja-JP" sz="1400" dirty="0" err="1"/>
              <a:t>australiaeast</a:t>
            </a:r>
            <a:r>
              <a:rPr kumimoji="1" lang="en-US" altLang="ja-JP" sz="1400" dirty="0"/>
              <a:t> 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120FAA5-953C-7BCC-0BC9-2319402D0A7E}"/>
              </a:ext>
            </a:extLst>
          </p:cNvPr>
          <p:cNvSpPr txBox="1"/>
          <p:nvPr/>
        </p:nvSpPr>
        <p:spPr>
          <a:xfrm>
            <a:off x="7615374" y="2341309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 (0613)</a:t>
            </a:r>
          </a:p>
          <a:p>
            <a:r>
              <a:rPr lang="en-US" altLang="ja-JP" sz="1400" dirty="0" err="1"/>
              <a:t>japaneast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5A2F91-542A-F8C3-81E3-4AEBC8C1439A}"/>
              </a:ext>
            </a:extLst>
          </p:cNvPr>
          <p:cNvSpPr txBox="1"/>
          <p:nvPr/>
        </p:nvSpPr>
        <p:spPr>
          <a:xfrm>
            <a:off x="7638822" y="3121630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gpt-35-turbo-instruct (0914)</a:t>
            </a:r>
          </a:p>
          <a:p>
            <a:r>
              <a:rPr lang="en-US" altLang="ja-JP" sz="1400"/>
              <a:t>swedencentral</a:t>
            </a:r>
            <a:r>
              <a:rPr lang="ja-JP" altLang="en-US" sz="1400"/>
              <a:t>リージョン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827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43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7</cp:revision>
  <dcterms:created xsi:type="dcterms:W3CDTF">2024-06-28T05:38:47Z</dcterms:created>
  <dcterms:modified xsi:type="dcterms:W3CDTF">2024-06-28T08:01:48Z</dcterms:modified>
</cp:coreProperties>
</file>