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2" r:id="rId2"/>
    <p:sldId id="267" r:id="rId3"/>
    <p:sldId id="271" r:id="rId4"/>
    <p:sldId id="272" r:id="rId5"/>
    <p:sldId id="283" r:id="rId6"/>
    <p:sldId id="274" r:id="rId7"/>
    <p:sldId id="275" r:id="rId8"/>
    <p:sldId id="284" r:id="rId9"/>
    <p:sldId id="278" r:id="rId10"/>
    <p:sldId id="281" r:id="rId11"/>
    <p:sldId id="279" r:id="rId12"/>
    <p:sldId id="280" r:id="rId13"/>
    <p:sldId id="27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 autoAdjust="0"/>
    <p:restoredTop sz="94660"/>
  </p:normalViewPr>
  <p:slideViewPr>
    <p:cSldViewPr snapToGrid="0">
      <p:cViewPr>
        <p:scale>
          <a:sx n="96" d="100"/>
          <a:sy n="96" d="100"/>
        </p:scale>
        <p:origin x="17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9BD9CD-B6C1-3540-9C49-E9DBF2F5C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5A9335-FFF1-754A-97EC-BD61090EA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581665-5FE0-7145-B034-49C1C43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B746A-F3DD-D54F-A4E0-0BCC6EFD6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E01DB-EE3B-3A42-839F-2D9B638C5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0260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FDB0-438A-491A-AA83-486FED4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C1514-666A-4DB9-9937-99CB8E8D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B644A-9880-4069-ABEC-6E00B73D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203CC-3F3E-4265-AE9B-7481FA90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14BAD-9D02-4BE4-B976-335B407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1189D-21BC-4D4E-9140-DA21BC02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F3827-696A-496F-925C-DEA32013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33ABB-2CD7-4CAB-B4CF-A416075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60E8D-6304-4A16-B327-A508EF19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2D77D-E35C-48FC-9523-990305B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76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49FD8-2AD6-4A25-B154-B0EF762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2B04F-2F6D-4B65-9BBB-5FE12410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3980BC-5D59-4648-9695-0C0B2EC5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FFE84F-FF9C-4E70-A554-8D84A9D5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E83F8F-6DA8-470B-921F-9643205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50D42-C31C-48F8-A6F6-4049CAAB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23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05850-CD36-492F-845F-FC71EFD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3E57F-22E8-4F88-9FF7-9E4CA34D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DBD47-C6CE-41DB-87A4-8D2062BE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CE14A3-5F03-4797-BC2E-18A6033B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6E28AF-9B6F-4C83-B4DE-BF39E762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91EC6B-7F95-4068-8D4E-5CF5722A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2D6018-1341-4FE0-AB2D-770D495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CE2A38-EF08-4DCF-91FB-2BB323D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09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7819-2EA4-4AAB-9D4B-87D2FA18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EBABC-6A33-4793-BB41-01C0AF26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DBDF06-CDF4-4E49-A5D3-9E7F8A6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818FBC-EFBE-4C9E-8777-98BBCDB1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46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4EFEC7-DAC1-44C3-A8E0-C6234F7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9C903-77CE-4E56-969B-25FAD31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87151F-F767-4E6D-888C-F276AA8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94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D36B8-8C36-4DAF-98C9-22EEDF2D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8E0CC-C95A-44E4-B698-374B0FCD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8D0406-BADE-4258-A081-ED39F29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6E1E-4710-4D7B-BA04-40931D0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AD41A-4CFB-47F5-AF2E-BA86A02A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979D6-BBE0-46F8-BA2E-E68DD4D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43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3F149-ED99-453D-B98F-50E9E81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186463-72E5-44C5-8073-1B828A9F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172C8-496E-4D23-A7CB-68D3C255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03A7A0-C5BC-4ECC-888D-19DBB009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39F3F-8D2C-407D-A729-3B51862D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A6DCB9-18C3-4D08-9150-EB3F0FAE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42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899E-72E8-4C8A-A694-17AE3203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C6B5-8508-4200-AEF7-FBF3F368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079C2-0713-4A9D-B94B-15BF19E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7851D-2D6D-46D9-AA82-B7655416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8ED67-A500-44C9-95D4-DD3410E9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7404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CE8D26-AFB3-433C-83C9-E0244F562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3E961D-C00C-4815-B08C-75DAFA5F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D625-CF53-4ECA-9694-2C3628C2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955A2-DF54-4182-84D4-60CA457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6B8E3-CB73-4A9C-AAE5-135A536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5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F6E1E-6568-EF44-AEDC-454C8304A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A7D9A0-B831-DE45-885B-701B1731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802E8-4651-3443-91EC-A1AF3A77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5EBBB6-62BD-BE4F-BED9-CCD7B29B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8DA449-CC65-1D43-86FC-EDD7696E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131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34985-CE25-1A4B-9850-5ED829B28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649A49-1493-7941-A53A-E22B5790D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8793F-4DA2-B144-83C3-4ABC0A68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0408B4-D5CE-7D40-9071-E4B16C87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A497D5-19D3-934B-85EF-61B24A13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4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727AA-BE45-9C43-ABA0-1763E9710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A8F38D-4004-1744-B3A4-70F98DB6F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A21390-E397-904B-934C-5D929325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9852AC-06B4-1044-895A-D040A966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E6FE8C-4F52-4147-AEEE-D81D5CA4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86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EFA34-D035-7348-8A9D-9AE3D157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CC57AE-92B2-CB44-9827-ABF1B788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7D1AA2-E604-564A-86E2-5B89438D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90216-6C05-074A-B48D-BA2EF0E6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A455C-FA8F-A644-A38A-6B67F961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3638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0CDE2-E35F-B440-A406-5451E4F47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271E63-FCCE-C545-858C-E087673C8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F0E90-A32E-0745-B2A8-347878BD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0FA3ED-7AAE-E148-866A-73442705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3D9919-C699-2B44-B1B7-6E15D4A5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92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55CA9-CCFB-1C46-9FB6-47DF32F43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9C153D-351F-1F45-866D-C5F9067C8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A484B8-646B-5646-832A-F811223A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27D06A-89D6-0048-8282-B78E2119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FC4F1-7E95-A443-BFA7-6A66384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75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B97C6-A43C-4345-8DB6-4F41979AA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578D69-32DF-9E4D-9DF9-8DB0F80C9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31E4C-C3A6-6448-B0A6-6883ACAF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FF3217-05A1-EB4B-87B4-FB368E01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2F4401-5FF8-054F-AA9A-83D04EA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666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C2B48-1DB9-4550-BD99-CDBDBC0F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F232B2-64F7-4F41-8F27-75ED3179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531A6-E873-4A64-8898-CBEBD14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A5DD1-D88F-45F0-8BB8-D85CFE15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3B4C-AE55-4C53-8C83-BC0E3367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719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DEA6C-2C0B-4F2E-9BF1-7DE2262D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E6B3A-9A13-4676-A49A-B3C30C0E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46869-5CA8-4E7E-B338-77C4FD699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56332-2F19-4550-B68F-0522A9E2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7F9D1-57AD-4FD5-978B-AFC0D9EAD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6" r:id="rId2"/>
    <p:sldLayoutId id="2147483665" r:id="rId3"/>
    <p:sldLayoutId id="2147483664" r:id="rId4"/>
    <p:sldLayoutId id="2147483663" r:id="rId5"/>
    <p:sldLayoutId id="2147483662" r:id="rId6"/>
    <p:sldLayoutId id="2147483661" r:id="rId7"/>
    <p:sldLayoutId id="2147483660" r:id="rId8"/>
    <p:sldLayoutId id="2147483649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10" Type="http://schemas.openxmlformats.org/officeDocument/2006/relationships/image" Target="../media/image18.png"/><Relationship Id="rId4" Type="http://schemas.openxmlformats.org/officeDocument/2006/relationships/image" Target="../media/image8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250803EF-4D3C-794A-8F77-22E14843DB08}"/>
              </a:ext>
            </a:extLst>
          </p:cNvPr>
          <p:cNvSpPr/>
          <p:nvPr/>
        </p:nvSpPr>
        <p:spPr>
          <a:xfrm>
            <a:off x="7709116" y="1658836"/>
            <a:ext cx="3137190" cy="1692666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電子機器, ディスプレイ が含まれている画像&#10;&#10;自動的に生成された説明">
            <a:extLst>
              <a:ext uri="{FF2B5EF4-FFF2-40B4-BE49-F238E27FC236}">
                <a16:creationId xmlns:a16="http://schemas.microsoft.com/office/drawing/2014/main" id="{A51653B4-8E45-5344-9EF3-C05B883FD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971" y="2585140"/>
            <a:ext cx="582044" cy="58204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E29038B-FC75-184F-BEBF-1381D0D6F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384" y="1400406"/>
            <a:ext cx="660298" cy="557753"/>
          </a:xfrm>
          <a:prstGeom prst="rect">
            <a:avLst/>
          </a:prstGeom>
        </p:spPr>
      </p:pic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E745DF9C-EA94-2048-AE10-F3B590FF6065}"/>
              </a:ext>
            </a:extLst>
          </p:cNvPr>
          <p:cNvSpPr/>
          <p:nvPr/>
        </p:nvSpPr>
        <p:spPr>
          <a:xfrm>
            <a:off x="936551" y="1043788"/>
            <a:ext cx="2983245" cy="127099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4227DC8B-8E73-104C-8359-88CF38DB6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205" y="622914"/>
            <a:ext cx="774700" cy="774700"/>
          </a:xfrm>
          <a:prstGeom prst="rect">
            <a:avLst/>
          </a:prstGeom>
        </p:spPr>
      </p:pic>
      <p:sp>
        <p:nvSpPr>
          <p:cNvPr id="16" name="下矢印 15">
            <a:extLst>
              <a:ext uri="{FF2B5EF4-FFF2-40B4-BE49-F238E27FC236}">
                <a16:creationId xmlns:a16="http://schemas.microsoft.com/office/drawing/2014/main" id="{74685400-3D56-8D43-908D-F0178B3F984F}"/>
              </a:ext>
            </a:extLst>
          </p:cNvPr>
          <p:cNvSpPr/>
          <p:nvPr/>
        </p:nvSpPr>
        <p:spPr>
          <a:xfrm>
            <a:off x="2140945" y="482629"/>
            <a:ext cx="560439" cy="8554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93A387D-33C2-CD49-906E-6F117FCF2882}"/>
              </a:ext>
            </a:extLst>
          </p:cNvPr>
          <p:cNvSpPr txBox="1"/>
          <p:nvPr/>
        </p:nvSpPr>
        <p:spPr>
          <a:xfrm>
            <a:off x="2580968" y="49481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アプリ登録</a:t>
            </a:r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ED77A5C-DBD9-2446-AEEB-6B92D4F780FF}"/>
              </a:ext>
            </a:extLst>
          </p:cNvPr>
          <p:cNvSpPr/>
          <p:nvPr/>
        </p:nvSpPr>
        <p:spPr>
          <a:xfrm>
            <a:off x="2758682" y="3919696"/>
            <a:ext cx="3143101" cy="153789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メモ 18">
            <a:extLst>
              <a:ext uri="{FF2B5EF4-FFF2-40B4-BE49-F238E27FC236}">
                <a16:creationId xmlns:a16="http://schemas.microsoft.com/office/drawing/2014/main" id="{5C02EEC4-C577-344C-9048-ED48A862D614}"/>
              </a:ext>
            </a:extLst>
          </p:cNvPr>
          <p:cNvSpPr/>
          <p:nvPr/>
        </p:nvSpPr>
        <p:spPr>
          <a:xfrm>
            <a:off x="3942628" y="4298976"/>
            <a:ext cx="1032387" cy="995423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/>
              <a:t>アプリ</a:t>
            </a:r>
            <a:endParaRPr lang="en-US" altLang="ja-JP" sz="1400" dirty="0"/>
          </a:p>
          <a:p>
            <a:pPr algn="ctr"/>
            <a:r>
              <a:rPr kumimoji="1" lang="ja-JP" altLang="en-US" sz="1400"/>
              <a:t>（実体）</a:t>
            </a:r>
          </a:p>
        </p:txBody>
      </p:sp>
      <p:pic>
        <p:nvPicPr>
          <p:cNvPr id="11" name="図 10" descr="電子機器, コンピューター, キーボード, 座っている が含まれている画像&#10;&#10;自動的に生成された説明">
            <a:extLst>
              <a:ext uri="{FF2B5EF4-FFF2-40B4-BE49-F238E27FC236}">
                <a16:creationId xmlns:a16="http://schemas.microsoft.com/office/drawing/2014/main" id="{AB9B2059-31D6-3B4C-88FD-77B8DBBF2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246" y="4684907"/>
            <a:ext cx="772010" cy="1127655"/>
          </a:xfrm>
          <a:prstGeom prst="rect">
            <a:avLst/>
          </a:prstGeom>
        </p:spPr>
      </p:pic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A178FD5-3288-E14E-A3FC-4B53939224E9}"/>
              </a:ext>
            </a:extLst>
          </p:cNvPr>
          <p:cNvCxnSpPr/>
          <p:nvPr/>
        </p:nvCxnSpPr>
        <p:spPr>
          <a:xfrm flipH="1" flipV="1">
            <a:off x="2701384" y="2623109"/>
            <a:ext cx="1374028" cy="1565720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25FDDE0-A691-8C46-9DBA-A4DCDA7CCEF3}"/>
              </a:ext>
            </a:extLst>
          </p:cNvPr>
          <p:cNvSpPr txBox="1"/>
          <p:nvPr/>
        </p:nvSpPr>
        <p:spPr>
          <a:xfrm>
            <a:off x="1449889" y="33188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クレデンシャル</a:t>
            </a:r>
            <a:endParaRPr kumimoji="1" lang="en-US" altLang="ja-JP" dirty="0"/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887CE7C-A5FF-714F-B58F-60780D519138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3060698" y="2555495"/>
            <a:ext cx="1374028" cy="1565720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CAF8F02-C2D1-B14A-803A-3EA4D7C435DB}"/>
              </a:ext>
            </a:extLst>
          </p:cNvPr>
          <p:cNvSpPr txBox="1"/>
          <p:nvPr/>
        </p:nvSpPr>
        <p:spPr>
          <a:xfrm>
            <a:off x="3794020" y="275085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アクセス</a:t>
            </a:r>
            <a:endParaRPr lang="en-US" altLang="ja-JP" dirty="0"/>
          </a:p>
          <a:p>
            <a:r>
              <a:rPr kumimoji="1" lang="ja-JP" altLang="en-US"/>
              <a:t>トークン</a:t>
            </a:r>
            <a:endParaRPr kumimoji="1" lang="en-US" altLang="ja-JP" dirty="0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A40A45F2-09D5-E945-8680-6407F02761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274" y="1150617"/>
            <a:ext cx="1025141" cy="662399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63B13BEF-9E6B-B345-85FE-2EC5326670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5884" y="2003977"/>
            <a:ext cx="937387" cy="937387"/>
          </a:xfrm>
          <a:prstGeom prst="rect">
            <a:avLst/>
          </a:prstGeom>
        </p:spPr>
      </p:pic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6E3A731-660C-2D41-9A0E-754642D8A27E}"/>
              </a:ext>
            </a:extLst>
          </p:cNvPr>
          <p:cNvCxnSpPr>
            <a:cxnSpLocks/>
          </p:cNvCxnSpPr>
          <p:nvPr/>
        </p:nvCxnSpPr>
        <p:spPr>
          <a:xfrm flipV="1">
            <a:off x="4721972" y="2528156"/>
            <a:ext cx="2052564" cy="1646693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3488B55-CDCA-7A4B-BF44-673B9A2D34ED}"/>
              </a:ext>
            </a:extLst>
          </p:cNvPr>
          <p:cNvSpPr txBox="1"/>
          <p:nvPr/>
        </p:nvSpPr>
        <p:spPr>
          <a:xfrm>
            <a:off x="436497" y="23049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Azure AD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3A9845-4885-E841-B8F3-EF1862B3F845}"/>
              </a:ext>
            </a:extLst>
          </p:cNvPr>
          <p:cNvSpPr txBox="1"/>
          <p:nvPr/>
        </p:nvSpPr>
        <p:spPr>
          <a:xfrm>
            <a:off x="8580806" y="126670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Azure</a:t>
            </a:r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525D19-AA9C-A642-BC2E-B15DA36F15C9}"/>
              </a:ext>
            </a:extLst>
          </p:cNvPr>
          <p:cNvSpPr txBox="1"/>
          <p:nvPr/>
        </p:nvSpPr>
        <p:spPr>
          <a:xfrm>
            <a:off x="5523902" y="178250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Resource Manager</a:t>
            </a:r>
          </a:p>
          <a:p>
            <a:r>
              <a:rPr lang="en-US" altLang="ja-JP" dirty="0"/>
              <a:t>REST API</a:t>
            </a:r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4F5FC1-4A04-D546-AE34-C68A91A00736}"/>
              </a:ext>
            </a:extLst>
          </p:cNvPr>
          <p:cNvSpPr txBox="1"/>
          <p:nvPr/>
        </p:nvSpPr>
        <p:spPr>
          <a:xfrm>
            <a:off x="5836596" y="3338355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アクセストークン</a:t>
            </a:r>
            <a:endParaRPr lang="en-US" altLang="ja-JP" dirty="0"/>
          </a:p>
          <a:p>
            <a:r>
              <a:rPr lang="ja-JP" altLang="en-US"/>
              <a:t>を提示しつつ操作</a:t>
            </a:r>
            <a:endParaRPr kumimoji="1" lang="en-US" altLang="ja-JP" dirty="0"/>
          </a:p>
        </p:txBody>
      </p:sp>
      <p:pic>
        <p:nvPicPr>
          <p:cNvPr id="39" name="図 38" descr="家具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9126BD7D-F29D-294F-B297-5C986197A0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476" y="1813016"/>
            <a:ext cx="640248" cy="640248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72266519-53AC-B747-BE24-151D30131D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463" y="2545449"/>
            <a:ext cx="704273" cy="704273"/>
          </a:xfrm>
          <a:prstGeom prst="rect">
            <a:avLst/>
          </a:prstGeom>
        </p:spPr>
      </p:pic>
      <p:pic>
        <p:nvPicPr>
          <p:cNvPr id="44" name="Picture 7" descr="mini key_s">
            <a:extLst>
              <a:ext uri="{FF2B5EF4-FFF2-40B4-BE49-F238E27FC236}">
                <a16:creationId xmlns:a16="http://schemas.microsoft.com/office/drawing/2014/main" id="{0253FCAE-BF55-CD47-9CAD-407362BE5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411" y="4685249"/>
            <a:ext cx="396783" cy="688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83B18663-D280-3D41-AD2C-E011F48F46A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361" y="1719834"/>
            <a:ext cx="774700" cy="774700"/>
          </a:xfrm>
          <a:prstGeom prst="rect">
            <a:avLst/>
          </a:prstGeom>
        </p:spPr>
      </p:pic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FFD6C6BB-0240-6041-AC78-11271551E071}"/>
              </a:ext>
            </a:extLst>
          </p:cNvPr>
          <p:cNvSpPr/>
          <p:nvPr/>
        </p:nvSpPr>
        <p:spPr>
          <a:xfrm>
            <a:off x="8078582" y="1980617"/>
            <a:ext cx="506589" cy="1161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dirty="0"/>
              <a:t>RBAC</a:t>
            </a:r>
          </a:p>
        </p:txBody>
      </p:sp>
      <p:grpSp>
        <p:nvGrpSpPr>
          <p:cNvPr id="49" name="Group 23">
            <a:extLst>
              <a:ext uri="{FF2B5EF4-FFF2-40B4-BE49-F238E27FC236}">
                <a16:creationId xmlns:a16="http://schemas.microsoft.com/office/drawing/2014/main" id="{7AD6D845-BEF5-744C-81AF-B1B8F1490351}"/>
              </a:ext>
            </a:extLst>
          </p:cNvPr>
          <p:cNvGrpSpPr>
            <a:grpSpLocks/>
          </p:cNvGrpSpPr>
          <p:nvPr/>
        </p:nvGrpSpPr>
        <p:grpSpPr bwMode="auto">
          <a:xfrm>
            <a:off x="3433594" y="2491618"/>
            <a:ext cx="588310" cy="428704"/>
            <a:chOff x="4256" y="2632"/>
            <a:chExt cx="1220" cy="890"/>
          </a:xfrm>
        </p:grpSpPr>
        <p:sp>
          <p:nvSpPr>
            <p:cNvPr id="50" name="AutoShape 24">
              <a:extLst>
                <a:ext uri="{FF2B5EF4-FFF2-40B4-BE49-F238E27FC236}">
                  <a16:creationId xmlns:a16="http://schemas.microsoft.com/office/drawing/2014/main" id="{5E7005B7-374C-184B-AC2A-C3FBB90F6F9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56" y="2632"/>
              <a:ext cx="1220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Freeform 25">
              <a:extLst>
                <a:ext uri="{FF2B5EF4-FFF2-40B4-BE49-F238E27FC236}">
                  <a16:creationId xmlns:a16="http://schemas.microsoft.com/office/drawing/2014/main" id="{0E557A5A-60CA-FD40-9812-666E85B16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068"/>
              <a:ext cx="585" cy="435"/>
            </a:xfrm>
            <a:custGeom>
              <a:avLst/>
              <a:gdLst>
                <a:gd name="T0" fmla="*/ 114 w 1170"/>
                <a:gd name="T1" fmla="*/ 99 h 869"/>
                <a:gd name="T2" fmla="*/ 161 w 1170"/>
                <a:gd name="T3" fmla="*/ 80 h 869"/>
                <a:gd name="T4" fmla="*/ 217 w 1170"/>
                <a:gd name="T5" fmla="*/ 63 h 869"/>
                <a:gd name="T6" fmla="*/ 275 w 1170"/>
                <a:gd name="T7" fmla="*/ 46 h 869"/>
                <a:gd name="T8" fmla="*/ 338 w 1170"/>
                <a:gd name="T9" fmla="*/ 32 h 869"/>
                <a:gd name="T10" fmla="*/ 405 w 1170"/>
                <a:gd name="T11" fmla="*/ 21 h 869"/>
                <a:gd name="T12" fmla="*/ 475 w 1170"/>
                <a:gd name="T13" fmla="*/ 11 h 869"/>
                <a:gd name="T14" fmla="*/ 549 w 1170"/>
                <a:gd name="T15" fmla="*/ 4 h 869"/>
                <a:gd name="T16" fmla="*/ 625 w 1170"/>
                <a:gd name="T17" fmla="*/ 0 h 869"/>
                <a:gd name="T18" fmla="*/ 697 w 1170"/>
                <a:gd name="T19" fmla="*/ 2 h 869"/>
                <a:gd name="T20" fmla="*/ 770 w 1170"/>
                <a:gd name="T21" fmla="*/ 7 h 869"/>
                <a:gd name="T22" fmla="*/ 834 w 1170"/>
                <a:gd name="T23" fmla="*/ 17 h 869"/>
                <a:gd name="T24" fmla="*/ 897 w 1170"/>
                <a:gd name="T25" fmla="*/ 32 h 869"/>
                <a:gd name="T26" fmla="*/ 950 w 1170"/>
                <a:gd name="T27" fmla="*/ 49 h 869"/>
                <a:gd name="T28" fmla="*/ 998 w 1170"/>
                <a:gd name="T29" fmla="*/ 68 h 869"/>
                <a:gd name="T30" fmla="*/ 1045 w 1170"/>
                <a:gd name="T31" fmla="*/ 99 h 869"/>
                <a:gd name="T32" fmla="*/ 1100 w 1170"/>
                <a:gd name="T33" fmla="*/ 158 h 869"/>
                <a:gd name="T34" fmla="*/ 1123 w 1170"/>
                <a:gd name="T35" fmla="*/ 200 h 869"/>
                <a:gd name="T36" fmla="*/ 1138 w 1170"/>
                <a:gd name="T37" fmla="*/ 240 h 869"/>
                <a:gd name="T38" fmla="*/ 1151 w 1170"/>
                <a:gd name="T39" fmla="*/ 283 h 869"/>
                <a:gd name="T40" fmla="*/ 1161 w 1170"/>
                <a:gd name="T41" fmla="*/ 331 h 869"/>
                <a:gd name="T42" fmla="*/ 1167 w 1170"/>
                <a:gd name="T43" fmla="*/ 382 h 869"/>
                <a:gd name="T44" fmla="*/ 1170 w 1170"/>
                <a:gd name="T45" fmla="*/ 435 h 869"/>
                <a:gd name="T46" fmla="*/ 1170 w 1170"/>
                <a:gd name="T47" fmla="*/ 491 h 869"/>
                <a:gd name="T48" fmla="*/ 1165 w 1170"/>
                <a:gd name="T49" fmla="*/ 546 h 869"/>
                <a:gd name="T50" fmla="*/ 1157 w 1170"/>
                <a:gd name="T51" fmla="*/ 599 h 869"/>
                <a:gd name="T52" fmla="*/ 1146 w 1170"/>
                <a:gd name="T53" fmla="*/ 650 h 869"/>
                <a:gd name="T54" fmla="*/ 1131 w 1170"/>
                <a:gd name="T55" fmla="*/ 698 h 869"/>
                <a:gd name="T56" fmla="*/ 1112 w 1170"/>
                <a:gd name="T57" fmla="*/ 740 h 869"/>
                <a:gd name="T58" fmla="*/ 1079 w 1170"/>
                <a:gd name="T59" fmla="*/ 783 h 869"/>
                <a:gd name="T60" fmla="*/ 1034 w 1170"/>
                <a:gd name="T61" fmla="*/ 812 h 869"/>
                <a:gd name="T62" fmla="*/ 990 w 1170"/>
                <a:gd name="T63" fmla="*/ 823 h 869"/>
                <a:gd name="T64" fmla="*/ 935 w 1170"/>
                <a:gd name="T65" fmla="*/ 829 h 869"/>
                <a:gd name="T66" fmla="*/ 876 w 1170"/>
                <a:gd name="T67" fmla="*/ 835 h 869"/>
                <a:gd name="T68" fmla="*/ 811 w 1170"/>
                <a:gd name="T69" fmla="*/ 835 h 869"/>
                <a:gd name="T70" fmla="*/ 743 w 1170"/>
                <a:gd name="T71" fmla="*/ 835 h 869"/>
                <a:gd name="T72" fmla="*/ 673 w 1170"/>
                <a:gd name="T73" fmla="*/ 835 h 869"/>
                <a:gd name="T74" fmla="*/ 602 w 1170"/>
                <a:gd name="T75" fmla="*/ 839 h 869"/>
                <a:gd name="T76" fmla="*/ 532 w 1170"/>
                <a:gd name="T77" fmla="*/ 842 h 869"/>
                <a:gd name="T78" fmla="*/ 464 w 1170"/>
                <a:gd name="T79" fmla="*/ 848 h 869"/>
                <a:gd name="T80" fmla="*/ 399 w 1170"/>
                <a:gd name="T81" fmla="*/ 856 h 869"/>
                <a:gd name="T82" fmla="*/ 338 w 1170"/>
                <a:gd name="T83" fmla="*/ 863 h 869"/>
                <a:gd name="T84" fmla="*/ 281 w 1170"/>
                <a:gd name="T85" fmla="*/ 867 h 869"/>
                <a:gd name="T86" fmla="*/ 230 w 1170"/>
                <a:gd name="T87" fmla="*/ 867 h 869"/>
                <a:gd name="T88" fmla="*/ 184 w 1170"/>
                <a:gd name="T89" fmla="*/ 863 h 869"/>
                <a:gd name="T90" fmla="*/ 146 w 1170"/>
                <a:gd name="T91" fmla="*/ 854 h 869"/>
                <a:gd name="T92" fmla="*/ 93 w 1170"/>
                <a:gd name="T93" fmla="*/ 823 h 869"/>
                <a:gd name="T94" fmla="*/ 38 w 1170"/>
                <a:gd name="T95" fmla="*/ 766 h 869"/>
                <a:gd name="T96" fmla="*/ 17 w 1170"/>
                <a:gd name="T97" fmla="*/ 723 h 869"/>
                <a:gd name="T98" fmla="*/ 4 w 1170"/>
                <a:gd name="T99" fmla="*/ 677 h 869"/>
                <a:gd name="T100" fmla="*/ 0 w 1170"/>
                <a:gd name="T101" fmla="*/ 622 h 869"/>
                <a:gd name="T102" fmla="*/ 4 w 1170"/>
                <a:gd name="T103" fmla="*/ 561 h 869"/>
                <a:gd name="T104" fmla="*/ 9 w 1170"/>
                <a:gd name="T105" fmla="*/ 494 h 869"/>
                <a:gd name="T106" fmla="*/ 11 w 1170"/>
                <a:gd name="T107" fmla="*/ 426 h 869"/>
                <a:gd name="T108" fmla="*/ 11 w 1170"/>
                <a:gd name="T109" fmla="*/ 361 h 869"/>
                <a:gd name="T110" fmla="*/ 13 w 1170"/>
                <a:gd name="T111" fmla="*/ 300 h 869"/>
                <a:gd name="T112" fmla="*/ 15 w 1170"/>
                <a:gd name="T113" fmla="*/ 243 h 869"/>
                <a:gd name="T114" fmla="*/ 27 w 1170"/>
                <a:gd name="T115" fmla="*/ 192 h 869"/>
                <a:gd name="T116" fmla="*/ 44 w 1170"/>
                <a:gd name="T117" fmla="*/ 152 h 869"/>
                <a:gd name="T118" fmla="*/ 80 w 1170"/>
                <a:gd name="T119" fmla="*/ 12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70" h="869">
                  <a:moveTo>
                    <a:pt x="80" y="120"/>
                  </a:moveTo>
                  <a:lnTo>
                    <a:pt x="84" y="118"/>
                  </a:lnTo>
                  <a:lnTo>
                    <a:pt x="89" y="114"/>
                  </a:lnTo>
                  <a:lnTo>
                    <a:pt x="93" y="110"/>
                  </a:lnTo>
                  <a:lnTo>
                    <a:pt x="99" y="108"/>
                  </a:lnTo>
                  <a:lnTo>
                    <a:pt x="103" y="104"/>
                  </a:lnTo>
                  <a:lnTo>
                    <a:pt x="110" y="103"/>
                  </a:lnTo>
                  <a:lnTo>
                    <a:pt x="114" y="99"/>
                  </a:lnTo>
                  <a:lnTo>
                    <a:pt x="122" y="97"/>
                  </a:lnTo>
                  <a:lnTo>
                    <a:pt x="125" y="93"/>
                  </a:lnTo>
                  <a:lnTo>
                    <a:pt x="133" y="91"/>
                  </a:lnTo>
                  <a:lnTo>
                    <a:pt x="139" y="89"/>
                  </a:lnTo>
                  <a:lnTo>
                    <a:pt x="144" y="87"/>
                  </a:lnTo>
                  <a:lnTo>
                    <a:pt x="150" y="84"/>
                  </a:lnTo>
                  <a:lnTo>
                    <a:pt x="158" y="82"/>
                  </a:lnTo>
                  <a:lnTo>
                    <a:pt x="161" y="80"/>
                  </a:lnTo>
                  <a:lnTo>
                    <a:pt x="169" y="78"/>
                  </a:lnTo>
                  <a:lnTo>
                    <a:pt x="175" y="76"/>
                  </a:lnTo>
                  <a:lnTo>
                    <a:pt x="182" y="72"/>
                  </a:lnTo>
                  <a:lnTo>
                    <a:pt x="188" y="70"/>
                  </a:lnTo>
                  <a:lnTo>
                    <a:pt x="196" y="68"/>
                  </a:lnTo>
                  <a:lnTo>
                    <a:pt x="203" y="65"/>
                  </a:lnTo>
                  <a:lnTo>
                    <a:pt x="209" y="63"/>
                  </a:lnTo>
                  <a:lnTo>
                    <a:pt x="217" y="63"/>
                  </a:lnTo>
                  <a:lnTo>
                    <a:pt x="224" y="61"/>
                  </a:lnTo>
                  <a:lnTo>
                    <a:pt x="230" y="57"/>
                  </a:lnTo>
                  <a:lnTo>
                    <a:pt x="237" y="55"/>
                  </a:lnTo>
                  <a:lnTo>
                    <a:pt x="245" y="53"/>
                  </a:lnTo>
                  <a:lnTo>
                    <a:pt x="253" y="51"/>
                  </a:lnTo>
                  <a:lnTo>
                    <a:pt x="260" y="49"/>
                  </a:lnTo>
                  <a:lnTo>
                    <a:pt x="268" y="47"/>
                  </a:lnTo>
                  <a:lnTo>
                    <a:pt x="275" y="46"/>
                  </a:lnTo>
                  <a:lnTo>
                    <a:pt x="283" y="46"/>
                  </a:lnTo>
                  <a:lnTo>
                    <a:pt x="291" y="44"/>
                  </a:lnTo>
                  <a:lnTo>
                    <a:pt x="298" y="42"/>
                  </a:lnTo>
                  <a:lnTo>
                    <a:pt x="306" y="40"/>
                  </a:lnTo>
                  <a:lnTo>
                    <a:pt x="313" y="38"/>
                  </a:lnTo>
                  <a:lnTo>
                    <a:pt x="321" y="36"/>
                  </a:lnTo>
                  <a:lnTo>
                    <a:pt x="329" y="34"/>
                  </a:lnTo>
                  <a:lnTo>
                    <a:pt x="338" y="32"/>
                  </a:lnTo>
                  <a:lnTo>
                    <a:pt x="346" y="32"/>
                  </a:lnTo>
                  <a:lnTo>
                    <a:pt x="353" y="28"/>
                  </a:lnTo>
                  <a:lnTo>
                    <a:pt x="363" y="28"/>
                  </a:lnTo>
                  <a:lnTo>
                    <a:pt x="370" y="27"/>
                  </a:lnTo>
                  <a:lnTo>
                    <a:pt x="380" y="27"/>
                  </a:lnTo>
                  <a:lnTo>
                    <a:pt x="388" y="25"/>
                  </a:lnTo>
                  <a:lnTo>
                    <a:pt x="397" y="23"/>
                  </a:lnTo>
                  <a:lnTo>
                    <a:pt x="405" y="21"/>
                  </a:lnTo>
                  <a:lnTo>
                    <a:pt x="414" y="21"/>
                  </a:lnTo>
                  <a:lnTo>
                    <a:pt x="424" y="19"/>
                  </a:lnTo>
                  <a:lnTo>
                    <a:pt x="431" y="19"/>
                  </a:lnTo>
                  <a:lnTo>
                    <a:pt x="441" y="17"/>
                  </a:lnTo>
                  <a:lnTo>
                    <a:pt x="448" y="15"/>
                  </a:lnTo>
                  <a:lnTo>
                    <a:pt x="458" y="15"/>
                  </a:lnTo>
                  <a:lnTo>
                    <a:pt x="467" y="13"/>
                  </a:lnTo>
                  <a:lnTo>
                    <a:pt x="475" y="11"/>
                  </a:lnTo>
                  <a:lnTo>
                    <a:pt x="484" y="11"/>
                  </a:lnTo>
                  <a:lnTo>
                    <a:pt x="494" y="9"/>
                  </a:lnTo>
                  <a:lnTo>
                    <a:pt x="503" y="9"/>
                  </a:lnTo>
                  <a:lnTo>
                    <a:pt x="513" y="7"/>
                  </a:lnTo>
                  <a:lnTo>
                    <a:pt x="522" y="7"/>
                  </a:lnTo>
                  <a:lnTo>
                    <a:pt x="530" y="6"/>
                  </a:lnTo>
                  <a:lnTo>
                    <a:pt x="540" y="6"/>
                  </a:lnTo>
                  <a:lnTo>
                    <a:pt x="549" y="4"/>
                  </a:lnTo>
                  <a:lnTo>
                    <a:pt x="560" y="4"/>
                  </a:lnTo>
                  <a:lnTo>
                    <a:pt x="568" y="4"/>
                  </a:lnTo>
                  <a:lnTo>
                    <a:pt x="578" y="2"/>
                  </a:lnTo>
                  <a:lnTo>
                    <a:pt x="587" y="2"/>
                  </a:lnTo>
                  <a:lnTo>
                    <a:pt x="597" y="2"/>
                  </a:lnTo>
                  <a:lnTo>
                    <a:pt x="606" y="0"/>
                  </a:lnTo>
                  <a:lnTo>
                    <a:pt x="616" y="0"/>
                  </a:lnTo>
                  <a:lnTo>
                    <a:pt x="625" y="0"/>
                  </a:lnTo>
                  <a:lnTo>
                    <a:pt x="635" y="0"/>
                  </a:lnTo>
                  <a:lnTo>
                    <a:pt x="644" y="0"/>
                  </a:lnTo>
                  <a:lnTo>
                    <a:pt x="654" y="0"/>
                  </a:lnTo>
                  <a:lnTo>
                    <a:pt x="661" y="0"/>
                  </a:lnTo>
                  <a:lnTo>
                    <a:pt x="671" y="0"/>
                  </a:lnTo>
                  <a:lnTo>
                    <a:pt x="680" y="0"/>
                  </a:lnTo>
                  <a:lnTo>
                    <a:pt x="690" y="0"/>
                  </a:lnTo>
                  <a:lnTo>
                    <a:pt x="697" y="2"/>
                  </a:lnTo>
                  <a:lnTo>
                    <a:pt x="709" y="2"/>
                  </a:lnTo>
                  <a:lnTo>
                    <a:pt x="716" y="2"/>
                  </a:lnTo>
                  <a:lnTo>
                    <a:pt x="724" y="2"/>
                  </a:lnTo>
                  <a:lnTo>
                    <a:pt x="733" y="4"/>
                  </a:lnTo>
                  <a:lnTo>
                    <a:pt x="743" y="4"/>
                  </a:lnTo>
                  <a:lnTo>
                    <a:pt x="751" y="4"/>
                  </a:lnTo>
                  <a:lnTo>
                    <a:pt x="760" y="6"/>
                  </a:lnTo>
                  <a:lnTo>
                    <a:pt x="770" y="7"/>
                  </a:lnTo>
                  <a:lnTo>
                    <a:pt x="779" y="9"/>
                  </a:lnTo>
                  <a:lnTo>
                    <a:pt x="785" y="9"/>
                  </a:lnTo>
                  <a:lnTo>
                    <a:pt x="794" y="9"/>
                  </a:lnTo>
                  <a:lnTo>
                    <a:pt x="802" y="11"/>
                  </a:lnTo>
                  <a:lnTo>
                    <a:pt x="811" y="13"/>
                  </a:lnTo>
                  <a:lnTo>
                    <a:pt x="819" y="15"/>
                  </a:lnTo>
                  <a:lnTo>
                    <a:pt x="827" y="15"/>
                  </a:lnTo>
                  <a:lnTo>
                    <a:pt x="834" y="17"/>
                  </a:lnTo>
                  <a:lnTo>
                    <a:pt x="844" y="21"/>
                  </a:lnTo>
                  <a:lnTo>
                    <a:pt x="851" y="21"/>
                  </a:lnTo>
                  <a:lnTo>
                    <a:pt x="859" y="23"/>
                  </a:lnTo>
                  <a:lnTo>
                    <a:pt x="866" y="25"/>
                  </a:lnTo>
                  <a:lnTo>
                    <a:pt x="874" y="27"/>
                  </a:lnTo>
                  <a:lnTo>
                    <a:pt x="882" y="28"/>
                  </a:lnTo>
                  <a:lnTo>
                    <a:pt x="889" y="30"/>
                  </a:lnTo>
                  <a:lnTo>
                    <a:pt x="897" y="32"/>
                  </a:lnTo>
                  <a:lnTo>
                    <a:pt x="904" y="34"/>
                  </a:lnTo>
                  <a:lnTo>
                    <a:pt x="910" y="36"/>
                  </a:lnTo>
                  <a:lnTo>
                    <a:pt x="916" y="38"/>
                  </a:lnTo>
                  <a:lnTo>
                    <a:pt x="923" y="40"/>
                  </a:lnTo>
                  <a:lnTo>
                    <a:pt x="931" y="42"/>
                  </a:lnTo>
                  <a:lnTo>
                    <a:pt x="937" y="46"/>
                  </a:lnTo>
                  <a:lnTo>
                    <a:pt x="944" y="47"/>
                  </a:lnTo>
                  <a:lnTo>
                    <a:pt x="950" y="49"/>
                  </a:lnTo>
                  <a:lnTo>
                    <a:pt x="958" y="51"/>
                  </a:lnTo>
                  <a:lnTo>
                    <a:pt x="963" y="55"/>
                  </a:lnTo>
                  <a:lnTo>
                    <a:pt x="969" y="57"/>
                  </a:lnTo>
                  <a:lnTo>
                    <a:pt x="975" y="59"/>
                  </a:lnTo>
                  <a:lnTo>
                    <a:pt x="980" y="63"/>
                  </a:lnTo>
                  <a:lnTo>
                    <a:pt x="986" y="65"/>
                  </a:lnTo>
                  <a:lnTo>
                    <a:pt x="992" y="66"/>
                  </a:lnTo>
                  <a:lnTo>
                    <a:pt x="998" y="68"/>
                  </a:lnTo>
                  <a:lnTo>
                    <a:pt x="1003" y="72"/>
                  </a:lnTo>
                  <a:lnTo>
                    <a:pt x="1007" y="76"/>
                  </a:lnTo>
                  <a:lnTo>
                    <a:pt x="1013" y="78"/>
                  </a:lnTo>
                  <a:lnTo>
                    <a:pt x="1017" y="80"/>
                  </a:lnTo>
                  <a:lnTo>
                    <a:pt x="1022" y="84"/>
                  </a:lnTo>
                  <a:lnTo>
                    <a:pt x="1030" y="89"/>
                  </a:lnTo>
                  <a:lnTo>
                    <a:pt x="1039" y="95"/>
                  </a:lnTo>
                  <a:lnTo>
                    <a:pt x="1045" y="99"/>
                  </a:lnTo>
                  <a:lnTo>
                    <a:pt x="1053" y="106"/>
                  </a:lnTo>
                  <a:lnTo>
                    <a:pt x="1060" y="112"/>
                  </a:lnTo>
                  <a:lnTo>
                    <a:pt x="1068" y="120"/>
                  </a:lnTo>
                  <a:lnTo>
                    <a:pt x="1074" y="127"/>
                  </a:lnTo>
                  <a:lnTo>
                    <a:pt x="1081" y="135"/>
                  </a:lnTo>
                  <a:lnTo>
                    <a:pt x="1087" y="143"/>
                  </a:lnTo>
                  <a:lnTo>
                    <a:pt x="1093" y="150"/>
                  </a:lnTo>
                  <a:lnTo>
                    <a:pt x="1100" y="158"/>
                  </a:lnTo>
                  <a:lnTo>
                    <a:pt x="1104" y="167"/>
                  </a:lnTo>
                  <a:lnTo>
                    <a:pt x="1108" y="171"/>
                  </a:lnTo>
                  <a:lnTo>
                    <a:pt x="1110" y="175"/>
                  </a:lnTo>
                  <a:lnTo>
                    <a:pt x="1112" y="181"/>
                  </a:lnTo>
                  <a:lnTo>
                    <a:pt x="1115" y="184"/>
                  </a:lnTo>
                  <a:lnTo>
                    <a:pt x="1117" y="188"/>
                  </a:lnTo>
                  <a:lnTo>
                    <a:pt x="1119" y="194"/>
                  </a:lnTo>
                  <a:lnTo>
                    <a:pt x="1123" y="200"/>
                  </a:lnTo>
                  <a:lnTo>
                    <a:pt x="1125" y="203"/>
                  </a:lnTo>
                  <a:lnTo>
                    <a:pt x="1127" y="209"/>
                  </a:lnTo>
                  <a:lnTo>
                    <a:pt x="1129" y="213"/>
                  </a:lnTo>
                  <a:lnTo>
                    <a:pt x="1131" y="219"/>
                  </a:lnTo>
                  <a:lnTo>
                    <a:pt x="1134" y="224"/>
                  </a:lnTo>
                  <a:lnTo>
                    <a:pt x="1134" y="230"/>
                  </a:lnTo>
                  <a:lnTo>
                    <a:pt x="1136" y="234"/>
                  </a:lnTo>
                  <a:lnTo>
                    <a:pt x="1138" y="240"/>
                  </a:lnTo>
                  <a:lnTo>
                    <a:pt x="1140" y="245"/>
                  </a:lnTo>
                  <a:lnTo>
                    <a:pt x="1142" y="249"/>
                  </a:lnTo>
                  <a:lnTo>
                    <a:pt x="1144" y="255"/>
                  </a:lnTo>
                  <a:lnTo>
                    <a:pt x="1146" y="260"/>
                  </a:lnTo>
                  <a:lnTo>
                    <a:pt x="1148" y="266"/>
                  </a:lnTo>
                  <a:lnTo>
                    <a:pt x="1148" y="272"/>
                  </a:lnTo>
                  <a:lnTo>
                    <a:pt x="1150" y="278"/>
                  </a:lnTo>
                  <a:lnTo>
                    <a:pt x="1151" y="283"/>
                  </a:lnTo>
                  <a:lnTo>
                    <a:pt x="1151" y="289"/>
                  </a:lnTo>
                  <a:lnTo>
                    <a:pt x="1153" y="295"/>
                  </a:lnTo>
                  <a:lnTo>
                    <a:pt x="1155" y="302"/>
                  </a:lnTo>
                  <a:lnTo>
                    <a:pt x="1157" y="308"/>
                  </a:lnTo>
                  <a:lnTo>
                    <a:pt x="1159" y="314"/>
                  </a:lnTo>
                  <a:lnTo>
                    <a:pt x="1159" y="319"/>
                  </a:lnTo>
                  <a:lnTo>
                    <a:pt x="1159" y="325"/>
                  </a:lnTo>
                  <a:lnTo>
                    <a:pt x="1161" y="331"/>
                  </a:lnTo>
                  <a:lnTo>
                    <a:pt x="1163" y="338"/>
                  </a:lnTo>
                  <a:lnTo>
                    <a:pt x="1163" y="344"/>
                  </a:lnTo>
                  <a:lnTo>
                    <a:pt x="1165" y="350"/>
                  </a:lnTo>
                  <a:lnTo>
                    <a:pt x="1165" y="356"/>
                  </a:lnTo>
                  <a:lnTo>
                    <a:pt x="1165" y="363"/>
                  </a:lnTo>
                  <a:lnTo>
                    <a:pt x="1165" y="369"/>
                  </a:lnTo>
                  <a:lnTo>
                    <a:pt x="1167" y="375"/>
                  </a:lnTo>
                  <a:lnTo>
                    <a:pt x="1167" y="382"/>
                  </a:lnTo>
                  <a:lnTo>
                    <a:pt x="1169" y="390"/>
                  </a:lnTo>
                  <a:lnTo>
                    <a:pt x="1169" y="395"/>
                  </a:lnTo>
                  <a:lnTo>
                    <a:pt x="1169" y="403"/>
                  </a:lnTo>
                  <a:lnTo>
                    <a:pt x="1170" y="409"/>
                  </a:lnTo>
                  <a:lnTo>
                    <a:pt x="1170" y="416"/>
                  </a:lnTo>
                  <a:lnTo>
                    <a:pt x="1170" y="422"/>
                  </a:lnTo>
                  <a:lnTo>
                    <a:pt x="1170" y="428"/>
                  </a:lnTo>
                  <a:lnTo>
                    <a:pt x="1170" y="435"/>
                  </a:lnTo>
                  <a:lnTo>
                    <a:pt x="1170" y="443"/>
                  </a:lnTo>
                  <a:lnTo>
                    <a:pt x="1170" y="449"/>
                  </a:lnTo>
                  <a:lnTo>
                    <a:pt x="1170" y="456"/>
                  </a:lnTo>
                  <a:lnTo>
                    <a:pt x="1170" y="462"/>
                  </a:lnTo>
                  <a:lnTo>
                    <a:pt x="1170" y="470"/>
                  </a:lnTo>
                  <a:lnTo>
                    <a:pt x="1170" y="477"/>
                  </a:lnTo>
                  <a:lnTo>
                    <a:pt x="1170" y="483"/>
                  </a:lnTo>
                  <a:lnTo>
                    <a:pt x="1170" y="491"/>
                  </a:lnTo>
                  <a:lnTo>
                    <a:pt x="1170" y="498"/>
                  </a:lnTo>
                  <a:lnTo>
                    <a:pt x="1169" y="504"/>
                  </a:lnTo>
                  <a:lnTo>
                    <a:pt x="1169" y="511"/>
                  </a:lnTo>
                  <a:lnTo>
                    <a:pt x="1169" y="519"/>
                  </a:lnTo>
                  <a:lnTo>
                    <a:pt x="1169" y="525"/>
                  </a:lnTo>
                  <a:lnTo>
                    <a:pt x="1167" y="532"/>
                  </a:lnTo>
                  <a:lnTo>
                    <a:pt x="1167" y="538"/>
                  </a:lnTo>
                  <a:lnTo>
                    <a:pt x="1165" y="546"/>
                  </a:lnTo>
                  <a:lnTo>
                    <a:pt x="1165" y="553"/>
                  </a:lnTo>
                  <a:lnTo>
                    <a:pt x="1165" y="559"/>
                  </a:lnTo>
                  <a:lnTo>
                    <a:pt x="1163" y="567"/>
                  </a:lnTo>
                  <a:lnTo>
                    <a:pt x="1163" y="572"/>
                  </a:lnTo>
                  <a:lnTo>
                    <a:pt x="1161" y="580"/>
                  </a:lnTo>
                  <a:lnTo>
                    <a:pt x="1159" y="586"/>
                  </a:lnTo>
                  <a:lnTo>
                    <a:pt x="1159" y="593"/>
                  </a:lnTo>
                  <a:lnTo>
                    <a:pt x="1157" y="599"/>
                  </a:lnTo>
                  <a:lnTo>
                    <a:pt x="1157" y="607"/>
                  </a:lnTo>
                  <a:lnTo>
                    <a:pt x="1155" y="612"/>
                  </a:lnTo>
                  <a:lnTo>
                    <a:pt x="1153" y="620"/>
                  </a:lnTo>
                  <a:lnTo>
                    <a:pt x="1153" y="626"/>
                  </a:lnTo>
                  <a:lnTo>
                    <a:pt x="1151" y="633"/>
                  </a:lnTo>
                  <a:lnTo>
                    <a:pt x="1150" y="639"/>
                  </a:lnTo>
                  <a:lnTo>
                    <a:pt x="1148" y="645"/>
                  </a:lnTo>
                  <a:lnTo>
                    <a:pt x="1146" y="650"/>
                  </a:lnTo>
                  <a:lnTo>
                    <a:pt x="1146" y="656"/>
                  </a:lnTo>
                  <a:lnTo>
                    <a:pt x="1142" y="662"/>
                  </a:lnTo>
                  <a:lnTo>
                    <a:pt x="1140" y="669"/>
                  </a:lnTo>
                  <a:lnTo>
                    <a:pt x="1140" y="675"/>
                  </a:lnTo>
                  <a:lnTo>
                    <a:pt x="1138" y="681"/>
                  </a:lnTo>
                  <a:lnTo>
                    <a:pt x="1134" y="686"/>
                  </a:lnTo>
                  <a:lnTo>
                    <a:pt x="1134" y="692"/>
                  </a:lnTo>
                  <a:lnTo>
                    <a:pt x="1131" y="698"/>
                  </a:lnTo>
                  <a:lnTo>
                    <a:pt x="1129" y="704"/>
                  </a:lnTo>
                  <a:lnTo>
                    <a:pt x="1127" y="707"/>
                  </a:lnTo>
                  <a:lnTo>
                    <a:pt x="1125" y="713"/>
                  </a:lnTo>
                  <a:lnTo>
                    <a:pt x="1123" y="719"/>
                  </a:lnTo>
                  <a:lnTo>
                    <a:pt x="1121" y="724"/>
                  </a:lnTo>
                  <a:lnTo>
                    <a:pt x="1117" y="728"/>
                  </a:lnTo>
                  <a:lnTo>
                    <a:pt x="1115" y="734"/>
                  </a:lnTo>
                  <a:lnTo>
                    <a:pt x="1112" y="740"/>
                  </a:lnTo>
                  <a:lnTo>
                    <a:pt x="1110" y="743"/>
                  </a:lnTo>
                  <a:lnTo>
                    <a:pt x="1106" y="747"/>
                  </a:lnTo>
                  <a:lnTo>
                    <a:pt x="1104" y="753"/>
                  </a:lnTo>
                  <a:lnTo>
                    <a:pt x="1100" y="757"/>
                  </a:lnTo>
                  <a:lnTo>
                    <a:pt x="1098" y="762"/>
                  </a:lnTo>
                  <a:lnTo>
                    <a:pt x="1093" y="768"/>
                  </a:lnTo>
                  <a:lnTo>
                    <a:pt x="1087" y="778"/>
                  </a:lnTo>
                  <a:lnTo>
                    <a:pt x="1079" y="783"/>
                  </a:lnTo>
                  <a:lnTo>
                    <a:pt x="1074" y="791"/>
                  </a:lnTo>
                  <a:lnTo>
                    <a:pt x="1066" y="797"/>
                  </a:lnTo>
                  <a:lnTo>
                    <a:pt x="1056" y="801"/>
                  </a:lnTo>
                  <a:lnTo>
                    <a:pt x="1053" y="802"/>
                  </a:lnTo>
                  <a:lnTo>
                    <a:pt x="1049" y="804"/>
                  </a:lnTo>
                  <a:lnTo>
                    <a:pt x="1043" y="808"/>
                  </a:lnTo>
                  <a:lnTo>
                    <a:pt x="1039" y="810"/>
                  </a:lnTo>
                  <a:lnTo>
                    <a:pt x="1034" y="812"/>
                  </a:lnTo>
                  <a:lnTo>
                    <a:pt x="1028" y="814"/>
                  </a:lnTo>
                  <a:lnTo>
                    <a:pt x="1022" y="816"/>
                  </a:lnTo>
                  <a:lnTo>
                    <a:pt x="1018" y="818"/>
                  </a:lnTo>
                  <a:lnTo>
                    <a:pt x="1013" y="818"/>
                  </a:lnTo>
                  <a:lnTo>
                    <a:pt x="1007" y="820"/>
                  </a:lnTo>
                  <a:lnTo>
                    <a:pt x="1001" y="821"/>
                  </a:lnTo>
                  <a:lnTo>
                    <a:pt x="996" y="823"/>
                  </a:lnTo>
                  <a:lnTo>
                    <a:pt x="990" y="823"/>
                  </a:lnTo>
                  <a:lnTo>
                    <a:pt x="982" y="825"/>
                  </a:lnTo>
                  <a:lnTo>
                    <a:pt x="977" y="825"/>
                  </a:lnTo>
                  <a:lnTo>
                    <a:pt x="969" y="827"/>
                  </a:lnTo>
                  <a:lnTo>
                    <a:pt x="963" y="827"/>
                  </a:lnTo>
                  <a:lnTo>
                    <a:pt x="956" y="829"/>
                  </a:lnTo>
                  <a:lnTo>
                    <a:pt x="950" y="829"/>
                  </a:lnTo>
                  <a:lnTo>
                    <a:pt x="942" y="829"/>
                  </a:lnTo>
                  <a:lnTo>
                    <a:pt x="935" y="829"/>
                  </a:lnTo>
                  <a:lnTo>
                    <a:pt x="927" y="831"/>
                  </a:lnTo>
                  <a:lnTo>
                    <a:pt x="920" y="831"/>
                  </a:lnTo>
                  <a:lnTo>
                    <a:pt x="914" y="831"/>
                  </a:lnTo>
                  <a:lnTo>
                    <a:pt x="906" y="831"/>
                  </a:lnTo>
                  <a:lnTo>
                    <a:pt x="899" y="833"/>
                  </a:lnTo>
                  <a:lnTo>
                    <a:pt x="891" y="833"/>
                  </a:lnTo>
                  <a:lnTo>
                    <a:pt x="885" y="835"/>
                  </a:lnTo>
                  <a:lnTo>
                    <a:pt x="876" y="835"/>
                  </a:lnTo>
                  <a:lnTo>
                    <a:pt x="868" y="835"/>
                  </a:lnTo>
                  <a:lnTo>
                    <a:pt x="861" y="835"/>
                  </a:lnTo>
                  <a:lnTo>
                    <a:pt x="853" y="835"/>
                  </a:lnTo>
                  <a:lnTo>
                    <a:pt x="844" y="835"/>
                  </a:lnTo>
                  <a:lnTo>
                    <a:pt x="836" y="835"/>
                  </a:lnTo>
                  <a:lnTo>
                    <a:pt x="827" y="835"/>
                  </a:lnTo>
                  <a:lnTo>
                    <a:pt x="821" y="835"/>
                  </a:lnTo>
                  <a:lnTo>
                    <a:pt x="811" y="835"/>
                  </a:lnTo>
                  <a:lnTo>
                    <a:pt x="802" y="835"/>
                  </a:lnTo>
                  <a:lnTo>
                    <a:pt x="794" y="835"/>
                  </a:lnTo>
                  <a:lnTo>
                    <a:pt x="787" y="835"/>
                  </a:lnTo>
                  <a:lnTo>
                    <a:pt x="777" y="835"/>
                  </a:lnTo>
                  <a:lnTo>
                    <a:pt x="770" y="835"/>
                  </a:lnTo>
                  <a:lnTo>
                    <a:pt x="760" y="835"/>
                  </a:lnTo>
                  <a:lnTo>
                    <a:pt x="752" y="835"/>
                  </a:lnTo>
                  <a:lnTo>
                    <a:pt x="743" y="835"/>
                  </a:lnTo>
                  <a:lnTo>
                    <a:pt x="735" y="835"/>
                  </a:lnTo>
                  <a:lnTo>
                    <a:pt x="726" y="835"/>
                  </a:lnTo>
                  <a:lnTo>
                    <a:pt x="718" y="835"/>
                  </a:lnTo>
                  <a:lnTo>
                    <a:pt x="709" y="835"/>
                  </a:lnTo>
                  <a:lnTo>
                    <a:pt x="699" y="835"/>
                  </a:lnTo>
                  <a:lnTo>
                    <a:pt x="690" y="835"/>
                  </a:lnTo>
                  <a:lnTo>
                    <a:pt x="682" y="835"/>
                  </a:lnTo>
                  <a:lnTo>
                    <a:pt x="673" y="835"/>
                  </a:lnTo>
                  <a:lnTo>
                    <a:pt x="665" y="835"/>
                  </a:lnTo>
                  <a:lnTo>
                    <a:pt x="656" y="835"/>
                  </a:lnTo>
                  <a:lnTo>
                    <a:pt x="648" y="835"/>
                  </a:lnTo>
                  <a:lnTo>
                    <a:pt x="638" y="835"/>
                  </a:lnTo>
                  <a:lnTo>
                    <a:pt x="631" y="837"/>
                  </a:lnTo>
                  <a:lnTo>
                    <a:pt x="621" y="837"/>
                  </a:lnTo>
                  <a:lnTo>
                    <a:pt x="612" y="839"/>
                  </a:lnTo>
                  <a:lnTo>
                    <a:pt x="602" y="839"/>
                  </a:lnTo>
                  <a:lnTo>
                    <a:pt x="595" y="839"/>
                  </a:lnTo>
                  <a:lnTo>
                    <a:pt x="585" y="839"/>
                  </a:lnTo>
                  <a:lnTo>
                    <a:pt x="578" y="839"/>
                  </a:lnTo>
                  <a:lnTo>
                    <a:pt x="568" y="839"/>
                  </a:lnTo>
                  <a:lnTo>
                    <a:pt x="559" y="840"/>
                  </a:lnTo>
                  <a:lnTo>
                    <a:pt x="549" y="840"/>
                  </a:lnTo>
                  <a:lnTo>
                    <a:pt x="541" y="842"/>
                  </a:lnTo>
                  <a:lnTo>
                    <a:pt x="532" y="842"/>
                  </a:lnTo>
                  <a:lnTo>
                    <a:pt x="524" y="842"/>
                  </a:lnTo>
                  <a:lnTo>
                    <a:pt x="515" y="844"/>
                  </a:lnTo>
                  <a:lnTo>
                    <a:pt x="505" y="844"/>
                  </a:lnTo>
                  <a:lnTo>
                    <a:pt x="498" y="846"/>
                  </a:lnTo>
                  <a:lnTo>
                    <a:pt x="488" y="846"/>
                  </a:lnTo>
                  <a:lnTo>
                    <a:pt x="481" y="846"/>
                  </a:lnTo>
                  <a:lnTo>
                    <a:pt x="473" y="848"/>
                  </a:lnTo>
                  <a:lnTo>
                    <a:pt x="464" y="848"/>
                  </a:lnTo>
                  <a:lnTo>
                    <a:pt x="456" y="850"/>
                  </a:lnTo>
                  <a:lnTo>
                    <a:pt x="446" y="850"/>
                  </a:lnTo>
                  <a:lnTo>
                    <a:pt x="439" y="852"/>
                  </a:lnTo>
                  <a:lnTo>
                    <a:pt x="431" y="852"/>
                  </a:lnTo>
                  <a:lnTo>
                    <a:pt x="424" y="854"/>
                  </a:lnTo>
                  <a:lnTo>
                    <a:pt x="414" y="854"/>
                  </a:lnTo>
                  <a:lnTo>
                    <a:pt x="407" y="856"/>
                  </a:lnTo>
                  <a:lnTo>
                    <a:pt x="399" y="856"/>
                  </a:lnTo>
                  <a:lnTo>
                    <a:pt x="391" y="858"/>
                  </a:lnTo>
                  <a:lnTo>
                    <a:pt x="382" y="858"/>
                  </a:lnTo>
                  <a:lnTo>
                    <a:pt x="376" y="859"/>
                  </a:lnTo>
                  <a:lnTo>
                    <a:pt x="369" y="859"/>
                  </a:lnTo>
                  <a:lnTo>
                    <a:pt x="361" y="859"/>
                  </a:lnTo>
                  <a:lnTo>
                    <a:pt x="353" y="861"/>
                  </a:lnTo>
                  <a:lnTo>
                    <a:pt x="346" y="863"/>
                  </a:lnTo>
                  <a:lnTo>
                    <a:pt x="338" y="863"/>
                  </a:lnTo>
                  <a:lnTo>
                    <a:pt x="331" y="863"/>
                  </a:lnTo>
                  <a:lnTo>
                    <a:pt x="323" y="863"/>
                  </a:lnTo>
                  <a:lnTo>
                    <a:pt x="315" y="865"/>
                  </a:lnTo>
                  <a:lnTo>
                    <a:pt x="308" y="865"/>
                  </a:lnTo>
                  <a:lnTo>
                    <a:pt x="302" y="865"/>
                  </a:lnTo>
                  <a:lnTo>
                    <a:pt x="294" y="865"/>
                  </a:lnTo>
                  <a:lnTo>
                    <a:pt x="287" y="867"/>
                  </a:lnTo>
                  <a:lnTo>
                    <a:pt x="281" y="867"/>
                  </a:lnTo>
                  <a:lnTo>
                    <a:pt x="274" y="867"/>
                  </a:lnTo>
                  <a:lnTo>
                    <a:pt x="268" y="867"/>
                  </a:lnTo>
                  <a:lnTo>
                    <a:pt x="260" y="867"/>
                  </a:lnTo>
                  <a:lnTo>
                    <a:pt x="255" y="867"/>
                  </a:lnTo>
                  <a:lnTo>
                    <a:pt x="249" y="867"/>
                  </a:lnTo>
                  <a:lnTo>
                    <a:pt x="241" y="867"/>
                  </a:lnTo>
                  <a:lnTo>
                    <a:pt x="236" y="869"/>
                  </a:lnTo>
                  <a:lnTo>
                    <a:pt x="230" y="867"/>
                  </a:lnTo>
                  <a:lnTo>
                    <a:pt x="224" y="867"/>
                  </a:lnTo>
                  <a:lnTo>
                    <a:pt x="217" y="867"/>
                  </a:lnTo>
                  <a:lnTo>
                    <a:pt x="211" y="867"/>
                  </a:lnTo>
                  <a:lnTo>
                    <a:pt x="205" y="865"/>
                  </a:lnTo>
                  <a:lnTo>
                    <a:pt x="199" y="865"/>
                  </a:lnTo>
                  <a:lnTo>
                    <a:pt x="196" y="865"/>
                  </a:lnTo>
                  <a:lnTo>
                    <a:pt x="190" y="865"/>
                  </a:lnTo>
                  <a:lnTo>
                    <a:pt x="184" y="863"/>
                  </a:lnTo>
                  <a:lnTo>
                    <a:pt x="179" y="863"/>
                  </a:lnTo>
                  <a:lnTo>
                    <a:pt x="173" y="861"/>
                  </a:lnTo>
                  <a:lnTo>
                    <a:pt x="169" y="861"/>
                  </a:lnTo>
                  <a:lnTo>
                    <a:pt x="165" y="859"/>
                  </a:lnTo>
                  <a:lnTo>
                    <a:pt x="160" y="859"/>
                  </a:lnTo>
                  <a:lnTo>
                    <a:pt x="156" y="858"/>
                  </a:lnTo>
                  <a:lnTo>
                    <a:pt x="152" y="856"/>
                  </a:lnTo>
                  <a:lnTo>
                    <a:pt x="146" y="854"/>
                  </a:lnTo>
                  <a:lnTo>
                    <a:pt x="142" y="852"/>
                  </a:lnTo>
                  <a:lnTo>
                    <a:pt x="139" y="850"/>
                  </a:lnTo>
                  <a:lnTo>
                    <a:pt x="133" y="848"/>
                  </a:lnTo>
                  <a:lnTo>
                    <a:pt x="125" y="844"/>
                  </a:lnTo>
                  <a:lnTo>
                    <a:pt x="118" y="840"/>
                  </a:lnTo>
                  <a:lnTo>
                    <a:pt x="108" y="835"/>
                  </a:lnTo>
                  <a:lnTo>
                    <a:pt x="101" y="829"/>
                  </a:lnTo>
                  <a:lnTo>
                    <a:pt x="93" y="823"/>
                  </a:lnTo>
                  <a:lnTo>
                    <a:pt x="85" y="820"/>
                  </a:lnTo>
                  <a:lnTo>
                    <a:pt x="78" y="812"/>
                  </a:lnTo>
                  <a:lnTo>
                    <a:pt x="70" y="806"/>
                  </a:lnTo>
                  <a:lnTo>
                    <a:pt x="63" y="799"/>
                  </a:lnTo>
                  <a:lnTo>
                    <a:pt x="57" y="791"/>
                  </a:lnTo>
                  <a:lnTo>
                    <a:pt x="49" y="783"/>
                  </a:lnTo>
                  <a:lnTo>
                    <a:pt x="44" y="776"/>
                  </a:lnTo>
                  <a:lnTo>
                    <a:pt x="38" y="766"/>
                  </a:lnTo>
                  <a:lnTo>
                    <a:pt x="34" y="759"/>
                  </a:lnTo>
                  <a:lnTo>
                    <a:pt x="30" y="753"/>
                  </a:lnTo>
                  <a:lnTo>
                    <a:pt x="28" y="749"/>
                  </a:lnTo>
                  <a:lnTo>
                    <a:pt x="27" y="743"/>
                  </a:lnTo>
                  <a:lnTo>
                    <a:pt x="23" y="740"/>
                  </a:lnTo>
                  <a:lnTo>
                    <a:pt x="21" y="734"/>
                  </a:lnTo>
                  <a:lnTo>
                    <a:pt x="19" y="728"/>
                  </a:lnTo>
                  <a:lnTo>
                    <a:pt x="17" y="723"/>
                  </a:lnTo>
                  <a:lnTo>
                    <a:pt x="15" y="717"/>
                  </a:lnTo>
                  <a:lnTo>
                    <a:pt x="13" y="711"/>
                  </a:lnTo>
                  <a:lnTo>
                    <a:pt x="11" y="705"/>
                  </a:lnTo>
                  <a:lnTo>
                    <a:pt x="9" y="700"/>
                  </a:lnTo>
                  <a:lnTo>
                    <a:pt x="9" y="694"/>
                  </a:lnTo>
                  <a:lnTo>
                    <a:pt x="8" y="688"/>
                  </a:lnTo>
                  <a:lnTo>
                    <a:pt x="6" y="683"/>
                  </a:lnTo>
                  <a:lnTo>
                    <a:pt x="4" y="677"/>
                  </a:lnTo>
                  <a:lnTo>
                    <a:pt x="4" y="671"/>
                  </a:lnTo>
                  <a:lnTo>
                    <a:pt x="2" y="664"/>
                  </a:lnTo>
                  <a:lnTo>
                    <a:pt x="2" y="656"/>
                  </a:lnTo>
                  <a:lnTo>
                    <a:pt x="0" y="650"/>
                  </a:lnTo>
                  <a:lnTo>
                    <a:pt x="0" y="645"/>
                  </a:lnTo>
                  <a:lnTo>
                    <a:pt x="0" y="637"/>
                  </a:lnTo>
                  <a:lnTo>
                    <a:pt x="0" y="629"/>
                  </a:lnTo>
                  <a:lnTo>
                    <a:pt x="0" y="622"/>
                  </a:lnTo>
                  <a:lnTo>
                    <a:pt x="0" y="616"/>
                  </a:lnTo>
                  <a:lnTo>
                    <a:pt x="0" y="608"/>
                  </a:lnTo>
                  <a:lnTo>
                    <a:pt x="0" y="601"/>
                  </a:lnTo>
                  <a:lnTo>
                    <a:pt x="0" y="593"/>
                  </a:lnTo>
                  <a:lnTo>
                    <a:pt x="2" y="586"/>
                  </a:lnTo>
                  <a:lnTo>
                    <a:pt x="2" y="578"/>
                  </a:lnTo>
                  <a:lnTo>
                    <a:pt x="2" y="568"/>
                  </a:lnTo>
                  <a:lnTo>
                    <a:pt x="4" y="561"/>
                  </a:lnTo>
                  <a:lnTo>
                    <a:pt x="6" y="553"/>
                  </a:lnTo>
                  <a:lnTo>
                    <a:pt x="6" y="544"/>
                  </a:lnTo>
                  <a:lnTo>
                    <a:pt x="6" y="536"/>
                  </a:lnTo>
                  <a:lnTo>
                    <a:pt x="8" y="527"/>
                  </a:lnTo>
                  <a:lnTo>
                    <a:pt x="8" y="519"/>
                  </a:lnTo>
                  <a:lnTo>
                    <a:pt x="9" y="511"/>
                  </a:lnTo>
                  <a:lnTo>
                    <a:pt x="9" y="502"/>
                  </a:lnTo>
                  <a:lnTo>
                    <a:pt x="9" y="494"/>
                  </a:lnTo>
                  <a:lnTo>
                    <a:pt x="11" y="487"/>
                  </a:lnTo>
                  <a:lnTo>
                    <a:pt x="11" y="477"/>
                  </a:lnTo>
                  <a:lnTo>
                    <a:pt x="11" y="470"/>
                  </a:lnTo>
                  <a:lnTo>
                    <a:pt x="11" y="460"/>
                  </a:lnTo>
                  <a:lnTo>
                    <a:pt x="11" y="452"/>
                  </a:lnTo>
                  <a:lnTo>
                    <a:pt x="11" y="443"/>
                  </a:lnTo>
                  <a:lnTo>
                    <a:pt x="11" y="435"/>
                  </a:lnTo>
                  <a:lnTo>
                    <a:pt x="11" y="426"/>
                  </a:lnTo>
                  <a:lnTo>
                    <a:pt x="13" y="418"/>
                  </a:lnTo>
                  <a:lnTo>
                    <a:pt x="11" y="411"/>
                  </a:lnTo>
                  <a:lnTo>
                    <a:pt x="11" y="401"/>
                  </a:lnTo>
                  <a:lnTo>
                    <a:pt x="11" y="394"/>
                  </a:lnTo>
                  <a:lnTo>
                    <a:pt x="11" y="386"/>
                  </a:lnTo>
                  <a:lnTo>
                    <a:pt x="11" y="376"/>
                  </a:lnTo>
                  <a:lnTo>
                    <a:pt x="11" y="369"/>
                  </a:lnTo>
                  <a:lnTo>
                    <a:pt x="11" y="361"/>
                  </a:lnTo>
                  <a:lnTo>
                    <a:pt x="11" y="354"/>
                  </a:lnTo>
                  <a:lnTo>
                    <a:pt x="11" y="344"/>
                  </a:lnTo>
                  <a:lnTo>
                    <a:pt x="11" y="338"/>
                  </a:lnTo>
                  <a:lnTo>
                    <a:pt x="11" y="329"/>
                  </a:lnTo>
                  <a:lnTo>
                    <a:pt x="11" y="321"/>
                  </a:lnTo>
                  <a:lnTo>
                    <a:pt x="11" y="314"/>
                  </a:lnTo>
                  <a:lnTo>
                    <a:pt x="13" y="308"/>
                  </a:lnTo>
                  <a:lnTo>
                    <a:pt x="13" y="300"/>
                  </a:lnTo>
                  <a:lnTo>
                    <a:pt x="13" y="293"/>
                  </a:lnTo>
                  <a:lnTo>
                    <a:pt x="13" y="285"/>
                  </a:lnTo>
                  <a:lnTo>
                    <a:pt x="13" y="278"/>
                  </a:lnTo>
                  <a:lnTo>
                    <a:pt x="13" y="270"/>
                  </a:lnTo>
                  <a:lnTo>
                    <a:pt x="13" y="262"/>
                  </a:lnTo>
                  <a:lnTo>
                    <a:pt x="13" y="255"/>
                  </a:lnTo>
                  <a:lnTo>
                    <a:pt x="15" y="249"/>
                  </a:lnTo>
                  <a:lnTo>
                    <a:pt x="15" y="243"/>
                  </a:lnTo>
                  <a:lnTo>
                    <a:pt x="17" y="236"/>
                  </a:lnTo>
                  <a:lnTo>
                    <a:pt x="17" y="228"/>
                  </a:lnTo>
                  <a:lnTo>
                    <a:pt x="19" y="222"/>
                  </a:lnTo>
                  <a:lnTo>
                    <a:pt x="19" y="217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5" y="198"/>
                  </a:lnTo>
                  <a:lnTo>
                    <a:pt x="27" y="192"/>
                  </a:lnTo>
                  <a:lnTo>
                    <a:pt x="28" y="188"/>
                  </a:lnTo>
                  <a:lnTo>
                    <a:pt x="30" y="182"/>
                  </a:lnTo>
                  <a:lnTo>
                    <a:pt x="32" y="177"/>
                  </a:lnTo>
                  <a:lnTo>
                    <a:pt x="34" y="171"/>
                  </a:lnTo>
                  <a:lnTo>
                    <a:pt x="36" y="165"/>
                  </a:lnTo>
                  <a:lnTo>
                    <a:pt x="38" y="162"/>
                  </a:lnTo>
                  <a:lnTo>
                    <a:pt x="42" y="156"/>
                  </a:lnTo>
                  <a:lnTo>
                    <a:pt x="44" y="152"/>
                  </a:lnTo>
                  <a:lnTo>
                    <a:pt x="47" y="148"/>
                  </a:lnTo>
                  <a:lnTo>
                    <a:pt x="53" y="139"/>
                  </a:lnTo>
                  <a:lnTo>
                    <a:pt x="61" y="133"/>
                  </a:lnTo>
                  <a:lnTo>
                    <a:pt x="65" y="129"/>
                  </a:lnTo>
                  <a:lnTo>
                    <a:pt x="70" y="125"/>
                  </a:lnTo>
                  <a:lnTo>
                    <a:pt x="74" y="122"/>
                  </a:lnTo>
                  <a:lnTo>
                    <a:pt x="80" y="120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Freeform 26">
              <a:extLst>
                <a:ext uri="{FF2B5EF4-FFF2-40B4-BE49-F238E27FC236}">
                  <a16:creationId xmlns:a16="http://schemas.microsoft.com/office/drawing/2014/main" id="{867D081D-A4CC-FB49-B919-4B0ED8B1AB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651"/>
              <a:ext cx="906" cy="755"/>
            </a:xfrm>
            <a:custGeom>
              <a:avLst/>
              <a:gdLst>
                <a:gd name="T0" fmla="*/ 466 w 1813"/>
                <a:gd name="T1" fmla="*/ 0 h 1510"/>
                <a:gd name="T2" fmla="*/ 559 w 1813"/>
                <a:gd name="T3" fmla="*/ 2 h 1510"/>
                <a:gd name="T4" fmla="*/ 665 w 1813"/>
                <a:gd name="T5" fmla="*/ 15 h 1510"/>
                <a:gd name="T6" fmla="*/ 781 w 1813"/>
                <a:gd name="T7" fmla="*/ 38 h 1510"/>
                <a:gd name="T8" fmla="*/ 903 w 1813"/>
                <a:gd name="T9" fmla="*/ 67 h 1510"/>
                <a:gd name="T10" fmla="*/ 1032 w 1813"/>
                <a:gd name="T11" fmla="*/ 97 h 1510"/>
                <a:gd name="T12" fmla="*/ 1163 w 1813"/>
                <a:gd name="T13" fmla="*/ 129 h 1510"/>
                <a:gd name="T14" fmla="*/ 1290 w 1813"/>
                <a:gd name="T15" fmla="*/ 160 h 1510"/>
                <a:gd name="T16" fmla="*/ 1401 w 1813"/>
                <a:gd name="T17" fmla="*/ 194 h 1510"/>
                <a:gd name="T18" fmla="*/ 1492 w 1813"/>
                <a:gd name="T19" fmla="*/ 232 h 1510"/>
                <a:gd name="T20" fmla="*/ 1570 w 1813"/>
                <a:gd name="T21" fmla="*/ 274 h 1510"/>
                <a:gd name="T22" fmla="*/ 1636 w 1813"/>
                <a:gd name="T23" fmla="*/ 318 h 1510"/>
                <a:gd name="T24" fmla="*/ 1691 w 1813"/>
                <a:gd name="T25" fmla="*/ 369 h 1510"/>
                <a:gd name="T26" fmla="*/ 1739 w 1813"/>
                <a:gd name="T27" fmla="*/ 422 h 1510"/>
                <a:gd name="T28" fmla="*/ 1779 w 1813"/>
                <a:gd name="T29" fmla="*/ 481 h 1510"/>
                <a:gd name="T30" fmla="*/ 1802 w 1813"/>
                <a:gd name="T31" fmla="*/ 544 h 1510"/>
                <a:gd name="T32" fmla="*/ 1813 w 1813"/>
                <a:gd name="T33" fmla="*/ 610 h 1510"/>
                <a:gd name="T34" fmla="*/ 1811 w 1813"/>
                <a:gd name="T35" fmla="*/ 683 h 1510"/>
                <a:gd name="T36" fmla="*/ 1802 w 1813"/>
                <a:gd name="T37" fmla="*/ 759 h 1510"/>
                <a:gd name="T38" fmla="*/ 1784 w 1813"/>
                <a:gd name="T39" fmla="*/ 841 h 1510"/>
                <a:gd name="T40" fmla="*/ 1764 w 1813"/>
                <a:gd name="T41" fmla="*/ 930 h 1510"/>
                <a:gd name="T42" fmla="*/ 1735 w 1813"/>
                <a:gd name="T43" fmla="*/ 1023 h 1510"/>
                <a:gd name="T44" fmla="*/ 1703 w 1813"/>
                <a:gd name="T45" fmla="*/ 1116 h 1510"/>
                <a:gd name="T46" fmla="*/ 1667 w 1813"/>
                <a:gd name="T47" fmla="*/ 1206 h 1510"/>
                <a:gd name="T48" fmla="*/ 1627 w 1813"/>
                <a:gd name="T49" fmla="*/ 1289 h 1510"/>
                <a:gd name="T50" fmla="*/ 1579 w 1813"/>
                <a:gd name="T51" fmla="*/ 1364 h 1510"/>
                <a:gd name="T52" fmla="*/ 1528 w 1813"/>
                <a:gd name="T53" fmla="*/ 1424 h 1510"/>
                <a:gd name="T54" fmla="*/ 1471 w 1813"/>
                <a:gd name="T55" fmla="*/ 1470 h 1510"/>
                <a:gd name="T56" fmla="*/ 1408 w 1813"/>
                <a:gd name="T57" fmla="*/ 1497 h 1510"/>
                <a:gd name="T58" fmla="*/ 1338 w 1813"/>
                <a:gd name="T59" fmla="*/ 1508 h 1510"/>
                <a:gd name="T60" fmla="*/ 1258 w 1813"/>
                <a:gd name="T61" fmla="*/ 1508 h 1510"/>
                <a:gd name="T62" fmla="*/ 1171 w 1813"/>
                <a:gd name="T63" fmla="*/ 1497 h 1510"/>
                <a:gd name="T64" fmla="*/ 1076 w 1813"/>
                <a:gd name="T65" fmla="*/ 1478 h 1510"/>
                <a:gd name="T66" fmla="*/ 967 w 1813"/>
                <a:gd name="T67" fmla="*/ 1449 h 1510"/>
                <a:gd name="T68" fmla="*/ 853 w 1813"/>
                <a:gd name="T69" fmla="*/ 1419 h 1510"/>
                <a:gd name="T70" fmla="*/ 732 w 1813"/>
                <a:gd name="T71" fmla="*/ 1386 h 1510"/>
                <a:gd name="T72" fmla="*/ 612 w 1813"/>
                <a:gd name="T73" fmla="*/ 1354 h 1510"/>
                <a:gd name="T74" fmla="*/ 498 w 1813"/>
                <a:gd name="T75" fmla="*/ 1320 h 1510"/>
                <a:gd name="T76" fmla="*/ 393 w 1813"/>
                <a:gd name="T77" fmla="*/ 1289 h 1510"/>
                <a:gd name="T78" fmla="*/ 295 w 1813"/>
                <a:gd name="T79" fmla="*/ 1257 h 1510"/>
                <a:gd name="T80" fmla="*/ 209 w 1813"/>
                <a:gd name="T81" fmla="*/ 1223 h 1510"/>
                <a:gd name="T82" fmla="*/ 137 w 1813"/>
                <a:gd name="T83" fmla="*/ 1185 h 1510"/>
                <a:gd name="T84" fmla="*/ 78 w 1813"/>
                <a:gd name="T85" fmla="*/ 1143 h 1510"/>
                <a:gd name="T86" fmla="*/ 36 w 1813"/>
                <a:gd name="T87" fmla="*/ 1090 h 1510"/>
                <a:gd name="T88" fmla="*/ 11 w 1813"/>
                <a:gd name="T89" fmla="*/ 1021 h 1510"/>
                <a:gd name="T90" fmla="*/ 0 w 1813"/>
                <a:gd name="T91" fmla="*/ 939 h 1510"/>
                <a:gd name="T92" fmla="*/ 6 w 1813"/>
                <a:gd name="T93" fmla="*/ 846 h 1510"/>
                <a:gd name="T94" fmla="*/ 25 w 1813"/>
                <a:gd name="T95" fmla="*/ 746 h 1510"/>
                <a:gd name="T96" fmla="*/ 61 w 1813"/>
                <a:gd name="T97" fmla="*/ 639 h 1510"/>
                <a:gd name="T98" fmla="*/ 108 w 1813"/>
                <a:gd name="T99" fmla="*/ 531 h 1510"/>
                <a:gd name="T100" fmla="*/ 152 w 1813"/>
                <a:gd name="T101" fmla="*/ 420 h 1510"/>
                <a:gd name="T102" fmla="*/ 184 w 1813"/>
                <a:gd name="T103" fmla="*/ 321 h 1510"/>
                <a:gd name="T104" fmla="*/ 211 w 1813"/>
                <a:gd name="T105" fmla="*/ 230 h 1510"/>
                <a:gd name="T106" fmla="*/ 238 w 1813"/>
                <a:gd name="T107" fmla="*/ 150 h 1510"/>
                <a:gd name="T108" fmla="*/ 274 w 1813"/>
                <a:gd name="T109" fmla="*/ 86 h 1510"/>
                <a:gd name="T110" fmla="*/ 321 w 1813"/>
                <a:gd name="T111" fmla="*/ 38 h 1510"/>
                <a:gd name="T112" fmla="*/ 390 w 1813"/>
                <a:gd name="T113" fmla="*/ 13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3" h="1510">
                  <a:moveTo>
                    <a:pt x="390" y="13"/>
                  </a:moveTo>
                  <a:lnTo>
                    <a:pt x="399" y="10"/>
                  </a:lnTo>
                  <a:lnTo>
                    <a:pt x="407" y="8"/>
                  </a:lnTo>
                  <a:lnTo>
                    <a:pt x="416" y="6"/>
                  </a:lnTo>
                  <a:lnTo>
                    <a:pt x="426" y="6"/>
                  </a:lnTo>
                  <a:lnTo>
                    <a:pt x="435" y="2"/>
                  </a:lnTo>
                  <a:lnTo>
                    <a:pt x="445" y="2"/>
                  </a:lnTo>
                  <a:lnTo>
                    <a:pt x="454" y="0"/>
                  </a:lnTo>
                  <a:lnTo>
                    <a:pt x="466" y="0"/>
                  </a:lnTo>
                  <a:lnTo>
                    <a:pt x="475" y="0"/>
                  </a:lnTo>
                  <a:lnTo>
                    <a:pt x="485" y="0"/>
                  </a:lnTo>
                  <a:lnTo>
                    <a:pt x="494" y="0"/>
                  </a:lnTo>
                  <a:lnTo>
                    <a:pt x="506" y="0"/>
                  </a:lnTo>
                  <a:lnTo>
                    <a:pt x="515" y="0"/>
                  </a:lnTo>
                  <a:lnTo>
                    <a:pt x="526" y="0"/>
                  </a:lnTo>
                  <a:lnTo>
                    <a:pt x="538" y="0"/>
                  </a:lnTo>
                  <a:lnTo>
                    <a:pt x="549" y="2"/>
                  </a:lnTo>
                  <a:lnTo>
                    <a:pt x="559" y="2"/>
                  </a:lnTo>
                  <a:lnTo>
                    <a:pt x="572" y="4"/>
                  </a:lnTo>
                  <a:lnTo>
                    <a:pt x="582" y="4"/>
                  </a:lnTo>
                  <a:lnTo>
                    <a:pt x="595" y="6"/>
                  </a:lnTo>
                  <a:lnTo>
                    <a:pt x="606" y="6"/>
                  </a:lnTo>
                  <a:lnTo>
                    <a:pt x="618" y="8"/>
                  </a:lnTo>
                  <a:lnTo>
                    <a:pt x="629" y="10"/>
                  </a:lnTo>
                  <a:lnTo>
                    <a:pt x="642" y="13"/>
                  </a:lnTo>
                  <a:lnTo>
                    <a:pt x="654" y="13"/>
                  </a:lnTo>
                  <a:lnTo>
                    <a:pt x="665" y="15"/>
                  </a:lnTo>
                  <a:lnTo>
                    <a:pt x="679" y="17"/>
                  </a:lnTo>
                  <a:lnTo>
                    <a:pt x="692" y="19"/>
                  </a:lnTo>
                  <a:lnTo>
                    <a:pt x="703" y="23"/>
                  </a:lnTo>
                  <a:lnTo>
                    <a:pt x="717" y="25"/>
                  </a:lnTo>
                  <a:lnTo>
                    <a:pt x="730" y="27"/>
                  </a:lnTo>
                  <a:lnTo>
                    <a:pt x="743" y="30"/>
                  </a:lnTo>
                  <a:lnTo>
                    <a:pt x="755" y="32"/>
                  </a:lnTo>
                  <a:lnTo>
                    <a:pt x="768" y="36"/>
                  </a:lnTo>
                  <a:lnTo>
                    <a:pt x="781" y="38"/>
                  </a:lnTo>
                  <a:lnTo>
                    <a:pt x="794" y="42"/>
                  </a:lnTo>
                  <a:lnTo>
                    <a:pt x="808" y="44"/>
                  </a:lnTo>
                  <a:lnTo>
                    <a:pt x="821" y="48"/>
                  </a:lnTo>
                  <a:lnTo>
                    <a:pt x="834" y="49"/>
                  </a:lnTo>
                  <a:lnTo>
                    <a:pt x="850" y="53"/>
                  </a:lnTo>
                  <a:lnTo>
                    <a:pt x="861" y="55"/>
                  </a:lnTo>
                  <a:lnTo>
                    <a:pt x="876" y="59"/>
                  </a:lnTo>
                  <a:lnTo>
                    <a:pt x="889" y="63"/>
                  </a:lnTo>
                  <a:lnTo>
                    <a:pt x="903" y="67"/>
                  </a:lnTo>
                  <a:lnTo>
                    <a:pt x="918" y="68"/>
                  </a:lnTo>
                  <a:lnTo>
                    <a:pt x="931" y="72"/>
                  </a:lnTo>
                  <a:lnTo>
                    <a:pt x="945" y="76"/>
                  </a:lnTo>
                  <a:lnTo>
                    <a:pt x="960" y="80"/>
                  </a:lnTo>
                  <a:lnTo>
                    <a:pt x="973" y="84"/>
                  </a:lnTo>
                  <a:lnTo>
                    <a:pt x="988" y="88"/>
                  </a:lnTo>
                  <a:lnTo>
                    <a:pt x="1002" y="91"/>
                  </a:lnTo>
                  <a:lnTo>
                    <a:pt x="1017" y="95"/>
                  </a:lnTo>
                  <a:lnTo>
                    <a:pt x="1032" y="97"/>
                  </a:lnTo>
                  <a:lnTo>
                    <a:pt x="1045" y="101"/>
                  </a:lnTo>
                  <a:lnTo>
                    <a:pt x="1060" y="105"/>
                  </a:lnTo>
                  <a:lnTo>
                    <a:pt x="1076" y="108"/>
                  </a:lnTo>
                  <a:lnTo>
                    <a:pt x="1091" y="112"/>
                  </a:lnTo>
                  <a:lnTo>
                    <a:pt x="1104" y="114"/>
                  </a:lnTo>
                  <a:lnTo>
                    <a:pt x="1119" y="118"/>
                  </a:lnTo>
                  <a:lnTo>
                    <a:pt x="1135" y="122"/>
                  </a:lnTo>
                  <a:lnTo>
                    <a:pt x="1150" y="126"/>
                  </a:lnTo>
                  <a:lnTo>
                    <a:pt x="1163" y="129"/>
                  </a:lnTo>
                  <a:lnTo>
                    <a:pt x="1178" y="133"/>
                  </a:lnTo>
                  <a:lnTo>
                    <a:pt x="1193" y="137"/>
                  </a:lnTo>
                  <a:lnTo>
                    <a:pt x="1209" y="139"/>
                  </a:lnTo>
                  <a:lnTo>
                    <a:pt x="1224" y="143"/>
                  </a:lnTo>
                  <a:lnTo>
                    <a:pt x="1237" y="146"/>
                  </a:lnTo>
                  <a:lnTo>
                    <a:pt x="1251" y="150"/>
                  </a:lnTo>
                  <a:lnTo>
                    <a:pt x="1264" y="152"/>
                  </a:lnTo>
                  <a:lnTo>
                    <a:pt x="1277" y="156"/>
                  </a:lnTo>
                  <a:lnTo>
                    <a:pt x="1290" y="160"/>
                  </a:lnTo>
                  <a:lnTo>
                    <a:pt x="1304" y="164"/>
                  </a:lnTo>
                  <a:lnTo>
                    <a:pt x="1317" y="167"/>
                  </a:lnTo>
                  <a:lnTo>
                    <a:pt x="1328" y="171"/>
                  </a:lnTo>
                  <a:lnTo>
                    <a:pt x="1342" y="175"/>
                  </a:lnTo>
                  <a:lnTo>
                    <a:pt x="1353" y="179"/>
                  </a:lnTo>
                  <a:lnTo>
                    <a:pt x="1365" y="183"/>
                  </a:lnTo>
                  <a:lnTo>
                    <a:pt x="1376" y="186"/>
                  </a:lnTo>
                  <a:lnTo>
                    <a:pt x="1389" y="190"/>
                  </a:lnTo>
                  <a:lnTo>
                    <a:pt x="1401" y="194"/>
                  </a:lnTo>
                  <a:lnTo>
                    <a:pt x="1410" y="198"/>
                  </a:lnTo>
                  <a:lnTo>
                    <a:pt x="1422" y="202"/>
                  </a:lnTo>
                  <a:lnTo>
                    <a:pt x="1431" y="205"/>
                  </a:lnTo>
                  <a:lnTo>
                    <a:pt x="1442" y="209"/>
                  </a:lnTo>
                  <a:lnTo>
                    <a:pt x="1452" y="215"/>
                  </a:lnTo>
                  <a:lnTo>
                    <a:pt x="1461" y="219"/>
                  </a:lnTo>
                  <a:lnTo>
                    <a:pt x="1471" y="223"/>
                  </a:lnTo>
                  <a:lnTo>
                    <a:pt x="1482" y="228"/>
                  </a:lnTo>
                  <a:lnTo>
                    <a:pt x="1492" y="232"/>
                  </a:lnTo>
                  <a:lnTo>
                    <a:pt x="1501" y="236"/>
                  </a:lnTo>
                  <a:lnTo>
                    <a:pt x="1511" y="240"/>
                  </a:lnTo>
                  <a:lnTo>
                    <a:pt x="1520" y="245"/>
                  </a:lnTo>
                  <a:lnTo>
                    <a:pt x="1528" y="251"/>
                  </a:lnTo>
                  <a:lnTo>
                    <a:pt x="1537" y="255"/>
                  </a:lnTo>
                  <a:lnTo>
                    <a:pt x="1545" y="261"/>
                  </a:lnTo>
                  <a:lnTo>
                    <a:pt x="1555" y="264"/>
                  </a:lnTo>
                  <a:lnTo>
                    <a:pt x="1562" y="270"/>
                  </a:lnTo>
                  <a:lnTo>
                    <a:pt x="1570" y="274"/>
                  </a:lnTo>
                  <a:lnTo>
                    <a:pt x="1579" y="278"/>
                  </a:lnTo>
                  <a:lnTo>
                    <a:pt x="1587" y="283"/>
                  </a:lnTo>
                  <a:lnTo>
                    <a:pt x="1594" y="287"/>
                  </a:lnTo>
                  <a:lnTo>
                    <a:pt x="1602" y="293"/>
                  </a:lnTo>
                  <a:lnTo>
                    <a:pt x="1608" y="299"/>
                  </a:lnTo>
                  <a:lnTo>
                    <a:pt x="1615" y="304"/>
                  </a:lnTo>
                  <a:lnTo>
                    <a:pt x="1623" y="308"/>
                  </a:lnTo>
                  <a:lnTo>
                    <a:pt x="1629" y="314"/>
                  </a:lnTo>
                  <a:lnTo>
                    <a:pt x="1636" y="318"/>
                  </a:lnTo>
                  <a:lnTo>
                    <a:pt x="1644" y="323"/>
                  </a:lnTo>
                  <a:lnTo>
                    <a:pt x="1650" y="329"/>
                  </a:lnTo>
                  <a:lnTo>
                    <a:pt x="1655" y="335"/>
                  </a:lnTo>
                  <a:lnTo>
                    <a:pt x="1663" y="340"/>
                  </a:lnTo>
                  <a:lnTo>
                    <a:pt x="1669" y="346"/>
                  </a:lnTo>
                  <a:lnTo>
                    <a:pt x="1674" y="352"/>
                  </a:lnTo>
                  <a:lnTo>
                    <a:pt x="1680" y="358"/>
                  </a:lnTo>
                  <a:lnTo>
                    <a:pt x="1686" y="363"/>
                  </a:lnTo>
                  <a:lnTo>
                    <a:pt x="1691" y="369"/>
                  </a:lnTo>
                  <a:lnTo>
                    <a:pt x="1697" y="375"/>
                  </a:lnTo>
                  <a:lnTo>
                    <a:pt x="1703" y="380"/>
                  </a:lnTo>
                  <a:lnTo>
                    <a:pt x="1708" y="386"/>
                  </a:lnTo>
                  <a:lnTo>
                    <a:pt x="1714" y="394"/>
                  </a:lnTo>
                  <a:lnTo>
                    <a:pt x="1720" y="397"/>
                  </a:lnTo>
                  <a:lnTo>
                    <a:pt x="1724" y="405"/>
                  </a:lnTo>
                  <a:lnTo>
                    <a:pt x="1729" y="411"/>
                  </a:lnTo>
                  <a:lnTo>
                    <a:pt x="1735" y="417"/>
                  </a:lnTo>
                  <a:lnTo>
                    <a:pt x="1739" y="422"/>
                  </a:lnTo>
                  <a:lnTo>
                    <a:pt x="1745" y="430"/>
                  </a:lnTo>
                  <a:lnTo>
                    <a:pt x="1750" y="436"/>
                  </a:lnTo>
                  <a:lnTo>
                    <a:pt x="1756" y="443"/>
                  </a:lnTo>
                  <a:lnTo>
                    <a:pt x="1760" y="449"/>
                  </a:lnTo>
                  <a:lnTo>
                    <a:pt x="1764" y="455"/>
                  </a:lnTo>
                  <a:lnTo>
                    <a:pt x="1767" y="462"/>
                  </a:lnTo>
                  <a:lnTo>
                    <a:pt x="1771" y="468"/>
                  </a:lnTo>
                  <a:lnTo>
                    <a:pt x="1775" y="474"/>
                  </a:lnTo>
                  <a:lnTo>
                    <a:pt x="1779" y="481"/>
                  </a:lnTo>
                  <a:lnTo>
                    <a:pt x="1781" y="487"/>
                  </a:lnTo>
                  <a:lnTo>
                    <a:pt x="1786" y="494"/>
                  </a:lnTo>
                  <a:lnTo>
                    <a:pt x="1788" y="502"/>
                  </a:lnTo>
                  <a:lnTo>
                    <a:pt x="1790" y="508"/>
                  </a:lnTo>
                  <a:lnTo>
                    <a:pt x="1792" y="515"/>
                  </a:lnTo>
                  <a:lnTo>
                    <a:pt x="1796" y="521"/>
                  </a:lnTo>
                  <a:lnTo>
                    <a:pt x="1798" y="529"/>
                  </a:lnTo>
                  <a:lnTo>
                    <a:pt x="1800" y="536"/>
                  </a:lnTo>
                  <a:lnTo>
                    <a:pt x="1802" y="544"/>
                  </a:lnTo>
                  <a:lnTo>
                    <a:pt x="1803" y="552"/>
                  </a:lnTo>
                  <a:lnTo>
                    <a:pt x="1805" y="557"/>
                  </a:lnTo>
                  <a:lnTo>
                    <a:pt x="1807" y="565"/>
                  </a:lnTo>
                  <a:lnTo>
                    <a:pt x="1807" y="572"/>
                  </a:lnTo>
                  <a:lnTo>
                    <a:pt x="1809" y="580"/>
                  </a:lnTo>
                  <a:lnTo>
                    <a:pt x="1811" y="588"/>
                  </a:lnTo>
                  <a:lnTo>
                    <a:pt x="1811" y="595"/>
                  </a:lnTo>
                  <a:lnTo>
                    <a:pt x="1811" y="603"/>
                  </a:lnTo>
                  <a:lnTo>
                    <a:pt x="1813" y="610"/>
                  </a:lnTo>
                  <a:lnTo>
                    <a:pt x="1813" y="618"/>
                  </a:lnTo>
                  <a:lnTo>
                    <a:pt x="1813" y="626"/>
                  </a:lnTo>
                  <a:lnTo>
                    <a:pt x="1813" y="633"/>
                  </a:lnTo>
                  <a:lnTo>
                    <a:pt x="1813" y="641"/>
                  </a:lnTo>
                  <a:lnTo>
                    <a:pt x="1813" y="649"/>
                  </a:lnTo>
                  <a:lnTo>
                    <a:pt x="1813" y="658"/>
                  </a:lnTo>
                  <a:lnTo>
                    <a:pt x="1813" y="666"/>
                  </a:lnTo>
                  <a:lnTo>
                    <a:pt x="1813" y="675"/>
                  </a:lnTo>
                  <a:lnTo>
                    <a:pt x="1811" y="683"/>
                  </a:lnTo>
                  <a:lnTo>
                    <a:pt x="1811" y="690"/>
                  </a:lnTo>
                  <a:lnTo>
                    <a:pt x="1811" y="698"/>
                  </a:lnTo>
                  <a:lnTo>
                    <a:pt x="1811" y="707"/>
                  </a:lnTo>
                  <a:lnTo>
                    <a:pt x="1809" y="715"/>
                  </a:lnTo>
                  <a:lnTo>
                    <a:pt x="1807" y="725"/>
                  </a:lnTo>
                  <a:lnTo>
                    <a:pt x="1805" y="732"/>
                  </a:lnTo>
                  <a:lnTo>
                    <a:pt x="1805" y="742"/>
                  </a:lnTo>
                  <a:lnTo>
                    <a:pt x="1803" y="749"/>
                  </a:lnTo>
                  <a:lnTo>
                    <a:pt x="1802" y="759"/>
                  </a:lnTo>
                  <a:lnTo>
                    <a:pt x="1800" y="766"/>
                  </a:lnTo>
                  <a:lnTo>
                    <a:pt x="1798" y="778"/>
                  </a:lnTo>
                  <a:lnTo>
                    <a:pt x="1798" y="785"/>
                  </a:lnTo>
                  <a:lnTo>
                    <a:pt x="1796" y="795"/>
                  </a:lnTo>
                  <a:lnTo>
                    <a:pt x="1794" y="804"/>
                  </a:lnTo>
                  <a:lnTo>
                    <a:pt x="1792" y="814"/>
                  </a:lnTo>
                  <a:lnTo>
                    <a:pt x="1790" y="823"/>
                  </a:lnTo>
                  <a:lnTo>
                    <a:pt x="1786" y="833"/>
                  </a:lnTo>
                  <a:lnTo>
                    <a:pt x="1784" y="841"/>
                  </a:lnTo>
                  <a:lnTo>
                    <a:pt x="1783" y="850"/>
                  </a:lnTo>
                  <a:lnTo>
                    <a:pt x="1781" y="862"/>
                  </a:lnTo>
                  <a:lnTo>
                    <a:pt x="1779" y="871"/>
                  </a:lnTo>
                  <a:lnTo>
                    <a:pt x="1775" y="881"/>
                  </a:lnTo>
                  <a:lnTo>
                    <a:pt x="1773" y="892"/>
                  </a:lnTo>
                  <a:lnTo>
                    <a:pt x="1769" y="901"/>
                  </a:lnTo>
                  <a:lnTo>
                    <a:pt x="1767" y="911"/>
                  </a:lnTo>
                  <a:lnTo>
                    <a:pt x="1765" y="920"/>
                  </a:lnTo>
                  <a:lnTo>
                    <a:pt x="1764" y="930"/>
                  </a:lnTo>
                  <a:lnTo>
                    <a:pt x="1760" y="941"/>
                  </a:lnTo>
                  <a:lnTo>
                    <a:pt x="1756" y="951"/>
                  </a:lnTo>
                  <a:lnTo>
                    <a:pt x="1754" y="962"/>
                  </a:lnTo>
                  <a:lnTo>
                    <a:pt x="1752" y="974"/>
                  </a:lnTo>
                  <a:lnTo>
                    <a:pt x="1748" y="983"/>
                  </a:lnTo>
                  <a:lnTo>
                    <a:pt x="1745" y="993"/>
                  </a:lnTo>
                  <a:lnTo>
                    <a:pt x="1743" y="1004"/>
                  </a:lnTo>
                  <a:lnTo>
                    <a:pt x="1739" y="1014"/>
                  </a:lnTo>
                  <a:lnTo>
                    <a:pt x="1735" y="1023"/>
                  </a:lnTo>
                  <a:lnTo>
                    <a:pt x="1733" y="1035"/>
                  </a:lnTo>
                  <a:lnTo>
                    <a:pt x="1729" y="1044"/>
                  </a:lnTo>
                  <a:lnTo>
                    <a:pt x="1726" y="1055"/>
                  </a:lnTo>
                  <a:lnTo>
                    <a:pt x="1722" y="1065"/>
                  </a:lnTo>
                  <a:lnTo>
                    <a:pt x="1718" y="1076"/>
                  </a:lnTo>
                  <a:lnTo>
                    <a:pt x="1714" y="1086"/>
                  </a:lnTo>
                  <a:lnTo>
                    <a:pt x="1710" y="1095"/>
                  </a:lnTo>
                  <a:lnTo>
                    <a:pt x="1707" y="1107"/>
                  </a:lnTo>
                  <a:lnTo>
                    <a:pt x="1703" y="1116"/>
                  </a:lnTo>
                  <a:lnTo>
                    <a:pt x="1701" y="1128"/>
                  </a:lnTo>
                  <a:lnTo>
                    <a:pt x="1697" y="1137"/>
                  </a:lnTo>
                  <a:lnTo>
                    <a:pt x="1691" y="1147"/>
                  </a:lnTo>
                  <a:lnTo>
                    <a:pt x="1688" y="1156"/>
                  </a:lnTo>
                  <a:lnTo>
                    <a:pt x="1684" y="1168"/>
                  </a:lnTo>
                  <a:lnTo>
                    <a:pt x="1680" y="1177"/>
                  </a:lnTo>
                  <a:lnTo>
                    <a:pt x="1676" y="1187"/>
                  </a:lnTo>
                  <a:lnTo>
                    <a:pt x="1672" y="1196"/>
                  </a:lnTo>
                  <a:lnTo>
                    <a:pt x="1667" y="1206"/>
                  </a:lnTo>
                  <a:lnTo>
                    <a:pt x="1663" y="1215"/>
                  </a:lnTo>
                  <a:lnTo>
                    <a:pt x="1659" y="1225"/>
                  </a:lnTo>
                  <a:lnTo>
                    <a:pt x="1655" y="1234"/>
                  </a:lnTo>
                  <a:lnTo>
                    <a:pt x="1650" y="1244"/>
                  </a:lnTo>
                  <a:lnTo>
                    <a:pt x="1646" y="1253"/>
                  </a:lnTo>
                  <a:lnTo>
                    <a:pt x="1640" y="1263"/>
                  </a:lnTo>
                  <a:lnTo>
                    <a:pt x="1636" y="1270"/>
                  </a:lnTo>
                  <a:lnTo>
                    <a:pt x="1631" y="1280"/>
                  </a:lnTo>
                  <a:lnTo>
                    <a:pt x="1627" y="1289"/>
                  </a:lnTo>
                  <a:lnTo>
                    <a:pt x="1621" y="1299"/>
                  </a:lnTo>
                  <a:lnTo>
                    <a:pt x="1615" y="1307"/>
                  </a:lnTo>
                  <a:lnTo>
                    <a:pt x="1612" y="1314"/>
                  </a:lnTo>
                  <a:lnTo>
                    <a:pt x="1606" y="1324"/>
                  </a:lnTo>
                  <a:lnTo>
                    <a:pt x="1600" y="1331"/>
                  </a:lnTo>
                  <a:lnTo>
                    <a:pt x="1596" y="1339"/>
                  </a:lnTo>
                  <a:lnTo>
                    <a:pt x="1591" y="1346"/>
                  </a:lnTo>
                  <a:lnTo>
                    <a:pt x="1585" y="1356"/>
                  </a:lnTo>
                  <a:lnTo>
                    <a:pt x="1579" y="1364"/>
                  </a:lnTo>
                  <a:lnTo>
                    <a:pt x="1574" y="1371"/>
                  </a:lnTo>
                  <a:lnTo>
                    <a:pt x="1568" y="1377"/>
                  </a:lnTo>
                  <a:lnTo>
                    <a:pt x="1562" y="1384"/>
                  </a:lnTo>
                  <a:lnTo>
                    <a:pt x="1556" y="1392"/>
                  </a:lnTo>
                  <a:lnTo>
                    <a:pt x="1551" y="1398"/>
                  </a:lnTo>
                  <a:lnTo>
                    <a:pt x="1545" y="1405"/>
                  </a:lnTo>
                  <a:lnTo>
                    <a:pt x="1541" y="1413"/>
                  </a:lnTo>
                  <a:lnTo>
                    <a:pt x="1534" y="1419"/>
                  </a:lnTo>
                  <a:lnTo>
                    <a:pt x="1528" y="1424"/>
                  </a:lnTo>
                  <a:lnTo>
                    <a:pt x="1520" y="1430"/>
                  </a:lnTo>
                  <a:lnTo>
                    <a:pt x="1515" y="1436"/>
                  </a:lnTo>
                  <a:lnTo>
                    <a:pt x="1509" y="1442"/>
                  </a:lnTo>
                  <a:lnTo>
                    <a:pt x="1503" y="1447"/>
                  </a:lnTo>
                  <a:lnTo>
                    <a:pt x="1496" y="1451"/>
                  </a:lnTo>
                  <a:lnTo>
                    <a:pt x="1490" y="1457"/>
                  </a:lnTo>
                  <a:lnTo>
                    <a:pt x="1484" y="1461"/>
                  </a:lnTo>
                  <a:lnTo>
                    <a:pt x="1477" y="1466"/>
                  </a:lnTo>
                  <a:lnTo>
                    <a:pt x="1471" y="1470"/>
                  </a:lnTo>
                  <a:lnTo>
                    <a:pt x="1463" y="1474"/>
                  </a:lnTo>
                  <a:lnTo>
                    <a:pt x="1458" y="1478"/>
                  </a:lnTo>
                  <a:lnTo>
                    <a:pt x="1450" y="1481"/>
                  </a:lnTo>
                  <a:lnTo>
                    <a:pt x="1444" y="1485"/>
                  </a:lnTo>
                  <a:lnTo>
                    <a:pt x="1437" y="1489"/>
                  </a:lnTo>
                  <a:lnTo>
                    <a:pt x="1431" y="1491"/>
                  </a:lnTo>
                  <a:lnTo>
                    <a:pt x="1423" y="1493"/>
                  </a:lnTo>
                  <a:lnTo>
                    <a:pt x="1416" y="1495"/>
                  </a:lnTo>
                  <a:lnTo>
                    <a:pt x="1408" y="1497"/>
                  </a:lnTo>
                  <a:lnTo>
                    <a:pt x="1401" y="1499"/>
                  </a:lnTo>
                  <a:lnTo>
                    <a:pt x="1393" y="1500"/>
                  </a:lnTo>
                  <a:lnTo>
                    <a:pt x="1385" y="1502"/>
                  </a:lnTo>
                  <a:lnTo>
                    <a:pt x="1378" y="1504"/>
                  </a:lnTo>
                  <a:lnTo>
                    <a:pt x="1370" y="1504"/>
                  </a:lnTo>
                  <a:lnTo>
                    <a:pt x="1363" y="1506"/>
                  </a:lnTo>
                  <a:lnTo>
                    <a:pt x="1353" y="1506"/>
                  </a:lnTo>
                  <a:lnTo>
                    <a:pt x="1346" y="1508"/>
                  </a:lnTo>
                  <a:lnTo>
                    <a:pt x="1338" y="1508"/>
                  </a:lnTo>
                  <a:lnTo>
                    <a:pt x="1330" y="1508"/>
                  </a:lnTo>
                  <a:lnTo>
                    <a:pt x="1321" y="1510"/>
                  </a:lnTo>
                  <a:lnTo>
                    <a:pt x="1313" y="1510"/>
                  </a:lnTo>
                  <a:lnTo>
                    <a:pt x="1304" y="1510"/>
                  </a:lnTo>
                  <a:lnTo>
                    <a:pt x="1294" y="1510"/>
                  </a:lnTo>
                  <a:lnTo>
                    <a:pt x="1287" y="1508"/>
                  </a:lnTo>
                  <a:lnTo>
                    <a:pt x="1277" y="1508"/>
                  </a:lnTo>
                  <a:lnTo>
                    <a:pt x="1268" y="1508"/>
                  </a:lnTo>
                  <a:lnTo>
                    <a:pt x="1258" y="1508"/>
                  </a:lnTo>
                  <a:lnTo>
                    <a:pt x="1249" y="1506"/>
                  </a:lnTo>
                  <a:lnTo>
                    <a:pt x="1241" y="1506"/>
                  </a:lnTo>
                  <a:lnTo>
                    <a:pt x="1230" y="1504"/>
                  </a:lnTo>
                  <a:lnTo>
                    <a:pt x="1220" y="1504"/>
                  </a:lnTo>
                  <a:lnTo>
                    <a:pt x="1211" y="1502"/>
                  </a:lnTo>
                  <a:lnTo>
                    <a:pt x="1201" y="1502"/>
                  </a:lnTo>
                  <a:lnTo>
                    <a:pt x="1192" y="1500"/>
                  </a:lnTo>
                  <a:lnTo>
                    <a:pt x="1182" y="1499"/>
                  </a:lnTo>
                  <a:lnTo>
                    <a:pt x="1171" y="1497"/>
                  </a:lnTo>
                  <a:lnTo>
                    <a:pt x="1161" y="1497"/>
                  </a:lnTo>
                  <a:lnTo>
                    <a:pt x="1150" y="1493"/>
                  </a:lnTo>
                  <a:lnTo>
                    <a:pt x="1140" y="1491"/>
                  </a:lnTo>
                  <a:lnTo>
                    <a:pt x="1129" y="1489"/>
                  </a:lnTo>
                  <a:lnTo>
                    <a:pt x="1117" y="1487"/>
                  </a:lnTo>
                  <a:lnTo>
                    <a:pt x="1106" y="1485"/>
                  </a:lnTo>
                  <a:lnTo>
                    <a:pt x="1097" y="1481"/>
                  </a:lnTo>
                  <a:lnTo>
                    <a:pt x="1085" y="1480"/>
                  </a:lnTo>
                  <a:lnTo>
                    <a:pt x="1076" y="1478"/>
                  </a:lnTo>
                  <a:lnTo>
                    <a:pt x="1062" y="1474"/>
                  </a:lnTo>
                  <a:lnTo>
                    <a:pt x="1051" y="1472"/>
                  </a:lnTo>
                  <a:lnTo>
                    <a:pt x="1040" y="1468"/>
                  </a:lnTo>
                  <a:lnTo>
                    <a:pt x="1028" y="1466"/>
                  </a:lnTo>
                  <a:lnTo>
                    <a:pt x="1017" y="1462"/>
                  </a:lnTo>
                  <a:lnTo>
                    <a:pt x="1003" y="1461"/>
                  </a:lnTo>
                  <a:lnTo>
                    <a:pt x="992" y="1457"/>
                  </a:lnTo>
                  <a:lnTo>
                    <a:pt x="981" y="1455"/>
                  </a:lnTo>
                  <a:lnTo>
                    <a:pt x="967" y="1449"/>
                  </a:lnTo>
                  <a:lnTo>
                    <a:pt x="956" y="1447"/>
                  </a:lnTo>
                  <a:lnTo>
                    <a:pt x="945" y="1443"/>
                  </a:lnTo>
                  <a:lnTo>
                    <a:pt x="931" y="1442"/>
                  </a:lnTo>
                  <a:lnTo>
                    <a:pt x="918" y="1436"/>
                  </a:lnTo>
                  <a:lnTo>
                    <a:pt x="907" y="1434"/>
                  </a:lnTo>
                  <a:lnTo>
                    <a:pt x="893" y="1430"/>
                  </a:lnTo>
                  <a:lnTo>
                    <a:pt x="880" y="1426"/>
                  </a:lnTo>
                  <a:lnTo>
                    <a:pt x="867" y="1423"/>
                  </a:lnTo>
                  <a:lnTo>
                    <a:pt x="853" y="1419"/>
                  </a:lnTo>
                  <a:lnTo>
                    <a:pt x="840" y="1415"/>
                  </a:lnTo>
                  <a:lnTo>
                    <a:pt x="827" y="1413"/>
                  </a:lnTo>
                  <a:lnTo>
                    <a:pt x="813" y="1407"/>
                  </a:lnTo>
                  <a:lnTo>
                    <a:pt x="800" y="1405"/>
                  </a:lnTo>
                  <a:lnTo>
                    <a:pt x="787" y="1402"/>
                  </a:lnTo>
                  <a:lnTo>
                    <a:pt x="774" y="1398"/>
                  </a:lnTo>
                  <a:lnTo>
                    <a:pt x="758" y="1394"/>
                  </a:lnTo>
                  <a:lnTo>
                    <a:pt x="745" y="1390"/>
                  </a:lnTo>
                  <a:lnTo>
                    <a:pt x="732" y="1386"/>
                  </a:lnTo>
                  <a:lnTo>
                    <a:pt x="718" y="1383"/>
                  </a:lnTo>
                  <a:lnTo>
                    <a:pt x="703" y="1379"/>
                  </a:lnTo>
                  <a:lnTo>
                    <a:pt x="690" y="1375"/>
                  </a:lnTo>
                  <a:lnTo>
                    <a:pt x="677" y="1371"/>
                  </a:lnTo>
                  <a:lnTo>
                    <a:pt x="665" y="1367"/>
                  </a:lnTo>
                  <a:lnTo>
                    <a:pt x="650" y="1364"/>
                  </a:lnTo>
                  <a:lnTo>
                    <a:pt x="637" y="1360"/>
                  </a:lnTo>
                  <a:lnTo>
                    <a:pt x="625" y="1356"/>
                  </a:lnTo>
                  <a:lnTo>
                    <a:pt x="612" y="1354"/>
                  </a:lnTo>
                  <a:lnTo>
                    <a:pt x="599" y="1348"/>
                  </a:lnTo>
                  <a:lnTo>
                    <a:pt x="585" y="1346"/>
                  </a:lnTo>
                  <a:lnTo>
                    <a:pt x="572" y="1341"/>
                  </a:lnTo>
                  <a:lnTo>
                    <a:pt x="561" y="1339"/>
                  </a:lnTo>
                  <a:lnTo>
                    <a:pt x="547" y="1335"/>
                  </a:lnTo>
                  <a:lnTo>
                    <a:pt x="536" y="1331"/>
                  </a:lnTo>
                  <a:lnTo>
                    <a:pt x="523" y="1327"/>
                  </a:lnTo>
                  <a:lnTo>
                    <a:pt x="511" y="1324"/>
                  </a:lnTo>
                  <a:lnTo>
                    <a:pt x="498" y="1320"/>
                  </a:lnTo>
                  <a:lnTo>
                    <a:pt x="487" y="1318"/>
                  </a:lnTo>
                  <a:lnTo>
                    <a:pt x="473" y="1314"/>
                  </a:lnTo>
                  <a:lnTo>
                    <a:pt x="462" y="1312"/>
                  </a:lnTo>
                  <a:lnTo>
                    <a:pt x="450" y="1307"/>
                  </a:lnTo>
                  <a:lnTo>
                    <a:pt x="437" y="1305"/>
                  </a:lnTo>
                  <a:lnTo>
                    <a:pt x="426" y="1299"/>
                  </a:lnTo>
                  <a:lnTo>
                    <a:pt x="414" y="1297"/>
                  </a:lnTo>
                  <a:lnTo>
                    <a:pt x="403" y="1293"/>
                  </a:lnTo>
                  <a:lnTo>
                    <a:pt x="393" y="1289"/>
                  </a:lnTo>
                  <a:lnTo>
                    <a:pt x="382" y="1286"/>
                  </a:lnTo>
                  <a:lnTo>
                    <a:pt x="371" y="1284"/>
                  </a:lnTo>
                  <a:lnTo>
                    <a:pt x="359" y="1280"/>
                  </a:lnTo>
                  <a:lnTo>
                    <a:pt x="348" y="1276"/>
                  </a:lnTo>
                  <a:lnTo>
                    <a:pt x="336" y="1270"/>
                  </a:lnTo>
                  <a:lnTo>
                    <a:pt x="327" y="1268"/>
                  </a:lnTo>
                  <a:lnTo>
                    <a:pt x="316" y="1263"/>
                  </a:lnTo>
                  <a:lnTo>
                    <a:pt x="304" y="1261"/>
                  </a:lnTo>
                  <a:lnTo>
                    <a:pt x="295" y="1257"/>
                  </a:lnTo>
                  <a:lnTo>
                    <a:pt x="285" y="1253"/>
                  </a:lnTo>
                  <a:lnTo>
                    <a:pt x="276" y="1249"/>
                  </a:lnTo>
                  <a:lnTo>
                    <a:pt x="266" y="1246"/>
                  </a:lnTo>
                  <a:lnTo>
                    <a:pt x="257" y="1240"/>
                  </a:lnTo>
                  <a:lnTo>
                    <a:pt x="245" y="1238"/>
                  </a:lnTo>
                  <a:lnTo>
                    <a:pt x="236" y="1234"/>
                  </a:lnTo>
                  <a:lnTo>
                    <a:pt x="228" y="1230"/>
                  </a:lnTo>
                  <a:lnTo>
                    <a:pt x="219" y="1227"/>
                  </a:lnTo>
                  <a:lnTo>
                    <a:pt x="209" y="1223"/>
                  </a:lnTo>
                  <a:lnTo>
                    <a:pt x="200" y="1217"/>
                  </a:lnTo>
                  <a:lnTo>
                    <a:pt x="192" y="1215"/>
                  </a:lnTo>
                  <a:lnTo>
                    <a:pt x="183" y="1210"/>
                  </a:lnTo>
                  <a:lnTo>
                    <a:pt x="175" y="1206"/>
                  </a:lnTo>
                  <a:lnTo>
                    <a:pt x="167" y="1202"/>
                  </a:lnTo>
                  <a:lnTo>
                    <a:pt x="160" y="1198"/>
                  </a:lnTo>
                  <a:lnTo>
                    <a:pt x="152" y="1192"/>
                  </a:lnTo>
                  <a:lnTo>
                    <a:pt x="145" y="1191"/>
                  </a:lnTo>
                  <a:lnTo>
                    <a:pt x="137" y="1185"/>
                  </a:lnTo>
                  <a:lnTo>
                    <a:pt x="129" y="1181"/>
                  </a:lnTo>
                  <a:lnTo>
                    <a:pt x="122" y="1175"/>
                  </a:lnTo>
                  <a:lnTo>
                    <a:pt x="116" y="1171"/>
                  </a:lnTo>
                  <a:lnTo>
                    <a:pt x="108" y="1168"/>
                  </a:lnTo>
                  <a:lnTo>
                    <a:pt x="103" y="1162"/>
                  </a:lnTo>
                  <a:lnTo>
                    <a:pt x="97" y="1158"/>
                  </a:lnTo>
                  <a:lnTo>
                    <a:pt x="91" y="1154"/>
                  </a:lnTo>
                  <a:lnTo>
                    <a:pt x="86" y="1149"/>
                  </a:lnTo>
                  <a:lnTo>
                    <a:pt x="78" y="1143"/>
                  </a:lnTo>
                  <a:lnTo>
                    <a:pt x="74" y="1139"/>
                  </a:lnTo>
                  <a:lnTo>
                    <a:pt x="69" y="1133"/>
                  </a:lnTo>
                  <a:lnTo>
                    <a:pt x="63" y="1128"/>
                  </a:lnTo>
                  <a:lnTo>
                    <a:pt x="57" y="1122"/>
                  </a:lnTo>
                  <a:lnTo>
                    <a:pt x="53" y="1116"/>
                  </a:lnTo>
                  <a:lnTo>
                    <a:pt x="50" y="1111"/>
                  </a:lnTo>
                  <a:lnTo>
                    <a:pt x="44" y="1103"/>
                  </a:lnTo>
                  <a:lnTo>
                    <a:pt x="40" y="1097"/>
                  </a:lnTo>
                  <a:lnTo>
                    <a:pt x="36" y="1090"/>
                  </a:lnTo>
                  <a:lnTo>
                    <a:pt x="32" y="1084"/>
                  </a:lnTo>
                  <a:lnTo>
                    <a:pt x="29" y="1076"/>
                  </a:lnTo>
                  <a:lnTo>
                    <a:pt x="25" y="1069"/>
                  </a:lnTo>
                  <a:lnTo>
                    <a:pt x="23" y="1061"/>
                  </a:lnTo>
                  <a:lnTo>
                    <a:pt x="21" y="1054"/>
                  </a:lnTo>
                  <a:lnTo>
                    <a:pt x="17" y="1046"/>
                  </a:lnTo>
                  <a:lnTo>
                    <a:pt x="15" y="1038"/>
                  </a:lnTo>
                  <a:lnTo>
                    <a:pt x="13" y="1029"/>
                  </a:lnTo>
                  <a:lnTo>
                    <a:pt x="11" y="1021"/>
                  </a:lnTo>
                  <a:lnTo>
                    <a:pt x="8" y="1012"/>
                  </a:lnTo>
                  <a:lnTo>
                    <a:pt x="8" y="1004"/>
                  </a:lnTo>
                  <a:lnTo>
                    <a:pt x="6" y="995"/>
                  </a:lnTo>
                  <a:lnTo>
                    <a:pt x="4" y="987"/>
                  </a:lnTo>
                  <a:lnTo>
                    <a:pt x="2" y="976"/>
                  </a:lnTo>
                  <a:lnTo>
                    <a:pt x="2" y="968"/>
                  </a:lnTo>
                  <a:lnTo>
                    <a:pt x="2" y="958"/>
                  </a:lnTo>
                  <a:lnTo>
                    <a:pt x="2" y="949"/>
                  </a:lnTo>
                  <a:lnTo>
                    <a:pt x="0" y="939"/>
                  </a:lnTo>
                  <a:lnTo>
                    <a:pt x="0" y="930"/>
                  </a:lnTo>
                  <a:lnTo>
                    <a:pt x="0" y="920"/>
                  </a:lnTo>
                  <a:lnTo>
                    <a:pt x="2" y="911"/>
                  </a:lnTo>
                  <a:lnTo>
                    <a:pt x="2" y="900"/>
                  </a:lnTo>
                  <a:lnTo>
                    <a:pt x="2" y="888"/>
                  </a:lnTo>
                  <a:lnTo>
                    <a:pt x="2" y="879"/>
                  </a:lnTo>
                  <a:lnTo>
                    <a:pt x="4" y="867"/>
                  </a:lnTo>
                  <a:lnTo>
                    <a:pt x="4" y="856"/>
                  </a:lnTo>
                  <a:lnTo>
                    <a:pt x="6" y="846"/>
                  </a:lnTo>
                  <a:lnTo>
                    <a:pt x="6" y="835"/>
                  </a:lnTo>
                  <a:lnTo>
                    <a:pt x="8" y="825"/>
                  </a:lnTo>
                  <a:lnTo>
                    <a:pt x="10" y="814"/>
                  </a:lnTo>
                  <a:lnTo>
                    <a:pt x="11" y="803"/>
                  </a:lnTo>
                  <a:lnTo>
                    <a:pt x="13" y="791"/>
                  </a:lnTo>
                  <a:lnTo>
                    <a:pt x="17" y="780"/>
                  </a:lnTo>
                  <a:lnTo>
                    <a:pt x="19" y="768"/>
                  </a:lnTo>
                  <a:lnTo>
                    <a:pt x="21" y="757"/>
                  </a:lnTo>
                  <a:lnTo>
                    <a:pt x="25" y="746"/>
                  </a:lnTo>
                  <a:lnTo>
                    <a:pt x="29" y="734"/>
                  </a:lnTo>
                  <a:lnTo>
                    <a:pt x="32" y="723"/>
                  </a:lnTo>
                  <a:lnTo>
                    <a:pt x="34" y="711"/>
                  </a:lnTo>
                  <a:lnTo>
                    <a:pt x="38" y="698"/>
                  </a:lnTo>
                  <a:lnTo>
                    <a:pt x="44" y="687"/>
                  </a:lnTo>
                  <a:lnTo>
                    <a:pt x="46" y="675"/>
                  </a:lnTo>
                  <a:lnTo>
                    <a:pt x="50" y="664"/>
                  </a:lnTo>
                  <a:lnTo>
                    <a:pt x="55" y="650"/>
                  </a:lnTo>
                  <a:lnTo>
                    <a:pt x="61" y="639"/>
                  </a:lnTo>
                  <a:lnTo>
                    <a:pt x="65" y="628"/>
                  </a:lnTo>
                  <a:lnTo>
                    <a:pt x="70" y="614"/>
                  </a:lnTo>
                  <a:lnTo>
                    <a:pt x="74" y="603"/>
                  </a:lnTo>
                  <a:lnTo>
                    <a:pt x="80" y="591"/>
                  </a:lnTo>
                  <a:lnTo>
                    <a:pt x="86" y="578"/>
                  </a:lnTo>
                  <a:lnTo>
                    <a:pt x="91" y="567"/>
                  </a:lnTo>
                  <a:lnTo>
                    <a:pt x="97" y="553"/>
                  </a:lnTo>
                  <a:lnTo>
                    <a:pt x="103" y="542"/>
                  </a:lnTo>
                  <a:lnTo>
                    <a:pt x="108" y="531"/>
                  </a:lnTo>
                  <a:lnTo>
                    <a:pt x="114" y="517"/>
                  </a:lnTo>
                  <a:lnTo>
                    <a:pt x="120" y="506"/>
                  </a:lnTo>
                  <a:lnTo>
                    <a:pt x="126" y="493"/>
                  </a:lnTo>
                  <a:lnTo>
                    <a:pt x="129" y="481"/>
                  </a:lnTo>
                  <a:lnTo>
                    <a:pt x="133" y="468"/>
                  </a:lnTo>
                  <a:lnTo>
                    <a:pt x="139" y="456"/>
                  </a:lnTo>
                  <a:lnTo>
                    <a:pt x="145" y="445"/>
                  </a:lnTo>
                  <a:lnTo>
                    <a:pt x="148" y="434"/>
                  </a:lnTo>
                  <a:lnTo>
                    <a:pt x="152" y="420"/>
                  </a:lnTo>
                  <a:lnTo>
                    <a:pt x="156" y="409"/>
                  </a:lnTo>
                  <a:lnTo>
                    <a:pt x="160" y="399"/>
                  </a:lnTo>
                  <a:lnTo>
                    <a:pt x="164" y="386"/>
                  </a:lnTo>
                  <a:lnTo>
                    <a:pt x="167" y="377"/>
                  </a:lnTo>
                  <a:lnTo>
                    <a:pt x="171" y="365"/>
                  </a:lnTo>
                  <a:lnTo>
                    <a:pt x="175" y="354"/>
                  </a:lnTo>
                  <a:lnTo>
                    <a:pt x="177" y="342"/>
                  </a:lnTo>
                  <a:lnTo>
                    <a:pt x="181" y="333"/>
                  </a:lnTo>
                  <a:lnTo>
                    <a:pt x="184" y="321"/>
                  </a:lnTo>
                  <a:lnTo>
                    <a:pt x="186" y="310"/>
                  </a:lnTo>
                  <a:lnTo>
                    <a:pt x="190" y="299"/>
                  </a:lnTo>
                  <a:lnTo>
                    <a:pt x="192" y="289"/>
                  </a:lnTo>
                  <a:lnTo>
                    <a:pt x="196" y="280"/>
                  </a:lnTo>
                  <a:lnTo>
                    <a:pt x="200" y="270"/>
                  </a:lnTo>
                  <a:lnTo>
                    <a:pt x="202" y="259"/>
                  </a:lnTo>
                  <a:lnTo>
                    <a:pt x="203" y="249"/>
                  </a:lnTo>
                  <a:lnTo>
                    <a:pt x="207" y="240"/>
                  </a:lnTo>
                  <a:lnTo>
                    <a:pt x="211" y="230"/>
                  </a:lnTo>
                  <a:lnTo>
                    <a:pt x="213" y="221"/>
                  </a:lnTo>
                  <a:lnTo>
                    <a:pt x="217" y="211"/>
                  </a:lnTo>
                  <a:lnTo>
                    <a:pt x="221" y="202"/>
                  </a:lnTo>
                  <a:lnTo>
                    <a:pt x="222" y="194"/>
                  </a:lnTo>
                  <a:lnTo>
                    <a:pt x="226" y="185"/>
                  </a:lnTo>
                  <a:lnTo>
                    <a:pt x="228" y="175"/>
                  </a:lnTo>
                  <a:lnTo>
                    <a:pt x="232" y="167"/>
                  </a:lnTo>
                  <a:lnTo>
                    <a:pt x="234" y="160"/>
                  </a:lnTo>
                  <a:lnTo>
                    <a:pt x="238" y="150"/>
                  </a:lnTo>
                  <a:lnTo>
                    <a:pt x="241" y="143"/>
                  </a:lnTo>
                  <a:lnTo>
                    <a:pt x="245" y="135"/>
                  </a:lnTo>
                  <a:lnTo>
                    <a:pt x="249" y="127"/>
                  </a:lnTo>
                  <a:lnTo>
                    <a:pt x="251" y="120"/>
                  </a:lnTo>
                  <a:lnTo>
                    <a:pt x="257" y="112"/>
                  </a:lnTo>
                  <a:lnTo>
                    <a:pt x="259" y="107"/>
                  </a:lnTo>
                  <a:lnTo>
                    <a:pt x="264" y="99"/>
                  </a:lnTo>
                  <a:lnTo>
                    <a:pt x="268" y="91"/>
                  </a:lnTo>
                  <a:lnTo>
                    <a:pt x="274" y="86"/>
                  </a:lnTo>
                  <a:lnTo>
                    <a:pt x="278" y="80"/>
                  </a:lnTo>
                  <a:lnTo>
                    <a:pt x="283" y="74"/>
                  </a:lnTo>
                  <a:lnTo>
                    <a:pt x="287" y="68"/>
                  </a:lnTo>
                  <a:lnTo>
                    <a:pt x="293" y="63"/>
                  </a:lnTo>
                  <a:lnTo>
                    <a:pt x="297" y="57"/>
                  </a:lnTo>
                  <a:lnTo>
                    <a:pt x="302" y="53"/>
                  </a:lnTo>
                  <a:lnTo>
                    <a:pt x="308" y="48"/>
                  </a:lnTo>
                  <a:lnTo>
                    <a:pt x="316" y="42"/>
                  </a:lnTo>
                  <a:lnTo>
                    <a:pt x="321" y="38"/>
                  </a:lnTo>
                  <a:lnTo>
                    <a:pt x="329" y="36"/>
                  </a:lnTo>
                  <a:lnTo>
                    <a:pt x="335" y="30"/>
                  </a:lnTo>
                  <a:lnTo>
                    <a:pt x="340" y="27"/>
                  </a:lnTo>
                  <a:lnTo>
                    <a:pt x="348" y="25"/>
                  </a:lnTo>
                  <a:lnTo>
                    <a:pt x="357" y="21"/>
                  </a:lnTo>
                  <a:lnTo>
                    <a:pt x="363" y="17"/>
                  </a:lnTo>
                  <a:lnTo>
                    <a:pt x="373" y="15"/>
                  </a:lnTo>
                  <a:lnTo>
                    <a:pt x="380" y="13"/>
                  </a:lnTo>
                  <a:lnTo>
                    <a:pt x="390" y="13"/>
                  </a:lnTo>
                  <a:lnTo>
                    <a:pt x="390" y="13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Freeform 27">
              <a:extLst>
                <a:ext uri="{FF2B5EF4-FFF2-40B4-BE49-F238E27FC236}">
                  <a16:creationId xmlns:a16="http://schemas.microsoft.com/office/drawing/2014/main" id="{4C95306E-1484-B14A-B412-C6F6470899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2788"/>
              <a:ext cx="573" cy="501"/>
            </a:xfrm>
            <a:custGeom>
              <a:avLst/>
              <a:gdLst>
                <a:gd name="T0" fmla="*/ 210 w 1145"/>
                <a:gd name="T1" fmla="*/ 2 h 1002"/>
                <a:gd name="T2" fmla="*/ 186 w 1145"/>
                <a:gd name="T3" fmla="*/ 21 h 1002"/>
                <a:gd name="T4" fmla="*/ 165 w 1145"/>
                <a:gd name="T5" fmla="*/ 42 h 1002"/>
                <a:gd name="T6" fmla="*/ 146 w 1145"/>
                <a:gd name="T7" fmla="*/ 68 h 1002"/>
                <a:gd name="T8" fmla="*/ 134 w 1145"/>
                <a:gd name="T9" fmla="*/ 89 h 1002"/>
                <a:gd name="T10" fmla="*/ 125 w 1145"/>
                <a:gd name="T11" fmla="*/ 110 h 1002"/>
                <a:gd name="T12" fmla="*/ 114 w 1145"/>
                <a:gd name="T13" fmla="*/ 131 h 1002"/>
                <a:gd name="T14" fmla="*/ 102 w 1145"/>
                <a:gd name="T15" fmla="*/ 156 h 1002"/>
                <a:gd name="T16" fmla="*/ 91 w 1145"/>
                <a:gd name="T17" fmla="*/ 184 h 1002"/>
                <a:gd name="T18" fmla="*/ 81 w 1145"/>
                <a:gd name="T19" fmla="*/ 213 h 1002"/>
                <a:gd name="T20" fmla="*/ 70 w 1145"/>
                <a:gd name="T21" fmla="*/ 243 h 1002"/>
                <a:gd name="T22" fmla="*/ 60 w 1145"/>
                <a:gd name="T23" fmla="*/ 276 h 1002"/>
                <a:gd name="T24" fmla="*/ 51 w 1145"/>
                <a:gd name="T25" fmla="*/ 308 h 1002"/>
                <a:gd name="T26" fmla="*/ 41 w 1145"/>
                <a:gd name="T27" fmla="*/ 344 h 1002"/>
                <a:gd name="T28" fmla="*/ 32 w 1145"/>
                <a:gd name="T29" fmla="*/ 376 h 1002"/>
                <a:gd name="T30" fmla="*/ 24 w 1145"/>
                <a:gd name="T31" fmla="*/ 411 h 1002"/>
                <a:gd name="T32" fmla="*/ 17 w 1145"/>
                <a:gd name="T33" fmla="*/ 443 h 1002"/>
                <a:gd name="T34" fmla="*/ 11 w 1145"/>
                <a:gd name="T35" fmla="*/ 477 h 1002"/>
                <a:gd name="T36" fmla="*/ 7 w 1145"/>
                <a:gd name="T37" fmla="*/ 510 h 1002"/>
                <a:gd name="T38" fmla="*/ 3 w 1145"/>
                <a:gd name="T39" fmla="*/ 540 h 1002"/>
                <a:gd name="T40" fmla="*/ 0 w 1145"/>
                <a:gd name="T41" fmla="*/ 568 h 1002"/>
                <a:gd name="T42" fmla="*/ 0 w 1145"/>
                <a:gd name="T43" fmla="*/ 595 h 1002"/>
                <a:gd name="T44" fmla="*/ 0 w 1145"/>
                <a:gd name="T45" fmla="*/ 620 h 1002"/>
                <a:gd name="T46" fmla="*/ 3 w 1145"/>
                <a:gd name="T47" fmla="*/ 643 h 1002"/>
                <a:gd name="T48" fmla="*/ 5 w 1145"/>
                <a:gd name="T49" fmla="*/ 662 h 1002"/>
                <a:gd name="T50" fmla="*/ 11 w 1145"/>
                <a:gd name="T51" fmla="*/ 681 h 1002"/>
                <a:gd name="T52" fmla="*/ 26 w 1145"/>
                <a:gd name="T53" fmla="*/ 709 h 1002"/>
                <a:gd name="T54" fmla="*/ 51 w 1145"/>
                <a:gd name="T55" fmla="*/ 738 h 1002"/>
                <a:gd name="T56" fmla="*/ 76 w 1145"/>
                <a:gd name="T57" fmla="*/ 759 h 1002"/>
                <a:gd name="T58" fmla="*/ 96 w 1145"/>
                <a:gd name="T59" fmla="*/ 770 h 1002"/>
                <a:gd name="T60" fmla="*/ 115 w 1145"/>
                <a:gd name="T61" fmla="*/ 781 h 1002"/>
                <a:gd name="T62" fmla="*/ 138 w 1145"/>
                <a:gd name="T63" fmla="*/ 793 h 1002"/>
                <a:gd name="T64" fmla="*/ 165 w 1145"/>
                <a:gd name="T65" fmla="*/ 804 h 1002"/>
                <a:gd name="T66" fmla="*/ 195 w 1145"/>
                <a:gd name="T67" fmla="*/ 816 h 1002"/>
                <a:gd name="T68" fmla="*/ 226 w 1145"/>
                <a:gd name="T69" fmla="*/ 827 h 1002"/>
                <a:gd name="T70" fmla="*/ 260 w 1145"/>
                <a:gd name="T71" fmla="*/ 839 h 1002"/>
                <a:gd name="T72" fmla="*/ 298 w 1145"/>
                <a:gd name="T73" fmla="*/ 852 h 1002"/>
                <a:gd name="T74" fmla="*/ 336 w 1145"/>
                <a:gd name="T75" fmla="*/ 863 h 1002"/>
                <a:gd name="T76" fmla="*/ 378 w 1145"/>
                <a:gd name="T77" fmla="*/ 877 h 1002"/>
                <a:gd name="T78" fmla="*/ 421 w 1145"/>
                <a:gd name="T79" fmla="*/ 890 h 1002"/>
                <a:gd name="T80" fmla="*/ 465 w 1145"/>
                <a:gd name="T81" fmla="*/ 903 h 1002"/>
                <a:gd name="T82" fmla="*/ 511 w 1145"/>
                <a:gd name="T83" fmla="*/ 917 h 1002"/>
                <a:gd name="T84" fmla="*/ 556 w 1145"/>
                <a:gd name="T85" fmla="*/ 928 h 1002"/>
                <a:gd name="T86" fmla="*/ 602 w 1145"/>
                <a:gd name="T87" fmla="*/ 941 h 1002"/>
                <a:gd name="T88" fmla="*/ 648 w 1145"/>
                <a:gd name="T89" fmla="*/ 953 h 1002"/>
                <a:gd name="T90" fmla="*/ 693 w 1145"/>
                <a:gd name="T91" fmla="*/ 964 h 1002"/>
                <a:gd name="T92" fmla="*/ 737 w 1145"/>
                <a:gd name="T93" fmla="*/ 974 h 1002"/>
                <a:gd name="T94" fmla="*/ 781 w 1145"/>
                <a:gd name="T95" fmla="*/ 983 h 1002"/>
                <a:gd name="T96" fmla="*/ 822 w 1145"/>
                <a:gd name="T97" fmla="*/ 989 h 1002"/>
                <a:gd name="T98" fmla="*/ 862 w 1145"/>
                <a:gd name="T99" fmla="*/ 994 h 1002"/>
                <a:gd name="T100" fmla="*/ 898 w 1145"/>
                <a:gd name="T101" fmla="*/ 998 h 1002"/>
                <a:gd name="T102" fmla="*/ 933 w 1145"/>
                <a:gd name="T103" fmla="*/ 1002 h 1002"/>
                <a:gd name="T104" fmla="*/ 963 w 1145"/>
                <a:gd name="T105" fmla="*/ 1002 h 1002"/>
                <a:gd name="T106" fmla="*/ 990 w 1145"/>
                <a:gd name="T107" fmla="*/ 1002 h 1002"/>
                <a:gd name="T108" fmla="*/ 1014 w 1145"/>
                <a:gd name="T109" fmla="*/ 1000 h 1002"/>
                <a:gd name="T110" fmla="*/ 1037 w 1145"/>
                <a:gd name="T111" fmla="*/ 996 h 1002"/>
                <a:gd name="T112" fmla="*/ 1058 w 1145"/>
                <a:gd name="T113" fmla="*/ 991 h 1002"/>
                <a:gd name="T114" fmla="*/ 1079 w 1145"/>
                <a:gd name="T115" fmla="*/ 985 h 1002"/>
                <a:gd name="T116" fmla="*/ 1106 w 1145"/>
                <a:gd name="T117" fmla="*/ 974 h 1002"/>
                <a:gd name="T118" fmla="*/ 1128 w 1145"/>
                <a:gd name="T119" fmla="*/ 958 h 1002"/>
                <a:gd name="T120" fmla="*/ 1145 w 1145"/>
                <a:gd name="T121" fmla="*/ 943 h 1002"/>
                <a:gd name="T122" fmla="*/ 224 w 1145"/>
                <a:gd name="T123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45" h="1002">
                  <a:moveTo>
                    <a:pt x="224" y="0"/>
                  </a:moveTo>
                  <a:lnTo>
                    <a:pt x="222" y="0"/>
                  </a:lnTo>
                  <a:lnTo>
                    <a:pt x="216" y="2"/>
                  </a:lnTo>
                  <a:lnTo>
                    <a:pt x="210" y="2"/>
                  </a:lnTo>
                  <a:lnTo>
                    <a:pt x="205" y="6"/>
                  </a:lnTo>
                  <a:lnTo>
                    <a:pt x="199" y="9"/>
                  </a:lnTo>
                  <a:lnTo>
                    <a:pt x="193" y="13"/>
                  </a:lnTo>
                  <a:lnTo>
                    <a:pt x="186" y="21"/>
                  </a:lnTo>
                  <a:lnTo>
                    <a:pt x="178" y="27"/>
                  </a:lnTo>
                  <a:lnTo>
                    <a:pt x="174" y="32"/>
                  </a:lnTo>
                  <a:lnTo>
                    <a:pt x="169" y="36"/>
                  </a:lnTo>
                  <a:lnTo>
                    <a:pt x="165" y="42"/>
                  </a:lnTo>
                  <a:lnTo>
                    <a:pt x="161" y="49"/>
                  </a:lnTo>
                  <a:lnTo>
                    <a:pt x="157" y="55"/>
                  </a:lnTo>
                  <a:lnTo>
                    <a:pt x="152" y="63"/>
                  </a:lnTo>
                  <a:lnTo>
                    <a:pt x="146" y="68"/>
                  </a:lnTo>
                  <a:lnTo>
                    <a:pt x="142" y="78"/>
                  </a:lnTo>
                  <a:lnTo>
                    <a:pt x="138" y="80"/>
                  </a:lnTo>
                  <a:lnTo>
                    <a:pt x="136" y="85"/>
                  </a:lnTo>
                  <a:lnTo>
                    <a:pt x="134" y="89"/>
                  </a:lnTo>
                  <a:lnTo>
                    <a:pt x="133" y="95"/>
                  </a:lnTo>
                  <a:lnTo>
                    <a:pt x="129" y="99"/>
                  </a:lnTo>
                  <a:lnTo>
                    <a:pt x="127" y="104"/>
                  </a:lnTo>
                  <a:lnTo>
                    <a:pt x="125" y="110"/>
                  </a:lnTo>
                  <a:lnTo>
                    <a:pt x="121" y="116"/>
                  </a:lnTo>
                  <a:lnTo>
                    <a:pt x="119" y="122"/>
                  </a:lnTo>
                  <a:lnTo>
                    <a:pt x="115" y="125"/>
                  </a:lnTo>
                  <a:lnTo>
                    <a:pt x="114" y="131"/>
                  </a:lnTo>
                  <a:lnTo>
                    <a:pt x="110" y="139"/>
                  </a:lnTo>
                  <a:lnTo>
                    <a:pt x="108" y="144"/>
                  </a:lnTo>
                  <a:lnTo>
                    <a:pt x="104" y="150"/>
                  </a:lnTo>
                  <a:lnTo>
                    <a:pt x="102" y="156"/>
                  </a:lnTo>
                  <a:lnTo>
                    <a:pt x="100" y="163"/>
                  </a:lnTo>
                  <a:lnTo>
                    <a:pt x="96" y="169"/>
                  </a:lnTo>
                  <a:lnTo>
                    <a:pt x="95" y="177"/>
                  </a:lnTo>
                  <a:lnTo>
                    <a:pt x="91" y="184"/>
                  </a:lnTo>
                  <a:lnTo>
                    <a:pt x="89" y="192"/>
                  </a:lnTo>
                  <a:lnTo>
                    <a:pt x="85" y="200"/>
                  </a:lnTo>
                  <a:lnTo>
                    <a:pt x="83" y="205"/>
                  </a:lnTo>
                  <a:lnTo>
                    <a:pt x="81" y="213"/>
                  </a:lnTo>
                  <a:lnTo>
                    <a:pt x="79" y="222"/>
                  </a:lnTo>
                  <a:lnTo>
                    <a:pt x="76" y="230"/>
                  </a:lnTo>
                  <a:lnTo>
                    <a:pt x="74" y="236"/>
                  </a:lnTo>
                  <a:lnTo>
                    <a:pt x="70" y="243"/>
                  </a:lnTo>
                  <a:lnTo>
                    <a:pt x="68" y="253"/>
                  </a:lnTo>
                  <a:lnTo>
                    <a:pt x="64" y="259"/>
                  </a:lnTo>
                  <a:lnTo>
                    <a:pt x="62" y="268"/>
                  </a:lnTo>
                  <a:lnTo>
                    <a:pt x="60" y="276"/>
                  </a:lnTo>
                  <a:lnTo>
                    <a:pt x="57" y="285"/>
                  </a:lnTo>
                  <a:lnTo>
                    <a:pt x="55" y="293"/>
                  </a:lnTo>
                  <a:lnTo>
                    <a:pt x="53" y="300"/>
                  </a:lnTo>
                  <a:lnTo>
                    <a:pt x="51" y="308"/>
                  </a:lnTo>
                  <a:lnTo>
                    <a:pt x="47" y="317"/>
                  </a:lnTo>
                  <a:lnTo>
                    <a:pt x="45" y="325"/>
                  </a:lnTo>
                  <a:lnTo>
                    <a:pt x="43" y="335"/>
                  </a:lnTo>
                  <a:lnTo>
                    <a:pt x="41" y="344"/>
                  </a:lnTo>
                  <a:lnTo>
                    <a:pt x="39" y="352"/>
                  </a:lnTo>
                  <a:lnTo>
                    <a:pt x="38" y="359"/>
                  </a:lnTo>
                  <a:lnTo>
                    <a:pt x="34" y="369"/>
                  </a:lnTo>
                  <a:lnTo>
                    <a:pt x="32" y="376"/>
                  </a:lnTo>
                  <a:lnTo>
                    <a:pt x="30" y="386"/>
                  </a:lnTo>
                  <a:lnTo>
                    <a:pt x="28" y="394"/>
                  </a:lnTo>
                  <a:lnTo>
                    <a:pt x="26" y="403"/>
                  </a:lnTo>
                  <a:lnTo>
                    <a:pt x="24" y="411"/>
                  </a:lnTo>
                  <a:lnTo>
                    <a:pt x="22" y="420"/>
                  </a:lnTo>
                  <a:lnTo>
                    <a:pt x="20" y="426"/>
                  </a:lnTo>
                  <a:lnTo>
                    <a:pt x="19" y="435"/>
                  </a:lnTo>
                  <a:lnTo>
                    <a:pt x="17" y="443"/>
                  </a:lnTo>
                  <a:lnTo>
                    <a:pt x="15" y="452"/>
                  </a:lnTo>
                  <a:lnTo>
                    <a:pt x="15" y="460"/>
                  </a:lnTo>
                  <a:lnTo>
                    <a:pt x="13" y="468"/>
                  </a:lnTo>
                  <a:lnTo>
                    <a:pt x="11" y="477"/>
                  </a:lnTo>
                  <a:lnTo>
                    <a:pt x="11" y="487"/>
                  </a:lnTo>
                  <a:lnTo>
                    <a:pt x="9" y="492"/>
                  </a:lnTo>
                  <a:lnTo>
                    <a:pt x="9" y="502"/>
                  </a:lnTo>
                  <a:lnTo>
                    <a:pt x="7" y="510"/>
                  </a:lnTo>
                  <a:lnTo>
                    <a:pt x="5" y="517"/>
                  </a:lnTo>
                  <a:lnTo>
                    <a:pt x="3" y="525"/>
                  </a:lnTo>
                  <a:lnTo>
                    <a:pt x="3" y="532"/>
                  </a:lnTo>
                  <a:lnTo>
                    <a:pt x="3" y="540"/>
                  </a:lnTo>
                  <a:lnTo>
                    <a:pt x="3" y="548"/>
                  </a:lnTo>
                  <a:lnTo>
                    <a:pt x="1" y="553"/>
                  </a:lnTo>
                  <a:lnTo>
                    <a:pt x="1" y="561"/>
                  </a:lnTo>
                  <a:lnTo>
                    <a:pt x="0" y="568"/>
                  </a:lnTo>
                  <a:lnTo>
                    <a:pt x="0" y="576"/>
                  </a:lnTo>
                  <a:lnTo>
                    <a:pt x="0" y="582"/>
                  </a:lnTo>
                  <a:lnTo>
                    <a:pt x="0" y="589"/>
                  </a:lnTo>
                  <a:lnTo>
                    <a:pt x="0" y="595"/>
                  </a:lnTo>
                  <a:lnTo>
                    <a:pt x="0" y="603"/>
                  </a:lnTo>
                  <a:lnTo>
                    <a:pt x="0" y="608"/>
                  </a:lnTo>
                  <a:lnTo>
                    <a:pt x="0" y="614"/>
                  </a:lnTo>
                  <a:lnTo>
                    <a:pt x="0" y="620"/>
                  </a:lnTo>
                  <a:lnTo>
                    <a:pt x="1" y="626"/>
                  </a:lnTo>
                  <a:lnTo>
                    <a:pt x="1" y="631"/>
                  </a:lnTo>
                  <a:lnTo>
                    <a:pt x="1" y="637"/>
                  </a:lnTo>
                  <a:lnTo>
                    <a:pt x="3" y="643"/>
                  </a:lnTo>
                  <a:lnTo>
                    <a:pt x="3" y="648"/>
                  </a:lnTo>
                  <a:lnTo>
                    <a:pt x="3" y="652"/>
                  </a:lnTo>
                  <a:lnTo>
                    <a:pt x="5" y="658"/>
                  </a:lnTo>
                  <a:lnTo>
                    <a:pt x="5" y="662"/>
                  </a:lnTo>
                  <a:lnTo>
                    <a:pt x="7" y="667"/>
                  </a:lnTo>
                  <a:lnTo>
                    <a:pt x="9" y="671"/>
                  </a:lnTo>
                  <a:lnTo>
                    <a:pt x="9" y="677"/>
                  </a:lnTo>
                  <a:lnTo>
                    <a:pt x="11" y="681"/>
                  </a:lnTo>
                  <a:lnTo>
                    <a:pt x="15" y="686"/>
                  </a:lnTo>
                  <a:lnTo>
                    <a:pt x="17" y="694"/>
                  </a:lnTo>
                  <a:lnTo>
                    <a:pt x="20" y="702"/>
                  </a:lnTo>
                  <a:lnTo>
                    <a:pt x="26" y="709"/>
                  </a:lnTo>
                  <a:lnTo>
                    <a:pt x="32" y="717"/>
                  </a:lnTo>
                  <a:lnTo>
                    <a:pt x="38" y="724"/>
                  </a:lnTo>
                  <a:lnTo>
                    <a:pt x="43" y="732"/>
                  </a:lnTo>
                  <a:lnTo>
                    <a:pt x="51" y="738"/>
                  </a:lnTo>
                  <a:lnTo>
                    <a:pt x="57" y="745"/>
                  </a:lnTo>
                  <a:lnTo>
                    <a:pt x="64" y="751"/>
                  </a:lnTo>
                  <a:lnTo>
                    <a:pt x="74" y="757"/>
                  </a:lnTo>
                  <a:lnTo>
                    <a:pt x="76" y="759"/>
                  </a:lnTo>
                  <a:lnTo>
                    <a:pt x="81" y="762"/>
                  </a:lnTo>
                  <a:lnTo>
                    <a:pt x="85" y="764"/>
                  </a:lnTo>
                  <a:lnTo>
                    <a:pt x="91" y="768"/>
                  </a:lnTo>
                  <a:lnTo>
                    <a:pt x="96" y="770"/>
                  </a:lnTo>
                  <a:lnTo>
                    <a:pt x="100" y="774"/>
                  </a:lnTo>
                  <a:lnTo>
                    <a:pt x="106" y="776"/>
                  </a:lnTo>
                  <a:lnTo>
                    <a:pt x="112" y="780"/>
                  </a:lnTo>
                  <a:lnTo>
                    <a:pt x="115" y="781"/>
                  </a:lnTo>
                  <a:lnTo>
                    <a:pt x="121" y="785"/>
                  </a:lnTo>
                  <a:lnTo>
                    <a:pt x="127" y="787"/>
                  </a:lnTo>
                  <a:lnTo>
                    <a:pt x="134" y="791"/>
                  </a:lnTo>
                  <a:lnTo>
                    <a:pt x="138" y="793"/>
                  </a:lnTo>
                  <a:lnTo>
                    <a:pt x="146" y="797"/>
                  </a:lnTo>
                  <a:lnTo>
                    <a:pt x="152" y="799"/>
                  </a:lnTo>
                  <a:lnTo>
                    <a:pt x="159" y="802"/>
                  </a:lnTo>
                  <a:lnTo>
                    <a:pt x="165" y="804"/>
                  </a:lnTo>
                  <a:lnTo>
                    <a:pt x="172" y="808"/>
                  </a:lnTo>
                  <a:lnTo>
                    <a:pt x="180" y="810"/>
                  </a:lnTo>
                  <a:lnTo>
                    <a:pt x="188" y="814"/>
                  </a:lnTo>
                  <a:lnTo>
                    <a:pt x="195" y="816"/>
                  </a:lnTo>
                  <a:lnTo>
                    <a:pt x="203" y="818"/>
                  </a:lnTo>
                  <a:lnTo>
                    <a:pt x="210" y="821"/>
                  </a:lnTo>
                  <a:lnTo>
                    <a:pt x="218" y="825"/>
                  </a:lnTo>
                  <a:lnTo>
                    <a:pt x="226" y="827"/>
                  </a:lnTo>
                  <a:lnTo>
                    <a:pt x="235" y="831"/>
                  </a:lnTo>
                  <a:lnTo>
                    <a:pt x="243" y="835"/>
                  </a:lnTo>
                  <a:lnTo>
                    <a:pt x="252" y="837"/>
                  </a:lnTo>
                  <a:lnTo>
                    <a:pt x="260" y="839"/>
                  </a:lnTo>
                  <a:lnTo>
                    <a:pt x="269" y="842"/>
                  </a:lnTo>
                  <a:lnTo>
                    <a:pt x="279" y="846"/>
                  </a:lnTo>
                  <a:lnTo>
                    <a:pt x="288" y="848"/>
                  </a:lnTo>
                  <a:lnTo>
                    <a:pt x="298" y="852"/>
                  </a:lnTo>
                  <a:lnTo>
                    <a:pt x="307" y="854"/>
                  </a:lnTo>
                  <a:lnTo>
                    <a:pt x="317" y="858"/>
                  </a:lnTo>
                  <a:lnTo>
                    <a:pt x="326" y="861"/>
                  </a:lnTo>
                  <a:lnTo>
                    <a:pt x="336" y="863"/>
                  </a:lnTo>
                  <a:lnTo>
                    <a:pt x="347" y="867"/>
                  </a:lnTo>
                  <a:lnTo>
                    <a:pt x="357" y="869"/>
                  </a:lnTo>
                  <a:lnTo>
                    <a:pt x="368" y="875"/>
                  </a:lnTo>
                  <a:lnTo>
                    <a:pt x="378" y="877"/>
                  </a:lnTo>
                  <a:lnTo>
                    <a:pt x="389" y="880"/>
                  </a:lnTo>
                  <a:lnTo>
                    <a:pt x="399" y="882"/>
                  </a:lnTo>
                  <a:lnTo>
                    <a:pt x="412" y="888"/>
                  </a:lnTo>
                  <a:lnTo>
                    <a:pt x="421" y="890"/>
                  </a:lnTo>
                  <a:lnTo>
                    <a:pt x="433" y="894"/>
                  </a:lnTo>
                  <a:lnTo>
                    <a:pt x="442" y="896"/>
                  </a:lnTo>
                  <a:lnTo>
                    <a:pt x="454" y="899"/>
                  </a:lnTo>
                  <a:lnTo>
                    <a:pt x="465" y="903"/>
                  </a:lnTo>
                  <a:lnTo>
                    <a:pt x="477" y="905"/>
                  </a:lnTo>
                  <a:lnTo>
                    <a:pt x="488" y="909"/>
                  </a:lnTo>
                  <a:lnTo>
                    <a:pt x="499" y="913"/>
                  </a:lnTo>
                  <a:lnTo>
                    <a:pt x="511" y="917"/>
                  </a:lnTo>
                  <a:lnTo>
                    <a:pt x="522" y="918"/>
                  </a:lnTo>
                  <a:lnTo>
                    <a:pt x="534" y="922"/>
                  </a:lnTo>
                  <a:lnTo>
                    <a:pt x="545" y="926"/>
                  </a:lnTo>
                  <a:lnTo>
                    <a:pt x="556" y="928"/>
                  </a:lnTo>
                  <a:lnTo>
                    <a:pt x="568" y="932"/>
                  </a:lnTo>
                  <a:lnTo>
                    <a:pt x="579" y="936"/>
                  </a:lnTo>
                  <a:lnTo>
                    <a:pt x="592" y="939"/>
                  </a:lnTo>
                  <a:lnTo>
                    <a:pt x="602" y="941"/>
                  </a:lnTo>
                  <a:lnTo>
                    <a:pt x="613" y="945"/>
                  </a:lnTo>
                  <a:lnTo>
                    <a:pt x="625" y="947"/>
                  </a:lnTo>
                  <a:lnTo>
                    <a:pt x="638" y="951"/>
                  </a:lnTo>
                  <a:lnTo>
                    <a:pt x="648" y="953"/>
                  </a:lnTo>
                  <a:lnTo>
                    <a:pt x="661" y="955"/>
                  </a:lnTo>
                  <a:lnTo>
                    <a:pt x="670" y="958"/>
                  </a:lnTo>
                  <a:lnTo>
                    <a:pt x="684" y="960"/>
                  </a:lnTo>
                  <a:lnTo>
                    <a:pt x="693" y="964"/>
                  </a:lnTo>
                  <a:lnTo>
                    <a:pt x="705" y="966"/>
                  </a:lnTo>
                  <a:lnTo>
                    <a:pt x="714" y="968"/>
                  </a:lnTo>
                  <a:lnTo>
                    <a:pt x="725" y="972"/>
                  </a:lnTo>
                  <a:lnTo>
                    <a:pt x="737" y="974"/>
                  </a:lnTo>
                  <a:lnTo>
                    <a:pt x="748" y="975"/>
                  </a:lnTo>
                  <a:lnTo>
                    <a:pt x="760" y="977"/>
                  </a:lnTo>
                  <a:lnTo>
                    <a:pt x="771" y="981"/>
                  </a:lnTo>
                  <a:lnTo>
                    <a:pt x="781" y="983"/>
                  </a:lnTo>
                  <a:lnTo>
                    <a:pt x="790" y="983"/>
                  </a:lnTo>
                  <a:lnTo>
                    <a:pt x="801" y="985"/>
                  </a:lnTo>
                  <a:lnTo>
                    <a:pt x="813" y="987"/>
                  </a:lnTo>
                  <a:lnTo>
                    <a:pt x="822" y="989"/>
                  </a:lnTo>
                  <a:lnTo>
                    <a:pt x="832" y="991"/>
                  </a:lnTo>
                  <a:lnTo>
                    <a:pt x="841" y="993"/>
                  </a:lnTo>
                  <a:lnTo>
                    <a:pt x="853" y="994"/>
                  </a:lnTo>
                  <a:lnTo>
                    <a:pt x="862" y="994"/>
                  </a:lnTo>
                  <a:lnTo>
                    <a:pt x="870" y="996"/>
                  </a:lnTo>
                  <a:lnTo>
                    <a:pt x="879" y="996"/>
                  </a:lnTo>
                  <a:lnTo>
                    <a:pt x="889" y="998"/>
                  </a:lnTo>
                  <a:lnTo>
                    <a:pt x="898" y="998"/>
                  </a:lnTo>
                  <a:lnTo>
                    <a:pt x="908" y="1000"/>
                  </a:lnTo>
                  <a:lnTo>
                    <a:pt x="915" y="1000"/>
                  </a:lnTo>
                  <a:lnTo>
                    <a:pt x="925" y="1002"/>
                  </a:lnTo>
                  <a:lnTo>
                    <a:pt x="933" y="1002"/>
                  </a:lnTo>
                  <a:lnTo>
                    <a:pt x="940" y="1002"/>
                  </a:lnTo>
                  <a:lnTo>
                    <a:pt x="948" y="1002"/>
                  </a:lnTo>
                  <a:lnTo>
                    <a:pt x="955" y="1002"/>
                  </a:lnTo>
                  <a:lnTo>
                    <a:pt x="963" y="1002"/>
                  </a:lnTo>
                  <a:lnTo>
                    <a:pt x="969" y="1002"/>
                  </a:lnTo>
                  <a:lnTo>
                    <a:pt x="976" y="1002"/>
                  </a:lnTo>
                  <a:lnTo>
                    <a:pt x="984" y="1002"/>
                  </a:lnTo>
                  <a:lnTo>
                    <a:pt x="990" y="1002"/>
                  </a:lnTo>
                  <a:lnTo>
                    <a:pt x="997" y="1002"/>
                  </a:lnTo>
                  <a:lnTo>
                    <a:pt x="1003" y="1000"/>
                  </a:lnTo>
                  <a:lnTo>
                    <a:pt x="1011" y="1000"/>
                  </a:lnTo>
                  <a:lnTo>
                    <a:pt x="1014" y="1000"/>
                  </a:lnTo>
                  <a:lnTo>
                    <a:pt x="1022" y="998"/>
                  </a:lnTo>
                  <a:lnTo>
                    <a:pt x="1026" y="998"/>
                  </a:lnTo>
                  <a:lnTo>
                    <a:pt x="1033" y="998"/>
                  </a:lnTo>
                  <a:lnTo>
                    <a:pt x="1037" y="996"/>
                  </a:lnTo>
                  <a:lnTo>
                    <a:pt x="1043" y="994"/>
                  </a:lnTo>
                  <a:lnTo>
                    <a:pt x="1047" y="994"/>
                  </a:lnTo>
                  <a:lnTo>
                    <a:pt x="1052" y="993"/>
                  </a:lnTo>
                  <a:lnTo>
                    <a:pt x="1058" y="991"/>
                  </a:lnTo>
                  <a:lnTo>
                    <a:pt x="1062" y="991"/>
                  </a:lnTo>
                  <a:lnTo>
                    <a:pt x="1066" y="989"/>
                  </a:lnTo>
                  <a:lnTo>
                    <a:pt x="1071" y="989"/>
                  </a:lnTo>
                  <a:lnTo>
                    <a:pt x="1079" y="985"/>
                  </a:lnTo>
                  <a:lnTo>
                    <a:pt x="1087" y="983"/>
                  </a:lnTo>
                  <a:lnTo>
                    <a:pt x="1094" y="979"/>
                  </a:lnTo>
                  <a:lnTo>
                    <a:pt x="1100" y="977"/>
                  </a:lnTo>
                  <a:lnTo>
                    <a:pt x="1106" y="974"/>
                  </a:lnTo>
                  <a:lnTo>
                    <a:pt x="1111" y="972"/>
                  </a:lnTo>
                  <a:lnTo>
                    <a:pt x="1117" y="966"/>
                  </a:lnTo>
                  <a:lnTo>
                    <a:pt x="1121" y="964"/>
                  </a:lnTo>
                  <a:lnTo>
                    <a:pt x="1128" y="958"/>
                  </a:lnTo>
                  <a:lnTo>
                    <a:pt x="1136" y="953"/>
                  </a:lnTo>
                  <a:lnTo>
                    <a:pt x="1140" y="949"/>
                  </a:lnTo>
                  <a:lnTo>
                    <a:pt x="1144" y="945"/>
                  </a:lnTo>
                  <a:lnTo>
                    <a:pt x="1145" y="943"/>
                  </a:lnTo>
                  <a:lnTo>
                    <a:pt x="1145" y="943"/>
                  </a:lnTo>
                  <a:lnTo>
                    <a:pt x="193" y="477"/>
                  </a:lnTo>
                  <a:lnTo>
                    <a:pt x="224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Freeform 28">
              <a:extLst>
                <a:ext uri="{FF2B5EF4-FFF2-40B4-BE49-F238E27FC236}">
                  <a16:creationId xmlns:a16="http://schemas.microsoft.com/office/drawing/2014/main" id="{A6EFA11D-5123-AB4E-BAB0-B32176EC0F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2766"/>
              <a:ext cx="640" cy="510"/>
            </a:xfrm>
            <a:custGeom>
              <a:avLst/>
              <a:gdLst>
                <a:gd name="T0" fmla="*/ 781 w 1281"/>
                <a:gd name="T1" fmla="*/ 143 h 1019"/>
                <a:gd name="T2" fmla="*/ 855 w 1281"/>
                <a:gd name="T3" fmla="*/ 169 h 1019"/>
                <a:gd name="T4" fmla="*/ 926 w 1281"/>
                <a:gd name="T5" fmla="*/ 188 h 1019"/>
                <a:gd name="T6" fmla="*/ 990 w 1281"/>
                <a:gd name="T7" fmla="*/ 209 h 1019"/>
                <a:gd name="T8" fmla="*/ 1051 w 1281"/>
                <a:gd name="T9" fmla="*/ 228 h 1019"/>
                <a:gd name="T10" fmla="*/ 1106 w 1281"/>
                <a:gd name="T11" fmla="*/ 251 h 1019"/>
                <a:gd name="T12" fmla="*/ 1159 w 1281"/>
                <a:gd name="T13" fmla="*/ 276 h 1019"/>
                <a:gd name="T14" fmla="*/ 1209 w 1281"/>
                <a:gd name="T15" fmla="*/ 310 h 1019"/>
                <a:gd name="T16" fmla="*/ 1249 w 1281"/>
                <a:gd name="T17" fmla="*/ 352 h 1019"/>
                <a:gd name="T18" fmla="*/ 1273 w 1281"/>
                <a:gd name="T19" fmla="*/ 396 h 1019"/>
                <a:gd name="T20" fmla="*/ 1281 w 1281"/>
                <a:gd name="T21" fmla="*/ 445 h 1019"/>
                <a:gd name="T22" fmla="*/ 1279 w 1281"/>
                <a:gd name="T23" fmla="*/ 496 h 1019"/>
                <a:gd name="T24" fmla="*/ 1268 w 1281"/>
                <a:gd name="T25" fmla="*/ 550 h 1019"/>
                <a:gd name="T26" fmla="*/ 1251 w 1281"/>
                <a:gd name="T27" fmla="*/ 605 h 1019"/>
                <a:gd name="T28" fmla="*/ 1232 w 1281"/>
                <a:gd name="T29" fmla="*/ 658 h 1019"/>
                <a:gd name="T30" fmla="*/ 1215 w 1281"/>
                <a:gd name="T31" fmla="*/ 711 h 1019"/>
                <a:gd name="T32" fmla="*/ 1196 w 1281"/>
                <a:gd name="T33" fmla="*/ 763 h 1019"/>
                <a:gd name="T34" fmla="*/ 1180 w 1281"/>
                <a:gd name="T35" fmla="*/ 812 h 1019"/>
                <a:gd name="T36" fmla="*/ 1165 w 1281"/>
                <a:gd name="T37" fmla="*/ 862 h 1019"/>
                <a:gd name="T38" fmla="*/ 1150 w 1281"/>
                <a:gd name="T39" fmla="*/ 907 h 1019"/>
                <a:gd name="T40" fmla="*/ 1131 w 1281"/>
                <a:gd name="T41" fmla="*/ 945 h 1019"/>
                <a:gd name="T42" fmla="*/ 1082 w 1281"/>
                <a:gd name="T43" fmla="*/ 999 h 1019"/>
                <a:gd name="T44" fmla="*/ 1032 w 1281"/>
                <a:gd name="T45" fmla="*/ 1018 h 1019"/>
                <a:gd name="T46" fmla="*/ 985 w 1281"/>
                <a:gd name="T47" fmla="*/ 1018 h 1019"/>
                <a:gd name="T48" fmla="*/ 931 w 1281"/>
                <a:gd name="T49" fmla="*/ 1010 h 1019"/>
                <a:gd name="T50" fmla="*/ 872 w 1281"/>
                <a:gd name="T51" fmla="*/ 995 h 1019"/>
                <a:gd name="T52" fmla="*/ 806 w 1281"/>
                <a:gd name="T53" fmla="*/ 974 h 1019"/>
                <a:gd name="T54" fmla="*/ 738 w 1281"/>
                <a:gd name="T55" fmla="*/ 951 h 1019"/>
                <a:gd name="T56" fmla="*/ 665 w 1281"/>
                <a:gd name="T57" fmla="*/ 924 h 1019"/>
                <a:gd name="T58" fmla="*/ 589 w 1281"/>
                <a:gd name="T59" fmla="*/ 900 h 1019"/>
                <a:gd name="T60" fmla="*/ 513 w 1281"/>
                <a:gd name="T61" fmla="*/ 875 h 1019"/>
                <a:gd name="T62" fmla="*/ 434 w 1281"/>
                <a:gd name="T63" fmla="*/ 850 h 1019"/>
                <a:gd name="T64" fmla="*/ 352 w 1281"/>
                <a:gd name="T65" fmla="*/ 827 h 1019"/>
                <a:gd name="T66" fmla="*/ 270 w 1281"/>
                <a:gd name="T67" fmla="*/ 805 h 1019"/>
                <a:gd name="T68" fmla="*/ 196 w 1281"/>
                <a:gd name="T69" fmla="*/ 786 h 1019"/>
                <a:gd name="T70" fmla="*/ 128 w 1281"/>
                <a:gd name="T71" fmla="*/ 763 h 1019"/>
                <a:gd name="T72" fmla="*/ 71 w 1281"/>
                <a:gd name="T73" fmla="*/ 740 h 1019"/>
                <a:gd name="T74" fmla="*/ 29 w 1281"/>
                <a:gd name="T75" fmla="*/ 711 h 1019"/>
                <a:gd name="T76" fmla="*/ 0 w 1281"/>
                <a:gd name="T77" fmla="*/ 651 h 1019"/>
                <a:gd name="T78" fmla="*/ 2 w 1281"/>
                <a:gd name="T79" fmla="*/ 601 h 1019"/>
                <a:gd name="T80" fmla="*/ 10 w 1281"/>
                <a:gd name="T81" fmla="*/ 561 h 1019"/>
                <a:gd name="T82" fmla="*/ 19 w 1281"/>
                <a:gd name="T83" fmla="*/ 519 h 1019"/>
                <a:gd name="T84" fmla="*/ 31 w 1281"/>
                <a:gd name="T85" fmla="*/ 474 h 1019"/>
                <a:gd name="T86" fmla="*/ 44 w 1281"/>
                <a:gd name="T87" fmla="*/ 426 h 1019"/>
                <a:gd name="T88" fmla="*/ 55 w 1281"/>
                <a:gd name="T89" fmla="*/ 373 h 1019"/>
                <a:gd name="T90" fmla="*/ 65 w 1281"/>
                <a:gd name="T91" fmla="*/ 316 h 1019"/>
                <a:gd name="T92" fmla="*/ 74 w 1281"/>
                <a:gd name="T93" fmla="*/ 255 h 1019"/>
                <a:gd name="T94" fmla="*/ 88 w 1281"/>
                <a:gd name="T95" fmla="*/ 196 h 1019"/>
                <a:gd name="T96" fmla="*/ 105 w 1281"/>
                <a:gd name="T97" fmla="*/ 139 h 1019"/>
                <a:gd name="T98" fmla="*/ 126 w 1281"/>
                <a:gd name="T99" fmla="*/ 88 h 1019"/>
                <a:gd name="T100" fmla="*/ 154 w 1281"/>
                <a:gd name="T101" fmla="*/ 48 h 1019"/>
                <a:gd name="T102" fmla="*/ 188 w 1281"/>
                <a:gd name="T103" fmla="*/ 17 h 1019"/>
                <a:gd name="T104" fmla="*/ 234 w 1281"/>
                <a:gd name="T105" fmla="*/ 2 h 1019"/>
                <a:gd name="T106" fmla="*/ 283 w 1281"/>
                <a:gd name="T107" fmla="*/ 0 h 1019"/>
                <a:gd name="T108" fmla="*/ 333 w 1281"/>
                <a:gd name="T109" fmla="*/ 2 h 1019"/>
                <a:gd name="T110" fmla="*/ 380 w 1281"/>
                <a:gd name="T111" fmla="*/ 8 h 1019"/>
                <a:gd name="T112" fmla="*/ 430 w 1281"/>
                <a:gd name="T113" fmla="*/ 17 h 1019"/>
                <a:gd name="T114" fmla="*/ 483 w 1281"/>
                <a:gd name="T115" fmla="*/ 32 h 1019"/>
                <a:gd name="T116" fmla="*/ 540 w 1281"/>
                <a:gd name="T117" fmla="*/ 51 h 1019"/>
                <a:gd name="T118" fmla="*/ 605 w 1281"/>
                <a:gd name="T119" fmla="*/ 74 h 1019"/>
                <a:gd name="T120" fmla="*/ 681 w 1281"/>
                <a:gd name="T121" fmla="*/ 103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1" h="1019">
                  <a:moveTo>
                    <a:pt x="711" y="116"/>
                  </a:moveTo>
                  <a:lnTo>
                    <a:pt x="720" y="120"/>
                  </a:lnTo>
                  <a:lnTo>
                    <a:pt x="730" y="124"/>
                  </a:lnTo>
                  <a:lnTo>
                    <a:pt x="739" y="128"/>
                  </a:lnTo>
                  <a:lnTo>
                    <a:pt x="751" y="131"/>
                  </a:lnTo>
                  <a:lnTo>
                    <a:pt x="760" y="135"/>
                  </a:lnTo>
                  <a:lnTo>
                    <a:pt x="770" y="139"/>
                  </a:lnTo>
                  <a:lnTo>
                    <a:pt x="781" y="143"/>
                  </a:lnTo>
                  <a:lnTo>
                    <a:pt x="791" y="147"/>
                  </a:lnTo>
                  <a:lnTo>
                    <a:pt x="800" y="150"/>
                  </a:lnTo>
                  <a:lnTo>
                    <a:pt x="810" y="154"/>
                  </a:lnTo>
                  <a:lnTo>
                    <a:pt x="819" y="156"/>
                  </a:lnTo>
                  <a:lnTo>
                    <a:pt x="829" y="160"/>
                  </a:lnTo>
                  <a:lnTo>
                    <a:pt x="838" y="162"/>
                  </a:lnTo>
                  <a:lnTo>
                    <a:pt x="848" y="166"/>
                  </a:lnTo>
                  <a:lnTo>
                    <a:pt x="855" y="169"/>
                  </a:lnTo>
                  <a:lnTo>
                    <a:pt x="865" y="171"/>
                  </a:lnTo>
                  <a:lnTo>
                    <a:pt x="874" y="175"/>
                  </a:lnTo>
                  <a:lnTo>
                    <a:pt x="884" y="177"/>
                  </a:lnTo>
                  <a:lnTo>
                    <a:pt x="891" y="179"/>
                  </a:lnTo>
                  <a:lnTo>
                    <a:pt x="901" y="183"/>
                  </a:lnTo>
                  <a:lnTo>
                    <a:pt x="909" y="185"/>
                  </a:lnTo>
                  <a:lnTo>
                    <a:pt x="918" y="187"/>
                  </a:lnTo>
                  <a:lnTo>
                    <a:pt x="926" y="188"/>
                  </a:lnTo>
                  <a:lnTo>
                    <a:pt x="935" y="192"/>
                  </a:lnTo>
                  <a:lnTo>
                    <a:pt x="943" y="196"/>
                  </a:lnTo>
                  <a:lnTo>
                    <a:pt x="950" y="198"/>
                  </a:lnTo>
                  <a:lnTo>
                    <a:pt x="960" y="200"/>
                  </a:lnTo>
                  <a:lnTo>
                    <a:pt x="968" y="202"/>
                  </a:lnTo>
                  <a:lnTo>
                    <a:pt x="975" y="206"/>
                  </a:lnTo>
                  <a:lnTo>
                    <a:pt x="983" y="207"/>
                  </a:lnTo>
                  <a:lnTo>
                    <a:pt x="990" y="209"/>
                  </a:lnTo>
                  <a:lnTo>
                    <a:pt x="1000" y="213"/>
                  </a:lnTo>
                  <a:lnTo>
                    <a:pt x="1007" y="213"/>
                  </a:lnTo>
                  <a:lnTo>
                    <a:pt x="1013" y="217"/>
                  </a:lnTo>
                  <a:lnTo>
                    <a:pt x="1021" y="219"/>
                  </a:lnTo>
                  <a:lnTo>
                    <a:pt x="1028" y="221"/>
                  </a:lnTo>
                  <a:lnTo>
                    <a:pt x="1036" y="225"/>
                  </a:lnTo>
                  <a:lnTo>
                    <a:pt x="1044" y="226"/>
                  </a:lnTo>
                  <a:lnTo>
                    <a:pt x="1051" y="228"/>
                  </a:lnTo>
                  <a:lnTo>
                    <a:pt x="1059" y="232"/>
                  </a:lnTo>
                  <a:lnTo>
                    <a:pt x="1064" y="234"/>
                  </a:lnTo>
                  <a:lnTo>
                    <a:pt x="1072" y="236"/>
                  </a:lnTo>
                  <a:lnTo>
                    <a:pt x="1080" y="238"/>
                  </a:lnTo>
                  <a:lnTo>
                    <a:pt x="1085" y="242"/>
                  </a:lnTo>
                  <a:lnTo>
                    <a:pt x="1093" y="244"/>
                  </a:lnTo>
                  <a:lnTo>
                    <a:pt x="1101" y="247"/>
                  </a:lnTo>
                  <a:lnTo>
                    <a:pt x="1106" y="251"/>
                  </a:lnTo>
                  <a:lnTo>
                    <a:pt x="1114" y="255"/>
                  </a:lnTo>
                  <a:lnTo>
                    <a:pt x="1120" y="257"/>
                  </a:lnTo>
                  <a:lnTo>
                    <a:pt x="1127" y="259"/>
                  </a:lnTo>
                  <a:lnTo>
                    <a:pt x="1133" y="263"/>
                  </a:lnTo>
                  <a:lnTo>
                    <a:pt x="1140" y="266"/>
                  </a:lnTo>
                  <a:lnTo>
                    <a:pt x="1146" y="268"/>
                  </a:lnTo>
                  <a:lnTo>
                    <a:pt x="1152" y="274"/>
                  </a:lnTo>
                  <a:lnTo>
                    <a:pt x="1159" y="276"/>
                  </a:lnTo>
                  <a:lnTo>
                    <a:pt x="1165" y="280"/>
                  </a:lnTo>
                  <a:lnTo>
                    <a:pt x="1171" y="283"/>
                  </a:lnTo>
                  <a:lnTo>
                    <a:pt x="1178" y="287"/>
                  </a:lnTo>
                  <a:lnTo>
                    <a:pt x="1184" y="291"/>
                  </a:lnTo>
                  <a:lnTo>
                    <a:pt x="1190" y="297"/>
                  </a:lnTo>
                  <a:lnTo>
                    <a:pt x="1196" y="301"/>
                  </a:lnTo>
                  <a:lnTo>
                    <a:pt x="1203" y="306"/>
                  </a:lnTo>
                  <a:lnTo>
                    <a:pt x="1209" y="310"/>
                  </a:lnTo>
                  <a:lnTo>
                    <a:pt x="1215" y="316"/>
                  </a:lnTo>
                  <a:lnTo>
                    <a:pt x="1220" y="320"/>
                  </a:lnTo>
                  <a:lnTo>
                    <a:pt x="1226" y="325"/>
                  </a:lnTo>
                  <a:lnTo>
                    <a:pt x="1232" y="329"/>
                  </a:lnTo>
                  <a:lnTo>
                    <a:pt x="1235" y="335"/>
                  </a:lnTo>
                  <a:lnTo>
                    <a:pt x="1239" y="339"/>
                  </a:lnTo>
                  <a:lnTo>
                    <a:pt x="1245" y="344"/>
                  </a:lnTo>
                  <a:lnTo>
                    <a:pt x="1249" y="352"/>
                  </a:lnTo>
                  <a:lnTo>
                    <a:pt x="1253" y="358"/>
                  </a:lnTo>
                  <a:lnTo>
                    <a:pt x="1256" y="361"/>
                  </a:lnTo>
                  <a:lnTo>
                    <a:pt x="1260" y="367"/>
                  </a:lnTo>
                  <a:lnTo>
                    <a:pt x="1262" y="373"/>
                  </a:lnTo>
                  <a:lnTo>
                    <a:pt x="1266" y="379"/>
                  </a:lnTo>
                  <a:lnTo>
                    <a:pt x="1268" y="384"/>
                  </a:lnTo>
                  <a:lnTo>
                    <a:pt x="1270" y="390"/>
                  </a:lnTo>
                  <a:lnTo>
                    <a:pt x="1273" y="396"/>
                  </a:lnTo>
                  <a:lnTo>
                    <a:pt x="1275" y="403"/>
                  </a:lnTo>
                  <a:lnTo>
                    <a:pt x="1275" y="407"/>
                  </a:lnTo>
                  <a:lnTo>
                    <a:pt x="1277" y="415"/>
                  </a:lnTo>
                  <a:lnTo>
                    <a:pt x="1277" y="420"/>
                  </a:lnTo>
                  <a:lnTo>
                    <a:pt x="1279" y="426"/>
                  </a:lnTo>
                  <a:lnTo>
                    <a:pt x="1279" y="432"/>
                  </a:lnTo>
                  <a:lnTo>
                    <a:pt x="1281" y="439"/>
                  </a:lnTo>
                  <a:lnTo>
                    <a:pt x="1281" y="445"/>
                  </a:lnTo>
                  <a:lnTo>
                    <a:pt x="1281" y="453"/>
                  </a:lnTo>
                  <a:lnTo>
                    <a:pt x="1281" y="458"/>
                  </a:lnTo>
                  <a:lnTo>
                    <a:pt x="1281" y="464"/>
                  </a:lnTo>
                  <a:lnTo>
                    <a:pt x="1281" y="470"/>
                  </a:lnTo>
                  <a:lnTo>
                    <a:pt x="1281" y="477"/>
                  </a:lnTo>
                  <a:lnTo>
                    <a:pt x="1279" y="483"/>
                  </a:lnTo>
                  <a:lnTo>
                    <a:pt x="1279" y="491"/>
                  </a:lnTo>
                  <a:lnTo>
                    <a:pt x="1279" y="496"/>
                  </a:lnTo>
                  <a:lnTo>
                    <a:pt x="1279" y="504"/>
                  </a:lnTo>
                  <a:lnTo>
                    <a:pt x="1277" y="510"/>
                  </a:lnTo>
                  <a:lnTo>
                    <a:pt x="1275" y="517"/>
                  </a:lnTo>
                  <a:lnTo>
                    <a:pt x="1273" y="523"/>
                  </a:lnTo>
                  <a:lnTo>
                    <a:pt x="1273" y="531"/>
                  </a:lnTo>
                  <a:lnTo>
                    <a:pt x="1270" y="536"/>
                  </a:lnTo>
                  <a:lnTo>
                    <a:pt x="1270" y="544"/>
                  </a:lnTo>
                  <a:lnTo>
                    <a:pt x="1268" y="550"/>
                  </a:lnTo>
                  <a:lnTo>
                    <a:pt x="1266" y="557"/>
                  </a:lnTo>
                  <a:lnTo>
                    <a:pt x="1264" y="565"/>
                  </a:lnTo>
                  <a:lnTo>
                    <a:pt x="1262" y="571"/>
                  </a:lnTo>
                  <a:lnTo>
                    <a:pt x="1260" y="578"/>
                  </a:lnTo>
                  <a:lnTo>
                    <a:pt x="1258" y="584"/>
                  </a:lnTo>
                  <a:lnTo>
                    <a:pt x="1256" y="592"/>
                  </a:lnTo>
                  <a:lnTo>
                    <a:pt x="1254" y="597"/>
                  </a:lnTo>
                  <a:lnTo>
                    <a:pt x="1251" y="605"/>
                  </a:lnTo>
                  <a:lnTo>
                    <a:pt x="1251" y="612"/>
                  </a:lnTo>
                  <a:lnTo>
                    <a:pt x="1247" y="618"/>
                  </a:lnTo>
                  <a:lnTo>
                    <a:pt x="1245" y="626"/>
                  </a:lnTo>
                  <a:lnTo>
                    <a:pt x="1243" y="632"/>
                  </a:lnTo>
                  <a:lnTo>
                    <a:pt x="1239" y="637"/>
                  </a:lnTo>
                  <a:lnTo>
                    <a:pt x="1237" y="645"/>
                  </a:lnTo>
                  <a:lnTo>
                    <a:pt x="1235" y="651"/>
                  </a:lnTo>
                  <a:lnTo>
                    <a:pt x="1232" y="658"/>
                  </a:lnTo>
                  <a:lnTo>
                    <a:pt x="1230" y="666"/>
                  </a:lnTo>
                  <a:lnTo>
                    <a:pt x="1228" y="671"/>
                  </a:lnTo>
                  <a:lnTo>
                    <a:pt x="1226" y="679"/>
                  </a:lnTo>
                  <a:lnTo>
                    <a:pt x="1222" y="685"/>
                  </a:lnTo>
                  <a:lnTo>
                    <a:pt x="1220" y="692"/>
                  </a:lnTo>
                  <a:lnTo>
                    <a:pt x="1218" y="698"/>
                  </a:lnTo>
                  <a:lnTo>
                    <a:pt x="1216" y="704"/>
                  </a:lnTo>
                  <a:lnTo>
                    <a:pt x="1215" y="711"/>
                  </a:lnTo>
                  <a:lnTo>
                    <a:pt x="1213" y="719"/>
                  </a:lnTo>
                  <a:lnTo>
                    <a:pt x="1209" y="725"/>
                  </a:lnTo>
                  <a:lnTo>
                    <a:pt x="1207" y="730"/>
                  </a:lnTo>
                  <a:lnTo>
                    <a:pt x="1205" y="736"/>
                  </a:lnTo>
                  <a:lnTo>
                    <a:pt x="1203" y="744"/>
                  </a:lnTo>
                  <a:lnTo>
                    <a:pt x="1199" y="749"/>
                  </a:lnTo>
                  <a:lnTo>
                    <a:pt x="1197" y="757"/>
                  </a:lnTo>
                  <a:lnTo>
                    <a:pt x="1196" y="763"/>
                  </a:lnTo>
                  <a:lnTo>
                    <a:pt x="1194" y="770"/>
                  </a:lnTo>
                  <a:lnTo>
                    <a:pt x="1192" y="776"/>
                  </a:lnTo>
                  <a:lnTo>
                    <a:pt x="1190" y="782"/>
                  </a:lnTo>
                  <a:lnTo>
                    <a:pt x="1188" y="787"/>
                  </a:lnTo>
                  <a:lnTo>
                    <a:pt x="1186" y="793"/>
                  </a:lnTo>
                  <a:lnTo>
                    <a:pt x="1184" y="801"/>
                  </a:lnTo>
                  <a:lnTo>
                    <a:pt x="1182" y="806"/>
                  </a:lnTo>
                  <a:lnTo>
                    <a:pt x="1180" y="812"/>
                  </a:lnTo>
                  <a:lnTo>
                    <a:pt x="1178" y="820"/>
                  </a:lnTo>
                  <a:lnTo>
                    <a:pt x="1177" y="825"/>
                  </a:lnTo>
                  <a:lnTo>
                    <a:pt x="1175" y="831"/>
                  </a:lnTo>
                  <a:lnTo>
                    <a:pt x="1173" y="837"/>
                  </a:lnTo>
                  <a:lnTo>
                    <a:pt x="1171" y="845"/>
                  </a:lnTo>
                  <a:lnTo>
                    <a:pt x="1169" y="850"/>
                  </a:lnTo>
                  <a:lnTo>
                    <a:pt x="1167" y="856"/>
                  </a:lnTo>
                  <a:lnTo>
                    <a:pt x="1165" y="862"/>
                  </a:lnTo>
                  <a:lnTo>
                    <a:pt x="1163" y="867"/>
                  </a:lnTo>
                  <a:lnTo>
                    <a:pt x="1161" y="873"/>
                  </a:lnTo>
                  <a:lnTo>
                    <a:pt x="1159" y="879"/>
                  </a:lnTo>
                  <a:lnTo>
                    <a:pt x="1158" y="884"/>
                  </a:lnTo>
                  <a:lnTo>
                    <a:pt x="1156" y="890"/>
                  </a:lnTo>
                  <a:lnTo>
                    <a:pt x="1154" y="896"/>
                  </a:lnTo>
                  <a:lnTo>
                    <a:pt x="1152" y="902"/>
                  </a:lnTo>
                  <a:lnTo>
                    <a:pt x="1150" y="907"/>
                  </a:lnTo>
                  <a:lnTo>
                    <a:pt x="1148" y="913"/>
                  </a:lnTo>
                  <a:lnTo>
                    <a:pt x="1144" y="917"/>
                  </a:lnTo>
                  <a:lnTo>
                    <a:pt x="1142" y="922"/>
                  </a:lnTo>
                  <a:lnTo>
                    <a:pt x="1140" y="926"/>
                  </a:lnTo>
                  <a:lnTo>
                    <a:pt x="1139" y="932"/>
                  </a:lnTo>
                  <a:lnTo>
                    <a:pt x="1135" y="936"/>
                  </a:lnTo>
                  <a:lnTo>
                    <a:pt x="1133" y="941"/>
                  </a:lnTo>
                  <a:lnTo>
                    <a:pt x="1131" y="945"/>
                  </a:lnTo>
                  <a:lnTo>
                    <a:pt x="1127" y="951"/>
                  </a:lnTo>
                  <a:lnTo>
                    <a:pt x="1121" y="959"/>
                  </a:lnTo>
                  <a:lnTo>
                    <a:pt x="1116" y="968"/>
                  </a:lnTo>
                  <a:lnTo>
                    <a:pt x="1110" y="974"/>
                  </a:lnTo>
                  <a:lnTo>
                    <a:pt x="1104" y="981"/>
                  </a:lnTo>
                  <a:lnTo>
                    <a:pt x="1097" y="987"/>
                  </a:lnTo>
                  <a:lnTo>
                    <a:pt x="1091" y="995"/>
                  </a:lnTo>
                  <a:lnTo>
                    <a:pt x="1082" y="999"/>
                  </a:lnTo>
                  <a:lnTo>
                    <a:pt x="1074" y="1004"/>
                  </a:lnTo>
                  <a:lnTo>
                    <a:pt x="1066" y="1008"/>
                  </a:lnTo>
                  <a:lnTo>
                    <a:pt x="1057" y="1012"/>
                  </a:lnTo>
                  <a:lnTo>
                    <a:pt x="1053" y="1014"/>
                  </a:lnTo>
                  <a:lnTo>
                    <a:pt x="1047" y="1016"/>
                  </a:lnTo>
                  <a:lnTo>
                    <a:pt x="1044" y="1016"/>
                  </a:lnTo>
                  <a:lnTo>
                    <a:pt x="1038" y="1018"/>
                  </a:lnTo>
                  <a:lnTo>
                    <a:pt x="1032" y="1018"/>
                  </a:lnTo>
                  <a:lnTo>
                    <a:pt x="1026" y="1018"/>
                  </a:lnTo>
                  <a:lnTo>
                    <a:pt x="1019" y="1018"/>
                  </a:lnTo>
                  <a:lnTo>
                    <a:pt x="1015" y="1019"/>
                  </a:lnTo>
                  <a:lnTo>
                    <a:pt x="1007" y="1018"/>
                  </a:lnTo>
                  <a:lnTo>
                    <a:pt x="1002" y="1018"/>
                  </a:lnTo>
                  <a:lnTo>
                    <a:pt x="996" y="1018"/>
                  </a:lnTo>
                  <a:lnTo>
                    <a:pt x="990" y="1018"/>
                  </a:lnTo>
                  <a:lnTo>
                    <a:pt x="985" y="1018"/>
                  </a:lnTo>
                  <a:lnTo>
                    <a:pt x="977" y="1016"/>
                  </a:lnTo>
                  <a:lnTo>
                    <a:pt x="971" y="1016"/>
                  </a:lnTo>
                  <a:lnTo>
                    <a:pt x="966" y="1016"/>
                  </a:lnTo>
                  <a:lnTo>
                    <a:pt x="958" y="1014"/>
                  </a:lnTo>
                  <a:lnTo>
                    <a:pt x="952" y="1014"/>
                  </a:lnTo>
                  <a:lnTo>
                    <a:pt x="945" y="1012"/>
                  </a:lnTo>
                  <a:lnTo>
                    <a:pt x="939" y="1012"/>
                  </a:lnTo>
                  <a:lnTo>
                    <a:pt x="931" y="1010"/>
                  </a:lnTo>
                  <a:lnTo>
                    <a:pt x="924" y="1008"/>
                  </a:lnTo>
                  <a:lnTo>
                    <a:pt x="916" y="1006"/>
                  </a:lnTo>
                  <a:lnTo>
                    <a:pt x="909" y="1004"/>
                  </a:lnTo>
                  <a:lnTo>
                    <a:pt x="901" y="1002"/>
                  </a:lnTo>
                  <a:lnTo>
                    <a:pt x="895" y="1000"/>
                  </a:lnTo>
                  <a:lnTo>
                    <a:pt x="888" y="999"/>
                  </a:lnTo>
                  <a:lnTo>
                    <a:pt x="880" y="997"/>
                  </a:lnTo>
                  <a:lnTo>
                    <a:pt x="872" y="995"/>
                  </a:lnTo>
                  <a:lnTo>
                    <a:pt x="863" y="991"/>
                  </a:lnTo>
                  <a:lnTo>
                    <a:pt x="855" y="989"/>
                  </a:lnTo>
                  <a:lnTo>
                    <a:pt x="848" y="987"/>
                  </a:lnTo>
                  <a:lnTo>
                    <a:pt x="840" y="985"/>
                  </a:lnTo>
                  <a:lnTo>
                    <a:pt x="831" y="981"/>
                  </a:lnTo>
                  <a:lnTo>
                    <a:pt x="823" y="980"/>
                  </a:lnTo>
                  <a:lnTo>
                    <a:pt x="815" y="978"/>
                  </a:lnTo>
                  <a:lnTo>
                    <a:pt x="806" y="974"/>
                  </a:lnTo>
                  <a:lnTo>
                    <a:pt x="798" y="972"/>
                  </a:lnTo>
                  <a:lnTo>
                    <a:pt x="789" y="968"/>
                  </a:lnTo>
                  <a:lnTo>
                    <a:pt x="781" y="966"/>
                  </a:lnTo>
                  <a:lnTo>
                    <a:pt x="772" y="962"/>
                  </a:lnTo>
                  <a:lnTo>
                    <a:pt x="764" y="961"/>
                  </a:lnTo>
                  <a:lnTo>
                    <a:pt x="755" y="957"/>
                  </a:lnTo>
                  <a:lnTo>
                    <a:pt x="747" y="955"/>
                  </a:lnTo>
                  <a:lnTo>
                    <a:pt x="738" y="951"/>
                  </a:lnTo>
                  <a:lnTo>
                    <a:pt x="728" y="947"/>
                  </a:lnTo>
                  <a:lnTo>
                    <a:pt x="719" y="943"/>
                  </a:lnTo>
                  <a:lnTo>
                    <a:pt x="711" y="941"/>
                  </a:lnTo>
                  <a:lnTo>
                    <a:pt x="701" y="938"/>
                  </a:lnTo>
                  <a:lnTo>
                    <a:pt x="692" y="934"/>
                  </a:lnTo>
                  <a:lnTo>
                    <a:pt x="682" y="932"/>
                  </a:lnTo>
                  <a:lnTo>
                    <a:pt x="675" y="928"/>
                  </a:lnTo>
                  <a:lnTo>
                    <a:pt x="665" y="924"/>
                  </a:lnTo>
                  <a:lnTo>
                    <a:pt x="656" y="921"/>
                  </a:lnTo>
                  <a:lnTo>
                    <a:pt x="646" y="919"/>
                  </a:lnTo>
                  <a:lnTo>
                    <a:pt x="637" y="915"/>
                  </a:lnTo>
                  <a:lnTo>
                    <a:pt x="627" y="911"/>
                  </a:lnTo>
                  <a:lnTo>
                    <a:pt x="618" y="907"/>
                  </a:lnTo>
                  <a:lnTo>
                    <a:pt x="608" y="905"/>
                  </a:lnTo>
                  <a:lnTo>
                    <a:pt x="599" y="902"/>
                  </a:lnTo>
                  <a:lnTo>
                    <a:pt x="589" y="900"/>
                  </a:lnTo>
                  <a:lnTo>
                    <a:pt x="580" y="896"/>
                  </a:lnTo>
                  <a:lnTo>
                    <a:pt x="570" y="892"/>
                  </a:lnTo>
                  <a:lnTo>
                    <a:pt x="563" y="890"/>
                  </a:lnTo>
                  <a:lnTo>
                    <a:pt x="551" y="886"/>
                  </a:lnTo>
                  <a:lnTo>
                    <a:pt x="544" y="883"/>
                  </a:lnTo>
                  <a:lnTo>
                    <a:pt x="532" y="881"/>
                  </a:lnTo>
                  <a:lnTo>
                    <a:pt x="525" y="879"/>
                  </a:lnTo>
                  <a:lnTo>
                    <a:pt x="513" y="875"/>
                  </a:lnTo>
                  <a:lnTo>
                    <a:pt x="504" y="871"/>
                  </a:lnTo>
                  <a:lnTo>
                    <a:pt x="494" y="867"/>
                  </a:lnTo>
                  <a:lnTo>
                    <a:pt x="485" y="865"/>
                  </a:lnTo>
                  <a:lnTo>
                    <a:pt x="473" y="862"/>
                  </a:lnTo>
                  <a:lnTo>
                    <a:pt x="464" y="860"/>
                  </a:lnTo>
                  <a:lnTo>
                    <a:pt x="454" y="856"/>
                  </a:lnTo>
                  <a:lnTo>
                    <a:pt x="445" y="854"/>
                  </a:lnTo>
                  <a:lnTo>
                    <a:pt x="434" y="850"/>
                  </a:lnTo>
                  <a:lnTo>
                    <a:pt x="422" y="848"/>
                  </a:lnTo>
                  <a:lnTo>
                    <a:pt x="413" y="845"/>
                  </a:lnTo>
                  <a:lnTo>
                    <a:pt x="403" y="841"/>
                  </a:lnTo>
                  <a:lnTo>
                    <a:pt x="392" y="839"/>
                  </a:lnTo>
                  <a:lnTo>
                    <a:pt x="382" y="837"/>
                  </a:lnTo>
                  <a:lnTo>
                    <a:pt x="373" y="833"/>
                  </a:lnTo>
                  <a:lnTo>
                    <a:pt x="361" y="831"/>
                  </a:lnTo>
                  <a:lnTo>
                    <a:pt x="352" y="827"/>
                  </a:lnTo>
                  <a:lnTo>
                    <a:pt x="340" y="825"/>
                  </a:lnTo>
                  <a:lnTo>
                    <a:pt x="331" y="822"/>
                  </a:lnTo>
                  <a:lnTo>
                    <a:pt x="320" y="820"/>
                  </a:lnTo>
                  <a:lnTo>
                    <a:pt x="310" y="816"/>
                  </a:lnTo>
                  <a:lnTo>
                    <a:pt x="301" y="814"/>
                  </a:lnTo>
                  <a:lnTo>
                    <a:pt x="291" y="812"/>
                  </a:lnTo>
                  <a:lnTo>
                    <a:pt x="281" y="808"/>
                  </a:lnTo>
                  <a:lnTo>
                    <a:pt x="270" y="805"/>
                  </a:lnTo>
                  <a:lnTo>
                    <a:pt x="261" y="803"/>
                  </a:lnTo>
                  <a:lnTo>
                    <a:pt x="251" y="801"/>
                  </a:lnTo>
                  <a:lnTo>
                    <a:pt x="242" y="799"/>
                  </a:lnTo>
                  <a:lnTo>
                    <a:pt x="232" y="795"/>
                  </a:lnTo>
                  <a:lnTo>
                    <a:pt x="223" y="793"/>
                  </a:lnTo>
                  <a:lnTo>
                    <a:pt x="213" y="791"/>
                  </a:lnTo>
                  <a:lnTo>
                    <a:pt x="205" y="787"/>
                  </a:lnTo>
                  <a:lnTo>
                    <a:pt x="196" y="786"/>
                  </a:lnTo>
                  <a:lnTo>
                    <a:pt x="186" y="782"/>
                  </a:lnTo>
                  <a:lnTo>
                    <a:pt x="177" y="780"/>
                  </a:lnTo>
                  <a:lnTo>
                    <a:pt x="169" y="776"/>
                  </a:lnTo>
                  <a:lnTo>
                    <a:pt x="160" y="774"/>
                  </a:lnTo>
                  <a:lnTo>
                    <a:pt x="150" y="770"/>
                  </a:lnTo>
                  <a:lnTo>
                    <a:pt x="143" y="768"/>
                  </a:lnTo>
                  <a:lnTo>
                    <a:pt x="135" y="765"/>
                  </a:lnTo>
                  <a:lnTo>
                    <a:pt x="128" y="763"/>
                  </a:lnTo>
                  <a:lnTo>
                    <a:pt x="120" y="759"/>
                  </a:lnTo>
                  <a:lnTo>
                    <a:pt x="112" y="757"/>
                  </a:lnTo>
                  <a:lnTo>
                    <a:pt x="105" y="753"/>
                  </a:lnTo>
                  <a:lnTo>
                    <a:pt x="97" y="751"/>
                  </a:lnTo>
                  <a:lnTo>
                    <a:pt x="91" y="748"/>
                  </a:lnTo>
                  <a:lnTo>
                    <a:pt x="84" y="746"/>
                  </a:lnTo>
                  <a:lnTo>
                    <a:pt x="78" y="744"/>
                  </a:lnTo>
                  <a:lnTo>
                    <a:pt x="71" y="740"/>
                  </a:lnTo>
                  <a:lnTo>
                    <a:pt x="65" y="736"/>
                  </a:lnTo>
                  <a:lnTo>
                    <a:pt x="59" y="732"/>
                  </a:lnTo>
                  <a:lnTo>
                    <a:pt x="55" y="730"/>
                  </a:lnTo>
                  <a:lnTo>
                    <a:pt x="50" y="727"/>
                  </a:lnTo>
                  <a:lnTo>
                    <a:pt x="44" y="723"/>
                  </a:lnTo>
                  <a:lnTo>
                    <a:pt x="40" y="721"/>
                  </a:lnTo>
                  <a:lnTo>
                    <a:pt x="36" y="717"/>
                  </a:lnTo>
                  <a:lnTo>
                    <a:pt x="29" y="711"/>
                  </a:lnTo>
                  <a:lnTo>
                    <a:pt x="23" y="704"/>
                  </a:lnTo>
                  <a:lnTo>
                    <a:pt x="17" y="698"/>
                  </a:lnTo>
                  <a:lnTo>
                    <a:pt x="14" y="690"/>
                  </a:lnTo>
                  <a:lnTo>
                    <a:pt x="10" y="683"/>
                  </a:lnTo>
                  <a:lnTo>
                    <a:pt x="6" y="673"/>
                  </a:lnTo>
                  <a:lnTo>
                    <a:pt x="4" y="666"/>
                  </a:lnTo>
                  <a:lnTo>
                    <a:pt x="2" y="658"/>
                  </a:lnTo>
                  <a:lnTo>
                    <a:pt x="0" y="651"/>
                  </a:lnTo>
                  <a:lnTo>
                    <a:pt x="0" y="641"/>
                  </a:lnTo>
                  <a:lnTo>
                    <a:pt x="0" y="633"/>
                  </a:lnTo>
                  <a:lnTo>
                    <a:pt x="0" y="624"/>
                  </a:lnTo>
                  <a:lnTo>
                    <a:pt x="0" y="620"/>
                  </a:lnTo>
                  <a:lnTo>
                    <a:pt x="0" y="614"/>
                  </a:lnTo>
                  <a:lnTo>
                    <a:pt x="0" y="609"/>
                  </a:lnTo>
                  <a:lnTo>
                    <a:pt x="2" y="605"/>
                  </a:lnTo>
                  <a:lnTo>
                    <a:pt x="2" y="601"/>
                  </a:lnTo>
                  <a:lnTo>
                    <a:pt x="2" y="595"/>
                  </a:lnTo>
                  <a:lnTo>
                    <a:pt x="4" y="590"/>
                  </a:lnTo>
                  <a:lnTo>
                    <a:pt x="6" y="586"/>
                  </a:lnTo>
                  <a:lnTo>
                    <a:pt x="6" y="582"/>
                  </a:lnTo>
                  <a:lnTo>
                    <a:pt x="6" y="576"/>
                  </a:lnTo>
                  <a:lnTo>
                    <a:pt x="6" y="573"/>
                  </a:lnTo>
                  <a:lnTo>
                    <a:pt x="8" y="567"/>
                  </a:lnTo>
                  <a:lnTo>
                    <a:pt x="10" y="561"/>
                  </a:lnTo>
                  <a:lnTo>
                    <a:pt x="12" y="557"/>
                  </a:lnTo>
                  <a:lnTo>
                    <a:pt x="12" y="552"/>
                  </a:lnTo>
                  <a:lnTo>
                    <a:pt x="14" y="548"/>
                  </a:lnTo>
                  <a:lnTo>
                    <a:pt x="15" y="542"/>
                  </a:lnTo>
                  <a:lnTo>
                    <a:pt x="17" y="536"/>
                  </a:lnTo>
                  <a:lnTo>
                    <a:pt x="17" y="531"/>
                  </a:lnTo>
                  <a:lnTo>
                    <a:pt x="19" y="525"/>
                  </a:lnTo>
                  <a:lnTo>
                    <a:pt x="19" y="519"/>
                  </a:lnTo>
                  <a:lnTo>
                    <a:pt x="21" y="514"/>
                  </a:lnTo>
                  <a:lnTo>
                    <a:pt x="23" y="508"/>
                  </a:lnTo>
                  <a:lnTo>
                    <a:pt x="25" y="504"/>
                  </a:lnTo>
                  <a:lnTo>
                    <a:pt x="25" y="496"/>
                  </a:lnTo>
                  <a:lnTo>
                    <a:pt x="27" y="493"/>
                  </a:lnTo>
                  <a:lnTo>
                    <a:pt x="29" y="485"/>
                  </a:lnTo>
                  <a:lnTo>
                    <a:pt x="31" y="481"/>
                  </a:lnTo>
                  <a:lnTo>
                    <a:pt x="31" y="474"/>
                  </a:lnTo>
                  <a:lnTo>
                    <a:pt x="34" y="470"/>
                  </a:lnTo>
                  <a:lnTo>
                    <a:pt x="34" y="462"/>
                  </a:lnTo>
                  <a:lnTo>
                    <a:pt x="36" y="458"/>
                  </a:lnTo>
                  <a:lnTo>
                    <a:pt x="38" y="451"/>
                  </a:lnTo>
                  <a:lnTo>
                    <a:pt x="40" y="445"/>
                  </a:lnTo>
                  <a:lnTo>
                    <a:pt x="42" y="438"/>
                  </a:lnTo>
                  <a:lnTo>
                    <a:pt x="42" y="432"/>
                  </a:lnTo>
                  <a:lnTo>
                    <a:pt x="44" y="426"/>
                  </a:lnTo>
                  <a:lnTo>
                    <a:pt x="46" y="419"/>
                  </a:lnTo>
                  <a:lnTo>
                    <a:pt x="48" y="413"/>
                  </a:lnTo>
                  <a:lnTo>
                    <a:pt x="50" y="407"/>
                  </a:lnTo>
                  <a:lnTo>
                    <a:pt x="50" y="400"/>
                  </a:lnTo>
                  <a:lnTo>
                    <a:pt x="52" y="392"/>
                  </a:lnTo>
                  <a:lnTo>
                    <a:pt x="53" y="386"/>
                  </a:lnTo>
                  <a:lnTo>
                    <a:pt x="53" y="380"/>
                  </a:lnTo>
                  <a:lnTo>
                    <a:pt x="55" y="373"/>
                  </a:lnTo>
                  <a:lnTo>
                    <a:pt x="57" y="367"/>
                  </a:lnTo>
                  <a:lnTo>
                    <a:pt x="59" y="360"/>
                  </a:lnTo>
                  <a:lnTo>
                    <a:pt x="59" y="354"/>
                  </a:lnTo>
                  <a:lnTo>
                    <a:pt x="59" y="344"/>
                  </a:lnTo>
                  <a:lnTo>
                    <a:pt x="61" y="339"/>
                  </a:lnTo>
                  <a:lnTo>
                    <a:pt x="61" y="331"/>
                  </a:lnTo>
                  <a:lnTo>
                    <a:pt x="63" y="323"/>
                  </a:lnTo>
                  <a:lnTo>
                    <a:pt x="65" y="316"/>
                  </a:lnTo>
                  <a:lnTo>
                    <a:pt x="65" y="308"/>
                  </a:lnTo>
                  <a:lnTo>
                    <a:pt x="67" y="301"/>
                  </a:lnTo>
                  <a:lnTo>
                    <a:pt x="69" y="293"/>
                  </a:lnTo>
                  <a:lnTo>
                    <a:pt x="69" y="285"/>
                  </a:lnTo>
                  <a:lnTo>
                    <a:pt x="71" y="278"/>
                  </a:lnTo>
                  <a:lnTo>
                    <a:pt x="71" y="270"/>
                  </a:lnTo>
                  <a:lnTo>
                    <a:pt x="72" y="263"/>
                  </a:lnTo>
                  <a:lnTo>
                    <a:pt x="74" y="255"/>
                  </a:lnTo>
                  <a:lnTo>
                    <a:pt x="76" y="249"/>
                  </a:lnTo>
                  <a:lnTo>
                    <a:pt x="76" y="242"/>
                  </a:lnTo>
                  <a:lnTo>
                    <a:pt x="80" y="234"/>
                  </a:lnTo>
                  <a:lnTo>
                    <a:pt x="80" y="225"/>
                  </a:lnTo>
                  <a:lnTo>
                    <a:pt x="82" y="219"/>
                  </a:lnTo>
                  <a:lnTo>
                    <a:pt x="84" y="211"/>
                  </a:lnTo>
                  <a:lnTo>
                    <a:pt x="86" y="204"/>
                  </a:lnTo>
                  <a:lnTo>
                    <a:pt x="88" y="196"/>
                  </a:lnTo>
                  <a:lnTo>
                    <a:pt x="90" y="188"/>
                  </a:lnTo>
                  <a:lnTo>
                    <a:pt x="91" y="181"/>
                  </a:lnTo>
                  <a:lnTo>
                    <a:pt x="93" y="175"/>
                  </a:lnTo>
                  <a:lnTo>
                    <a:pt x="95" y="167"/>
                  </a:lnTo>
                  <a:lnTo>
                    <a:pt x="97" y="160"/>
                  </a:lnTo>
                  <a:lnTo>
                    <a:pt x="99" y="154"/>
                  </a:lnTo>
                  <a:lnTo>
                    <a:pt x="101" y="147"/>
                  </a:lnTo>
                  <a:lnTo>
                    <a:pt x="105" y="139"/>
                  </a:lnTo>
                  <a:lnTo>
                    <a:pt x="107" y="133"/>
                  </a:lnTo>
                  <a:lnTo>
                    <a:pt x="109" y="126"/>
                  </a:lnTo>
                  <a:lnTo>
                    <a:pt x="112" y="120"/>
                  </a:lnTo>
                  <a:lnTo>
                    <a:pt x="114" y="112"/>
                  </a:lnTo>
                  <a:lnTo>
                    <a:pt x="118" y="107"/>
                  </a:lnTo>
                  <a:lnTo>
                    <a:pt x="120" y="101"/>
                  </a:lnTo>
                  <a:lnTo>
                    <a:pt x="124" y="95"/>
                  </a:lnTo>
                  <a:lnTo>
                    <a:pt x="126" y="88"/>
                  </a:lnTo>
                  <a:lnTo>
                    <a:pt x="129" y="82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39" y="67"/>
                  </a:lnTo>
                  <a:lnTo>
                    <a:pt x="143" y="61"/>
                  </a:lnTo>
                  <a:lnTo>
                    <a:pt x="147" y="57"/>
                  </a:lnTo>
                  <a:lnTo>
                    <a:pt x="150" y="53"/>
                  </a:lnTo>
                  <a:lnTo>
                    <a:pt x="154" y="48"/>
                  </a:lnTo>
                  <a:lnTo>
                    <a:pt x="158" y="42"/>
                  </a:lnTo>
                  <a:lnTo>
                    <a:pt x="162" y="38"/>
                  </a:lnTo>
                  <a:lnTo>
                    <a:pt x="167" y="34"/>
                  </a:lnTo>
                  <a:lnTo>
                    <a:pt x="171" y="31"/>
                  </a:lnTo>
                  <a:lnTo>
                    <a:pt x="175" y="27"/>
                  </a:lnTo>
                  <a:lnTo>
                    <a:pt x="181" y="23"/>
                  </a:lnTo>
                  <a:lnTo>
                    <a:pt x="185" y="21"/>
                  </a:lnTo>
                  <a:lnTo>
                    <a:pt x="188" y="17"/>
                  </a:lnTo>
                  <a:lnTo>
                    <a:pt x="194" y="13"/>
                  </a:lnTo>
                  <a:lnTo>
                    <a:pt x="200" y="12"/>
                  </a:lnTo>
                  <a:lnTo>
                    <a:pt x="205" y="10"/>
                  </a:lnTo>
                  <a:lnTo>
                    <a:pt x="211" y="8"/>
                  </a:lnTo>
                  <a:lnTo>
                    <a:pt x="215" y="4"/>
                  </a:lnTo>
                  <a:lnTo>
                    <a:pt x="221" y="4"/>
                  </a:lnTo>
                  <a:lnTo>
                    <a:pt x="228" y="2"/>
                  </a:lnTo>
                  <a:lnTo>
                    <a:pt x="234" y="2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3" y="0"/>
                  </a:lnTo>
                  <a:lnTo>
                    <a:pt x="259" y="0"/>
                  </a:lnTo>
                  <a:lnTo>
                    <a:pt x="266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3" y="0"/>
                  </a:lnTo>
                  <a:lnTo>
                    <a:pt x="289" y="0"/>
                  </a:lnTo>
                  <a:lnTo>
                    <a:pt x="297" y="0"/>
                  </a:lnTo>
                  <a:lnTo>
                    <a:pt x="302" y="2"/>
                  </a:lnTo>
                  <a:lnTo>
                    <a:pt x="308" y="2"/>
                  </a:lnTo>
                  <a:lnTo>
                    <a:pt x="314" y="2"/>
                  </a:lnTo>
                  <a:lnTo>
                    <a:pt x="320" y="2"/>
                  </a:lnTo>
                  <a:lnTo>
                    <a:pt x="325" y="2"/>
                  </a:lnTo>
                  <a:lnTo>
                    <a:pt x="333" y="2"/>
                  </a:lnTo>
                  <a:lnTo>
                    <a:pt x="339" y="4"/>
                  </a:lnTo>
                  <a:lnTo>
                    <a:pt x="344" y="4"/>
                  </a:lnTo>
                  <a:lnTo>
                    <a:pt x="350" y="6"/>
                  </a:lnTo>
                  <a:lnTo>
                    <a:pt x="356" y="6"/>
                  </a:lnTo>
                  <a:lnTo>
                    <a:pt x="361" y="6"/>
                  </a:lnTo>
                  <a:lnTo>
                    <a:pt x="367" y="8"/>
                  </a:lnTo>
                  <a:lnTo>
                    <a:pt x="375" y="8"/>
                  </a:lnTo>
                  <a:lnTo>
                    <a:pt x="380" y="8"/>
                  </a:lnTo>
                  <a:lnTo>
                    <a:pt x="386" y="10"/>
                  </a:lnTo>
                  <a:lnTo>
                    <a:pt x="392" y="10"/>
                  </a:lnTo>
                  <a:lnTo>
                    <a:pt x="399" y="12"/>
                  </a:lnTo>
                  <a:lnTo>
                    <a:pt x="405" y="13"/>
                  </a:lnTo>
                  <a:lnTo>
                    <a:pt x="411" y="15"/>
                  </a:lnTo>
                  <a:lnTo>
                    <a:pt x="416" y="15"/>
                  </a:lnTo>
                  <a:lnTo>
                    <a:pt x="424" y="17"/>
                  </a:lnTo>
                  <a:lnTo>
                    <a:pt x="430" y="17"/>
                  </a:lnTo>
                  <a:lnTo>
                    <a:pt x="435" y="19"/>
                  </a:lnTo>
                  <a:lnTo>
                    <a:pt x="443" y="21"/>
                  </a:lnTo>
                  <a:lnTo>
                    <a:pt x="451" y="23"/>
                  </a:lnTo>
                  <a:lnTo>
                    <a:pt x="456" y="25"/>
                  </a:lnTo>
                  <a:lnTo>
                    <a:pt x="462" y="27"/>
                  </a:lnTo>
                  <a:lnTo>
                    <a:pt x="468" y="29"/>
                  </a:lnTo>
                  <a:lnTo>
                    <a:pt x="475" y="31"/>
                  </a:lnTo>
                  <a:lnTo>
                    <a:pt x="483" y="32"/>
                  </a:lnTo>
                  <a:lnTo>
                    <a:pt x="491" y="34"/>
                  </a:lnTo>
                  <a:lnTo>
                    <a:pt x="498" y="36"/>
                  </a:lnTo>
                  <a:lnTo>
                    <a:pt x="504" y="38"/>
                  </a:lnTo>
                  <a:lnTo>
                    <a:pt x="511" y="40"/>
                  </a:lnTo>
                  <a:lnTo>
                    <a:pt x="519" y="44"/>
                  </a:lnTo>
                  <a:lnTo>
                    <a:pt x="527" y="46"/>
                  </a:lnTo>
                  <a:lnTo>
                    <a:pt x="532" y="48"/>
                  </a:lnTo>
                  <a:lnTo>
                    <a:pt x="540" y="51"/>
                  </a:lnTo>
                  <a:lnTo>
                    <a:pt x="549" y="53"/>
                  </a:lnTo>
                  <a:lnTo>
                    <a:pt x="557" y="55"/>
                  </a:lnTo>
                  <a:lnTo>
                    <a:pt x="565" y="59"/>
                  </a:lnTo>
                  <a:lnTo>
                    <a:pt x="572" y="61"/>
                  </a:lnTo>
                  <a:lnTo>
                    <a:pt x="580" y="65"/>
                  </a:lnTo>
                  <a:lnTo>
                    <a:pt x="589" y="67"/>
                  </a:lnTo>
                  <a:lnTo>
                    <a:pt x="599" y="71"/>
                  </a:lnTo>
                  <a:lnTo>
                    <a:pt x="605" y="74"/>
                  </a:lnTo>
                  <a:lnTo>
                    <a:pt x="614" y="76"/>
                  </a:lnTo>
                  <a:lnTo>
                    <a:pt x="624" y="80"/>
                  </a:lnTo>
                  <a:lnTo>
                    <a:pt x="633" y="84"/>
                  </a:lnTo>
                  <a:lnTo>
                    <a:pt x="641" y="88"/>
                  </a:lnTo>
                  <a:lnTo>
                    <a:pt x="650" y="91"/>
                  </a:lnTo>
                  <a:lnTo>
                    <a:pt x="660" y="95"/>
                  </a:lnTo>
                  <a:lnTo>
                    <a:pt x="669" y="99"/>
                  </a:lnTo>
                  <a:lnTo>
                    <a:pt x="681" y="103"/>
                  </a:lnTo>
                  <a:lnTo>
                    <a:pt x="690" y="107"/>
                  </a:lnTo>
                  <a:lnTo>
                    <a:pt x="700" y="110"/>
                  </a:lnTo>
                  <a:lnTo>
                    <a:pt x="711" y="116"/>
                  </a:lnTo>
                  <a:lnTo>
                    <a:pt x="711" y="116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Freeform 29">
              <a:extLst>
                <a:ext uri="{FF2B5EF4-FFF2-40B4-BE49-F238E27FC236}">
                  <a16:creationId xmlns:a16="http://schemas.microsoft.com/office/drawing/2014/main" id="{ADB43266-D40A-FC42-BECE-172E0F2B8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2817"/>
              <a:ext cx="43" cy="44"/>
            </a:xfrm>
            <a:custGeom>
              <a:avLst/>
              <a:gdLst>
                <a:gd name="T0" fmla="*/ 21 w 86"/>
                <a:gd name="T1" fmla="*/ 82 h 87"/>
                <a:gd name="T2" fmla="*/ 29 w 86"/>
                <a:gd name="T3" fmla="*/ 85 h 87"/>
                <a:gd name="T4" fmla="*/ 38 w 86"/>
                <a:gd name="T5" fmla="*/ 87 h 87"/>
                <a:gd name="T6" fmla="*/ 46 w 86"/>
                <a:gd name="T7" fmla="*/ 87 h 87"/>
                <a:gd name="T8" fmla="*/ 55 w 86"/>
                <a:gd name="T9" fmla="*/ 85 h 87"/>
                <a:gd name="T10" fmla="*/ 61 w 86"/>
                <a:gd name="T11" fmla="*/ 84 h 87"/>
                <a:gd name="T12" fmla="*/ 69 w 86"/>
                <a:gd name="T13" fmla="*/ 80 h 87"/>
                <a:gd name="T14" fmla="*/ 74 w 86"/>
                <a:gd name="T15" fmla="*/ 72 h 87"/>
                <a:gd name="T16" fmla="*/ 80 w 86"/>
                <a:gd name="T17" fmla="*/ 66 h 87"/>
                <a:gd name="T18" fmla="*/ 84 w 86"/>
                <a:gd name="T19" fmla="*/ 57 h 87"/>
                <a:gd name="T20" fmla="*/ 86 w 86"/>
                <a:gd name="T21" fmla="*/ 49 h 87"/>
                <a:gd name="T22" fmla="*/ 86 w 86"/>
                <a:gd name="T23" fmla="*/ 40 h 87"/>
                <a:gd name="T24" fmla="*/ 84 w 86"/>
                <a:gd name="T25" fmla="*/ 32 h 87"/>
                <a:gd name="T26" fmla="*/ 80 w 86"/>
                <a:gd name="T27" fmla="*/ 25 h 87"/>
                <a:gd name="T28" fmla="*/ 76 w 86"/>
                <a:gd name="T29" fmla="*/ 17 h 87"/>
                <a:gd name="T30" fmla="*/ 71 w 86"/>
                <a:gd name="T31" fmla="*/ 11 h 87"/>
                <a:gd name="T32" fmla="*/ 65 w 86"/>
                <a:gd name="T33" fmla="*/ 7 h 87"/>
                <a:gd name="T34" fmla="*/ 55 w 86"/>
                <a:gd name="T35" fmla="*/ 4 h 87"/>
                <a:gd name="T36" fmla="*/ 48 w 86"/>
                <a:gd name="T37" fmla="*/ 2 h 87"/>
                <a:gd name="T38" fmla="*/ 38 w 86"/>
                <a:gd name="T39" fmla="*/ 0 h 87"/>
                <a:gd name="T40" fmla="*/ 31 w 86"/>
                <a:gd name="T41" fmla="*/ 4 h 87"/>
                <a:gd name="T42" fmla="*/ 23 w 86"/>
                <a:gd name="T43" fmla="*/ 6 h 87"/>
                <a:gd name="T44" fmla="*/ 17 w 86"/>
                <a:gd name="T45" fmla="*/ 9 h 87"/>
                <a:gd name="T46" fmla="*/ 10 w 86"/>
                <a:gd name="T47" fmla="*/ 15 h 87"/>
                <a:gd name="T48" fmla="*/ 6 w 86"/>
                <a:gd name="T49" fmla="*/ 23 h 87"/>
                <a:gd name="T50" fmla="*/ 2 w 86"/>
                <a:gd name="T51" fmla="*/ 30 h 87"/>
                <a:gd name="T52" fmla="*/ 0 w 86"/>
                <a:gd name="T53" fmla="*/ 40 h 87"/>
                <a:gd name="T54" fmla="*/ 0 w 86"/>
                <a:gd name="T55" fmla="*/ 45 h 87"/>
                <a:gd name="T56" fmla="*/ 2 w 86"/>
                <a:gd name="T57" fmla="*/ 55 h 87"/>
                <a:gd name="T58" fmla="*/ 4 w 86"/>
                <a:gd name="T59" fmla="*/ 63 h 87"/>
                <a:gd name="T60" fmla="*/ 8 w 86"/>
                <a:gd name="T61" fmla="*/ 68 h 87"/>
                <a:gd name="T62" fmla="*/ 14 w 86"/>
                <a:gd name="T63" fmla="*/ 76 h 87"/>
                <a:gd name="T64" fmla="*/ 21 w 86"/>
                <a:gd name="T65" fmla="*/ 82 h 87"/>
                <a:gd name="T66" fmla="*/ 21 w 86"/>
                <a:gd name="T67" fmla="*/ 8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7">
                  <a:moveTo>
                    <a:pt x="21" y="82"/>
                  </a:moveTo>
                  <a:lnTo>
                    <a:pt x="29" y="85"/>
                  </a:lnTo>
                  <a:lnTo>
                    <a:pt x="38" y="87"/>
                  </a:lnTo>
                  <a:lnTo>
                    <a:pt x="46" y="87"/>
                  </a:lnTo>
                  <a:lnTo>
                    <a:pt x="55" y="85"/>
                  </a:lnTo>
                  <a:lnTo>
                    <a:pt x="61" y="84"/>
                  </a:lnTo>
                  <a:lnTo>
                    <a:pt x="69" y="80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4" y="57"/>
                  </a:lnTo>
                  <a:lnTo>
                    <a:pt x="86" y="49"/>
                  </a:lnTo>
                  <a:lnTo>
                    <a:pt x="86" y="40"/>
                  </a:lnTo>
                  <a:lnTo>
                    <a:pt x="84" y="32"/>
                  </a:lnTo>
                  <a:lnTo>
                    <a:pt x="80" y="25"/>
                  </a:lnTo>
                  <a:lnTo>
                    <a:pt x="76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5" y="4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1" y="4"/>
                  </a:lnTo>
                  <a:lnTo>
                    <a:pt x="23" y="6"/>
                  </a:lnTo>
                  <a:lnTo>
                    <a:pt x="17" y="9"/>
                  </a:lnTo>
                  <a:lnTo>
                    <a:pt x="10" y="15"/>
                  </a:lnTo>
                  <a:lnTo>
                    <a:pt x="6" y="23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4" y="63"/>
                  </a:lnTo>
                  <a:lnTo>
                    <a:pt x="8" y="68"/>
                  </a:lnTo>
                  <a:lnTo>
                    <a:pt x="14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Freeform 30">
              <a:extLst>
                <a:ext uri="{FF2B5EF4-FFF2-40B4-BE49-F238E27FC236}">
                  <a16:creationId xmlns:a16="http://schemas.microsoft.com/office/drawing/2014/main" id="{DDC7CAF6-9A7A-9149-9AA8-F69752B3D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941"/>
              <a:ext cx="43" cy="42"/>
            </a:xfrm>
            <a:custGeom>
              <a:avLst/>
              <a:gdLst>
                <a:gd name="T0" fmla="*/ 22 w 85"/>
                <a:gd name="T1" fmla="*/ 78 h 84"/>
                <a:gd name="T2" fmla="*/ 30 w 85"/>
                <a:gd name="T3" fmla="*/ 80 h 84"/>
                <a:gd name="T4" fmla="*/ 38 w 85"/>
                <a:gd name="T5" fmla="*/ 84 h 84"/>
                <a:gd name="T6" fmla="*/ 45 w 85"/>
                <a:gd name="T7" fmla="*/ 84 h 84"/>
                <a:gd name="T8" fmla="*/ 55 w 85"/>
                <a:gd name="T9" fmla="*/ 84 h 84"/>
                <a:gd name="T10" fmla="*/ 62 w 85"/>
                <a:gd name="T11" fmla="*/ 80 h 84"/>
                <a:gd name="T12" fmla="*/ 70 w 85"/>
                <a:gd name="T13" fmla="*/ 76 h 84"/>
                <a:gd name="T14" fmla="*/ 78 w 85"/>
                <a:gd name="T15" fmla="*/ 69 h 84"/>
                <a:gd name="T16" fmla="*/ 83 w 85"/>
                <a:gd name="T17" fmla="*/ 63 h 84"/>
                <a:gd name="T18" fmla="*/ 83 w 85"/>
                <a:gd name="T19" fmla="*/ 55 h 84"/>
                <a:gd name="T20" fmla="*/ 85 w 85"/>
                <a:gd name="T21" fmla="*/ 46 h 84"/>
                <a:gd name="T22" fmla="*/ 85 w 85"/>
                <a:gd name="T23" fmla="*/ 38 h 84"/>
                <a:gd name="T24" fmla="*/ 85 w 85"/>
                <a:gd name="T25" fmla="*/ 30 h 84"/>
                <a:gd name="T26" fmla="*/ 81 w 85"/>
                <a:gd name="T27" fmla="*/ 23 h 84"/>
                <a:gd name="T28" fmla="*/ 78 w 85"/>
                <a:gd name="T29" fmla="*/ 15 h 84"/>
                <a:gd name="T30" fmla="*/ 72 w 85"/>
                <a:gd name="T31" fmla="*/ 10 h 84"/>
                <a:gd name="T32" fmla="*/ 66 w 85"/>
                <a:gd name="T33" fmla="*/ 8 h 84"/>
                <a:gd name="T34" fmla="*/ 59 w 85"/>
                <a:gd name="T35" fmla="*/ 2 h 84"/>
                <a:gd name="T36" fmla="*/ 49 w 85"/>
                <a:gd name="T37" fmla="*/ 0 h 84"/>
                <a:gd name="T38" fmla="*/ 41 w 85"/>
                <a:gd name="T39" fmla="*/ 0 h 84"/>
                <a:gd name="T40" fmla="*/ 34 w 85"/>
                <a:gd name="T41" fmla="*/ 2 h 84"/>
                <a:gd name="T42" fmla="*/ 24 w 85"/>
                <a:gd name="T43" fmla="*/ 2 h 84"/>
                <a:gd name="T44" fmla="*/ 19 w 85"/>
                <a:gd name="T45" fmla="*/ 8 h 84"/>
                <a:gd name="T46" fmla="*/ 13 w 85"/>
                <a:gd name="T47" fmla="*/ 13 h 84"/>
                <a:gd name="T48" fmla="*/ 7 w 85"/>
                <a:gd name="T49" fmla="*/ 23 h 84"/>
                <a:gd name="T50" fmla="*/ 2 w 85"/>
                <a:gd name="T51" fmla="*/ 29 h 84"/>
                <a:gd name="T52" fmla="*/ 2 w 85"/>
                <a:gd name="T53" fmla="*/ 38 h 84"/>
                <a:gd name="T54" fmla="*/ 0 w 85"/>
                <a:gd name="T55" fmla="*/ 44 h 84"/>
                <a:gd name="T56" fmla="*/ 2 w 85"/>
                <a:gd name="T57" fmla="*/ 53 h 84"/>
                <a:gd name="T58" fmla="*/ 3 w 85"/>
                <a:gd name="T59" fmla="*/ 61 h 84"/>
                <a:gd name="T60" fmla="*/ 9 w 85"/>
                <a:gd name="T61" fmla="*/ 67 h 84"/>
                <a:gd name="T62" fmla="*/ 15 w 85"/>
                <a:gd name="T63" fmla="*/ 72 h 84"/>
                <a:gd name="T64" fmla="*/ 22 w 85"/>
                <a:gd name="T65" fmla="*/ 78 h 84"/>
                <a:gd name="T66" fmla="*/ 22 w 85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4">
                  <a:moveTo>
                    <a:pt x="22" y="78"/>
                  </a:moveTo>
                  <a:lnTo>
                    <a:pt x="30" y="80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8" y="69"/>
                  </a:lnTo>
                  <a:lnTo>
                    <a:pt x="83" y="63"/>
                  </a:lnTo>
                  <a:lnTo>
                    <a:pt x="83" y="55"/>
                  </a:lnTo>
                  <a:lnTo>
                    <a:pt x="85" y="46"/>
                  </a:lnTo>
                  <a:lnTo>
                    <a:pt x="85" y="38"/>
                  </a:lnTo>
                  <a:lnTo>
                    <a:pt x="85" y="30"/>
                  </a:lnTo>
                  <a:lnTo>
                    <a:pt x="81" y="23"/>
                  </a:lnTo>
                  <a:lnTo>
                    <a:pt x="78" y="15"/>
                  </a:lnTo>
                  <a:lnTo>
                    <a:pt x="72" y="10"/>
                  </a:lnTo>
                  <a:lnTo>
                    <a:pt x="66" y="8"/>
                  </a:lnTo>
                  <a:lnTo>
                    <a:pt x="59" y="2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7" y="23"/>
                  </a:lnTo>
                  <a:lnTo>
                    <a:pt x="2" y="29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5" y="72"/>
                  </a:lnTo>
                  <a:lnTo>
                    <a:pt x="22" y="78"/>
                  </a:lnTo>
                  <a:lnTo>
                    <a:pt x="22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Freeform 31">
              <a:extLst>
                <a:ext uri="{FF2B5EF4-FFF2-40B4-BE49-F238E27FC236}">
                  <a16:creationId xmlns:a16="http://schemas.microsoft.com/office/drawing/2014/main" id="{B14E80E2-5C59-A044-B9B9-1A98903E6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" y="3075"/>
              <a:ext cx="43" cy="43"/>
            </a:xfrm>
            <a:custGeom>
              <a:avLst/>
              <a:gdLst>
                <a:gd name="T0" fmla="*/ 22 w 87"/>
                <a:gd name="T1" fmla="*/ 82 h 86"/>
                <a:gd name="T2" fmla="*/ 30 w 87"/>
                <a:gd name="T3" fmla="*/ 84 h 86"/>
                <a:gd name="T4" fmla="*/ 39 w 87"/>
                <a:gd name="T5" fmla="*/ 86 h 86"/>
                <a:gd name="T6" fmla="*/ 45 w 87"/>
                <a:gd name="T7" fmla="*/ 86 h 86"/>
                <a:gd name="T8" fmla="*/ 55 w 87"/>
                <a:gd name="T9" fmla="*/ 86 h 86"/>
                <a:gd name="T10" fmla="*/ 62 w 87"/>
                <a:gd name="T11" fmla="*/ 84 h 86"/>
                <a:gd name="T12" fmla="*/ 68 w 87"/>
                <a:gd name="T13" fmla="*/ 80 h 86"/>
                <a:gd name="T14" fmla="*/ 76 w 87"/>
                <a:gd name="T15" fmla="*/ 72 h 86"/>
                <a:gd name="T16" fmla="*/ 81 w 87"/>
                <a:gd name="T17" fmla="*/ 67 h 86"/>
                <a:gd name="T18" fmla="*/ 85 w 87"/>
                <a:gd name="T19" fmla="*/ 57 h 86"/>
                <a:gd name="T20" fmla="*/ 87 w 87"/>
                <a:gd name="T21" fmla="*/ 50 h 86"/>
                <a:gd name="T22" fmla="*/ 87 w 87"/>
                <a:gd name="T23" fmla="*/ 40 h 86"/>
                <a:gd name="T24" fmla="*/ 85 w 87"/>
                <a:gd name="T25" fmla="*/ 33 h 86"/>
                <a:gd name="T26" fmla="*/ 81 w 87"/>
                <a:gd name="T27" fmla="*/ 25 h 86"/>
                <a:gd name="T28" fmla="*/ 77 w 87"/>
                <a:gd name="T29" fmla="*/ 17 h 86"/>
                <a:gd name="T30" fmla="*/ 72 w 87"/>
                <a:gd name="T31" fmla="*/ 12 h 86"/>
                <a:gd name="T32" fmla="*/ 66 w 87"/>
                <a:gd name="T33" fmla="*/ 8 h 86"/>
                <a:gd name="T34" fmla="*/ 57 w 87"/>
                <a:gd name="T35" fmla="*/ 2 h 86"/>
                <a:gd name="T36" fmla="*/ 49 w 87"/>
                <a:gd name="T37" fmla="*/ 2 h 86"/>
                <a:gd name="T38" fmla="*/ 39 w 87"/>
                <a:gd name="T39" fmla="*/ 0 h 86"/>
                <a:gd name="T40" fmla="*/ 32 w 87"/>
                <a:gd name="T41" fmla="*/ 2 h 86"/>
                <a:gd name="T42" fmla="*/ 24 w 87"/>
                <a:gd name="T43" fmla="*/ 6 h 86"/>
                <a:gd name="T44" fmla="*/ 17 w 87"/>
                <a:gd name="T45" fmla="*/ 10 h 86"/>
                <a:gd name="T46" fmla="*/ 11 w 87"/>
                <a:gd name="T47" fmla="*/ 15 h 86"/>
                <a:gd name="T48" fmla="*/ 7 w 87"/>
                <a:gd name="T49" fmla="*/ 23 h 86"/>
                <a:gd name="T50" fmla="*/ 3 w 87"/>
                <a:gd name="T51" fmla="*/ 31 h 86"/>
                <a:gd name="T52" fmla="*/ 1 w 87"/>
                <a:gd name="T53" fmla="*/ 38 h 86"/>
                <a:gd name="T54" fmla="*/ 0 w 87"/>
                <a:gd name="T55" fmla="*/ 46 h 86"/>
                <a:gd name="T56" fmla="*/ 3 w 87"/>
                <a:gd name="T57" fmla="*/ 55 h 86"/>
                <a:gd name="T58" fmla="*/ 5 w 87"/>
                <a:gd name="T59" fmla="*/ 63 h 86"/>
                <a:gd name="T60" fmla="*/ 9 w 87"/>
                <a:gd name="T61" fmla="*/ 69 h 86"/>
                <a:gd name="T62" fmla="*/ 15 w 87"/>
                <a:gd name="T63" fmla="*/ 76 h 86"/>
                <a:gd name="T64" fmla="*/ 22 w 87"/>
                <a:gd name="T65" fmla="*/ 82 h 86"/>
                <a:gd name="T66" fmla="*/ 22 w 87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6">
                  <a:moveTo>
                    <a:pt x="22" y="82"/>
                  </a:moveTo>
                  <a:lnTo>
                    <a:pt x="30" y="84"/>
                  </a:lnTo>
                  <a:lnTo>
                    <a:pt x="39" y="86"/>
                  </a:lnTo>
                  <a:lnTo>
                    <a:pt x="45" y="86"/>
                  </a:lnTo>
                  <a:lnTo>
                    <a:pt x="55" y="86"/>
                  </a:lnTo>
                  <a:lnTo>
                    <a:pt x="62" y="84"/>
                  </a:lnTo>
                  <a:lnTo>
                    <a:pt x="68" y="80"/>
                  </a:lnTo>
                  <a:lnTo>
                    <a:pt x="76" y="72"/>
                  </a:lnTo>
                  <a:lnTo>
                    <a:pt x="81" y="67"/>
                  </a:lnTo>
                  <a:lnTo>
                    <a:pt x="85" y="57"/>
                  </a:lnTo>
                  <a:lnTo>
                    <a:pt x="87" y="50"/>
                  </a:lnTo>
                  <a:lnTo>
                    <a:pt x="87" y="40"/>
                  </a:lnTo>
                  <a:lnTo>
                    <a:pt x="85" y="33"/>
                  </a:lnTo>
                  <a:lnTo>
                    <a:pt x="81" y="25"/>
                  </a:lnTo>
                  <a:lnTo>
                    <a:pt x="77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2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4" y="6"/>
                  </a:lnTo>
                  <a:lnTo>
                    <a:pt x="17" y="10"/>
                  </a:lnTo>
                  <a:lnTo>
                    <a:pt x="11" y="15"/>
                  </a:lnTo>
                  <a:lnTo>
                    <a:pt x="7" y="23"/>
                  </a:lnTo>
                  <a:lnTo>
                    <a:pt x="3" y="31"/>
                  </a:lnTo>
                  <a:lnTo>
                    <a:pt x="1" y="38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82"/>
                  </a:lnTo>
                  <a:lnTo>
                    <a:pt x="22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Freeform 32">
              <a:extLst>
                <a:ext uri="{FF2B5EF4-FFF2-40B4-BE49-F238E27FC236}">
                  <a16:creationId xmlns:a16="http://schemas.microsoft.com/office/drawing/2014/main" id="{45CB5406-4CF6-FA45-B9CD-B1DBB6F140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" y="2852"/>
              <a:ext cx="42" cy="41"/>
            </a:xfrm>
            <a:custGeom>
              <a:avLst/>
              <a:gdLst>
                <a:gd name="T0" fmla="*/ 20 w 83"/>
                <a:gd name="T1" fmla="*/ 78 h 84"/>
                <a:gd name="T2" fmla="*/ 28 w 83"/>
                <a:gd name="T3" fmla="*/ 82 h 84"/>
                <a:gd name="T4" fmla="*/ 36 w 83"/>
                <a:gd name="T5" fmla="*/ 84 h 84"/>
                <a:gd name="T6" fmla="*/ 43 w 83"/>
                <a:gd name="T7" fmla="*/ 84 h 84"/>
                <a:gd name="T8" fmla="*/ 53 w 83"/>
                <a:gd name="T9" fmla="*/ 84 h 84"/>
                <a:gd name="T10" fmla="*/ 58 w 83"/>
                <a:gd name="T11" fmla="*/ 80 h 84"/>
                <a:gd name="T12" fmla="*/ 66 w 83"/>
                <a:gd name="T13" fmla="*/ 76 h 84"/>
                <a:gd name="T14" fmla="*/ 74 w 83"/>
                <a:gd name="T15" fmla="*/ 71 h 84"/>
                <a:gd name="T16" fmla="*/ 79 w 83"/>
                <a:gd name="T17" fmla="*/ 63 h 84"/>
                <a:gd name="T18" fmla="*/ 81 w 83"/>
                <a:gd name="T19" fmla="*/ 55 h 84"/>
                <a:gd name="T20" fmla="*/ 83 w 83"/>
                <a:gd name="T21" fmla="*/ 48 h 84"/>
                <a:gd name="T22" fmla="*/ 83 w 83"/>
                <a:gd name="T23" fmla="*/ 38 h 84"/>
                <a:gd name="T24" fmla="*/ 83 w 83"/>
                <a:gd name="T25" fmla="*/ 31 h 84"/>
                <a:gd name="T26" fmla="*/ 81 w 83"/>
                <a:gd name="T27" fmla="*/ 23 h 84"/>
                <a:gd name="T28" fmla="*/ 76 w 83"/>
                <a:gd name="T29" fmla="*/ 17 h 84"/>
                <a:gd name="T30" fmla="*/ 70 w 83"/>
                <a:gd name="T31" fmla="*/ 12 h 84"/>
                <a:gd name="T32" fmla="*/ 64 w 83"/>
                <a:gd name="T33" fmla="*/ 8 h 84"/>
                <a:gd name="T34" fmla="*/ 55 w 83"/>
                <a:gd name="T35" fmla="*/ 2 h 84"/>
                <a:gd name="T36" fmla="*/ 47 w 83"/>
                <a:gd name="T37" fmla="*/ 0 h 84"/>
                <a:gd name="T38" fmla="*/ 38 w 83"/>
                <a:gd name="T39" fmla="*/ 0 h 84"/>
                <a:gd name="T40" fmla="*/ 30 w 83"/>
                <a:gd name="T41" fmla="*/ 2 h 84"/>
                <a:gd name="T42" fmla="*/ 22 w 83"/>
                <a:gd name="T43" fmla="*/ 4 h 84"/>
                <a:gd name="T44" fmla="*/ 15 w 83"/>
                <a:gd name="T45" fmla="*/ 8 h 84"/>
                <a:gd name="T46" fmla="*/ 9 w 83"/>
                <a:gd name="T47" fmla="*/ 16 h 84"/>
                <a:gd name="T48" fmla="*/ 3 w 83"/>
                <a:gd name="T49" fmla="*/ 23 h 84"/>
                <a:gd name="T50" fmla="*/ 1 w 83"/>
                <a:gd name="T51" fmla="*/ 31 h 84"/>
                <a:gd name="T52" fmla="*/ 0 w 83"/>
                <a:gd name="T53" fmla="*/ 36 h 84"/>
                <a:gd name="T54" fmla="*/ 0 w 83"/>
                <a:gd name="T55" fmla="*/ 46 h 84"/>
                <a:gd name="T56" fmla="*/ 1 w 83"/>
                <a:gd name="T57" fmla="*/ 54 h 84"/>
                <a:gd name="T58" fmla="*/ 3 w 83"/>
                <a:gd name="T59" fmla="*/ 61 h 84"/>
                <a:gd name="T60" fmla="*/ 7 w 83"/>
                <a:gd name="T61" fmla="*/ 67 h 84"/>
                <a:gd name="T62" fmla="*/ 13 w 83"/>
                <a:gd name="T63" fmla="*/ 73 h 84"/>
                <a:gd name="T64" fmla="*/ 20 w 83"/>
                <a:gd name="T65" fmla="*/ 78 h 84"/>
                <a:gd name="T66" fmla="*/ 20 w 83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4">
                  <a:moveTo>
                    <a:pt x="20" y="78"/>
                  </a:moveTo>
                  <a:lnTo>
                    <a:pt x="28" y="82"/>
                  </a:lnTo>
                  <a:lnTo>
                    <a:pt x="36" y="84"/>
                  </a:lnTo>
                  <a:lnTo>
                    <a:pt x="43" y="84"/>
                  </a:lnTo>
                  <a:lnTo>
                    <a:pt x="53" y="84"/>
                  </a:lnTo>
                  <a:lnTo>
                    <a:pt x="58" y="80"/>
                  </a:lnTo>
                  <a:lnTo>
                    <a:pt x="66" y="76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1" y="55"/>
                  </a:lnTo>
                  <a:lnTo>
                    <a:pt x="83" y="48"/>
                  </a:lnTo>
                  <a:lnTo>
                    <a:pt x="83" y="38"/>
                  </a:lnTo>
                  <a:lnTo>
                    <a:pt x="83" y="31"/>
                  </a:lnTo>
                  <a:lnTo>
                    <a:pt x="81" y="23"/>
                  </a:lnTo>
                  <a:lnTo>
                    <a:pt x="76" y="17"/>
                  </a:lnTo>
                  <a:lnTo>
                    <a:pt x="70" y="12"/>
                  </a:lnTo>
                  <a:lnTo>
                    <a:pt x="64" y="8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5" y="8"/>
                  </a:lnTo>
                  <a:lnTo>
                    <a:pt x="9" y="16"/>
                  </a:lnTo>
                  <a:lnTo>
                    <a:pt x="3" y="23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1" y="54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0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9" name="Freeform 33">
              <a:extLst>
                <a:ext uri="{FF2B5EF4-FFF2-40B4-BE49-F238E27FC236}">
                  <a16:creationId xmlns:a16="http://schemas.microsoft.com/office/drawing/2014/main" id="{35EEB9CB-52F4-B249-B561-090299F8A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2973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40 w 87"/>
                <a:gd name="T5" fmla="*/ 85 h 85"/>
                <a:gd name="T6" fmla="*/ 46 w 87"/>
                <a:gd name="T7" fmla="*/ 85 h 85"/>
                <a:gd name="T8" fmla="*/ 55 w 87"/>
                <a:gd name="T9" fmla="*/ 85 h 85"/>
                <a:gd name="T10" fmla="*/ 63 w 87"/>
                <a:gd name="T11" fmla="*/ 81 h 85"/>
                <a:gd name="T12" fmla="*/ 68 w 87"/>
                <a:gd name="T13" fmla="*/ 78 h 85"/>
                <a:gd name="T14" fmla="*/ 76 w 87"/>
                <a:gd name="T15" fmla="*/ 72 h 85"/>
                <a:gd name="T16" fmla="*/ 82 w 87"/>
                <a:gd name="T17" fmla="*/ 66 h 85"/>
                <a:gd name="T18" fmla="*/ 84 w 87"/>
                <a:gd name="T19" fmla="*/ 57 h 85"/>
                <a:gd name="T20" fmla="*/ 87 w 87"/>
                <a:gd name="T21" fmla="*/ 49 h 85"/>
                <a:gd name="T22" fmla="*/ 85 w 87"/>
                <a:gd name="T23" fmla="*/ 40 h 85"/>
                <a:gd name="T24" fmla="*/ 85 w 87"/>
                <a:gd name="T25" fmla="*/ 32 h 85"/>
                <a:gd name="T26" fmla="*/ 82 w 87"/>
                <a:gd name="T27" fmla="*/ 24 h 85"/>
                <a:gd name="T28" fmla="*/ 78 w 87"/>
                <a:gd name="T29" fmla="*/ 19 h 85"/>
                <a:gd name="T30" fmla="*/ 72 w 87"/>
                <a:gd name="T31" fmla="*/ 11 h 85"/>
                <a:gd name="T32" fmla="*/ 66 w 87"/>
                <a:gd name="T33" fmla="*/ 7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5 h 85"/>
                <a:gd name="T48" fmla="*/ 8 w 87"/>
                <a:gd name="T49" fmla="*/ 23 h 85"/>
                <a:gd name="T50" fmla="*/ 4 w 87"/>
                <a:gd name="T51" fmla="*/ 30 h 85"/>
                <a:gd name="T52" fmla="*/ 2 w 87"/>
                <a:gd name="T53" fmla="*/ 38 h 85"/>
                <a:gd name="T54" fmla="*/ 0 w 87"/>
                <a:gd name="T55" fmla="*/ 45 h 85"/>
                <a:gd name="T56" fmla="*/ 4 w 87"/>
                <a:gd name="T57" fmla="*/ 55 h 85"/>
                <a:gd name="T58" fmla="*/ 6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40" y="85"/>
                  </a:lnTo>
                  <a:lnTo>
                    <a:pt x="46" y="85"/>
                  </a:lnTo>
                  <a:lnTo>
                    <a:pt x="55" y="85"/>
                  </a:lnTo>
                  <a:lnTo>
                    <a:pt x="63" y="81"/>
                  </a:lnTo>
                  <a:lnTo>
                    <a:pt x="68" y="78"/>
                  </a:lnTo>
                  <a:lnTo>
                    <a:pt x="76" y="72"/>
                  </a:lnTo>
                  <a:lnTo>
                    <a:pt x="82" y="66"/>
                  </a:lnTo>
                  <a:lnTo>
                    <a:pt x="84" y="57"/>
                  </a:lnTo>
                  <a:lnTo>
                    <a:pt x="87" y="49"/>
                  </a:lnTo>
                  <a:lnTo>
                    <a:pt x="85" y="40"/>
                  </a:lnTo>
                  <a:lnTo>
                    <a:pt x="85" y="32"/>
                  </a:lnTo>
                  <a:lnTo>
                    <a:pt x="82" y="24"/>
                  </a:lnTo>
                  <a:lnTo>
                    <a:pt x="78" y="19"/>
                  </a:lnTo>
                  <a:lnTo>
                    <a:pt x="72" y="11"/>
                  </a:lnTo>
                  <a:lnTo>
                    <a:pt x="66" y="7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5"/>
                  </a:lnTo>
                  <a:lnTo>
                    <a:pt x="8" y="23"/>
                  </a:lnTo>
                  <a:lnTo>
                    <a:pt x="4" y="30"/>
                  </a:lnTo>
                  <a:lnTo>
                    <a:pt x="2" y="38"/>
                  </a:lnTo>
                  <a:lnTo>
                    <a:pt x="0" y="45"/>
                  </a:lnTo>
                  <a:lnTo>
                    <a:pt x="4" y="55"/>
                  </a:lnTo>
                  <a:lnTo>
                    <a:pt x="6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0" name="Freeform 34">
              <a:extLst>
                <a:ext uri="{FF2B5EF4-FFF2-40B4-BE49-F238E27FC236}">
                  <a16:creationId xmlns:a16="http://schemas.microsoft.com/office/drawing/2014/main" id="{E5A41E9F-F5BD-4145-82EC-8F0C0ECB3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09"/>
              <a:ext cx="42" cy="42"/>
            </a:xfrm>
            <a:custGeom>
              <a:avLst/>
              <a:gdLst>
                <a:gd name="T0" fmla="*/ 21 w 83"/>
                <a:gd name="T1" fmla="*/ 78 h 83"/>
                <a:gd name="T2" fmla="*/ 28 w 83"/>
                <a:gd name="T3" fmla="*/ 81 h 83"/>
                <a:gd name="T4" fmla="*/ 36 w 83"/>
                <a:gd name="T5" fmla="*/ 83 h 83"/>
                <a:gd name="T6" fmla="*/ 43 w 83"/>
                <a:gd name="T7" fmla="*/ 83 h 83"/>
                <a:gd name="T8" fmla="*/ 53 w 83"/>
                <a:gd name="T9" fmla="*/ 83 h 83"/>
                <a:gd name="T10" fmla="*/ 59 w 83"/>
                <a:gd name="T11" fmla="*/ 80 h 83"/>
                <a:gd name="T12" fmla="*/ 66 w 83"/>
                <a:gd name="T13" fmla="*/ 76 h 83"/>
                <a:gd name="T14" fmla="*/ 74 w 83"/>
                <a:gd name="T15" fmla="*/ 70 h 83"/>
                <a:gd name="T16" fmla="*/ 80 w 83"/>
                <a:gd name="T17" fmla="*/ 62 h 83"/>
                <a:gd name="T18" fmla="*/ 81 w 83"/>
                <a:gd name="T19" fmla="*/ 55 h 83"/>
                <a:gd name="T20" fmla="*/ 83 w 83"/>
                <a:gd name="T21" fmla="*/ 47 h 83"/>
                <a:gd name="T22" fmla="*/ 83 w 83"/>
                <a:gd name="T23" fmla="*/ 38 h 83"/>
                <a:gd name="T24" fmla="*/ 83 w 83"/>
                <a:gd name="T25" fmla="*/ 30 h 83"/>
                <a:gd name="T26" fmla="*/ 80 w 83"/>
                <a:gd name="T27" fmla="*/ 22 h 83"/>
                <a:gd name="T28" fmla="*/ 76 w 83"/>
                <a:gd name="T29" fmla="*/ 17 h 83"/>
                <a:gd name="T30" fmla="*/ 70 w 83"/>
                <a:gd name="T31" fmla="*/ 11 h 83"/>
                <a:gd name="T32" fmla="*/ 64 w 83"/>
                <a:gd name="T33" fmla="*/ 5 h 83"/>
                <a:gd name="T34" fmla="*/ 55 w 83"/>
                <a:gd name="T35" fmla="*/ 2 h 83"/>
                <a:gd name="T36" fmla="*/ 47 w 83"/>
                <a:gd name="T37" fmla="*/ 0 h 83"/>
                <a:gd name="T38" fmla="*/ 40 w 83"/>
                <a:gd name="T39" fmla="*/ 0 h 83"/>
                <a:gd name="T40" fmla="*/ 32 w 83"/>
                <a:gd name="T41" fmla="*/ 2 h 83"/>
                <a:gd name="T42" fmla="*/ 23 w 83"/>
                <a:gd name="T43" fmla="*/ 3 h 83"/>
                <a:gd name="T44" fmla="*/ 15 w 83"/>
                <a:gd name="T45" fmla="*/ 7 h 83"/>
                <a:gd name="T46" fmla="*/ 9 w 83"/>
                <a:gd name="T47" fmla="*/ 15 h 83"/>
                <a:gd name="T48" fmla="*/ 5 w 83"/>
                <a:gd name="T49" fmla="*/ 22 h 83"/>
                <a:gd name="T50" fmla="*/ 2 w 83"/>
                <a:gd name="T51" fmla="*/ 28 h 83"/>
                <a:gd name="T52" fmla="*/ 0 w 83"/>
                <a:gd name="T53" fmla="*/ 36 h 83"/>
                <a:gd name="T54" fmla="*/ 0 w 83"/>
                <a:gd name="T55" fmla="*/ 43 h 83"/>
                <a:gd name="T56" fmla="*/ 2 w 83"/>
                <a:gd name="T57" fmla="*/ 53 h 83"/>
                <a:gd name="T58" fmla="*/ 4 w 83"/>
                <a:gd name="T59" fmla="*/ 59 h 83"/>
                <a:gd name="T60" fmla="*/ 7 w 83"/>
                <a:gd name="T61" fmla="*/ 66 h 83"/>
                <a:gd name="T62" fmla="*/ 13 w 83"/>
                <a:gd name="T63" fmla="*/ 72 h 83"/>
                <a:gd name="T64" fmla="*/ 21 w 83"/>
                <a:gd name="T65" fmla="*/ 78 h 83"/>
                <a:gd name="T66" fmla="*/ 21 w 83"/>
                <a:gd name="T6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3">
                  <a:moveTo>
                    <a:pt x="21" y="78"/>
                  </a:moveTo>
                  <a:lnTo>
                    <a:pt x="28" y="81"/>
                  </a:lnTo>
                  <a:lnTo>
                    <a:pt x="36" y="83"/>
                  </a:lnTo>
                  <a:lnTo>
                    <a:pt x="43" y="83"/>
                  </a:lnTo>
                  <a:lnTo>
                    <a:pt x="53" y="83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2"/>
                  </a:lnTo>
                  <a:lnTo>
                    <a:pt x="81" y="55"/>
                  </a:lnTo>
                  <a:lnTo>
                    <a:pt x="83" y="47"/>
                  </a:lnTo>
                  <a:lnTo>
                    <a:pt x="83" y="38"/>
                  </a:lnTo>
                  <a:lnTo>
                    <a:pt x="83" y="30"/>
                  </a:lnTo>
                  <a:lnTo>
                    <a:pt x="80" y="22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3"/>
                  </a:lnTo>
                  <a:lnTo>
                    <a:pt x="15" y="7"/>
                  </a:lnTo>
                  <a:lnTo>
                    <a:pt x="9" y="15"/>
                  </a:lnTo>
                  <a:lnTo>
                    <a:pt x="5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3"/>
                  </a:lnTo>
                  <a:lnTo>
                    <a:pt x="4" y="59"/>
                  </a:lnTo>
                  <a:lnTo>
                    <a:pt x="7" y="66"/>
                  </a:lnTo>
                  <a:lnTo>
                    <a:pt x="13" y="72"/>
                  </a:lnTo>
                  <a:lnTo>
                    <a:pt x="21" y="78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Freeform 35">
              <a:extLst>
                <a:ext uri="{FF2B5EF4-FFF2-40B4-BE49-F238E27FC236}">
                  <a16:creationId xmlns:a16="http://schemas.microsoft.com/office/drawing/2014/main" id="{8D7DC167-DB36-8C4D-8FB9-232EE5292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2893"/>
              <a:ext cx="43" cy="42"/>
            </a:xfrm>
            <a:custGeom>
              <a:avLst/>
              <a:gdLst>
                <a:gd name="T0" fmla="*/ 23 w 86"/>
                <a:gd name="T1" fmla="*/ 80 h 84"/>
                <a:gd name="T2" fmla="*/ 31 w 86"/>
                <a:gd name="T3" fmla="*/ 82 h 84"/>
                <a:gd name="T4" fmla="*/ 38 w 86"/>
                <a:gd name="T5" fmla="*/ 84 h 84"/>
                <a:gd name="T6" fmla="*/ 46 w 86"/>
                <a:gd name="T7" fmla="*/ 84 h 84"/>
                <a:gd name="T8" fmla="*/ 56 w 86"/>
                <a:gd name="T9" fmla="*/ 84 h 84"/>
                <a:gd name="T10" fmla="*/ 63 w 86"/>
                <a:gd name="T11" fmla="*/ 82 h 84"/>
                <a:gd name="T12" fmla="*/ 71 w 86"/>
                <a:gd name="T13" fmla="*/ 78 h 84"/>
                <a:gd name="T14" fmla="*/ 76 w 86"/>
                <a:gd name="T15" fmla="*/ 70 h 84"/>
                <a:gd name="T16" fmla="*/ 82 w 86"/>
                <a:gd name="T17" fmla="*/ 65 h 84"/>
                <a:gd name="T18" fmla="*/ 84 w 86"/>
                <a:gd name="T19" fmla="*/ 55 h 84"/>
                <a:gd name="T20" fmla="*/ 86 w 86"/>
                <a:gd name="T21" fmla="*/ 48 h 84"/>
                <a:gd name="T22" fmla="*/ 86 w 86"/>
                <a:gd name="T23" fmla="*/ 40 h 84"/>
                <a:gd name="T24" fmla="*/ 86 w 86"/>
                <a:gd name="T25" fmla="*/ 32 h 84"/>
                <a:gd name="T26" fmla="*/ 82 w 86"/>
                <a:gd name="T27" fmla="*/ 25 h 84"/>
                <a:gd name="T28" fmla="*/ 78 w 86"/>
                <a:gd name="T29" fmla="*/ 17 h 84"/>
                <a:gd name="T30" fmla="*/ 73 w 86"/>
                <a:gd name="T31" fmla="*/ 11 h 84"/>
                <a:gd name="T32" fmla="*/ 67 w 86"/>
                <a:gd name="T33" fmla="*/ 8 h 84"/>
                <a:gd name="T34" fmla="*/ 57 w 86"/>
                <a:gd name="T35" fmla="*/ 2 h 84"/>
                <a:gd name="T36" fmla="*/ 50 w 86"/>
                <a:gd name="T37" fmla="*/ 0 h 84"/>
                <a:gd name="T38" fmla="*/ 40 w 86"/>
                <a:gd name="T39" fmla="*/ 0 h 84"/>
                <a:gd name="T40" fmla="*/ 33 w 86"/>
                <a:gd name="T41" fmla="*/ 2 h 84"/>
                <a:gd name="T42" fmla="*/ 25 w 86"/>
                <a:gd name="T43" fmla="*/ 4 h 84"/>
                <a:gd name="T44" fmla="*/ 19 w 86"/>
                <a:gd name="T45" fmla="*/ 9 h 84"/>
                <a:gd name="T46" fmla="*/ 12 w 86"/>
                <a:gd name="T47" fmla="*/ 15 h 84"/>
                <a:gd name="T48" fmla="*/ 8 w 86"/>
                <a:gd name="T49" fmla="*/ 23 h 84"/>
                <a:gd name="T50" fmla="*/ 2 w 86"/>
                <a:gd name="T51" fmla="*/ 30 h 84"/>
                <a:gd name="T52" fmla="*/ 2 w 86"/>
                <a:gd name="T53" fmla="*/ 38 h 84"/>
                <a:gd name="T54" fmla="*/ 0 w 86"/>
                <a:gd name="T55" fmla="*/ 46 h 84"/>
                <a:gd name="T56" fmla="*/ 2 w 86"/>
                <a:gd name="T57" fmla="*/ 55 h 84"/>
                <a:gd name="T58" fmla="*/ 4 w 86"/>
                <a:gd name="T59" fmla="*/ 61 h 84"/>
                <a:gd name="T60" fmla="*/ 10 w 86"/>
                <a:gd name="T61" fmla="*/ 68 h 84"/>
                <a:gd name="T62" fmla="*/ 16 w 86"/>
                <a:gd name="T63" fmla="*/ 74 h 84"/>
                <a:gd name="T64" fmla="*/ 23 w 86"/>
                <a:gd name="T65" fmla="*/ 80 h 84"/>
                <a:gd name="T66" fmla="*/ 23 w 86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4">
                  <a:moveTo>
                    <a:pt x="23" y="80"/>
                  </a:moveTo>
                  <a:lnTo>
                    <a:pt x="31" y="82"/>
                  </a:lnTo>
                  <a:lnTo>
                    <a:pt x="38" y="84"/>
                  </a:lnTo>
                  <a:lnTo>
                    <a:pt x="46" y="84"/>
                  </a:lnTo>
                  <a:lnTo>
                    <a:pt x="56" y="84"/>
                  </a:lnTo>
                  <a:lnTo>
                    <a:pt x="63" y="82"/>
                  </a:lnTo>
                  <a:lnTo>
                    <a:pt x="71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4" y="55"/>
                  </a:lnTo>
                  <a:lnTo>
                    <a:pt x="86" y="48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5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8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5" y="4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8" y="23"/>
                  </a:lnTo>
                  <a:lnTo>
                    <a:pt x="2" y="30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10" y="68"/>
                  </a:lnTo>
                  <a:lnTo>
                    <a:pt x="16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Freeform 36">
              <a:extLst>
                <a:ext uri="{FF2B5EF4-FFF2-40B4-BE49-F238E27FC236}">
                  <a16:creationId xmlns:a16="http://schemas.microsoft.com/office/drawing/2014/main" id="{3FF76D97-65A6-4E47-A474-FC272920C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" y="3016"/>
              <a:ext cx="43" cy="43"/>
            </a:xfrm>
            <a:custGeom>
              <a:avLst/>
              <a:gdLst>
                <a:gd name="T0" fmla="*/ 23 w 85"/>
                <a:gd name="T1" fmla="*/ 82 h 86"/>
                <a:gd name="T2" fmla="*/ 30 w 85"/>
                <a:gd name="T3" fmla="*/ 84 h 86"/>
                <a:gd name="T4" fmla="*/ 38 w 85"/>
                <a:gd name="T5" fmla="*/ 86 h 86"/>
                <a:gd name="T6" fmla="*/ 47 w 85"/>
                <a:gd name="T7" fmla="*/ 86 h 86"/>
                <a:gd name="T8" fmla="*/ 55 w 85"/>
                <a:gd name="T9" fmla="*/ 84 h 86"/>
                <a:gd name="T10" fmla="*/ 62 w 85"/>
                <a:gd name="T11" fmla="*/ 80 h 86"/>
                <a:gd name="T12" fmla="*/ 70 w 85"/>
                <a:gd name="T13" fmla="*/ 76 h 86"/>
                <a:gd name="T14" fmla="*/ 76 w 85"/>
                <a:gd name="T15" fmla="*/ 71 h 86"/>
                <a:gd name="T16" fmla="*/ 83 w 85"/>
                <a:gd name="T17" fmla="*/ 65 h 86"/>
                <a:gd name="T18" fmla="*/ 83 w 85"/>
                <a:gd name="T19" fmla="*/ 55 h 86"/>
                <a:gd name="T20" fmla="*/ 85 w 85"/>
                <a:gd name="T21" fmla="*/ 48 h 86"/>
                <a:gd name="T22" fmla="*/ 85 w 85"/>
                <a:gd name="T23" fmla="*/ 38 h 86"/>
                <a:gd name="T24" fmla="*/ 83 w 85"/>
                <a:gd name="T25" fmla="*/ 31 h 86"/>
                <a:gd name="T26" fmla="*/ 81 w 85"/>
                <a:gd name="T27" fmla="*/ 25 h 86"/>
                <a:gd name="T28" fmla="*/ 76 w 85"/>
                <a:gd name="T29" fmla="*/ 17 h 86"/>
                <a:gd name="T30" fmla="*/ 70 w 85"/>
                <a:gd name="T31" fmla="*/ 10 h 86"/>
                <a:gd name="T32" fmla="*/ 64 w 85"/>
                <a:gd name="T33" fmla="*/ 6 h 86"/>
                <a:gd name="T34" fmla="*/ 55 w 85"/>
                <a:gd name="T35" fmla="*/ 2 h 86"/>
                <a:gd name="T36" fmla="*/ 47 w 85"/>
                <a:gd name="T37" fmla="*/ 0 h 86"/>
                <a:gd name="T38" fmla="*/ 42 w 85"/>
                <a:gd name="T39" fmla="*/ 0 h 86"/>
                <a:gd name="T40" fmla="*/ 34 w 85"/>
                <a:gd name="T41" fmla="*/ 2 h 86"/>
                <a:gd name="T42" fmla="*/ 24 w 85"/>
                <a:gd name="T43" fmla="*/ 4 h 86"/>
                <a:gd name="T44" fmla="*/ 19 w 85"/>
                <a:gd name="T45" fmla="*/ 10 h 86"/>
                <a:gd name="T46" fmla="*/ 11 w 85"/>
                <a:gd name="T47" fmla="*/ 14 h 86"/>
                <a:gd name="T48" fmla="*/ 7 w 85"/>
                <a:gd name="T49" fmla="*/ 21 h 86"/>
                <a:gd name="T50" fmla="*/ 4 w 85"/>
                <a:gd name="T51" fmla="*/ 29 h 86"/>
                <a:gd name="T52" fmla="*/ 2 w 85"/>
                <a:gd name="T53" fmla="*/ 38 h 86"/>
                <a:gd name="T54" fmla="*/ 0 w 85"/>
                <a:gd name="T55" fmla="*/ 46 h 86"/>
                <a:gd name="T56" fmla="*/ 2 w 85"/>
                <a:gd name="T57" fmla="*/ 55 h 86"/>
                <a:gd name="T58" fmla="*/ 4 w 85"/>
                <a:gd name="T59" fmla="*/ 61 h 86"/>
                <a:gd name="T60" fmla="*/ 9 w 85"/>
                <a:gd name="T61" fmla="*/ 69 h 86"/>
                <a:gd name="T62" fmla="*/ 15 w 85"/>
                <a:gd name="T63" fmla="*/ 76 h 86"/>
                <a:gd name="T64" fmla="*/ 23 w 85"/>
                <a:gd name="T65" fmla="*/ 82 h 86"/>
                <a:gd name="T66" fmla="*/ 23 w 85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6">
                  <a:moveTo>
                    <a:pt x="23" y="82"/>
                  </a:moveTo>
                  <a:lnTo>
                    <a:pt x="30" y="84"/>
                  </a:lnTo>
                  <a:lnTo>
                    <a:pt x="38" y="86"/>
                  </a:lnTo>
                  <a:lnTo>
                    <a:pt x="47" y="86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3" y="65"/>
                  </a:lnTo>
                  <a:lnTo>
                    <a:pt x="83" y="55"/>
                  </a:lnTo>
                  <a:lnTo>
                    <a:pt x="85" y="48"/>
                  </a:lnTo>
                  <a:lnTo>
                    <a:pt x="85" y="38"/>
                  </a:lnTo>
                  <a:lnTo>
                    <a:pt x="83" y="31"/>
                  </a:lnTo>
                  <a:lnTo>
                    <a:pt x="81" y="25"/>
                  </a:lnTo>
                  <a:lnTo>
                    <a:pt x="76" y="17"/>
                  </a:lnTo>
                  <a:lnTo>
                    <a:pt x="70" y="10"/>
                  </a:lnTo>
                  <a:lnTo>
                    <a:pt x="64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4"/>
                  </a:lnTo>
                  <a:lnTo>
                    <a:pt x="7" y="21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3" y="82"/>
                  </a:lnTo>
                  <a:lnTo>
                    <a:pt x="23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Freeform 37">
              <a:extLst>
                <a:ext uri="{FF2B5EF4-FFF2-40B4-BE49-F238E27FC236}">
                  <a16:creationId xmlns:a16="http://schemas.microsoft.com/office/drawing/2014/main" id="{404F71C5-697D-7C40-BAD6-873AB36F6D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3151"/>
              <a:ext cx="44" cy="42"/>
            </a:xfrm>
            <a:custGeom>
              <a:avLst/>
              <a:gdLst>
                <a:gd name="T0" fmla="*/ 22 w 87"/>
                <a:gd name="T1" fmla="*/ 80 h 84"/>
                <a:gd name="T2" fmla="*/ 30 w 87"/>
                <a:gd name="T3" fmla="*/ 82 h 84"/>
                <a:gd name="T4" fmla="*/ 38 w 87"/>
                <a:gd name="T5" fmla="*/ 84 h 84"/>
                <a:gd name="T6" fmla="*/ 45 w 87"/>
                <a:gd name="T7" fmla="*/ 84 h 84"/>
                <a:gd name="T8" fmla="*/ 55 w 87"/>
                <a:gd name="T9" fmla="*/ 84 h 84"/>
                <a:gd name="T10" fmla="*/ 62 w 87"/>
                <a:gd name="T11" fmla="*/ 80 h 84"/>
                <a:gd name="T12" fmla="*/ 70 w 87"/>
                <a:gd name="T13" fmla="*/ 76 h 84"/>
                <a:gd name="T14" fmla="*/ 76 w 87"/>
                <a:gd name="T15" fmla="*/ 71 h 84"/>
                <a:gd name="T16" fmla="*/ 81 w 87"/>
                <a:gd name="T17" fmla="*/ 65 h 84"/>
                <a:gd name="T18" fmla="*/ 85 w 87"/>
                <a:gd name="T19" fmla="*/ 55 h 84"/>
                <a:gd name="T20" fmla="*/ 87 w 87"/>
                <a:gd name="T21" fmla="*/ 48 h 84"/>
                <a:gd name="T22" fmla="*/ 85 w 87"/>
                <a:gd name="T23" fmla="*/ 40 h 84"/>
                <a:gd name="T24" fmla="*/ 85 w 87"/>
                <a:gd name="T25" fmla="*/ 33 h 84"/>
                <a:gd name="T26" fmla="*/ 81 w 87"/>
                <a:gd name="T27" fmla="*/ 23 h 84"/>
                <a:gd name="T28" fmla="*/ 78 w 87"/>
                <a:gd name="T29" fmla="*/ 17 h 84"/>
                <a:gd name="T30" fmla="*/ 72 w 87"/>
                <a:gd name="T31" fmla="*/ 12 h 84"/>
                <a:gd name="T32" fmla="*/ 66 w 87"/>
                <a:gd name="T33" fmla="*/ 8 h 84"/>
                <a:gd name="T34" fmla="*/ 57 w 87"/>
                <a:gd name="T35" fmla="*/ 2 h 84"/>
                <a:gd name="T36" fmla="*/ 49 w 87"/>
                <a:gd name="T37" fmla="*/ 0 h 84"/>
                <a:gd name="T38" fmla="*/ 40 w 87"/>
                <a:gd name="T39" fmla="*/ 0 h 84"/>
                <a:gd name="T40" fmla="*/ 32 w 87"/>
                <a:gd name="T41" fmla="*/ 2 h 84"/>
                <a:gd name="T42" fmla="*/ 24 w 87"/>
                <a:gd name="T43" fmla="*/ 4 h 84"/>
                <a:gd name="T44" fmla="*/ 19 w 87"/>
                <a:gd name="T45" fmla="*/ 10 h 84"/>
                <a:gd name="T46" fmla="*/ 11 w 87"/>
                <a:gd name="T47" fmla="*/ 16 h 84"/>
                <a:gd name="T48" fmla="*/ 7 w 87"/>
                <a:gd name="T49" fmla="*/ 23 h 84"/>
                <a:gd name="T50" fmla="*/ 2 w 87"/>
                <a:gd name="T51" fmla="*/ 31 h 84"/>
                <a:gd name="T52" fmla="*/ 2 w 87"/>
                <a:gd name="T53" fmla="*/ 38 h 84"/>
                <a:gd name="T54" fmla="*/ 0 w 87"/>
                <a:gd name="T55" fmla="*/ 46 h 84"/>
                <a:gd name="T56" fmla="*/ 2 w 87"/>
                <a:gd name="T57" fmla="*/ 54 h 84"/>
                <a:gd name="T58" fmla="*/ 5 w 87"/>
                <a:gd name="T59" fmla="*/ 61 h 84"/>
                <a:gd name="T60" fmla="*/ 9 w 87"/>
                <a:gd name="T61" fmla="*/ 69 h 84"/>
                <a:gd name="T62" fmla="*/ 15 w 87"/>
                <a:gd name="T63" fmla="*/ 75 h 84"/>
                <a:gd name="T64" fmla="*/ 22 w 87"/>
                <a:gd name="T65" fmla="*/ 80 h 84"/>
                <a:gd name="T66" fmla="*/ 22 w 87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4">
                  <a:moveTo>
                    <a:pt x="22" y="80"/>
                  </a:moveTo>
                  <a:lnTo>
                    <a:pt x="30" y="82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1" y="65"/>
                  </a:lnTo>
                  <a:lnTo>
                    <a:pt x="85" y="55"/>
                  </a:lnTo>
                  <a:lnTo>
                    <a:pt x="87" y="48"/>
                  </a:lnTo>
                  <a:lnTo>
                    <a:pt x="85" y="40"/>
                  </a:lnTo>
                  <a:lnTo>
                    <a:pt x="85" y="33"/>
                  </a:lnTo>
                  <a:lnTo>
                    <a:pt x="81" y="23"/>
                  </a:lnTo>
                  <a:lnTo>
                    <a:pt x="78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6"/>
                  </a:lnTo>
                  <a:lnTo>
                    <a:pt x="7" y="23"/>
                  </a:lnTo>
                  <a:lnTo>
                    <a:pt x="2" y="31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9" y="69"/>
                  </a:lnTo>
                  <a:lnTo>
                    <a:pt x="15" y="75"/>
                  </a:lnTo>
                  <a:lnTo>
                    <a:pt x="22" y="80"/>
                  </a:lnTo>
                  <a:lnTo>
                    <a:pt x="22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Freeform 38">
              <a:extLst>
                <a:ext uri="{FF2B5EF4-FFF2-40B4-BE49-F238E27FC236}">
                  <a16:creationId xmlns:a16="http://schemas.microsoft.com/office/drawing/2014/main" id="{FBE210E7-41F5-1B48-A983-E4D362BCA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" y="2927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38 w 87"/>
                <a:gd name="T5" fmla="*/ 85 h 85"/>
                <a:gd name="T6" fmla="*/ 45 w 87"/>
                <a:gd name="T7" fmla="*/ 83 h 85"/>
                <a:gd name="T8" fmla="*/ 55 w 87"/>
                <a:gd name="T9" fmla="*/ 83 h 85"/>
                <a:gd name="T10" fmla="*/ 62 w 87"/>
                <a:gd name="T11" fmla="*/ 79 h 85"/>
                <a:gd name="T12" fmla="*/ 70 w 87"/>
                <a:gd name="T13" fmla="*/ 78 h 85"/>
                <a:gd name="T14" fmla="*/ 76 w 87"/>
                <a:gd name="T15" fmla="*/ 72 h 85"/>
                <a:gd name="T16" fmla="*/ 81 w 87"/>
                <a:gd name="T17" fmla="*/ 66 h 85"/>
                <a:gd name="T18" fmla="*/ 83 w 87"/>
                <a:gd name="T19" fmla="*/ 57 h 85"/>
                <a:gd name="T20" fmla="*/ 87 w 87"/>
                <a:gd name="T21" fmla="*/ 49 h 85"/>
                <a:gd name="T22" fmla="*/ 85 w 87"/>
                <a:gd name="T23" fmla="*/ 39 h 85"/>
                <a:gd name="T24" fmla="*/ 85 w 87"/>
                <a:gd name="T25" fmla="*/ 32 h 85"/>
                <a:gd name="T26" fmla="*/ 81 w 87"/>
                <a:gd name="T27" fmla="*/ 24 h 85"/>
                <a:gd name="T28" fmla="*/ 76 w 87"/>
                <a:gd name="T29" fmla="*/ 17 h 85"/>
                <a:gd name="T30" fmla="*/ 70 w 87"/>
                <a:gd name="T31" fmla="*/ 11 h 85"/>
                <a:gd name="T32" fmla="*/ 64 w 87"/>
                <a:gd name="T33" fmla="*/ 5 h 85"/>
                <a:gd name="T34" fmla="*/ 57 w 87"/>
                <a:gd name="T35" fmla="*/ 1 h 85"/>
                <a:gd name="T36" fmla="*/ 47 w 87"/>
                <a:gd name="T37" fmla="*/ 0 h 85"/>
                <a:gd name="T38" fmla="*/ 40 w 87"/>
                <a:gd name="T39" fmla="*/ 0 h 85"/>
                <a:gd name="T40" fmla="*/ 32 w 87"/>
                <a:gd name="T41" fmla="*/ 1 h 85"/>
                <a:gd name="T42" fmla="*/ 24 w 87"/>
                <a:gd name="T43" fmla="*/ 3 h 85"/>
                <a:gd name="T44" fmla="*/ 17 w 87"/>
                <a:gd name="T45" fmla="*/ 7 h 85"/>
                <a:gd name="T46" fmla="*/ 11 w 87"/>
                <a:gd name="T47" fmla="*/ 13 h 85"/>
                <a:gd name="T48" fmla="*/ 5 w 87"/>
                <a:gd name="T49" fmla="*/ 22 h 85"/>
                <a:gd name="T50" fmla="*/ 2 w 87"/>
                <a:gd name="T51" fmla="*/ 30 h 85"/>
                <a:gd name="T52" fmla="*/ 0 w 87"/>
                <a:gd name="T53" fmla="*/ 38 h 85"/>
                <a:gd name="T54" fmla="*/ 0 w 87"/>
                <a:gd name="T55" fmla="*/ 45 h 85"/>
                <a:gd name="T56" fmla="*/ 2 w 87"/>
                <a:gd name="T57" fmla="*/ 55 h 85"/>
                <a:gd name="T58" fmla="*/ 5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38" y="85"/>
                  </a:lnTo>
                  <a:lnTo>
                    <a:pt x="45" y="83"/>
                  </a:lnTo>
                  <a:lnTo>
                    <a:pt x="55" y="83"/>
                  </a:lnTo>
                  <a:lnTo>
                    <a:pt x="62" y="79"/>
                  </a:lnTo>
                  <a:lnTo>
                    <a:pt x="70" y="78"/>
                  </a:lnTo>
                  <a:lnTo>
                    <a:pt x="76" y="72"/>
                  </a:lnTo>
                  <a:lnTo>
                    <a:pt x="81" y="66"/>
                  </a:lnTo>
                  <a:lnTo>
                    <a:pt x="83" y="57"/>
                  </a:lnTo>
                  <a:lnTo>
                    <a:pt x="87" y="49"/>
                  </a:lnTo>
                  <a:lnTo>
                    <a:pt x="85" y="39"/>
                  </a:lnTo>
                  <a:lnTo>
                    <a:pt x="85" y="32"/>
                  </a:lnTo>
                  <a:lnTo>
                    <a:pt x="81" y="24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5" y="22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5" name="Freeform 39">
              <a:extLst>
                <a:ext uri="{FF2B5EF4-FFF2-40B4-BE49-F238E27FC236}">
                  <a16:creationId xmlns:a16="http://schemas.microsoft.com/office/drawing/2014/main" id="{D7359E2A-52F5-BD46-8CD7-0E367C8BE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" y="3049"/>
              <a:ext cx="43" cy="43"/>
            </a:xfrm>
            <a:custGeom>
              <a:avLst/>
              <a:gdLst>
                <a:gd name="T0" fmla="*/ 23 w 87"/>
                <a:gd name="T1" fmla="*/ 80 h 85"/>
                <a:gd name="T2" fmla="*/ 30 w 87"/>
                <a:gd name="T3" fmla="*/ 84 h 85"/>
                <a:gd name="T4" fmla="*/ 38 w 87"/>
                <a:gd name="T5" fmla="*/ 85 h 85"/>
                <a:gd name="T6" fmla="*/ 46 w 87"/>
                <a:gd name="T7" fmla="*/ 85 h 85"/>
                <a:gd name="T8" fmla="*/ 55 w 87"/>
                <a:gd name="T9" fmla="*/ 84 h 85"/>
                <a:gd name="T10" fmla="*/ 63 w 87"/>
                <a:gd name="T11" fmla="*/ 82 h 85"/>
                <a:gd name="T12" fmla="*/ 68 w 87"/>
                <a:gd name="T13" fmla="*/ 78 h 85"/>
                <a:gd name="T14" fmla="*/ 76 w 87"/>
                <a:gd name="T15" fmla="*/ 70 h 85"/>
                <a:gd name="T16" fmla="*/ 82 w 87"/>
                <a:gd name="T17" fmla="*/ 65 h 85"/>
                <a:gd name="T18" fmla="*/ 86 w 87"/>
                <a:gd name="T19" fmla="*/ 55 h 85"/>
                <a:gd name="T20" fmla="*/ 87 w 87"/>
                <a:gd name="T21" fmla="*/ 47 h 85"/>
                <a:gd name="T22" fmla="*/ 86 w 87"/>
                <a:gd name="T23" fmla="*/ 40 h 85"/>
                <a:gd name="T24" fmla="*/ 86 w 87"/>
                <a:gd name="T25" fmla="*/ 32 h 85"/>
                <a:gd name="T26" fmla="*/ 82 w 87"/>
                <a:gd name="T27" fmla="*/ 23 h 85"/>
                <a:gd name="T28" fmla="*/ 78 w 87"/>
                <a:gd name="T29" fmla="*/ 17 h 85"/>
                <a:gd name="T30" fmla="*/ 72 w 87"/>
                <a:gd name="T31" fmla="*/ 9 h 85"/>
                <a:gd name="T32" fmla="*/ 67 w 87"/>
                <a:gd name="T33" fmla="*/ 6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3 h 85"/>
                <a:gd name="T48" fmla="*/ 8 w 87"/>
                <a:gd name="T49" fmla="*/ 21 h 85"/>
                <a:gd name="T50" fmla="*/ 2 w 87"/>
                <a:gd name="T51" fmla="*/ 28 h 85"/>
                <a:gd name="T52" fmla="*/ 2 w 87"/>
                <a:gd name="T53" fmla="*/ 36 h 85"/>
                <a:gd name="T54" fmla="*/ 0 w 87"/>
                <a:gd name="T55" fmla="*/ 44 h 85"/>
                <a:gd name="T56" fmla="*/ 2 w 87"/>
                <a:gd name="T57" fmla="*/ 53 h 85"/>
                <a:gd name="T58" fmla="*/ 6 w 87"/>
                <a:gd name="T59" fmla="*/ 59 h 85"/>
                <a:gd name="T60" fmla="*/ 10 w 87"/>
                <a:gd name="T61" fmla="*/ 66 h 85"/>
                <a:gd name="T62" fmla="*/ 15 w 87"/>
                <a:gd name="T63" fmla="*/ 74 h 85"/>
                <a:gd name="T64" fmla="*/ 23 w 87"/>
                <a:gd name="T65" fmla="*/ 80 h 85"/>
                <a:gd name="T66" fmla="*/ 23 w 87"/>
                <a:gd name="T67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0"/>
                  </a:moveTo>
                  <a:lnTo>
                    <a:pt x="30" y="84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5" y="84"/>
                  </a:lnTo>
                  <a:lnTo>
                    <a:pt x="63" y="82"/>
                  </a:lnTo>
                  <a:lnTo>
                    <a:pt x="68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6" y="55"/>
                  </a:lnTo>
                  <a:lnTo>
                    <a:pt x="87" y="47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3"/>
                  </a:lnTo>
                  <a:lnTo>
                    <a:pt x="78" y="17"/>
                  </a:lnTo>
                  <a:lnTo>
                    <a:pt x="72" y="9"/>
                  </a:lnTo>
                  <a:lnTo>
                    <a:pt x="67" y="6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8" y="21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6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6" name="Freeform 40">
              <a:extLst>
                <a:ext uri="{FF2B5EF4-FFF2-40B4-BE49-F238E27FC236}">
                  <a16:creationId xmlns:a16="http://schemas.microsoft.com/office/drawing/2014/main" id="{5722A9D9-D6CB-8149-B37C-B1C1BD418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3184"/>
              <a:ext cx="42" cy="43"/>
            </a:xfrm>
            <a:custGeom>
              <a:avLst/>
              <a:gdLst>
                <a:gd name="T0" fmla="*/ 21 w 83"/>
                <a:gd name="T1" fmla="*/ 82 h 85"/>
                <a:gd name="T2" fmla="*/ 28 w 83"/>
                <a:gd name="T3" fmla="*/ 84 h 85"/>
                <a:gd name="T4" fmla="*/ 36 w 83"/>
                <a:gd name="T5" fmla="*/ 85 h 85"/>
                <a:gd name="T6" fmla="*/ 44 w 83"/>
                <a:gd name="T7" fmla="*/ 84 h 85"/>
                <a:gd name="T8" fmla="*/ 53 w 83"/>
                <a:gd name="T9" fmla="*/ 84 h 85"/>
                <a:gd name="T10" fmla="*/ 59 w 83"/>
                <a:gd name="T11" fmla="*/ 80 h 85"/>
                <a:gd name="T12" fmla="*/ 66 w 83"/>
                <a:gd name="T13" fmla="*/ 76 h 85"/>
                <a:gd name="T14" fmla="*/ 74 w 83"/>
                <a:gd name="T15" fmla="*/ 70 h 85"/>
                <a:gd name="T16" fmla="*/ 80 w 83"/>
                <a:gd name="T17" fmla="*/ 65 h 85"/>
                <a:gd name="T18" fmla="*/ 82 w 83"/>
                <a:gd name="T19" fmla="*/ 57 h 85"/>
                <a:gd name="T20" fmla="*/ 83 w 83"/>
                <a:gd name="T21" fmla="*/ 47 h 85"/>
                <a:gd name="T22" fmla="*/ 83 w 83"/>
                <a:gd name="T23" fmla="*/ 40 h 85"/>
                <a:gd name="T24" fmla="*/ 83 w 83"/>
                <a:gd name="T25" fmla="*/ 32 h 85"/>
                <a:gd name="T26" fmla="*/ 82 w 83"/>
                <a:gd name="T27" fmla="*/ 25 h 85"/>
                <a:gd name="T28" fmla="*/ 76 w 83"/>
                <a:gd name="T29" fmla="*/ 17 h 85"/>
                <a:gd name="T30" fmla="*/ 70 w 83"/>
                <a:gd name="T31" fmla="*/ 11 h 85"/>
                <a:gd name="T32" fmla="*/ 63 w 83"/>
                <a:gd name="T33" fmla="*/ 6 h 85"/>
                <a:gd name="T34" fmla="*/ 55 w 83"/>
                <a:gd name="T35" fmla="*/ 2 h 85"/>
                <a:gd name="T36" fmla="*/ 47 w 83"/>
                <a:gd name="T37" fmla="*/ 0 h 85"/>
                <a:gd name="T38" fmla="*/ 40 w 83"/>
                <a:gd name="T39" fmla="*/ 0 h 85"/>
                <a:gd name="T40" fmla="*/ 32 w 83"/>
                <a:gd name="T41" fmla="*/ 2 h 85"/>
                <a:gd name="T42" fmla="*/ 23 w 83"/>
                <a:gd name="T43" fmla="*/ 4 h 85"/>
                <a:gd name="T44" fmla="*/ 15 w 83"/>
                <a:gd name="T45" fmla="*/ 8 h 85"/>
                <a:gd name="T46" fmla="*/ 9 w 83"/>
                <a:gd name="T47" fmla="*/ 13 h 85"/>
                <a:gd name="T48" fmla="*/ 4 w 83"/>
                <a:gd name="T49" fmla="*/ 23 h 85"/>
                <a:gd name="T50" fmla="*/ 2 w 83"/>
                <a:gd name="T51" fmla="*/ 28 h 85"/>
                <a:gd name="T52" fmla="*/ 0 w 83"/>
                <a:gd name="T53" fmla="*/ 38 h 85"/>
                <a:gd name="T54" fmla="*/ 0 w 83"/>
                <a:gd name="T55" fmla="*/ 46 h 85"/>
                <a:gd name="T56" fmla="*/ 2 w 83"/>
                <a:gd name="T57" fmla="*/ 55 h 85"/>
                <a:gd name="T58" fmla="*/ 4 w 83"/>
                <a:gd name="T59" fmla="*/ 61 h 85"/>
                <a:gd name="T60" fmla="*/ 7 w 83"/>
                <a:gd name="T61" fmla="*/ 68 h 85"/>
                <a:gd name="T62" fmla="*/ 13 w 83"/>
                <a:gd name="T63" fmla="*/ 76 h 85"/>
                <a:gd name="T64" fmla="*/ 21 w 83"/>
                <a:gd name="T65" fmla="*/ 82 h 85"/>
                <a:gd name="T66" fmla="*/ 21 w 83"/>
                <a:gd name="T67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5">
                  <a:moveTo>
                    <a:pt x="21" y="82"/>
                  </a:moveTo>
                  <a:lnTo>
                    <a:pt x="28" y="84"/>
                  </a:lnTo>
                  <a:lnTo>
                    <a:pt x="36" y="85"/>
                  </a:lnTo>
                  <a:lnTo>
                    <a:pt x="44" y="84"/>
                  </a:lnTo>
                  <a:lnTo>
                    <a:pt x="53" y="84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5"/>
                  </a:lnTo>
                  <a:lnTo>
                    <a:pt x="82" y="57"/>
                  </a:lnTo>
                  <a:lnTo>
                    <a:pt x="83" y="47"/>
                  </a:lnTo>
                  <a:lnTo>
                    <a:pt x="83" y="40"/>
                  </a:lnTo>
                  <a:lnTo>
                    <a:pt x="83" y="32"/>
                  </a:lnTo>
                  <a:lnTo>
                    <a:pt x="82" y="25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3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4"/>
                  </a:lnTo>
                  <a:lnTo>
                    <a:pt x="15" y="8"/>
                  </a:lnTo>
                  <a:lnTo>
                    <a:pt x="9" y="13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7" y="68"/>
                  </a:lnTo>
                  <a:lnTo>
                    <a:pt x="13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" name="Freeform 41">
              <a:extLst>
                <a:ext uri="{FF2B5EF4-FFF2-40B4-BE49-F238E27FC236}">
                  <a16:creationId xmlns:a16="http://schemas.microsoft.com/office/drawing/2014/main" id="{DC1EC3D0-836A-FA44-8BF2-D3F43AE37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3184"/>
              <a:ext cx="381" cy="236"/>
            </a:xfrm>
            <a:custGeom>
              <a:avLst/>
              <a:gdLst>
                <a:gd name="T0" fmla="*/ 28 w 760"/>
                <a:gd name="T1" fmla="*/ 4 h 472"/>
                <a:gd name="T2" fmla="*/ 19 w 760"/>
                <a:gd name="T3" fmla="*/ 19 h 472"/>
                <a:gd name="T4" fmla="*/ 11 w 760"/>
                <a:gd name="T5" fmla="*/ 36 h 472"/>
                <a:gd name="T6" fmla="*/ 8 w 760"/>
                <a:gd name="T7" fmla="*/ 55 h 472"/>
                <a:gd name="T8" fmla="*/ 2 w 760"/>
                <a:gd name="T9" fmla="*/ 80 h 472"/>
                <a:gd name="T10" fmla="*/ 0 w 760"/>
                <a:gd name="T11" fmla="*/ 110 h 472"/>
                <a:gd name="T12" fmla="*/ 0 w 760"/>
                <a:gd name="T13" fmla="*/ 131 h 472"/>
                <a:gd name="T14" fmla="*/ 0 w 760"/>
                <a:gd name="T15" fmla="*/ 152 h 472"/>
                <a:gd name="T16" fmla="*/ 0 w 760"/>
                <a:gd name="T17" fmla="*/ 171 h 472"/>
                <a:gd name="T18" fmla="*/ 2 w 760"/>
                <a:gd name="T19" fmla="*/ 190 h 472"/>
                <a:gd name="T20" fmla="*/ 2 w 760"/>
                <a:gd name="T21" fmla="*/ 211 h 472"/>
                <a:gd name="T22" fmla="*/ 6 w 760"/>
                <a:gd name="T23" fmla="*/ 232 h 472"/>
                <a:gd name="T24" fmla="*/ 8 w 760"/>
                <a:gd name="T25" fmla="*/ 253 h 472"/>
                <a:gd name="T26" fmla="*/ 9 w 760"/>
                <a:gd name="T27" fmla="*/ 274 h 472"/>
                <a:gd name="T28" fmla="*/ 11 w 760"/>
                <a:gd name="T29" fmla="*/ 295 h 472"/>
                <a:gd name="T30" fmla="*/ 15 w 760"/>
                <a:gd name="T31" fmla="*/ 316 h 472"/>
                <a:gd name="T32" fmla="*/ 21 w 760"/>
                <a:gd name="T33" fmla="*/ 335 h 472"/>
                <a:gd name="T34" fmla="*/ 25 w 760"/>
                <a:gd name="T35" fmla="*/ 352 h 472"/>
                <a:gd name="T36" fmla="*/ 34 w 760"/>
                <a:gd name="T37" fmla="*/ 382 h 472"/>
                <a:gd name="T38" fmla="*/ 44 w 760"/>
                <a:gd name="T39" fmla="*/ 409 h 472"/>
                <a:gd name="T40" fmla="*/ 57 w 760"/>
                <a:gd name="T41" fmla="*/ 430 h 472"/>
                <a:gd name="T42" fmla="*/ 72 w 760"/>
                <a:gd name="T43" fmla="*/ 445 h 472"/>
                <a:gd name="T44" fmla="*/ 93 w 760"/>
                <a:gd name="T45" fmla="*/ 456 h 472"/>
                <a:gd name="T46" fmla="*/ 114 w 760"/>
                <a:gd name="T47" fmla="*/ 466 h 472"/>
                <a:gd name="T48" fmla="*/ 142 w 760"/>
                <a:gd name="T49" fmla="*/ 470 h 472"/>
                <a:gd name="T50" fmla="*/ 173 w 760"/>
                <a:gd name="T51" fmla="*/ 472 h 472"/>
                <a:gd name="T52" fmla="*/ 192 w 760"/>
                <a:gd name="T53" fmla="*/ 472 h 472"/>
                <a:gd name="T54" fmla="*/ 211 w 760"/>
                <a:gd name="T55" fmla="*/ 472 h 472"/>
                <a:gd name="T56" fmla="*/ 234 w 760"/>
                <a:gd name="T57" fmla="*/ 472 h 472"/>
                <a:gd name="T58" fmla="*/ 258 w 760"/>
                <a:gd name="T59" fmla="*/ 470 h 472"/>
                <a:gd name="T60" fmla="*/ 283 w 760"/>
                <a:gd name="T61" fmla="*/ 468 h 472"/>
                <a:gd name="T62" fmla="*/ 310 w 760"/>
                <a:gd name="T63" fmla="*/ 466 h 472"/>
                <a:gd name="T64" fmla="*/ 336 w 760"/>
                <a:gd name="T65" fmla="*/ 466 h 472"/>
                <a:gd name="T66" fmla="*/ 365 w 760"/>
                <a:gd name="T67" fmla="*/ 464 h 472"/>
                <a:gd name="T68" fmla="*/ 393 w 760"/>
                <a:gd name="T69" fmla="*/ 462 h 472"/>
                <a:gd name="T70" fmla="*/ 422 w 760"/>
                <a:gd name="T71" fmla="*/ 458 h 472"/>
                <a:gd name="T72" fmla="*/ 450 w 760"/>
                <a:gd name="T73" fmla="*/ 456 h 472"/>
                <a:gd name="T74" fmla="*/ 479 w 760"/>
                <a:gd name="T75" fmla="*/ 454 h 472"/>
                <a:gd name="T76" fmla="*/ 507 w 760"/>
                <a:gd name="T77" fmla="*/ 451 h 472"/>
                <a:gd name="T78" fmla="*/ 534 w 760"/>
                <a:gd name="T79" fmla="*/ 447 h 472"/>
                <a:gd name="T80" fmla="*/ 561 w 760"/>
                <a:gd name="T81" fmla="*/ 443 h 472"/>
                <a:gd name="T82" fmla="*/ 585 w 760"/>
                <a:gd name="T83" fmla="*/ 437 h 472"/>
                <a:gd name="T84" fmla="*/ 608 w 760"/>
                <a:gd name="T85" fmla="*/ 433 h 472"/>
                <a:gd name="T86" fmla="*/ 631 w 760"/>
                <a:gd name="T87" fmla="*/ 428 h 472"/>
                <a:gd name="T88" fmla="*/ 656 w 760"/>
                <a:gd name="T89" fmla="*/ 420 h 472"/>
                <a:gd name="T90" fmla="*/ 688 w 760"/>
                <a:gd name="T91" fmla="*/ 407 h 472"/>
                <a:gd name="T92" fmla="*/ 713 w 760"/>
                <a:gd name="T93" fmla="*/ 394 h 472"/>
                <a:gd name="T94" fmla="*/ 735 w 760"/>
                <a:gd name="T95" fmla="*/ 378 h 472"/>
                <a:gd name="T96" fmla="*/ 752 w 760"/>
                <a:gd name="T97" fmla="*/ 356 h 472"/>
                <a:gd name="T98" fmla="*/ 122 w 760"/>
                <a:gd name="T99" fmla="*/ 27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0" h="472">
                  <a:moveTo>
                    <a:pt x="36" y="0"/>
                  </a:moveTo>
                  <a:lnTo>
                    <a:pt x="34" y="0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7" y="6"/>
                  </a:lnTo>
                  <a:lnTo>
                    <a:pt x="25" y="9"/>
                  </a:lnTo>
                  <a:lnTo>
                    <a:pt x="23" y="15"/>
                  </a:lnTo>
                  <a:lnTo>
                    <a:pt x="19" y="19"/>
                  </a:lnTo>
                  <a:lnTo>
                    <a:pt x="15" y="25"/>
                  </a:lnTo>
                  <a:lnTo>
                    <a:pt x="15" y="28"/>
                  </a:lnTo>
                  <a:lnTo>
                    <a:pt x="13" y="32"/>
                  </a:lnTo>
                  <a:lnTo>
                    <a:pt x="11" y="36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9" y="49"/>
                  </a:lnTo>
                  <a:lnTo>
                    <a:pt x="8" y="55"/>
                  </a:lnTo>
                  <a:lnTo>
                    <a:pt x="6" y="61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2" y="95"/>
                  </a:lnTo>
                  <a:lnTo>
                    <a:pt x="2" y="101"/>
                  </a:lnTo>
                  <a:lnTo>
                    <a:pt x="0" y="110"/>
                  </a:lnTo>
                  <a:lnTo>
                    <a:pt x="0" y="118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81"/>
                  </a:lnTo>
                  <a:lnTo>
                    <a:pt x="2" y="184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2" y="201"/>
                  </a:lnTo>
                  <a:lnTo>
                    <a:pt x="2" y="205"/>
                  </a:lnTo>
                  <a:lnTo>
                    <a:pt x="2" y="211"/>
                  </a:lnTo>
                  <a:lnTo>
                    <a:pt x="4" y="217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6" y="243"/>
                  </a:lnTo>
                  <a:lnTo>
                    <a:pt x="6" y="249"/>
                  </a:lnTo>
                  <a:lnTo>
                    <a:pt x="8" y="253"/>
                  </a:lnTo>
                  <a:lnTo>
                    <a:pt x="8" y="259"/>
                  </a:lnTo>
                  <a:lnTo>
                    <a:pt x="8" y="264"/>
                  </a:lnTo>
                  <a:lnTo>
                    <a:pt x="9" y="268"/>
                  </a:lnTo>
                  <a:lnTo>
                    <a:pt x="9" y="274"/>
                  </a:lnTo>
                  <a:lnTo>
                    <a:pt x="9" y="279"/>
                  </a:lnTo>
                  <a:lnTo>
                    <a:pt x="9" y="285"/>
                  </a:lnTo>
                  <a:lnTo>
                    <a:pt x="11" y="289"/>
                  </a:lnTo>
                  <a:lnTo>
                    <a:pt x="11" y="295"/>
                  </a:lnTo>
                  <a:lnTo>
                    <a:pt x="13" y="300"/>
                  </a:lnTo>
                  <a:lnTo>
                    <a:pt x="15" y="304"/>
                  </a:lnTo>
                  <a:lnTo>
                    <a:pt x="15" y="310"/>
                  </a:lnTo>
                  <a:lnTo>
                    <a:pt x="15" y="316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9" y="329"/>
                  </a:lnTo>
                  <a:lnTo>
                    <a:pt x="21" y="335"/>
                  </a:lnTo>
                  <a:lnTo>
                    <a:pt x="21" y="340"/>
                  </a:lnTo>
                  <a:lnTo>
                    <a:pt x="21" y="344"/>
                  </a:lnTo>
                  <a:lnTo>
                    <a:pt x="23" y="348"/>
                  </a:lnTo>
                  <a:lnTo>
                    <a:pt x="25" y="352"/>
                  </a:lnTo>
                  <a:lnTo>
                    <a:pt x="27" y="357"/>
                  </a:lnTo>
                  <a:lnTo>
                    <a:pt x="28" y="365"/>
                  </a:lnTo>
                  <a:lnTo>
                    <a:pt x="30" y="375"/>
                  </a:lnTo>
                  <a:lnTo>
                    <a:pt x="34" y="382"/>
                  </a:lnTo>
                  <a:lnTo>
                    <a:pt x="36" y="390"/>
                  </a:lnTo>
                  <a:lnTo>
                    <a:pt x="38" y="395"/>
                  </a:lnTo>
                  <a:lnTo>
                    <a:pt x="42" y="403"/>
                  </a:lnTo>
                  <a:lnTo>
                    <a:pt x="44" y="409"/>
                  </a:lnTo>
                  <a:lnTo>
                    <a:pt x="47" y="414"/>
                  </a:lnTo>
                  <a:lnTo>
                    <a:pt x="49" y="420"/>
                  </a:lnTo>
                  <a:lnTo>
                    <a:pt x="53" y="424"/>
                  </a:lnTo>
                  <a:lnTo>
                    <a:pt x="57" y="430"/>
                  </a:lnTo>
                  <a:lnTo>
                    <a:pt x="61" y="435"/>
                  </a:lnTo>
                  <a:lnTo>
                    <a:pt x="65" y="437"/>
                  </a:lnTo>
                  <a:lnTo>
                    <a:pt x="68" y="441"/>
                  </a:lnTo>
                  <a:lnTo>
                    <a:pt x="72" y="445"/>
                  </a:lnTo>
                  <a:lnTo>
                    <a:pt x="78" y="449"/>
                  </a:lnTo>
                  <a:lnTo>
                    <a:pt x="82" y="453"/>
                  </a:lnTo>
                  <a:lnTo>
                    <a:pt x="85" y="454"/>
                  </a:lnTo>
                  <a:lnTo>
                    <a:pt x="93" y="456"/>
                  </a:lnTo>
                  <a:lnTo>
                    <a:pt x="99" y="460"/>
                  </a:lnTo>
                  <a:lnTo>
                    <a:pt x="103" y="462"/>
                  </a:lnTo>
                  <a:lnTo>
                    <a:pt x="108" y="464"/>
                  </a:lnTo>
                  <a:lnTo>
                    <a:pt x="114" y="466"/>
                  </a:lnTo>
                  <a:lnTo>
                    <a:pt x="122" y="466"/>
                  </a:lnTo>
                  <a:lnTo>
                    <a:pt x="127" y="468"/>
                  </a:lnTo>
                  <a:lnTo>
                    <a:pt x="135" y="468"/>
                  </a:lnTo>
                  <a:lnTo>
                    <a:pt x="142" y="470"/>
                  </a:lnTo>
                  <a:lnTo>
                    <a:pt x="152" y="472"/>
                  </a:lnTo>
                  <a:lnTo>
                    <a:pt x="160" y="472"/>
                  </a:lnTo>
                  <a:lnTo>
                    <a:pt x="169" y="472"/>
                  </a:lnTo>
                  <a:lnTo>
                    <a:pt x="173" y="472"/>
                  </a:lnTo>
                  <a:lnTo>
                    <a:pt x="177" y="472"/>
                  </a:lnTo>
                  <a:lnTo>
                    <a:pt x="182" y="472"/>
                  </a:lnTo>
                  <a:lnTo>
                    <a:pt x="186" y="472"/>
                  </a:lnTo>
                  <a:lnTo>
                    <a:pt x="192" y="472"/>
                  </a:lnTo>
                  <a:lnTo>
                    <a:pt x="198" y="472"/>
                  </a:lnTo>
                  <a:lnTo>
                    <a:pt x="201" y="472"/>
                  </a:lnTo>
                  <a:lnTo>
                    <a:pt x="207" y="472"/>
                  </a:lnTo>
                  <a:lnTo>
                    <a:pt x="211" y="472"/>
                  </a:lnTo>
                  <a:lnTo>
                    <a:pt x="217" y="472"/>
                  </a:lnTo>
                  <a:lnTo>
                    <a:pt x="222" y="472"/>
                  </a:lnTo>
                  <a:lnTo>
                    <a:pt x="230" y="472"/>
                  </a:lnTo>
                  <a:lnTo>
                    <a:pt x="234" y="472"/>
                  </a:lnTo>
                  <a:lnTo>
                    <a:pt x="241" y="472"/>
                  </a:lnTo>
                  <a:lnTo>
                    <a:pt x="247" y="470"/>
                  </a:lnTo>
                  <a:lnTo>
                    <a:pt x="253" y="470"/>
                  </a:lnTo>
                  <a:lnTo>
                    <a:pt x="258" y="470"/>
                  </a:lnTo>
                  <a:lnTo>
                    <a:pt x="264" y="470"/>
                  </a:lnTo>
                  <a:lnTo>
                    <a:pt x="270" y="470"/>
                  </a:lnTo>
                  <a:lnTo>
                    <a:pt x="277" y="470"/>
                  </a:lnTo>
                  <a:lnTo>
                    <a:pt x="283" y="468"/>
                  </a:lnTo>
                  <a:lnTo>
                    <a:pt x="289" y="468"/>
                  </a:lnTo>
                  <a:lnTo>
                    <a:pt x="294" y="468"/>
                  </a:lnTo>
                  <a:lnTo>
                    <a:pt x="302" y="468"/>
                  </a:lnTo>
                  <a:lnTo>
                    <a:pt x="310" y="466"/>
                  </a:lnTo>
                  <a:lnTo>
                    <a:pt x="315" y="466"/>
                  </a:lnTo>
                  <a:lnTo>
                    <a:pt x="323" y="466"/>
                  </a:lnTo>
                  <a:lnTo>
                    <a:pt x="329" y="466"/>
                  </a:lnTo>
                  <a:lnTo>
                    <a:pt x="336" y="466"/>
                  </a:lnTo>
                  <a:lnTo>
                    <a:pt x="342" y="466"/>
                  </a:lnTo>
                  <a:lnTo>
                    <a:pt x="350" y="464"/>
                  </a:lnTo>
                  <a:lnTo>
                    <a:pt x="357" y="464"/>
                  </a:lnTo>
                  <a:lnTo>
                    <a:pt x="365" y="464"/>
                  </a:lnTo>
                  <a:lnTo>
                    <a:pt x="370" y="464"/>
                  </a:lnTo>
                  <a:lnTo>
                    <a:pt x="378" y="462"/>
                  </a:lnTo>
                  <a:lnTo>
                    <a:pt x="386" y="462"/>
                  </a:lnTo>
                  <a:lnTo>
                    <a:pt x="393" y="462"/>
                  </a:lnTo>
                  <a:lnTo>
                    <a:pt x="401" y="460"/>
                  </a:lnTo>
                  <a:lnTo>
                    <a:pt x="407" y="460"/>
                  </a:lnTo>
                  <a:lnTo>
                    <a:pt x="414" y="460"/>
                  </a:lnTo>
                  <a:lnTo>
                    <a:pt x="422" y="458"/>
                  </a:lnTo>
                  <a:lnTo>
                    <a:pt x="429" y="458"/>
                  </a:lnTo>
                  <a:lnTo>
                    <a:pt x="437" y="458"/>
                  </a:lnTo>
                  <a:lnTo>
                    <a:pt x="445" y="458"/>
                  </a:lnTo>
                  <a:lnTo>
                    <a:pt x="450" y="456"/>
                  </a:lnTo>
                  <a:lnTo>
                    <a:pt x="458" y="456"/>
                  </a:lnTo>
                  <a:lnTo>
                    <a:pt x="466" y="454"/>
                  </a:lnTo>
                  <a:lnTo>
                    <a:pt x="471" y="454"/>
                  </a:lnTo>
                  <a:lnTo>
                    <a:pt x="479" y="454"/>
                  </a:lnTo>
                  <a:lnTo>
                    <a:pt x="486" y="453"/>
                  </a:lnTo>
                  <a:lnTo>
                    <a:pt x="494" y="453"/>
                  </a:lnTo>
                  <a:lnTo>
                    <a:pt x="502" y="453"/>
                  </a:lnTo>
                  <a:lnTo>
                    <a:pt x="507" y="451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28" y="447"/>
                  </a:lnTo>
                  <a:lnTo>
                    <a:pt x="534" y="447"/>
                  </a:lnTo>
                  <a:lnTo>
                    <a:pt x="542" y="447"/>
                  </a:lnTo>
                  <a:lnTo>
                    <a:pt x="547" y="445"/>
                  </a:lnTo>
                  <a:lnTo>
                    <a:pt x="555" y="445"/>
                  </a:lnTo>
                  <a:lnTo>
                    <a:pt x="561" y="443"/>
                  </a:lnTo>
                  <a:lnTo>
                    <a:pt x="566" y="441"/>
                  </a:lnTo>
                  <a:lnTo>
                    <a:pt x="572" y="441"/>
                  </a:lnTo>
                  <a:lnTo>
                    <a:pt x="580" y="439"/>
                  </a:lnTo>
                  <a:lnTo>
                    <a:pt x="585" y="437"/>
                  </a:lnTo>
                  <a:lnTo>
                    <a:pt x="591" y="437"/>
                  </a:lnTo>
                  <a:lnTo>
                    <a:pt x="597" y="435"/>
                  </a:lnTo>
                  <a:lnTo>
                    <a:pt x="604" y="435"/>
                  </a:lnTo>
                  <a:lnTo>
                    <a:pt x="608" y="433"/>
                  </a:lnTo>
                  <a:lnTo>
                    <a:pt x="614" y="432"/>
                  </a:lnTo>
                  <a:lnTo>
                    <a:pt x="619" y="430"/>
                  </a:lnTo>
                  <a:lnTo>
                    <a:pt x="625" y="430"/>
                  </a:lnTo>
                  <a:lnTo>
                    <a:pt x="631" y="428"/>
                  </a:lnTo>
                  <a:lnTo>
                    <a:pt x="637" y="428"/>
                  </a:lnTo>
                  <a:lnTo>
                    <a:pt x="642" y="426"/>
                  </a:lnTo>
                  <a:lnTo>
                    <a:pt x="648" y="424"/>
                  </a:lnTo>
                  <a:lnTo>
                    <a:pt x="656" y="420"/>
                  </a:lnTo>
                  <a:lnTo>
                    <a:pt x="665" y="418"/>
                  </a:lnTo>
                  <a:lnTo>
                    <a:pt x="673" y="414"/>
                  </a:lnTo>
                  <a:lnTo>
                    <a:pt x="680" y="413"/>
                  </a:lnTo>
                  <a:lnTo>
                    <a:pt x="688" y="407"/>
                  </a:lnTo>
                  <a:lnTo>
                    <a:pt x="695" y="405"/>
                  </a:lnTo>
                  <a:lnTo>
                    <a:pt x="701" y="401"/>
                  </a:lnTo>
                  <a:lnTo>
                    <a:pt x="709" y="399"/>
                  </a:lnTo>
                  <a:lnTo>
                    <a:pt x="713" y="394"/>
                  </a:lnTo>
                  <a:lnTo>
                    <a:pt x="718" y="392"/>
                  </a:lnTo>
                  <a:lnTo>
                    <a:pt x="722" y="388"/>
                  </a:lnTo>
                  <a:lnTo>
                    <a:pt x="728" y="384"/>
                  </a:lnTo>
                  <a:lnTo>
                    <a:pt x="735" y="378"/>
                  </a:lnTo>
                  <a:lnTo>
                    <a:pt x="741" y="373"/>
                  </a:lnTo>
                  <a:lnTo>
                    <a:pt x="745" y="365"/>
                  </a:lnTo>
                  <a:lnTo>
                    <a:pt x="751" y="361"/>
                  </a:lnTo>
                  <a:lnTo>
                    <a:pt x="752" y="356"/>
                  </a:lnTo>
                  <a:lnTo>
                    <a:pt x="756" y="352"/>
                  </a:lnTo>
                  <a:lnTo>
                    <a:pt x="758" y="346"/>
                  </a:lnTo>
                  <a:lnTo>
                    <a:pt x="760" y="344"/>
                  </a:lnTo>
                  <a:lnTo>
                    <a:pt x="122" y="278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Freeform 42">
              <a:extLst>
                <a:ext uri="{FF2B5EF4-FFF2-40B4-BE49-F238E27FC236}">
                  <a16:creationId xmlns:a16="http://schemas.microsoft.com/office/drawing/2014/main" id="{CFEDD287-6AB1-104C-BF78-00E744AFCB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3144"/>
              <a:ext cx="378" cy="249"/>
            </a:xfrm>
            <a:custGeom>
              <a:avLst/>
              <a:gdLst>
                <a:gd name="T0" fmla="*/ 374 w 756"/>
                <a:gd name="T1" fmla="*/ 8 h 498"/>
                <a:gd name="T2" fmla="*/ 410 w 756"/>
                <a:gd name="T3" fmla="*/ 8 h 498"/>
                <a:gd name="T4" fmla="*/ 446 w 756"/>
                <a:gd name="T5" fmla="*/ 6 h 498"/>
                <a:gd name="T6" fmla="*/ 479 w 756"/>
                <a:gd name="T7" fmla="*/ 4 h 498"/>
                <a:gd name="T8" fmla="*/ 509 w 756"/>
                <a:gd name="T9" fmla="*/ 2 h 498"/>
                <a:gd name="T10" fmla="*/ 539 w 756"/>
                <a:gd name="T11" fmla="*/ 0 h 498"/>
                <a:gd name="T12" fmla="*/ 566 w 756"/>
                <a:gd name="T13" fmla="*/ 0 h 498"/>
                <a:gd name="T14" fmla="*/ 594 w 756"/>
                <a:gd name="T15" fmla="*/ 0 h 498"/>
                <a:gd name="T16" fmla="*/ 629 w 756"/>
                <a:gd name="T17" fmla="*/ 4 h 498"/>
                <a:gd name="T18" fmla="*/ 665 w 756"/>
                <a:gd name="T19" fmla="*/ 15 h 498"/>
                <a:gd name="T20" fmla="*/ 705 w 756"/>
                <a:gd name="T21" fmla="*/ 36 h 498"/>
                <a:gd name="T22" fmla="*/ 733 w 756"/>
                <a:gd name="T23" fmla="*/ 70 h 498"/>
                <a:gd name="T24" fmla="*/ 746 w 756"/>
                <a:gd name="T25" fmla="*/ 116 h 498"/>
                <a:gd name="T26" fmla="*/ 750 w 756"/>
                <a:gd name="T27" fmla="*/ 167 h 498"/>
                <a:gd name="T28" fmla="*/ 752 w 756"/>
                <a:gd name="T29" fmla="*/ 207 h 498"/>
                <a:gd name="T30" fmla="*/ 752 w 756"/>
                <a:gd name="T31" fmla="*/ 242 h 498"/>
                <a:gd name="T32" fmla="*/ 754 w 756"/>
                <a:gd name="T33" fmla="*/ 285 h 498"/>
                <a:gd name="T34" fmla="*/ 756 w 756"/>
                <a:gd name="T35" fmla="*/ 333 h 498"/>
                <a:gd name="T36" fmla="*/ 756 w 756"/>
                <a:gd name="T37" fmla="*/ 375 h 498"/>
                <a:gd name="T38" fmla="*/ 748 w 756"/>
                <a:gd name="T39" fmla="*/ 413 h 498"/>
                <a:gd name="T40" fmla="*/ 729 w 756"/>
                <a:gd name="T41" fmla="*/ 441 h 498"/>
                <a:gd name="T42" fmla="*/ 695 w 756"/>
                <a:gd name="T43" fmla="*/ 460 h 498"/>
                <a:gd name="T44" fmla="*/ 653 w 756"/>
                <a:gd name="T45" fmla="*/ 470 h 498"/>
                <a:gd name="T46" fmla="*/ 625 w 756"/>
                <a:gd name="T47" fmla="*/ 472 h 498"/>
                <a:gd name="T48" fmla="*/ 594 w 756"/>
                <a:gd name="T49" fmla="*/ 476 h 498"/>
                <a:gd name="T50" fmla="*/ 564 w 756"/>
                <a:gd name="T51" fmla="*/ 476 h 498"/>
                <a:gd name="T52" fmla="*/ 528 w 756"/>
                <a:gd name="T53" fmla="*/ 477 h 498"/>
                <a:gd name="T54" fmla="*/ 494 w 756"/>
                <a:gd name="T55" fmla="*/ 477 h 498"/>
                <a:gd name="T56" fmla="*/ 458 w 756"/>
                <a:gd name="T57" fmla="*/ 479 h 498"/>
                <a:gd name="T58" fmla="*/ 422 w 756"/>
                <a:gd name="T59" fmla="*/ 479 h 498"/>
                <a:gd name="T60" fmla="*/ 385 w 756"/>
                <a:gd name="T61" fmla="*/ 483 h 498"/>
                <a:gd name="T62" fmla="*/ 347 w 756"/>
                <a:gd name="T63" fmla="*/ 483 h 498"/>
                <a:gd name="T64" fmla="*/ 309 w 756"/>
                <a:gd name="T65" fmla="*/ 485 h 498"/>
                <a:gd name="T66" fmla="*/ 269 w 756"/>
                <a:gd name="T67" fmla="*/ 489 h 498"/>
                <a:gd name="T68" fmla="*/ 233 w 756"/>
                <a:gd name="T69" fmla="*/ 493 h 498"/>
                <a:gd name="T70" fmla="*/ 197 w 756"/>
                <a:gd name="T71" fmla="*/ 496 h 498"/>
                <a:gd name="T72" fmla="*/ 163 w 756"/>
                <a:gd name="T73" fmla="*/ 498 h 498"/>
                <a:gd name="T74" fmla="*/ 133 w 756"/>
                <a:gd name="T75" fmla="*/ 498 h 498"/>
                <a:gd name="T76" fmla="*/ 102 w 756"/>
                <a:gd name="T77" fmla="*/ 496 h 498"/>
                <a:gd name="T78" fmla="*/ 64 w 756"/>
                <a:gd name="T79" fmla="*/ 485 h 498"/>
                <a:gd name="T80" fmla="*/ 43 w 756"/>
                <a:gd name="T81" fmla="*/ 451 h 498"/>
                <a:gd name="T82" fmla="*/ 34 w 756"/>
                <a:gd name="T83" fmla="*/ 418 h 498"/>
                <a:gd name="T84" fmla="*/ 30 w 756"/>
                <a:gd name="T85" fmla="*/ 379 h 498"/>
                <a:gd name="T86" fmla="*/ 26 w 756"/>
                <a:gd name="T87" fmla="*/ 335 h 498"/>
                <a:gd name="T88" fmla="*/ 19 w 756"/>
                <a:gd name="T89" fmla="*/ 285 h 498"/>
                <a:gd name="T90" fmla="*/ 13 w 756"/>
                <a:gd name="T91" fmla="*/ 255 h 498"/>
                <a:gd name="T92" fmla="*/ 7 w 756"/>
                <a:gd name="T93" fmla="*/ 228 h 498"/>
                <a:gd name="T94" fmla="*/ 3 w 756"/>
                <a:gd name="T95" fmla="*/ 202 h 498"/>
                <a:gd name="T96" fmla="*/ 0 w 756"/>
                <a:gd name="T97" fmla="*/ 173 h 498"/>
                <a:gd name="T98" fmla="*/ 0 w 756"/>
                <a:gd name="T99" fmla="*/ 143 h 498"/>
                <a:gd name="T100" fmla="*/ 5 w 756"/>
                <a:gd name="T101" fmla="*/ 93 h 498"/>
                <a:gd name="T102" fmla="*/ 24 w 756"/>
                <a:gd name="T103" fmla="*/ 57 h 498"/>
                <a:gd name="T104" fmla="*/ 62 w 756"/>
                <a:gd name="T105" fmla="*/ 34 h 498"/>
                <a:gd name="T106" fmla="*/ 104 w 756"/>
                <a:gd name="T107" fmla="*/ 21 h 498"/>
                <a:gd name="T108" fmla="*/ 148 w 756"/>
                <a:gd name="T109" fmla="*/ 12 h 498"/>
                <a:gd name="T110" fmla="*/ 192 w 756"/>
                <a:gd name="T111" fmla="*/ 6 h 498"/>
                <a:gd name="T112" fmla="*/ 220 w 756"/>
                <a:gd name="T113" fmla="*/ 4 h 498"/>
                <a:gd name="T114" fmla="*/ 250 w 756"/>
                <a:gd name="T115" fmla="*/ 4 h 498"/>
                <a:gd name="T116" fmla="*/ 283 w 756"/>
                <a:gd name="T117" fmla="*/ 4 h 498"/>
                <a:gd name="T118" fmla="*/ 321 w 756"/>
                <a:gd name="T119" fmla="*/ 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6" h="498">
                  <a:moveTo>
                    <a:pt x="342" y="8"/>
                  </a:moveTo>
                  <a:lnTo>
                    <a:pt x="347" y="8"/>
                  </a:lnTo>
                  <a:lnTo>
                    <a:pt x="355" y="8"/>
                  </a:lnTo>
                  <a:lnTo>
                    <a:pt x="361" y="8"/>
                  </a:lnTo>
                  <a:lnTo>
                    <a:pt x="368" y="8"/>
                  </a:lnTo>
                  <a:lnTo>
                    <a:pt x="374" y="8"/>
                  </a:lnTo>
                  <a:lnTo>
                    <a:pt x="382" y="8"/>
                  </a:lnTo>
                  <a:lnTo>
                    <a:pt x="387" y="8"/>
                  </a:lnTo>
                  <a:lnTo>
                    <a:pt x="393" y="8"/>
                  </a:lnTo>
                  <a:lnTo>
                    <a:pt x="399" y="8"/>
                  </a:lnTo>
                  <a:lnTo>
                    <a:pt x="404" y="8"/>
                  </a:lnTo>
                  <a:lnTo>
                    <a:pt x="410" y="8"/>
                  </a:lnTo>
                  <a:lnTo>
                    <a:pt x="418" y="8"/>
                  </a:lnTo>
                  <a:lnTo>
                    <a:pt x="423" y="6"/>
                  </a:lnTo>
                  <a:lnTo>
                    <a:pt x="429" y="6"/>
                  </a:lnTo>
                  <a:lnTo>
                    <a:pt x="435" y="6"/>
                  </a:lnTo>
                  <a:lnTo>
                    <a:pt x="441" y="6"/>
                  </a:lnTo>
                  <a:lnTo>
                    <a:pt x="446" y="6"/>
                  </a:lnTo>
                  <a:lnTo>
                    <a:pt x="452" y="4"/>
                  </a:lnTo>
                  <a:lnTo>
                    <a:pt x="458" y="4"/>
                  </a:lnTo>
                  <a:lnTo>
                    <a:pt x="463" y="4"/>
                  </a:lnTo>
                  <a:lnTo>
                    <a:pt x="467" y="4"/>
                  </a:lnTo>
                  <a:lnTo>
                    <a:pt x="473" y="4"/>
                  </a:lnTo>
                  <a:lnTo>
                    <a:pt x="479" y="4"/>
                  </a:lnTo>
                  <a:lnTo>
                    <a:pt x="484" y="4"/>
                  </a:lnTo>
                  <a:lnTo>
                    <a:pt x="488" y="2"/>
                  </a:lnTo>
                  <a:lnTo>
                    <a:pt x="494" y="2"/>
                  </a:lnTo>
                  <a:lnTo>
                    <a:pt x="499" y="2"/>
                  </a:lnTo>
                  <a:lnTo>
                    <a:pt x="505" y="2"/>
                  </a:lnTo>
                  <a:lnTo>
                    <a:pt x="509" y="2"/>
                  </a:lnTo>
                  <a:lnTo>
                    <a:pt x="515" y="2"/>
                  </a:lnTo>
                  <a:lnTo>
                    <a:pt x="518" y="2"/>
                  </a:lnTo>
                  <a:lnTo>
                    <a:pt x="524" y="2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39" y="0"/>
                  </a:lnTo>
                  <a:lnTo>
                    <a:pt x="543" y="0"/>
                  </a:lnTo>
                  <a:lnTo>
                    <a:pt x="547" y="0"/>
                  </a:lnTo>
                  <a:lnTo>
                    <a:pt x="553" y="0"/>
                  </a:lnTo>
                  <a:lnTo>
                    <a:pt x="558" y="0"/>
                  </a:lnTo>
                  <a:lnTo>
                    <a:pt x="562" y="0"/>
                  </a:lnTo>
                  <a:lnTo>
                    <a:pt x="566" y="0"/>
                  </a:lnTo>
                  <a:lnTo>
                    <a:pt x="572" y="0"/>
                  </a:lnTo>
                  <a:lnTo>
                    <a:pt x="575" y="0"/>
                  </a:lnTo>
                  <a:lnTo>
                    <a:pt x="581" y="0"/>
                  </a:lnTo>
                  <a:lnTo>
                    <a:pt x="585" y="0"/>
                  </a:lnTo>
                  <a:lnTo>
                    <a:pt x="589" y="0"/>
                  </a:lnTo>
                  <a:lnTo>
                    <a:pt x="594" y="0"/>
                  </a:lnTo>
                  <a:lnTo>
                    <a:pt x="598" y="2"/>
                  </a:lnTo>
                  <a:lnTo>
                    <a:pt x="606" y="2"/>
                  </a:lnTo>
                  <a:lnTo>
                    <a:pt x="615" y="4"/>
                  </a:lnTo>
                  <a:lnTo>
                    <a:pt x="619" y="4"/>
                  </a:lnTo>
                  <a:lnTo>
                    <a:pt x="625" y="4"/>
                  </a:lnTo>
                  <a:lnTo>
                    <a:pt x="629" y="4"/>
                  </a:lnTo>
                  <a:lnTo>
                    <a:pt x="634" y="6"/>
                  </a:lnTo>
                  <a:lnTo>
                    <a:pt x="642" y="8"/>
                  </a:lnTo>
                  <a:lnTo>
                    <a:pt x="651" y="10"/>
                  </a:lnTo>
                  <a:lnTo>
                    <a:pt x="655" y="12"/>
                  </a:lnTo>
                  <a:lnTo>
                    <a:pt x="659" y="13"/>
                  </a:lnTo>
                  <a:lnTo>
                    <a:pt x="665" y="15"/>
                  </a:lnTo>
                  <a:lnTo>
                    <a:pt x="669" y="17"/>
                  </a:lnTo>
                  <a:lnTo>
                    <a:pt x="678" y="19"/>
                  </a:lnTo>
                  <a:lnTo>
                    <a:pt x="686" y="23"/>
                  </a:lnTo>
                  <a:lnTo>
                    <a:pt x="691" y="27"/>
                  </a:lnTo>
                  <a:lnTo>
                    <a:pt x="699" y="31"/>
                  </a:lnTo>
                  <a:lnTo>
                    <a:pt x="705" y="36"/>
                  </a:lnTo>
                  <a:lnTo>
                    <a:pt x="712" y="40"/>
                  </a:lnTo>
                  <a:lnTo>
                    <a:pt x="716" y="46"/>
                  </a:lnTo>
                  <a:lnTo>
                    <a:pt x="722" y="53"/>
                  </a:lnTo>
                  <a:lnTo>
                    <a:pt x="726" y="57"/>
                  </a:lnTo>
                  <a:lnTo>
                    <a:pt x="729" y="65"/>
                  </a:lnTo>
                  <a:lnTo>
                    <a:pt x="733" y="70"/>
                  </a:lnTo>
                  <a:lnTo>
                    <a:pt x="737" y="78"/>
                  </a:lnTo>
                  <a:lnTo>
                    <a:pt x="739" y="86"/>
                  </a:lnTo>
                  <a:lnTo>
                    <a:pt x="741" y="93"/>
                  </a:lnTo>
                  <a:lnTo>
                    <a:pt x="743" y="101"/>
                  </a:lnTo>
                  <a:lnTo>
                    <a:pt x="746" y="110"/>
                  </a:lnTo>
                  <a:lnTo>
                    <a:pt x="746" y="116"/>
                  </a:lnTo>
                  <a:lnTo>
                    <a:pt x="748" y="126"/>
                  </a:lnTo>
                  <a:lnTo>
                    <a:pt x="748" y="133"/>
                  </a:lnTo>
                  <a:lnTo>
                    <a:pt x="750" y="143"/>
                  </a:lnTo>
                  <a:lnTo>
                    <a:pt x="750" y="150"/>
                  </a:lnTo>
                  <a:lnTo>
                    <a:pt x="750" y="160"/>
                  </a:lnTo>
                  <a:lnTo>
                    <a:pt x="750" y="167"/>
                  </a:lnTo>
                  <a:lnTo>
                    <a:pt x="752" y="177"/>
                  </a:lnTo>
                  <a:lnTo>
                    <a:pt x="752" y="185"/>
                  </a:lnTo>
                  <a:lnTo>
                    <a:pt x="752" y="194"/>
                  </a:lnTo>
                  <a:lnTo>
                    <a:pt x="752" y="198"/>
                  </a:lnTo>
                  <a:lnTo>
                    <a:pt x="752" y="204"/>
                  </a:lnTo>
                  <a:lnTo>
                    <a:pt x="752" y="207"/>
                  </a:lnTo>
                  <a:lnTo>
                    <a:pt x="752" y="213"/>
                  </a:lnTo>
                  <a:lnTo>
                    <a:pt x="752" y="221"/>
                  </a:lnTo>
                  <a:lnTo>
                    <a:pt x="752" y="230"/>
                  </a:lnTo>
                  <a:lnTo>
                    <a:pt x="752" y="234"/>
                  </a:lnTo>
                  <a:lnTo>
                    <a:pt x="752" y="238"/>
                  </a:lnTo>
                  <a:lnTo>
                    <a:pt x="752" y="242"/>
                  </a:lnTo>
                  <a:lnTo>
                    <a:pt x="754" y="247"/>
                  </a:lnTo>
                  <a:lnTo>
                    <a:pt x="754" y="255"/>
                  </a:lnTo>
                  <a:lnTo>
                    <a:pt x="754" y="263"/>
                  </a:lnTo>
                  <a:lnTo>
                    <a:pt x="754" y="270"/>
                  </a:lnTo>
                  <a:lnTo>
                    <a:pt x="754" y="278"/>
                  </a:lnTo>
                  <a:lnTo>
                    <a:pt x="754" y="285"/>
                  </a:lnTo>
                  <a:lnTo>
                    <a:pt x="754" y="295"/>
                  </a:lnTo>
                  <a:lnTo>
                    <a:pt x="754" y="302"/>
                  </a:lnTo>
                  <a:lnTo>
                    <a:pt x="754" y="310"/>
                  </a:lnTo>
                  <a:lnTo>
                    <a:pt x="754" y="318"/>
                  </a:lnTo>
                  <a:lnTo>
                    <a:pt x="756" y="325"/>
                  </a:lnTo>
                  <a:lnTo>
                    <a:pt x="756" y="333"/>
                  </a:lnTo>
                  <a:lnTo>
                    <a:pt x="756" y="341"/>
                  </a:lnTo>
                  <a:lnTo>
                    <a:pt x="756" y="348"/>
                  </a:lnTo>
                  <a:lnTo>
                    <a:pt x="756" y="356"/>
                  </a:lnTo>
                  <a:lnTo>
                    <a:pt x="756" y="361"/>
                  </a:lnTo>
                  <a:lnTo>
                    <a:pt x="756" y="369"/>
                  </a:lnTo>
                  <a:lnTo>
                    <a:pt x="756" y="375"/>
                  </a:lnTo>
                  <a:lnTo>
                    <a:pt x="754" y="382"/>
                  </a:lnTo>
                  <a:lnTo>
                    <a:pt x="754" y="388"/>
                  </a:lnTo>
                  <a:lnTo>
                    <a:pt x="754" y="396"/>
                  </a:lnTo>
                  <a:lnTo>
                    <a:pt x="752" y="401"/>
                  </a:lnTo>
                  <a:lnTo>
                    <a:pt x="750" y="407"/>
                  </a:lnTo>
                  <a:lnTo>
                    <a:pt x="748" y="413"/>
                  </a:lnTo>
                  <a:lnTo>
                    <a:pt x="746" y="418"/>
                  </a:lnTo>
                  <a:lnTo>
                    <a:pt x="743" y="422"/>
                  </a:lnTo>
                  <a:lnTo>
                    <a:pt x="741" y="428"/>
                  </a:lnTo>
                  <a:lnTo>
                    <a:pt x="737" y="434"/>
                  </a:lnTo>
                  <a:lnTo>
                    <a:pt x="733" y="438"/>
                  </a:lnTo>
                  <a:lnTo>
                    <a:pt x="729" y="441"/>
                  </a:lnTo>
                  <a:lnTo>
                    <a:pt x="726" y="445"/>
                  </a:lnTo>
                  <a:lnTo>
                    <a:pt x="720" y="449"/>
                  </a:lnTo>
                  <a:lnTo>
                    <a:pt x="716" y="453"/>
                  </a:lnTo>
                  <a:lnTo>
                    <a:pt x="708" y="455"/>
                  </a:lnTo>
                  <a:lnTo>
                    <a:pt x="703" y="458"/>
                  </a:lnTo>
                  <a:lnTo>
                    <a:pt x="695" y="460"/>
                  </a:lnTo>
                  <a:lnTo>
                    <a:pt x="689" y="462"/>
                  </a:lnTo>
                  <a:lnTo>
                    <a:pt x="682" y="464"/>
                  </a:lnTo>
                  <a:lnTo>
                    <a:pt x="674" y="466"/>
                  </a:lnTo>
                  <a:lnTo>
                    <a:pt x="667" y="468"/>
                  </a:lnTo>
                  <a:lnTo>
                    <a:pt x="659" y="470"/>
                  </a:lnTo>
                  <a:lnTo>
                    <a:pt x="653" y="470"/>
                  </a:lnTo>
                  <a:lnTo>
                    <a:pt x="650" y="470"/>
                  </a:lnTo>
                  <a:lnTo>
                    <a:pt x="644" y="470"/>
                  </a:lnTo>
                  <a:lnTo>
                    <a:pt x="640" y="472"/>
                  </a:lnTo>
                  <a:lnTo>
                    <a:pt x="636" y="472"/>
                  </a:lnTo>
                  <a:lnTo>
                    <a:pt x="631" y="472"/>
                  </a:lnTo>
                  <a:lnTo>
                    <a:pt x="625" y="472"/>
                  </a:lnTo>
                  <a:lnTo>
                    <a:pt x="621" y="474"/>
                  </a:lnTo>
                  <a:lnTo>
                    <a:pt x="615" y="474"/>
                  </a:lnTo>
                  <a:lnTo>
                    <a:pt x="612" y="474"/>
                  </a:lnTo>
                  <a:lnTo>
                    <a:pt x="606" y="474"/>
                  </a:lnTo>
                  <a:lnTo>
                    <a:pt x="600" y="476"/>
                  </a:lnTo>
                  <a:lnTo>
                    <a:pt x="594" y="476"/>
                  </a:lnTo>
                  <a:lnTo>
                    <a:pt x="591" y="476"/>
                  </a:lnTo>
                  <a:lnTo>
                    <a:pt x="585" y="476"/>
                  </a:lnTo>
                  <a:lnTo>
                    <a:pt x="581" y="476"/>
                  </a:lnTo>
                  <a:lnTo>
                    <a:pt x="575" y="476"/>
                  </a:lnTo>
                  <a:lnTo>
                    <a:pt x="570" y="476"/>
                  </a:lnTo>
                  <a:lnTo>
                    <a:pt x="564" y="476"/>
                  </a:lnTo>
                  <a:lnTo>
                    <a:pt x="558" y="476"/>
                  </a:lnTo>
                  <a:lnTo>
                    <a:pt x="553" y="476"/>
                  </a:lnTo>
                  <a:lnTo>
                    <a:pt x="547" y="476"/>
                  </a:lnTo>
                  <a:lnTo>
                    <a:pt x="541" y="476"/>
                  </a:lnTo>
                  <a:lnTo>
                    <a:pt x="536" y="477"/>
                  </a:lnTo>
                  <a:lnTo>
                    <a:pt x="528" y="477"/>
                  </a:lnTo>
                  <a:lnTo>
                    <a:pt x="524" y="477"/>
                  </a:lnTo>
                  <a:lnTo>
                    <a:pt x="517" y="477"/>
                  </a:lnTo>
                  <a:lnTo>
                    <a:pt x="513" y="477"/>
                  </a:lnTo>
                  <a:lnTo>
                    <a:pt x="505" y="477"/>
                  </a:lnTo>
                  <a:lnTo>
                    <a:pt x="499" y="477"/>
                  </a:lnTo>
                  <a:lnTo>
                    <a:pt x="494" y="477"/>
                  </a:lnTo>
                  <a:lnTo>
                    <a:pt x="488" y="479"/>
                  </a:lnTo>
                  <a:lnTo>
                    <a:pt x="482" y="479"/>
                  </a:lnTo>
                  <a:lnTo>
                    <a:pt x="477" y="479"/>
                  </a:lnTo>
                  <a:lnTo>
                    <a:pt x="469" y="479"/>
                  </a:lnTo>
                  <a:lnTo>
                    <a:pt x="465" y="479"/>
                  </a:lnTo>
                  <a:lnTo>
                    <a:pt x="458" y="479"/>
                  </a:lnTo>
                  <a:lnTo>
                    <a:pt x="452" y="479"/>
                  </a:lnTo>
                  <a:lnTo>
                    <a:pt x="446" y="479"/>
                  </a:lnTo>
                  <a:lnTo>
                    <a:pt x="441" y="479"/>
                  </a:lnTo>
                  <a:lnTo>
                    <a:pt x="435" y="479"/>
                  </a:lnTo>
                  <a:lnTo>
                    <a:pt x="429" y="479"/>
                  </a:lnTo>
                  <a:lnTo>
                    <a:pt x="422" y="479"/>
                  </a:lnTo>
                  <a:lnTo>
                    <a:pt x="416" y="481"/>
                  </a:lnTo>
                  <a:lnTo>
                    <a:pt x="410" y="481"/>
                  </a:lnTo>
                  <a:lnTo>
                    <a:pt x="404" y="481"/>
                  </a:lnTo>
                  <a:lnTo>
                    <a:pt x="397" y="481"/>
                  </a:lnTo>
                  <a:lnTo>
                    <a:pt x="393" y="483"/>
                  </a:lnTo>
                  <a:lnTo>
                    <a:pt x="385" y="483"/>
                  </a:lnTo>
                  <a:lnTo>
                    <a:pt x="380" y="483"/>
                  </a:lnTo>
                  <a:lnTo>
                    <a:pt x="372" y="483"/>
                  </a:lnTo>
                  <a:lnTo>
                    <a:pt x="366" y="483"/>
                  </a:lnTo>
                  <a:lnTo>
                    <a:pt x="361" y="483"/>
                  </a:lnTo>
                  <a:lnTo>
                    <a:pt x="353" y="483"/>
                  </a:lnTo>
                  <a:lnTo>
                    <a:pt x="347" y="483"/>
                  </a:lnTo>
                  <a:lnTo>
                    <a:pt x="342" y="483"/>
                  </a:lnTo>
                  <a:lnTo>
                    <a:pt x="334" y="483"/>
                  </a:lnTo>
                  <a:lnTo>
                    <a:pt x="328" y="483"/>
                  </a:lnTo>
                  <a:lnTo>
                    <a:pt x="321" y="485"/>
                  </a:lnTo>
                  <a:lnTo>
                    <a:pt x="315" y="485"/>
                  </a:lnTo>
                  <a:lnTo>
                    <a:pt x="309" y="485"/>
                  </a:lnTo>
                  <a:lnTo>
                    <a:pt x="302" y="487"/>
                  </a:lnTo>
                  <a:lnTo>
                    <a:pt x="296" y="487"/>
                  </a:lnTo>
                  <a:lnTo>
                    <a:pt x="290" y="487"/>
                  </a:lnTo>
                  <a:lnTo>
                    <a:pt x="283" y="487"/>
                  </a:lnTo>
                  <a:lnTo>
                    <a:pt x="277" y="487"/>
                  </a:lnTo>
                  <a:lnTo>
                    <a:pt x="269" y="489"/>
                  </a:lnTo>
                  <a:lnTo>
                    <a:pt x="264" y="489"/>
                  </a:lnTo>
                  <a:lnTo>
                    <a:pt x="256" y="489"/>
                  </a:lnTo>
                  <a:lnTo>
                    <a:pt x="250" y="491"/>
                  </a:lnTo>
                  <a:lnTo>
                    <a:pt x="245" y="491"/>
                  </a:lnTo>
                  <a:lnTo>
                    <a:pt x="239" y="493"/>
                  </a:lnTo>
                  <a:lnTo>
                    <a:pt x="233" y="493"/>
                  </a:lnTo>
                  <a:lnTo>
                    <a:pt x="228" y="493"/>
                  </a:lnTo>
                  <a:lnTo>
                    <a:pt x="220" y="495"/>
                  </a:lnTo>
                  <a:lnTo>
                    <a:pt x="214" y="495"/>
                  </a:lnTo>
                  <a:lnTo>
                    <a:pt x="209" y="495"/>
                  </a:lnTo>
                  <a:lnTo>
                    <a:pt x="203" y="495"/>
                  </a:lnTo>
                  <a:lnTo>
                    <a:pt x="197" y="496"/>
                  </a:lnTo>
                  <a:lnTo>
                    <a:pt x="192" y="496"/>
                  </a:lnTo>
                  <a:lnTo>
                    <a:pt x="186" y="496"/>
                  </a:lnTo>
                  <a:lnTo>
                    <a:pt x="180" y="496"/>
                  </a:lnTo>
                  <a:lnTo>
                    <a:pt x="173" y="496"/>
                  </a:lnTo>
                  <a:lnTo>
                    <a:pt x="169" y="498"/>
                  </a:lnTo>
                  <a:lnTo>
                    <a:pt x="163" y="498"/>
                  </a:lnTo>
                  <a:lnTo>
                    <a:pt x="157" y="498"/>
                  </a:lnTo>
                  <a:lnTo>
                    <a:pt x="152" y="498"/>
                  </a:lnTo>
                  <a:lnTo>
                    <a:pt x="148" y="498"/>
                  </a:lnTo>
                  <a:lnTo>
                    <a:pt x="142" y="498"/>
                  </a:lnTo>
                  <a:lnTo>
                    <a:pt x="136" y="498"/>
                  </a:lnTo>
                  <a:lnTo>
                    <a:pt x="133" y="498"/>
                  </a:lnTo>
                  <a:lnTo>
                    <a:pt x="127" y="498"/>
                  </a:lnTo>
                  <a:lnTo>
                    <a:pt x="123" y="498"/>
                  </a:lnTo>
                  <a:lnTo>
                    <a:pt x="117" y="498"/>
                  </a:lnTo>
                  <a:lnTo>
                    <a:pt x="114" y="498"/>
                  </a:lnTo>
                  <a:lnTo>
                    <a:pt x="110" y="498"/>
                  </a:lnTo>
                  <a:lnTo>
                    <a:pt x="102" y="496"/>
                  </a:lnTo>
                  <a:lnTo>
                    <a:pt x="95" y="495"/>
                  </a:lnTo>
                  <a:lnTo>
                    <a:pt x="85" y="493"/>
                  </a:lnTo>
                  <a:lnTo>
                    <a:pt x="79" y="493"/>
                  </a:lnTo>
                  <a:lnTo>
                    <a:pt x="74" y="489"/>
                  </a:lnTo>
                  <a:lnTo>
                    <a:pt x="68" y="487"/>
                  </a:lnTo>
                  <a:lnTo>
                    <a:pt x="64" y="485"/>
                  </a:lnTo>
                  <a:lnTo>
                    <a:pt x="60" y="483"/>
                  </a:lnTo>
                  <a:lnTo>
                    <a:pt x="55" y="474"/>
                  </a:lnTo>
                  <a:lnTo>
                    <a:pt x="49" y="466"/>
                  </a:lnTo>
                  <a:lnTo>
                    <a:pt x="47" y="460"/>
                  </a:lnTo>
                  <a:lnTo>
                    <a:pt x="43" y="457"/>
                  </a:lnTo>
                  <a:lnTo>
                    <a:pt x="43" y="451"/>
                  </a:lnTo>
                  <a:lnTo>
                    <a:pt x="41" y="447"/>
                  </a:lnTo>
                  <a:lnTo>
                    <a:pt x="38" y="441"/>
                  </a:lnTo>
                  <a:lnTo>
                    <a:pt x="38" y="436"/>
                  </a:lnTo>
                  <a:lnTo>
                    <a:pt x="36" y="430"/>
                  </a:lnTo>
                  <a:lnTo>
                    <a:pt x="36" y="424"/>
                  </a:lnTo>
                  <a:lnTo>
                    <a:pt x="34" y="418"/>
                  </a:lnTo>
                  <a:lnTo>
                    <a:pt x="34" y="413"/>
                  </a:lnTo>
                  <a:lnTo>
                    <a:pt x="32" y="405"/>
                  </a:lnTo>
                  <a:lnTo>
                    <a:pt x="32" y="399"/>
                  </a:lnTo>
                  <a:lnTo>
                    <a:pt x="32" y="392"/>
                  </a:lnTo>
                  <a:lnTo>
                    <a:pt x="30" y="386"/>
                  </a:lnTo>
                  <a:lnTo>
                    <a:pt x="30" y="379"/>
                  </a:lnTo>
                  <a:lnTo>
                    <a:pt x="30" y="373"/>
                  </a:lnTo>
                  <a:lnTo>
                    <a:pt x="28" y="365"/>
                  </a:lnTo>
                  <a:lnTo>
                    <a:pt x="28" y="358"/>
                  </a:lnTo>
                  <a:lnTo>
                    <a:pt x="26" y="350"/>
                  </a:lnTo>
                  <a:lnTo>
                    <a:pt x="26" y="342"/>
                  </a:lnTo>
                  <a:lnTo>
                    <a:pt x="26" y="335"/>
                  </a:lnTo>
                  <a:lnTo>
                    <a:pt x="24" y="327"/>
                  </a:lnTo>
                  <a:lnTo>
                    <a:pt x="24" y="320"/>
                  </a:lnTo>
                  <a:lnTo>
                    <a:pt x="22" y="312"/>
                  </a:lnTo>
                  <a:lnTo>
                    <a:pt x="21" y="302"/>
                  </a:lnTo>
                  <a:lnTo>
                    <a:pt x="21" y="295"/>
                  </a:lnTo>
                  <a:lnTo>
                    <a:pt x="19" y="285"/>
                  </a:lnTo>
                  <a:lnTo>
                    <a:pt x="19" y="278"/>
                  </a:lnTo>
                  <a:lnTo>
                    <a:pt x="17" y="274"/>
                  </a:lnTo>
                  <a:lnTo>
                    <a:pt x="15" y="270"/>
                  </a:lnTo>
                  <a:lnTo>
                    <a:pt x="15" y="264"/>
                  </a:lnTo>
                  <a:lnTo>
                    <a:pt x="13" y="261"/>
                  </a:lnTo>
                  <a:lnTo>
                    <a:pt x="13" y="255"/>
                  </a:lnTo>
                  <a:lnTo>
                    <a:pt x="13" y="251"/>
                  </a:lnTo>
                  <a:lnTo>
                    <a:pt x="11" y="247"/>
                  </a:lnTo>
                  <a:lnTo>
                    <a:pt x="11" y="242"/>
                  </a:lnTo>
                  <a:lnTo>
                    <a:pt x="9" y="238"/>
                  </a:lnTo>
                  <a:lnTo>
                    <a:pt x="9" y="234"/>
                  </a:lnTo>
                  <a:lnTo>
                    <a:pt x="7" y="228"/>
                  </a:lnTo>
                  <a:lnTo>
                    <a:pt x="7" y="225"/>
                  </a:lnTo>
                  <a:lnTo>
                    <a:pt x="5" y="219"/>
                  </a:lnTo>
                  <a:lnTo>
                    <a:pt x="5" y="215"/>
                  </a:lnTo>
                  <a:lnTo>
                    <a:pt x="3" y="211"/>
                  </a:lnTo>
                  <a:lnTo>
                    <a:pt x="3" y="206"/>
                  </a:lnTo>
                  <a:lnTo>
                    <a:pt x="3" y="202"/>
                  </a:lnTo>
                  <a:lnTo>
                    <a:pt x="2" y="196"/>
                  </a:lnTo>
                  <a:lnTo>
                    <a:pt x="2" y="192"/>
                  </a:lnTo>
                  <a:lnTo>
                    <a:pt x="2" y="188"/>
                  </a:lnTo>
                  <a:lnTo>
                    <a:pt x="2" y="183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9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6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3" y="103"/>
                  </a:lnTo>
                  <a:lnTo>
                    <a:pt x="5" y="93"/>
                  </a:lnTo>
                  <a:lnTo>
                    <a:pt x="7" y="86"/>
                  </a:lnTo>
                  <a:lnTo>
                    <a:pt x="9" y="80"/>
                  </a:lnTo>
                  <a:lnTo>
                    <a:pt x="13" y="74"/>
                  </a:lnTo>
                  <a:lnTo>
                    <a:pt x="17" y="69"/>
                  </a:lnTo>
                  <a:lnTo>
                    <a:pt x="21" y="63"/>
                  </a:lnTo>
                  <a:lnTo>
                    <a:pt x="24" y="57"/>
                  </a:lnTo>
                  <a:lnTo>
                    <a:pt x="30" y="51"/>
                  </a:lnTo>
                  <a:lnTo>
                    <a:pt x="36" y="48"/>
                  </a:lnTo>
                  <a:lnTo>
                    <a:pt x="41" y="44"/>
                  </a:lnTo>
                  <a:lnTo>
                    <a:pt x="49" y="40"/>
                  </a:lnTo>
                  <a:lnTo>
                    <a:pt x="55" y="38"/>
                  </a:lnTo>
                  <a:lnTo>
                    <a:pt x="62" y="34"/>
                  </a:lnTo>
                  <a:lnTo>
                    <a:pt x="70" y="32"/>
                  </a:lnTo>
                  <a:lnTo>
                    <a:pt x="76" y="31"/>
                  </a:lnTo>
                  <a:lnTo>
                    <a:pt x="83" y="27"/>
                  </a:lnTo>
                  <a:lnTo>
                    <a:pt x="91" y="25"/>
                  </a:lnTo>
                  <a:lnTo>
                    <a:pt x="97" y="23"/>
                  </a:lnTo>
                  <a:lnTo>
                    <a:pt x="104" y="21"/>
                  </a:lnTo>
                  <a:lnTo>
                    <a:pt x="112" y="21"/>
                  </a:lnTo>
                  <a:lnTo>
                    <a:pt x="119" y="17"/>
                  </a:lnTo>
                  <a:lnTo>
                    <a:pt x="125" y="15"/>
                  </a:lnTo>
                  <a:lnTo>
                    <a:pt x="133" y="15"/>
                  </a:lnTo>
                  <a:lnTo>
                    <a:pt x="140" y="13"/>
                  </a:lnTo>
                  <a:lnTo>
                    <a:pt x="148" y="12"/>
                  </a:lnTo>
                  <a:lnTo>
                    <a:pt x="155" y="12"/>
                  </a:lnTo>
                  <a:lnTo>
                    <a:pt x="163" y="10"/>
                  </a:lnTo>
                  <a:lnTo>
                    <a:pt x="173" y="10"/>
                  </a:lnTo>
                  <a:lnTo>
                    <a:pt x="180" y="8"/>
                  </a:lnTo>
                  <a:lnTo>
                    <a:pt x="188" y="8"/>
                  </a:lnTo>
                  <a:lnTo>
                    <a:pt x="192" y="6"/>
                  </a:lnTo>
                  <a:lnTo>
                    <a:pt x="197" y="6"/>
                  </a:lnTo>
                  <a:lnTo>
                    <a:pt x="201" y="6"/>
                  </a:lnTo>
                  <a:lnTo>
                    <a:pt x="207" y="6"/>
                  </a:lnTo>
                  <a:lnTo>
                    <a:pt x="211" y="6"/>
                  </a:lnTo>
                  <a:lnTo>
                    <a:pt x="21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0" y="4"/>
                  </a:lnTo>
                  <a:lnTo>
                    <a:pt x="235" y="4"/>
                  </a:lnTo>
                  <a:lnTo>
                    <a:pt x="239" y="4"/>
                  </a:lnTo>
                  <a:lnTo>
                    <a:pt x="245" y="4"/>
                  </a:lnTo>
                  <a:lnTo>
                    <a:pt x="250" y="4"/>
                  </a:lnTo>
                  <a:lnTo>
                    <a:pt x="256" y="4"/>
                  </a:lnTo>
                  <a:lnTo>
                    <a:pt x="262" y="4"/>
                  </a:lnTo>
                  <a:lnTo>
                    <a:pt x="268" y="4"/>
                  </a:lnTo>
                  <a:lnTo>
                    <a:pt x="271" y="4"/>
                  </a:lnTo>
                  <a:lnTo>
                    <a:pt x="277" y="4"/>
                  </a:lnTo>
                  <a:lnTo>
                    <a:pt x="283" y="4"/>
                  </a:lnTo>
                  <a:lnTo>
                    <a:pt x="290" y="4"/>
                  </a:lnTo>
                  <a:lnTo>
                    <a:pt x="296" y="4"/>
                  </a:lnTo>
                  <a:lnTo>
                    <a:pt x="302" y="4"/>
                  </a:lnTo>
                  <a:lnTo>
                    <a:pt x="307" y="4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8" y="6"/>
                  </a:lnTo>
                  <a:lnTo>
                    <a:pt x="334" y="6"/>
                  </a:lnTo>
                  <a:lnTo>
                    <a:pt x="342" y="8"/>
                  </a:lnTo>
                  <a:lnTo>
                    <a:pt x="342" y="8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Freeform 43">
              <a:extLst>
                <a:ext uri="{FF2B5EF4-FFF2-40B4-BE49-F238E27FC236}">
                  <a16:creationId xmlns:a16="http://schemas.microsoft.com/office/drawing/2014/main" id="{961AD8D9-E253-9949-B173-6CC143258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87"/>
              <a:ext cx="26" cy="26"/>
            </a:xfrm>
            <a:custGeom>
              <a:avLst/>
              <a:gdLst>
                <a:gd name="T0" fmla="*/ 23 w 54"/>
                <a:gd name="T1" fmla="*/ 51 h 51"/>
                <a:gd name="T2" fmla="*/ 29 w 54"/>
                <a:gd name="T3" fmla="*/ 51 h 51"/>
                <a:gd name="T4" fmla="*/ 35 w 54"/>
                <a:gd name="T5" fmla="*/ 51 h 51"/>
                <a:gd name="T6" fmla="*/ 38 w 54"/>
                <a:gd name="T7" fmla="*/ 47 h 51"/>
                <a:gd name="T8" fmla="*/ 42 w 54"/>
                <a:gd name="T9" fmla="*/ 47 h 51"/>
                <a:gd name="T10" fmla="*/ 50 w 54"/>
                <a:gd name="T11" fmla="*/ 40 h 51"/>
                <a:gd name="T12" fmla="*/ 54 w 54"/>
                <a:gd name="T13" fmla="*/ 32 h 51"/>
                <a:gd name="T14" fmla="*/ 54 w 54"/>
                <a:gd name="T15" fmla="*/ 24 h 51"/>
                <a:gd name="T16" fmla="*/ 54 w 54"/>
                <a:gd name="T17" fmla="*/ 21 h 51"/>
                <a:gd name="T18" fmla="*/ 52 w 54"/>
                <a:gd name="T19" fmla="*/ 15 h 51"/>
                <a:gd name="T20" fmla="*/ 50 w 54"/>
                <a:gd name="T21" fmla="*/ 11 h 51"/>
                <a:gd name="T22" fmla="*/ 46 w 54"/>
                <a:gd name="T23" fmla="*/ 5 h 51"/>
                <a:gd name="T24" fmla="*/ 42 w 54"/>
                <a:gd name="T25" fmla="*/ 3 h 51"/>
                <a:gd name="T26" fmla="*/ 37 w 54"/>
                <a:gd name="T27" fmla="*/ 2 h 51"/>
                <a:gd name="T28" fmla="*/ 33 w 54"/>
                <a:gd name="T29" fmla="*/ 0 h 51"/>
                <a:gd name="T30" fmla="*/ 27 w 54"/>
                <a:gd name="T31" fmla="*/ 0 h 51"/>
                <a:gd name="T32" fmla="*/ 23 w 54"/>
                <a:gd name="T33" fmla="*/ 0 h 51"/>
                <a:gd name="T34" fmla="*/ 18 w 54"/>
                <a:gd name="T35" fmla="*/ 2 h 51"/>
                <a:gd name="T36" fmla="*/ 12 w 54"/>
                <a:gd name="T37" fmla="*/ 3 h 51"/>
                <a:gd name="T38" fmla="*/ 8 w 54"/>
                <a:gd name="T39" fmla="*/ 5 h 51"/>
                <a:gd name="T40" fmla="*/ 6 w 54"/>
                <a:gd name="T41" fmla="*/ 11 h 51"/>
                <a:gd name="T42" fmla="*/ 2 w 54"/>
                <a:gd name="T43" fmla="*/ 17 h 51"/>
                <a:gd name="T44" fmla="*/ 0 w 54"/>
                <a:gd name="T45" fmla="*/ 22 h 51"/>
                <a:gd name="T46" fmla="*/ 0 w 54"/>
                <a:gd name="T47" fmla="*/ 26 h 51"/>
                <a:gd name="T48" fmla="*/ 2 w 54"/>
                <a:gd name="T49" fmla="*/ 32 h 51"/>
                <a:gd name="T50" fmla="*/ 4 w 54"/>
                <a:gd name="T51" fmla="*/ 36 h 51"/>
                <a:gd name="T52" fmla="*/ 6 w 54"/>
                <a:gd name="T53" fmla="*/ 40 h 51"/>
                <a:gd name="T54" fmla="*/ 10 w 54"/>
                <a:gd name="T55" fmla="*/ 43 h 51"/>
                <a:gd name="T56" fmla="*/ 14 w 54"/>
                <a:gd name="T57" fmla="*/ 47 h 51"/>
                <a:gd name="T58" fmla="*/ 18 w 54"/>
                <a:gd name="T59" fmla="*/ 49 h 51"/>
                <a:gd name="T60" fmla="*/ 23 w 54"/>
                <a:gd name="T61" fmla="*/ 51 h 51"/>
                <a:gd name="T62" fmla="*/ 23 w 54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1">
                  <a:moveTo>
                    <a:pt x="23" y="51"/>
                  </a:moveTo>
                  <a:lnTo>
                    <a:pt x="29" y="51"/>
                  </a:lnTo>
                  <a:lnTo>
                    <a:pt x="35" y="51"/>
                  </a:lnTo>
                  <a:lnTo>
                    <a:pt x="38" y="47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5"/>
                  </a:lnTo>
                  <a:lnTo>
                    <a:pt x="42" y="3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3"/>
                  </a:lnTo>
                  <a:lnTo>
                    <a:pt x="8" y="5"/>
                  </a:lnTo>
                  <a:lnTo>
                    <a:pt x="6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3"/>
                  </a:lnTo>
                  <a:lnTo>
                    <a:pt x="14" y="47"/>
                  </a:lnTo>
                  <a:lnTo>
                    <a:pt x="18" y="49"/>
                  </a:lnTo>
                  <a:lnTo>
                    <a:pt x="23" y="51"/>
                  </a:lnTo>
                  <a:lnTo>
                    <a:pt x="23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Freeform 44">
              <a:extLst>
                <a:ext uri="{FF2B5EF4-FFF2-40B4-BE49-F238E27FC236}">
                  <a16:creationId xmlns:a16="http://schemas.microsoft.com/office/drawing/2014/main" id="{54961151-B451-F945-9568-693036128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3263"/>
              <a:ext cx="27" cy="26"/>
            </a:xfrm>
            <a:custGeom>
              <a:avLst/>
              <a:gdLst>
                <a:gd name="T0" fmla="*/ 20 w 53"/>
                <a:gd name="T1" fmla="*/ 51 h 51"/>
                <a:gd name="T2" fmla="*/ 26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1 w 53"/>
                <a:gd name="T9" fmla="*/ 47 h 51"/>
                <a:gd name="T10" fmla="*/ 47 w 53"/>
                <a:gd name="T11" fmla="*/ 42 h 51"/>
                <a:gd name="T12" fmla="*/ 53 w 53"/>
                <a:gd name="T13" fmla="*/ 32 h 51"/>
                <a:gd name="T14" fmla="*/ 53 w 53"/>
                <a:gd name="T15" fmla="*/ 26 h 51"/>
                <a:gd name="T16" fmla="*/ 53 w 53"/>
                <a:gd name="T17" fmla="*/ 21 h 51"/>
                <a:gd name="T18" fmla="*/ 49 w 53"/>
                <a:gd name="T19" fmla="*/ 15 h 51"/>
                <a:gd name="T20" fmla="*/ 47 w 53"/>
                <a:gd name="T21" fmla="*/ 13 h 51"/>
                <a:gd name="T22" fmla="*/ 43 w 53"/>
                <a:gd name="T23" fmla="*/ 7 h 51"/>
                <a:gd name="T24" fmla="*/ 39 w 53"/>
                <a:gd name="T25" fmla="*/ 5 h 51"/>
                <a:gd name="T26" fmla="*/ 36 w 53"/>
                <a:gd name="T27" fmla="*/ 2 h 51"/>
                <a:gd name="T28" fmla="*/ 30 w 53"/>
                <a:gd name="T29" fmla="*/ 2 h 51"/>
                <a:gd name="T30" fmla="*/ 24 w 53"/>
                <a:gd name="T31" fmla="*/ 0 h 51"/>
                <a:gd name="T32" fmla="*/ 20 w 53"/>
                <a:gd name="T33" fmla="*/ 2 h 51"/>
                <a:gd name="T34" fmla="*/ 15 w 53"/>
                <a:gd name="T35" fmla="*/ 2 h 51"/>
                <a:gd name="T36" fmla="*/ 11 w 53"/>
                <a:gd name="T37" fmla="*/ 5 h 51"/>
                <a:gd name="T38" fmla="*/ 5 w 53"/>
                <a:gd name="T39" fmla="*/ 7 h 51"/>
                <a:gd name="T40" fmla="*/ 3 w 53"/>
                <a:gd name="T41" fmla="*/ 13 h 51"/>
                <a:gd name="T42" fmla="*/ 0 w 53"/>
                <a:gd name="T43" fmla="*/ 17 h 51"/>
                <a:gd name="T44" fmla="*/ 0 w 53"/>
                <a:gd name="T45" fmla="*/ 23 h 51"/>
                <a:gd name="T46" fmla="*/ 0 w 53"/>
                <a:gd name="T47" fmla="*/ 26 h 51"/>
                <a:gd name="T48" fmla="*/ 0 w 53"/>
                <a:gd name="T49" fmla="*/ 32 h 51"/>
                <a:gd name="T50" fmla="*/ 1 w 53"/>
                <a:gd name="T51" fmla="*/ 36 h 51"/>
                <a:gd name="T52" fmla="*/ 5 w 53"/>
                <a:gd name="T53" fmla="*/ 42 h 51"/>
                <a:gd name="T54" fmla="*/ 7 w 53"/>
                <a:gd name="T55" fmla="*/ 43 h 51"/>
                <a:gd name="T56" fmla="*/ 11 w 53"/>
                <a:gd name="T57" fmla="*/ 47 h 51"/>
                <a:gd name="T58" fmla="*/ 17 w 53"/>
                <a:gd name="T59" fmla="*/ 49 h 51"/>
                <a:gd name="T60" fmla="*/ 20 w 53"/>
                <a:gd name="T61" fmla="*/ 51 h 51"/>
                <a:gd name="T62" fmla="*/ 20 w 53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1">
                  <a:moveTo>
                    <a:pt x="20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7"/>
                  </a:lnTo>
                  <a:lnTo>
                    <a:pt x="47" y="42"/>
                  </a:lnTo>
                  <a:lnTo>
                    <a:pt x="53" y="32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3" y="7"/>
                  </a:lnTo>
                  <a:lnTo>
                    <a:pt x="39" y="5"/>
                  </a:lnTo>
                  <a:lnTo>
                    <a:pt x="36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5" y="2"/>
                  </a:lnTo>
                  <a:lnTo>
                    <a:pt x="11" y="5"/>
                  </a:lnTo>
                  <a:lnTo>
                    <a:pt x="5" y="7"/>
                  </a:lnTo>
                  <a:lnTo>
                    <a:pt x="3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1" y="36"/>
                  </a:lnTo>
                  <a:lnTo>
                    <a:pt x="5" y="42"/>
                  </a:lnTo>
                  <a:lnTo>
                    <a:pt x="7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0" y="51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" name="Freeform 45">
              <a:extLst>
                <a:ext uri="{FF2B5EF4-FFF2-40B4-BE49-F238E27FC236}">
                  <a16:creationId xmlns:a16="http://schemas.microsoft.com/office/drawing/2014/main" id="{163E674F-20A8-1F43-9580-2ADF6A9CD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348"/>
              <a:ext cx="26" cy="28"/>
            </a:xfrm>
            <a:custGeom>
              <a:avLst/>
              <a:gdLst>
                <a:gd name="T0" fmla="*/ 23 w 51"/>
                <a:gd name="T1" fmla="*/ 55 h 55"/>
                <a:gd name="T2" fmla="*/ 28 w 51"/>
                <a:gd name="T3" fmla="*/ 53 h 55"/>
                <a:gd name="T4" fmla="*/ 32 w 51"/>
                <a:gd name="T5" fmla="*/ 51 h 55"/>
                <a:gd name="T6" fmla="*/ 36 w 51"/>
                <a:gd name="T7" fmla="*/ 49 h 55"/>
                <a:gd name="T8" fmla="*/ 42 w 51"/>
                <a:gd name="T9" fmla="*/ 48 h 55"/>
                <a:gd name="T10" fmla="*/ 47 w 51"/>
                <a:gd name="T11" fmla="*/ 40 h 55"/>
                <a:gd name="T12" fmla="*/ 51 w 51"/>
                <a:gd name="T13" fmla="*/ 32 h 55"/>
                <a:gd name="T14" fmla="*/ 51 w 51"/>
                <a:gd name="T15" fmla="*/ 25 h 55"/>
                <a:gd name="T16" fmla="*/ 51 w 51"/>
                <a:gd name="T17" fmla="*/ 21 h 55"/>
                <a:gd name="T18" fmla="*/ 49 w 51"/>
                <a:gd name="T19" fmla="*/ 15 h 55"/>
                <a:gd name="T20" fmla="*/ 47 w 51"/>
                <a:gd name="T21" fmla="*/ 11 h 55"/>
                <a:gd name="T22" fmla="*/ 40 w 51"/>
                <a:gd name="T23" fmla="*/ 4 h 55"/>
                <a:gd name="T24" fmla="*/ 32 w 51"/>
                <a:gd name="T25" fmla="*/ 0 h 55"/>
                <a:gd name="T26" fmla="*/ 26 w 51"/>
                <a:gd name="T27" fmla="*/ 0 h 55"/>
                <a:gd name="T28" fmla="*/ 21 w 51"/>
                <a:gd name="T29" fmla="*/ 0 h 55"/>
                <a:gd name="T30" fmla="*/ 15 w 51"/>
                <a:gd name="T31" fmla="*/ 2 h 55"/>
                <a:gd name="T32" fmla="*/ 11 w 51"/>
                <a:gd name="T33" fmla="*/ 6 h 55"/>
                <a:gd name="T34" fmla="*/ 7 w 51"/>
                <a:gd name="T35" fmla="*/ 8 h 55"/>
                <a:gd name="T36" fmla="*/ 4 w 51"/>
                <a:gd name="T37" fmla="*/ 13 h 55"/>
                <a:gd name="T38" fmla="*/ 2 w 51"/>
                <a:gd name="T39" fmla="*/ 19 h 55"/>
                <a:gd name="T40" fmla="*/ 2 w 51"/>
                <a:gd name="T41" fmla="*/ 23 h 55"/>
                <a:gd name="T42" fmla="*/ 0 w 51"/>
                <a:gd name="T43" fmla="*/ 29 h 55"/>
                <a:gd name="T44" fmla="*/ 0 w 51"/>
                <a:gd name="T45" fmla="*/ 34 h 55"/>
                <a:gd name="T46" fmla="*/ 2 w 51"/>
                <a:gd name="T47" fmla="*/ 38 h 55"/>
                <a:gd name="T48" fmla="*/ 4 w 51"/>
                <a:gd name="T49" fmla="*/ 42 h 55"/>
                <a:gd name="T50" fmla="*/ 7 w 51"/>
                <a:gd name="T51" fmla="*/ 46 h 55"/>
                <a:gd name="T52" fmla="*/ 11 w 51"/>
                <a:gd name="T53" fmla="*/ 49 h 55"/>
                <a:gd name="T54" fmla="*/ 17 w 51"/>
                <a:gd name="T55" fmla="*/ 51 h 55"/>
                <a:gd name="T56" fmla="*/ 23 w 51"/>
                <a:gd name="T57" fmla="*/ 55 h 55"/>
                <a:gd name="T58" fmla="*/ 23 w 51"/>
                <a:gd name="T5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55">
                  <a:moveTo>
                    <a:pt x="23" y="55"/>
                  </a:moveTo>
                  <a:lnTo>
                    <a:pt x="28" y="53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8"/>
                  </a:lnTo>
                  <a:lnTo>
                    <a:pt x="47" y="40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1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" name="Freeform 46">
              <a:extLst>
                <a:ext uri="{FF2B5EF4-FFF2-40B4-BE49-F238E27FC236}">
                  <a16:creationId xmlns:a16="http://schemas.microsoft.com/office/drawing/2014/main" id="{9200825F-C45A-1E47-892D-77C45E503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3176"/>
              <a:ext cx="27" cy="27"/>
            </a:xfrm>
            <a:custGeom>
              <a:avLst/>
              <a:gdLst>
                <a:gd name="T0" fmla="*/ 23 w 53"/>
                <a:gd name="T1" fmla="*/ 55 h 55"/>
                <a:gd name="T2" fmla="*/ 27 w 53"/>
                <a:gd name="T3" fmla="*/ 53 h 55"/>
                <a:gd name="T4" fmla="*/ 33 w 53"/>
                <a:gd name="T5" fmla="*/ 51 h 55"/>
                <a:gd name="T6" fmla="*/ 38 w 53"/>
                <a:gd name="T7" fmla="*/ 49 h 55"/>
                <a:gd name="T8" fmla="*/ 42 w 53"/>
                <a:gd name="T9" fmla="*/ 47 h 55"/>
                <a:gd name="T10" fmla="*/ 50 w 53"/>
                <a:gd name="T11" fmla="*/ 42 h 55"/>
                <a:gd name="T12" fmla="*/ 53 w 53"/>
                <a:gd name="T13" fmla="*/ 34 h 55"/>
                <a:gd name="T14" fmla="*/ 53 w 53"/>
                <a:gd name="T15" fmla="*/ 26 h 55"/>
                <a:gd name="T16" fmla="*/ 53 w 53"/>
                <a:gd name="T17" fmla="*/ 21 h 55"/>
                <a:gd name="T18" fmla="*/ 52 w 53"/>
                <a:gd name="T19" fmla="*/ 17 h 55"/>
                <a:gd name="T20" fmla="*/ 50 w 53"/>
                <a:gd name="T21" fmla="*/ 11 h 55"/>
                <a:gd name="T22" fmla="*/ 46 w 53"/>
                <a:gd name="T23" fmla="*/ 7 h 55"/>
                <a:gd name="T24" fmla="*/ 42 w 53"/>
                <a:gd name="T25" fmla="*/ 5 h 55"/>
                <a:gd name="T26" fmla="*/ 36 w 53"/>
                <a:gd name="T27" fmla="*/ 2 h 55"/>
                <a:gd name="T28" fmla="*/ 33 w 53"/>
                <a:gd name="T29" fmla="*/ 2 h 55"/>
                <a:gd name="T30" fmla="*/ 27 w 53"/>
                <a:gd name="T31" fmla="*/ 0 h 55"/>
                <a:gd name="T32" fmla="*/ 21 w 53"/>
                <a:gd name="T33" fmla="*/ 2 h 55"/>
                <a:gd name="T34" fmla="*/ 17 w 53"/>
                <a:gd name="T35" fmla="*/ 4 h 55"/>
                <a:gd name="T36" fmla="*/ 12 w 53"/>
                <a:gd name="T37" fmla="*/ 5 h 55"/>
                <a:gd name="T38" fmla="*/ 8 w 53"/>
                <a:gd name="T39" fmla="*/ 9 h 55"/>
                <a:gd name="T40" fmla="*/ 4 w 53"/>
                <a:gd name="T41" fmla="*/ 13 h 55"/>
                <a:gd name="T42" fmla="*/ 2 w 53"/>
                <a:gd name="T43" fmla="*/ 19 h 55"/>
                <a:gd name="T44" fmla="*/ 0 w 53"/>
                <a:gd name="T45" fmla="*/ 23 h 55"/>
                <a:gd name="T46" fmla="*/ 0 w 53"/>
                <a:gd name="T47" fmla="*/ 28 h 55"/>
                <a:gd name="T48" fmla="*/ 2 w 53"/>
                <a:gd name="T49" fmla="*/ 34 h 55"/>
                <a:gd name="T50" fmla="*/ 4 w 53"/>
                <a:gd name="T51" fmla="*/ 38 h 55"/>
                <a:gd name="T52" fmla="*/ 6 w 53"/>
                <a:gd name="T53" fmla="*/ 44 h 55"/>
                <a:gd name="T54" fmla="*/ 8 w 53"/>
                <a:gd name="T55" fmla="*/ 45 h 55"/>
                <a:gd name="T56" fmla="*/ 14 w 53"/>
                <a:gd name="T57" fmla="*/ 49 h 55"/>
                <a:gd name="T58" fmla="*/ 17 w 53"/>
                <a:gd name="T59" fmla="*/ 51 h 55"/>
                <a:gd name="T60" fmla="*/ 23 w 53"/>
                <a:gd name="T61" fmla="*/ 55 h 55"/>
                <a:gd name="T62" fmla="*/ 23 w 53"/>
                <a:gd name="T6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5">
                  <a:moveTo>
                    <a:pt x="23" y="55"/>
                  </a:moveTo>
                  <a:lnTo>
                    <a:pt x="27" y="53"/>
                  </a:lnTo>
                  <a:lnTo>
                    <a:pt x="33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2"/>
                  </a:lnTo>
                  <a:lnTo>
                    <a:pt x="53" y="34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50" y="11"/>
                  </a:lnTo>
                  <a:lnTo>
                    <a:pt x="46" y="7"/>
                  </a:lnTo>
                  <a:lnTo>
                    <a:pt x="42" y="5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Freeform 47">
              <a:extLst>
                <a:ext uri="{FF2B5EF4-FFF2-40B4-BE49-F238E27FC236}">
                  <a16:creationId xmlns:a16="http://schemas.microsoft.com/office/drawing/2014/main" id="{83C9F24D-5DC1-F848-92C7-4C15EB5D2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3253"/>
              <a:ext cx="26" cy="27"/>
            </a:xfrm>
            <a:custGeom>
              <a:avLst/>
              <a:gdLst>
                <a:gd name="T0" fmla="*/ 23 w 54"/>
                <a:gd name="T1" fmla="*/ 53 h 53"/>
                <a:gd name="T2" fmla="*/ 29 w 54"/>
                <a:gd name="T3" fmla="*/ 53 h 53"/>
                <a:gd name="T4" fmla="*/ 35 w 54"/>
                <a:gd name="T5" fmla="*/ 51 h 53"/>
                <a:gd name="T6" fmla="*/ 38 w 54"/>
                <a:gd name="T7" fmla="*/ 49 h 53"/>
                <a:gd name="T8" fmla="*/ 42 w 54"/>
                <a:gd name="T9" fmla="*/ 47 h 53"/>
                <a:gd name="T10" fmla="*/ 50 w 54"/>
                <a:gd name="T11" fmla="*/ 40 h 53"/>
                <a:gd name="T12" fmla="*/ 54 w 54"/>
                <a:gd name="T13" fmla="*/ 32 h 53"/>
                <a:gd name="T14" fmla="*/ 54 w 54"/>
                <a:gd name="T15" fmla="*/ 25 h 53"/>
                <a:gd name="T16" fmla="*/ 54 w 54"/>
                <a:gd name="T17" fmla="*/ 21 h 53"/>
                <a:gd name="T18" fmla="*/ 52 w 54"/>
                <a:gd name="T19" fmla="*/ 15 h 53"/>
                <a:gd name="T20" fmla="*/ 50 w 54"/>
                <a:gd name="T21" fmla="*/ 11 h 53"/>
                <a:gd name="T22" fmla="*/ 46 w 54"/>
                <a:gd name="T23" fmla="*/ 6 h 53"/>
                <a:gd name="T24" fmla="*/ 42 w 54"/>
                <a:gd name="T25" fmla="*/ 4 h 53"/>
                <a:gd name="T26" fmla="*/ 37 w 54"/>
                <a:gd name="T27" fmla="*/ 2 h 53"/>
                <a:gd name="T28" fmla="*/ 33 w 54"/>
                <a:gd name="T29" fmla="*/ 0 h 53"/>
                <a:gd name="T30" fmla="*/ 25 w 54"/>
                <a:gd name="T31" fmla="*/ 0 h 53"/>
                <a:gd name="T32" fmla="*/ 21 w 54"/>
                <a:gd name="T33" fmla="*/ 0 h 53"/>
                <a:gd name="T34" fmla="*/ 16 w 54"/>
                <a:gd name="T35" fmla="*/ 2 h 53"/>
                <a:gd name="T36" fmla="*/ 12 w 54"/>
                <a:gd name="T37" fmla="*/ 4 h 53"/>
                <a:gd name="T38" fmla="*/ 6 w 54"/>
                <a:gd name="T39" fmla="*/ 6 h 53"/>
                <a:gd name="T40" fmla="*/ 4 w 54"/>
                <a:gd name="T41" fmla="*/ 11 h 53"/>
                <a:gd name="T42" fmla="*/ 2 w 54"/>
                <a:gd name="T43" fmla="*/ 17 h 53"/>
                <a:gd name="T44" fmla="*/ 0 w 54"/>
                <a:gd name="T45" fmla="*/ 23 h 53"/>
                <a:gd name="T46" fmla="*/ 0 w 54"/>
                <a:gd name="T47" fmla="*/ 26 h 53"/>
                <a:gd name="T48" fmla="*/ 2 w 54"/>
                <a:gd name="T49" fmla="*/ 32 h 53"/>
                <a:gd name="T50" fmla="*/ 4 w 54"/>
                <a:gd name="T51" fmla="*/ 36 h 53"/>
                <a:gd name="T52" fmla="*/ 6 w 54"/>
                <a:gd name="T53" fmla="*/ 42 h 53"/>
                <a:gd name="T54" fmla="*/ 10 w 54"/>
                <a:gd name="T55" fmla="*/ 45 h 53"/>
                <a:gd name="T56" fmla="*/ 14 w 54"/>
                <a:gd name="T57" fmla="*/ 49 h 53"/>
                <a:gd name="T58" fmla="*/ 18 w 54"/>
                <a:gd name="T59" fmla="*/ 51 h 53"/>
                <a:gd name="T60" fmla="*/ 23 w 54"/>
                <a:gd name="T61" fmla="*/ 53 h 53"/>
                <a:gd name="T62" fmla="*/ 23 w 54"/>
                <a:gd name="T6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3">
                  <a:moveTo>
                    <a:pt x="23" y="53"/>
                  </a:moveTo>
                  <a:lnTo>
                    <a:pt x="29" y="53"/>
                  </a:lnTo>
                  <a:lnTo>
                    <a:pt x="35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2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1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4" name="Freeform 48">
              <a:extLst>
                <a:ext uri="{FF2B5EF4-FFF2-40B4-BE49-F238E27FC236}">
                  <a16:creationId xmlns:a16="http://schemas.microsoft.com/office/drawing/2014/main" id="{96A9F01F-B1AB-6E4A-A416-F2B7C61DA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3338"/>
              <a:ext cx="26" cy="26"/>
            </a:xfrm>
            <a:custGeom>
              <a:avLst/>
              <a:gdLst>
                <a:gd name="T0" fmla="*/ 22 w 51"/>
                <a:gd name="T1" fmla="*/ 51 h 51"/>
                <a:gd name="T2" fmla="*/ 26 w 51"/>
                <a:gd name="T3" fmla="*/ 51 h 51"/>
                <a:gd name="T4" fmla="*/ 32 w 51"/>
                <a:gd name="T5" fmla="*/ 51 h 51"/>
                <a:gd name="T6" fmla="*/ 36 w 51"/>
                <a:gd name="T7" fmla="*/ 49 h 51"/>
                <a:gd name="T8" fmla="*/ 41 w 51"/>
                <a:gd name="T9" fmla="*/ 48 h 51"/>
                <a:gd name="T10" fmla="*/ 43 w 51"/>
                <a:gd name="T11" fmla="*/ 44 h 51"/>
                <a:gd name="T12" fmla="*/ 47 w 51"/>
                <a:gd name="T13" fmla="*/ 38 h 51"/>
                <a:gd name="T14" fmla="*/ 49 w 51"/>
                <a:gd name="T15" fmla="*/ 34 h 51"/>
                <a:gd name="T16" fmla="*/ 51 w 51"/>
                <a:gd name="T17" fmla="*/ 28 h 51"/>
                <a:gd name="T18" fmla="*/ 51 w 51"/>
                <a:gd name="T19" fmla="*/ 25 h 51"/>
                <a:gd name="T20" fmla="*/ 51 w 51"/>
                <a:gd name="T21" fmla="*/ 19 h 51"/>
                <a:gd name="T22" fmla="*/ 49 w 51"/>
                <a:gd name="T23" fmla="*/ 15 h 51"/>
                <a:gd name="T24" fmla="*/ 47 w 51"/>
                <a:gd name="T25" fmla="*/ 9 h 51"/>
                <a:gd name="T26" fmla="*/ 43 w 51"/>
                <a:gd name="T27" fmla="*/ 6 h 51"/>
                <a:gd name="T28" fmla="*/ 40 w 51"/>
                <a:gd name="T29" fmla="*/ 2 h 51"/>
                <a:gd name="T30" fmla="*/ 36 w 51"/>
                <a:gd name="T31" fmla="*/ 2 h 51"/>
                <a:gd name="T32" fmla="*/ 32 w 51"/>
                <a:gd name="T33" fmla="*/ 2 h 51"/>
                <a:gd name="T34" fmla="*/ 24 w 51"/>
                <a:gd name="T35" fmla="*/ 0 h 51"/>
                <a:gd name="T36" fmla="*/ 21 w 51"/>
                <a:gd name="T37" fmla="*/ 0 h 51"/>
                <a:gd name="T38" fmla="*/ 15 w 51"/>
                <a:gd name="T39" fmla="*/ 2 h 51"/>
                <a:gd name="T40" fmla="*/ 11 w 51"/>
                <a:gd name="T41" fmla="*/ 4 h 51"/>
                <a:gd name="T42" fmla="*/ 7 w 51"/>
                <a:gd name="T43" fmla="*/ 8 h 51"/>
                <a:gd name="T44" fmla="*/ 3 w 51"/>
                <a:gd name="T45" fmla="*/ 11 h 51"/>
                <a:gd name="T46" fmla="*/ 2 w 51"/>
                <a:gd name="T47" fmla="*/ 15 h 51"/>
                <a:gd name="T48" fmla="*/ 2 w 51"/>
                <a:gd name="T49" fmla="*/ 19 h 51"/>
                <a:gd name="T50" fmla="*/ 0 w 51"/>
                <a:gd name="T51" fmla="*/ 25 h 51"/>
                <a:gd name="T52" fmla="*/ 0 w 51"/>
                <a:gd name="T53" fmla="*/ 30 h 51"/>
                <a:gd name="T54" fmla="*/ 2 w 51"/>
                <a:gd name="T55" fmla="*/ 34 h 51"/>
                <a:gd name="T56" fmla="*/ 3 w 51"/>
                <a:gd name="T57" fmla="*/ 40 h 51"/>
                <a:gd name="T58" fmla="*/ 7 w 51"/>
                <a:gd name="T59" fmla="*/ 44 h 51"/>
                <a:gd name="T60" fmla="*/ 11 w 51"/>
                <a:gd name="T61" fmla="*/ 46 h 51"/>
                <a:gd name="T62" fmla="*/ 17 w 51"/>
                <a:gd name="T63" fmla="*/ 49 h 51"/>
                <a:gd name="T64" fmla="*/ 22 w 51"/>
                <a:gd name="T65" fmla="*/ 51 h 51"/>
                <a:gd name="T66" fmla="*/ 22 w 51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22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38"/>
                  </a:lnTo>
                  <a:lnTo>
                    <a:pt x="49" y="34"/>
                  </a:lnTo>
                  <a:lnTo>
                    <a:pt x="51" y="28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5"/>
                  </a:lnTo>
                  <a:lnTo>
                    <a:pt x="47" y="9"/>
                  </a:lnTo>
                  <a:lnTo>
                    <a:pt x="43" y="6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8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3" y="40"/>
                  </a:lnTo>
                  <a:lnTo>
                    <a:pt x="7" y="44"/>
                  </a:lnTo>
                  <a:lnTo>
                    <a:pt x="11" y="46"/>
                  </a:lnTo>
                  <a:lnTo>
                    <a:pt x="17" y="49"/>
                  </a:lnTo>
                  <a:lnTo>
                    <a:pt x="22" y="51"/>
                  </a:lnTo>
                  <a:lnTo>
                    <a:pt x="22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5" name="Freeform 49">
              <a:extLst>
                <a:ext uri="{FF2B5EF4-FFF2-40B4-BE49-F238E27FC236}">
                  <a16:creationId xmlns:a16="http://schemas.microsoft.com/office/drawing/2014/main" id="{3AE6CE7D-602E-B242-8BA8-12F70D8FB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3170"/>
              <a:ext cx="26" cy="27"/>
            </a:xfrm>
            <a:custGeom>
              <a:avLst/>
              <a:gdLst>
                <a:gd name="T0" fmla="*/ 23 w 51"/>
                <a:gd name="T1" fmla="*/ 54 h 54"/>
                <a:gd name="T2" fmla="*/ 28 w 51"/>
                <a:gd name="T3" fmla="*/ 54 h 54"/>
                <a:gd name="T4" fmla="*/ 32 w 51"/>
                <a:gd name="T5" fmla="*/ 54 h 54"/>
                <a:gd name="T6" fmla="*/ 38 w 51"/>
                <a:gd name="T7" fmla="*/ 52 h 54"/>
                <a:gd name="T8" fmla="*/ 42 w 51"/>
                <a:gd name="T9" fmla="*/ 50 h 54"/>
                <a:gd name="T10" fmla="*/ 45 w 51"/>
                <a:gd name="T11" fmla="*/ 46 h 54"/>
                <a:gd name="T12" fmla="*/ 49 w 51"/>
                <a:gd name="T13" fmla="*/ 42 h 54"/>
                <a:gd name="T14" fmla="*/ 51 w 51"/>
                <a:gd name="T15" fmla="*/ 37 h 54"/>
                <a:gd name="T16" fmla="*/ 51 w 51"/>
                <a:gd name="T17" fmla="*/ 33 h 54"/>
                <a:gd name="T18" fmla="*/ 51 w 51"/>
                <a:gd name="T19" fmla="*/ 25 h 54"/>
                <a:gd name="T20" fmla="*/ 51 w 51"/>
                <a:gd name="T21" fmla="*/ 21 h 54"/>
                <a:gd name="T22" fmla="*/ 49 w 51"/>
                <a:gd name="T23" fmla="*/ 16 h 54"/>
                <a:gd name="T24" fmla="*/ 47 w 51"/>
                <a:gd name="T25" fmla="*/ 12 h 54"/>
                <a:gd name="T26" fmla="*/ 42 w 51"/>
                <a:gd name="T27" fmla="*/ 4 h 54"/>
                <a:gd name="T28" fmla="*/ 32 w 51"/>
                <a:gd name="T29" fmla="*/ 0 h 54"/>
                <a:gd name="T30" fmla="*/ 26 w 51"/>
                <a:gd name="T31" fmla="*/ 0 h 54"/>
                <a:gd name="T32" fmla="*/ 21 w 51"/>
                <a:gd name="T33" fmla="*/ 2 h 54"/>
                <a:gd name="T34" fmla="*/ 15 w 51"/>
                <a:gd name="T35" fmla="*/ 4 h 54"/>
                <a:gd name="T36" fmla="*/ 13 w 51"/>
                <a:gd name="T37" fmla="*/ 6 h 54"/>
                <a:gd name="T38" fmla="*/ 7 w 51"/>
                <a:gd name="T39" fmla="*/ 10 h 54"/>
                <a:gd name="T40" fmla="*/ 5 w 51"/>
                <a:gd name="T41" fmla="*/ 14 h 54"/>
                <a:gd name="T42" fmla="*/ 4 w 51"/>
                <a:gd name="T43" fmla="*/ 17 h 54"/>
                <a:gd name="T44" fmla="*/ 2 w 51"/>
                <a:gd name="T45" fmla="*/ 23 h 54"/>
                <a:gd name="T46" fmla="*/ 0 w 51"/>
                <a:gd name="T47" fmla="*/ 29 h 54"/>
                <a:gd name="T48" fmla="*/ 2 w 51"/>
                <a:gd name="T49" fmla="*/ 33 h 54"/>
                <a:gd name="T50" fmla="*/ 2 w 51"/>
                <a:gd name="T51" fmla="*/ 38 h 54"/>
                <a:gd name="T52" fmla="*/ 5 w 51"/>
                <a:gd name="T53" fmla="*/ 42 h 54"/>
                <a:gd name="T54" fmla="*/ 7 w 51"/>
                <a:gd name="T55" fmla="*/ 46 h 54"/>
                <a:gd name="T56" fmla="*/ 13 w 51"/>
                <a:gd name="T57" fmla="*/ 50 h 54"/>
                <a:gd name="T58" fmla="*/ 17 w 51"/>
                <a:gd name="T59" fmla="*/ 52 h 54"/>
                <a:gd name="T60" fmla="*/ 23 w 51"/>
                <a:gd name="T61" fmla="*/ 54 h 54"/>
                <a:gd name="T62" fmla="*/ 23 w 51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4">
                  <a:moveTo>
                    <a:pt x="23" y="54"/>
                  </a:moveTo>
                  <a:lnTo>
                    <a:pt x="28" y="54"/>
                  </a:lnTo>
                  <a:lnTo>
                    <a:pt x="32" y="54"/>
                  </a:lnTo>
                  <a:lnTo>
                    <a:pt x="38" y="52"/>
                  </a:lnTo>
                  <a:lnTo>
                    <a:pt x="42" y="50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51" y="37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2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7" y="52"/>
                  </a:lnTo>
                  <a:lnTo>
                    <a:pt x="23" y="54"/>
                  </a:lnTo>
                  <a:lnTo>
                    <a:pt x="23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6" name="Freeform 50">
              <a:extLst>
                <a:ext uri="{FF2B5EF4-FFF2-40B4-BE49-F238E27FC236}">
                  <a16:creationId xmlns:a16="http://schemas.microsoft.com/office/drawing/2014/main" id="{C1921176-436D-BE40-98B3-1D01136BD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3247"/>
              <a:ext cx="27" cy="27"/>
            </a:xfrm>
            <a:custGeom>
              <a:avLst/>
              <a:gdLst>
                <a:gd name="T0" fmla="*/ 25 w 53"/>
                <a:gd name="T1" fmla="*/ 54 h 54"/>
                <a:gd name="T2" fmla="*/ 28 w 53"/>
                <a:gd name="T3" fmla="*/ 52 h 54"/>
                <a:gd name="T4" fmla="*/ 32 w 53"/>
                <a:gd name="T5" fmla="*/ 50 h 54"/>
                <a:gd name="T6" fmla="*/ 36 w 53"/>
                <a:gd name="T7" fmla="*/ 48 h 54"/>
                <a:gd name="T8" fmla="*/ 42 w 53"/>
                <a:gd name="T9" fmla="*/ 46 h 54"/>
                <a:gd name="T10" fmla="*/ 47 w 53"/>
                <a:gd name="T11" fmla="*/ 40 h 54"/>
                <a:gd name="T12" fmla="*/ 53 w 53"/>
                <a:gd name="T13" fmla="*/ 31 h 54"/>
                <a:gd name="T14" fmla="*/ 51 w 53"/>
                <a:gd name="T15" fmla="*/ 25 h 54"/>
                <a:gd name="T16" fmla="*/ 51 w 53"/>
                <a:gd name="T17" fmla="*/ 19 h 54"/>
                <a:gd name="T18" fmla="*/ 49 w 53"/>
                <a:gd name="T19" fmla="*/ 14 h 54"/>
                <a:gd name="T20" fmla="*/ 47 w 53"/>
                <a:gd name="T21" fmla="*/ 10 h 54"/>
                <a:gd name="T22" fmla="*/ 44 w 53"/>
                <a:gd name="T23" fmla="*/ 6 h 54"/>
                <a:gd name="T24" fmla="*/ 40 w 53"/>
                <a:gd name="T25" fmla="*/ 4 h 54"/>
                <a:gd name="T26" fmla="*/ 36 w 53"/>
                <a:gd name="T27" fmla="*/ 0 h 54"/>
                <a:gd name="T28" fmla="*/ 30 w 53"/>
                <a:gd name="T29" fmla="*/ 0 h 54"/>
                <a:gd name="T30" fmla="*/ 25 w 53"/>
                <a:gd name="T31" fmla="*/ 0 h 54"/>
                <a:gd name="T32" fmla="*/ 21 w 53"/>
                <a:gd name="T33" fmla="*/ 0 h 54"/>
                <a:gd name="T34" fmla="*/ 17 w 53"/>
                <a:gd name="T35" fmla="*/ 2 h 54"/>
                <a:gd name="T36" fmla="*/ 13 w 53"/>
                <a:gd name="T37" fmla="*/ 6 h 54"/>
                <a:gd name="T38" fmla="*/ 8 w 53"/>
                <a:gd name="T39" fmla="*/ 8 h 54"/>
                <a:gd name="T40" fmla="*/ 6 w 53"/>
                <a:gd name="T41" fmla="*/ 12 h 54"/>
                <a:gd name="T42" fmla="*/ 4 w 53"/>
                <a:gd name="T43" fmla="*/ 18 h 54"/>
                <a:gd name="T44" fmla="*/ 2 w 53"/>
                <a:gd name="T45" fmla="*/ 21 h 54"/>
                <a:gd name="T46" fmla="*/ 0 w 53"/>
                <a:gd name="T47" fmla="*/ 27 h 54"/>
                <a:gd name="T48" fmla="*/ 2 w 53"/>
                <a:gd name="T49" fmla="*/ 33 h 54"/>
                <a:gd name="T50" fmla="*/ 2 w 53"/>
                <a:gd name="T51" fmla="*/ 37 h 54"/>
                <a:gd name="T52" fmla="*/ 6 w 53"/>
                <a:gd name="T53" fmla="*/ 42 h 54"/>
                <a:gd name="T54" fmla="*/ 8 w 53"/>
                <a:gd name="T55" fmla="*/ 46 h 54"/>
                <a:gd name="T56" fmla="*/ 13 w 53"/>
                <a:gd name="T57" fmla="*/ 48 h 54"/>
                <a:gd name="T58" fmla="*/ 17 w 53"/>
                <a:gd name="T59" fmla="*/ 50 h 54"/>
                <a:gd name="T60" fmla="*/ 25 w 53"/>
                <a:gd name="T61" fmla="*/ 54 h 54"/>
                <a:gd name="T62" fmla="*/ 25 w 53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4">
                  <a:moveTo>
                    <a:pt x="25" y="54"/>
                  </a:moveTo>
                  <a:lnTo>
                    <a:pt x="28" y="52"/>
                  </a:lnTo>
                  <a:lnTo>
                    <a:pt x="32" y="50"/>
                  </a:lnTo>
                  <a:lnTo>
                    <a:pt x="36" y="48"/>
                  </a:lnTo>
                  <a:lnTo>
                    <a:pt x="42" y="46"/>
                  </a:lnTo>
                  <a:lnTo>
                    <a:pt x="47" y="40"/>
                  </a:lnTo>
                  <a:lnTo>
                    <a:pt x="53" y="31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3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2" y="37"/>
                  </a:lnTo>
                  <a:lnTo>
                    <a:pt x="6" y="42"/>
                  </a:lnTo>
                  <a:lnTo>
                    <a:pt x="8" y="46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5" y="54"/>
                  </a:lnTo>
                  <a:lnTo>
                    <a:pt x="25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6BED3A78-EABF-9E44-85F1-C5D2D5FF8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3333"/>
              <a:ext cx="26" cy="25"/>
            </a:xfrm>
            <a:custGeom>
              <a:avLst/>
              <a:gdLst>
                <a:gd name="T0" fmla="*/ 21 w 53"/>
                <a:gd name="T1" fmla="*/ 49 h 49"/>
                <a:gd name="T2" fmla="*/ 27 w 53"/>
                <a:gd name="T3" fmla="*/ 49 h 49"/>
                <a:gd name="T4" fmla="*/ 32 w 53"/>
                <a:gd name="T5" fmla="*/ 49 h 49"/>
                <a:gd name="T6" fmla="*/ 36 w 53"/>
                <a:gd name="T7" fmla="*/ 47 h 49"/>
                <a:gd name="T8" fmla="*/ 42 w 53"/>
                <a:gd name="T9" fmla="*/ 45 h 49"/>
                <a:gd name="T10" fmla="*/ 46 w 53"/>
                <a:gd name="T11" fmla="*/ 41 h 49"/>
                <a:gd name="T12" fmla="*/ 48 w 53"/>
                <a:gd name="T13" fmla="*/ 38 h 49"/>
                <a:gd name="T14" fmla="*/ 50 w 53"/>
                <a:gd name="T15" fmla="*/ 32 h 49"/>
                <a:gd name="T16" fmla="*/ 53 w 53"/>
                <a:gd name="T17" fmla="*/ 28 h 49"/>
                <a:gd name="T18" fmla="*/ 51 w 53"/>
                <a:gd name="T19" fmla="*/ 22 h 49"/>
                <a:gd name="T20" fmla="*/ 51 w 53"/>
                <a:gd name="T21" fmla="*/ 19 h 49"/>
                <a:gd name="T22" fmla="*/ 50 w 53"/>
                <a:gd name="T23" fmla="*/ 13 h 49"/>
                <a:gd name="T24" fmla="*/ 48 w 53"/>
                <a:gd name="T25" fmla="*/ 9 h 49"/>
                <a:gd name="T26" fmla="*/ 46 w 53"/>
                <a:gd name="T27" fmla="*/ 3 h 49"/>
                <a:gd name="T28" fmla="*/ 40 w 53"/>
                <a:gd name="T29" fmla="*/ 1 h 49"/>
                <a:gd name="T30" fmla="*/ 36 w 53"/>
                <a:gd name="T31" fmla="*/ 0 h 49"/>
                <a:gd name="T32" fmla="*/ 31 w 53"/>
                <a:gd name="T33" fmla="*/ 0 h 49"/>
                <a:gd name="T34" fmla="*/ 27 w 53"/>
                <a:gd name="T35" fmla="*/ 0 h 49"/>
                <a:gd name="T36" fmla="*/ 21 w 53"/>
                <a:gd name="T37" fmla="*/ 0 h 49"/>
                <a:gd name="T38" fmla="*/ 15 w 53"/>
                <a:gd name="T39" fmla="*/ 1 h 49"/>
                <a:gd name="T40" fmla="*/ 12 w 53"/>
                <a:gd name="T41" fmla="*/ 3 h 49"/>
                <a:gd name="T42" fmla="*/ 6 w 53"/>
                <a:gd name="T43" fmla="*/ 5 h 49"/>
                <a:gd name="T44" fmla="*/ 4 w 53"/>
                <a:gd name="T45" fmla="*/ 9 h 49"/>
                <a:gd name="T46" fmla="*/ 0 w 53"/>
                <a:gd name="T47" fmla="*/ 13 h 49"/>
                <a:gd name="T48" fmla="*/ 0 w 53"/>
                <a:gd name="T49" fmla="*/ 19 h 49"/>
                <a:gd name="T50" fmla="*/ 0 w 53"/>
                <a:gd name="T51" fmla="*/ 24 h 49"/>
                <a:gd name="T52" fmla="*/ 0 w 53"/>
                <a:gd name="T53" fmla="*/ 30 h 49"/>
                <a:gd name="T54" fmla="*/ 2 w 53"/>
                <a:gd name="T55" fmla="*/ 34 h 49"/>
                <a:gd name="T56" fmla="*/ 6 w 53"/>
                <a:gd name="T57" fmla="*/ 38 h 49"/>
                <a:gd name="T58" fmla="*/ 8 w 53"/>
                <a:gd name="T59" fmla="*/ 41 h 49"/>
                <a:gd name="T60" fmla="*/ 12 w 53"/>
                <a:gd name="T61" fmla="*/ 45 h 49"/>
                <a:gd name="T62" fmla="*/ 17 w 53"/>
                <a:gd name="T63" fmla="*/ 47 h 49"/>
                <a:gd name="T64" fmla="*/ 21 w 53"/>
                <a:gd name="T65" fmla="*/ 49 h 49"/>
                <a:gd name="T66" fmla="*/ 21 w 53"/>
                <a:gd name="T6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49">
                  <a:moveTo>
                    <a:pt x="21" y="49"/>
                  </a:moveTo>
                  <a:lnTo>
                    <a:pt x="27" y="49"/>
                  </a:lnTo>
                  <a:lnTo>
                    <a:pt x="32" y="49"/>
                  </a:lnTo>
                  <a:lnTo>
                    <a:pt x="36" y="47"/>
                  </a:lnTo>
                  <a:lnTo>
                    <a:pt x="42" y="45"/>
                  </a:lnTo>
                  <a:lnTo>
                    <a:pt x="46" y="41"/>
                  </a:lnTo>
                  <a:lnTo>
                    <a:pt x="48" y="38"/>
                  </a:lnTo>
                  <a:lnTo>
                    <a:pt x="50" y="32"/>
                  </a:lnTo>
                  <a:lnTo>
                    <a:pt x="53" y="28"/>
                  </a:lnTo>
                  <a:lnTo>
                    <a:pt x="51" y="22"/>
                  </a:lnTo>
                  <a:lnTo>
                    <a:pt x="51" y="19"/>
                  </a:lnTo>
                  <a:lnTo>
                    <a:pt x="50" y="13"/>
                  </a:lnTo>
                  <a:lnTo>
                    <a:pt x="48" y="9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6" y="38"/>
                  </a:lnTo>
                  <a:lnTo>
                    <a:pt x="8" y="41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8" name="Freeform 52">
              <a:extLst>
                <a:ext uri="{FF2B5EF4-FFF2-40B4-BE49-F238E27FC236}">
                  <a16:creationId xmlns:a16="http://schemas.microsoft.com/office/drawing/2014/main" id="{4A719098-5961-EE44-9DD8-BC751418D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3161"/>
              <a:ext cx="25" cy="25"/>
            </a:xfrm>
            <a:custGeom>
              <a:avLst/>
              <a:gdLst>
                <a:gd name="T0" fmla="*/ 22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48 h 52"/>
                <a:gd name="T8" fmla="*/ 41 w 51"/>
                <a:gd name="T9" fmla="*/ 48 h 52"/>
                <a:gd name="T10" fmla="*/ 43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29 h 52"/>
                <a:gd name="T18" fmla="*/ 51 w 51"/>
                <a:gd name="T19" fmla="*/ 23 h 52"/>
                <a:gd name="T20" fmla="*/ 51 w 51"/>
                <a:gd name="T21" fmla="*/ 19 h 52"/>
                <a:gd name="T22" fmla="*/ 49 w 51"/>
                <a:gd name="T23" fmla="*/ 14 h 52"/>
                <a:gd name="T24" fmla="*/ 47 w 51"/>
                <a:gd name="T25" fmla="*/ 10 h 52"/>
                <a:gd name="T26" fmla="*/ 43 w 51"/>
                <a:gd name="T27" fmla="*/ 4 h 52"/>
                <a:gd name="T28" fmla="*/ 39 w 51"/>
                <a:gd name="T29" fmla="*/ 2 h 52"/>
                <a:gd name="T30" fmla="*/ 34 w 51"/>
                <a:gd name="T31" fmla="*/ 0 h 52"/>
                <a:gd name="T32" fmla="*/ 30 w 51"/>
                <a:gd name="T33" fmla="*/ 0 h 52"/>
                <a:gd name="T34" fmla="*/ 24 w 51"/>
                <a:gd name="T35" fmla="*/ 0 h 52"/>
                <a:gd name="T36" fmla="*/ 19 w 51"/>
                <a:gd name="T37" fmla="*/ 0 h 52"/>
                <a:gd name="T38" fmla="*/ 15 w 51"/>
                <a:gd name="T39" fmla="*/ 2 h 52"/>
                <a:gd name="T40" fmla="*/ 11 w 51"/>
                <a:gd name="T41" fmla="*/ 4 h 52"/>
                <a:gd name="T42" fmla="*/ 7 w 51"/>
                <a:gd name="T43" fmla="*/ 6 h 52"/>
                <a:gd name="T44" fmla="*/ 5 w 51"/>
                <a:gd name="T45" fmla="*/ 12 h 52"/>
                <a:gd name="T46" fmla="*/ 1 w 51"/>
                <a:gd name="T47" fmla="*/ 16 h 52"/>
                <a:gd name="T48" fmla="*/ 1 w 51"/>
                <a:gd name="T49" fmla="*/ 19 h 52"/>
                <a:gd name="T50" fmla="*/ 0 w 51"/>
                <a:gd name="T51" fmla="*/ 25 h 52"/>
                <a:gd name="T52" fmla="*/ 0 w 51"/>
                <a:gd name="T53" fmla="*/ 31 h 52"/>
                <a:gd name="T54" fmla="*/ 1 w 51"/>
                <a:gd name="T55" fmla="*/ 35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48 h 52"/>
                <a:gd name="T64" fmla="*/ 22 w 51"/>
                <a:gd name="T65" fmla="*/ 52 h 52"/>
                <a:gd name="T66" fmla="*/ 22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2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48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29"/>
                  </a:lnTo>
                  <a:lnTo>
                    <a:pt x="51" y="23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3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5" y="12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48"/>
                  </a:lnTo>
                  <a:lnTo>
                    <a:pt x="22" y="52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0A2784A4-16C5-4143-9204-BE0A6B37D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3237"/>
              <a:ext cx="26" cy="25"/>
            </a:xfrm>
            <a:custGeom>
              <a:avLst/>
              <a:gdLst>
                <a:gd name="T0" fmla="*/ 23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50 h 52"/>
                <a:gd name="T8" fmla="*/ 42 w 51"/>
                <a:gd name="T9" fmla="*/ 48 h 52"/>
                <a:gd name="T10" fmla="*/ 45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31 h 52"/>
                <a:gd name="T18" fmla="*/ 51 w 51"/>
                <a:gd name="T19" fmla="*/ 25 h 52"/>
                <a:gd name="T20" fmla="*/ 51 w 51"/>
                <a:gd name="T21" fmla="*/ 20 h 52"/>
                <a:gd name="T22" fmla="*/ 49 w 51"/>
                <a:gd name="T23" fmla="*/ 16 h 52"/>
                <a:gd name="T24" fmla="*/ 47 w 51"/>
                <a:gd name="T25" fmla="*/ 12 h 52"/>
                <a:gd name="T26" fmla="*/ 43 w 51"/>
                <a:gd name="T27" fmla="*/ 6 h 52"/>
                <a:gd name="T28" fmla="*/ 40 w 51"/>
                <a:gd name="T29" fmla="*/ 4 h 52"/>
                <a:gd name="T30" fmla="*/ 34 w 51"/>
                <a:gd name="T31" fmla="*/ 2 h 52"/>
                <a:gd name="T32" fmla="*/ 30 w 51"/>
                <a:gd name="T33" fmla="*/ 2 h 52"/>
                <a:gd name="T34" fmla="*/ 24 w 51"/>
                <a:gd name="T35" fmla="*/ 0 h 52"/>
                <a:gd name="T36" fmla="*/ 21 w 51"/>
                <a:gd name="T37" fmla="*/ 2 h 52"/>
                <a:gd name="T38" fmla="*/ 15 w 51"/>
                <a:gd name="T39" fmla="*/ 2 h 52"/>
                <a:gd name="T40" fmla="*/ 11 w 51"/>
                <a:gd name="T41" fmla="*/ 6 h 52"/>
                <a:gd name="T42" fmla="*/ 7 w 51"/>
                <a:gd name="T43" fmla="*/ 8 h 52"/>
                <a:gd name="T44" fmla="*/ 5 w 51"/>
                <a:gd name="T45" fmla="*/ 12 h 52"/>
                <a:gd name="T46" fmla="*/ 4 w 51"/>
                <a:gd name="T47" fmla="*/ 16 h 52"/>
                <a:gd name="T48" fmla="*/ 2 w 51"/>
                <a:gd name="T49" fmla="*/ 21 h 52"/>
                <a:gd name="T50" fmla="*/ 0 w 51"/>
                <a:gd name="T51" fmla="*/ 27 h 52"/>
                <a:gd name="T52" fmla="*/ 2 w 51"/>
                <a:gd name="T53" fmla="*/ 31 h 52"/>
                <a:gd name="T54" fmla="*/ 2 w 51"/>
                <a:gd name="T55" fmla="*/ 37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50 h 52"/>
                <a:gd name="T64" fmla="*/ 23 w 51"/>
                <a:gd name="T65" fmla="*/ 52 h 52"/>
                <a:gd name="T66" fmla="*/ 23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3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50"/>
                  </a:lnTo>
                  <a:lnTo>
                    <a:pt x="42" y="48"/>
                  </a:lnTo>
                  <a:lnTo>
                    <a:pt x="45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31"/>
                  </a:lnTo>
                  <a:lnTo>
                    <a:pt x="51" y="25"/>
                  </a:lnTo>
                  <a:lnTo>
                    <a:pt x="51" y="20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3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5" y="12"/>
                  </a:lnTo>
                  <a:lnTo>
                    <a:pt x="4" y="16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03115FF0-0B41-0D42-A831-08640B3A0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" y="3321"/>
              <a:ext cx="27" cy="26"/>
            </a:xfrm>
            <a:custGeom>
              <a:avLst/>
              <a:gdLst>
                <a:gd name="T0" fmla="*/ 21 w 53"/>
                <a:gd name="T1" fmla="*/ 51 h 51"/>
                <a:gd name="T2" fmla="*/ 27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2 w 53"/>
                <a:gd name="T9" fmla="*/ 47 h 51"/>
                <a:gd name="T10" fmla="*/ 44 w 53"/>
                <a:gd name="T11" fmla="*/ 43 h 51"/>
                <a:gd name="T12" fmla="*/ 47 w 53"/>
                <a:gd name="T13" fmla="*/ 40 h 51"/>
                <a:gd name="T14" fmla="*/ 49 w 53"/>
                <a:gd name="T15" fmla="*/ 36 h 51"/>
                <a:gd name="T16" fmla="*/ 53 w 53"/>
                <a:gd name="T17" fmla="*/ 32 h 51"/>
                <a:gd name="T18" fmla="*/ 51 w 53"/>
                <a:gd name="T19" fmla="*/ 24 h 51"/>
                <a:gd name="T20" fmla="*/ 51 w 53"/>
                <a:gd name="T21" fmla="*/ 21 h 51"/>
                <a:gd name="T22" fmla="*/ 49 w 53"/>
                <a:gd name="T23" fmla="*/ 15 h 51"/>
                <a:gd name="T24" fmla="*/ 47 w 53"/>
                <a:gd name="T25" fmla="*/ 11 h 51"/>
                <a:gd name="T26" fmla="*/ 44 w 53"/>
                <a:gd name="T27" fmla="*/ 5 h 51"/>
                <a:gd name="T28" fmla="*/ 40 w 53"/>
                <a:gd name="T29" fmla="*/ 4 h 51"/>
                <a:gd name="T30" fmla="*/ 36 w 53"/>
                <a:gd name="T31" fmla="*/ 2 h 51"/>
                <a:gd name="T32" fmla="*/ 30 w 53"/>
                <a:gd name="T33" fmla="*/ 0 h 51"/>
                <a:gd name="T34" fmla="*/ 23 w 53"/>
                <a:gd name="T35" fmla="*/ 0 h 51"/>
                <a:gd name="T36" fmla="*/ 19 w 53"/>
                <a:gd name="T37" fmla="*/ 0 h 51"/>
                <a:gd name="T38" fmla="*/ 13 w 53"/>
                <a:gd name="T39" fmla="*/ 2 h 51"/>
                <a:gd name="T40" fmla="*/ 9 w 53"/>
                <a:gd name="T41" fmla="*/ 5 h 51"/>
                <a:gd name="T42" fmla="*/ 6 w 53"/>
                <a:gd name="T43" fmla="*/ 7 h 51"/>
                <a:gd name="T44" fmla="*/ 2 w 53"/>
                <a:gd name="T45" fmla="*/ 13 h 51"/>
                <a:gd name="T46" fmla="*/ 0 w 53"/>
                <a:gd name="T47" fmla="*/ 17 h 51"/>
                <a:gd name="T48" fmla="*/ 0 w 53"/>
                <a:gd name="T49" fmla="*/ 23 h 51"/>
                <a:gd name="T50" fmla="*/ 0 w 53"/>
                <a:gd name="T51" fmla="*/ 26 h 51"/>
                <a:gd name="T52" fmla="*/ 0 w 53"/>
                <a:gd name="T53" fmla="*/ 32 h 51"/>
                <a:gd name="T54" fmla="*/ 2 w 53"/>
                <a:gd name="T55" fmla="*/ 36 h 51"/>
                <a:gd name="T56" fmla="*/ 6 w 53"/>
                <a:gd name="T57" fmla="*/ 42 h 51"/>
                <a:gd name="T58" fmla="*/ 8 w 53"/>
                <a:gd name="T59" fmla="*/ 43 h 51"/>
                <a:gd name="T60" fmla="*/ 11 w 53"/>
                <a:gd name="T61" fmla="*/ 47 h 51"/>
                <a:gd name="T62" fmla="*/ 17 w 53"/>
                <a:gd name="T63" fmla="*/ 49 h 51"/>
                <a:gd name="T64" fmla="*/ 21 w 53"/>
                <a:gd name="T65" fmla="*/ 51 h 51"/>
                <a:gd name="T66" fmla="*/ 21 w 53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1">
                  <a:moveTo>
                    <a:pt x="21" y="51"/>
                  </a:moveTo>
                  <a:lnTo>
                    <a:pt x="27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7"/>
                  </a:lnTo>
                  <a:lnTo>
                    <a:pt x="44" y="43"/>
                  </a:lnTo>
                  <a:lnTo>
                    <a:pt x="47" y="40"/>
                  </a:lnTo>
                  <a:lnTo>
                    <a:pt x="49" y="36"/>
                  </a:lnTo>
                  <a:lnTo>
                    <a:pt x="53" y="32"/>
                  </a:lnTo>
                  <a:lnTo>
                    <a:pt x="51" y="24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5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5"/>
                  </a:lnTo>
                  <a:lnTo>
                    <a:pt x="6" y="7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6" y="42"/>
                  </a:lnTo>
                  <a:lnTo>
                    <a:pt x="8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1" y="51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1" name="Group 23">
            <a:extLst>
              <a:ext uri="{FF2B5EF4-FFF2-40B4-BE49-F238E27FC236}">
                <a16:creationId xmlns:a16="http://schemas.microsoft.com/office/drawing/2014/main" id="{E43680C1-D4DD-F14C-83D4-67A84467989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977265"/>
            <a:ext cx="588310" cy="428704"/>
            <a:chOff x="4256" y="2632"/>
            <a:chExt cx="1220" cy="890"/>
          </a:xfrm>
        </p:grpSpPr>
        <p:sp>
          <p:nvSpPr>
            <p:cNvPr id="82" name="AutoShape 24">
              <a:extLst>
                <a:ext uri="{FF2B5EF4-FFF2-40B4-BE49-F238E27FC236}">
                  <a16:creationId xmlns:a16="http://schemas.microsoft.com/office/drawing/2014/main" id="{0A001765-888F-4B43-95F6-3112B638DA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56" y="2632"/>
              <a:ext cx="1220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3" name="Freeform 25">
              <a:extLst>
                <a:ext uri="{FF2B5EF4-FFF2-40B4-BE49-F238E27FC236}">
                  <a16:creationId xmlns:a16="http://schemas.microsoft.com/office/drawing/2014/main" id="{EB4EDDA4-C52A-F74B-BCEF-C2628FBA1C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068"/>
              <a:ext cx="585" cy="435"/>
            </a:xfrm>
            <a:custGeom>
              <a:avLst/>
              <a:gdLst>
                <a:gd name="T0" fmla="*/ 114 w 1170"/>
                <a:gd name="T1" fmla="*/ 99 h 869"/>
                <a:gd name="T2" fmla="*/ 161 w 1170"/>
                <a:gd name="T3" fmla="*/ 80 h 869"/>
                <a:gd name="T4" fmla="*/ 217 w 1170"/>
                <a:gd name="T5" fmla="*/ 63 h 869"/>
                <a:gd name="T6" fmla="*/ 275 w 1170"/>
                <a:gd name="T7" fmla="*/ 46 h 869"/>
                <a:gd name="T8" fmla="*/ 338 w 1170"/>
                <a:gd name="T9" fmla="*/ 32 h 869"/>
                <a:gd name="T10" fmla="*/ 405 w 1170"/>
                <a:gd name="T11" fmla="*/ 21 h 869"/>
                <a:gd name="T12" fmla="*/ 475 w 1170"/>
                <a:gd name="T13" fmla="*/ 11 h 869"/>
                <a:gd name="T14" fmla="*/ 549 w 1170"/>
                <a:gd name="T15" fmla="*/ 4 h 869"/>
                <a:gd name="T16" fmla="*/ 625 w 1170"/>
                <a:gd name="T17" fmla="*/ 0 h 869"/>
                <a:gd name="T18" fmla="*/ 697 w 1170"/>
                <a:gd name="T19" fmla="*/ 2 h 869"/>
                <a:gd name="T20" fmla="*/ 770 w 1170"/>
                <a:gd name="T21" fmla="*/ 7 h 869"/>
                <a:gd name="T22" fmla="*/ 834 w 1170"/>
                <a:gd name="T23" fmla="*/ 17 h 869"/>
                <a:gd name="T24" fmla="*/ 897 w 1170"/>
                <a:gd name="T25" fmla="*/ 32 h 869"/>
                <a:gd name="T26" fmla="*/ 950 w 1170"/>
                <a:gd name="T27" fmla="*/ 49 h 869"/>
                <a:gd name="T28" fmla="*/ 998 w 1170"/>
                <a:gd name="T29" fmla="*/ 68 h 869"/>
                <a:gd name="T30" fmla="*/ 1045 w 1170"/>
                <a:gd name="T31" fmla="*/ 99 h 869"/>
                <a:gd name="T32" fmla="*/ 1100 w 1170"/>
                <a:gd name="T33" fmla="*/ 158 h 869"/>
                <a:gd name="T34" fmla="*/ 1123 w 1170"/>
                <a:gd name="T35" fmla="*/ 200 h 869"/>
                <a:gd name="T36" fmla="*/ 1138 w 1170"/>
                <a:gd name="T37" fmla="*/ 240 h 869"/>
                <a:gd name="T38" fmla="*/ 1151 w 1170"/>
                <a:gd name="T39" fmla="*/ 283 h 869"/>
                <a:gd name="T40" fmla="*/ 1161 w 1170"/>
                <a:gd name="T41" fmla="*/ 331 h 869"/>
                <a:gd name="T42" fmla="*/ 1167 w 1170"/>
                <a:gd name="T43" fmla="*/ 382 h 869"/>
                <a:gd name="T44" fmla="*/ 1170 w 1170"/>
                <a:gd name="T45" fmla="*/ 435 h 869"/>
                <a:gd name="T46" fmla="*/ 1170 w 1170"/>
                <a:gd name="T47" fmla="*/ 491 h 869"/>
                <a:gd name="T48" fmla="*/ 1165 w 1170"/>
                <a:gd name="T49" fmla="*/ 546 h 869"/>
                <a:gd name="T50" fmla="*/ 1157 w 1170"/>
                <a:gd name="T51" fmla="*/ 599 h 869"/>
                <a:gd name="T52" fmla="*/ 1146 w 1170"/>
                <a:gd name="T53" fmla="*/ 650 h 869"/>
                <a:gd name="T54" fmla="*/ 1131 w 1170"/>
                <a:gd name="T55" fmla="*/ 698 h 869"/>
                <a:gd name="T56" fmla="*/ 1112 w 1170"/>
                <a:gd name="T57" fmla="*/ 740 h 869"/>
                <a:gd name="T58" fmla="*/ 1079 w 1170"/>
                <a:gd name="T59" fmla="*/ 783 h 869"/>
                <a:gd name="T60" fmla="*/ 1034 w 1170"/>
                <a:gd name="T61" fmla="*/ 812 h 869"/>
                <a:gd name="T62" fmla="*/ 990 w 1170"/>
                <a:gd name="T63" fmla="*/ 823 h 869"/>
                <a:gd name="T64" fmla="*/ 935 w 1170"/>
                <a:gd name="T65" fmla="*/ 829 h 869"/>
                <a:gd name="T66" fmla="*/ 876 w 1170"/>
                <a:gd name="T67" fmla="*/ 835 h 869"/>
                <a:gd name="T68" fmla="*/ 811 w 1170"/>
                <a:gd name="T69" fmla="*/ 835 h 869"/>
                <a:gd name="T70" fmla="*/ 743 w 1170"/>
                <a:gd name="T71" fmla="*/ 835 h 869"/>
                <a:gd name="T72" fmla="*/ 673 w 1170"/>
                <a:gd name="T73" fmla="*/ 835 h 869"/>
                <a:gd name="T74" fmla="*/ 602 w 1170"/>
                <a:gd name="T75" fmla="*/ 839 h 869"/>
                <a:gd name="T76" fmla="*/ 532 w 1170"/>
                <a:gd name="T77" fmla="*/ 842 h 869"/>
                <a:gd name="T78" fmla="*/ 464 w 1170"/>
                <a:gd name="T79" fmla="*/ 848 h 869"/>
                <a:gd name="T80" fmla="*/ 399 w 1170"/>
                <a:gd name="T81" fmla="*/ 856 h 869"/>
                <a:gd name="T82" fmla="*/ 338 w 1170"/>
                <a:gd name="T83" fmla="*/ 863 h 869"/>
                <a:gd name="T84" fmla="*/ 281 w 1170"/>
                <a:gd name="T85" fmla="*/ 867 h 869"/>
                <a:gd name="T86" fmla="*/ 230 w 1170"/>
                <a:gd name="T87" fmla="*/ 867 h 869"/>
                <a:gd name="T88" fmla="*/ 184 w 1170"/>
                <a:gd name="T89" fmla="*/ 863 h 869"/>
                <a:gd name="T90" fmla="*/ 146 w 1170"/>
                <a:gd name="T91" fmla="*/ 854 h 869"/>
                <a:gd name="T92" fmla="*/ 93 w 1170"/>
                <a:gd name="T93" fmla="*/ 823 h 869"/>
                <a:gd name="T94" fmla="*/ 38 w 1170"/>
                <a:gd name="T95" fmla="*/ 766 h 869"/>
                <a:gd name="T96" fmla="*/ 17 w 1170"/>
                <a:gd name="T97" fmla="*/ 723 h 869"/>
                <a:gd name="T98" fmla="*/ 4 w 1170"/>
                <a:gd name="T99" fmla="*/ 677 h 869"/>
                <a:gd name="T100" fmla="*/ 0 w 1170"/>
                <a:gd name="T101" fmla="*/ 622 h 869"/>
                <a:gd name="T102" fmla="*/ 4 w 1170"/>
                <a:gd name="T103" fmla="*/ 561 h 869"/>
                <a:gd name="T104" fmla="*/ 9 w 1170"/>
                <a:gd name="T105" fmla="*/ 494 h 869"/>
                <a:gd name="T106" fmla="*/ 11 w 1170"/>
                <a:gd name="T107" fmla="*/ 426 h 869"/>
                <a:gd name="T108" fmla="*/ 11 w 1170"/>
                <a:gd name="T109" fmla="*/ 361 h 869"/>
                <a:gd name="T110" fmla="*/ 13 w 1170"/>
                <a:gd name="T111" fmla="*/ 300 h 869"/>
                <a:gd name="T112" fmla="*/ 15 w 1170"/>
                <a:gd name="T113" fmla="*/ 243 h 869"/>
                <a:gd name="T114" fmla="*/ 27 w 1170"/>
                <a:gd name="T115" fmla="*/ 192 h 869"/>
                <a:gd name="T116" fmla="*/ 44 w 1170"/>
                <a:gd name="T117" fmla="*/ 152 h 869"/>
                <a:gd name="T118" fmla="*/ 80 w 1170"/>
                <a:gd name="T119" fmla="*/ 12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70" h="869">
                  <a:moveTo>
                    <a:pt x="80" y="120"/>
                  </a:moveTo>
                  <a:lnTo>
                    <a:pt x="84" y="118"/>
                  </a:lnTo>
                  <a:lnTo>
                    <a:pt x="89" y="114"/>
                  </a:lnTo>
                  <a:lnTo>
                    <a:pt x="93" y="110"/>
                  </a:lnTo>
                  <a:lnTo>
                    <a:pt x="99" y="108"/>
                  </a:lnTo>
                  <a:lnTo>
                    <a:pt x="103" y="104"/>
                  </a:lnTo>
                  <a:lnTo>
                    <a:pt x="110" y="103"/>
                  </a:lnTo>
                  <a:lnTo>
                    <a:pt x="114" y="99"/>
                  </a:lnTo>
                  <a:lnTo>
                    <a:pt x="122" y="97"/>
                  </a:lnTo>
                  <a:lnTo>
                    <a:pt x="125" y="93"/>
                  </a:lnTo>
                  <a:lnTo>
                    <a:pt x="133" y="91"/>
                  </a:lnTo>
                  <a:lnTo>
                    <a:pt x="139" y="89"/>
                  </a:lnTo>
                  <a:lnTo>
                    <a:pt x="144" y="87"/>
                  </a:lnTo>
                  <a:lnTo>
                    <a:pt x="150" y="84"/>
                  </a:lnTo>
                  <a:lnTo>
                    <a:pt x="158" y="82"/>
                  </a:lnTo>
                  <a:lnTo>
                    <a:pt x="161" y="80"/>
                  </a:lnTo>
                  <a:lnTo>
                    <a:pt x="169" y="78"/>
                  </a:lnTo>
                  <a:lnTo>
                    <a:pt x="175" y="76"/>
                  </a:lnTo>
                  <a:lnTo>
                    <a:pt x="182" y="72"/>
                  </a:lnTo>
                  <a:lnTo>
                    <a:pt x="188" y="70"/>
                  </a:lnTo>
                  <a:lnTo>
                    <a:pt x="196" y="68"/>
                  </a:lnTo>
                  <a:lnTo>
                    <a:pt x="203" y="65"/>
                  </a:lnTo>
                  <a:lnTo>
                    <a:pt x="209" y="63"/>
                  </a:lnTo>
                  <a:lnTo>
                    <a:pt x="217" y="63"/>
                  </a:lnTo>
                  <a:lnTo>
                    <a:pt x="224" y="61"/>
                  </a:lnTo>
                  <a:lnTo>
                    <a:pt x="230" y="57"/>
                  </a:lnTo>
                  <a:lnTo>
                    <a:pt x="237" y="55"/>
                  </a:lnTo>
                  <a:lnTo>
                    <a:pt x="245" y="53"/>
                  </a:lnTo>
                  <a:lnTo>
                    <a:pt x="253" y="51"/>
                  </a:lnTo>
                  <a:lnTo>
                    <a:pt x="260" y="49"/>
                  </a:lnTo>
                  <a:lnTo>
                    <a:pt x="268" y="47"/>
                  </a:lnTo>
                  <a:lnTo>
                    <a:pt x="275" y="46"/>
                  </a:lnTo>
                  <a:lnTo>
                    <a:pt x="283" y="46"/>
                  </a:lnTo>
                  <a:lnTo>
                    <a:pt x="291" y="44"/>
                  </a:lnTo>
                  <a:lnTo>
                    <a:pt x="298" y="42"/>
                  </a:lnTo>
                  <a:lnTo>
                    <a:pt x="306" y="40"/>
                  </a:lnTo>
                  <a:lnTo>
                    <a:pt x="313" y="38"/>
                  </a:lnTo>
                  <a:lnTo>
                    <a:pt x="321" y="36"/>
                  </a:lnTo>
                  <a:lnTo>
                    <a:pt x="329" y="34"/>
                  </a:lnTo>
                  <a:lnTo>
                    <a:pt x="338" y="32"/>
                  </a:lnTo>
                  <a:lnTo>
                    <a:pt x="346" y="32"/>
                  </a:lnTo>
                  <a:lnTo>
                    <a:pt x="353" y="28"/>
                  </a:lnTo>
                  <a:lnTo>
                    <a:pt x="363" y="28"/>
                  </a:lnTo>
                  <a:lnTo>
                    <a:pt x="370" y="27"/>
                  </a:lnTo>
                  <a:lnTo>
                    <a:pt x="380" y="27"/>
                  </a:lnTo>
                  <a:lnTo>
                    <a:pt x="388" y="25"/>
                  </a:lnTo>
                  <a:lnTo>
                    <a:pt x="397" y="23"/>
                  </a:lnTo>
                  <a:lnTo>
                    <a:pt x="405" y="21"/>
                  </a:lnTo>
                  <a:lnTo>
                    <a:pt x="414" y="21"/>
                  </a:lnTo>
                  <a:lnTo>
                    <a:pt x="424" y="19"/>
                  </a:lnTo>
                  <a:lnTo>
                    <a:pt x="431" y="19"/>
                  </a:lnTo>
                  <a:lnTo>
                    <a:pt x="441" y="17"/>
                  </a:lnTo>
                  <a:lnTo>
                    <a:pt x="448" y="15"/>
                  </a:lnTo>
                  <a:lnTo>
                    <a:pt x="458" y="15"/>
                  </a:lnTo>
                  <a:lnTo>
                    <a:pt x="467" y="13"/>
                  </a:lnTo>
                  <a:lnTo>
                    <a:pt x="475" y="11"/>
                  </a:lnTo>
                  <a:lnTo>
                    <a:pt x="484" y="11"/>
                  </a:lnTo>
                  <a:lnTo>
                    <a:pt x="494" y="9"/>
                  </a:lnTo>
                  <a:lnTo>
                    <a:pt x="503" y="9"/>
                  </a:lnTo>
                  <a:lnTo>
                    <a:pt x="513" y="7"/>
                  </a:lnTo>
                  <a:lnTo>
                    <a:pt x="522" y="7"/>
                  </a:lnTo>
                  <a:lnTo>
                    <a:pt x="530" y="6"/>
                  </a:lnTo>
                  <a:lnTo>
                    <a:pt x="540" y="6"/>
                  </a:lnTo>
                  <a:lnTo>
                    <a:pt x="549" y="4"/>
                  </a:lnTo>
                  <a:lnTo>
                    <a:pt x="560" y="4"/>
                  </a:lnTo>
                  <a:lnTo>
                    <a:pt x="568" y="4"/>
                  </a:lnTo>
                  <a:lnTo>
                    <a:pt x="578" y="2"/>
                  </a:lnTo>
                  <a:lnTo>
                    <a:pt x="587" y="2"/>
                  </a:lnTo>
                  <a:lnTo>
                    <a:pt x="597" y="2"/>
                  </a:lnTo>
                  <a:lnTo>
                    <a:pt x="606" y="0"/>
                  </a:lnTo>
                  <a:lnTo>
                    <a:pt x="616" y="0"/>
                  </a:lnTo>
                  <a:lnTo>
                    <a:pt x="625" y="0"/>
                  </a:lnTo>
                  <a:lnTo>
                    <a:pt x="635" y="0"/>
                  </a:lnTo>
                  <a:lnTo>
                    <a:pt x="644" y="0"/>
                  </a:lnTo>
                  <a:lnTo>
                    <a:pt x="654" y="0"/>
                  </a:lnTo>
                  <a:lnTo>
                    <a:pt x="661" y="0"/>
                  </a:lnTo>
                  <a:lnTo>
                    <a:pt x="671" y="0"/>
                  </a:lnTo>
                  <a:lnTo>
                    <a:pt x="680" y="0"/>
                  </a:lnTo>
                  <a:lnTo>
                    <a:pt x="690" y="0"/>
                  </a:lnTo>
                  <a:lnTo>
                    <a:pt x="697" y="2"/>
                  </a:lnTo>
                  <a:lnTo>
                    <a:pt x="709" y="2"/>
                  </a:lnTo>
                  <a:lnTo>
                    <a:pt x="716" y="2"/>
                  </a:lnTo>
                  <a:lnTo>
                    <a:pt x="724" y="2"/>
                  </a:lnTo>
                  <a:lnTo>
                    <a:pt x="733" y="4"/>
                  </a:lnTo>
                  <a:lnTo>
                    <a:pt x="743" y="4"/>
                  </a:lnTo>
                  <a:lnTo>
                    <a:pt x="751" y="4"/>
                  </a:lnTo>
                  <a:lnTo>
                    <a:pt x="760" y="6"/>
                  </a:lnTo>
                  <a:lnTo>
                    <a:pt x="770" y="7"/>
                  </a:lnTo>
                  <a:lnTo>
                    <a:pt x="779" y="9"/>
                  </a:lnTo>
                  <a:lnTo>
                    <a:pt x="785" y="9"/>
                  </a:lnTo>
                  <a:lnTo>
                    <a:pt x="794" y="9"/>
                  </a:lnTo>
                  <a:lnTo>
                    <a:pt x="802" y="11"/>
                  </a:lnTo>
                  <a:lnTo>
                    <a:pt x="811" y="13"/>
                  </a:lnTo>
                  <a:lnTo>
                    <a:pt x="819" y="15"/>
                  </a:lnTo>
                  <a:lnTo>
                    <a:pt x="827" y="15"/>
                  </a:lnTo>
                  <a:lnTo>
                    <a:pt x="834" y="17"/>
                  </a:lnTo>
                  <a:lnTo>
                    <a:pt x="844" y="21"/>
                  </a:lnTo>
                  <a:lnTo>
                    <a:pt x="851" y="21"/>
                  </a:lnTo>
                  <a:lnTo>
                    <a:pt x="859" y="23"/>
                  </a:lnTo>
                  <a:lnTo>
                    <a:pt x="866" y="25"/>
                  </a:lnTo>
                  <a:lnTo>
                    <a:pt x="874" y="27"/>
                  </a:lnTo>
                  <a:lnTo>
                    <a:pt x="882" y="28"/>
                  </a:lnTo>
                  <a:lnTo>
                    <a:pt x="889" y="30"/>
                  </a:lnTo>
                  <a:lnTo>
                    <a:pt x="897" y="32"/>
                  </a:lnTo>
                  <a:lnTo>
                    <a:pt x="904" y="34"/>
                  </a:lnTo>
                  <a:lnTo>
                    <a:pt x="910" y="36"/>
                  </a:lnTo>
                  <a:lnTo>
                    <a:pt x="916" y="38"/>
                  </a:lnTo>
                  <a:lnTo>
                    <a:pt x="923" y="40"/>
                  </a:lnTo>
                  <a:lnTo>
                    <a:pt x="931" y="42"/>
                  </a:lnTo>
                  <a:lnTo>
                    <a:pt x="937" y="46"/>
                  </a:lnTo>
                  <a:lnTo>
                    <a:pt x="944" y="47"/>
                  </a:lnTo>
                  <a:lnTo>
                    <a:pt x="950" y="49"/>
                  </a:lnTo>
                  <a:lnTo>
                    <a:pt x="958" y="51"/>
                  </a:lnTo>
                  <a:lnTo>
                    <a:pt x="963" y="55"/>
                  </a:lnTo>
                  <a:lnTo>
                    <a:pt x="969" y="57"/>
                  </a:lnTo>
                  <a:lnTo>
                    <a:pt x="975" y="59"/>
                  </a:lnTo>
                  <a:lnTo>
                    <a:pt x="980" y="63"/>
                  </a:lnTo>
                  <a:lnTo>
                    <a:pt x="986" y="65"/>
                  </a:lnTo>
                  <a:lnTo>
                    <a:pt x="992" y="66"/>
                  </a:lnTo>
                  <a:lnTo>
                    <a:pt x="998" y="68"/>
                  </a:lnTo>
                  <a:lnTo>
                    <a:pt x="1003" y="72"/>
                  </a:lnTo>
                  <a:lnTo>
                    <a:pt x="1007" y="76"/>
                  </a:lnTo>
                  <a:lnTo>
                    <a:pt x="1013" y="78"/>
                  </a:lnTo>
                  <a:lnTo>
                    <a:pt x="1017" y="80"/>
                  </a:lnTo>
                  <a:lnTo>
                    <a:pt x="1022" y="84"/>
                  </a:lnTo>
                  <a:lnTo>
                    <a:pt x="1030" y="89"/>
                  </a:lnTo>
                  <a:lnTo>
                    <a:pt x="1039" y="95"/>
                  </a:lnTo>
                  <a:lnTo>
                    <a:pt x="1045" y="99"/>
                  </a:lnTo>
                  <a:lnTo>
                    <a:pt x="1053" y="106"/>
                  </a:lnTo>
                  <a:lnTo>
                    <a:pt x="1060" y="112"/>
                  </a:lnTo>
                  <a:lnTo>
                    <a:pt x="1068" y="120"/>
                  </a:lnTo>
                  <a:lnTo>
                    <a:pt x="1074" y="127"/>
                  </a:lnTo>
                  <a:lnTo>
                    <a:pt x="1081" y="135"/>
                  </a:lnTo>
                  <a:lnTo>
                    <a:pt x="1087" y="143"/>
                  </a:lnTo>
                  <a:lnTo>
                    <a:pt x="1093" y="150"/>
                  </a:lnTo>
                  <a:lnTo>
                    <a:pt x="1100" y="158"/>
                  </a:lnTo>
                  <a:lnTo>
                    <a:pt x="1104" y="167"/>
                  </a:lnTo>
                  <a:lnTo>
                    <a:pt x="1108" y="171"/>
                  </a:lnTo>
                  <a:lnTo>
                    <a:pt x="1110" y="175"/>
                  </a:lnTo>
                  <a:lnTo>
                    <a:pt x="1112" y="181"/>
                  </a:lnTo>
                  <a:lnTo>
                    <a:pt x="1115" y="184"/>
                  </a:lnTo>
                  <a:lnTo>
                    <a:pt x="1117" y="188"/>
                  </a:lnTo>
                  <a:lnTo>
                    <a:pt x="1119" y="194"/>
                  </a:lnTo>
                  <a:lnTo>
                    <a:pt x="1123" y="200"/>
                  </a:lnTo>
                  <a:lnTo>
                    <a:pt x="1125" y="203"/>
                  </a:lnTo>
                  <a:lnTo>
                    <a:pt x="1127" y="209"/>
                  </a:lnTo>
                  <a:lnTo>
                    <a:pt x="1129" y="213"/>
                  </a:lnTo>
                  <a:lnTo>
                    <a:pt x="1131" y="219"/>
                  </a:lnTo>
                  <a:lnTo>
                    <a:pt x="1134" y="224"/>
                  </a:lnTo>
                  <a:lnTo>
                    <a:pt x="1134" y="230"/>
                  </a:lnTo>
                  <a:lnTo>
                    <a:pt x="1136" y="234"/>
                  </a:lnTo>
                  <a:lnTo>
                    <a:pt x="1138" y="240"/>
                  </a:lnTo>
                  <a:lnTo>
                    <a:pt x="1140" y="245"/>
                  </a:lnTo>
                  <a:lnTo>
                    <a:pt x="1142" y="249"/>
                  </a:lnTo>
                  <a:lnTo>
                    <a:pt x="1144" y="255"/>
                  </a:lnTo>
                  <a:lnTo>
                    <a:pt x="1146" y="260"/>
                  </a:lnTo>
                  <a:lnTo>
                    <a:pt x="1148" y="266"/>
                  </a:lnTo>
                  <a:lnTo>
                    <a:pt x="1148" y="272"/>
                  </a:lnTo>
                  <a:lnTo>
                    <a:pt x="1150" y="278"/>
                  </a:lnTo>
                  <a:lnTo>
                    <a:pt x="1151" y="283"/>
                  </a:lnTo>
                  <a:lnTo>
                    <a:pt x="1151" y="289"/>
                  </a:lnTo>
                  <a:lnTo>
                    <a:pt x="1153" y="295"/>
                  </a:lnTo>
                  <a:lnTo>
                    <a:pt x="1155" y="302"/>
                  </a:lnTo>
                  <a:lnTo>
                    <a:pt x="1157" y="308"/>
                  </a:lnTo>
                  <a:lnTo>
                    <a:pt x="1159" y="314"/>
                  </a:lnTo>
                  <a:lnTo>
                    <a:pt x="1159" y="319"/>
                  </a:lnTo>
                  <a:lnTo>
                    <a:pt x="1159" y="325"/>
                  </a:lnTo>
                  <a:lnTo>
                    <a:pt x="1161" y="331"/>
                  </a:lnTo>
                  <a:lnTo>
                    <a:pt x="1163" y="338"/>
                  </a:lnTo>
                  <a:lnTo>
                    <a:pt x="1163" y="344"/>
                  </a:lnTo>
                  <a:lnTo>
                    <a:pt x="1165" y="350"/>
                  </a:lnTo>
                  <a:lnTo>
                    <a:pt x="1165" y="356"/>
                  </a:lnTo>
                  <a:lnTo>
                    <a:pt x="1165" y="363"/>
                  </a:lnTo>
                  <a:lnTo>
                    <a:pt x="1165" y="369"/>
                  </a:lnTo>
                  <a:lnTo>
                    <a:pt x="1167" y="375"/>
                  </a:lnTo>
                  <a:lnTo>
                    <a:pt x="1167" y="382"/>
                  </a:lnTo>
                  <a:lnTo>
                    <a:pt x="1169" y="390"/>
                  </a:lnTo>
                  <a:lnTo>
                    <a:pt x="1169" y="395"/>
                  </a:lnTo>
                  <a:lnTo>
                    <a:pt x="1169" y="403"/>
                  </a:lnTo>
                  <a:lnTo>
                    <a:pt x="1170" y="409"/>
                  </a:lnTo>
                  <a:lnTo>
                    <a:pt x="1170" y="416"/>
                  </a:lnTo>
                  <a:lnTo>
                    <a:pt x="1170" y="422"/>
                  </a:lnTo>
                  <a:lnTo>
                    <a:pt x="1170" y="428"/>
                  </a:lnTo>
                  <a:lnTo>
                    <a:pt x="1170" y="435"/>
                  </a:lnTo>
                  <a:lnTo>
                    <a:pt x="1170" y="443"/>
                  </a:lnTo>
                  <a:lnTo>
                    <a:pt x="1170" y="449"/>
                  </a:lnTo>
                  <a:lnTo>
                    <a:pt x="1170" y="456"/>
                  </a:lnTo>
                  <a:lnTo>
                    <a:pt x="1170" y="462"/>
                  </a:lnTo>
                  <a:lnTo>
                    <a:pt x="1170" y="470"/>
                  </a:lnTo>
                  <a:lnTo>
                    <a:pt x="1170" y="477"/>
                  </a:lnTo>
                  <a:lnTo>
                    <a:pt x="1170" y="483"/>
                  </a:lnTo>
                  <a:lnTo>
                    <a:pt x="1170" y="491"/>
                  </a:lnTo>
                  <a:lnTo>
                    <a:pt x="1170" y="498"/>
                  </a:lnTo>
                  <a:lnTo>
                    <a:pt x="1169" y="504"/>
                  </a:lnTo>
                  <a:lnTo>
                    <a:pt x="1169" y="511"/>
                  </a:lnTo>
                  <a:lnTo>
                    <a:pt x="1169" y="519"/>
                  </a:lnTo>
                  <a:lnTo>
                    <a:pt x="1169" y="525"/>
                  </a:lnTo>
                  <a:lnTo>
                    <a:pt x="1167" y="532"/>
                  </a:lnTo>
                  <a:lnTo>
                    <a:pt x="1167" y="538"/>
                  </a:lnTo>
                  <a:lnTo>
                    <a:pt x="1165" y="546"/>
                  </a:lnTo>
                  <a:lnTo>
                    <a:pt x="1165" y="553"/>
                  </a:lnTo>
                  <a:lnTo>
                    <a:pt x="1165" y="559"/>
                  </a:lnTo>
                  <a:lnTo>
                    <a:pt x="1163" y="567"/>
                  </a:lnTo>
                  <a:lnTo>
                    <a:pt x="1163" y="572"/>
                  </a:lnTo>
                  <a:lnTo>
                    <a:pt x="1161" y="580"/>
                  </a:lnTo>
                  <a:lnTo>
                    <a:pt x="1159" y="586"/>
                  </a:lnTo>
                  <a:lnTo>
                    <a:pt x="1159" y="593"/>
                  </a:lnTo>
                  <a:lnTo>
                    <a:pt x="1157" y="599"/>
                  </a:lnTo>
                  <a:lnTo>
                    <a:pt x="1157" y="607"/>
                  </a:lnTo>
                  <a:lnTo>
                    <a:pt x="1155" y="612"/>
                  </a:lnTo>
                  <a:lnTo>
                    <a:pt x="1153" y="620"/>
                  </a:lnTo>
                  <a:lnTo>
                    <a:pt x="1153" y="626"/>
                  </a:lnTo>
                  <a:lnTo>
                    <a:pt x="1151" y="633"/>
                  </a:lnTo>
                  <a:lnTo>
                    <a:pt x="1150" y="639"/>
                  </a:lnTo>
                  <a:lnTo>
                    <a:pt x="1148" y="645"/>
                  </a:lnTo>
                  <a:lnTo>
                    <a:pt x="1146" y="650"/>
                  </a:lnTo>
                  <a:lnTo>
                    <a:pt x="1146" y="656"/>
                  </a:lnTo>
                  <a:lnTo>
                    <a:pt x="1142" y="662"/>
                  </a:lnTo>
                  <a:lnTo>
                    <a:pt x="1140" y="669"/>
                  </a:lnTo>
                  <a:lnTo>
                    <a:pt x="1140" y="675"/>
                  </a:lnTo>
                  <a:lnTo>
                    <a:pt x="1138" y="681"/>
                  </a:lnTo>
                  <a:lnTo>
                    <a:pt x="1134" y="686"/>
                  </a:lnTo>
                  <a:lnTo>
                    <a:pt x="1134" y="692"/>
                  </a:lnTo>
                  <a:lnTo>
                    <a:pt x="1131" y="698"/>
                  </a:lnTo>
                  <a:lnTo>
                    <a:pt x="1129" y="704"/>
                  </a:lnTo>
                  <a:lnTo>
                    <a:pt x="1127" y="707"/>
                  </a:lnTo>
                  <a:lnTo>
                    <a:pt x="1125" y="713"/>
                  </a:lnTo>
                  <a:lnTo>
                    <a:pt x="1123" y="719"/>
                  </a:lnTo>
                  <a:lnTo>
                    <a:pt x="1121" y="724"/>
                  </a:lnTo>
                  <a:lnTo>
                    <a:pt x="1117" y="728"/>
                  </a:lnTo>
                  <a:lnTo>
                    <a:pt x="1115" y="734"/>
                  </a:lnTo>
                  <a:lnTo>
                    <a:pt x="1112" y="740"/>
                  </a:lnTo>
                  <a:lnTo>
                    <a:pt x="1110" y="743"/>
                  </a:lnTo>
                  <a:lnTo>
                    <a:pt x="1106" y="747"/>
                  </a:lnTo>
                  <a:lnTo>
                    <a:pt x="1104" y="753"/>
                  </a:lnTo>
                  <a:lnTo>
                    <a:pt x="1100" y="757"/>
                  </a:lnTo>
                  <a:lnTo>
                    <a:pt x="1098" y="762"/>
                  </a:lnTo>
                  <a:lnTo>
                    <a:pt x="1093" y="768"/>
                  </a:lnTo>
                  <a:lnTo>
                    <a:pt x="1087" y="778"/>
                  </a:lnTo>
                  <a:lnTo>
                    <a:pt x="1079" y="783"/>
                  </a:lnTo>
                  <a:lnTo>
                    <a:pt x="1074" y="791"/>
                  </a:lnTo>
                  <a:lnTo>
                    <a:pt x="1066" y="797"/>
                  </a:lnTo>
                  <a:lnTo>
                    <a:pt x="1056" y="801"/>
                  </a:lnTo>
                  <a:lnTo>
                    <a:pt x="1053" y="802"/>
                  </a:lnTo>
                  <a:lnTo>
                    <a:pt x="1049" y="804"/>
                  </a:lnTo>
                  <a:lnTo>
                    <a:pt x="1043" y="808"/>
                  </a:lnTo>
                  <a:lnTo>
                    <a:pt x="1039" y="810"/>
                  </a:lnTo>
                  <a:lnTo>
                    <a:pt x="1034" y="812"/>
                  </a:lnTo>
                  <a:lnTo>
                    <a:pt x="1028" y="814"/>
                  </a:lnTo>
                  <a:lnTo>
                    <a:pt x="1022" y="816"/>
                  </a:lnTo>
                  <a:lnTo>
                    <a:pt x="1018" y="818"/>
                  </a:lnTo>
                  <a:lnTo>
                    <a:pt x="1013" y="818"/>
                  </a:lnTo>
                  <a:lnTo>
                    <a:pt x="1007" y="820"/>
                  </a:lnTo>
                  <a:lnTo>
                    <a:pt x="1001" y="821"/>
                  </a:lnTo>
                  <a:lnTo>
                    <a:pt x="996" y="823"/>
                  </a:lnTo>
                  <a:lnTo>
                    <a:pt x="990" y="823"/>
                  </a:lnTo>
                  <a:lnTo>
                    <a:pt x="982" y="825"/>
                  </a:lnTo>
                  <a:lnTo>
                    <a:pt x="977" y="825"/>
                  </a:lnTo>
                  <a:lnTo>
                    <a:pt x="969" y="827"/>
                  </a:lnTo>
                  <a:lnTo>
                    <a:pt x="963" y="827"/>
                  </a:lnTo>
                  <a:lnTo>
                    <a:pt x="956" y="829"/>
                  </a:lnTo>
                  <a:lnTo>
                    <a:pt x="950" y="829"/>
                  </a:lnTo>
                  <a:lnTo>
                    <a:pt x="942" y="829"/>
                  </a:lnTo>
                  <a:lnTo>
                    <a:pt x="935" y="829"/>
                  </a:lnTo>
                  <a:lnTo>
                    <a:pt x="927" y="831"/>
                  </a:lnTo>
                  <a:lnTo>
                    <a:pt x="920" y="831"/>
                  </a:lnTo>
                  <a:lnTo>
                    <a:pt x="914" y="831"/>
                  </a:lnTo>
                  <a:lnTo>
                    <a:pt x="906" y="831"/>
                  </a:lnTo>
                  <a:lnTo>
                    <a:pt x="899" y="833"/>
                  </a:lnTo>
                  <a:lnTo>
                    <a:pt x="891" y="833"/>
                  </a:lnTo>
                  <a:lnTo>
                    <a:pt x="885" y="835"/>
                  </a:lnTo>
                  <a:lnTo>
                    <a:pt x="876" y="835"/>
                  </a:lnTo>
                  <a:lnTo>
                    <a:pt x="868" y="835"/>
                  </a:lnTo>
                  <a:lnTo>
                    <a:pt x="861" y="835"/>
                  </a:lnTo>
                  <a:lnTo>
                    <a:pt x="853" y="835"/>
                  </a:lnTo>
                  <a:lnTo>
                    <a:pt x="844" y="835"/>
                  </a:lnTo>
                  <a:lnTo>
                    <a:pt x="836" y="835"/>
                  </a:lnTo>
                  <a:lnTo>
                    <a:pt x="827" y="835"/>
                  </a:lnTo>
                  <a:lnTo>
                    <a:pt x="821" y="835"/>
                  </a:lnTo>
                  <a:lnTo>
                    <a:pt x="811" y="835"/>
                  </a:lnTo>
                  <a:lnTo>
                    <a:pt x="802" y="835"/>
                  </a:lnTo>
                  <a:lnTo>
                    <a:pt x="794" y="835"/>
                  </a:lnTo>
                  <a:lnTo>
                    <a:pt x="787" y="835"/>
                  </a:lnTo>
                  <a:lnTo>
                    <a:pt x="777" y="835"/>
                  </a:lnTo>
                  <a:lnTo>
                    <a:pt x="770" y="835"/>
                  </a:lnTo>
                  <a:lnTo>
                    <a:pt x="760" y="835"/>
                  </a:lnTo>
                  <a:lnTo>
                    <a:pt x="752" y="835"/>
                  </a:lnTo>
                  <a:lnTo>
                    <a:pt x="743" y="835"/>
                  </a:lnTo>
                  <a:lnTo>
                    <a:pt x="735" y="835"/>
                  </a:lnTo>
                  <a:lnTo>
                    <a:pt x="726" y="835"/>
                  </a:lnTo>
                  <a:lnTo>
                    <a:pt x="718" y="835"/>
                  </a:lnTo>
                  <a:lnTo>
                    <a:pt x="709" y="835"/>
                  </a:lnTo>
                  <a:lnTo>
                    <a:pt x="699" y="835"/>
                  </a:lnTo>
                  <a:lnTo>
                    <a:pt x="690" y="835"/>
                  </a:lnTo>
                  <a:lnTo>
                    <a:pt x="682" y="835"/>
                  </a:lnTo>
                  <a:lnTo>
                    <a:pt x="673" y="835"/>
                  </a:lnTo>
                  <a:lnTo>
                    <a:pt x="665" y="835"/>
                  </a:lnTo>
                  <a:lnTo>
                    <a:pt x="656" y="835"/>
                  </a:lnTo>
                  <a:lnTo>
                    <a:pt x="648" y="835"/>
                  </a:lnTo>
                  <a:lnTo>
                    <a:pt x="638" y="835"/>
                  </a:lnTo>
                  <a:lnTo>
                    <a:pt x="631" y="837"/>
                  </a:lnTo>
                  <a:lnTo>
                    <a:pt x="621" y="837"/>
                  </a:lnTo>
                  <a:lnTo>
                    <a:pt x="612" y="839"/>
                  </a:lnTo>
                  <a:lnTo>
                    <a:pt x="602" y="839"/>
                  </a:lnTo>
                  <a:lnTo>
                    <a:pt x="595" y="839"/>
                  </a:lnTo>
                  <a:lnTo>
                    <a:pt x="585" y="839"/>
                  </a:lnTo>
                  <a:lnTo>
                    <a:pt x="578" y="839"/>
                  </a:lnTo>
                  <a:lnTo>
                    <a:pt x="568" y="839"/>
                  </a:lnTo>
                  <a:lnTo>
                    <a:pt x="559" y="840"/>
                  </a:lnTo>
                  <a:lnTo>
                    <a:pt x="549" y="840"/>
                  </a:lnTo>
                  <a:lnTo>
                    <a:pt x="541" y="842"/>
                  </a:lnTo>
                  <a:lnTo>
                    <a:pt x="532" y="842"/>
                  </a:lnTo>
                  <a:lnTo>
                    <a:pt x="524" y="842"/>
                  </a:lnTo>
                  <a:lnTo>
                    <a:pt x="515" y="844"/>
                  </a:lnTo>
                  <a:lnTo>
                    <a:pt x="505" y="844"/>
                  </a:lnTo>
                  <a:lnTo>
                    <a:pt x="498" y="846"/>
                  </a:lnTo>
                  <a:lnTo>
                    <a:pt x="488" y="846"/>
                  </a:lnTo>
                  <a:lnTo>
                    <a:pt x="481" y="846"/>
                  </a:lnTo>
                  <a:lnTo>
                    <a:pt x="473" y="848"/>
                  </a:lnTo>
                  <a:lnTo>
                    <a:pt x="464" y="848"/>
                  </a:lnTo>
                  <a:lnTo>
                    <a:pt x="456" y="850"/>
                  </a:lnTo>
                  <a:lnTo>
                    <a:pt x="446" y="850"/>
                  </a:lnTo>
                  <a:lnTo>
                    <a:pt x="439" y="852"/>
                  </a:lnTo>
                  <a:lnTo>
                    <a:pt x="431" y="852"/>
                  </a:lnTo>
                  <a:lnTo>
                    <a:pt x="424" y="854"/>
                  </a:lnTo>
                  <a:lnTo>
                    <a:pt x="414" y="854"/>
                  </a:lnTo>
                  <a:lnTo>
                    <a:pt x="407" y="856"/>
                  </a:lnTo>
                  <a:lnTo>
                    <a:pt x="399" y="856"/>
                  </a:lnTo>
                  <a:lnTo>
                    <a:pt x="391" y="858"/>
                  </a:lnTo>
                  <a:lnTo>
                    <a:pt x="382" y="858"/>
                  </a:lnTo>
                  <a:lnTo>
                    <a:pt x="376" y="859"/>
                  </a:lnTo>
                  <a:lnTo>
                    <a:pt x="369" y="859"/>
                  </a:lnTo>
                  <a:lnTo>
                    <a:pt x="361" y="859"/>
                  </a:lnTo>
                  <a:lnTo>
                    <a:pt x="353" y="861"/>
                  </a:lnTo>
                  <a:lnTo>
                    <a:pt x="346" y="863"/>
                  </a:lnTo>
                  <a:lnTo>
                    <a:pt x="338" y="863"/>
                  </a:lnTo>
                  <a:lnTo>
                    <a:pt x="331" y="863"/>
                  </a:lnTo>
                  <a:lnTo>
                    <a:pt x="323" y="863"/>
                  </a:lnTo>
                  <a:lnTo>
                    <a:pt x="315" y="865"/>
                  </a:lnTo>
                  <a:lnTo>
                    <a:pt x="308" y="865"/>
                  </a:lnTo>
                  <a:lnTo>
                    <a:pt x="302" y="865"/>
                  </a:lnTo>
                  <a:lnTo>
                    <a:pt x="294" y="865"/>
                  </a:lnTo>
                  <a:lnTo>
                    <a:pt x="287" y="867"/>
                  </a:lnTo>
                  <a:lnTo>
                    <a:pt x="281" y="867"/>
                  </a:lnTo>
                  <a:lnTo>
                    <a:pt x="274" y="867"/>
                  </a:lnTo>
                  <a:lnTo>
                    <a:pt x="268" y="867"/>
                  </a:lnTo>
                  <a:lnTo>
                    <a:pt x="260" y="867"/>
                  </a:lnTo>
                  <a:lnTo>
                    <a:pt x="255" y="867"/>
                  </a:lnTo>
                  <a:lnTo>
                    <a:pt x="249" y="867"/>
                  </a:lnTo>
                  <a:lnTo>
                    <a:pt x="241" y="867"/>
                  </a:lnTo>
                  <a:lnTo>
                    <a:pt x="236" y="869"/>
                  </a:lnTo>
                  <a:lnTo>
                    <a:pt x="230" y="867"/>
                  </a:lnTo>
                  <a:lnTo>
                    <a:pt x="224" y="867"/>
                  </a:lnTo>
                  <a:lnTo>
                    <a:pt x="217" y="867"/>
                  </a:lnTo>
                  <a:lnTo>
                    <a:pt x="211" y="867"/>
                  </a:lnTo>
                  <a:lnTo>
                    <a:pt x="205" y="865"/>
                  </a:lnTo>
                  <a:lnTo>
                    <a:pt x="199" y="865"/>
                  </a:lnTo>
                  <a:lnTo>
                    <a:pt x="196" y="865"/>
                  </a:lnTo>
                  <a:lnTo>
                    <a:pt x="190" y="865"/>
                  </a:lnTo>
                  <a:lnTo>
                    <a:pt x="184" y="863"/>
                  </a:lnTo>
                  <a:lnTo>
                    <a:pt x="179" y="863"/>
                  </a:lnTo>
                  <a:lnTo>
                    <a:pt x="173" y="861"/>
                  </a:lnTo>
                  <a:lnTo>
                    <a:pt x="169" y="861"/>
                  </a:lnTo>
                  <a:lnTo>
                    <a:pt x="165" y="859"/>
                  </a:lnTo>
                  <a:lnTo>
                    <a:pt x="160" y="859"/>
                  </a:lnTo>
                  <a:lnTo>
                    <a:pt x="156" y="858"/>
                  </a:lnTo>
                  <a:lnTo>
                    <a:pt x="152" y="856"/>
                  </a:lnTo>
                  <a:lnTo>
                    <a:pt x="146" y="854"/>
                  </a:lnTo>
                  <a:lnTo>
                    <a:pt x="142" y="852"/>
                  </a:lnTo>
                  <a:lnTo>
                    <a:pt x="139" y="850"/>
                  </a:lnTo>
                  <a:lnTo>
                    <a:pt x="133" y="848"/>
                  </a:lnTo>
                  <a:lnTo>
                    <a:pt x="125" y="844"/>
                  </a:lnTo>
                  <a:lnTo>
                    <a:pt x="118" y="840"/>
                  </a:lnTo>
                  <a:lnTo>
                    <a:pt x="108" y="835"/>
                  </a:lnTo>
                  <a:lnTo>
                    <a:pt x="101" y="829"/>
                  </a:lnTo>
                  <a:lnTo>
                    <a:pt x="93" y="823"/>
                  </a:lnTo>
                  <a:lnTo>
                    <a:pt x="85" y="820"/>
                  </a:lnTo>
                  <a:lnTo>
                    <a:pt x="78" y="812"/>
                  </a:lnTo>
                  <a:lnTo>
                    <a:pt x="70" y="806"/>
                  </a:lnTo>
                  <a:lnTo>
                    <a:pt x="63" y="799"/>
                  </a:lnTo>
                  <a:lnTo>
                    <a:pt x="57" y="791"/>
                  </a:lnTo>
                  <a:lnTo>
                    <a:pt x="49" y="783"/>
                  </a:lnTo>
                  <a:lnTo>
                    <a:pt x="44" y="776"/>
                  </a:lnTo>
                  <a:lnTo>
                    <a:pt x="38" y="766"/>
                  </a:lnTo>
                  <a:lnTo>
                    <a:pt x="34" y="759"/>
                  </a:lnTo>
                  <a:lnTo>
                    <a:pt x="30" y="753"/>
                  </a:lnTo>
                  <a:lnTo>
                    <a:pt x="28" y="749"/>
                  </a:lnTo>
                  <a:lnTo>
                    <a:pt x="27" y="743"/>
                  </a:lnTo>
                  <a:lnTo>
                    <a:pt x="23" y="740"/>
                  </a:lnTo>
                  <a:lnTo>
                    <a:pt x="21" y="734"/>
                  </a:lnTo>
                  <a:lnTo>
                    <a:pt x="19" y="728"/>
                  </a:lnTo>
                  <a:lnTo>
                    <a:pt x="17" y="723"/>
                  </a:lnTo>
                  <a:lnTo>
                    <a:pt x="15" y="717"/>
                  </a:lnTo>
                  <a:lnTo>
                    <a:pt x="13" y="711"/>
                  </a:lnTo>
                  <a:lnTo>
                    <a:pt x="11" y="705"/>
                  </a:lnTo>
                  <a:lnTo>
                    <a:pt x="9" y="700"/>
                  </a:lnTo>
                  <a:lnTo>
                    <a:pt x="9" y="694"/>
                  </a:lnTo>
                  <a:lnTo>
                    <a:pt x="8" y="688"/>
                  </a:lnTo>
                  <a:lnTo>
                    <a:pt x="6" y="683"/>
                  </a:lnTo>
                  <a:lnTo>
                    <a:pt x="4" y="677"/>
                  </a:lnTo>
                  <a:lnTo>
                    <a:pt x="4" y="671"/>
                  </a:lnTo>
                  <a:lnTo>
                    <a:pt x="2" y="664"/>
                  </a:lnTo>
                  <a:lnTo>
                    <a:pt x="2" y="656"/>
                  </a:lnTo>
                  <a:lnTo>
                    <a:pt x="0" y="650"/>
                  </a:lnTo>
                  <a:lnTo>
                    <a:pt x="0" y="645"/>
                  </a:lnTo>
                  <a:lnTo>
                    <a:pt x="0" y="637"/>
                  </a:lnTo>
                  <a:lnTo>
                    <a:pt x="0" y="629"/>
                  </a:lnTo>
                  <a:lnTo>
                    <a:pt x="0" y="622"/>
                  </a:lnTo>
                  <a:lnTo>
                    <a:pt x="0" y="616"/>
                  </a:lnTo>
                  <a:lnTo>
                    <a:pt x="0" y="608"/>
                  </a:lnTo>
                  <a:lnTo>
                    <a:pt x="0" y="601"/>
                  </a:lnTo>
                  <a:lnTo>
                    <a:pt x="0" y="593"/>
                  </a:lnTo>
                  <a:lnTo>
                    <a:pt x="2" y="586"/>
                  </a:lnTo>
                  <a:lnTo>
                    <a:pt x="2" y="578"/>
                  </a:lnTo>
                  <a:lnTo>
                    <a:pt x="2" y="568"/>
                  </a:lnTo>
                  <a:lnTo>
                    <a:pt x="4" y="561"/>
                  </a:lnTo>
                  <a:lnTo>
                    <a:pt x="6" y="553"/>
                  </a:lnTo>
                  <a:lnTo>
                    <a:pt x="6" y="544"/>
                  </a:lnTo>
                  <a:lnTo>
                    <a:pt x="6" y="536"/>
                  </a:lnTo>
                  <a:lnTo>
                    <a:pt x="8" y="527"/>
                  </a:lnTo>
                  <a:lnTo>
                    <a:pt x="8" y="519"/>
                  </a:lnTo>
                  <a:lnTo>
                    <a:pt x="9" y="511"/>
                  </a:lnTo>
                  <a:lnTo>
                    <a:pt x="9" y="502"/>
                  </a:lnTo>
                  <a:lnTo>
                    <a:pt x="9" y="494"/>
                  </a:lnTo>
                  <a:lnTo>
                    <a:pt x="11" y="487"/>
                  </a:lnTo>
                  <a:lnTo>
                    <a:pt x="11" y="477"/>
                  </a:lnTo>
                  <a:lnTo>
                    <a:pt x="11" y="470"/>
                  </a:lnTo>
                  <a:lnTo>
                    <a:pt x="11" y="460"/>
                  </a:lnTo>
                  <a:lnTo>
                    <a:pt x="11" y="452"/>
                  </a:lnTo>
                  <a:lnTo>
                    <a:pt x="11" y="443"/>
                  </a:lnTo>
                  <a:lnTo>
                    <a:pt x="11" y="435"/>
                  </a:lnTo>
                  <a:lnTo>
                    <a:pt x="11" y="426"/>
                  </a:lnTo>
                  <a:lnTo>
                    <a:pt x="13" y="418"/>
                  </a:lnTo>
                  <a:lnTo>
                    <a:pt x="11" y="411"/>
                  </a:lnTo>
                  <a:lnTo>
                    <a:pt x="11" y="401"/>
                  </a:lnTo>
                  <a:lnTo>
                    <a:pt x="11" y="394"/>
                  </a:lnTo>
                  <a:lnTo>
                    <a:pt x="11" y="386"/>
                  </a:lnTo>
                  <a:lnTo>
                    <a:pt x="11" y="376"/>
                  </a:lnTo>
                  <a:lnTo>
                    <a:pt x="11" y="369"/>
                  </a:lnTo>
                  <a:lnTo>
                    <a:pt x="11" y="361"/>
                  </a:lnTo>
                  <a:lnTo>
                    <a:pt x="11" y="354"/>
                  </a:lnTo>
                  <a:lnTo>
                    <a:pt x="11" y="344"/>
                  </a:lnTo>
                  <a:lnTo>
                    <a:pt x="11" y="338"/>
                  </a:lnTo>
                  <a:lnTo>
                    <a:pt x="11" y="329"/>
                  </a:lnTo>
                  <a:lnTo>
                    <a:pt x="11" y="321"/>
                  </a:lnTo>
                  <a:lnTo>
                    <a:pt x="11" y="314"/>
                  </a:lnTo>
                  <a:lnTo>
                    <a:pt x="13" y="308"/>
                  </a:lnTo>
                  <a:lnTo>
                    <a:pt x="13" y="300"/>
                  </a:lnTo>
                  <a:lnTo>
                    <a:pt x="13" y="293"/>
                  </a:lnTo>
                  <a:lnTo>
                    <a:pt x="13" y="285"/>
                  </a:lnTo>
                  <a:lnTo>
                    <a:pt x="13" y="278"/>
                  </a:lnTo>
                  <a:lnTo>
                    <a:pt x="13" y="270"/>
                  </a:lnTo>
                  <a:lnTo>
                    <a:pt x="13" y="262"/>
                  </a:lnTo>
                  <a:lnTo>
                    <a:pt x="13" y="255"/>
                  </a:lnTo>
                  <a:lnTo>
                    <a:pt x="15" y="249"/>
                  </a:lnTo>
                  <a:lnTo>
                    <a:pt x="15" y="243"/>
                  </a:lnTo>
                  <a:lnTo>
                    <a:pt x="17" y="236"/>
                  </a:lnTo>
                  <a:lnTo>
                    <a:pt x="17" y="228"/>
                  </a:lnTo>
                  <a:lnTo>
                    <a:pt x="19" y="222"/>
                  </a:lnTo>
                  <a:lnTo>
                    <a:pt x="19" y="217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5" y="198"/>
                  </a:lnTo>
                  <a:lnTo>
                    <a:pt x="27" y="192"/>
                  </a:lnTo>
                  <a:lnTo>
                    <a:pt x="28" y="188"/>
                  </a:lnTo>
                  <a:lnTo>
                    <a:pt x="30" y="182"/>
                  </a:lnTo>
                  <a:lnTo>
                    <a:pt x="32" y="177"/>
                  </a:lnTo>
                  <a:lnTo>
                    <a:pt x="34" y="171"/>
                  </a:lnTo>
                  <a:lnTo>
                    <a:pt x="36" y="165"/>
                  </a:lnTo>
                  <a:lnTo>
                    <a:pt x="38" y="162"/>
                  </a:lnTo>
                  <a:lnTo>
                    <a:pt x="42" y="156"/>
                  </a:lnTo>
                  <a:lnTo>
                    <a:pt x="44" y="152"/>
                  </a:lnTo>
                  <a:lnTo>
                    <a:pt x="47" y="148"/>
                  </a:lnTo>
                  <a:lnTo>
                    <a:pt x="53" y="139"/>
                  </a:lnTo>
                  <a:lnTo>
                    <a:pt x="61" y="133"/>
                  </a:lnTo>
                  <a:lnTo>
                    <a:pt x="65" y="129"/>
                  </a:lnTo>
                  <a:lnTo>
                    <a:pt x="70" y="125"/>
                  </a:lnTo>
                  <a:lnTo>
                    <a:pt x="74" y="122"/>
                  </a:lnTo>
                  <a:lnTo>
                    <a:pt x="80" y="120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4" name="Freeform 26">
              <a:extLst>
                <a:ext uri="{FF2B5EF4-FFF2-40B4-BE49-F238E27FC236}">
                  <a16:creationId xmlns:a16="http://schemas.microsoft.com/office/drawing/2014/main" id="{C2CC956E-CDC8-A64A-97F1-489D7323A6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651"/>
              <a:ext cx="906" cy="755"/>
            </a:xfrm>
            <a:custGeom>
              <a:avLst/>
              <a:gdLst>
                <a:gd name="T0" fmla="*/ 466 w 1813"/>
                <a:gd name="T1" fmla="*/ 0 h 1510"/>
                <a:gd name="T2" fmla="*/ 559 w 1813"/>
                <a:gd name="T3" fmla="*/ 2 h 1510"/>
                <a:gd name="T4" fmla="*/ 665 w 1813"/>
                <a:gd name="T5" fmla="*/ 15 h 1510"/>
                <a:gd name="T6" fmla="*/ 781 w 1813"/>
                <a:gd name="T7" fmla="*/ 38 h 1510"/>
                <a:gd name="T8" fmla="*/ 903 w 1813"/>
                <a:gd name="T9" fmla="*/ 67 h 1510"/>
                <a:gd name="T10" fmla="*/ 1032 w 1813"/>
                <a:gd name="T11" fmla="*/ 97 h 1510"/>
                <a:gd name="T12" fmla="*/ 1163 w 1813"/>
                <a:gd name="T13" fmla="*/ 129 h 1510"/>
                <a:gd name="T14" fmla="*/ 1290 w 1813"/>
                <a:gd name="T15" fmla="*/ 160 h 1510"/>
                <a:gd name="T16" fmla="*/ 1401 w 1813"/>
                <a:gd name="T17" fmla="*/ 194 h 1510"/>
                <a:gd name="T18" fmla="*/ 1492 w 1813"/>
                <a:gd name="T19" fmla="*/ 232 h 1510"/>
                <a:gd name="T20" fmla="*/ 1570 w 1813"/>
                <a:gd name="T21" fmla="*/ 274 h 1510"/>
                <a:gd name="T22" fmla="*/ 1636 w 1813"/>
                <a:gd name="T23" fmla="*/ 318 h 1510"/>
                <a:gd name="T24" fmla="*/ 1691 w 1813"/>
                <a:gd name="T25" fmla="*/ 369 h 1510"/>
                <a:gd name="T26" fmla="*/ 1739 w 1813"/>
                <a:gd name="T27" fmla="*/ 422 h 1510"/>
                <a:gd name="T28" fmla="*/ 1779 w 1813"/>
                <a:gd name="T29" fmla="*/ 481 h 1510"/>
                <a:gd name="T30" fmla="*/ 1802 w 1813"/>
                <a:gd name="T31" fmla="*/ 544 h 1510"/>
                <a:gd name="T32" fmla="*/ 1813 w 1813"/>
                <a:gd name="T33" fmla="*/ 610 h 1510"/>
                <a:gd name="T34" fmla="*/ 1811 w 1813"/>
                <a:gd name="T35" fmla="*/ 683 h 1510"/>
                <a:gd name="T36" fmla="*/ 1802 w 1813"/>
                <a:gd name="T37" fmla="*/ 759 h 1510"/>
                <a:gd name="T38" fmla="*/ 1784 w 1813"/>
                <a:gd name="T39" fmla="*/ 841 h 1510"/>
                <a:gd name="T40" fmla="*/ 1764 w 1813"/>
                <a:gd name="T41" fmla="*/ 930 h 1510"/>
                <a:gd name="T42" fmla="*/ 1735 w 1813"/>
                <a:gd name="T43" fmla="*/ 1023 h 1510"/>
                <a:gd name="T44" fmla="*/ 1703 w 1813"/>
                <a:gd name="T45" fmla="*/ 1116 h 1510"/>
                <a:gd name="T46" fmla="*/ 1667 w 1813"/>
                <a:gd name="T47" fmla="*/ 1206 h 1510"/>
                <a:gd name="T48" fmla="*/ 1627 w 1813"/>
                <a:gd name="T49" fmla="*/ 1289 h 1510"/>
                <a:gd name="T50" fmla="*/ 1579 w 1813"/>
                <a:gd name="T51" fmla="*/ 1364 h 1510"/>
                <a:gd name="T52" fmla="*/ 1528 w 1813"/>
                <a:gd name="T53" fmla="*/ 1424 h 1510"/>
                <a:gd name="T54" fmla="*/ 1471 w 1813"/>
                <a:gd name="T55" fmla="*/ 1470 h 1510"/>
                <a:gd name="T56" fmla="*/ 1408 w 1813"/>
                <a:gd name="T57" fmla="*/ 1497 h 1510"/>
                <a:gd name="T58" fmla="*/ 1338 w 1813"/>
                <a:gd name="T59" fmla="*/ 1508 h 1510"/>
                <a:gd name="T60" fmla="*/ 1258 w 1813"/>
                <a:gd name="T61" fmla="*/ 1508 h 1510"/>
                <a:gd name="T62" fmla="*/ 1171 w 1813"/>
                <a:gd name="T63" fmla="*/ 1497 h 1510"/>
                <a:gd name="T64" fmla="*/ 1076 w 1813"/>
                <a:gd name="T65" fmla="*/ 1478 h 1510"/>
                <a:gd name="T66" fmla="*/ 967 w 1813"/>
                <a:gd name="T67" fmla="*/ 1449 h 1510"/>
                <a:gd name="T68" fmla="*/ 853 w 1813"/>
                <a:gd name="T69" fmla="*/ 1419 h 1510"/>
                <a:gd name="T70" fmla="*/ 732 w 1813"/>
                <a:gd name="T71" fmla="*/ 1386 h 1510"/>
                <a:gd name="T72" fmla="*/ 612 w 1813"/>
                <a:gd name="T73" fmla="*/ 1354 h 1510"/>
                <a:gd name="T74" fmla="*/ 498 w 1813"/>
                <a:gd name="T75" fmla="*/ 1320 h 1510"/>
                <a:gd name="T76" fmla="*/ 393 w 1813"/>
                <a:gd name="T77" fmla="*/ 1289 h 1510"/>
                <a:gd name="T78" fmla="*/ 295 w 1813"/>
                <a:gd name="T79" fmla="*/ 1257 h 1510"/>
                <a:gd name="T80" fmla="*/ 209 w 1813"/>
                <a:gd name="T81" fmla="*/ 1223 h 1510"/>
                <a:gd name="T82" fmla="*/ 137 w 1813"/>
                <a:gd name="T83" fmla="*/ 1185 h 1510"/>
                <a:gd name="T84" fmla="*/ 78 w 1813"/>
                <a:gd name="T85" fmla="*/ 1143 h 1510"/>
                <a:gd name="T86" fmla="*/ 36 w 1813"/>
                <a:gd name="T87" fmla="*/ 1090 h 1510"/>
                <a:gd name="T88" fmla="*/ 11 w 1813"/>
                <a:gd name="T89" fmla="*/ 1021 h 1510"/>
                <a:gd name="T90" fmla="*/ 0 w 1813"/>
                <a:gd name="T91" fmla="*/ 939 h 1510"/>
                <a:gd name="T92" fmla="*/ 6 w 1813"/>
                <a:gd name="T93" fmla="*/ 846 h 1510"/>
                <a:gd name="T94" fmla="*/ 25 w 1813"/>
                <a:gd name="T95" fmla="*/ 746 h 1510"/>
                <a:gd name="T96" fmla="*/ 61 w 1813"/>
                <a:gd name="T97" fmla="*/ 639 h 1510"/>
                <a:gd name="T98" fmla="*/ 108 w 1813"/>
                <a:gd name="T99" fmla="*/ 531 h 1510"/>
                <a:gd name="T100" fmla="*/ 152 w 1813"/>
                <a:gd name="T101" fmla="*/ 420 h 1510"/>
                <a:gd name="T102" fmla="*/ 184 w 1813"/>
                <a:gd name="T103" fmla="*/ 321 h 1510"/>
                <a:gd name="T104" fmla="*/ 211 w 1813"/>
                <a:gd name="T105" fmla="*/ 230 h 1510"/>
                <a:gd name="T106" fmla="*/ 238 w 1813"/>
                <a:gd name="T107" fmla="*/ 150 h 1510"/>
                <a:gd name="T108" fmla="*/ 274 w 1813"/>
                <a:gd name="T109" fmla="*/ 86 h 1510"/>
                <a:gd name="T110" fmla="*/ 321 w 1813"/>
                <a:gd name="T111" fmla="*/ 38 h 1510"/>
                <a:gd name="T112" fmla="*/ 390 w 1813"/>
                <a:gd name="T113" fmla="*/ 13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3" h="1510">
                  <a:moveTo>
                    <a:pt x="390" y="13"/>
                  </a:moveTo>
                  <a:lnTo>
                    <a:pt x="399" y="10"/>
                  </a:lnTo>
                  <a:lnTo>
                    <a:pt x="407" y="8"/>
                  </a:lnTo>
                  <a:lnTo>
                    <a:pt x="416" y="6"/>
                  </a:lnTo>
                  <a:lnTo>
                    <a:pt x="426" y="6"/>
                  </a:lnTo>
                  <a:lnTo>
                    <a:pt x="435" y="2"/>
                  </a:lnTo>
                  <a:lnTo>
                    <a:pt x="445" y="2"/>
                  </a:lnTo>
                  <a:lnTo>
                    <a:pt x="454" y="0"/>
                  </a:lnTo>
                  <a:lnTo>
                    <a:pt x="466" y="0"/>
                  </a:lnTo>
                  <a:lnTo>
                    <a:pt x="475" y="0"/>
                  </a:lnTo>
                  <a:lnTo>
                    <a:pt x="485" y="0"/>
                  </a:lnTo>
                  <a:lnTo>
                    <a:pt x="494" y="0"/>
                  </a:lnTo>
                  <a:lnTo>
                    <a:pt x="506" y="0"/>
                  </a:lnTo>
                  <a:lnTo>
                    <a:pt x="515" y="0"/>
                  </a:lnTo>
                  <a:lnTo>
                    <a:pt x="526" y="0"/>
                  </a:lnTo>
                  <a:lnTo>
                    <a:pt x="538" y="0"/>
                  </a:lnTo>
                  <a:lnTo>
                    <a:pt x="549" y="2"/>
                  </a:lnTo>
                  <a:lnTo>
                    <a:pt x="559" y="2"/>
                  </a:lnTo>
                  <a:lnTo>
                    <a:pt x="572" y="4"/>
                  </a:lnTo>
                  <a:lnTo>
                    <a:pt x="582" y="4"/>
                  </a:lnTo>
                  <a:lnTo>
                    <a:pt x="595" y="6"/>
                  </a:lnTo>
                  <a:lnTo>
                    <a:pt x="606" y="6"/>
                  </a:lnTo>
                  <a:lnTo>
                    <a:pt x="618" y="8"/>
                  </a:lnTo>
                  <a:lnTo>
                    <a:pt x="629" y="10"/>
                  </a:lnTo>
                  <a:lnTo>
                    <a:pt x="642" y="13"/>
                  </a:lnTo>
                  <a:lnTo>
                    <a:pt x="654" y="13"/>
                  </a:lnTo>
                  <a:lnTo>
                    <a:pt x="665" y="15"/>
                  </a:lnTo>
                  <a:lnTo>
                    <a:pt x="679" y="17"/>
                  </a:lnTo>
                  <a:lnTo>
                    <a:pt x="692" y="19"/>
                  </a:lnTo>
                  <a:lnTo>
                    <a:pt x="703" y="23"/>
                  </a:lnTo>
                  <a:lnTo>
                    <a:pt x="717" y="25"/>
                  </a:lnTo>
                  <a:lnTo>
                    <a:pt x="730" y="27"/>
                  </a:lnTo>
                  <a:lnTo>
                    <a:pt x="743" y="30"/>
                  </a:lnTo>
                  <a:lnTo>
                    <a:pt x="755" y="32"/>
                  </a:lnTo>
                  <a:lnTo>
                    <a:pt x="768" y="36"/>
                  </a:lnTo>
                  <a:lnTo>
                    <a:pt x="781" y="38"/>
                  </a:lnTo>
                  <a:lnTo>
                    <a:pt x="794" y="42"/>
                  </a:lnTo>
                  <a:lnTo>
                    <a:pt x="808" y="44"/>
                  </a:lnTo>
                  <a:lnTo>
                    <a:pt x="821" y="48"/>
                  </a:lnTo>
                  <a:lnTo>
                    <a:pt x="834" y="49"/>
                  </a:lnTo>
                  <a:lnTo>
                    <a:pt x="850" y="53"/>
                  </a:lnTo>
                  <a:lnTo>
                    <a:pt x="861" y="55"/>
                  </a:lnTo>
                  <a:lnTo>
                    <a:pt x="876" y="59"/>
                  </a:lnTo>
                  <a:lnTo>
                    <a:pt x="889" y="63"/>
                  </a:lnTo>
                  <a:lnTo>
                    <a:pt x="903" y="67"/>
                  </a:lnTo>
                  <a:lnTo>
                    <a:pt x="918" y="68"/>
                  </a:lnTo>
                  <a:lnTo>
                    <a:pt x="931" y="72"/>
                  </a:lnTo>
                  <a:lnTo>
                    <a:pt x="945" y="76"/>
                  </a:lnTo>
                  <a:lnTo>
                    <a:pt x="960" y="80"/>
                  </a:lnTo>
                  <a:lnTo>
                    <a:pt x="973" y="84"/>
                  </a:lnTo>
                  <a:lnTo>
                    <a:pt x="988" y="88"/>
                  </a:lnTo>
                  <a:lnTo>
                    <a:pt x="1002" y="91"/>
                  </a:lnTo>
                  <a:lnTo>
                    <a:pt x="1017" y="95"/>
                  </a:lnTo>
                  <a:lnTo>
                    <a:pt x="1032" y="97"/>
                  </a:lnTo>
                  <a:lnTo>
                    <a:pt x="1045" y="101"/>
                  </a:lnTo>
                  <a:lnTo>
                    <a:pt x="1060" y="105"/>
                  </a:lnTo>
                  <a:lnTo>
                    <a:pt x="1076" y="108"/>
                  </a:lnTo>
                  <a:lnTo>
                    <a:pt x="1091" y="112"/>
                  </a:lnTo>
                  <a:lnTo>
                    <a:pt x="1104" y="114"/>
                  </a:lnTo>
                  <a:lnTo>
                    <a:pt x="1119" y="118"/>
                  </a:lnTo>
                  <a:lnTo>
                    <a:pt x="1135" y="122"/>
                  </a:lnTo>
                  <a:lnTo>
                    <a:pt x="1150" y="126"/>
                  </a:lnTo>
                  <a:lnTo>
                    <a:pt x="1163" y="129"/>
                  </a:lnTo>
                  <a:lnTo>
                    <a:pt x="1178" y="133"/>
                  </a:lnTo>
                  <a:lnTo>
                    <a:pt x="1193" y="137"/>
                  </a:lnTo>
                  <a:lnTo>
                    <a:pt x="1209" y="139"/>
                  </a:lnTo>
                  <a:lnTo>
                    <a:pt x="1224" y="143"/>
                  </a:lnTo>
                  <a:lnTo>
                    <a:pt x="1237" y="146"/>
                  </a:lnTo>
                  <a:lnTo>
                    <a:pt x="1251" y="150"/>
                  </a:lnTo>
                  <a:lnTo>
                    <a:pt x="1264" y="152"/>
                  </a:lnTo>
                  <a:lnTo>
                    <a:pt x="1277" y="156"/>
                  </a:lnTo>
                  <a:lnTo>
                    <a:pt x="1290" y="160"/>
                  </a:lnTo>
                  <a:lnTo>
                    <a:pt x="1304" y="164"/>
                  </a:lnTo>
                  <a:lnTo>
                    <a:pt x="1317" y="167"/>
                  </a:lnTo>
                  <a:lnTo>
                    <a:pt x="1328" y="171"/>
                  </a:lnTo>
                  <a:lnTo>
                    <a:pt x="1342" y="175"/>
                  </a:lnTo>
                  <a:lnTo>
                    <a:pt x="1353" y="179"/>
                  </a:lnTo>
                  <a:lnTo>
                    <a:pt x="1365" y="183"/>
                  </a:lnTo>
                  <a:lnTo>
                    <a:pt x="1376" y="186"/>
                  </a:lnTo>
                  <a:lnTo>
                    <a:pt x="1389" y="190"/>
                  </a:lnTo>
                  <a:lnTo>
                    <a:pt x="1401" y="194"/>
                  </a:lnTo>
                  <a:lnTo>
                    <a:pt x="1410" y="198"/>
                  </a:lnTo>
                  <a:lnTo>
                    <a:pt x="1422" y="202"/>
                  </a:lnTo>
                  <a:lnTo>
                    <a:pt x="1431" y="205"/>
                  </a:lnTo>
                  <a:lnTo>
                    <a:pt x="1442" y="209"/>
                  </a:lnTo>
                  <a:lnTo>
                    <a:pt x="1452" y="215"/>
                  </a:lnTo>
                  <a:lnTo>
                    <a:pt x="1461" y="219"/>
                  </a:lnTo>
                  <a:lnTo>
                    <a:pt x="1471" y="223"/>
                  </a:lnTo>
                  <a:lnTo>
                    <a:pt x="1482" y="228"/>
                  </a:lnTo>
                  <a:lnTo>
                    <a:pt x="1492" y="232"/>
                  </a:lnTo>
                  <a:lnTo>
                    <a:pt x="1501" y="236"/>
                  </a:lnTo>
                  <a:lnTo>
                    <a:pt x="1511" y="240"/>
                  </a:lnTo>
                  <a:lnTo>
                    <a:pt x="1520" y="245"/>
                  </a:lnTo>
                  <a:lnTo>
                    <a:pt x="1528" y="251"/>
                  </a:lnTo>
                  <a:lnTo>
                    <a:pt x="1537" y="255"/>
                  </a:lnTo>
                  <a:lnTo>
                    <a:pt x="1545" y="261"/>
                  </a:lnTo>
                  <a:lnTo>
                    <a:pt x="1555" y="264"/>
                  </a:lnTo>
                  <a:lnTo>
                    <a:pt x="1562" y="270"/>
                  </a:lnTo>
                  <a:lnTo>
                    <a:pt x="1570" y="274"/>
                  </a:lnTo>
                  <a:lnTo>
                    <a:pt x="1579" y="278"/>
                  </a:lnTo>
                  <a:lnTo>
                    <a:pt x="1587" y="283"/>
                  </a:lnTo>
                  <a:lnTo>
                    <a:pt x="1594" y="287"/>
                  </a:lnTo>
                  <a:lnTo>
                    <a:pt x="1602" y="293"/>
                  </a:lnTo>
                  <a:lnTo>
                    <a:pt x="1608" y="299"/>
                  </a:lnTo>
                  <a:lnTo>
                    <a:pt x="1615" y="304"/>
                  </a:lnTo>
                  <a:lnTo>
                    <a:pt x="1623" y="308"/>
                  </a:lnTo>
                  <a:lnTo>
                    <a:pt x="1629" y="314"/>
                  </a:lnTo>
                  <a:lnTo>
                    <a:pt x="1636" y="318"/>
                  </a:lnTo>
                  <a:lnTo>
                    <a:pt x="1644" y="323"/>
                  </a:lnTo>
                  <a:lnTo>
                    <a:pt x="1650" y="329"/>
                  </a:lnTo>
                  <a:lnTo>
                    <a:pt x="1655" y="335"/>
                  </a:lnTo>
                  <a:lnTo>
                    <a:pt x="1663" y="340"/>
                  </a:lnTo>
                  <a:lnTo>
                    <a:pt x="1669" y="346"/>
                  </a:lnTo>
                  <a:lnTo>
                    <a:pt x="1674" y="352"/>
                  </a:lnTo>
                  <a:lnTo>
                    <a:pt x="1680" y="358"/>
                  </a:lnTo>
                  <a:lnTo>
                    <a:pt x="1686" y="363"/>
                  </a:lnTo>
                  <a:lnTo>
                    <a:pt x="1691" y="369"/>
                  </a:lnTo>
                  <a:lnTo>
                    <a:pt x="1697" y="375"/>
                  </a:lnTo>
                  <a:lnTo>
                    <a:pt x="1703" y="380"/>
                  </a:lnTo>
                  <a:lnTo>
                    <a:pt x="1708" y="386"/>
                  </a:lnTo>
                  <a:lnTo>
                    <a:pt x="1714" y="394"/>
                  </a:lnTo>
                  <a:lnTo>
                    <a:pt x="1720" y="397"/>
                  </a:lnTo>
                  <a:lnTo>
                    <a:pt x="1724" y="405"/>
                  </a:lnTo>
                  <a:lnTo>
                    <a:pt x="1729" y="411"/>
                  </a:lnTo>
                  <a:lnTo>
                    <a:pt x="1735" y="417"/>
                  </a:lnTo>
                  <a:lnTo>
                    <a:pt x="1739" y="422"/>
                  </a:lnTo>
                  <a:lnTo>
                    <a:pt x="1745" y="430"/>
                  </a:lnTo>
                  <a:lnTo>
                    <a:pt x="1750" y="436"/>
                  </a:lnTo>
                  <a:lnTo>
                    <a:pt x="1756" y="443"/>
                  </a:lnTo>
                  <a:lnTo>
                    <a:pt x="1760" y="449"/>
                  </a:lnTo>
                  <a:lnTo>
                    <a:pt x="1764" y="455"/>
                  </a:lnTo>
                  <a:lnTo>
                    <a:pt x="1767" y="462"/>
                  </a:lnTo>
                  <a:lnTo>
                    <a:pt x="1771" y="468"/>
                  </a:lnTo>
                  <a:lnTo>
                    <a:pt x="1775" y="474"/>
                  </a:lnTo>
                  <a:lnTo>
                    <a:pt x="1779" y="481"/>
                  </a:lnTo>
                  <a:lnTo>
                    <a:pt x="1781" y="487"/>
                  </a:lnTo>
                  <a:lnTo>
                    <a:pt x="1786" y="494"/>
                  </a:lnTo>
                  <a:lnTo>
                    <a:pt x="1788" y="502"/>
                  </a:lnTo>
                  <a:lnTo>
                    <a:pt x="1790" y="508"/>
                  </a:lnTo>
                  <a:lnTo>
                    <a:pt x="1792" y="515"/>
                  </a:lnTo>
                  <a:lnTo>
                    <a:pt x="1796" y="521"/>
                  </a:lnTo>
                  <a:lnTo>
                    <a:pt x="1798" y="529"/>
                  </a:lnTo>
                  <a:lnTo>
                    <a:pt x="1800" y="536"/>
                  </a:lnTo>
                  <a:lnTo>
                    <a:pt x="1802" y="544"/>
                  </a:lnTo>
                  <a:lnTo>
                    <a:pt x="1803" y="552"/>
                  </a:lnTo>
                  <a:lnTo>
                    <a:pt x="1805" y="557"/>
                  </a:lnTo>
                  <a:lnTo>
                    <a:pt x="1807" y="565"/>
                  </a:lnTo>
                  <a:lnTo>
                    <a:pt x="1807" y="572"/>
                  </a:lnTo>
                  <a:lnTo>
                    <a:pt x="1809" y="580"/>
                  </a:lnTo>
                  <a:lnTo>
                    <a:pt x="1811" y="588"/>
                  </a:lnTo>
                  <a:lnTo>
                    <a:pt x="1811" y="595"/>
                  </a:lnTo>
                  <a:lnTo>
                    <a:pt x="1811" y="603"/>
                  </a:lnTo>
                  <a:lnTo>
                    <a:pt x="1813" y="610"/>
                  </a:lnTo>
                  <a:lnTo>
                    <a:pt x="1813" y="618"/>
                  </a:lnTo>
                  <a:lnTo>
                    <a:pt x="1813" y="626"/>
                  </a:lnTo>
                  <a:lnTo>
                    <a:pt x="1813" y="633"/>
                  </a:lnTo>
                  <a:lnTo>
                    <a:pt x="1813" y="641"/>
                  </a:lnTo>
                  <a:lnTo>
                    <a:pt x="1813" y="649"/>
                  </a:lnTo>
                  <a:lnTo>
                    <a:pt x="1813" y="658"/>
                  </a:lnTo>
                  <a:lnTo>
                    <a:pt x="1813" y="666"/>
                  </a:lnTo>
                  <a:lnTo>
                    <a:pt x="1813" y="675"/>
                  </a:lnTo>
                  <a:lnTo>
                    <a:pt x="1811" y="683"/>
                  </a:lnTo>
                  <a:lnTo>
                    <a:pt x="1811" y="690"/>
                  </a:lnTo>
                  <a:lnTo>
                    <a:pt x="1811" y="698"/>
                  </a:lnTo>
                  <a:lnTo>
                    <a:pt x="1811" y="707"/>
                  </a:lnTo>
                  <a:lnTo>
                    <a:pt x="1809" y="715"/>
                  </a:lnTo>
                  <a:lnTo>
                    <a:pt x="1807" y="725"/>
                  </a:lnTo>
                  <a:lnTo>
                    <a:pt x="1805" y="732"/>
                  </a:lnTo>
                  <a:lnTo>
                    <a:pt x="1805" y="742"/>
                  </a:lnTo>
                  <a:lnTo>
                    <a:pt x="1803" y="749"/>
                  </a:lnTo>
                  <a:lnTo>
                    <a:pt x="1802" y="759"/>
                  </a:lnTo>
                  <a:lnTo>
                    <a:pt x="1800" y="766"/>
                  </a:lnTo>
                  <a:lnTo>
                    <a:pt x="1798" y="778"/>
                  </a:lnTo>
                  <a:lnTo>
                    <a:pt x="1798" y="785"/>
                  </a:lnTo>
                  <a:lnTo>
                    <a:pt x="1796" y="795"/>
                  </a:lnTo>
                  <a:lnTo>
                    <a:pt x="1794" y="804"/>
                  </a:lnTo>
                  <a:lnTo>
                    <a:pt x="1792" y="814"/>
                  </a:lnTo>
                  <a:lnTo>
                    <a:pt x="1790" y="823"/>
                  </a:lnTo>
                  <a:lnTo>
                    <a:pt x="1786" y="833"/>
                  </a:lnTo>
                  <a:lnTo>
                    <a:pt x="1784" y="841"/>
                  </a:lnTo>
                  <a:lnTo>
                    <a:pt x="1783" y="850"/>
                  </a:lnTo>
                  <a:lnTo>
                    <a:pt x="1781" y="862"/>
                  </a:lnTo>
                  <a:lnTo>
                    <a:pt x="1779" y="871"/>
                  </a:lnTo>
                  <a:lnTo>
                    <a:pt x="1775" y="881"/>
                  </a:lnTo>
                  <a:lnTo>
                    <a:pt x="1773" y="892"/>
                  </a:lnTo>
                  <a:lnTo>
                    <a:pt x="1769" y="901"/>
                  </a:lnTo>
                  <a:lnTo>
                    <a:pt x="1767" y="911"/>
                  </a:lnTo>
                  <a:lnTo>
                    <a:pt x="1765" y="920"/>
                  </a:lnTo>
                  <a:lnTo>
                    <a:pt x="1764" y="930"/>
                  </a:lnTo>
                  <a:lnTo>
                    <a:pt x="1760" y="941"/>
                  </a:lnTo>
                  <a:lnTo>
                    <a:pt x="1756" y="951"/>
                  </a:lnTo>
                  <a:lnTo>
                    <a:pt x="1754" y="962"/>
                  </a:lnTo>
                  <a:lnTo>
                    <a:pt x="1752" y="974"/>
                  </a:lnTo>
                  <a:lnTo>
                    <a:pt x="1748" y="983"/>
                  </a:lnTo>
                  <a:lnTo>
                    <a:pt x="1745" y="993"/>
                  </a:lnTo>
                  <a:lnTo>
                    <a:pt x="1743" y="1004"/>
                  </a:lnTo>
                  <a:lnTo>
                    <a:pt x="1739" y="1014"/>
                  </a:lnTo>
                  <a:lnTo>
                    <a:pt x="1735" y="1023"/>
                  </a:lnTo>
                  <a:lnTo>
                    <a:pt x="1733" y="1035"/>
                  </a:lnTo>
                  <a:lnTo>
                    <a:pt x="1729" y="1044"/>
                  </a:lnTo>
                  <a:lnTo>
                    <a:pt x="1726" y="1055"/>
                  </a:lnTo>
                  <a:lnTo>
                    <a:pt x="1722" y="1065"/>
                  </a:lnTo>
                  <a:lnTo>
                    <a:pt x="1718" y="1076"/>
                  </a:lnTo>
                  <a:lnTo>
                    <a:pt x="1714" y="1086"/>
                  </a:lnTo>
                  <a:lnTo>
                    <a:pt x="1710" y="1095"/>
                  </a:lnTo>
                  <a:lnTo>
                    <a:pt x="1707" y="1107"/>
                  </a:lnTo>
                  <a:lnTo>
                    <a:pt x="1703" y="1116"/>
                  </a:lnTo>
                  <a:lnTo>
                    <a:pt x="1701" y="1128"/>
                  </a:lnTo>
                  <a:lnTo>
                    <a:pt x="1697" y="1137"/>
                  </a:lnTo>
                  <a:lnTo>
                    <a:pt x="1691" y="1147"/>
                  </a:lnTo>
                  <a:lnTo>
                    <a:pt x="1688" y="1156"/>
                  </a:lnTo>
                  <a:lnTo>
                    <a:pt x="1684" y="1168"/>
                  </a:lnTo>
                  <a:lnTo>
                    <a:pt x="1680" y="1177"/>
                  </a:lnTo>
                  <a:lnTo>
                    <a:pt x="1676" y="1187"/>
                  </a:lnTo>
                  <a:lnTo>
                    <a:pt x="1672" y="1196"/>
                  </a:lnTo>
                  <a:lnTo>
                    <a:pt x="1667" y="1206"/>
                  </a:lnTo>
                  <a:lnTo>
                    <a:pt x="1663" y="1215"/>
                  </a:lnTo>
                  <a:lnTo>
                    <a:pt x="1659" y="1225"/>
                  </a:lnTo>
                  <a:lnTo>
                    <a:pt x="1655" y="1234"/>
                  </a:lnTo>
                  <a:lnTo>
                    <a:pt x="1650" y="1244"/>
                  </a:lnTo>
                  <a:lnTo>
                    <a:pt x="1646" y="1253"/>
                  </a:lnTo>
                  <a:lnTo>
                    <a:pt x="1640" y="1263"/>
                  </a:lnTo>
                  <a:lnTo>
                    <a:pt x="1636" y="1270"/>
                  </a:lnTo>
                  <a:lnTo>
                    <a:pt x="1631" y="1280"/>
                  </a:lnTo>
                  <a:lnTo>
                    <a:pt x="1627" y="1289"/>
                  </a:lnTo>
                  <a:lnTo>
                    <a:pt x="1621" y="1299"/>
                  </a:lnTo>
                  <a:lnTo>
                    <a:pt x="1615" y="1307"/>
                  </a:lnTo>
                  <a:lnTo>
                    <a:pt x="1612" y="1314"/>
                  </a:lnTo>
                  <a:lnTo>
                    <a:pt x="1606" y="1324"/>
                  </a:lnTo>
                  <a:lnTo>
                    <a:pt x="1600" y="1331"/>
                  </a:lnTo>
                  <a:lnTo>
                    <a:pt x="1596" y="1339"/>
                  </a:lnTo>
                  <a:lnTo>
                    <a:pt x="1591" y="1346"/>
                  </a:lnTo>
                  <a:lnTo>
                    <a:pt x="1585" y="1356"/>
                  </a:lnTo>
                  <a:lnTo>
                    <a:pt x="1579" y="1364"/>
                  </a:lnTo>
                  <a:lnTo>
                    <a:pt x="1574" y="1371"/>
                  </a:lnTo>
                  <a:lnTo>
                    <a:pt x="1568" y="1377"/>
                  </a:lnTo>
                  <a:lnTo>
                    <a:pt x="1562" y="1384"/>
                  </a:lnTo>
                  <a:lnTo>
                    <a:pt x="1556" y="1392"/>
                  </a:lnTo>
                  <a:lnTo>
                    <a:pt x="1551" y="1398"/>
                  </a:lnTo>
                  <a:lnTo>
                    <a:pt x="1545" y="1405"/>
                  </a:lnTo>
                  <a:lnTo>
                    <a:pt x="1541" y="1413"/>
                  </a:lnTo>
                  <a:lnTo>
                    <a:pt x="1534" y="1419"/>
                  </a:lnTo>
                  <a:lnTo>
                    <a:pt x="1528" y="1424"/>
                  </a:lnTo>
                  <a:lnTo>
                    <a:pt x="1520" y="1430"/>
                  </a:lnTo>
                  <a:lnTo>
                    <a:pt x="1515" y="1436"/>
                  </a:lnTo>
                  <a:lnTo>
                    <a:pt x="1509" y="1442"/>
                  </a:lnTo>
                  <a:lnTo>
                    <a:pt x="1503" y="1447"/>
                  </a:lnTo>
                  <a:lnTo>
                    <a:pt x="1496" y="1451"/>
                  </a:lnTo>
                  <a:lnTo>
                    <a:pt x="1490" y="1457"/>
                  </a:lnTo>
                  <a:lnTo>
                    <a:pt x="1484" y="1461"/>
                  </a:lnTo>
                  <a:lnTo>
                    <a:pt x="1477" y="1466"/>
                  </a:lnTo>
                  <a:lnTo>
                    <a:pt x="1471" y="1470"/>
                  </a:lnTo>
                  <a:lnTo>
                    <a:pt x="1463" y="1474"/>
                  </a:lnTo>
                  <a:lnTo>
                    <a:pt x="1458" y="1478"/>
                  </a:lnTo>
                  <a:lnTo>
                    <a:pt x="1450" y="1481"/>
                  </a:lnTo>
                  <a:lnTo>
                    <a:pt x="1444" y="1485"/>
                  </a:lnTo>
                  <a:lnTo>
                    <a:pt x="1437" y="1489"/>
                  </a:lnTo>
                  <a:lnTo>
                    <a:pt x="1431" y="1491"/>
                  </a:lnTo>
                  <a:lnTo>
                    <a:pt x="1423" y="1493"/>
                  </a:lnTo>
                  <a:lnTo>
                    <a:pt x="1416" y="1495"/>
                  </a:lnTo>
                  <a:lnTo>
                    <a:pt x="1408" y="1497"/>
                  </a:lnTo>
                  <a:lnTo>
                    <a:pt x="1401" y="1499"/>
                  </a:lnTo>
                  <a:lnTo>
                    <a:pt x="1393" y="1500"/>
                  </a:lnTo>
                  <a:lnTo>
                    <a:pt x="1385" y="1502"/>
                  </a:lnTo>
                  <a:lnTo>
                    <a:pt x="1378" y="1504"/>
                  </a:lnTo>
                  <a:lnTo>
                    <a:pt x="1370" y="1504"/>
                  </a:lnTo>
                  <a:lnTo>
                    <a:pt x="1363" y="1506"/>
                  </a:lnTo>
                  <a:lnTo>
                    <a:pt x="1353" y="1506"/>
                  </a:lnTo>
                  <a:lnTo>
                    <a:pt x="1346" y="1508"/>
                  </a:lnTo>
                  <a:lnTo>
                    <a:pt x="1338" y="1508"/>
                  </a:lnTo>
                  <a:lnTo>
                    <a:pt x="1330" y="1508"/>
                  </a:lnTo>
                  <a:lnTo>
                    <a:pt x="1321" y="1510"/>
                  </a:lnTo>
                  <a:lnTo>
                    <a:pt x="1313" y="1510"/>
                  </a:lnTo>
                  <a:lnTo>
                    <a:pt x="1304" y="1510"/>
                  </a:lnTo>
                  <a:lnTo>
                    <a:pt x="1294" y="1510"/>
                  </a:lnTo>
                  <a:lnTo>
                    <a:pt x="1287" y="1508"/>
                  </a:lnTo>
                  <a:lnTo>
                    <a:pt x="1277" y="1508"/>
                  </a:lnTo>
                  <a:lnTo>
                    <a:pt x="1268" y="1508"/>
                  </a:lnTo>
                  <a:lnTo>
                    <a:pt x="1258" y="1508"/>
                  </a:lnTo>
                  <a:lnTo>
                    <a:pt x="1249" y="1506"/>
                  </a:lnTo>
                  <a:lnTo>
                    <a:pt x="1241" y="1506"/>
                  </a:lnTo>
                  <a:lnTo>
                    <a:pt x="1230" y="1504"/>
                  </a:lnTo>
                  <a:lnTo>
                    <a:pt x="1220" y="1504"/>
                  </a:lnTo>
                  <a:lnTo>
                    <a:pt x="1211" y="1502"/>
                  </a:lnTo>
                  <a:lnTo>
                    <a:pt x="1201" y="1502"/>
                  </a:lnTo>
                  <a:lnTo>
                    <a:pt x="1192" y="1500"/>
                  </a:lnTo>
                  <a:lnTo>
                    <a:pt x="1182" y="1499"/>
                  </a:lnTo>
                  <a:lnTo>
                    <a:pt x="1171" y="1497"/>
                  </a:lnTo>
                  <a:lnTo>
                    <a:pt x="1161" y="1497"/>
                  </a:lnTo>
                  <a:lnTo>
                    <a:pt x="1150" y="1493"/>
                  </a:lnTo>
                  <a:lnTo>
                    <a:pt x="1140" y="1491"/>
                  </a:lnTo>
                  <a:lnTo>
                    <a:pt x="1129" y="1489"/>
                  </a:lnTo>
                  <a:lnTo>
                    <a:pt x="1117" y="1487"/>
                  </a:lnTo>
                  <a:lnTo>
                    <a:pt x="1106" y="1485"/>
                  </a:lnTo>
                  <a:lnTo>
                    <a:pt x="1097" y="1481"/>
                  </a:lnTo>
                  <a:lnTo>
                    <a:pt x="1085" y="1480"/>
                  </a:lnTo>
                  <a:lnTo>
                    <a:pt x="1076" y="1478"/>
                  </a:lnTo>
                  <a:lnTo>
                    <a:pt x="1062" y="1474"/>
                  </a:lnTo>
                  <a:lnTo>
                    <a:pt x="1051" y="1472"/>
                  </a:lnTo>
                  <a:lnTo>
                    <a:pt x="1040" y="1468"/>
                  </a:lnTo>
                  <a:lnTo>
                    <a:pt x="1028" y="1466"/>
                  </a:lnTo>
                  <a:lnTo>
                    <a:pt x="1017" y="1462"/>
                  </a:lnTo>
                  <a:lnTo>
                    <a:pt x="1003" y="1461"/>
                  </a:lnTo>
                  <a:lnTo>
                    <a:pt x="992" y="1457"/>
                  </a:lnTo>
                  <a:lnTo>
                    <a:pt x="981" y="1455"/>
                  </a:lnTo>
                  <a:lnTo>
                    <a:pt x="967" y="1449"/>
                  </a:lnTo>
                  <a:lnTo>
                    <a:pt x="956" y="1447"/>
                  </a:lnTo>
                  <a:lnTo>
                    <a:pt x="945" y="1443"/>
                  </a:lnTo>
                  <a:lnTo>
                    <a:pt x="931" y="1442"/>
                  </a:lnTo>
                  <a:lnTo>
                    <a:pt x="918" y="1436"/>
                  </a:lnTo>
                  <a:lnTo>
                    <a:pt x="907" y="1434"/>
                  </a:lnTo>
                  <a:lnTo>
                    <a:pt x="893" y="1430"/>
                  </a:lnTo>
                  <a:lnTo>
                    <a:pt x="880" y="1426"/>
                  </a:lnTo>
                  <a:lnTo>
                    <a:pt x="867" y="1423"/>
                  </a:lnTo>
                  <a:lnTo>
                    <a:pt x="853" y="1419"/>
                  </a:lnTo>
                  <a:lnTo>
                    <a:pt x="840" y="1415"/>
                  </a:lnTo>
                  <a:lnTo>
                    <a:pt x="827" y="1413"/>
                  </a:lnTo>
                  <a:lnTo>
                    <a:pt x="813" y="1407"/>
                  </a:lnTo>
                  <a:lnTo>
                    <a:pt x="800" y="1405"/>
                  </a:lnTo>
                  <a:lnTo>
                    <a:pt x="787" y="1402"/>
                  </a:lnTo>
                  <a:lnTo>
                    <a:pt x="774" y="1398"/>
                  </a:lnTo>
                  <a:lnTo>
                    <a:pt x="758" y="1394"/>
                  </a:lnTo>
                  <a:lnTo>
                    <a:pt x="745" y="1390"/>
                  </a:lnTo>
                  <a:lnTo>
                    <a:pt x="732" y="1386"/>
                  </a:lnTo>
                  <a:lnTo>
                    <a:pt x="718" y="1383"/>
                  </a:lnTo>
                  <a:lnTo>
                    <a:pt x="703" y="1379"/>
                  </a:lnTo>
                  <a:lnTo>
                    <a:pt x="690" y="1375"/>
                  </a:lnTo>
                  <a:lnTo>
                    <a:pt x="677" y="1371"/>
                  </a:lnTo>
                  <a:lnTo>
                    <a:pt x="665" y="1367"/>
                  </a:lnTo>
                  <a:lnTo>
                    <a:pt x="650" y="1364"/>
                  </a:lnTo>
                  <a:lnTo>
                    <a:pt x="637" y="1360"/>
                  </a:lnTo>
                  <a:lnTo>
                    <a:pt x="625" y="1356"/>
                  </a:lnTo>
                  <a:lnTo>
                    <a:pt x="612" y="1354"/>
                  </a:lnTo>
                  <a:lnTo>
                    <a:pt x="599" y="1348"/>
                  </a:lnTo>
                  <a:lnTo>
                    <a:pt x="585" y="1346"/>
                  </a:lnTo>
                  <a:lnTo>
                    <a:pt x="572" y="1341"/>
                  </a:lnTo>
                  <a:lnTo>
                    <a:pt x="561" y="1339"/>
                  </a:lnTo>
                  <a:lnTo>
                    <a:pt x="547" y="1335"/>
                  </a:lnTo>
                  <a:lnTo>
                    <a:pt x="536" y="1331"/>
                  </a:lnTo>
                  <a:lnTo>
                    <a:pt x="523" y="1327"/>
                  </a:lnTo>
                  <a:lnTo>
                    <a:pt x="511" y="1324"/>
                  </a:lnTo>
                  <a:lnTo>
                    <a:pt x="498" y="1320"/>
                  </a:lnTo>
                  <a:lnTo>
                    <a:pt x="487" y="1318"/>
                  </a:lnTo>
                  <a:lnTo>
                    <a:pt x="473" y="1314"/>
                  </a:lnTo>
                  <a:lnTo>
                    <a:pt x="462" y="1312"/>
                  </a:lnTo>
                  <a:lnTo>
                    <a:pt x="450" y="1307"/>
                  </a:lnTo>
                  <a:lnTo>
                    <a:pt x="437" y="1305"/>
                  </a:lnTo>
                  <a:lnTo>
                    <a:pt x="426" y="1299"/>
                  </a:lnTo>
                  <a:lnTo>
                    <a:pt x="414" y="1297"/>
                  </a:lnTo>
                  <a:lnTo>
                    <a:pt x="403" y="1293"/>
                  </a:lnTo>
                  <a:lnTo>
                    <a:pt x="393" y="1289"/>
                  </a:lnTo>
                  <a:lnTo>
                    <a:pt x="382" y="1286"/>
                  </a:lnTo>
                  <a:lnTo>
                    <a:pt x="371" y="1284"/>
                  </a:lnTo>
                  <a:lnTo>
                    <a:pt x="359" y="1280"/>
                  </a:lnTo>
                  <a:lnTo>
                    <a:pt x="348" y="1276"/>
                  </a:lnTo>
                  <a:lnTo>
                    <a:pt x="336" y="1270"/>
                  </a:lnTo>
                  <a:lnTo>
                    <a:pt x="327" y="1268"/>
                  </a:lnTo>
                  <a:lnTo>
                    <a:pt x="316" y="1263"/>
                  </a:lnTo>
                  <a:lnTo>
                    <a:pt x="304" y="1261"/>
                  </a:lnTo>
                  <a:lnTo>
                    <a:pt x="295" y="1257"/>
                  </a:lnTo>
                  <a:lnTo>
                    <a:pt x="285" y="1253"/>
                  </a:lnTo>
                  <a:lnTo>
                    <a:pt x="276" y="1249"/>
                  </a:lnTo>
                  <a:lnTo>
                    <a:pt x="266" y="1246"/>
                  </a:lnTo>
                  <a:lnTo>
                    <a:pt x="257" y="1240"/>
                  </a:lnTo>
                  <a:lnTo>
                    <a:pt x="245" y="1238"/>
                  </a:lnTo>
                  <a:lnTo>
                    <a:pt x="236" y="1234"/>
                  </a:lnTo>
                  <a:lnTo>
                    <a:pt x="228" y="1230"/>
                  </a:lnTo>
                  <a:lnTo>
                    <a:pt x="219" y="1227"/>
                  </a:lnTo>
                  <a:lnTo>
                    <a:pt x="209" y="1223"/>
                  </a:lnTo>
                  <a:lnTo>
                    <a:pt x="200" y="1217"/>
                  </a:lnTo>
                  <a:lnTo>
                    <a:pt x="192" y="1215"/>
                  </a:lnTo>
                  <a:lnTo>
                    <a:pt x="183" y="1210"/>
                  </a:lnTo>
                  <a:lnTo>
                    <a:pt x="175" y="1206"/>
                  </a:lnTo>
                  <a:lnTo>
                    <a:pt x="167" y="1202"/>
                  </a:lnTo>
                  <a:lnTo>
                    <a:pt x="160" y="1198"/>
                  </a:lnTo>
                  <a:lnTo>
                    <a:pt x="152" y="1192"/>
                  </a:lnTo>
                  <a:lnTo>
                    <a:pt x="145" y="1191"/>
                  </a:lnTo>
                  <a:lnTo>
                    <a:pt x="137" y="1185"/>
                  </a:lnTo>
                  <a:lnTo>
                    <a:pt x="129" y="1181"/>
                  </a:lnTo>
                  <a:lnTo>
                    <a:pt x="122" y="1175"/>
                  </a:lnTo>
                  <a:lnTo>
                    <a:pt x="116" y="1171"/>
                  </a:lnTo>
                  <a:lnTo>
                    <a:pt x="108" y="1168"/>
                  </a:lnTo>
                  <a:lnTo>
                    <a:pt x="103" y="1162"/>
                  </a:lnTo>
                  <a:lnTo>
                    <a:pt x="97" y="1158"/>
                  </a:lnTo>
                  <a:lnTo>
                    <a:pt x="91" y="1154"/>
                  </a:lnTo>
                  <a:lnTo>
                    <a:pt x="86" y="1149"/>
                  </a:lnTo>
                  <a:lnTo>
                    <a:pt x="78" y="1143"/>
                  </a:lnTo>
                  <a:lnTo>
                    <a:pt x="74" y="1139"/>
                  </a:lnTo>
                  <a:lnTo>
                    <a:pt x="69" y="1133"/>
                  </a:lnTo>
                  <a:lnTo>
                    <a:pt x="63" y="1128"/>
                  </a:lnTo>
                  <a:lnTo>
                    <a:pt x="57" y="1122"/>
                  </a:lnTo>
                  <a:lnTo>
                    <a:pt x="53" y="1116"/>
                  </a:lnTo>
                  <a:lnTo>
                    <a:pt x="50" y="1111"/>
                  </a:lnTo>
                  <a:lnTo>
                    <a:pt x="44" y="1103"/>
                  </a:lnTo>
                  <a:lnTo>
                    <a:pt x="40" y="1097"/>
                  </a:lnTo>
                  <a:lnTo>
                    <a:pt x="36" y="1090"/>
                  </a:lnTo>
                  <a:lnTo>
                    <a:pt x="32" y="1084"/>
                  </a:lnTo>
                  <a:lnTo>
                    <a:pt x="29" y="1076"/>
                  </a:lnTo>
                  <a:lnTo>
                    <a:pt x="25" y="1069"/>
                  </a:lnTo>
                  <a:lnTo>
                    <a:pt x="23" y="1061"/>
                  </a:lnTo>
                  <a:lnTo>
                    <a:pt x="21" y="1054"/>
                  </a:lnTo>
                  <a:lnTo>
                    <a:pt x="17" y="1046"/>
                  </a:lnTo>
                  <a:lnTo>
                    <a:pt x="15" y="1038"/>
                  </a:lnTo>
                  <a:lnTo>
                    <a:pt x="13" y="1029"/>
                  </a:lnTo>
                  <a:lnTo>
                    <a:pt x="11" y="1021"/>
                  </a:lnTo>
                  <a:lnTo>
                    <a:pt x="8" y="1012"/>
                  </a:lnTo>
                  <a:lnTo>
                    <a:pt x="8" y="1004"/>
                  </a:lnTo>
                  <a:lnTo>
                    <a:pt x="6" y="995"/>
                  </a:lnTo>
                  <a:lnTo>
                    <a:pt x="4" y="987"/>
                  </a:lnTo>
                  <a:lnTo>
                    <a:pt x="2" y="976"/>
                  </a:lnTo>
                  <a:lnTo>
                    <a:pt x="2" y="968"/>
                  </a:lnTo>
                  <a:lnTo>
                    <a:pt x="2" y="958"/>
                  </a:lnTo>
                  <a:lnTo>
                    <a:pt x="2" y="949"/>
                  </a:lnTo>
                  <a:lnTo>
                    <a:pt x="0" y="939"/>
                  </a:lnTo>
                  <a:lnTo>
                    <a:pt x="0" y="930"/>
                  </a:lnTo>
                  <a:lnTo>
                    <a:pt x="0" y="920"/>
                  </a:lnTo>
                  <a:lnTo>
                    <a:pt x="2" y="911"/>
                  </a:lnTo>
                  <a:lnTo>
                    <a:pt x="2" y="900"/>
                  </a:lnTo>
                  <a:lnTo>
                    <a:pt x="2" y="888"/>
                  </a:lnTo>
                  <a:lnTo>
                    <a:pt x="2" y="879"/>
                  </a:lnTo>
                  <a:lnTo>
                    <a:pt x="4" y="867"/>
                  </a:lnTo>
                  <a:lnTo>
                    <a:pt x="4" y="856"/>
                  </a:lnTo>
                  <a:lnTo>
                    <a:pt x="6" y="846"/>
                  </a:lnTo>
                  <a:lnTo>
                    <a:pt x="6" y="835"/>
                  </a:lnTo>
                  <a:lnTo>
                    <a:pt x="8" y="825"/>
                  </a:lnTo>
                  <a:lnTo>
                    <a:pt x="10" y="814"/>
                  </a:lnTo>
                  <a:lnTo>
                    <a:pt x="11" y="803"/>
                  </a:lnTo>
                  <a:lnTo>
                    <a:pt x="13" y="791"/>
                  </a:lnTo>
                  <a:lnTo>
                    <a:pt x="17" y="780"/>
                  </a:lnTo>
                  <a:lnTo>
                    <a:pt x="19" y="768"/>
                  </a:lnTo>
                  <a:lnTo>
                    <a:pt x="21" y="757"/>
                  </a:lnTo>
                  <a:lnTo>
                    <a:pt x="25" y="746"/>
                  </a:lnTo>
                  <a:lnTo>
                    <a:pt x="29" y="734"/>
                  </a:lnTo>
                  <a:lnTo>
                    <a:pt x="32" y="723"/>
                  </a:lnTo>
                  <a:lnTo>
                    <a:pt x="34" y="711"/>
                  </a:lnTo>
                  <a:lnTo>
                    <a:pt x="38" y="698"/>
                  </a:lnTo>
                  <a:lnTo>
                    <a:pt x="44" y="687"/>
                  </a:lnTo>
                  <a:lnTo>
                    <a:pt x="46" y="675"/>
                  </a:lnTo>
                  <a:lnTo>
                    <a:pt x="50" y="664"/>
                  </a:lnTo>
                  <a:lnTo>
                    <a:pt x="55" y="650"/>
                  </a:lnTo>
                  <a:lnTo>
                    <a:pt x="61" y="639"/>
                  </a:lnTo>
                  <a:lnTo>
                    <a:pt x="65" y="628"/>
                  </a:lnTo>
                  <a:lnTo>
                    <a:pt x="70" y="614"/>
                  </a:lnTo>
                  <a:lnTo>
                    <a:pt x="74" y="603"/>
                  </a:lnTo>
                  <a:lnTo>
                    <a:pt x="80" y="591"/>
                  </a:lnTo>
                  <a:lnTo>
                    <a:pt x="86" y="578"/>
                  </a:lnTo>
                  <a:lnTo>
                    <a:pt x="91" y="567"/>
                  </a:lnTo>
                  <a:lnTo>
                    <a:pt x="97" y="553"/>
                  </a:lnTo>
                  <a:lnTo>
                    <a:pt x="103" y="542"/>
                  </a:lnTo>
                  <a:lnTo>
                    <a:pt x="108" y="531"/>
                  </a:lnTo>
                  <a:lnTo>
                    <a:pt x="114" y="517"/>
                  </a:lnTo>
                  <a:lnTo>
                    <a:pt x="120" y="506"/>
                  </a:lnTo>
                  <a:lnTo>
                    <a:pt x="126" y="493"/>
                  </a:lnTo>
                  <a:lnTo>
                    <a:pt x="129" y="481"/>
                  </a:lnTo>
                  <a:lnTo>
                    <a:pt x="133" y="468"/>
                  </a:lnTo>
                  <a:lnTo>
                    <a:pt x="139" y="456"/>
                  </a:lnTo>
                  <a:lnTo>
                    <a:pt x="145" y="445"/>
                  </a:lnTo>
                  <a:lnTo>
                    <a:pt x="148" y="434"/>
                  </a:lnTo>
                  <a:lnTo>
                    <a:pt x="152" y="420"/>
                  </a:lnTo>
                  <a:lnTo>
                    <a:pt x="156" y="409"/>
                  </a:lnTo>
                  <a:lnTo>
                    <a:pt x="160" y="399"/>
                  </a:lnTo>
                  <a:lnTo>
                    <a:pt x="164" y="386"/>
                  </a:lnTo>
                  <a:lnTo>
                    <a:pt x="167" y="377"/>
                  </a:lnTo>
                  <a:lnTo>
                    <a:pt x="171" y="365"/>
                  </a:lnTo>
                  <a:lnTo>
                    <a:pt x="175" y="354"/>
                  </a:lnTo>
                  <a:lnTo>
                    <a:pt x="177" y="342"/>
                  </a:lnTo>
                  <a:lnTo>
                    <a:pt x="181" y="333"/>
                  </a:lnTo>
                  <a:lnTo>
                    <a:pt x="184" y="321"/>
                  </a:lnTo>
                  <a:lnTo>
                    <a:pt x="186" y="310"/>
                  </a:lnTo>
                  <a:lnTo>
                    <a:pt x="190" y="299"/>
                  </a:lnTo>
                  <a:lnTo>
                    <a:pt x="192" y="289"/>
                  </a:lnTo>
                  <a:lnTo>
                    <a:pt x="196" y="280"/>
                  </a:lnTo>
                  <a:lnTo>
                    <a:pt x="200" y="270"/>
                  </a:lnTo>
                  <a:lnTo>
                    <a:pt x="202" y="259"/>
                  </a:lnTo>
                  <a:lnTo>
                    <a:pt x="203" y="249"/>
                  </a:lnTo>
                  <a:lnTo>
                    <a:pt x="207" y="240"/>
                  </a:lnTo>
                  <a:lnTo>
                    <a:pt x="211" y="230"/>
                  </a:lnTo>
                  <a:lnTo>
                    <a:pt x="213" y="221"/>
                  </a:lnTo>
                  <a:lnTo>
                    <a:pt x="217" y="211"/>
                  </a:lnTo>
                  <a:lnTo>
                    <a:pt x="221" y="202"/>
                  </a:lnTo>
                  <a:lnTo>
                    <a:pt x="222" y="194"/>
                  </a:lnTo>
                  <a:lnTo>
                    <a:pt x="226" y="185"/>
                  </a:lnTo>
                  <a:lnTo>
                    <a:pt x="228" y="175"/>
                  </a:lnTo>
                  <a:lnTo>
                    <a:pt x="232" y="167"/>
                  </a:lnTo>
                  <a:lnTo>
                    <a:pt x="234" y="160"/>
                  </a:lnTo>
                  <a:lnTo>
                    <a:pt x="238" y="150"/>
                  </a:lnTo>
                  <a:lnTo>
                    <a:pt x="241" y="143"/>
                  </a:lnTo>
                  <a:lnTo>
                    <a:pt x="245" y="135"/>
                  </a:lnTo>
                  <a:lnTo>
                    <a:pt x="249" y="127"/>
                  </a:lnTo>
                  <a:lnTo>
                    <a:pt x="251" y="120"/>
                  </a:lnTo>
                  <a:lnTo>
                    <a:pt x="257" y="112"/>
                  </a:lnTo>
                  <a:lnTo>
                    <a:pt x="259" y="107"/>
                  </a:lnTo>
                  <a:lnTo>
                    <a:pt x="264" y="99"/>
                  </a:lnTo>
                  <a:lnTo>
                    <a:pt x="268" y="91"/>
                  </a:lnTo>
                  <a:lnTo>
                    <a:pt x="274" y="86"/>
                  </a:lnTo>
                  <a:lnTo>
                    <a:pt x="278" y="80"/>
                  </a:lnTo>
                  <a:lnTo>
                    <a:pt x="283" y="74"/>
                  </a:lnTo>
                  <a:lnTo>
                    <a:pt x="287" y="68"/>
                  </a:lnTo>
                  <a:lnTo>
                    <a:pt x="293" y="63"/>
                  </a:lnTo>
                  <a:lnTo>
                    <a:pt x="297" y="57"/>
                  </a:lnTo>
                  <a:lnTo>
                    <a:pt x="302" y="53"/>
                  </a:lnTo>
                  <a:lnTo>
                    <a:pt x="308" y="48"/>
                  </a:lnTo>
                  <a:lnTo>
                    <a:pt x="316" y="42"/>
                  </a:lnTo>
                  <a:lnTo>
                    <a:pt x="321" y="38"/>
                  </a:lnTo>
                  <a:lnTo>
                    <a:pt x="329" y="36"/>
                  </a:lnTo>
                  <a:lnTo>
                    <a:pt x="335" y="30"/>
                  </a:lnTo>
                  <a:lnTo>
                    <a:pt x="340" y="27"/>
                  </a:lnTo>
                  <a:lnTo>
                    <a:pt x="348" y="25"/>
                  </a:lnTo>
                  <a:lnTo>
                    <a:pt x="357" y="21"/>
                  </a:lnTo>
                  <a:lnTo>
                    <a:pt x="363" y="17"/>
                  </a:lnTo>
                  <a:lnTo>
                    <a:pt x="373" y="15"/>
                  </a:lnTo>
                  <a:lnTo>
                    <a:pt x="380" y="13"/>
                  </a:lnTo>
                  <a:lnTo>
                    <a:pt x="390" y="13"/>
                  </a:lnTo>
                  <a:lnTo>
                    <a:pt x="390" y="13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5" name="Freeform 27">
              <a:extLst>
                <a:ext uri="{FF2B5EF4-FFF2-40B4-BE49-F238E27FC236}">
                  <a16:creationId xmlns:a16="http://schemas.microsoft.com/office/drawing/2014/main" id="{4B81AAAB-C3CD-4048-B5F4-A2644E84B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2788"/>
              <a:ext cx="573" cy="501"/>
            </a:xfrm>
            <a:custGeom>
              <a:avLst/>
              <a:gdLst>
                <a:gd name="T0" fmla="*/ 210 w 1145"/>
                <a:gd name="T1" fmla="*/ 2 h 1002"/>
                <a:gd name="T2" fmla="*/ 186 w 1145"/>
                <a:gd name="T3" fmla="*/ 21 h 1002"/>
                <a:gd name="T4" fmla="*/ 165 w 1145"/>
                <a:gd name="T5" fmla="*/ 42 h 1002"/>
                <a:gd name="T6" fmla="*/ 146 w 1145"/>
                <a:gd name="T7" fmla="*/ 68 h 1002"/>
                <a:gd name="T8" fmla="*/ 134 w 1145"/>
                <a:gd name="T9" fmla="*/ 89 h 1002"/>
                <a:gd name="T10" fmla="*/ 125 w 1145"/>
                <a:gd name="T11" fmla="*/ 110 h 1002"/>
                <a:gd name="T12" fmla="*/ 114 w 1145"/>
                <a:gd name="T13" fmla="*/ 131 h 1002"/>
                <a:gd name="T14" fmla="*/ 102 w 1145"/>
                <a:gd name="T15" fmla="*/ 156 h 1002"/>
                <a:gd name="T16" fmla="*/ 91 w 1145"/>
                <a:gd name="T17" fmla="*/ 184 h 1002"/>
                <a:gd name="T18" fmla="*/ 81 w 1145"/>
                <a:gd name="T19" fmla="*/ 213 h 1002"/>
                <a:gd name="T20" fmla="*/ 70 w 1145"/>
                <a:gd name="T21" fmla="*/ 243 h 1002"/>
                <a:gd name="T22" fmla="*/ 60 w 1145"/>
                <a:gd name="T23" fmla="*/ 276 h 1002"/>
                <a:gd name="T24" fmla="*/ 51 w 1145"/>
                <a:gd name="T25" fmla="*/ 308 h 1002"/>
                <a:gd name="T26" fmla="*/ 41 w 1145"/>
                <a:gd name="T27" fmla="*/ 344 h 1002"/>
                <a:gd name="T28" fmla="*/ 32 w 1145"/>
                <a:gd name="T29" fmla="*/ 376 h 1002"/>
                <a:gd name="T30" fmla="*/ 24 w 1145"/>
                <a:gd name="T31" fmla="*/ 411 h 1002"/>
                <a:gd name="T32" fmla="*/ 17 w 1145"/>
                <a:gd name="T33" fmla="*/ 443 h 1002"/>
                <a:gd name="T34" fmla="*/ 11 w 1145"/>
                <a:gd name="T35" fmla="*/ 477 h 1002"/>
                <a:gd name="T36" fmla="*/ 7 w 1145"/>
                <a:gd name="T37" fmla="*/ 510 h 1002"/>
                <a:gd name="T38" fmla="*/ 3 w 1145"/>
                <a:gd name="T39" fmla="*/ 540 h 1002"/>
                <a:gd name="T40" fmla="*/ 0 w 1145"/>
                <a:gd name="T41" fmla="*/ 568 h 1002"/>
                <a:gd name="T42" fmla="*/ 0 w 1145"/>
                <a:gd name="T43" fmla="*/ 595 h 1002"/>
                <a:gd name="T44" fmla="*/ 0 w 1145"/>
                <a:gd name="T45" fmla="*/ 620 h 1002"/>
                <a:gd name="T46" fmla="*/ 3 w 1145"/>
                <a:gd name="T47" fmla="*/ 643 h 1002"/>
                <a:gd name="T48" fmla="*/ 5 w 1145"/>
                <a:gd name="T49" fmla="*/ 662 h 1002"/>
                <a:gd name="T50" fmla="*/ 11 w 1145"/>
                <a:gd name="T51" fmla="*/ 681 h 1002"/>
                <a:gd name="T52" fmla="*/ 26 w 1145"/>
                <a:gd name="T53" fmla="*/ 709 h 1002"/>
                <a:gd name="T54" fmla="*/ 51 w 1145"/>
                <a:gd name="T55" fmla="*/ 738 h 1002"/>
                <a:gd name="T56" fmla="*/ 76 w 1145"/>
                <a:gd name="T57" fmla="*/ 759 h 1002"/>
                <a:gd name="T58" fmla="*/ 96 w 1145"/>
                <a:gd name="T59" fmla="*/ 770 h 1002"/>
                <a:gd name="T60" fmla="*/ 115 w 1145"/>
                <a:gd name="T61" fmla="*/ 781 h 1002"/>
                <a:gd name="T62" fmla="*/ 138 w 1145"/>
                <a:gd name="T63" fmla="*/ 793 h 1002"/>
                <a:gd name="T64" fmla="*/ 165 w 1145"/>
                <a:gd name="T65" fmla="*/ 804 h 1002"/>
                <a:gd name="T66" fmla="*/ 195 w 1145"/>
                <a:gd name="T67" fmla="*/ 816 h 1002"/>
                <a:gd name="T68" fmla="*/ 226 w 1145"/>
                <a:gd name="T69" fmla="*/ 827 h 1002"/>
                <a:gd name="T70" fmla="*/ 260 w 1145"/>
                <a:gd name="T71" fmla="*/ 839 h 1002"/>
                <a:gd name="T72" fmla="*/ 298 w 1145"/>
                <a:gd name="T73" fmla="*/ 852 h 1002"/>
                <a:gd name="T74" fmla="*/ 336 w 1145"/>
                <a:gd name="T75" fmla="*/ 863 h 1002"/>
                <a:gd name="T76" fmla="*/ 378 w 1145"/>
                <a:gd name="T77" fmla="*/ 877 h 1002"/>
                <a:gd name="T78" fmla="*/ 421 w 1145"/>
                <a:gd name="T79" fmla="*/ 890 h 1002"/>
                <a:gd name="T80" fmla="*/ 465 w 1145"/>
                <a:gd name="T81" fmla="*/ 903 h 1002"/>
                <a:gd name="T82" fmla="*/ 511 w 1145"/>
                <a:gd name="T83" fmla="*/ 917 h 1002"/>
                <a:gd name="T84" fmla="*/ 556 w 1145"/>
                <a:gd name="T85" fmla="*/ 928 h 1002"/>
                <a:gd name="T86" fmla="*/ 602 w 1145"/>
                <a:gd name="T87" fmla="*/ 941 h 1002"/>
                <a:gd name="T88" fmla="*/ 648 w 1145"/>
                <a:gd name="T89" fmla="*/ 953 h 1002"/>
                <a:gd name="T90" fmla="*/ 693 w 1145"/>
                <a:gd name="T91" fmla="*/ 964 h 1002"/>
                <a:gd name="T92" fmla="*/ 737 w 1145"/>
                <a:gd name="T93" fmla="*/ 974 h 1002"/>
                <a:gd name="T94" fmla="*/ 781 w 1145"/>
                <a:gd name="T95" fmla="*/ 983 h 1002"/>
                <a:gd name="T96" fmla="*/ 822 w 1145"/>
                <a:gd name="T97" fmla="*/ 989 h 1002"/>
                <a:gd name="T98" fmla="*/ 862 w 1145"/>
                <a:gd name="T99" fmla="*/ 994 h 1002"/>
                <a:gd name="T100" fmla="*/ 898 w 1145"/>
                <a:gd name="T101" fmla="*/ 998 h 1002"/>
                <a:gd name="T102" fmla="*/ 933 w 1145"/>
                <a:gd name="T103" fmla="*/ 1002 h 1002"/>
                <a:gd name="T104" fmla="*/ 963 w 1145"/>
                <a:gd name="T105" fmla="*/ 1002 h 1002"/>
                <a:gd name="T106" fmla="*/ 990 w 1145"/>
                <a:gd name="T107" fmla="*/ 1002 h 1002"/>
                <a:gd name="T108" fmla="*/ 1014 w 1145"/>
                <a:gd name="T109" fmla="*/ 1000 h 1002"/>
                <a:gd name="T110" fmla="*/ 1037 w 1145"/>
                <a:gd name="T111" fmla="*/ 996 h 1002"/>
                <a:gd name="T112" fmla="*/ 1058 w 1145"/>
                <a:gd name="T113" fmla="*/ 991 h 1002"/>
                <a:gd name="T114" fmla="*/ 1079 w 1145"/>
                <a:gd name="T115" fmla="*/ 985 h 1002"/>
                <a:gd name="T116" fmla="*/ 1106 w 1145"/>
                <a:gd name="T117" fmla="*/ 974 h 1002"/>
                <a:gd name="T118" fmla="*/ 1128 w 1145"/>
                <a:gd name="T119" fmla="*/ 958 h 1002"/>
                <a:gd name="T120" fmla="*/ 1145 w 1145"/>
                <a:gd name="T121" fmla="*/ 943 h 1002"/>
                <a:gd name="T122" fmla="*/ 224 w 1145"/>
                <a:gd name="T123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45" h="1002">
                  <a:moveTo>
                    <a:pt x="224" y="0"/>
                  </a:moveTo>
                  <a:lnTo>
                    <a:pt x="222" y="0"/>
                  </a:lnTo>
                  <a:lnTo>
                    <a:pt x="216" y="2"/>
                  </a:lnTo>
                  <a:lnTo>
                    <a:pt x="210" y="2"/>
                  </a:lnTo>
                  <a:lnTo>
                    <a:pt x="205" y="6"/>
                  </a:lnTo>
                  <a:lnTo>
                    <a:pt x="199" y="9"/>
                  </a:lnTo>
                  <a:lnTo>
                    <a:pt x="193" y="13"/>
                  </a:lnTo>
                  <a:lnTo>
                    <a:pt x="186" y="21"/>
                  </a:lnTo>
                  <a:lnTo>
                    <a:pt x="178" y="27"/>
                  </a:lnTo>
                  <a:lnTo>
                    <a:pt x="174" y="32"/>
                  </a:lnTo>
                  <a:lnTo>
                    <a:pt x="169" y="36"/>
                  </a:lnTo>
                  <a:lnTo>
                    <a:pt x="165" y="42"/>
                  </a:lnTo>
                  <a:lnTo>
                    <a:pt x="161" y="49"/>
                  </a:lnTo>
                  <a:lnTo>
                    <a:pt x="157" y="55"/>
                  </a:lnTo>
                  <a:lnTo>
                    <a:pt x="152" y="63"/>
                  </a:lnTo>
                  <a:lnTo>
                    <a:pt x="146" y="68"/>
                  </a:lnTo>
                  <a:lnTo>
                    <a:pt x="142" y="78"/>
                  </a:lnTo>
                  <a:lnTo>
                    <a:pt x="138" y="80"/>
                  </a:lnTo>
                  <a:lnTo>
                    <a:pt x="136" y="85"/>
                  </a:lnTo>
                  <a:lnTo>
                    <a:pt x="134" y="89"/>
                  </a:lnTo>
                  <a:lnTo>
                    <a:pt x="133" y="95"/>
                  </a:lnTo>
                  <a:lnTo>
                    <a:pt x="129" y="99"/>
                  </a:lnTo>
                  <a:lnTo>
                    <a:pt x="127" y="104"/>
                  </a:lnTo>
                  <a:lnTo>
                    <a:pt x="125" y="110"/>
                  </a:lnTo>
                  <a:lnTo>
                    <a:pt x="121" y="116"/>
                  </a:lnTo>
                  <a:lnTo>
                    <a:pt x="119" y="122"/>
                  </a:lnTo>
                  <a:lnTo>
                    <a:pt x="115" y="125"/>
                  </a:lnTo>
                  <a:lnTo>
                    <a:pt x="114" y="131"/>
                  </a:lnTo>
                  <a:lnTo>
                    <a:pt x="110" y="139"/>
                  </a:lnTo>
                  <a:lnTo>
                    <a:pt x="108" y="144"/>
                  </a:lnTo>
                  <a:lnTo>
                    <a:pt x="104" y="150"/>
                  </a:lnTo>
                  <a:lnTo>
                    <a:pt x="102" y="156"/>
                  </a:lnTo>
                  <a:lnTo>
                    <a:pt x="100" y="163"/>
                  </a:lnTo>
                  <a:lnTo>
                    <a:pt x="96" y="169"/>
                  </a:lnTo>
                  <a:lnTo>
                    <a:pt x="95" y="177"/>
                  </a:lnTo>
                  <a:lnTo>
                    <a:pt x="91" y="184"/>
                  </a:lnTo>
                  <a:lnTo>
                    <a:pt x="89" y="192"/>
                  </a:lnTo>
                  <a:lnTo>
                    <a:pt x="85" y="200"/>
                  </a:lnTo>
                  <a:lnTo>
                    <a:pt x="83" y="205"/>
                  </a:lnTo>
                  <a:lnTo>
                    <a:pt x="81" y="213"/>
                  </a:lnTo>
                  <a:lnTo>
                    <a:pt x="79" y="222"/>
                  </a:lnTo>
                  <a:lnTo>
                    <a:pt x="76" y="230"/>
                  </a:lnTo>
                  <a:lnTo>
                    <a:pt x="74" y="236"/>
                  </a:lnTo>
                  <a:lnTo>
                    <a:pt x="70" y="243"/>
                  </a:lnTo>
                  <a:lnTo>
                    <a:pt x="68" y="253"/>
                  </a:lnTo>
                  <a:lnTo>
                    <a:pt x="64" y="259"/>
                  </a:lnTo>
                  <a:lnTo>
                    <a:pt x="62" y="268"/>
                  </a:lnTo>
                  <a:lnTo>
                    <a:pt x="60" y="276"/>
                  </a:lnTo>
                  <a:lnTo>
                    <a:pt x="57" y="285"/>
                  </a:lnTo>
                  <a:lnTo>
                    <a:pt x="55" y="293"/>
                  </a:lnTo>
                  <a:lnTo>
                    <a:pt x="53" y="300"/>
                  </a:lnTo>
                  <a:lnTo>
                    <a:pt x="51" y="308"/>
                  </a:lnTo>
                  <a:lnTo>
                    <a:pt x="47" y="317"/>
                  </a:lnTo>
                  <a:lnTo>
                    <a:pt x="45" y="325"/>
                  </a:lnTo>
                  <a:lnTo>
                    <a:pt x="43" y="335"/>
                  </a:lnTo>
                  <a:lnTo>
                    <a:pt x="41" y="344"/>
                  </a:lnTo>
                  <a:lnTo>
                    <a:pt x="39" y="352"/>
                  </a:lnTo>
                  <a:lnTo>
                    <a:pt x="38" y="359"/>
                  </a:lnTo>
                  <a:lnTo>
                    <a:pt x="34" y="369"/>
                  </a:lnTo>
                  <a:lnTo>
                    <a:pt x="32" y="376"/>
                  </a:lnTo>
                  <a:lnTo>
                    <a:pt x="30" y="386"/>
                  </a:lnTo>
                  <a:lnTo>
                    <a:pt x="28" y="394"/>
                  </a:lnTo>
                  <a:lnTo>
                    <a:pt x="26" y="403"/>
                  </a:lnTo>
                  <a:lnTo>
                    <a:pt x="24" y="411"/>
                  </a:lnTo>
                  <a:lnTo>
                    <a:pt x="22" y="420"/>
                  </a:lnTo>
                  <a:lnTo>
                    <a:pt x="20" y="426"/>
                  </a:lnTo>
                  <a:lnTo>
                    <a:pt x="19" y="435"/>
                  </a:lnTo>
                  <a:lnTo>
                    <a:pt x="17" y="443"/>
                  </a:lnTo>
                  <a:lnTo>
                    <a:pt x="15" y="452"/>
                  </a:lnTo>
                  <a:lnTo>
                    <a:pt x="15" y="460"/>
                  </a:lnTo>
                  <a:lnTo>
                    <a:pt x="13" y="468"/>
                  </a:lnTo>
                  <a:lnTo>
                    <a:pt x="11" y="477"/>
                  </a:lnTo>
                  <a:lnTo>
                    <a:pt x="11" y="487"/>
                  </a:lnTo>
                  <a:lnTo>
                    <a:pt x="9" y="492"/>
                  </a:lnTo>
                  <a:lnTo>
                    <a:pt x="9" y="502"/>
                  </a:lnTo>
                  <a:lnTo>
                    <a:pt x="7" y="510"/>
                  </a:lnTo>
                  <a:lnTo>
                    <a:pt x="5" y="517"/>
                  </a:lnTo>
                  <a:lnTo>
                    <a:pt x="3" y="525"/>
                  </a:lnTo>
                  <a:lnTo>
                    <a:pt x="3" y="532"/>
                  </a:lnTo>
                  <a:lnTo>
                    <a:pt x="3" y="540"/>
                  </a:lnTo>
                  <a:lnTo>
                    <a:pt x="3" y="548"/>
                  </a:lnTo>
                  <a:lnTo>
                    <a:pt x="1" y="553"/>
                  </a:lnTo>
                  <a:lnTo>
                    <a:pt x="1" y="561"/>
                  </a:lnTo>
                  <a:lnTo>
                    <a:pt x="0" y="568"/>
                  </a:lnTo>
                  <a:lnTo>
                    <a:pt x="0" y="576"/>
                  </a:lnTo>
                  <a:lnTo>
                    <a:pt x="0" y="582"/>
                  </a:lnTo>
                  <a:lnTo>
                    <a:pt x="0" y="589"/>
                  </a:lnTo>
                  <a:lnTo>
                    <a:pt x="0" y="595"/>
                  </a:lnTo>
                  <a:lnTo>
                    <a:pt x="0" y="603"/>
                  </a:lnTo>
                  <a:lnTo>
                    <a:pt x="0" y="608"/>
                  </a:lnTo>
                  <a:lnTo>
                    <a:pt x="0" y="614"/>
                  </a:lnTo>
                  <a:lnTo>
                    <a:pt x="0" y="620"/>
                  </a:lnTo>
                  <a:lnTo>
                    <a:pt x="1" y="626"/>
                  </a:lnTo>
                  <a:lnTo>
                    <a:pt x="1" y="631"/>
                  </a:lnTo>
                  <a:lnTo>
                    <a:pt x="1" y="637"/>
                  </a:lnTo>
                  <a:lnTo>
                    <a:pt x="3" y="643"/>
                  </a:lnTo>
                  <a:lnTo>
                    <a:pt x="3" y="648"/>
                  </a:lnTo>
                  <a:lnTo>
                    <a:pt x="3" y="652"/>
                  </a:lnTo>
                  <a:lnTo>
                    <a:pt x="5" y="658"/>
                  </a:lnTo>
                  <a:lnTo>
                    <a:pt x="5" y="662"/>
                  </a:lnTo>
                  <a:lnTo>
                    <a:pt x="7" y="667"/>
                  </a:lnTo>
                  <a:lnTo>
                    <a:pt x="9" y="671"/>
                  </a:lnTo>
                  <a:lnTo>
                    <a:pt x="9" y="677"/>
                  </a:lnTo>
                  <a:lnTo>
                    <a:pt x="11" y="681"/>
                  </a:lnTo>
                  <a:lnTo>
                    <a:pt x="15" y="686"/>
                  </a:lnTo>
                  <a:lnTo>
                    <a:pt x="17" y="694"/>
                  </a:lnTo>
                  <a:lnTo>
                    <a:pt x="20" y="702"/>
                  </a:lnTo>
                  <a:lnTo>
                    <a:pt x="26" y="709"/>
                  </a:lnTo>
                  <a:lnTo>
                    <a:pt x="32" y="717"/>
                  </a:lnTo>
                  <a:lnTo>
                    <a:pt x="38" y="724"/>
                  </a:lnTo>
                  <a:lnTo>
                    <a:pt x="43" y="732"/>
                  </a:lnTo>
                  <a:lnTo>
                    <a:pt x="51" y="738"/>
                  </a:lnTo>
                  <a:lnTo>
                    <a:pt x="57" y="745"/>
                  </a:lnTo>
                  <a:lnTo>
                    <a:pt x="64" y="751"/>
                  </a:lnTo>
                  <a:lnTo>
                    <a:pt x="74" y="757"/>
                  </a:lnTo>
                  <a:lnTo>
                    <a:pt x="76" y="759"/>
                  </a:lnTo>
                  <a:lnTo>
                    <a:pt x="81" y="762"/>
                  </a:lnTo>
                  <a:lnTo>
                    <a:pt x="85" y="764"/>
                  </a:lnTo>
                  <a:lnTo>
                    <a:pt x="91" y="768"/>
                  </a:lnTo>
                  <a:lnTo>
                    <a:pt x="96" y="770"/>
                  </a:lnTo>
                  <a:lnTo>
                    <a:pt x="100" y="774"/>
                  </a:lnTo>
                  <a:lnTo>
                    <a:pt x="106" y="776"/>
                  </a:lnTo>
                  <a:lnTo>
                    <a:pt x="112" y="780"/>
                  </a:lnTo>
                  <a:lnTo>
                    <a:pt x="115" y="781"/>
                  </a:lnTo>
                  <a:lnTo>
                    <a:pt x="121" y="785"/>
                  </a:lnTo>
                  <a:lnTo>
                    <a:pt x="127" y="787"/>
                  </a:lnTo>
                  <a:lnTo>
                    <a:pt x="134" y="791"/>
                  </a:lnTo>
                  <a:lnTo>
                    <a:pt x="138" y="793"/>
                  </a:lnTo>
                  <a:lnTo>
                    <a:pt x="146" y="797"/>
                  </a:lnTo>
                  <a:lnTo>
                    <a:pt x="152" y="799"/>
                  </a:lnTo>
                  <a:lnTo>
                    <a:pt x="159" y="802"/>
                  </a:lnTo>
                  <a:lnTo>
                    <a:pt x="165" y="804"/>
                  </a:lnTo>
                  <a:lnTo>
                    <a:pt x="172" y="808"/>
                  </a:lnTo>
                  <a:lnTo>
                    <a:pt x="180" y="810"/>
                  </a:lnTo>
                  <a:lnTo>
                    <a:pt x="188" y="814"/>
                  </a:lnTo>
                  <a:lnTo>
                    <a:pt x="195" y="816"/>
                  </a:lnTo>
                  <a:lnTo>
                    <a:pt x="203" y="818"/>
                  </a:lnTo>
                  <a:lnTo>
                    <a:pt x="210" y="821"/>
                  </a:lnTo>
                  <a:lnTo>
                    <a:pt x="218" y="825"/>
                  </a:lnTo>
                  <a:lnTo>
                    <a:pt x="226" y="827"/>
                  </a:lnTo>
                  <a:lnTo>
                    <a:pt x="235" y="831"/>
                  </a:lnTo>
                  <a:lnTo>
                    <a:pt x="243" y="835"/>
                  </a:lnTo>
                  <a:lnTo>
                    <a:pt x="252" y="837"/>
                  </a:lnTo>
                  <a:lnTo>
                    <a:pt x="260" y="839"/>
                  </a:lnTo>
                  <a:lnTo>
                    <a:pt x="269" y="842"/>
                  </a:lnTo>
                  <a:lnTo>
                    <a:pt x="279" y="846"/>
                  </a:lnTo>
                  <a:lnTo>
                    <a:pt x="288" y="848"/>
                  </a:lnTo>
                  <a:lnTo>
                    <a:pt x="298" y="852"/>
                  </a:lnTo>
                  <a:lnTo>
                    <a:pt x="307" y="854"/>
                  </a:lnTo>
                  <a:lnTo>
                    <a:pt x="317" y="858"/>
                  </a:lnTo>
                  <a:lnTo>
                    <a:pt x="326" y="861"/>
                  </a:lnTo>
                  <a:lnTo>
                    <a:pt x="336" y="863"/>
                  </a:lnTo>
                  <a:lnTo>
                    <a:pt x="347" y="867"/>
                  </a:lnTo>
                  <a:lnTo>
                    <a:pt x="357" y="869"/>
                  </a:lnTo>
                  <a:lnTo>
                    <a:pt x="368" y="875"/>
                  </a:lnTo>
                  <a:lnTo>
                    <a:pt x="378" y="877"/>
                  </a:lnTo>
                  <a:lnTo>
                    <a:pt x="389" y="880"/>
                  </a:lnTo>
                  <a:lnTo>
                    <a:pt x="399" y="882"/>
                  </a:lnTo>
                  <a:lnTo>
                    <a:pt x="412" y="888"/>
                  </a:lnTo>
                  <a:lnTo>
                    <a:pt x="421" y="890"/>
                  </a:lnTo>
                  <a:lnTo>
                    <a:pt x="433" y="894"/>
                  </a:lnTo>
                  <a:lnTo>
                    <a:pt x="442" y="896"/>
                  </a:lnTo>
                  <a:lnTo>
                    <a:pt x="454" y="899"/>
                  </a:lnTo>
                  <a:lnTo>
                    <a:pt x="465" y="903"/>
                  </a:lnTo>
                  <a:lnTo>
                    <a:pt x="477" y="905"/>
                  </a:lnTo>
                  <a:lnTo>
                    <a:pt x="488" y="909"/>
                  </a:lnTo>
                  <a:lnTo>
                    <a:pt x="499" y="913"/>
                  </a:lnTo>
                  <a:lnTo>
                    <a:pt x="511" y="917"/>
                  </a:lnTo>
                  <a:lnTo>
                    <a:pt x="522" y="918"/>
                  </a:lnTo>
                  <a:lnTo>
                    <a:pt x="534" y="922"/>
                  </a:lnTo>
                  <a:lnTo>
                    <a:pt x="545" y="926"/>
                  </a:lnTo>
                  <a:lnTo>
                    <a:pt x="556" y="928"/>
                  </a:lnTo>
                  <a:lnTo>
                    <a:pt x="568" y="932"/>
                  </a:lnTo>
                  <a:lnTo>
                    <a:pt x="579" y="936"/>
                  </a:lnTo>
                  <a:lnTo>
                    <a:pt x="592" y="939"/>
                  </a:lnTo>
                  <a:lnTo>
                    <a:pt x="602" y="941"/>
                  </a:lnTo>
                  <a:lnTo>
                    <a:pt x="613" y="945"/>
                  </a:lnTo>
                  <a:lnTo>
                    <a:pt x="625" y="947"/>
                  </a:lnTo>
                  <a:lnTo>
                    <a:pt x="638" y="951"/>
                  </a:lnTo>
                  <a:lnTo>
                    <a:pt x="648" y="953"/>
                  </a:lnTo>
                  <a:lnTo>
                    <a:pt x="661" y="955"/>
                  </a:lnTo>
                  <a:lnTo>
                    <a:pt x="670" y="958"/>
                  </a:lnTo>
                  <a:lnTo>
                    <a:pt x="684" y="960"/>
                  </a:lnTo>
                  <a:lnTo>
                    <a:pt x="693" y="964"/>
                  </a:lnTo>
                  <a:lnTo>
                    <a:pt x="705" y="966"/>
                  </a:lnTo>
                  <a:lnTo>
                    <a:pt x="714" y="968"/>
                  </a:lnTo>
                  <a:lnTo>
                    <a:pt x="725" y="972"/>
                  </a:lnTo>
                  <a:lnTo>
                    <a:pt x="737" y="974"/>
                  </a:lnTo>
                  <a:lnTo>
                    <a:pt x="748" y="975"/>
                  </a:lnTo>
                  <a:lnTo>
                    <a:pt x="760" y="977"/>
                  </a:lnTo>
                  <a:lnTo>
                    <a:pt x="771" y="981"/>
                  </a:lnTo>
                  <a:lnTo>
                    <a:pt x="781" y="983"/>
                  </a:lnTo>
                  <a:lnTo>
                    <a:pt x="790" y="983"/>
                  </a:lnTo>
                  <a:lnTo>
                    <a:pt x="801" y="985"/>
                  </a:lnTo>
                  <a:lnTo>
                    <a:pt x="813" y="987"/>
                  </a:lnTo>
                  <a:lnTo>
                    <a:pt x="822" y="989"/>
                  </a:lnTo>
                  <a:lnTo>
                    <a:pt x="832" y="991"/>
                  </a:lnTo>
                  <a:lnTo>
                    <a:pt x="841" y="993"/>
                  </a:lnTo>
                  <a:lnTo>
                    <a:pt x="853" y="994"/>
                  </a:lnTo>
                  <a:lnTo>
                    <a:pt x="862" y="994"/>
                  </a:lnTo>
                  <a:lnTo>
                    <a:pt x="870" y="996"/>
                  </a:lnTo>
                  <a:lnTo>
                    <a:pt x="879" y="996"/>
                  </a:lnTo>
                  <a:lnTo>
                    <a:pt x="889" y="998"/>
                  </a:lnTo>
                  <a:lnTo>
                    <a:pt x="898" y="998"/>
                  </a:lnTo>
                  <a:lnTo>
                    <a:pt x="908" y="1000"/>
                  </a:lnTo>
                  <a:lnTo>
                    <a:pt x="915" y="1000"/>
                  </a:lnTo>
                  <a:lnTo>
                    <a:pt x="925" y="1002"/>
                  </a:lnTo>
                  <a:lnTo>
                    <a:pt x="933" y="1002"/>
                  </a:lnTo>
                  <a:lnTo>
                    <a:pt x="940" y="1002"/>
                  </a:lnTo>
                  <a:lnTo>
                    <a:pt x="948" y="1002"/>
                  </a:lnTo>
                  <a:lnTo>
                    <a:pt x="955" y="1002"/>
                  </a:lnTo>
                  <a:lnTo>
                    <a:pt x="963" y="1002"/>
                  </a:lnTo>
                  <a:lnTo>
                    <a:pt x="969" y="1002"/>
                  </a:lnTo>
                  <a:lnTo>
                    <a:pt x="976" y="1002"/>
                  </a:lnTo>
                  <a:lnTo>
                    <a:pt x="984" y="1002"/>
                  </a:lnTo>
                  <a:lnTo>
                    <a:pt x="990" y="1002"/>
                  </a:lnTo>
                  <a:lnTo>
                    <a:pt x="997" y="1002"/>
                  </a:lnTo>
                  <a:lnTo>
                    <a:pt x="1003" y="1000"/>
                  </a:lnTo>
                  <a:lnTo>
                    <a:pt x="1011" y="1000"/>
                  </a:lnTo>
                  <a:lnTo>
                    <a:pt x="1014" y="1000"/>
                  </a:lnTo>
                  <a:lnTo>
                    <a:pt x="1022" y="998"/>
                  </a:lnTo>
                  <a:lnTo>
                    <a:pt x="1026" y="998"/>
                  </a:lnTo>
                  <a:lnTo>
                    <a:pt x="1033" y="998"/>
                  </a:lnTo>
                  <a:lnTo>
                    <a:pt x="1037" y="996"/>
                  </a:lnTo>
                  <a:lnTo>
                    <a:pt x="1043" y="994"/>
                  </a:lnTo>
                  <a:lnTo>
                    <a:pt x="1047" y="994"/>
                  </a:lnTo>
                  <a:lnTo>
                    <a:pt x="1052" y="993"/>
                  </a:lnTo>
                  <a:lnTo>
                    <a:pt x="1058" y="991"/>
                  </a:lnTo>
                  <a:lnTo>
                    <a:pt x="1062" y="991"/>
                  </a:lnTo>
                  <a:lnTo>
                    <a:pt x="1066" y="989"/>
                  </a:lnTo>
                  <a:lnTo>
                    <a:pt x="1071" y="989"/>
                  </a:lnTo>
                  <a:lnTo>
                    <a:pt x="1079" y="985"/>
                  </a:lnTo>
                  <a:lnTo>
                    <a:pt x="1087" y="983"/>
                  </a:lnTo>
                  <a:lnTo>
                    <a:pt x="1094" y="979"/>
                  </a:lnTo>
                  <a:lnTo>
                    <a:pt x="1100" y="977"/>
                  </a:lnTo>
                  <a:lnTo>
                    <a:pt x="1106" y="974"/>
                  </a:lnTo>
                  <a:lnTo>
                    <a:pt x="1111" y="972"/>
                  </a:lnTo>
                  <a:lnTo>
                    <a:pt x="1117" y="966"/>
                  </a:lnTo>
                  <a:lnTo>
                    <a:pt x="1121" y="964"/>
                  </a:lnTo>
                  <a:lnTo>
                    <a:pt x="1128" y="958"/>
                  </a:lnTo>
                  <a:lnTo>
                    <a:pt x="1136" y="953"/>
                  </a:lnTo>
                  <a:lnTo>
                    <a:pt x="1140" y="949"/>
                  </a:lnTo>
                  <a:lnTo>
                    <a:pt x="1144" y="945"/>
                  </a:lnTo>
                  <a:lnTo>
                    <a:pt x="1145" y="943"/>
                  </a:lnTo>
                  <a:lnTo>
                    <a:pt x="1145" y="943"/>
                  </a:lnTo>
                  <a:lnTo>
                    <a:pt x="193" y="477"/>
                  </a:lnTo>
                  <a:lnTo>
                    <a:pt x="224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6" name="Freeform 28">
              <a:extLst>
                <a:ext uri="{FF2B5EF4-FFF2-40B4-BE49-F238E27FC236}">
                  <a16:creationId xmlns:a16="http://schemas.microsoft.com/office/drawing/2014/main" id="{42107321-7939-A44B-AF35-8CC34BCCE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2766"/>
              <a:ext cx="640" cy="510"/>
            </a:xfrm>
            <a:custGeom>
              <a:avLst/>
              <a:gdLst>
                <a:gd name="T0" fmla="*/ 781 w 1281"/>
                <a:gd name="T1" fmla="*/ 143 h 1019"/>
                <a:gd name="T2" fmla="*/ 855 w 1281"/>
                <a:gd name="T3" fmla="*/ 169 h 1019"/>
                <a:gd name="T4" fmla="*/ 926 w 1281"/>
                <a:gd name="T5" fmla="*/ 188 h 1019"/>
                <a:gd name="T6" fmla="*/ 990 w 1281"/>
                <a:gd name="T7" fmla="*/ 209 h 1019"/>
                <a:gd name="T8" fmla="*/ 1051 w 1281"/>
                <a:gd name="T9" fmla="*/ 228 h 1019"/>
                <a:gd name="T10" fmla="*/ 1106 w 1281"/>
                <a:gd name="T11" fmla="*/ 251 h 1019"/>
                <a:gd name="T12" fmla="*/ 1159 w 1281"/>
                <a:gd name="T13" fmla="*/ 276 h 1019"/>
                <a:gd name="T14" fmla="*/ 1209 w 1281"/>
                <a:gd name="T15" fmla="*/ 310 h 1019"/>
                <a:gd name="T16" fmla="*/ 1249 w 1281"/>
                <a:gd name="T17" fmla="*/ 352 h 1019"/>
                <a:gd name="T18" fmla="*/ 1273 w 1281"/>
                <a:gd name="T19" fmla="*/ 396 h 1019"/>
                <a:gd name="T20" fmla="*/ 1281 w 1281"/>
                <a:gd name="T21" fmla="*/ 445 h 1019"/>
                <a:gd name="T22" fmla="*/ 1279 w 1281"/>
                <a:gd name="T23" fmla="*/ 496 h 1019"/>
                <a:gd name="T24" fmla="*/ 1268 w 1281"/>
                <a:gd name="T25" fmla="*/ 550 h 1019"/>
                <a:gd name="T26" fmla="*/ 1251 w 1281"/>
                <a:gd name="T27" fmla="*/ 605 h 1019"/>
                <a:gd name="T28" fmla="*/ 1232 w 1281"/>
                <a:gd name="T29" fmla="*/ 658 h 1019"/>
                <a:gd name="T30" fmla="*/ 1215 w 1281"/>
                <a:gd name="T31" fmla="*/ 711 h 1019"/>
                <a:gd name="T32" fmla="*/ 1196 w 1281"/>
                <a:gd name="T33" fmla="*/ 763 h 1019"/>
                <a:gd name="T34" fmla="*/ 1180 w 1281"/>
                <a:gd name="T35" fmla="*/ 812 h 1019"/>
                <a:gd name="T36" fmla="*/ 1165 w 1281"/>
                <a:gd name="T37" fmla="*/ 862 h 1019"/>
                <a:gd name="T38" fmla="*/ 1150 w 1281"/>
                <a:gd name="T39" fmla="*/ 907 h 1019"/>
                <a:gd name="T40" fmla="*/ 1131 w 1281"/>
                <a:gd name="T41" fmla="*/ 945 h 1019"/>
                <a:gd name="T42" fmla="*/ 1082 w 1281"/>
                <a:gd name="T43" fmla="*/ 999 h 1019"/>
                <a:gd name="T44" fmla="*/ 1032 w 1281"/>
                <a:gd name="T45" fmla="*/ 1018 h 1019"/>
                <a:gd name="T46" fmla="*/ 985 w 1281"/>
                <a:gd name="T47" fmla="*/ 1018 h 1019"/>
                <a:gd name="T48" fmla="*/ 931 w 1281"/>
                <a:gd name="T49" fmla="*/ 1010 h 1019"/>
                <a:gd name="T50" fmla="*/ 872 w 1281"/>
                <a:gd name="T51" fmla="*/ 995 h 1019"/>
                <a:gd name="T52" fmla="*/ 806 w 1281"/>
                <a:gd name="T53" fmla="*/ 974 h 1019"/>
                <a:gd name="T54" fmla="*/ 738 w 1281"/>
                <a:gd name="T55" fmla="*/ 951 h 1019"/>
                <a:gd name="T56" fmla="*/ 665 w 1281"/>
                <a:gd name="T57" fmla="*/ 924 h 1019"/>
                <a:gd name="T58" fmla="*/ 589 w 1281"/>
                <a:gd name="T59" fmla="*/ 900 h 1019"/>
                <a:gd name="T60" fmla="*/ 513 w 1281"/>
                <a:gd name="T61" fmla="*/ 875 h 1019"/>
                <a:gd name="T62" fmla="*/ 434 w 1281"/>
                <a:gd name="T63" fmla="*/ 850 h 1019"/>
                <a:gd name="T64" fmla="*/ 352 w 1281"/>
                <a:gd name="T65" fmla="*/ 827 h 1019"/>
                <a:gd name="T66" fmla="*/ 270 w 1281"/>
                <a:gd name="T67" fmla="*/ 805 h 1019"/>
                <a:gd name="T68" fmla="*/ 196 w 1281"/>
                <a:gd name="T69" fmla="*/ 786 h 1019"/>
                <a:gd name="T70" fmla="*/ 128 w 1281"/>
                <a:gd name="T71" fmla="*/ 763 h 1019"/>
                <a:gd name="T72" fmla="*/ 71 w 1281"/>
                <a:gd name="T73" fmla="*/ 740 h 1019"/>
                <a:gd name="T74" fmla="*/ 29 w 1281"/>
                <a:gd name="T75" fmla="*/ 711 h 1019"/>
                <a:gd name="T76" fmla="*/ 0 w 1281"/>
                <a:gd name="T77" fmla="*/ 651 h 1019"/>
                <a:gd name="T78" fmla="*/ 2 w 1281"/>
                <a:gd name="T79" fmla="*/ 601 h 1019"/>
                <a:gd name="T80" fmla="*/ 10 w 1281"/>
                <a:gd name="T81" fmla="*/ 561 h 1019"/>
                <a:gd name="T82" fmla="*/ 19 w 1281"/>
                <a:gd name="T83" fmla="*/ 519 h 1019"/>
                <a:gd name="T84" fmla="*/ 31 w 1281"/>
                <a:gd name="T85" fmla="*/ 474 h 1019"/>
                <a:gd name="T86" fmla="*/ 44 w 1281"/>
                <a:gd name="T87" fmla="*/ 426 h 1019"/>
                <a:gd name="T88" fmla="*/ 55 w 1281"/>
                <a:gd name="T89" fmla="*/ 373 h 1019"/>
                <a:gd name="T90" fmla="*/ 65 w 1281"/>
                <a:gd name="T91" fmla="*/ 316 h 1019"/>
                <a:gd name="T92" fmla="*/ 74 w 1281"/>
                <a:gd name="T93" fmla="*/ 255 h 1019"/>
                <a:gd name="T94" fmla="*/ 88 w 1281"/>
                <a:gd name="T95" fmla="*/ 196 h 1019"/>
                <a:gd name="T96" fmla="*/ 105 w 1281"/>
                <a:gd name="T97" fmla="*/ 139 h 1019"/>
                <a:gd name="T98" fmla="*/ 126 w 1281"/>
                <a:gd name="T99" fmla="*/ 88 h 1019"/>
                <a:gd name="T100" fmla="*/ 154 w 1281"/>
                <a:gd name="T101" fmla="*/ 48 h 1019"/>
                <a:gd name="T102" fmla="*/ 188 w 1281"/>
                <a:gd name="T103" fmla="*/ 17 h 1019"/>
                <a:gd name="T104" fmla="*/ 234 w 1281"/>
                <a:gd name="T105" fmla="*/ 2 h 1019"/>
                <a:gd name="T106" fmla="*/ 283 w 1281"/>
                <a:gd name="T107" fmla="*/ 0 h 1019"/>
                <a:gd name="T108" fmla="*/ 333 w 1281"/>
                <a:gd name="T109" fmla="*/ 2 h 1019"/>
                <a:gd name="T110" fmla="*/ 380 w 1281"/>
                <a:gd name="T111" fmla="*/ 8 h 1019"/>
                <a:gd name="T112" fmla="*/ 430 w 1281"/>
                <a:gd name="T113" fmla="*/ 17 h 1019"/>
                <a:gd name="T114" fmla="*/ 483 w 1281"/>
                <a:gd name="T115" fmla="*/ 32 h 1019"/>
                <a:gd name="T116" fmla="*/ 540 w 1281"/>
                <a:gd name="T117" fmla="*/ 51 h 1019"/>
                <a:gd name="T118" fmla="*/ 605 w 1281"/>
                <a:gd name="T119" fmla="*/ 74 h 1019"/>
                <a:gd name="T120" fmla="*/ 681 w 1281"/>
                <a:gd name="T121" fmla="*/ 103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1" h="1019">
                  <a:moveTo>
                    <a:pt x="711" y="116"/>
                  </a:moveTo>
                  <a:lnTo>
                    <a:pt x="720" y="120"/>
                  </a:lnTo>
                  <a:lnTo>
                    <a:pt x="730" y="124"/>
                  </a:lnTo>
                  <a:lnTo>
                    <a:pt x="739" y="128"/>
                  </a:lnTo>
                  <a:lnTo>
                    <a:pt x="751" y="131"/>
                  </a:lnTo>
                  <a:lnTo>
                    <a:pt x="760" y="135"/>
                  </a:lnTo>
                  <a:lnTo>
                    <a:pt x="770" y="139"/>
                  </a:lnTo>
                  <a:lnTo>
                    <a:pt x="781" y="143"/>
                  </a:lnTo>
                  <a:lnTo>
                    <a:pt x="791" y="147"/>
                  </a:lnTo>
                  <a:lnTo>
                    <a:pt x="800" y="150"/>
                  </a:lnTo>
                  <a:lnTo>
                    <a:pt x="810" y="154"/>
                  </a:lnTo>
                  <a:lnTo>
                    <a:pt x="819" y="156"/>
                  </a:lnTo>
                  <a:lnTo>
                    <a:pt x="829" y="160"/>
                  </a:lnTo>
                  <a:lnTo>
                    <a:pt x="838" y="162"/>
                  </a:lnTo>
                  <a:lnTo>
                    <a:pt x="848" y="166"/>
                  </a:lnTo>
                  <a:lnTo>
                    <a:pt x="855" y="169"/>
                  </a:lnTo>
                  <a:lnTo>
                    <a:pt x="865" y="171"/>
                  </a:lnTo>
                  <a:lnTo>
                    <a:pt x="874" y="175"/>
                  </a:lnTo>
                  <a:lnTo>
                    <a:pt x="884" y="177"/>
                  </a:lnTo>
                  <a:lnTo>
                    <a:pt x="891" y="179"/>
                  </a:lnTo>
                  <a:lnTo>
                    <a:pt x="901" y="183"/>
                  </a:lnTo>
                  <a:lnTo>
                    <a:pt x="909" y="185"/>
                  </a:lnTo>
                  <a:lnTo>
                    <a:pt x="918" y="187"/>
                  </a:lnTo>
                  <a:lnTo>
                    <a:pt x="926" y="188"/>
                  </a:lnTo>
                  <a:lnTo>
                    <a:pt x="935" y="192"/>
                  </a:lnTo>
                  <a:lnTo>
                    <a:pt x="943" y="196"/>
                  </a:lnTo>
                  <a:lnTo>
                    <a:pt x="950" y="198"/>
                  </a:lnTo>
                  <a:lnTo>
                    <a:pt x="960" y="200"/>
                  </a:lnTo>
                  <a:lnTo>
                    <a:pt x="968" y="202"/>
                  </a:lnTo>
                  <a:lnTo>
                    <a:pt x="975" y="206"/>
                  </a:lnTo>
                  <a:lnTo>
                    <a:pt x="983" y="207"/>
                  </a:lnTo>
                  <a:lnTo>
                    <a:pt x="990" y="209"/>
                  </a:lnTo>
                  <a:lnTo>
                    <a:pt x="1000" y="213"/>
                  </a:lnTo>
                  <a:lnTo>
                    <a:pt x="1007" y="213"/>
                  </a:lnTo>
                  <a:lnTo>
                    <a:pt x="1013" y="217"/>
                  </a:lnTo>
                  <a:lnTo>
                    <a:pt x="1021" y="219"/>
                  </a:lnTo>
                  <a:lnTo>
                    <a:pt x="1028" y="221"/>
                  </a:lnTo>
                  <a:lnTo>
                    <a:pt x="1036" y="225"/>
                  </a:lnTo>
                  <a:lnTo>
                    <a:pt x="1044" y="226"/>
                  </a:lnTo>
                  <a:lnTo>
                    <a:pt x="1051" y="228"/>
                  </a:lnTo>
                  <a:lnTo>
                    <a:pt x="1059" y="232"/>
                  </a:lnTo>
                  <a:lnTo>
                    <a:pt x="1064" y="234"/>
                  </a:lnTo>
                  <a:lnTo>
                    <a:pt x="1072" y="236"/>
                  </a:lnTo>
                  <a:lnTo>
                    <a:pt x="1080" y="238"/>
                  </a:lnTo>
                  <a:lnTo>
                    <a:pt x="1085" y="242"/>
                  </a:lnTo>
                  <a:lnTo>
                    <a:pt x="1093" y="244"/>
                  </a:lnTo>
                  <a:lnTo>
                    <a:pt x="1101" y="247"/>
                  </a:lnTo>
                  <a:lnTo>
                    <a:pt x="1106" y="251"/>
                  </a:lnTo>
                  <a:lnTo>
                    <a:pt x="1114" y="255"/>
                  </a:lnTo>
                  <a:lnTo>
                    <a:pt x="1120" y="257"/>
                  </a:lnTo>
                  <a:lnTo>
                    <a:pt x="1127" y="259"/>
                  </a:lnTo>
                  <a:lnTo>
                    <a:pt x="1133" y="263"/>
                  </a:lnTo>
                  <a:lnTo>
                    <a:pt x="1140" y="266"/>
                  </a:lnTo>
                  <a:lnTo>
                    <a:pt x="1146" y="268"/>
                  </a:lnTo>
                  <a:lnTo>
                    <a:pt x="1152" y="274"/>
                  </a:lnTo>
                  <a:lnTo>
                    <a:pt x="1159" y="276"/>
                  </a:lnTo>
                  <a:lnTo>
                    <a:pt x="1165" y="280"/>
                  </a:lnTo>
                  <a:lnTo>
                    <a:pt x="1171" y="283"/>
                  </a:lnTo>
                  <a:lnTo>
                    <a:pt x="1178" y="287"/>
                  </a:lnTo>
                  <a:lnTo>
                    <a:pt x="1184" y="291"/>
                  </a:lnTo>
                  <a:lnTo>
                    <a:pt x="1190" y="297"/>
                  </a:lnTo>
                  <a:lnTo>
                    <a:pt x="1196" y="301"/>
                  </a:lnTo>
                  <a:lnTo>
                    <a:pt x="1203" y="306"/>
                  </a:lnTo>
                  <a:lnTo>
                    <a:pt x="1209" y="310"/>
                  </a:lnTo>
                  <a:lnTo>
                    <a:pt x="1215" y="316"/>
                  </a:lnTo>
                  <a:lnTo>
                    <a:pt x="1220" y="320"/>
                  </a:lnTo>
                  <a:lnTo>
                    <a:pt x="1226" y="325"/>
                  </a:lnTo>
                  <a:lnTo>
                    <a:pt x="1232" y="329"/>
                  </a:lnTo>
                  <a:lnTo>
                    <a:pt x="1235" y="335"/>
                  </a:lnTo>
                  <a:lnTo>
                    <a:pt x="1239" y="339"/>
                  </a:lnTo>
                  <a:lnTo>
                    <a:pt x="1245" y="344"/>
                  </a:lnTo>
                  <a:lnTo>
                    <a:pt x="1249" y="352"/>
                  </a:lnTo>
                  <a:lnTo>
                    <a:pt x="1253" y="358"/>
                  </a:lnTo>
                  <a:lnTo>
                    <a:pt x="1256" y="361"/>
                  </a:lnTo>
                  <a:lnTo>
                    <a:pt x="1260" y="367"/>
                  </a:lnTo>
                  <a:lnTo>
                    <a:pt x="1262" y="373"/>
                  </a:lnTo>
                  <a:lnTo>
                    <a:pt x="1266" y="379"/>
                  </a:lnTo>
                  <a:lnTo>
                    <a:pt x="1268" y="384"/>
                  </a:lnTo>
                  <a:lnTo>
                    <a:pt x="1270" y="390"/>
                  </a:lnTo>
                  <a:lnTo>
                    <a:pt x="1273" y="396"/>
                  </a:lnTo>
                  <a:lnTo>
                    <a:pt x="1275" y="403"/>
                  </a:lnTo>
                  <a:lnTo>
                    <a:pt x="1275" y="407"/>
                  </a:lnTo>
                  <a:lnTo>
                    <a:pt x="1277" y="415"/>
                  </a:lnTo>
                  <a:lnTo>
                    <a:pt x="1277" y="420"/>
                  </a:lnTo>
                  <a:lnTo>
                    <a:pt x="1279" y="426"/>
                  </a:lnTo>
                  <a:lnTo>
                    <a:pt x="1279" y="432"/>
                  </a:lnTo>
                  <a:lnTo>
                    <a:pt x="1281" y="439"/>
                  </a:lnTo>
                  <a:lnTo>
                    <a:pt x="1281" y="445"/>
                  </a:lnTo>
                  <a:lnTo>
                    <a:pt x="1281" y="453"/>
                  </a:lnTo>
                  <a:lnTo>
                    <a:pt x="1281" y="458"/>
                  </a:lnTo>
                  <a:lnTo>
                    <a:pt x="1281" y="464"/>
                  </a:lnTo>
                  <a:lnTo>
                    <a:pt x="1281" y="470"/>
                  </a:lnTo>
                  <a:lnTo>
                    <a:pt x="1281" y="477"/>
                  </a:lnTo>
                  <a:lnTo>
                    <a:pt x="1279" y="483"/>
                  </a:lnTo>
                  <a:lnTo>
                    <a:pt x="1279" y="491"/>
                  </a:lnTo>
                  <a:lnTo>
                    <a:pt x="1279" y="496"/>
                  </a:lnTo>
                  <a:lnTo>
                    <a:pt x="1279" y="504"/>
                  </a:lnTo>
                  <a:lnTo>
                    <a:pt x="1277" y="510"/>
                  </a:lnTo>
                  <a:lnTo>
                    <a:pt x="1275" y="517"/>
                  </a:lnTo>
                  <a:lnTo>
                    <a:pt x="1273" y="523"/>
                  </a:lnTo>
                  <a:lnTo>
                    <a:pt x="1273" y="531"/>
                  </a:lnTo>
                  <a:lnTo>
                    <a:pt x="1270" y="536"/>
                  </a:lnTo>
                  <a:lnTo>
                    <a:pt x="1270" y="544"/>
                  </a:lnTo>
                  <a:lnTo>
                    <a:pt x="1268" y="550"/>
                  </a:lnTo>
                  <a:lnTo>
                    <a:pt x="1266" y="557"/>
                  </a:lnTo>
                  <a:lnTo>
                    <a:pt x="1264" y="565"/>
                  </a:lnTo>
                  <a:lnTo>
                    <a:pt x="1262" y="571"/>
                  </a:lnTo>
                  <a:lnTo>
                    <a:pt x="1260" y="578"/>
                  </a:lnTo>
                  <a:lnTo>
                    <a:pt x="1258" y="584"/>
                  </a:lnTo>
                  <a:lnTo>
                    <a:pt x="1256" y="592"/>
                  </a:lnTo>
                  <a:lnTo>
                    <a:pt x="1254" y="597"/>
                  </a:lnTo>
                  <a:lnTo>
                    <a:pt x="1251" y="605"/>
                  </a:lnTo>
                  <a:lnTo>
                    <a:pt x="1251" y="612"/>
                  </a:lnTo>
                  <a:lnTo>
                    <a:pt x="1247" y="618"/>
                  </a:lnTo>
                  <a:lnTo>
                    <a:pt x="1245" y="626"/>
                  </a:lnTo>
                  <a:lnTo>
                    <a:pt x="1243" y="632"/>
                  </a:lnTo>
                  <a:lnTo>
                    <a:pt x="1239" y="637"/>
                  </a:lnTo>
                  <a:lnTo>
                    <a:pt x="1237" y="645"/>
                  </a:lnTo>
                  <a:lnTo>
                    <a:pt x="1235" y="651"/>
                  </a:lnTo>
                  <a:lnTo>
                    <a:pt x="1232" y="658"/>
                  </a:lnTo>
                  <a:lnTo>
                    <a:pt x="1230" y="666"/>
                  </a:lnTo>
                  <a:lnTo>
                    <a:pt x="1228" y="671"/>
                  </a:lnTo>
                  <a:lnTo>
                    <a:pt x="1226" y="679"/>
                  </a:lnTo>
                  <a:lnTo>
                    <a:pt x="1222" y="685"/>
                  </a:lnTo>
                  <a:lnTo>
                    <a:pt x="1220" y="692"/>
                  </a:lnTo>
                  <a:lnTo>
                    <a:pt x="1218" y="698"/>
                  </a:lnTo>
                  <a:lnTo>
                    <a:pt x="1216" y="704"/>
                  </a:lnTo>
                  <a:lnTo>
                    <a:pt x="1215" y="711"/>
                  </a:lnTo>
                  <a:lnTo>
                    <a:pt x="1213" y="719"/>
                  </a:lnTo>
                  <a:lnTo>
                    <a:pt x="1209" y="725"/>
                  </a:lnTo>
                  <a:lnTo>
                    <a:pt x="1207" y="730"/>
                  </a:lnTo>
                  <a:lnTo>
                    <a:pt x="1205" y="736"/>
                  </a:lnTo>
                  <a:lnTo>
                    <a:pt x="1203" y="744"/>
                  </a:lnTo>
                  <a:lnTo>
                    <a:pt x="1199" y="749"/>
                  </a:lnTo>
                  <a:lnTo>
                    <a:pt x="1197" y="757"/>
                  </a:lnTo>
                  <a:lnTo>
                    <a:pt x="1196" y="763"/>
                  </a:lnTo>
                  <a:lnTo>
                    <a:pt x="1194" y="770"/>
                  </a:lnTo>
                  <a:lnTo>
                    <a:pt x="1192" y="776"/>
                  </a:lnTo>
                  <a:lnTo>
                    <a:pt x="1190" y="782"/>
                  </a:lnTo>
                  <a:lnTo>
                    <a:pt x="1188" y="787"/>
                  </a:lnTo>
                  <a:lnTo>
                    <a:pt x="1186" y="793"/>
                  </a:lnTo>
                  <a:lnTo>
                    <a:pt x="1184" y="801"/>
                  </a:lnTo>
                  <a:lnTo>
                    <a:pt x="1182" y="806"/>
                  </a:lnTo>
                  <a:lnTo>
                    <a:pt x="1180" y="812"/>
                  </a:lnTo>
                  <a:lnTo>
                    <a:pt x="1178" y="820"/>
                  </a:lnTo>
                  <a:lnTo>
                    <a:pt x="1177" y="825"/>
                  </a:lnTo>
                  <a:lnTo>
                    <a:pt x="1175" y="831"/>
                  </a:lnTo>
                  <a:lnTo>
                    <a:pt x="1173" y="837"/>
                  </a:lnTo>
                  <a:lnTo>
                    <a:pt x="1171" y="845"/>
                  </a:lnTo>
                  <a:lnTo>
                    <a:pt x="1169" y="850"/>
                  </a:lnTo>
                  <a:lnTo>
                    <a:pt x="1167" y="856"/>
                  </a:lnTo>
                  <a:lnTo>
                    <a:pt x="1165" y="862"/>
                  </a:lnTo>
                  <a:lnTo>
                    <a:pt x="1163" y="867"/>
                  </a:lnTo>
                  <a:lnTo>
                    <a:pt x="1161" y="873"/>
                  </a:lnTo>
                  <a:lnTo>
                    <a:pt x="1159" y="879"/>
                  </a:lnTo>
                  <a:lnTo>
                    <a:pt x="1158" y="884"/>
                  </a:lnTo>
                  <a:lnTo>
                    <a:pt x="1156" y="890"/>
                  </a:lnTo>
                  <a:lnTo>
                    <a:pt x="1154" y="896"/>
                  </a:lnTo>
                  <a:lnTo>
                    <a:pt x="1152" y="902"/>
                  </a:lnTo>
                  <a:lnTo>
                    <a:pt x="1150" y="907"/>
                  </a:lnTo>
                  <a:lnTo>
                    <a:pt x="1148" y="913"/>
                  </a:lnTo>
                  <a:lnTo>
                    <a:pt x="1144" y="917"/>
                  </a:lnTo>
                  <a:lnTo>
                    <a:pt x="1142" y="922"/>
                  </a:lnTo>
                  <a:lnTo>
                    <a:pt x="1140" y="926"/>
                  </a:lnTo>
                  <a:lnTo>
                    <a:pt x="1139" y="932"/>
                  </a:lnTo>
                  <a:lnTo>
                    <a:pt x="1135" y="936"/>
                  </a:lnTo>
                  <a:lnTo>
                    <a:pt x="1133" y="941"/>
                  </a:lnTo>
                  <a:lnTo>
                    <a:pt x="1131" y="945"/>
                  </a:lnTo>
                  <a:lnTo>
                    <a:pt x="1127" y="951"/>
                  </a:lnTo>
                  <a:lnTo>
                    <a:pt x="1121" y="959"/>
                  </a:lnTo>
                  <a:lnTo>
                    <a:pt x="1116" y="968"/>
                  </a:lnTo>
                  <a:lnTo>
                    <a:pt x="1110" y="974"/>
                  </a:lnTo>
                  <a:lnTo>
                    <a:pt x="1104" y="981"/>
                  </a:lnTo>
                  <a:lnTo>
                    <a:pt x="1097" y="987"/>
                  </a:lnTo>
                  <a:lnTo>
                    <a:pt x="1091" y="995"/>
                  </a:lnTo>
                  <a:lnTo>
                    <a:pt x="1082" y="999"/>
                  </a:lnTo>
                  <a:lnTo>
                    <a:pt x="1074" y="1004"/>
                  </a:lnTo>
                  <a:lnTo>
                    <a:pt x="1066" y="1008"/>
                  </a:lnTo>
                  <a:lnTo>
                    <a:pt x="1057" y="1012"/>
                  </a:lnTo>
                  <a:lnTo>
                    <a:pt x="1053" y="1014"/>
                  </a:lnTo>
                  <a:lnTo>
                    <a:pt x="1047" y="1016"/>
                  </a:lnTo>
                  <a:lnTo>
                    <a:pt x="1044" y="1016"/>
                  </a:lnTo>
                  <a:lnTo>
                    <a:pt x="1038" y="1018"/>
                  </a:lnTo>
                  <a:lnTo>
                    <a:pt x="1032" y="1018"/>
                  </a:lnTo>
                  <a:lnTo>
                    <a:pt x="1026" y="1018"/>
                  </a:lnTo>
                  <a:lnTo>
                    <a:pt x="1019" y="1018"/>
                  </a:lnTo>
                  <a:lnTo>
                    <a:pt x="1015" y="1019"/>
                  </a:lnTo>
                  <a:lnTo>
                    <a:pt x="1007" y="1018"/>
                  </a:lnTo>
                  <a:lnTo>
                    <a:pt x="1002" y="1018"/>
                  </a:lnTo>
                  <a:lnTo>
                    <a:pt x="996" y="1018"/>
                  </a:lnTo>
                  <a:lnTo>
                    <a:pt x="990" y="1018"/>
                  </a:lnTo>
                  <a:lnTo>
                    <a:pt x="985" y="1018"/>
                  </a:lnTo>
                  <a:lnTo>
                    <a:pt x="977" y="1016"/>
                  </a:lnTo>
                  <a:lnTo>
                    <a:pt x="971" y="1016"/>
                  </a:lnTo>
                  <a:lnTo>
                    <a:pt x="966" y="1016"/>
                  </a:lnTo>
                  <a:lnTo>
                    <a:pt x="958" y="1014"/>
                  </a:lnTo>
                  <a:lnTo>
                    <a:pt x="952" y="1014"/>
                  </a:lnTo>
                  <a:lnTo>
                    <a:pt x="945" y="1012"/>
                  </a:lnTo>
                  <a:lnTo>
                    <a:pt x="939" y="1012"/>
                  </a:lnTo>
                  <a:lnTo>
                    <a:pt x="931" y="1010"/>
                  </a:lnTo>
                  <a:lnTo>
                    <a:pt x="924" y="1008"/>
                  </a:lnTo>
                  <a:lnTo>
                    <a:pt x="916" y="1006"/>
                  </a:lnTo>
                  <a:lnTo>
                    <a:pt x="909" y="1004"/>
                  </a:lnTo>
                  <a:lnTo>
                    <a:pt x="901" y="1002"/>
                  </a:lnTo>
                  <a:lnTo>
                    <a:pt x="895" y="1000"/>
                  </a:lnTo>
                  <a:lnTo>
                    <a:pt x="888" y="999"/>
                  </a:lnTo>
                  <a:lnTo>
                    <a:pt x="880" y="997"/>
                  </a:lnTo>
                  <a:lnTo>
                    <a:pt x="872" y="995"/>
                  </a:lnTo>
                  <a:lnTo>
                    <a:pt x="863" y="991"/>
                  </a:lnTo>
                  <a:lnTo>
                    <a:pt x="855" y="989"/>
                  </a:lnTo>
                  <a:lnTo>
                    <a:pt x="848" y="987"/>
                  </a:lnTo>
                  <a:lnTo>
                    <a:pt x="840" y="985"/>
                  </a:lnTo>
                  <a:lnTo>
                    <a:pt x="831" y="981"/>
                  </a:lnTo>
                  <a:lnTo>
                    <a:pt x="823" y="980"/>
                  </a:lnTo>
                  <a:lnTo>
                    <a:pt x="815" y="978"/>
                  </a:lnTo>
                  <a:lnTo>
                    <a:pt x="806" y="974"/>
                  </a:lnTo>
                  <a:lnTo>
                    <a:pt x="798" y="972"/>
                  </a:lnTo>
                  <a:lnTo>
                    <a:pt x="789" y="968"/>
                  </a:lnTo>
                  <a:lnTo>
                    <a:pt x="781" y="966"/>
                  </a:lnTo>
                  <a:lnTo>
                    <a:pt x="772" y="962"/>
                  </a:lnTo>
                  <a:lnTo>
                    <a:pt x="764" y="961"/>
                  </a:lnTo>
                  <a:lnTo>
                    <a:pt x="755" y="957"/>
                  </a:lnTo>
                  <a:lnTo>
                    <a:pt x="747" y="955"/>
                  </a:lnTo>
                  <a:lnTo>
                    <a:pt x="738" y="951"/>
                  </a:lnTo>
                  <a:lnTo>
                    <a:pt x="728" y="947"/>
                  </a:lnTo>
                  <a:lnTo>
                    <a:pt x="719" y="943"/>
                  </a:lnTo>
                  <a:lnTo>
                    <a:pt x="711" y="941"/>
                  </a:lnTo>
                  <a:lnTo>
                    <a:pt x="701" y="938"/>
                  </a:lnTo>
                  <a:lnTo>
                    <a:pt x="692" y="934"/>
                  </a:lnTo>
                  <a:lnTo>
                    <a:pt x="682" y="932"/>
                  </a:lnTo>
                  <a:lnTo>
                    <a:pt x="675" y="928"/>
                  </a:lnTo>
                  <a:lnTo>
                    <a:pt x="665" y="924"/>
                  </a:lnTo>
                  <a:lnTo>
                    <a:pt x="656" y="921"/>
                  </a:lnTo>
                  <a:lnTo>
                    <a:pt x="646" y="919"/>
                  </a:lnTo>
                  <a:lnTo>
                    <a:pt x="637" y="915"/>
                  </a:lnTo>
                  <a:lnTo>
                    <a:pt x="627" y="911"/>
                  </a:lnTo>
                  <a:lnTo>
                    <a:pt x="618" y="907"/>
                  </a:lnTo>
                  <a:lnTo>
                    <a:pt x="608" y="905"/>
                  </a:lnTo>
                  <a:lnTo>
                    <a:pt x="599" y="902"/>
                  </a:lnTo>
                  <a:lnTo>
                    <a:pt x="589" y="900"/>
                  </a:lnTo>
                  <a:lnTo>
                    <a:pt x="580" y="896"/>
                  </a:lnTo>
                  <a:lnTo>
                    <a:pt x="570" y="892"/>
                  </a:lnTo>
                  <a:lnTo>
                    <a:pt x="563" y="890"/>
                  </a:lnTo>
                  <a:lnTo>
                    <a:pt x="551" y="886"/>
                  </a:lnTo>
                  <a:lnTo>
                    <a:pt x="544" y="883"/>
                  </a:lnTo>
                  <a:lnTo>
                    <a:pt x="532" y="881"/>
                  </a:lnTo>
                  <a:lnTo>
                    <a:pt x="525" y="879"/>
                  </a:lnTo>
                  <a:lnTo>
                    <a:pt x="513" y="875"/>
                  </a:lnTo>
                  <a:lnTo>
                    <a:pt x="504" y="871"/>
                  </a:lnTo>
                  <a:lnTo>
                    <a:pt x="494" y="867"/>
                  </a:lnTo>
                  <a:lnTo>
                    <a:pt x="485" y="865"/>
                  </a:lnTo>
                  <a:lnTo>
                    <a:pt x="473" y="862"/>
                  </a:lnTo>
                  <a:lnTo>
                    <a:pt x="464" y="860"/>
                  </a:lnTo>
                  <a:lnTo>
                    <a:pt x="454" y="856"/>
                  </a:lnTo>
                  <a:lnTo>
                    <a:pt x="445" y="854"/>
                  </a:lnTo>
                  <a:lnTo>
                    <a:pt x="434" y="850"/>
                  </a:lnTo>
                  <a:lnTo>
                    <a:pt x="422" y="848"/>
                  </a:lnTo>
                  <a:lnTo>
                    <a:pt x="413" y="845"/>
                  </a:lnTo>
                  <a:lnTo>
                    <a:pt x="403" y="841"/>
                  </a:lnTo>
                  <a:lnTo>
                    <a:pt x="392" y="839"/>
                  </a:lnTo>
                  <a:lnTo>
                    <a:pt x="382" y="837"/>
                  </a:lnTo>
                  <a:lnTo>
                    <a:pt x="373" y="833"/>
                  </a:lnTo>
                  <a:lnTo>
                    <a:pt x="361" y="831"/>
                  </a:lnTo>
                  <a:lnTo>
                    <a:pt x="352" y="827"/>
                  </a:lnTo>
                  <a:lnTo>
                    <a:pt x="340" y="825"/>
                  </a:lnTo>
                  <a:lnTo>
                    <a:pt x="331" y="822"/>
                  </a:lnTo>
                  <a:lnTo>
                    <a:pt x="320" y="820"/>
                  </a:lnTo>
                  <a:lnTo>
                    <a:pt x="310" y="816"/>
                  </a:lnTo>
                  <a:lnTo>
                    <a:pt x="301" y="814"/>
                  </a:lnTo>
                  <a:lnTo>
                    <a:pt x="291" y="812"/>
                  </a:lnTo>
                  <a:lnTo>
                    <a:pt x="281" y="808"/>
                  </a:lnTo>
                  <a:lnTo>
                    <a:pt x="270" y="805"/>
                  </a:lnTo>
                  <a:lnTo>
                    <a:pt x="261" y="803"/>
                  </a:lnTo>
                  <a:lnTo>
                    <a:pt x="251" y="801"/>
                  </a:lnTo>
                  <a:lnTo>
                    <a:pt x="242" y="799"/>
                  </a:lnTo>
                  <a:lnTo>
                    <a:pt x="232" y="795"/>
                  </a:lnTo>
                  <a:lnTo>
                    <a:pt x="223" y="793"/>
                  </a:lnTo>
                  <a:lnTo>
                    <a:pt x="213" y="791"/>
                  </a:lnTo>
                  <a:lnTo>
                    <a:pt x="205" y="787"/>
                  </a:lnTo>
                  <a:lnTo>
                    <a:pt x="196" y="786"/>
                  </a:lnTo>
                  <a:lnTo>
                    <a:pt x="186" y="782"/>
                  </a:lnTo>
                  <a:lnTo>
                    <a:pt x="177" y="780"/>
                  </a:lnTo>
                  <a:lnTo>
                    <a:pt x="169" y="776"/>
                  </a:lnTo>
                  <a:lnTo>
                    <a:pt x="160" y="774"/>
                  </a:lnTo>
                  <a:lnTo>
                    <a:pt x="150" y="770"/>
                  </a:lnTo>
                  <a:lnTo>
                    <a:pt x="143" y="768"/>
                  </a:lnTo>
                  <a:lnTo>
                    <a:pt x="135" y="765"/>
                  </a:lnTo>
                  <a:lnTo>
                    <a:pt x="128" y="763"/>
                  </a:lnTo>
                  <a:lnTo>
                    <a:pt x="120" y="759"/>
                  </a:lnTo>
                  <a:lnTo>
                    <a:pt x="112" y="757"/>
                  </a:lnTo>
                  <a:lnTo>
                    <a:pt x="105" y="753"/>
                  </a:lnTo>
                  <a:lnTo>
                    <a:pt x="97" y="751"/>
                  </a:lnTo>
                  <a:lnTo>
                    <a:pt x="91" y="748"/>
                  </a:lnTo>
                  <a:lnTo>
                    <a:pt x="84" y="746"/>
                  </a:lnTo>
                  <a:lnTo>
                    <a:pt x="78" y="744"/>
                  </a:lnTo>
                  <a:lnTo>
                    <a:pt x="71" y="740"/>
                  </a:lnTo>
                  <a:lnTo>
                    <a:pt x="65" y="736"/>
                  </a:lnTo>
                  <a:lnTo>
                    <a:pt x="59" y="732"/>
                  </a:lnTo>
                  <a:lnTo>
                    <a:pt x="55" y="730"/>
                  </a:lnTo>
                  <a:lnTo>
                    <a:pt x="50" y="727"/>
                  </a:lnTo>
                  <a:lnTo>
                    <a:pt x="44" y="723"/>
                  </a:lnTo>
                  <a:lnTo>
                    <a:pt x="40" y="721"/>
                  </a:lnTo>
                  <a:lnTo>
                    <a:pt x="36" y="717"/>
                  </a:lnTo>
                  <a:lnTo>
                    <a:pt x="29" y="711"/>
                  </a:lnTo>
                  <a:lnTo>
                    <a:pt x="23" y="704"/>
                  </a:lnTo>
                  <a:lnTo>
                    <a:pt x="17" y="698"/>
                  </a:lnTo>
                  <a:lnTo>
                    <a:pt x="14" y="690"/>
                  </a:lnTo>
                  <a:lnTo>
                    <a:pt x="10" y="683"/>
                  </a:lnTo>
                  <a:lnTo>
                    <a:pt x="6" y="673"/>
                  </a:lnTo>
                  <a:lnTo>
                    <a:pt x="4" y="666"/>
                  </a:lnTo>
                  <a:lnTo>
                    <a:pt x="2" y="658"/>
                  </a:lnTo>
                  <a:lnTo>
                    <a:pt x="0" y="651"/>
                  </a:lnTo>
                  <a:lnTo>
                    <a:pt x="0" y="641"/>
                  </a:lnTo>
                  <a:lnTo>
                    <a:pt x="0" y="633"/>
                  </a:lnTo>
                  <a:lnTo>
                    <a:pt x="0" y="624"/>
                  </a:lnTo>
                  <a:lnTo>
                    <a:pt x="0" y="620"/>
                  </a:lnTo>
                  <a:lnTo>
                    <a:pt x="0" y="614"/>
                  </a:lnTo>
                  <a:lnTo>
                    <a:pt x="0" y="609"/>
                  </a:lnTo>
                  <a:lnTo>
                    <a:pt x="2" y="605"/>
                  </a:lnTo>
                  <a:lnTo>
                    <a:pt x="2" y="601"/>
                  </a:lnTo>
                  <a:lnTo>
                    <a:pt x="2" y="595"/>
                  </a:lnTo>
                  <a:lnTo>
                    <a:pt x="4" y="590"/>
                  </a:lnTo>
                  <a:lnTo>
                    <a:pt x="6" y="586"/>
                  </a:lnTo>
                  <a:lnTo>
                    <a:pt x="6" y="582"/>
                  </a:lnTo>
                  <a:lnTo>
                    <a:pt x="6" y="576"/>
                  </a:lnTo>
                  <a:lnTo>
                    <a:pt x="6" y="573"/>
                  </a:lnTo>
                  <a:lnTo>
                    <a:pt x="8" y="567"/>
                  </a:lnTo>
                  <a:lnTo>
                    <a:pt x="10" y="561"/>
                  </a:lnTo>
                  <a:lnTo>
                    <a:pt x="12" y="557"/>
                  </a:lnTo>
                  <a:lnTo>
                    <a:pt x="12" y="552"/>
                  </a:lnTo>
                  <a:lnTo>
                    <a:pt x="14" y="548"/>
                  </a:lnTo>
                  <a:lnTo>
                    <a:pt x="15" y="542"/>
                  </a:lnTo>
                  <a:lnTo>
                    <a:pt x="17" y="536"/>
                  </a:lnTo>
                  <a:lnTo>
                    <a:pt x="17" y="531"/>
                  </a:lnTo>
                  <a:lnTo>
                    <a:pt x="19" y="525"/>
                  </a:lnTo>
                  <a:lnTo>
                    <a:pt x="19" y="519"/>
                  </a:lnTo>
                  <a:lnTo>
                    <a:pt x="21" y="514"/>
                  </a:lnTo>
                  <a:lnTo>
                    <a:pt x="23" y="508"/>
                  </a:lnTo>
                  <a:lnTo>
                    <a:pt x="25" y="504"/>
                  </a:lnTo>
                  <a:lnTo>
                    <a:pt x="25" y="496"/>
                  </a:lnTo>
                  <a:lnTo>
                    <a:pt x="27" y="493"/>
                  </a:lnTo>
                  <a:lnTo>
                    <a:pt x="29" y="485"/>
                  </a:lnTo>
                  <a:lnTo>
                    <a:pt x="31" y="481"/>
                  </a:lnTo>
                  <a:lnTo>
                    <a:pt x="31" y="474"/>
                  </a:lnTo>
                  <a:lnTo>
                    <a:pt x="34" y="470"/>
                  </a:lnTo>
                  <a:lnTo>
                    <a:pt x="34" y="462"/>
                  </a:lnTo>
                  <a:lnTo>
                    <a:pt x="36" y="458"/>
                  </a:lnTo>
                  <a:lnTo>
                    <a:pt x="38" y="451"/>
                  </a:lnTo>
                  <a:lnTo>
                    <a:pt x="40" y="445"/>
                  </a:lnTo>
                  <a:lnTo>
                    <a:pt x="42" y="438"/>
                  </a:lnTo>
                  <a:lnTo>
                    <a:pt x="42" y="432"/>
                  </a:lnTo>
                  <a:lnTo>
                    <a:pt x="44" y="426"/>
                  </a:lnTo>
                  <a:lnTo>
                    <a:pt x="46" y="419"/>
                  </a:lnTo>
                  <a:lnTo>
                    <a:pt x="48" y="413"/>
                  </a:lnTo>
                  <a:lnTo>
                    <a:pt x="50" y="407"/>
                  </a:lnTo>
                  <a:lnTo>
                    <a:pt x="50" y="400"/>
                  </a:lnTo>
                  <a:lnTo>
                    <a:pt x="52" y="392"/>
                  </a:lnTo>
                  <a:lnTo>
                    <a:pt x="53" y="386"/>
                  </a:lnTo>
                  <a:lnTo>
                    <a:pt x="53" y="380"/>
                  </a:lnTo>
                  <a:lnTo>
                    <a:pt x="55" y="373"/>
                  </a:lnTo>
                  <a:lnTo>
                    <a:pt x="57" y="367"/>
                  </a:lnTo>
                  <a:lnTo>
                    <a:pt x="59" y="360"/>
                  </a:lnTo>
                  <a:lnTo>
                    <a:pt x="59" y="354"/>
                  </a:lnTo>
                  <a:lnTo>
                    <a:pt x="59" y="344"/>
                  </a:lnTo>
                  <a:lnTo>
                    <a:pt x="61" y="339"/>
                  </a:lnTo>
                  <a:lnTo>
                    <a:pt x="61" y="331"/>
                  </a:lnTo>
                  <a:lnTo>
                    <a:pt x="63" y="323"/>
                  </a:lnTo>
                  <a:lnTo>
                    <a:pt x="65" y="316"/>
                  </a:lnTo>
                  <a:lnTo>
                    <a:pt x="65" y="308"/>
                  </a:lnTo>
                  <a:lnTo>
                    <a:pt x="67" y="301"/>
                  </a:lnTo>
                  <a:lnTo>
                    <a:pt x="69" y="293"/>
                  </a:lnTo>
                  <a:lnTo>
                    <a:pt x="69" y="285"/>
                  </a:lnTo>
                  <a:lnTo>
                    <a:pt x="71" y="278"/>
                  </a:lnTo>
                  <a:lnTo>
                    <a:pt x="71" y="270"/>
                  </a:lnTo>
                  <a:lnTo>
                    <a:pt x="72" y="263"/>
                  </a:lnTo>
                  <a:lnTo>
                    <a:pt x="74" y="255"/>
                  </a:lnTo>
                  <a:lnTo>
                    <a:pt x="76" y="249"/>
                  </a:lnTo>
                  <a:lnTo>
                    <a:pt x="76" y="242"/>
                  </a:lnTo>
                  <a:lnTo>
                    <a:pt x="80" y="234"/>
                  </a:lnTo>
                  <a:lnTo>
                    <a:pt x="80" y="225"/>
                  </a:lnTo>
                  <a:lnTo>
                    <a:pt x="82" y="219"/>
                  </a:lnTo>
                  <a:lnTo>
                    <a:pt x="84" y="211"/>
                  </a:lnTo>
                  <a:lnTo>
                    <a:pt x="86" y="204"/>
                  </a:lnTo>
                  <a:lnTo>
                    <a:pt x="88" y="196"/>
                  </a:lnTo>
                  <a:lnTo>
                    <a:pt x="90" y="188"/>
                  </a:lnTo>
                  <a:lnTo>
                    <a:pt x="91" y="181"/>
                  </a:lnTo>
                  <a:lnTo>
                    <a:pt x="93" y="175"/>
                  </a:lnTo>
                  <a:lnTo>
                    <a:pt x="95" y="167"/>
                  </a:lnTo>
                  <a:lnTo>
                    <a:pt x="97" y="160"/>
                  </a:lnTo>
                  <a:lnTo>
                    <a:pt x="99" y="154"/>
                  </a:lnTo>
                  <a:lnTo>
                    <a:pt x="101" y="147"/>
                  </a:lnTo>
                  <a:lnTo>
                    <a:pt x="105" y="139"/>
                  </a:lnTo>
                  <a:lnTo>
                    <a:pt x="107" y="133"/>
                  </a:lnTo>
                  <a:lnTo>
                    <a:pt x="109" y="126"/>
                  </a:lnTo>
                  <a:lnTo>
                    <a:pt x="112" y="120"/>
                  </a:lnTo>
                  <a:lnTo>
                    <a:pt x="114" y="112"/>
                  </a:lnTo>
                  <a:lnTo>
                    <a:pt x="118" y="107"/>
                  </a:lnTo>
                  <a:lnTo>
                    <a:pt x="120" y="101"/>
                  </a:lnTo>
                  <a:lnTo>
                    <a:pt x="124" y="95"/>
                  </a:lnTo>
                  <a:lnTo>
                    <a:pt x="126" y="88"/>
                  </a:lnTo>
                  <a:lnTo>
                    <a:pt x="129" y="82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39" y="67"/>
                  </a:lnTo>
                  <a:lnTo>
                    <a:pt x="143" y="61"/>
                  </a:lnTo>
                  <a:lnTo>
                    <a:pt x="147" y="57"/>
                  </a:lnTo>
                  <a:lnTo>
                    <a:pt x="150" y="53"/>
                  </a:lnTo>
                  <a:lnTo>
                    <a:pt x="154" y="48"/>
                  </a:lnTo>
                  <a:lnTo>
                    <a:pt x="158" y="42"/>
                  </a:lnTo>
                  <a:lnTo>
                    <a:pt x="162" y="38"/>
                  </a:lnTo>
                  <a:lnTo>
                    <a:pt x="167" y="34"/>
                  </a:lnTo>
                  <a:lnTo>
                    <a:pt x="171" y="31"/>
                  </a:lnTo>
                  <a:lnTo>
                    <a:pt x="175" y="27"/>
                  </a:lnTo>
                  <a:lnTo>
                    <a:pt x="181" y="23"/>
                  </a:lnTo>
                  <a:lnTo>
                    <a:pt x="185" y="21"/>
                  </a:lnTo>
                  <a:lnTo>
                    <a:pt x="188" y="17"/>
                  </a:lnTo>
                  <a:lnTo>
                    <a:pt x="194" y="13"/>
                  </a:lnTo>
                  <a:lnTo>
                    <a:pt x="200" y="12"/>
                  </a:lnTo>
                  <a:lnTo>
                    <a:pt x="205" y="10"/>
                  </a:lnTo>
                  <a:lnTo>
                    <a:pt x="211" y="8"/>
                  </a:lnTo>
                  <a:lnTo>
                    <a:pt x="215" y="4"/>
                  </a:lnTo>
                  <a:lnTo>
                    <a:pt x="221" y="4"/>
                  </a:lnTo>
                  <a:lnTo>
                    <a:pt x="228" y="2"/>
                  </a:lnTo>
                  <a:lnTo>
                    <a:pt x="234" y="2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3" y="0"/>
                  </a:lnTo>
                  <a:lnTo>
                    <a:pt x="259" y="0"/>
                  </a:lnTo>
                  <a:lnTo>
                    <a:pt x="266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3" y="0"/>
                  </a:lnTo>
                  <a:lnTo>
                    <a:pt x="289" y="0"/>
                  </a:lnTo>
                  <a:lnTo>
                    <a:pt x="297" y="0"/>
                  </a:lnTo>
                  <a:lnTo>
                    <a:pt x="302" y="2"/>
                  </a:lnTo>
                  <a:lnTo>
                    <a:pt x="308" y="2"/>
                  </a:lnTo>
                  <a:lnTo>
                    <a:pt x="314" y="2"/>
                  </a:lnTo>
                  <a:lnTo>
                    <a:pt x="320" y="2"/>
                  </a:lnTo>
                  <a:lnTo>
                    <a:pt x="325" y="2"/>
                  </a:lnTo>
                  <a:lnTo>
                    <a:pt x="333" y="2"/>
                  </a:lnTo>
                  <a:lnTo>
                    <a:pt x="339" y="4"/>
                  </a:lnTo>
                  <a:lnTo>
                    <a:pt x="344" y="4"/>
                  </a:lnTo>
                  <a:lnTo>
                    <a:pt x="350" y="6"/>
                  </a:lnTo>
                  <a:lnTo>
                    <a:pt x="356" y="6"/>
                  </a:lnTo>
                  <a:lnTo>
                    <a:pt x="361" y="6"/>
                  </a:lnTo>
                  <a:lnTo>
                    <a:pt x="367" y="8"/>
                  </a:lnTo>
                  <a:lnTo>
                    <a:pt x="375" y="8"/>
                  </a:lnTo>
                  <a:lnTo>
                    <a:pt x="380" y="8"/>
                  </a:lnTo>
                  <a:lnTo>
                    <a:pt x="386" y="10"/>
                  </a:lnTo>
                  <a:lnTo>
                    <a:pt x="392" y="10"/>
                  </a:lnTo>
                  <a:lnTo>
                    <a:pt x="399" y="12"/>
                  </a:lnTo>
                  <a:lnTo>
                    <a:pt x="405" y="13"/>
                  </a:lnTo>
                  <a:lnTo>
                    <a:pt x="411" y="15"/>
                  </a:lnTo>
                  <a:lnTo>
                    <a:pt x="416" y="15"/>
                  </a:lnTo>
                  <a:lnTo>
                    <a:pt x="424" y="17"/>
                  </a:lnTo>
                  <a:lnTo>
                    <a:pt x="430" y="17"/>
                  </a:lnTo>
                  <a:lnTo>
                    <a:pt x="435" y="19"/>
                  </a:lnTo>
                  <a:lnTo>
                    <a:pt x="443" y="21"/>
                  </a:lnTo>
                  <a:lnTo>
                    <a:pt x="451" y="23"/>
                  </a:lnTo>
                  <a:lnTo>
                    <a:pt x="456" y="25"/>
                  </a:lnTo>
                  <a:lnTo>
                    <a:pt x="462" y="27"/>
                  </a:lnTo>
                  <a:lnTo>
                    <a:pt x="468" y="29"/>
                  </a:lnTo>
                  <a:lnTo>
                    <a:pt x="475" y="31"/>
                  </a:lnTo>
                  <a:lnTo>
                    <a:pt x="483" y="32"/>
                  </a:lnTo>
                  <a:lnTo>
                    <a:pt x="491" y="34"/>
                  </a:lnTo>
                  <a:lnTo>
                    <a:pt x="498" y="36"/>
                  </a:lnTo>
                  <a:lnTo>
                    <a:pt x="504" y="38"/>
                  </a:lnTo>
                  <a:lnTo>
                    <a:pt x="511" y="40"/>
                  </a:lnTo>
                  <a:lnTo>
                    <a:pt x="519" y="44"/>
                  </a:lnTo>
                  <a:lnTo>
                    <a:pt x="527" y="46"/>
                  </a:lnTo>
                  <a:lnTo>
                    <a:pt x="532" y="48"/>
                  </a:lnTo>
                  <a:lnTo>
                    <a:pt x="540" y="51"/>
                  </a:lnTo>
                  <a:lnTo>
                    <a:pt x="549" y="53"/>
                  </a:lnTo>
                  <a:lnTo>
                    <a:pt x="557" y="55"/>
                  </a:lnTo>
                  <a:lnTo>
                    <a:pt x="565" y="59"/>
                  </a:lnTo>
                  <a:lnTo>
                    <a:pt x="572" y="61"/>
                  </a:lnTo>
                  <a:lnTo>
                    <a:pt x="580" y="65"/>
                  </a:lnTo>
                  <a:lnTo>
                    <a:pt x="589" y="67"/>
                  </a:lnTo>
                  <a:lnTo>
                    <a:pt x="599" y="71"/>
                  </a:lnTo>
                  <a:lnTo>
                    <a:pt x="605" y="74"/>
                  </a:lnTo>
                  <a:lnTo>
                    <a:pt x="614" y="76"/>
                  </a:lnTo>
                  <a:lnTo>
                    <a:pt x="624" y="80"/>
                  </a:lnTo>
                  <a:lnTo>
                    <a:pt x="633" y="84"/>
                  </a:lnTo>
                  <a:lnTo>
                    <a:pt x="641" y="88"/>
                  </a:lnTo>
                  <a:lnTo>
                    <a:pt x="650" y="91"/>
                  </a:lnTo>
                  <a:lnTo>
                    <a:pt x="660" y="95"/>
                  </a:lnTo>
                  <a:lnTo>
                    <a:pt x="669" y="99"/>
                  </a:lnTo>
                  <a:lnTo>
                    <a:pt x="681" y="103"/>
                  </a:lnTo>
                  <a:lnTo>
                    <a:pt x="690" y="107"/>
                  </a:lnTo>
                  <a:lnTo>
                    <a:pt x="700" y="110"/>
                  </a:lnTo>
                  <a:lnTo>
                    <a:pt x="711" y="116"/>
                  </a:lnTo>
                  <a:lnTo>
                    <a:pt x="711" y="116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7" name="Freeform 29">
              <a:extLst>
                <a:ext uri="{FF2B5EF4-FFF2-40B4-BE49-F238E27FC236}">
                  <a16:creationId xmlns:a16="http://schemas.microsoft.com/office/drawing/2014/main" id="{F4CA0D22-2B48-1E43-A8AE-9070B01D7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2817"/>
              <a:ext cx="43" cy="44"/>
            </a:xfrm>
            <a:custGeom>
              <a:avLst/>
              <a:gdLst>
                <a:gd name="T0" fmla="*/ 21 w 86"/>
                <a:gd name="T1" fmla="*/ 82 h 87"/>
                <a:gd name="T2" fmla="*/ 29 w 86"/>
                <a:gd name="T3" fmla="*/ 85 h 87"/>
                <a:gd name="T4" fmla="*/ 38 w 86"/>
                <a:gd name="T5" fmla="*/ 87 h 87"/>
                <a:gd name="T6" fmla="*/ 46 w 86"/>
                <a:gd name="T7" fmla="*/ 87 h 87"/>
                <a:gd name="T8" fmla="*/ 55 w 86"/>
                <a:gd name="T9" fmla="*/ 85 h 87"/>
                <a:gd name="T10" fmla="*/ 61 w 86"/>
                <a:gd name="T11" fmla="*/ 84 h 87"/>
                <a:gd name="T12" fmla="*/ 69 w 86"/>
                <a:gd name="T13" fmla="*/ 80 h 87"/>
                <a:gd name="T14" fmla="*/ 74 w 86"/>
                <a:gd name="T15" fmla="*/ 72 h 87"/>
                <a:gd name="T16" fmla="*/ 80 w 86"/>
                <a:gd name="T17" fmla="*/ 66 h 87"/>
                <a:gd name="T18" fmla="*/ 84 w 86"/>
                <a:gd name="T19" fmla="*/ 57 h 87"/>
                <a:gd name="T20" fmla="*/ 86 w 86"/>
                <a:gd name="T21" fmla="*/ 49 h 87"/>
                <a:gd name="T22" fmla="*/ 86 w 86"/>
                <a:gd name="T23" fmla="*/ 40 h 87"/>
                <a:gd name="T24" fmla="*/ 84 w 86"/>
                <a:gd name="T25" fmla="*/ 32 h 87"/>
                <a:gd name="T26" fmla="*/ 80 w 86"/>
                <a:gd name="T27" fmla="*/ 25 h 87"/>
                <a:gd name="T28" fmla="*/ 76 w 86"/>
                <a:gd name="T29" fmla="*/ 17 h 87"/>
                <a:gd name="T30" fmla="*/ 71 w 86"/>
                <a:gd name="T31" fmla="*/ 11 h 87"/>
                <a:gd name="T32" fmla="*/ 65 w 86"/>
                <a:gd name="T33" fmla="*/ 7 h 87"/>
                <a:gd name="T34" fmla="*/ 55 w 86"/>
                <a:gd name="T35" fmla="*/ 4 h 87"/>
                <a:gd name="T36" fmla="*/ 48 w 86"/>
                <a:gd name="T37" fmla="*/ 2 h 87"/>
                <a:gd name="T38" fmla="*/ 38 w 86"/>
                <a:gd name="T39" fmla="*/ 0 h 87"/>
                <a:gd name="T40" fmla="*/ 31 w 86"/>
                <a:gd name="T41" fmla="*/ 4 h 87"/>
                <a:gd name="T42" fmla="*/ 23 w 86"/>
                <a:gd name="T43" fmla="*/ 6 h 87"/>
                <a:gd name="T44" fmla="*/ 17 w 86"/>
                <a:gd name="T45" fmla="*/ 9 h 87"/>
                <a:gd name="T46" fmla="*/ 10 w 86"/>
                <a:gd name="T47" fmla="*/ 15 h 87"/>
                <a:gd name="T48" fmla="*/ 6 w 86"/>
                <a:gd name="T49" fmla="*/ 23 h 87"/>
                <a:gd name="T50" fmla="*/ 2 w 86"/>
                <a:gd name="T51" fmla="*/ 30 h 87"/>
                <a:gd name="T52" fmla="*/ 0 w 86"/>
                <a:gd name="T53" fmla="*/ 40 h 87"/>
                <a:gd name="T54" fmla="*/ 0 w 86"/>
                <a:gd name="T55" fmla="*/ 45 h 87"/>
                <a:gd name="T56" fmla="*/ 2 w 86"/>
                <a:gd name="T57" fmla="*/ 55 h 87"/>
                <a:gd name="T58" fmla="*/ 4 w 86"/>
                <a:gd name="T59" fmla="*/ 63 h 87"/>
                <a:gd name="T60" fmla="*/ 8 w 86"/>
                <a:gd name="T61" fmla="*/ 68 h 87"/>
                <a:gd name="T62" fmla="*/ 14 w 86"/>
                <a:gd name="T63" fmla="*/ 76 h 87"/>
                <a:gd name="T64" fmla="*/ 21 w 86"/>
                <a:gd name="T65" fmla="*/ 82 h 87"/>
                <a:gd name="T66" fmla="*/ 21 w 86"/>
                <a:gd name="T67" fmla="*/ 8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7">
                  <a:moveTo>
                    <a:pt x="21" y="82"/>
                  </a:moveTo>
                  <a:lnTo>
                    <a:pt x="29" y="85"/>
                  </a:lnTo>
                  <a:lnTo>
                    <a:pt x="38" y="87"/>
                  </a:lnTo>
                  <a:lnTo>
                    <a:pt x="46" y="87"/>
                  </a:lnTo>
                  <a:lnTo>
                    <a:pt x="55" y="85"/>
                  </a:lnTo>
                  <a:lnTo>
                    <a:pt x="61" y="84"/>
                  </a:lnTo>
                  <a:lnTo>
                    <a:pt x="69" y="80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4" y="57"/>
                  </a:lnTo>
                  <a:lnTo>
                    <a:pt x="86" y="49"/>
                  </a:lnTo>
                  <a:lnTo>
                    <a:pt x="86" y="40"/>
                  </a:lnTo>
                  <a:lnTo>
                    <a:pt x="84" y="32"/>
                  </a:lnTo>
                  <a:lnTo>
                    <a:pt x="80" y="25"/>
                  </a:lnTo>
                  <a:lnTo>
                    <a:pt x="76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5" y="4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1" y="4"/>
                  </a:lnTo>
                  <a:lnTo>
                    <a:pt x="23" y="6"/>
                  </a:lnTo>
                  <a:lnTo>
                    <a:pt x="17" y="9"/>
                  </a:lnTo>
                  <a:lnTo>
                    <a:pt x="10" y="15"/>
                  </a:lnTo>
                  <a:lnTo>
                    <a:pt x="6" y="23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4" y="63"/>
                  </a:lnTo>
                  <a:lnTo>
                    <a:pt x="8" y="68"/>
                  </a:lnTo>
                  <a:lnTo>
                    <a:pt x="14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8" name="Freeform 30">
              <a:extLst>
                <a:ext uri="{FF2B5EF4-FFF2-40B4-BE49-F238E27FC236}">
                  <a16:creationId xmlns:a16="http://schemas.microsoft.com/office/drawing/2014/main" id="{1D6F4E30-7105-314C-A414-9E296BB64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941"/>
              <a:ext cx="43" cy="42"/>
            </a:xfrm>
            <a:custGeom>
              <a:avLst/>
              <a:gdLst>
                <a:gd name="T0" fmla="*/ 22 w 85"/>
                <a:gd name="T1" fmla="*/ 78 h 84"/>
                <a:gd name="T2" fmla="*/ 30 w 85"/>
                <a:gd name="T3" fmla="*/ 80 h 84"/>
                <a:gd name="T4" fmla="*/ 38 w 85"/>
                <a:gd name="T5" fmla="*/ 84 h 84"/>
                <a:gd name="T6" fmla="*/ 45 w 85"/>
                <a:gd name="T7" fmla="*/ 84 h 84"/>
                <a:gd name="T8" fmla="*/ 55 w 85"/>
                <a:gd name="T9" fmla="*/ 84 h 84"/>
                <a:gd name="T10" fmla="*/ 62 w 85"/>
                <a:gd name="T11" fmla="*/ 80 h 84"/>
                <a:gd name="T12" fmla="*/ 70 w 85"/>
                <a:gd name="T13" fmla="*/ 76 h 84"/>
                <a:gd name="T14" fmla="*/ 78 w 85"/>
                <a:gd name="T15" fmla="*/ 69 h 84"/>
                <a:gd name="T16" fmla="*/ 83 w 85"/>
                <a:gd name="T17" fmla="*/ 63 h 84"/>
                <a:gd name="T18" fmla="*/ 83 w 85"/>
                <a:gd name="T19" fmla="*/ 55 h 84"/>
                <a:gd name="T20" fmla="*/ 85 w 85"/>
                <a:gd name="T21" fmla="*/ 46 h 84"/>
                <a:gd name="T22" fmla="*/ 85 w 85"/>
                <a:gd name="T23" fmla="*/ 38 h 84"/>
                <a:gd name="T24" fmla="*/ 85 w 85"/>
                <a:gd name="T25" fmla="*/ 30 h 84"/>
                <a:gd name="T26" fmla="*/ 81 w 85"/>
                <a:gd name="T27" fmla="*/ 23 h 84"/>
                <a:gd name="T28" fmla="*/ 78 w 85"/>
                <a:gd name="T29" fmla="*/ 15 h 84"/>
                <a:gd name="T30" fmla="*/ 72 w 85"/>
                <a:gd name="T31" fmla="*/ 10 h 84"/>
                <a:gd name="T32" fmla="*/ 66 w 85"/>
                <a:gd name="T33" fmla="*/ 8 h 84"/>
                <a:gd name="T34" fmla="*/ 59 w 85"/>
                <a:gd name="T35" fmla="*/ 2 h 84"/>
                <a:gd name="T36" fmla="*/ 49 w 85"/>
                <a:gd name="T37" fmla="*/ 0 h 84"/>
                <a:gd name="T38" fmla="*/ 41 w 85"/>
                <a:gd name="T39" fmla="*/ 0 h 84"/>
                <a:gd name="T40" fmla="*/ 34 w 85"/>
                <a:gd name="T41" fmla="*/ 2 h 84"/>
                <a:gd name="T42" fmla="*/ 24 w 85"/>
                <a:gd name="T43" fmla="*/ 2 h 84"/>
                <a:gd name="T44" fmla="*/ 19 w 85"/>
                <a:gd name="T45" fmla="*/ 8 h 84"/>
                <a:gd name="T46" fmla="*/ 13 w 85"/>
                <a:gd name="T47" fmla="*/ 13 h 84"/>
                <a:gd name="T48" fmla="*/ 7 w 85"/>
                <a:gd name="T49" fmla="*/ 23 h 84"/>
                <a:gd name="T50" fmla="*/ 2 w 85"/>
                <a:gd name="T51" fmla="*/ 29 h 84"/>
                <a:gd name="T52" fmla="*/ 2 w 85"/>
                <a:gd name="T53" fmla="*/ 38 h 84"/>
                <a:gd name="T54" fmla="*/ 0 w 85"/>
                <a:gd name="T55" fmla="*/ 44 h 84"/>
                <a:gd name="T56" fmla="*/ 2 w 85"/>
                <a:gd name="T57" fmla="*/ 53 h 84"/>
                <a:gd name="T58" fmla="*/ 3 w 85"/>
                <a:gd name="T59" fmla="*/ 61 h 84"/>
                <a:gd name="T60" fmla="*/ 9 w 85"/>
                <a:gd name="T61" fmla="*/ 67 h 84"/>
                <a:gd name="T62" fmla="*/ 15 w 85"/>
                <a:gd name="T63" fmla="*/ 72 h 84"/>
                <a:gd name="T64" fmla="*/ 22 w 85"/>
                <a:gd name="T65" fmla="*/ 78 h 84"/>
                <a:gd name="T66" fmla="*/ 22 w 85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4">
                  <a:moveTo>
                    <a:pt x="22" y="78"/>
                  </a:moveTo>
                  <a:lnTo>
                    <a:pt x="30" y="80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8" y="69"/>
                  </a:lnTo>
                  <a:lnTo>
                    <a:pt x="83" y="63"/>
                  </a:lnTo>
                  <a:lnTo>
                    <a:pt x="83" y="55"/>
                  </a:lnTo>
                  <a:lnTo>
                    <a:pt x="85" y="46"/>
                  </a:lnTo>
                  <a:lnTo>
                    <a:pt x="85" y="38"/>
                  </a:lnTo>
                  <a:lnTo>
                    <a:pt x="85" y="30"/>
                  </a:lnTo>
                  <a:lnTo>
                    <a:pt x="81" y="23"/>
                  </a:lnTo>
                  <a:lnTo>
                    <a:pt x="78" y="15"/>
                  </a:lnTo>
                  <a:lnTo>
                    <a:pt x="72" y="10"/>
                  </a:lnTo>
                  <a:lnTo>
                    <a:pt x="66" y="8"/>
                  </a:lnTo>
                  <a:lnTo>
                    <a:pt x="59" y="2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7" y="23"/>
                  </a:lnTo>
                  <a:lnTo>
                    <a:pt x="2" y="29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5" y="72"/>
                  </a:lnTo>
                  <a:lnTo>
                    <a:pt x="22" y="78"/>
                  </a:lnTo>
                  <a:lnTo>
                    <a:pt x="22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9" name="Freeform 31">
              <a:extLst>
                <a:ext uri="{FF2B5EF4-FFF2-40B4-BE49-F238E27FC236}">
                  <a16:creationId xmlns:a16="http://schemas.microsoft.com/office/drawing/2014/main" id="{F4D0B284-461A-DC49-B57B-6405BDFED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" y="3075"/>
              <a:ext cx="43" cy="43"/>
            </a:xfrm>
            <a:custGeom>
              <a:avLst/>
              <a:gdLst>
                <a:gd name="T0" fmla="*/ 22 w 87"/>
                <a:gd name="T1" fmla="*/ 82 h 86"/>
                <a:gd name="T2" fmla="*/ 30 w 87"/>
                <a:gd name="T3" fmla="*/ 84 h 86"/>
                <a:gd name="T4" fmla="*/ 39 w 87"/>
                <a:gd name="T5" fmla="*/ 86 h 86"/>
                <a:gd name="T6" fmla="*/ 45 w 87"/>
                <a:gd name="T7" fmla="*/ 86 h 86"/>
                <a:gd name="T8" fmla="*/ 55 w 87"/>
                <a:gd name="T9" fmla="*/ 86 h 86"/>
                <a:gd name="T10" fmla="*/ 62 w 87"/>
                <a:gd name="T11" fmla="*/ 84 h 86"/>
                <a:gd name="T12" fmla="*/ 68 w 87"/>
                <a:gd name="T13" fmla="*/ 80 h 86"/>
                <a:gd name="T14" fmla="*/ 76 w 87"/>
                <a:gd name="T15" fmla="*/ 72 h 86"/>
                <a:gd name="T16" fmla="*/ 81 w 87"/>
                <a:gd name="T17" fmla="*/ 67 h 86"/>
                <a:gd name="T18" fmla="*/ 85 w 87"/>
                <a:gd name="T19" fmla="*/ 57 h 86"/>
                <a:gd name="T20" fmla="*/ 87 w 87"/>
                <a:gd name="T21" fmla="*/ 50 h 86"/>
                <a:gd name="T22" fmla="*/ 87 w 87"/>
                <a:gd name="T23" fmla="*/ 40 h 86"/>
                <a:gd name="T24" fmla="*/ 85 w 87"/>
                <a:gd name="T25" fmla="*/ 33 h 86"/>
                <a:gd name="T26" fmla="*/ 81 w 87"/>
                <a:gd name="T27" fmla="*/ 25 h 86"/>
                <a:gd name="T28" fmla="*/ 77 w 87"/>
                <a:gd name="T29" fmla="*/ 17 h 86"/>
                <a:gd name="T30" fmla="*/ 72 w 87"/>
                <a:gd name="T31" fmla="*/ 12 h 86"/>
                <a:gd name="T32" fmla="*/ 66 w 87"/>
                <a:gd name="T33" fmla="*/ 8 h 86"/>
                <a:gd name="T34" fmla="*/ 57 w 87"/>
                <a:gd name="T35" fmla="*/ 2 h 86"/>
                <a:gd name="T36" fmla="*/ 49 w 87"/>
                <a:gd name="T37" fmla="*/ 2 h 86"/>
                <a:gd name="T38" fmla="*/ 39 w 87"/>
                <a:gd name="T39" fmla="*/ 0 h 86"/>
                <a:gd name="T40" fmla="*/ 32 w 87"/>
                <a:gd name="T41" fmla="*/ 2 h 86"/>
                <a:gd name="T42" fmla="*/ 24 w 87"/>
                <a:gd name="T43" fmla="*/ 6 h 86"/>
                <a:gd name="T44" fmla="*/ 17 w 87"/>
                <a:gd name="T45" fmla="*/ 10 h 86"/>
                <a:gd name="T46" fmla="*/ 11 w 87"/>
                <a:gd name="T47" fmla="*/ 15 h 86"/>
                <a:gd name="T48" fmla="*/ 7 w 87"/>
                <a:gd name="T49" fmla="*/ 23 h 86"/>
                <a:gd name="T50" fmla="*/ 3 w 87"/>
                <a:gd name="T51" fmla="*/ 31 h 86"/>
                <a:gd name="T52" fmla="*/ 1 w 87"/>
                <a:gd name="T53" fmla="*/ 38 h 86"/>
                <a:gd name="T54" fmla="*/ 0 w 87"/>
                <a:gd name="T55" fmla="*/ 46 h 86"/>
                <a:gd name="T56" fmla="*/ 3 w 87"/>
                <a:gd name="T57" fmla="*/ 55 h 86"/>
                <a:gd name="T58" fmla="*/ 5 w 87"/>
                <a:gd name="T59" fmla="*/ 63 h 86"/>
                <a:gd name="T60" fmla="*/ 9 w 87"/>
                <a:gd name="T61" fmla="*/ 69 h 86"/>
                <a:gd name="T62" fmla="*/ 15 w 87"/>
                <a:gd name="T63" fmla="*/ 76 h 86"/>
                <a:gd name="T64" fmla="*/ 22 w 87"/>
                <a:gd name="T65" fmla="*/ 82 h 86"/>
                <a:gd name="T66" fmla="*/ 22 w 87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6">
                  <a:moveTo>
                    <a:pt x="22" y="82"/>
                  </a:moveTo>
                  <a:lnTo>
                    <a:pt x="30" y="84"/>
                  </a:lnTo>
                  <a:lnTo>
                    <a:pt x="39" y="86"/>
                  </a:lnTo>
                  <a:lnTo>
                    <a:pt x="45" y="86"/>
                  </a:lnTo>
                  <a:lnTo>
                    <a:pt x="55" y="86"/>
                  </a:lnTo>
                  <a:lnTo>
                    <a:pt x="62" y="84"/>
                  </a:lnTo>
                  <a:lnTo>
                    <a:pt x="68" y="80"/>
                  </a:lnTo>
                  <a:lnTo>
                    <a:pt x="76" y="72"/>
                  </a:lnTo>
                  <a:lnTo>
                    <a:pt x="81" y="67"/>
                  </a:lnTo>
                  <a:lnTo>
                    <a:pt x="85" y="57"/>
                  </a:lnTo>
                  <a:lnTo>
                    <a:pt x="87" y="50"/>
                  </a:lnTo>
                  <a:lnTo>
                    <a:pt x="87" y="40"/>
                  </a:lnTo>
                  <a:lnTo>
                    <a:pt x="85" y="33"/>
                  </a:lnTo>
                  <a:lnTo>
                    <a:pt x="81" y="25"/>
                  </a:lnTo>
                  <a:lnTo>
                    <a:pt x="77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2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4" y="6"/>
                  </a:lnTo>
                  <a:lnTo>
                    <a:pt x="17" y="10"/>
                  </a:lnTo>
                  <a:lnTo>
                    <a:pt x="11" y="15"/>
                  </a:lnTo>
                  <a:lnTo>
                    <a:pt x="7" y="23"/>
                  </a:lnTo>
                  <a:lnTo>
                    <a:pt x="3" y="31"/>
                  </a:lnTo>
                  <a:lnTo>
                    <a:pt x="1" y="38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82"/>
                  </a:lnTo>
                  <a:lnTo>
                    <a:pt x="22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0" name="Freeform 32">
              <a:extLst>
                <a:ext uri="{FF2B5EF4-FFF2-40B4-BE49-F238E27FC236}">
                  <a16:creationId xmlns:a16="http://schemas.microsoft.com/office/drawing/2014/main" id="{1EB369C2-4987-A040-A253-852437D8A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" y="2852"/>
              <a:ext cx="42" cy="41"/>
            </a:xfrm>
            <a:custGeom>
              <a:avLst/>
              <a:gdLst>
                <a:gd name="T0" fmla="*/ 20 w 83"/>
                <a:gd name="T1" fmla="*/ 78 h 84"/>
                <a:gd name="T2" fmla="*/ 28 w 83"/>
                <a:gd name="T3" fmla="*/ 82 h 84"/>
                <a:gd name="T4" fmla="*/ 36 w 83"/>
                <a:gd name="T5" fmla="*/ 84 h 84"/>
                <a:gd name="T6" fmla="*/ 43 w 83"/>
                <a:gd name="T7" fmla="*/ 84 h 84"/>
                <a:gd name="T8" fmla="*/ 53 w 83"/>
                <a:gd name="T9" fmla="*/ 84 h 84"/>
                <a:gd name="T10" fmla="*/ 58 w 83"/>
                <a:gd name="T11" fmla="*/ 80 h 84"/>
                <a:gd name="T12" fmla="*/ 66 w 83"/>
                <a:gd name="T13" fmla="*/ 76 h 84"/>
                <a:gd name="T14" fmla="*/ 74 w 83"/>
                <a:gd name="T15" fmla="*/ 71 h 84"/>
                <a:gd name="T16" fmla="*/ 79 w 83"/>
                <a:gd name="T17" fmla="*/ 63 h 84"/>
                <a:gd name="T18" fmla="*/ 81 w 83"/>
                <a:gd name="T19" fmla="*/ 55 h 84"/>
                <a:gd name="T20" fmla="*/ 83 w 83"/>
                <a:gd name="T21" fmla="*/ 48 h 84"/>
                <a:gd name="T22" fmla="*/ 83 w 83"/>
                <a:gd name="T23" fmla="*/ 38 h 84"/>
                <a:gd name="T24" fmla="*/ 83 w 83"/>
                <a:gd name="T25" fmla="*/ 31 h 84"/>
                <a:gd name="T26" fmla="*/ 81 w 83"/>
                <a:gd name="T27" fmla="*/ 23 h 84"/>
                <a:gd name="T28" fmla="*/ 76 w 83"/>
                <a:gd name="T29" fmla="*/ 17 h 84"/>
                <a:gd name="T30" fmla="*/ 70 w 83"/>
                <a:gd name="T31" fmla="*/ 12 h 84"/>
                <a:gd name="T32" fmla="*/ 64 w 83"/>
                <a:gd name="T33" fmla="*/ 8 h 84"/>
                <a:gd name="T34" fmla="*/ 55 w 83"/>
                <a:gd name="T35" fmla="*/ 2 h 84"/>
                <a:gd name="T36" fmla="*/ 47 w 83"/>
                <a:gd name="T37" fmla="*/ 0 h 84"/>
                <a:gd name="T38" fmla="*/ 38 w 83"/>
                <a:gd name="T39" fmla="*/ 0 h 84"/>
                <a:gd name="T40" fmla="*/ 30 w 83"/>
                <a:gd name="T41" fmla="*/ 2 h 84"/>
                <a:gd name="T42" fmla="*/ 22 w 83"/>
                <a:gd name="T43" fmla="*/ 4 h 84"/>
                <a:gd name="T44" fmla="*/ 15 w 83"/>
                <a:gd name="T45" fmla="*/ 8 h 84"/>
                <a:gd name="T46" fmla="*/ 9 w 83"/>
                <a:gd name="T47" fmla="*/ 16 h 84"/>
                <a:gd name="T48" fmla="*/ 3 w 83"/>
                <a:gd name="T49" fmla="*/ 23 h 84"/>
                <a:gd name="T50" fmla="*/ 1 w 83"/>
                <a:gd name="T51" fmla="*/ 31 h 84"/>
                <a:gd name="T52" fmla="*/ 0 w 83"/>
                <a:gd name="T53" fmla="*/ 36 h 84"/>
                <a:gd name="T54" fmla="*/ 0 w 83"/>
                <a:gd name="T55" fmla="*/ 46 h 84"/>
                <a:gd name="T56" fmla="*/ 1 w 83"/>
                <a:gd name="T57" fmla="*/ 54 h 84"/>
                <a:gd name="T58" fmla="*/ 3 w 83"/>
                <a:gd name="T59" fmla="*/ 61 h 84"/>
                <a:gd name="T60" fmla="*/ 7 w 83"/>
                <a:gd name="T61" fmla="*/ 67 h 84"/>
                <a:gd name="T62" fmla="*/ 13 w 83"/>
                <a:gd name="T63" fmla="*/ 73 h 84"/>
                <a:gd name="T64" fmla="*/ 20 w 83"/>
                <a:gd name="T65" fmla="*/ 78 h 84"/>
                <a:gd name="T66" fmla="*/ 20 w 83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4">
                  <a:moveTo>
                    <a:pt x="20" y="78"/>
                  </a:moveTo>
                  <a:lnTo>
                    <a:pt x="28" y="82"/>
                  </a:lnTo>
                  <a:lnTo>
                    <a:pt x="36" y="84"/>
                  </a:lnTo>
                  <a:lnTo>
                    <a:pt x="43" y="84"/>
                  </a:lnTo>
                  <a:lnTo>
                    <a:pt x="53" y="84"/>
                  </a:lnTo>
                  <a:lnTo>
                    <a:pt x="58" y="80"/>
                  </a:lnTo>
                  <a:lnTo>
                    <a:pt x="66" y="76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1" y="55"/>
                  </a:lnTo>
                  <a:lnTo>
                    <a:pt x="83" y="48"/>
                  </a:lnTo>
                  <a:lnTo>
                    <a:pt x="83" y="38"/>
                  </a:lnTo>
                  <a:lnTo>
                    <a:pt x="83" y="31"/>
                  </a:lnTo>
                  <a:lnTo>
                    <a:pt x="81" y="23"/>
                  </a:lnTo>
                  <a:lnTo>
                    <a:pt x="76" y="17"/>
                  </a:lnTo>
                  <a:lnTo>
                    <a:pt x="70" y="12"/>
                  </a:lnTo>
                  <a:lnTo>
                    <a:pt x="64" y="8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5" y="8"/>
                  </a:lnTo>
                  <a:lnTo>
                    <a:pt x="9" y="16"/>
                  </a:lnTo>
                  <a:lnTo>
                    <a:pt x="3" y="23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1" y="54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0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1" name="Freeform 33">
              <a:extLst>
                <a:ext uri="{FF2B5EF4-FFF2-40B4-BE49-F238E27FC236}">
                  <a16:creationId xmlns:a16="http://schemas.microsoft.com/office/drawing/2014/main" id="{434ABA8A-70F5-D447-B91F-EBD583E5F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2973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40 w 87"/>
                <a:gd name="T5" fmla="*/ 85 h 85"/>
                <a:gd name="T6" fmla="*/ 46 w 87"/>
                <a:gd name="T7" fmla="*/ 85 h 85"/>
                <a:gd name="T8" fmla="*/ 55 w 87"/>
                <a:gd name="T9" fmla="*/ 85 h 85"/>
                <a:gd name="T10" fmla="*/ 63 w 87"/>
                <a:gd name="T11" fmla="*/ 81 h 85"/>
                <a:gd name="T12" fmla="*/ 68 w 87"/>
                <a:gd name="T13" fmla="*/ 78 h 85"/>
                <a:gd name="T14" fmla="*/ 76 w 87"/>
                <a:gd name="T15" fmla="*/ 72 h 85"/>
                <a:gd name="T16" fmla="*/ 82 w 87"/>
                <a:gd name="T17" fmla="*/ 66 h 85"/>
                <a:gd name="T18" fmla="*/ 84 w 87"/>
                <a:gd name="T19" fmla="*/ 57 h 85"/>
                <a:gd name="T20" fmla="*/ 87 w 87"/>
                <a:gd name="T21" fmla="*/ 49 h 85"/>
                <a:gd name="T22" fmla="*/ 85 w 87"/>
                <a:gd name="T23" fmla="*/ 40 h 85"/>
                <a:gd name="T24" fmla="*/ 85 w 87"/>
                <a:gd name="T25" fmla="*/ 32 h 85"/>
                <a:gd name="T26" fmla="*/ 82 w 87"/>
                <a:gd name="T27" fmla="*/ 24 h 85"/>
                <a:gd name="T28" fmla="*/ 78 w 87"/>
                <a:gd name="T29" fmla="*/ 19 h 85"/>
                <a:gd name="T30" fmla="*/ 72 w 87"/>
                <a:gd name="T31" fmla="*/ 11 h 85"/>
                <a:gd name="T32" fmla="*/ 66 w 87"/>
                <a:gd name="T33" fmla="*/ 7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5 h 85"/>
                <a:gd name="T48" fmla="*/ 8 w 87"/>
                <a:gd name="T49" fmla="*/ 23 h 85"/>
                <a:gd name="T50" fmla="*/ 4 w 87"/>
                <a:gd name="T51" fmla="*/ 30 h 85"/>
                <a:gd name="T52" fmla="*/ 2 w 87"/>
                <a:gd name="T53" fmla="*/ 38 h 85"/>
                <a:gd name="T54" fmla="*/ 0 w 87"/>
                <a:gd name="T55" fmla="*/ 45 h 85"/>
                <a:gd name="T56" fmla="*/ 4 w 87"/>
                <a:gd name="T57" fmla="*/ 55 h 85"/>
                <a:gd name="T58" fmla="*/ 6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40" y="85"/>
                  </a:lnTo>
                  <a:lnTo>
                    <a:pt x="46" y="85"/>
                  </a:lnTo>
                  <a:lnTo>
                    <a:pt x="55" y="85"/>
                  </a:lnTo>
                  <a:lnTo>
                    <a:pt x="63" y="81"/>
                  </a:lnTo>
                  <a:lnTo>
                    <a:pt x="68" y="78"/>
                  </a:lnTo>
                  <a:lnTo>
                    <a:pt x="76" y="72"/>
                  </a:lnTo>
                  <a:lnTo>
                    <a:pt x="82" y="66"/>
                  </a:lnTo>
                  <a:lnTo>
                    <a:pt x="84" y="57"/>
                  </a:lnTo>
                  <a:lnTo>
                    <a:pt x="87" y="49"/>
                  </a:lnTo>
                  <a:lnTo>
                    <a:pt x="85" y="40"/>
                  </a:lnTo>
                  <a:lnTo>
                    <a:pt x="85" y="32"/>
                  </a:lnTo>
                  <a:lnTo>
                    <a:pt x="82" y="24"/>
                  </a:lnTo>
                  <a:lnTo>
                    <a:pt x="78" y="19"/>
                  </a:lnTo>
                  <a:lnTo>
                    <a:pt x="72" y="11"/>
                  </a:lnTo>
                  <a:lnTo>
                    <a:pt x="66" y="7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5"/>
                  </a:lnTo>
                  <a:lnTo>
                    <a:pt x="8" y="23"/>
                  </a:lnTo>
                  <a:lnTo>
                    <a:pt x="4" y="30"/>
                  </a:lnTo>
                  <a:lnTo>
                    <a:pt x="2" y="38"/>
                  </a:lnTo>
                  <a:lnTo>
                    <a:pt x="0" y="45"/>
                  </a:lnTo>
                  <a:lnTo>
                    <a:pt x="4" y="55"/>
                  </a:lnTo>
                  <a:lnTo>
                    <a:pt x="6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2" name="Freeform 34">
              <a:extLst>
                <a:ext uri="{FF2B5EF4-FFF2-40B4-BE49-F238E27FC236}">
                  <a16:creationId xmlns:a16="http://schemas.microsoft.com/office/drawing/2014/main" id="{86C98A3C-1E70-3048-8C6A-E953EB2CB7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09"/>
              <a:ext cx="42" cy="42"/>
            </a:xfrm>
            <a:custGeom>
              <a:avLst/>
              <a:gdLst>
                <a:gd name="T0" fmla="*/ 21 w 83"/>
                <a:gd name="T1" fmla="*/ 78 h 83"/>
                <a:gd name="T2" fmla="*/ 28 w 83"/>
                <a:gd name="T3" fmla="*/ 81 h 83"/>
                <a:gd name="T4" fmla="*/ 36 w 83"/>
                <a:gd name="T5" fmla="*/ 83 h 83"/>
                <a:gd name="T6" fmla="*/ 43 w 83"/>
                <a:gd name="T7" fmla="*/ 83 h 83"/>
                <a:gd name="T8" fmla="*/ 53 w 83"/>
                <a:gd name="T9" fmla="*/ 83 h 83"/>
                <a:gd name="T10" fmla="*/ 59 w 83"/>
                <a:gd name="T11" fmla="*/ 80 h 83"/>
                <a:gd name="T12" fmla="*/ 66 w 83"/>
                <a:gd name="T13" fmla="*/ 76 h 83"/>
                <a:gd name="T14" fmla="*/ 74 w 83"/>
                <a:gd name="T15" fmla="*/ 70 h 83"/>
                <a:gd name="T16" fmla="*/ 80 w 83"/>
                <a:gd name="T17" fmla="*/ 62 h 83"/>
                <a:gd name="T18" fmla="*/ 81 w 83"/>
                <a:gd name="T19" fmla="*/ 55 h 83"/>
                <a:gd name="T20" fmla="*/ 83 w 83"/>
                <a:gd name="T21" fmla="*/ 47 h 83"/>
                <a:gd name="T22" fmla="*/ 83 w 83"/>
                <a:gd name="T23" fmla="*/ 38 h 83"/>
                <a:gd name="T24" fmla="*/ 83 w 83"/>
                <a:gd name="T25" fmla="*/ 30 h 83"/>
                <a:gd name="T26" fmla="*/ 80 w 83"/>
                <a:gd name="T27" fmla="*/ 22 h 83"/>
                <a:gd name="T28" fmla="*/ 76 w 83"/>
                <a:gd name="T29" fmla="*/ 17 h 83"/>
                <a:gd name="T30" fmla="*/ 70 w 83"/>
                <a:gd name="T31" fmla="*/ 11 h 83"/>
                <a:gd name="T32" fmla="*/ 64 w 83"/>
                <a:gd name="T33" fmla="*/ 5 h 83"/>
                <a:gd name="T34" fmla="*/ 55 w 83"/>
                <a:gd name="T35" fmla="*/ 2 h 83"/>
                <a:gd name="T36" fmla="*/ 47 w 83"/>
                <a:gd name="T37" fmla="*/ 0 h 83"/>
                <a:gd name="T38" fmla="*/ 40 w 83"/>
                <a:gd name="T39" fmla="*/ 0 h 83"/>
                <a:gd name="T40" fmla="*/ 32 w 83"/>
                <a:gd name="T41" fmla="*/ 2 h 83"/>
                <a:gd name="T42" fmla="*/ 23 w 83"/>
                <a:gd name="T43" fmla="*/ 3 h 83"/>
                <a:gd name="T44" fmla="*/ 15 w 83"/>
                <a:gd name="T45" fmla="*/ 7 h 83"/>
                <a:gd name="T46" fmla="*/ 9 w 83"/>
                <a:gd name="T47" fmla="*/ 15 h 83"/>
                <a:gd name="T48" fmla="*/ 5 w 83"/>
                <a:gd name="T49" fmla="*/ 22 h 83"/>
                <a:gd name="T50" fmla="*/ 2 w 83"/>
                <a:gd name="T51" fmla="*/ 28 h 83"/>
                <a:gd name="T52" fmla="*/ 0 w 83"/>
                <a:gd name="T53" fmla="*/ 36 h 83"/>
                <a:gd name="T54" fmla="*/ 0 w 83"/>
                <a:gd name="T55" fmla="*/ 43 h 83"/>
                <a:gd name="T56" fmla="*/ 2 w 83"/>
                <a:gd name="T57" fmla="*/ 53 h 83"/>
                <a:gd name="T58" fmla="*/ 4 w 83"/>
                <a:gd name="T59" fmla="*/ 59 h 83"/>
                <a:gd name="T60" fmla="*/ 7 w 83"/>
                <a:gd name="T61" fmla="*/ 66 h 83"/>
                <a:gd name="T62" fmla="*/ 13 w 83"/>
                <a:gd name="T63" fmla="*/ 72 h 83"/>
                <a:gd name="T64" fmla="*/ 21 w 83"/>
                <a:gd name="T65" fmla="*/ 78 h 83"/>
                <a:gd name="T66" fmla="*/ 21 w 83"/>
                <a:gd name="T6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3">
                  <a:moveTo>
                    <a:pt x="21" y="78"/>
                  </a:moveTo>
                  <a:lnTo>
                    <a:pt x="28" y="81"/>
                  </a:lnTo>
                  <a:lnTo>
                    <a:pt x="36" y="83"/>
                  </a:lnTo>
                  <a:lnTo>
                    <a:pt x="43" y="83"/>
                  </a:lnTo>
                  <a:lnTo>
                    <a:pt x="53" y="83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2"/>
                  </a:lnTo>
                  <a:lnTo>
                    <a:pt x="81" y="55"/>
                  </a:lnTo>
                  <a:lnTo>
                    <a:pt x="83" y="47"/>
                  </a:lnTo>
                  <a:lnTo>
                    <a:pt x="83" y="38"/>
                  </a:lnTo>
                  <a:lnTo>
                    <a:pt x="83" y="30"/>
                  </a:lnTo>
                  <a:lnTo>
                    <a:pt x="80" y="22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3"/>
                  </a:lnTo>
                  <a:lnTo>
                    <a:pt x="15" y="7"/>
                  </a:lnTo>
                  <a:lnTo>
                    <a:pt x="9" y="15"/>
                  </a:lnTo>
                  <a:lnTo>
                    <a:pt x="5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3"/>
                  </a:lnTo>
                  <a:lnTo>
                    <a:pt x="4" y="59"/>
                  </a:lnTo>
                  <a:lnTo>
                    <a:pt x="7" y="66"/>
                  </a:lnTo>
                  <a:lnTo>
                    <a:pt x="13" y="72"/>
                  </a:lnTo>
                  <a:lnTo>
                    <a:pt x="21" y="78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3" name="Freeform 35">
              <a:extLst>
                <a:ext uri="{FF2B5EF4-FFF2-40B4-BE49-F238E27FC236}">
                  <a16:creationId xmlns:a16="http://schemas.microsoft.com/office/drawing/2014/main" id="{C33F3676-FB9D-7346-B872-D6406D515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2893"/>
              <a:ext cx="43" cy="42"/>
            </a:xfrm>
            <a:custGeom>
              <a:avLst/>
              <a:gdLst>
                <a:gd name="T0" fmla="*/ 23 w 86"/>
                <a:gd name="T1" fmla="*/ 80 h 84"/>
                <a:gd name="T2" fmla="*/ 31 w 86"/>
                <a:gd name="T3" fmla="*/ 82 h 84"/>
                <a:gd name="T4" fmla="*/ 38 w 86"/>
                <a:gd name="T5" fmla="*/ 84 h 84"/>
                <a:gd name="T6" fmla="*/ 46 w 86"/>
                <a:gd name="T7" fmla="*/ 84 h 84"/>
                <a:gd name="T8" fmla="*/ 56 w 86"/>
                <a:gd name="T9" fmla="*/ 84 h 84"/>
                <a:gd name="T10" fmla="*/ 63 w 86"/>
                <a:gd name="T11" fmla="*/ 82 h 84"/>
                <a:gd name="T12" fmla="*/ 71 w 86"/>
                <a:gd name="T13" fmla="*/ 78 h 84"/>
                <a:gd name="T14" fmla="*/ 76 w 86"/>
                <a:gd name="T15" fmla="*/ 70 h 84"/>
                <a:gd name="T16" fmla="*/ 82 w 86"/>
                <a:gd name="T17" fmla="*/ 65 h 84"/>
                <a:gd name="T18" fmla="*/ 84 w 86"/>
                <a:gd name="T19" fmla="*/ 55 h 84"/>
                <a:gd name="T20" fmla="*/ 86 w 86"/>
                <a:gd name="T21" fmla="*/ 48 h 84"/>
                <a:gd name="T22" fmla="*/ 86 w 86"/>
                <a:gd name="T23" fmla="*/ 40 h 84"/>
                <a:gd name="T24" fmla="*/ 86 w 86"/>
                <a:gd name="T25" fmla="*/ 32 h 84"/>
                <a:gd name="T26" fmla="*/ 82 w 86"/>
                <a:gd name="T27" fmla="*/ 25 h 84"/>
                <a:gd name="T28" fmla="*/ 78 w 86"/>
                <a:gd name="T29" fmla="*/ 17 h 84"/>
                <a:gd name="T30" fmla="*/ 73 w 86"/>
                <a:gd name="T31" fmla="*/ 11 h 84"/>
                <a:gd name="T32" fmla="*/ 67 w 86"/>
                <a:gd name="T33" fmla="*/ 8 h 84"/>
                <a:gd name="T34" fmla="*/ 57 w 86"/>
                <a:gd name="T35" fmla="*/ 2 h 84"/>
                <a:gd name="T36" fmla="*/ 50 w 86"/>
                <a:gd name="T37" fmla="*/ 0 h 84"/>
                <a:gd name="T38" fmla="*/ 40 w 86"/>
                <a:gd name="T39" fmla="*/ 0 h 84"/>
                <a:gd name="T40" fmla="*/ 33 w 86"/>
                <a:gd name="T41" fmla="*/ 2 h 84"/>
                <a:gd name="T42" fmla="*/ 25 w 86"/>
                <a:gd name="T43" fmla="*/ 4 h 84"/>
                <a:gd name="T44" fmla="*/ 19 w 86"/>
                <a:gd name="T45" fmla="*/ 9 h 84"/>
                <a:gd name="T46" fmla="*/ 12 w 86"/>
                <a:gd name="T47" fmla="*/ 15 h 84"/>
                <a:gd name="T48" fmla="*/ 8 w 86"/>
                <a:gd name="T49" fmla="*/ 23 h 84"/>
                <a:gd name="T50" fmla="*/ 2 w 86"/>
                <a:gd name="T51" fmla="*/ 30 h 84"/>
                <a:gd name="T52" fmla="*/ 2 w 86"/>
                <a:gd name="T53" fmla="*/ 38 h 84"/>
                <a:gd name="T54" fmla="*/ 0 w 86"/>
                <a:gd name="T55" fmla="*/ 46 h 84"/>
                <a:gd name="T56" fmla="*/ 2 w 86"/>
                <a:gd name="T57" fmla="*/ 55 h 84"/>
                <a:gd name="T58" fmla="*/ 4 w 86"/>
                <a:gd name="T59" fmla="*/ 61 h 84"/>
                <a:gd name="T60" fmla="*/ 10 w 86"/>
                <a:gd name="T61" fmla="*/ 68 h 84"/>
                <a:gd name="T62" fmla="*/ 16 w 86"/>
                <a:gd name="T63" fmla="*/ 74 h 84"/>
                <a:gd name="T64" fmla="*/ 23 w 86"/>
                <a:gd name="T65" fmla="*/ 80 h 84"/>
                <a:gd name="T66" fmla="*/ 23 w 86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4">
                  <a:moveTo>
                    <a:pt x="23" y="80"/>
                  </a:moveTo>
                  <a:lnTo>
                    <a:pt x="31" y="82"/>
                  </a:lnTo>
                  <a:lnTo>
                    <a:pt x="38" y="84"/>
                  </a:lnTo>
                  <a:lnTo>
                    <a:pt x="46" y="84"/>
                  </a:lnTo>
                  <a:lnTo>
                    <a:pt x="56" y="84"/>
                  </a:lnTo>
                  <a:lnTo>
                    <a:pt x="63" y="82"/>
                  </a:lnTo>
                  <a:lnTo>
                    <a:pt x="71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4" y="55"/>
                  </a:lnTo>
                  <a:lnTo>
                    <a:pt x="86" y="48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5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8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5" y="4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8" y="23"/>
                  </a:lnTo>
                  <a:lnTo>
                    <a:pt x="2" y="30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10" y="68"/>
                  </a:lnTo>
                  <a:lnTo>
                    <a:pt x="16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4" name="Freeform 36">
              <a:extLst>
                <a:ext uri="{FF2B5EF4-FFF2-40B4-BE49-F238E27FC236}">
                  <a16:creationId xmlns:a16="http://schemas.microsoft.com/office/drawing/2014/main" id="{7B67E14F-77C8-3A47-8249-D2845EED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" y="3016"/>
              <a:ext cx="43" cy="43"/>
            </a:xfrm>
            <a:custGeom>
              <a:avLst/>
              <a:gdLst>
                <a:gd name="T0" fmla="*/ 23 w 85"/>
                <a:gd name="T1" fmla="*/ 82 h 86"/>
                <a:gd name="T2" fmla="*/ 30 w 85"/>
                <a:gd name="T3" fmla="*/ 84 h 86"/>
                <a:gd name="T4" fmla="*/ 38 w 85"/>
                <a:gd name="T5" fmla="*/ 86 h 86"/>
                <a:gd name="T6" fmla="*/ 47 w 85"/>
                <a:gd name="T7" fmla="*/ 86 h 86"/>
                <a:gd name="T8" fmla="*/ 55 w 85"/>
                <a:gd name="T9" fmla="*/ 84 h 86"/>
                <a:gd name="T10" fmla="*/ 62 w 85"/>
                <a:gd name="T11" fmla="*/ 80 h 86"/>
                <a:gd name="T12" fmla="*/ 70 w 85"/>
                <a:gd name="T13" fmla="*/ 76 h 86"/>
                <a:gd name="T14" fmla="*/ 76 w 85"/>
                <a:gd name="T15" fmla="*/ 71 h 86"/>
                <a:gd name="T16" fmla="*/ 83 w 85"/>
                <a:gd name="T17" fmla="*/ 65 h 86"/>
                <a:gd name="T18" fmla="*/ 83 w 85"/>
                <a:gd name="T19" fmla="*/ 55 h 86"/>
                <a:gd name="T20" fmla="*/ 85 w 85"/>
                <a:gd name="T21" fmla="*/ 48 h 86"/>
                <a:gd name="T22" fmla="*/ 85 w 85"/>
                <a:gd name="T23" fmla="*/ 38 h 86"/>
                <a:gd name="T24" fmla="*/ 83 w 85"/>
                <a:gd name="T25" fmla="*/ 31 h 86"/>
                <a:gd name="T26" fmla="*/ 81 w 85"/>
                <a:gd name="T27" fmla="*/ 25 h 86"/>
                <a:gd name="T28" fmla="*/ 76 w 85"/>
                <a:gd name="T29" fmla="*/ 17 h 86"/>
                <a:gd name="T30" fmla="*/ 70 w 85"/>
                <a:gd name="T31" fmla="*/ 10 h 86"/>
                <a:gd name="T32" fmla="*/ 64 w 85"/>
                <a:gd name="T33" fmla="*/ 6 h 86"/>
                <a:gd name="T34" fmla="*/ 55 w 85"/>
                <a:gd name="T35" fmla="*/ 2 h 86"/>
                <a:gd name="T36" fmla="*/ 47 w 85"/>
                <a:gd name="T37" fmla="*/ 0 h 86"/>
                <a:gd name="T38" fmla="*/ 42 w 85"/>
                <a:gd name="T39" fmla="*/ 0 h 86"/>
                <a:gd name="T40" fmla="*/ 34 w 85"/>
                <a:gd name="T41" fmla="*/ 2 h 86"/>
                <a:gd name="T42" fmla="*/ 24 w 85"/>
                <a:gd name="T43" fmla="*/ 4 h 86"/>
                <a:gd name="T44" fmla="*/ 19 w 85"/>
                <a:gd name="T45" fmla="*/ 10 h 86"/>
                <a:gd name="T46" fmla="*/ 11 w 85"/>
                <a:gd name="T47" fmla="*/ 14 h 86"/>
                <a:gd name="T48" fmla="*/ 7 w 85"/>
                <a:gd name="T49" fmla="*/ 21 h 86"/>
                <a:gd name="T50" fmla="*/ 4 w 85"/>
                <a:gd name="T51" fmla="*/ 29 h 86"/>
                <a:gd name="T52" fmla="*/ 2 w 85"/>
                <a:gd name="T53" fmla="*/ 38 h 86"/>
                <a:gd name="T54" fmla="*/ 0 w 85"/>
                <a:gd name="T55" fmla="*/ 46 h 86"/>
                <a:gd name="T56" fmla="*/ 2 w 85"/>
                <a:gd name="T57" fmla="*/ 55 h 86"/>
                <a:gd name="T58" fmla="*/ 4 w 85"/>
                <a:gd name="T59" fmla="*/ 61 h 86"/>
                <a:gd name="T60" fmla="*/ 9 w 85"/>
                <a:gd name="T61" fmla="*/ 69 h 86"/>
                <a:gd name="T62" fmla="*/ 15 w 85"/>
                <a:gd name="T63" fmla="*/ 76 h 86"/>
                <a:gd name="T64" fmla="*/ 23 w 85"/>
                <a:gd name="T65" fmla="*/ 82 h 86"/>
                <a:gd name="T66" fmla="*/ 23 w 85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6">
                  <a:moveTo>
                    <a:pt x="23" y="82"/>
                  </a:moveTo>
                  <a:lnTo>
                    <a:pt x="30" y="84"/>
                  </a:lnTo>
                  <a:lnTo>
                    <a:pt x="38" y="86"/>
                  </a:lnTo>
                  <a:lnTo>
                    <a:pt x="47" y="86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3" y="65"/>
                  </a:lnTo>
                  <a:lnTo>
                    <a:pt x="83" y="55"/>
                  </a:lnTo>
                  <a:lnTo>
                    <a:pt x="85" y="48"/>
                  </a:lnTo>
                  <a:lnTo>
                    <a:pt x="85" y="38"/>
                  </a:lnTo>
                  <a:lnTo>
                    <a:pt x="83" y="31"/>
                  </a:lnTo>
                  <a:lnTo>
                    <a:pt x="81" y="25"/>
                  </a:lnTo>
                  <a:lnTo>
                    <a:pt x="76" y="17"/>
                  </a:lnTo>
                  <a:lnTo>
                    <a:pt x="70" y="10"/>
                  </a:lnTo>
                  <a:lnTo>
                    <a:pt x="64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4"/>
                  </a:lnTo>
                  <a:lnTo>
                    <a:pt x="7" y="21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3" y="82"/>
                  </a:lnTo>
                  <a:lnTo>
                    <a:pt x="23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5" name="Freeform 37">
              <a:extLst>
                <a:ext uri="{FF2B5EF4-FFF2-40B4-BE49-F238E27FC236}">
                  <a16:creationId xmlns:a16="http://schemas.microsoft.com/office/drawing/2014/main" id="{2ABA2E57-DFAB-3742-A81D-AE054A0C6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3151"/>
              <a:ext cx="44" cy="42"/>
            </a:xfrm>
            <a:custGeom>
              <a:avLst/>
              <a:gdLst>
                <a:gd name="T0" fmla="*/ 22 w 87"/>
                <a:gd name="T1" fmla="*/ 80 h 84"/>
                <a:gd name="T2" fmla="*/ 30 w 87"/>
                <a:gd name="T3" fmla="*/ 82 h 84"/>
                <a:gd name="T4" fmla="*/ 38 w 87"/>
                <a:gd name="T5" fmla="*/ 84 h 84"/>
                <a:gd name="T6" fmla="*/ 45 w 87"/>
                <a:gd name="T7" fmla="*/ 84 h 84"/>
                <a:gd name="T8" fmla="*/ 55 w 87"/>
                <a:gd name="T9" fmla="*/ 84 h 84"/>
                <a:gd name="T10" fmla="*/ 62 w 87"/>
                <a:gd name="T11" fmla="*/ 80 h 84"/>
                <a:gd name="T12" fmla="*/ 70 w 87"/>
                <a:gd name="T13" fmla="*/ 76 h 84"/>
                <a:gd name="T14" fmla="*/ 76 w 87"/>
                <a:gd name="T15" fmla="*/ 71 h 84"/>
                <a:gd name="T16" fmla="*/ 81 w 87"/>
                <a:gd name="T17" fmla="*/ 65 h 84"/>
                <a:gd name="T18" fmla="*/ 85 w 87"/>
                <a:gd name="T19" fmla="*/ 55 h 84"/>
                <a:gd name="T20" fmla="*/ 87 w 87"/>
                <a:gd name="T21" fmla="*/ 48 h 84"/>
                <a:gd name="T22" fmla="*/ 85 w 87"/>
                <a:gd name="T23" fmla="*/ 40 h 84"/>
                <a:gd name="T24" fmla="*/ 85 w 87"/>
                <a:gd name="T25" fmla="*/ 33 h 84"/>
                <a:gd name="T26" fmla="*/ 81 w 87"/>
                <a:gd name="T27" fmla="*/ 23 h 84"/>
                <a:gd name="T28" fmla="*/ 78 w 87"/>
                <a:gd name="T29" fmla="*/ 17 h 84"/>
                <a:gd name="T30" fmla="*/ 72 w 87"/>
                <a:gd name="T31" fmla="*/ 12 h 84"/>
                <a:gd name="T32" fmla="*/ 66 w 87"/>
                <a:gd name="T33" fmla="*/ 8 h 84"/>
                <a:gd name="T34" fmla="*/ 57 w 87"/>
                <a:gd name="T35" fmla="*/ 2 h 84"/>
                <a:gd name="T36" fmla="*/ 49 w 87"/>
                <a:gd name="T37" fmla="*/ 0 h 84"/>
                <a:gd name="T38" fmla="*/ 40 w 87"/>
                <a:gd name="T39" fmla="*/ 0 h 84"/>
                <a:gd name="T40" fmla="*/ 32 w 87"/>
                <a:gd name="T41" fmla="*/ 2 h 84"/>
                <a:gd name="T42" fmla="*/ 24 w 87"/>
                <a:gd name="T43" fmla="*/ 4 h 84"/>
                <a:gd name="T44" fmla="*/ 19 w 87"/>
                <a:gd name="T45" fmla="*/ 10 h 84"/>
                <a:gd name="T46" fmla="*/ 11 w 87"/>
                <a:gd name="T47" fmla="*/ 16 h 84"/>
                <a:gd name="T48" fmla="*/ 7 w 87"/>
                <a:gd name="T49" fmla="*/ 23 h 84"/>
                <a:gd name="T50" fmla="*/ 2 w 87"/>
                <a:gd name="T51" fmla="*/ 31 h 84"/>
                <a:gd name="T52" fmla="*/ 2 w 87"/>
                <a:gd name="T53" fmla="*/ 38 h 84"/>
                <a:gd name="T54" fmla="*/ 0 w 87"/>
                <a:gd name="T55" fmla="*/ 46 h 84"/>
                <a:gd name="T56" fmla="*/ 2 w 87"/>
                <a:gd name="T57" fmla="*/ 54 h 84"/>
                <a:gd name="T58" fmla="*/ 5 w 87"/>
                <a:gd name="T59" fmla="*/ 61 h 84"/>
                <a:gd name="T60" fmla="*/ 9 w 87"/>
                <a:gd name="T61" fmla="*/ 69 h 84"/>
                <a:gd name="T62" fmla="*/ 15 w 87"/>
                <a:gd name="T63" fmla="*/ 75 h 84"/>
                <a:gd name="T64" fmla="*/ 22 w 87"/>
                <a:gd name="T65" fmla="*/ 80 h 84"/>
                <a:gd name="T66" fmla="*/ 22 w 87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4">
                  <a:moveTo>
                    <a:pt x="22" y="80"/>
                  </a:moveTo>
                  <a:lnTo>
                    <a:pt x="30" y="82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1" y="65"/>
                  </a:lnTo>
                  <a:lnTo>
                    <a:pt x="85" y="55"/>
                  </a:lnTo>
                  <a:lnTo>
                    <a:pt x="87" y="48"/>
                  </a:lnTo>
                  <a:lnTo>
                    <a:pt x="85" y="40"/>
                  </a:lnTo>
                  <a:lnTo>
                    <a:pt x="85" y="33"/>
                  </a:lnTo>
                  <a:lnTo>
                    <a:pt x="81" y="23"/>
                  </a:lnTo>
                  <a:lnTo>
                    <a:pt x="78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6"/>
                  </a:lnTo>
                  <a:lnTo>
                    <a:pt x="7" y="23"/>
                  </a:lnTo>
                  <a:lnTo>
                    <a:pt x="2" y="31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9" y="69"/>
                  </a:lnTo>
                  <a:lnTo>
                    <a:pt x="15" y="75"/>
                  </a:lnTo>
                  <a:lnTo>
                    <a:pt x="22" y="80"/>
                  </a:lnTo>
                  <a:lnTo>
                    <a:pt x="22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6" name="Freeform 38">
              <a:extLst>
                <a:ext uri="{FF2B5EF4-FFF2-40B4-BE49-F238E27FC236}">
                  <a16:creationId xmlns:a16="http://schemas.microsoft.com/office/drawing/2014/main" id="{92528669-22C6-764C-A89E-2965858DB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" y="2927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38 w 87"/>
                <a:gd name="T5" fmla="*/ 85 h 85"/>
                <a:gd name="T6" fmla="*/ 45 w 87"/>
                <a:gd name="T7" fmla="*/ 83 h 85"/>
                <a:gd name="T8" fmla="*/ 55 w 87"/>
                <a:gd name="T9" fmla="*/ 83 h 85"/>
                <a:gd name="T10" fmla="*/ 62 w 87"/>
                <a:gd name="T11" fmla="*/ 79 h 85"/>
                <a:gd name="T12" fmla="*/ 70 w 87"/>
                <a:gd name="T13" fmla="*/ 78 h 85"/>
                <a:gd name="T14" fmla="*/ 76 w 87"/>
                <a:gd name="T15" fmla="*/ 72 h 85"/>
                <a:gd name="T16" fmla="*/ 81 w 87"/>
                <a:gd name="T17" fmla="*/ 66 h 85"/>
                <a:gd name="T18" fmla="*/ 83 w 87"/>
                <a:gd name="T19" fmla="*/ 57 h 85"/>
                <a:gd name="T20" fmla="*/ 87 w 87"/>
                <a:gd name="T21" fmla="*/ 49 h 85"/>
                <a:gd name="T22" fmla="*/ 85 w 87"/>
                <a:gd name="T23" fmla="*/ 39 h 85"/>
                <a:gd name="T24" fmla="*/ 85 w 87"/>
                <a:gd name="T25" fmla="*/ 32 h 85"/>
                <a:gd name="T26" fmla="*/ 81 w 87"/>
                <a:gd name="T27" fmla="*/ 24 h 85"/>
                <a:gd name="T28" fmla="*/ 76 w 87"/>
                <a:gd name="T29" fmla="*/ 17 h 85"/>
                <a:gd name="T30" fmla="*/ 70 w 87"/>
                <a:gd name="T31" fmla="*/ 11 h 85"/>
                <a:gd name="T32" fmla="*/ 64 w 87"/>
                <a:gd name="T33" fmla="*/ 5 h 85"/>
                <a:gd name="T34" fmla="*/ 57 w 87"/>
                <a:gd name="T35" fmla="*/ 1 h 85"/>
                <a:gd name="T36" fmla="*/ 47 w 87"/>
                <a:gd name="T37" fmla="*/ 0 h 85"/>
                <a:gd name="T38" fmla="*/ 40 w 87"/>
                <a:gd name="T39" fmla="*/ 0 h 85"/>
                <a:gd name="T40" fmla="*/ 32 w 87"/>
                <a:gd name="T41" fmla="*/ 1 h 85"/>
                <a:gd name="T42" fmla="*/ 24 w 87"/>
                <a:gd name="T43" fmla="*/ 3 h 85"/>
                <a:gd name="T44" fmla="*/ 17 w 87"/>
                <a:gd name="T45" fmla="*/ 7 h 85"/>
                <a:gd name="T46" fmla="*/ 11 w 87"/>
                <a:gd name="T47" fmla="*/ 13 h 85"/>
                <a:gd name="T48" fmla="*/ 5 w 87"/>
                <a:gd name="T49" fmla="*/ 22 h 85"/>
                <a:gd name="T50" fmla="*/ 2 w 87"/>
                <a:gd name="T51" fmla="*/ 30 h 85"/>
                <a:gd name="T52" fmla="*/ 0 w 87"/>
                <a:gd name="T53" fmla="*/ 38 h 85"/>
                <a:gd name="T54" fmla="*/ 0 w 87"/>
                <a:gd name="T55" fmla="*/ 45 h 85"/>
                <a:gd name="T56" fmla="*/ 2 w 87"/>
                <a:gd name="T57" fmla="*/ 55 h 85"/>
                <a:gd name="T58" fmla="*/ 5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38" y="85"/>
                  </a:lnTo>
                  <a:lnTo>
                    <a:pt x="45" y="83"/>
                  </a:lnTo>
                  <a:lnTo>
                    <a:pt x="55" y="83"/>
                  </a:lnTo>
                  <a:lnTo>
                    <a:pt x="62" y="79"/>
                  </a:lnTo>
                  <a:lnTo>
                    <a:pt x="70" y="78"/>
                  </a:lnTo>
                  <a:lnTo>
                    <a:pt x="76" y="72"/>
                  </a:lnTo>
                  <a:lnTo>
                    <a:pt x="81" y="66"/>
                  </a:lnTo>
                  <a:lnTo>
                    <a:pt x="83" y="57"/>
                  </a:lnTo>
                  <a:lnTo>
                    <a:pt x="87" y="49"/>
                  </a:lnTo>
                  <a:lnTo>
                    <a:pt x="85" y="39"/>
                  </a:lnTo>
                  <a:lnTo>
                    <a:pt x="85" y="32"/>
                  </a:lnTo>
                  <a:lnTo>
                    <a:pt x="81" y="24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5" y="22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7" name="Freeform 39">
              <a:extLst>
                <a:ext uri="{FF2B5EF4-FFF2-40B4-BE49-F238E27FC236}">
                  <a16:creationId xmlns:a16="http://schemas.microsoft.com/office/drawing/2014/main" id="{94B4BCA5-58D8-4648-BE2A-4B3F2091F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" y="3049"/>
              <a:ext cx="43" cy="43"/>
            </a:xfrm>
            <a:custGeom>
              <a:avLst/>
              <a:gdLst>
                <a:gd name="T0" fmla="*/ 23 w 87"/>
                <a:gd name="T1" fmla="*/ 80 h 85"/>
                <a:gd name="T2" fmla="*/ 30 w 87"/>
                <a:gd name="T3" fmla="*/ 84 h 85"/>
                <a:gd name="T4" fmla="*/ 38 w 87"/>
                <a:gd name="T5" fmla="*/ 85 h 85"/>
                <a:gd name="T6" fmla="*/ 46 w 87"/>
                <a:gd name="T7" fmla="*/ 85 h 85"/>
                <a:gd name="T8" fmla="*/ 55 w 87"/>
                <a:gd name="T9" fmla="*/ 84 h 85"/>
                <a:gd name="T10" fmla="*/ 63 w 87"/>
                <a:gd name="T11" fmla="*/ 82 h 85"/>
                <a:gd name="T12" fmla="*/ 68 w 87"/>
                <a:gd name="T13" fmla="*/ 78 h 85"/>
                <a:gd name="T14" fmla="*/ 76 w 87"/>
                <a:gd name="T15" fmla="*/ 70 h 85"/>
                <a:gd name="T16" fmla="*/ 82 w 87"/>
                <a:gd name="T17" fmla="*/ 65 h 85"/>
                <a:gd name="T18" fmla="*/ 86 w 87"/>
                <a:gd name="T19" fmla="*/ 55 h 85"/>
                <a:gd name="T20" fmla="*/ 87 w 87"/>
                <a:gd name="T21" fmla="*/ 47 h 85"/>
                <a:gd name="T22" fmla="*/ 86 w 87"/>
                <a:gd name="T23" fmla="*/ 40 h 85"/>
                <a:gd name="T24" fmla="*/ 86 w 87"/>
                <a:gd name="T25" fmla="*/ 32 h 85"/>
                <a:gd name="T26" fmla="*/ 82 w 87"/>
                <a:gd name="T27" fmla="*/ 23 h 85"/>
                <a:gd name="T28" fmla="*/ 78 w 87"/>
                <a:gd name="T29" fmla="*/ 17 h 85"/>
                <a:gd name="T30" fmla="*/ 72 w 87"/>
                <a:gd name="T31" fmla="*/ 9 h 85"/>
                <a:gd name="T32" fmla="*/ 67 w 87"/>
                <a:gd name="T33" fmla="*/ 6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3 h 85"/>
                <a:gd name="T48" fmla="*/ 8 w 87"/>
                <a:gd name="T49" fmla="*/ 21 h 85"/>
                <a:gd name="T50" fmla="*/ 2 w 87"/>
                <a:gd name="T51" fmla="*/ 28 h 85"/>
                <a:gd name="T52" fmla="*/ 2 w 87"/>
                <a:gd name="T53" fmla="*/ 36 h 85"/>
                <a:gd name="T54" fmla="*/ 0 w 87"/>
                <a:gd name="T55" fmla="*/ 44 h 85"/>
                <a:gd name="T56" fmla="*/ 2 w 87"/>
                <a:gd name="T57" fmla="*/ 53 h 85"/>
                <a:gd name="T58" fmla="*/ 6 w 87"/>
                <a:gd name="T59" fmla="*/ 59 h 85"/>
                <a:gd name="T60" fmla="*/ 10 w 87"/>
                <a:gd name="T61" fmla="*/ 66 h 85"/>
                <a:gd name="T62" fmla="*/ 15 w 87"/>
                <a:gd name="T63" fmla="*/ 74 h 85"/>
                <a:gd name="T64" fmla="*/ 23 w 87"/>
                <a:gd name="T65" fmla="*/ 80 h 85"/>
                <a:gd name="T66" fmla="*/ 23 w 87"/>
                <a:gd name="T67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0"/>
                  </a:moveTo>
                  <a:lnTo>
                    <a:pt x="30" y="84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5" y="84"/>
                  </a:lnTo>
                  <a:lnTo>
                    <a:pt x="63" y="82"/>
                  </a:lnTo>
                  <a:lnTo>
                    <a:pt x="68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6" y="55"/>
                  </a:lnTo>
                  <a:lnTo>
                    <a:pt x="87" y="47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3"/>
                  </a:lnTo>
                  <a:lnTo>
                    <a:pt x="78" y="17"/>
                  </a:lnTo>
                  <a:lnTo>
                    <a:pt x="72" y="9"/>
                  </a:lnTo>
                  <a:lnTo>
                    <a:pt x="67" y="6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8" y="21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6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8" name="Freeform 40">
              <a:extLst>
                <a:ext uri="{FF2B5EF4-FFF2-40B4-BE49-F238E27FC236}">
                  <a16:creationId xmlns:a16="http://schemas.microsoft.com/office/drawing/2014/main" id="{94AAFA58-CF85-484F-8250-F4887BC0F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3184"/>
              <a:ext cx="42" cy="43"/>
            </a:xfrm>
            <a:custGeom>
              <a:avLst/>
              <a:gdLst>
                <a:gd name="T0" fmla="*/ 21 w 83"/>
                <a:gd name="T1" fmla="*/ 82 h 85"/>
                <a:gd name="T2" fmla="*/ 28 w 83"/>
                <a:gd name="T3" fmla="*/ 84 h 85"/>
                <a:gd name="T4" fmla="*/ 36 w 83"/>
                <a:gd name="T5" fmla="*/ 85 h 85"/>
                <a:gd name="T6" fmla="*/ 44 w 83"/>
                <a:gd name="T7" fmla="*/ 84 h 85"/>
                <a:gd name="T8" fmla="*/ 53 w 83"/>
                <a:gd name="T9" fmla="*/ 84 h 85"/>
                <a:gd name="T10" fmla="*/ 59 w 83"/>
                <a:gd name="T11" fmla="*/ 80 h 85"/>
                <a:gd name="T12" fmla="*/ 66 w 83"/>
                <a:gd name="T13" fmla="*/ 76 h 85"/>
                <a:gd name="T14" fmla="*/ 74 w 83"/>
                <a:gd name="T15" fmla="*/ 70 h 85"/>
                <a:gd name="T16" fmla="*/ 80 w 83"/>
                <a:gd name="T17" fmla="*/ 65 h 85"/>
                <a:gd name="T18" fmla="*/ 82 w 83"/>
                <a:gd name="T19" fmla="*/ 57 h 85"/>
                <a:gd name="T20" fmla="*/ 83 w 83"/>
                <a:gd name="T21" fmla="*/ 47 h 85"/>
                <a:gd name="T22" fmla="*/ 83 w 83"/>
                <a:gd name="T23" fmla="*/ 40 h 85"/>
                <a:gd name="T24" fmla="*/ 83 w 83"/>
                <a:gd name="T25" fmla="*/ 32 h 85"/>
                <a:gd name="T26" fmla="*/ 82 w 83"/>
                <a:gd name="T27" fmla="*/ 25 h 85"/>
                <a:gd name="T28" fmla="*/ 76 w 83"/>
                <a:gd name="T29" fmla="*/ 17 h 85"/>
                <a:gd name="T30" fmla="*/ 70 w 83"/>
                <a:gd name="T31" fmla="*/ 11 h 85"/>
                <a:gd name="T32" fmla="*/ 63 w 83"/>
                <a:gd name="T33" fmla="*/ 6 h 85"/>
                <a:gd name="T34" fmla="*/ 55 w 83"/>
                <a:gd name="T35" fmla="*/ 2 h 85"/>
                <a:gd name="T36" fmla="*/ 47 w 83"/>
                <a:gd name="T37" fmla="*/ 0 h 85"/>
                <a:gd name="T38" fmla="*/ 40 w 83"/>
                <a:gd name="T39" fmla="*/ 0 h 85"/>
                <a:gd name="T40" fmla="*/ 32 w 83"/>
                <a:gd name="T41" fmla="*/ 2 h 85"/>
                <a:gd name="T42" fmla="*/ 23 w 83"/>
                <a:gd name="T43" fmla="*/ 4 h 85"/>
                <a:gd name="T44" fmla="*/ 15 w 83"/>
                <a:gd name="T45" fmla="*/ 8 h 85"/>
                <a:gd name="T46" fmla="*/ 9 w 83"/>
                <a:gd name="T47" fmla="*/ 13 h 85"/>
                <a:gd name="T48" fmla="*/ 4 w 83"/>
                <a:gd name="T49" fmla="*/ 23 h 85"/>
                <a:gd name="T50" fmla="*/ 2 w 83"/>
                <a:gd name="T51" fmla="*/ 28 h 85"/>
                <a:gd name="T52" fmla="*/ 0 w 83"/>
                <a:gd name="T53" fmla="*/ 38 h 85"/>
                <a:gd name="T54" fmla="*/ 0 w 83"/>
                <a:gd name="T55" fmla="*/ 46 h 85"/>
                <a:gd name="T56" fmla="*/ 2 w 83"/>
                <a:gd name="T57" fmla="*/ 55 h 85"/>
                <a:gd name="T58" fmla="*/ 4 w 83"/>
                <a:gd name="T59" fmla="*/ 61 h 85"/>
                <a:gd name="T60" fmla="*/ 7 w 83"/>
                <a:gd name="T61" fmla="*/ 68 h 85"/>
                <a:gd name="T62" fmla="*/ 13 w 83"/>
                <a:gd name="T63" fmla="*/ 76 h 85"/>
                <a:gd name="T64" fmla="*/ 21 w 83"/>
                <a:gd name="T65" fmla="*/ 82 h 85"/>
                <a:gd name="T66" fmla="*/ 21 w 83"/>
                <a:gd name="T67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5">
                  <a:moveTo>
                    <a:pt x="21" y="82"/>
                  </a:moveTo>
                  <a:lnTo>
                    <a:pt x="28" y="84"/>
                  </a:lnTo>
                  <a:lnTo>
                    <a:pt x="36" y="85"/>
                  </a:lnTo>
                  <a:lnTo>
                    <a:pt x="44" y="84"/>
                  </a:lnTo>
                  <a:lnTo>
                    <a:pt x="53" y="84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5"/>
                  </a:lnTo>
                  <a:lnTo>
                    <a:pt x="82" y="57"/>
                  </a:lnTo>
                  <a:lnTo>
                    <a:pt x="83" y="47"/>
                  </a:lnTo>
                  <a:lnTo>
                    <a:pt x="83" y="40"/>
                  </a:lnTo>
                  <a:lnTo>
                    <a:pt x="83" y="32"/>
                  </a:lnTo>
                  <a:lnTo>
                    <a:pt x="82" y="25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3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4"/>
                  </a:lnTo>
                  <a:lnTo>
                    <a:pt x="15" y="8"/>
                  </a:lnTo>
                  <a:lnTo>
                    <a:pt x="9" y="13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7" y="68"/>
                  </a:lnTo>
                  <a:lnTo>
                    <a:pt x="13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9" name="Freeform 41">
              <a:extLst>
                <a:ext uri="{FF2B5EF4-FFF2-40B4-BE49-F238E27FC236}">
                  <a16:creationId xmlns:a16="http://schemas.microsoft.com/office/drawing/2014/main" id="{864E6037-4A1C-1940-AA7B-95BC1CC29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3184"/>
              <a:ext cx="381" cy="236"/>
            </a:xfrm>
            <a:custGeom>
              <a:avLst/>
              <a:gdLst>
                <a:gd name="T0" fmla="*/ 28 w 760"/>
                <a:gd name="T1" fmla="*/ 4 h 472"/>
                <a:gd name="T2" fmla="*/ 19 w 760"/>
                <a:gd name="T3" fmla="*/ 19 h 472"/>
                <a:gd name="T4" fmla="*/ 11 w 760"/>
                <a:gd name="T5" fmla="*/ 36 h 472"/>
                <a:gd name="T6" fmla="*/ 8 w 760"/>
                <a:gd name="T7" fmla="*/ 55 h 472"/>
                <a:gd name="T8" fmla="*/ 2 w 760"/>
                <a:gd name="T9" fmla="*/ 80 h 472"/>
                <a:gd name="T10" fmla="*/ 0 w 760"/>
                <a:gd name="T11" fmla="*/ 110 h 472"/>
                <a:gd name="T12" fmla="*/ 0 w 760"/>
                <a:gd name="T13" fmla="*/ 131 h 472"/>
                <a:gd name="T14" fmla="*/ 0 w 760"/>
                <a:gd name="T15" fmla="*/ 152 h 472"/>
                <a:gd name="T16" fmla="*/ 0 w 760"/>
                <a:gd name="T17" fmla="*/ 171 h 472"/>
                <a:gd name="T18" fmla="*/ 2 w 760"/>
                <a:gd name="T19" fmla="*/ 190 h 472"/>
                <a:gd name="T20" fmla="*/ 2 w 760"/>
                <a:gd name="T21" fmla="*/ 211 h 472"/>
                <a:gd name="T22" fmla="*/ 6 w 760"/>
                <a:gd name="T23" fmla="*/ 232 h 472"/>
                <a:gd name="T24" fmla="*/ 8 w 760"/>
                <a:gd name="T25" fmla="*/ 253 h 472"/>
                <a:gd name="T26" fmla="*/ 9 w 760"/>
                <a:gd name="T27" fmla="*/ 274 h 472"/>
                <a:gd name="T28" fmla="*/ 11 w 760"/>
                <a:gd name="T29" fmla="*/ 295 h 472"/>
                <a:gd name="T30" fmla="*/ 15 w 760"/>
                <a:gd name="T31" fmla="*/ 316 h 472"/>
                <a:gd name="T32" fmla="*/ 21 w 760"/>
                <a:gd name="T33" fmla="*/ 335 h 472"/>
                <a:gd name="T34" fmla="*/ 25 w 760"/>
                <a:gd name="T35" fmla="*/ 352 h 472"/>
                <a:gd name="T36" fmla="*/ 34 w 760"/>
                <a:gd name="T37" fmla="*/ 382 h 472"/>
                <a:gd name="T38" fmla="*/ 44 w 760"/>
                <a:gd name="T39" fmla="*/ 409 h 472"/>
                <a:gd name="T40" fmla="*/ 57 w 760"/>
                <a:gd name="T41" fmla="*/ 430 h 472"/>
                <a:gd name="T42" fmla="*/ 72 w 760"/>
                <a:gd name="T43" fmla="*/ 445 h 472"/>
                <a:gd name="T44" fmla="*/ 93 w 760"/>
                <a:gd name="T45" fmla="*/ 456 h 472"/>
                <a:gd name="T46" fmla="*/ 114 w 760"/>
                <a:gd name="T47" fmla="*/ 466 h 472"/>
                <a:gd name="T48" fmla="*/ 142 w 760"/>
                <a:gd name="T49" fmla="*/ 470 h 472"/>
                <a:gd name="T50" fmla="*/ 173 w 760"/>
                <a:gd name="T51" fmla="*/ 472 h 472"/>
                <a:gd name="T52" fmla="*/ 192 w 760"/>
                <a:gd name="T53" fmla="*/ 472 h 472"/>
                <a:gd name="T54" fmla="*/ 211 w 760"/>
                <a:gd name="T55" fmla="*/ 472 h 472"/>
                <a:gd name="T56" fmla="*/ 234 w 760"/>
                <a:gd name="T57" fmla="*/ 472 h 472"/>
                <a:gd name="T58" fmla="*/ 258 w 760"/>
                <a:gd name="T59" fmla="*/ 470 h 472"/>
                <a:gd name="T60" fmla="*/ 283 w 760"/>
                <a:gd name="T61" fmla="*/ 468 h 472"/>
                <a:gd name="T62" fmla="*/ 310 w 760"/>
                <a:gd name="T63" fmla="*/ 466 h 472"/>
                <a:gd name="T64" fmla="*/ 336 w 760"/>
                <a:gd name="T65" fmla="*/ 466 h 472"/>
                <a:gd name="T66" fmla="*/ 365 w 760"/>
                <a:gd name="T67" fmla="*/ 464 h 472"/>
                <a:gd name="T68" fmla="*/ 393 w 760"/>
                <a:gd name="T69" fmla="*/ 462 h 472"/>
                <a:gd name="T70" fmla="*/ 422 w 760"/>
                <a:gd name="T71" fmla="*/ 458 h 472"/>
                <a:gd name="T72" fmla="*/ 450 w 760"/>
                <a:gd name="T73" fmla="*/ 456 h 472"/>
                <a:gd name="T74" fmla="*/ 479 w 760"/>
                <a:gd name="T75" fmla="*/ 454 h 472"/>
                <a:gd name="T76" fmla="*/ 507 w 760"/>
                <a:gd name="T77" fmla="*/ 451 h 472"/>
                <a:gd name="T78" fmla="*/ 534 w 760"/>
                <a:gd name="T79" fmla="*/ 447 h 472"/>
                <a:gd name="T80" fmla="*/ 561 w 760"/>
                <a:gd name="T81" fmla="*/ 443 h 472"/>
                <a:gd name="T82" fmla="*/ 585 w 760"/>
                <a:gd name="T83" fmla="*/ 437 h 472"/>
                <a:gd name="T84" fmla="*/ 608 w 760"/>
                <a:gd name="T85" fmla="*/ 433 h 472"/>
                <a:gd name="T86" fmla="*/ 631 w 760"/>
                <a:gd name="T87" fmla="*/ 428 h 472"/>
                <a:gd name="T88" fmla="*/ 656 w 760"/>
                <a:gd name="T89" fmla="*/ 420 h 472"/>
                <a:gd name="T90" fmla="*/ 688 w 760"/>
                <a:gd name="T91" fmla="*/ 407 h 472"/>
                <a:gd name="T92" fmla="*/ 713 w 760"/>
                <a:gd name="T93" fmla="*/ 394 h 472"/>
                <a:gd name="T94" fmla="*/ 735 w 760"/>
                <a:gd name="T95" fmla="*/ 378 h 472"/>
                <a:gd name="T96" fmla="*/ 752 w 760"/>
                <a:gd name="T97" fmla="*/ 356 h 472"/>
                <a:gd name="T98" fmla="*/ 122 w 760"/>
                <a:gd name="T99" fmla="*/ 27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0" h="472">
                  <a:moveTo>
                    <a:pt x="36" y="0"/>
                  </a:moveTo>
                  <a:lnTo>
                    <a:pt x="34" y="0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7" y="6"/>
                  </a:lnTo>
                  <a:lnTo>
                    <a:pt x="25" y="9"/>
                  </a:lnTo>
                  <a:lnTo>
                    <a:pt x="23" y="15"/>
                  </a:lnTo>
                  <a:lnTo>
                    <a:pt x="19" y="19"/>
                  </a:lnTo>
                  <a:lnTo>
                    <a:pt x="15" y="25"/>
                  </a:lnTo>
                  <a:lnTo>
                    <a:pt x="15" y="28"/>
                  </a:lnTo>
                  <a:lnTo>
                    <a:pt x="13" y="32"/>
                  </a:lnTo>
                  <a:lnTo>
                    <a:pt x="11" y="36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9" y="49"/>
                  </a:lnTo>
                  <a:lnTo>
                    <a:pt x="8" y="55"/>
                  </a:lnTo>
                  <a:lnTo>
                    <a:pt x="6" y="61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2" y="95"/>
                  </a:lnTo>
                  <a:lnTo>
                    <a:pt x="2" y="101"/>
                  </a:lnTo>
                  <a:lnTo>
                    <a:pt x="0" y="110"/>
                  </a:lnTo>
                  <a:lnTo>
                    <a:pt x="0" y="118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81"/>
                  </a:lnTo>
                  <a:lnTo>
                    <a:pt x="2" y="184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2" y="201"/>
                  </a:lnTo>
                  <a:lnTo>
                    <a:pt x="2" y="205"/>
                  </a:lnTo>
                  <a:lnTo>
                    <a:pt x="2" y="211"/>
                  </a:lnTo>
                  <a:lnTo>
                    <a:pt x="4" y="217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6" y="243"/>
                  </a:lnTo>
                  <a:lnTo>
                    <a:pt x="6" y="249"/>
                  </a:lnTo>
                  <a:lnTo>
                    <a:pt x="8" y="253"/>
                  </a:lnTo>
                  <a:lnTo>
                    <a:pt x="8" y="259"/>
                  </a:lnTo>
                  <a:lnTo>
                    <a:pt x="8" y="264"/>
                  </a:lnTo>
                  <a:lnTo>
                    <a:pt x="9" y="268"/>
                  </a:lnTo>
                  <a:lnTo>
                    <a:pt x="9" y="274"/>
                  </a:lnTo>
                  <a:lnTo>
                    <a:pt x="9" y="279"/>
                  </a:lnTo>
                  <a:lnTo>
                    <a:pt x="9" y="285"/>
                  </a:lnTo>
                  <a:lnTo>
                    <a:pt x="11" y="289"/>
                  </a:lnTo>
                  <a:lnTo>
                    <a:pt x="11" y="295"/>
                  </a:lnTo>
                  <a:lnTo>
                    <a:pt x="13" y="300"/>
                  </a:lnTo>
                  <a:lnTo>
                    <a:pt x="15" y="304"/>
                  </a:lnTo>
                  <a:lnTo>
                    <a:pt x="15" y="310"/>
                  </a:lnTo>
                  <a:lnTo>
                    <a:pt x="15" y="316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9" y="329"/>
                  </a:lnTo>
                  <a:lnTo>
                    <a:pt x="21" y="335"/>
                  </a:lnTo>
                  <a:lnTo>
                    <a:pt x="21" y="340"/>
                  </a:lnTo>
                  <a:lnTo>
                    <a:pt x="21" y="344"/>
                  </a:lnTo>
                  <a:lnTo>
                    <a:pt x="23" y="348"/>
                  </a:lnTo>
                  <a:lnTo>
                    <a:pt x="25" y="352"/>
                  </a:lnTo>
                  <a:lnTo>
                    <a:pt x="27" y="357"/>
                  </a:lnTo>
                  <a:lnTo>
                    <a:pt x="28" y="365"/>
                  </a:lnTo>
                  <a:lnTo>
                    <a:pt x="30" y="375"/>
                  </a:lnTo>
                  <a:lnTo>
                    <a:pt x="34" y="382"/>
                  </a:lnTo>
                  <a:lnTo>
                    <a:pt x="36" y="390"/>
                  </a:lnTo>
                  <a:lnTo>
                    <a:pt x="38" y="395"/>
                  </a:lnTo>
                  <a:lnTo>
                    <a:pt x="42" y="403"/>
                  </a:lnTo>
                  <a:lnTo>
                    <a:pt x="44" y="409"/>
                  </a:lnTo>
                  <a:lnTo>
                    <a:pt x="47" y="414"/>
                  </a:lnTo>
                  <a:lnTo>
                    <a:pt x="49" y="420"/>
                  </a:lnTo>
                  <a:lnTo>
                    <a:pt x="53" y="424"/>
                  </a:lnTo>
                  <a:lnTo>
                    <a:pt x="57" y="430"/>
                  </a:lnTo>
                  <a:lnTo>
                    <a:pt x="61" y="435"/>
                  </a:lnTo>
                  <a:lnTo>
                    <a:pt x="65" y="437"/>
                  </a:lnTo>
                  <a:lnTo>
                    <a:pt x="68" y="441"/>
                  </a:lnTo>
                  <a:lnTo>
                    <a:pt x="72" y="445"/>
                  </a:lnTo>
                  <a:lnTo>
                    <a:pt x="78" y="449"/>
                  </a:lnTo>
                  <a:lnTo>
                    <a:pt x="82" y="453"/>
                  </a:lnTo>
                  <a:lnTo>
                    <a:pt x="85" y="454"/>
                  </a:lnTo>
                  <a:lnTo>
                    <a:pt x="93" y="456"/>
                  </a:lnTo>
                  <a:lnTo>
                    <a:pt x="99" y="460"/>
                  </a:lnTo>
                  <a:lnTo>
                    <a:pt x="103" y="462"/>
                  </a:lnTo>
                  <a:lnTo>
                    <a:pt x="108" y="464"/>
                  </a:lnTo>
                  <a:lnTo>
                    <a:pt x="114" y="466"/>
                  </a:lnTo>
                  <a:lnTo>
                    <a:pt x="122" y="466"/>
                  </a:lnTo>
                  <a:lnTo>
                    <a:pt x="127" y="468"/>
                  </a:lnTo>
                  <a:lnTo>
                    <a:pt x="135" y="468"/>
                  </a:lnTo>
                  <a:lnTo>
                    <a:pt x="142" y="470"/>
                  </a:lnTo>
                  <a:lnTo>
                    <a:pt x="152" y="472"/>
                  </a:lnTo>
                  <a:lnTo>
                    <a:pt x="160" y="472"/>
                  </a:lnTo>
                  <a:lnTo>
                    <a:pt x="169" y="472"/>
                  </a:lnTo>
                  <a:lnTo>
                    <a:pt x="173" y="472"/>
                  </a:lnTo>
                  <a:lnTo>
                    <a:pt x="177" y="472"/>
                  </a:lnTo>
                  <a:lnTo>
                    <a:pt x="182" y="472"/>
                  </a:lnTo>
                  <a:lnTo>
                    <a:pt x="186" y="472"/>
                  </a:lnTo>
                  <a:lnTo>
                    <a:pt x="192" y="472"/>
                  </a:lnTo>
                  <a:lnTo>
                    <a:pt x="198" y="472"/>
                  </a:lnTo>
                  <a:lnTo>
                    <a:pt x="201" y="472"/>
                  </a:lnTo>
                  <a:lnTo>
                    <a:pt x="207" y="472"/>
                  </a:lnTo>
                  <a:lnTo>
                    <a:pt x="211" y="472"/>
                  </a:lnTo>
                  <a:lnTo>
                    <a:pt x="217" y="472"/>
                  </a:lnTo>
                  <a:lnTo>
                    <a:pt x="222" y="472"/>
                  </a:lnTo>
                  <a:lnTo>
                    <a:pt x="230" y="472"/>
                  </a:lnTo>
                  <a:lnTo>
                    <a:pt x="234" y="472"/>
                  </a:lnTo>
                  <a:lnTo>
                    <a:pt x="241" y="472"/>
                  </a:lnTo>
                  <a:lnTo>
                    <a:pt x="247" y="470"/>
                  </a:lnTo>
                  <a:lnTo>
                    <a:pt x="253" y="470"/>
                  </a:lnTo>
                  <a:lnTo>
                    <a:pt x="258" y="470"/>
                  </a:lnTo>
                  <a:lnTo>
                    <a:pt x="264" y="470"/>
                  </a:lnTo>
                  <a:lnTo>
                    <a:pt x="270" y="470"/>
                  </a:lnTo>
                  <a:lnTo>
                    <a:pt x="277" y="470"/>
                  </a:lnTo>
                  <a:lnTo>
                    <a:pt x="283" y="468"/>
                  </a:lnTo>
                  <a:lnTo>
                    <a:pt x="289" y="468"/>
                  </a:lnTo>
                  <a:lnTo>
                    <a:pt x="294" y="468"/>
                  </a:lnTo>
                  <a:lnTo>
                    <a:pt x="302" y="468"/>
                  </a:lnTo>
                  <a:lnTo>
                    <a:pt x="310" y="466"/>
                  </a:lnTo>
                  <a:lnTo>
                    <a:pt x="315" y="466"/>
                  </a:lnTo>
                  <a:lnTo>
                    <a:pt x="323" y="466"/>
                  </a:lnTo>
                  <a:lnTo>
                    <a:pt x="329" y="466"/>
                  </a:lnTo>
                  <a:lnTo>
                    <a:pt x="336" y="466"/>
                  </a:lnTo>
                  <a:lnTo>
                    <a:pt x="342" y="466"/>
                  </a:lnTo>
                  <a:lnTo>
                    <a:pt x="350" y="464"/>
                  </a:lnTo>
                  <a:lnTo>
                    <a:pt x="357" y="464"/>
                  </a:lnTo>
                  <a:lnTo>
                    <a:pt x="365" y="464"/>
                  </a:lnTo>
                  <a:lnTo>
                    <a:pt x="370" y="464"/>
                  </a:lnTo>
                  <a:lnTo>
                    <a:pt x="378" y="462"/>
                  </a:lnTo>
                  <a:lnTo>
                    <a:pt x="386" y="462"/>
                  </a:lnTo>
                  <a:lnTo>
                    <a:pt x="393" y="462"/>
                  </a:lnTo>
                  <a:lnTo>
                    <a:pt x="401" y="460"/>
                  </a:lnTo>
                  <a:lnTo>
                    <a:pt x="407" y="460"/>
                  </a:lnTo>
                  <a:lnTo>
                    <a:pt x="414" y="460"/>
                  </a:lnTo>
                  <a:lnTo>
                    <a:pt x="422" y="458"/>
                  </a:lnTo>
                  <a:lnTo>
                    <a:pt x="429" y="458"/>
                  </a:lnTo>
                  <a:lnTo>
                    <a:pt x="437" y="458"/>
                  </a:lnTo>
                  <a:lnTo>
                    <a:pt x="445" y="458"/>
                  </a:lnTo>
                  <a:lnTo>
                    <a:pt x="450" y="456"/>
                  </a:lnTo>
                  <a:lnTo>
                    <a:pt x="458" y="456"/>
                  </a:lnTo>
                  <a:lnTo>
                    <a:pt x="466" y="454"/>
                  </a:lnTo>
                  <a:lnTo>
                    <a:pt x="471" y="454"/>
                  </a:lnTo>
                  <a:lnTo>
                    <a:pt x="479" y="454"/>
                  </a:lnTo>
                  <a:lnTo>
                    <a:pt x="486" y="453"/>
                  </a:lnTo>
                  <a:lnTo>
                    <a:pt x="494" y="453"/>
                  </a:lnTo>
                  <a:lnTo>
                    <a:pt x="502" y="453"/>
                  </a:lnTo>
                  <a:lnTo>
                    <a:pt x="507" y="451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28" y="447"/>
                  </a:lnTo>
                  <a:lnTo>
                    <a:pt x="534" y="447"/>
                  </a:lnTo>
                  <a:lnTo>
                    <a:pt x="542" y="447"/>
                  </a:lnTo>
                  <a:lnTo>
                    <a:pt x="547" y="445"/>
                  </a:lnTo>
                  <a:lnTo>
                    <a:pt x="555" y="445"/>
                  </a:lnTo>
                  <a:lnTo>
                    <a:pt x="561" y="443"/>
                  </a:lnTo>
                  <a:lnTo>
                    <a:pt x="566" y="441"/>
                  </a:lnTo>
                  <a:lnTo>
                    <a:pt x="572" y="441"/>
                  </a:lnTo>
                  <a:lnTo>
                    <a:pt x="580" y="439"/>
                  </a:lnTo>
                  <a:lnTo>
                    <a:pt x="585" y="437"/>
                  </a:lnTo>
                  <a:lnTo>
                    <a:pt x="591" y="437"/>
                  </a:lnTo>
                  <a:lnTo>
                    <a:pt x="597" y="435"/>
                  </a:lnTo>
                  <a:lnTo>
                    <a:pt x="604" y="435"/>
                  </a:lnTo>
                  <a:lnTo>
                    <a:pt x="608" y="433"/>
                  </a:lnTo>
                  <a:lnTo>
                    <a:pt x="614" y="432"/>
                  </a:lnTo>
                  <a:lnTo>
                    <a:pt x="619" y="430"/>
                  </a:lnTo>
                  <a:lnTo>
                    <a:pt x="625" y="430"/>
                  </a:lnTo>
                  <a:lnTo>
                    <a:pt x="631" y="428"/>
                  </a:lnTo>
                  <a:lnTo>
                    <a:pt x="637" y="428"/>
                  </a:lnTo>
                  <a:lnTo>
                    <a:pt x="642" y="426"/>
                  </a:lnTo>
                  <a:lnTo>
                    <a:pt x="648" y="424"/>
                  </a:lnTo>
                  <a:lnTo>
                    <a:pt x="656" y="420"/>
                  </a:lnTo>
                  <a:lnTo>
                    <a:pt x="665" y="418"/>
                  </a:lnTo>
                  <a:lnTo>
                    <a:pt x="673" y="414"/>
                  </a:lnTo>
                  <a:lnTo>
                    <a:pt x="680" y="413"/>
                  </a:lnTo>
                  <a:lnTo>
                    <a:pt x="688" y="407"/>
                  </a:lnTo>
                  <a:lnTo>
                    <a:pt x="695" y="405"/>
                  </a:lnTo>
                  <a:lnTo>
                    <a:pt x="701" y="401"/>
                  </a:lnTo>
                  <a:lnTo>
                    <a:pt x="709" y="399"/>
                  </a:lnTo>
                  <a:lnTo>
                    <a:pt x="713" y="394"/>
                  </a:lnTo>
                  <a:lnTo>
                    <a:pt x="718" y="392"/>
                  </a:lnTo>
                  <a:lnTo>
                    <a:pt x="722" y="388"/>
                  </a:lnTo>
                  <a:lnTo>
                    <a:pt x="728" y="384"/>
                  </a:lnTo>
                  <a:lnTo>
                    <a:pt x="735" y="378"/>
                  </a:lnTo>
                  <a:lnTo>
                    <a:pt x="741" y="373"/>
                  </a:lnTo>
                  <a:lnTo>
                    <a:pt x="745" y="365"/>
                  </a:lnTo>
                  <a:lnTo>
                    <a:pt x="751" y="361"/>
                  </a:lnTo>
                  <a:lnTo>
                    <a:pt x="752" y="356"/>
                  </a:lnTo>
                  <a:lnTo>
                    <a:pt x="756" y="352"/>
                  </a:lnTo>
                  <a:lnTo>
                    <a:pt x="758" y="346"/>
                  </a:lnTo>
                  <a:lnTo>
                    <a:pt x="760" y="344"/>
                  </a:lnTo>
                  <a:lnTo>
                    <a:pt x="122" y="278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0" name="Freeform 42">
              <a:extLst>
                <a:ext uri="{FF2B5EF4-FFF2-40B4-BE49-F238E27FC236}">
                  <a16:creationId xmlns:a16="http://schemas.microsoft.com/office/drawing/2014/main" id="{8FB505DB-EF19-1A43-8543-350A55224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3144"/>
              <a:ext cx="378" cy="249"/>
            </a:xfrm>
            <a:custGeom>
              <a:avLst/>
              <a:gdLst>
                <a:gd name="T0" fmla="*/ 374 w 756"/>
                <a:gd name="T1" fmla="*/ 8 h 498"/>
                <a:gd name="T2" fmla="*/ 410 w 756"/>
                <a:gd name="T3" fmla="*/ 8 h 498"/>
                <a:gd name="T4" fmla="*/ 446 w 756"/>
                <a:gd name="T5" fmla="*/ 6 h 498"/>
                <a:gd name="T6" fmla="*/ 479 w 756"/>
                <a:gd name="T7" fmla="*/ 4 h 498"/>
                <a:gd name="T8" fmla="*/ 509 w 756"/>
                <a:gd name="T9" fmla="*/ 2 h 498"/>
                <a:gd name="T10" fmla="*/ 539 w 756"/>
                <a:gd name="T11" fmla="*/ 0 h 498"/>
                <a:gd name="T12" fmla="*/ 566 w 756"/>
                <a:gd name="T13" fmla="*/ 0 h 498"/>
                <a:gd name="T14" fmla="*/ 594 w 756"/>
                <a:gd name="T15" fmla="*/ 0 h 498"/>
                <a:gd name="T16" fmla="*/ 629 w 756"/>
                <a:gd name="T17" fmla="*/ 4 h 498"/>
                <a:gd name="T18" fmla="*/ 665 w 756"/>
                <a:gd name="T19" fmla="*/ 15 h 498"/>
                <a:gd name="T20" fmla="*/ 705 w 756"/>
                <a:gd name="T21" fmla="*/ 36 h 498"/>
                <a:gd name="T22" fmla="*/ 733 w 756"/>
                <a:gd name="T23" fmla="*/ 70 h 498"/>
                <a:gd name="T24" fmla="*/ 746 w 756"/>
                <a:gd name="T25" fmla="*/ 116 h 498"/>
                <a:gd name="T26" fmla="*/ 750 w 756"/>
                <a:gd name="T27" fmla="*/ 167 h 498"/>
                <a:gd name="T28" fmla="*/ 752 w 756"/>
                <a:gd name="T29" fmla="*/ 207 h 498"/>
                <a:gd name="T30" fmla="*/ 752 w 756"/>
                <a:gd name="T31" fmla="*/ 242 h 498"/>
                <a:gd name="T32" fmla="*/ 754 w 756"/>
                <a:gd name="T33" fmla="*/ 285 h 498"/>
                <a:gd name="T34" fmla="*/ 756 w 756"/>
                <a:gd name="T35" fmla="*/ 333 h 498"/>
                <a:gd name="T36" fmla="*/ 756 w 756"/>
                <a:gd name="T37" fmla="*/ 375 h 498"/>
                <a:gd name="T38" fmla="*/ 748 w 756"/>
                <a:gd name="T39" fmla="*/ 413 h 498"/>
                <a:gd name="T40" fmla="*/ 729 w 756"/>
                <a:gd name="T41" fmla="*/ 441 h 498"/>
                <a:gd name="T42" fmla="*/ 695 w 756"/>
                <a:gd name="T43" fmla="*/ 460 h 498"/>
                <a:gd name="T44" fmla="*/ 653 w 756"/>
                <a:gd name="T45" fmla="*/ 470 h 498"/>
                <a:gd name="T46" fmla="*/ 625 w 756"/>
                <a:gd name="T47" fmla="*/ 472 h 498"/>
                <a:gd name="T48" fmla="*/ 594 w 756"/>
                <a:gd name="T49" fmla="*/ 476 h 498"/>
                <a:gd name="T50" fmla="*/ 564 w 756"/>
                <a:gd name="T51" fmla="*/ 476 h 498"/>
                <a:gd name="T52" fmla="*/ 528 w 756"/>
                <a:gd name="T53" fmla="*/ 477 h 498"/>
                <a:gd name="T54" fmla="*/ 494 w 756"/>
                <a:gd name="T55" fmla="*/ 477 h 498"/>
                <a:gd name="T56" fmla="*/ 458 w 756"/>
                <a:gd name="T57" fmla="*/ 479 h 498"/>
                <a:gd name="T58" fmla="*/ 422 w 756"/>
                <a:gd name="T59" fmla="*/ 479 h 498"/>
                <a:gd name="T60" fmla="*/ 385 w 756"/>
                <a:gd name="T61" fmla="*/ 483 h 498"/>
                <a:gd name="T62" fmla="*/ 347 w 756"/>
                <a:gd name="T63" fmla="*/ 483 h 498"/>
                <a:gd name="T64" fmla="*/ 309 w 756"/>
                <a:gd name="T65" fmla="*/ 485 h 498"/>
                <a:gd name="T66" fmla="*/ 269 w 756"/>
                <a:gd name="T67" fmla="*/ 489 h 498"/>
                <a:gd name="T68" fmla="*/ 233 w 756"/>
                <a:gd name="T69" fmla="*/ 493 h 498"/>
                <a:gd name="T70" fmla="*/ 197 w 756"/>
                <a:gd name="T71" fmla="*/ 496 h 498"/>
                <a:gd name="T72" fmla="*/ 163 w 756"/>
                <a:gd name="T73" fmla="*/ 498 h 498"/>
                <a:gd name="T74" fmla="*/ 133 w 756"/>
                <a:gd name="T75" fmla="*/ 498 h 498"/>
                <a:gd name="T76" fmla="*/ 102 w 756"/>
                <a:gd name="T77" fmla="*/ 496 h 498"/>
                <a:gd name="T78" fmla="*/ 64 w 756"/>
                <a:gd name="T79" fmla="*/ 485 h 498"/>
                <a:gd name="T80" fmla="*/ 43 w 756"/>
                <a:gd name="T81" fmla="*/ 451 h 498"/>
                <a:gd name="T82" fmla="*/ 34 w 756"/>
                <a:gd name="T83" fmla="*/ 418 h 498"/>
                <a:gd name="T84" fmla="*/ 30 w 756"/>
                <a:gd name="T85" fmla="*/ 379 h 498"/>
                <a:gd name="T86" fmla="*/ 26 w 756"/>
                <a:gd name="T87" fmla="*/ 335 h 498"/>
                <a:gd name="T88" fmla="*/ 19 w 756"/>
                <a:gd name="T89" fmla="*/ 285 h 498"/>
                <a:gd name="T90" fmla="*/ 13 w 756"/>
                <a:gd name="T91" fmla="*/ 255 h 498"/>
                <a:gd name="T92" fmla="*/ 7 w 756"/>
                <a:gd name="T93" fmla="*/ 228 h 498"/>
                <a:gd name="T94" fmla="*/ 3 w 756"/>
                <a:gd name="T95" fmla="*/ 202 h 498"/>
                <a:gd name="T96" fmla="*/ 0 w 756"/>
                <a:gd name="T97" fmla="*/ 173 h 498"/>
                <a:gd name="T98" fmla="*/ 0 w 756"/>
                <a:gd name="T99" fmla="*/ 143 h 498"/>
                <a:gd name="T100" fmla="*/ 5 w 756"/>
                <a:gd name="T101" fmla="*/ 93 h 498"/>
                <a:gd name="T102" fmla="*/ 24 w 756"/>
                <a:gd name="T103" fmla="*/ 57 h 498"/>
                <a:gd name="T104" fmla="*/ 62 w 756"/>
                <a:gd name="T105" fmla="*/ 34 h 498"/>
                <a:gd name="T106" fmla="*/ 104 w 756"/>
                <a:gd name="T107" fmla="*/ 21 h 498"/>
                <a:gd name="T108" fmla="*/ 148 w 756"/>
                <a:gd name="T109" fmla="*/ 12 h 498"/>
                <a:gd name="T110" fmla="*/ 192 w 756"/>
                <a:gd name="T111" fmla="*/ 6 h 498"/>
                <a:gd name="T112" fmla="*/ 220 w 756"/>
                <a:gd name="T113" fmla="*/ 4 h 498"/>
                <a:gd name="T114" fmla="*/ 250 w 756"/>
                <a:gd name="T115" fmla="*/ 4 h 498"/>
                <a:gd name="T116" fmla="*/ 283 w 756"/>
                <a:gd name="T117" fmla="*/ 4 h 498"/>
                <a:gd name="T118" fmla="*/ 321 w 756"/>
                <a:gd name="T119" fmla="*/ 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6" h="498">
                  <a:moveTo>
                    <a:pt x="342" y="8"/>
                  </a:moveTo>
                  <a:lnTo>
                    <a:pt x="347" y="8"/>
                  </a:lnTo>
                  <a:lnTo>
                    <a:pt x="355" y="8"/>
                  </a:lnTo>
                  <a:lnTo>
                    <a:pt x="361" y="8"/>
                  </a:lnTo>
                  <a:lnTo>
                    <a:pt x="368" y="8"/>
                  </a:lnTo>
                  <a:lnTo>
                    <a:pt x="374" y="8"/>
                  </a:lnTo>
                  <a:lnTo>
                    <a:pt x="382" y="8"/>
                  </a:lnTo>
                  <a:lnTo>
                    <a:pt x="387" y="8"/>
                  </a:lnTo>
                  <a:lnTo>
                    <a:pt x="393" y="8"/>
                  </a:lnTo>
                  <a:lnTo>
                    <a:pt x="399" y="8"/>
                  </a:lnTo>
                  <a:lnTo>
                    <a:pt x="404" y="8"/>
                  </a:lnTo>
                  <a:lnTo>
                    <a:pt x="410" y="8"/>
                  </a:lnTo>
                  <a:lnTo>
                    <a:pt x="418" y="8"/>
                  </a:lnTo>
                  <a:lnTo>
                    <a:pt x="423" y="6"/>
                  </a:lnTo>
                  <a:lnTo>
                    <a:pt x="429" y="6"/>
                  </a:lnTo>
                  <a:lnTo>
                    <a:pt x="435" y="6"/>
                  </a:lnTo>
                  <a:lnTo>
                    <a:pt x="441" y="6"/>
                  </a:lnTo>
                  <a:lnTo>
                    <a:pt x="446" y="6"/>
                  </a:lnTo>
                  <a:lnTo>
                    <a:pt x="452" y="4"/>
                  </a:lnTo>
                  <a:lnTo>
                    <a:pt x="458" y="4"/>
                  </a:lnTo>
                  <a:lnTo>
                    <a:pt x="463" y="4"/>
                  </a:lnTo>
                  <a:lnTo>
                    <a:pt x="467" y="4"/>
                  </a:lnTo>
                  <a:lnTo>
                    <a:pt x="473" y="4"/>
                  </a:lnTo>
                  <a:lnTo>
                    <a:pt x="479" y="4"/>
                  </a:lnTo>
                  <a:lnTo>
                    <a:pt x="484" y="4"/>
                  </a:lnTo>
                  <a:lnTo>
                    <a:pt x="488" y="2"/>
                  </a:lnTo>
                  <a:lnTo>
                    <a:pt x="494" y="2"/>
                  </a:lnTo>
                  <a:lnTo>
                    <a:pt x="499" y="2"/>
                  </a:lnTo>
                  <a:lnTo>
                    <a:pt x="505" y="2"/>
                  </a:lnTo>
                  <a:lnTo>
                    <a:pt x="509" y="2"/>
                  </a:lnTo>
                  <a:lnTo>
                    <a:pt x="515" y="2"/>
                  </a:lnTo>
                  <a:lnTo>
                    <a:pt x="518" y="2"/>
                  </a:lnTo>
                  <a:lnTo>
                    <a:pt x="524" y="2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39" y="0"/>
                  </a:lnTo>
                  <a:lnTo>
                    <a:pt x="543" y="0"/>
                  </a:lnTo>
                  <a:lnTo>
                    <a:pt x="547" y="0"/>
                  </a:lnTo>
                  <a:lnTo>
                    <a:pt x="553" y="0"/>
                  </a:lnTo>
                  <a:lnTo>
                    <a:pt x="558" y="0"/>
                  </a:lnTo>
                  <a:lnTo>
                    <a:pt x="562" y="0"/>
                  </a:lnTo>
                  <a:lnTo>
                    <a:pt x="566" y="0"/>
                  </a:lnTo>
                  <a:lnTo>
                    <a:pt x="572" y="0"/>
                  </a:lnTo>
                  <a:lnTo>
                    <a:pt x="575" y="0"/>
                  </a:lnTo>
                  <a:lnTo>
                    <a:pt x="581" y="0"/>
                  </a:lnTo>
                  <a:lnTo>
                    <a:pt x="585" y="0"/>
                  </a:lnTo>
                  <a:lnTo>
                    <a:pt x="589" y="0"/>
                  </a:lnTo>
                  <a:lnTo>
                    <a:pt x="594" y="0"/>
                  </a:lnTo>
                  <a:lnTo>
                    <a:pt x="598" y="2"/>
                  </a:lnTo>
                  <a:lnTo>
                    <a:pt x="606" y="2"/>
                  </a:lnTo>
                  <a:lnTo>
                    <a:pt x="615" y="4"/>
                  </a:lnTo>
                  <a:lnTo>
                    <a:pt x="619" y="4"/>
                  </a:lnTo>
                  <a:lnTo>
                    <a:pt x="625" y="4"/>
                  </a:lnTo>
                  <a:lnTo>
                    <a:pt x="629" y="4"/>
                  </a:lnTo>
                  <a:lnTo>
                    <a:pt x="634" y="6"/>
                  </a:lnTo>
                  <a:lnTo>
                    <a:pt x="642" y="8"/>
                  </a:lnTo>
                  <a:lnTo>
                    <a:pt x="651" y="10"/>
                  </a:lnTo>
                  <a:lnTo>
                    <a:pt x="655" y="12"/>
                  </a:lnTo>
                  <a:lnTo>
                    <a:pt x="659" y="13"/>
                  </a:lnTo>
                  <a:lnTo>
                    <a:pt x="665" y="15"/>
                  </a:lnTo>
                  <a:lnTo>
                    <a:pt x="669" y="17"/>
                  </a:lnTo>
                  <a:lnTo>
                    <a:pt x="678" y="19"/>
                  </a:lnTo>
                  <a:lnTo>
                    <a:pt x="686" y="23"/>
                  </a:lnTo>
                  <a:lnTo>
                    <a:pt x="691" y="27"/>
                  </a:lnTo>
                  <a:lnTo>
                    <a:pt x="699" y="31"/>
                  </a:lnTo>
                  <a:lnTo>
                    <a:pt x="705" y="36"/>
                  </a:lnTo>
                  <a:lnTo>
                    <a:pt x="712" y="40"/>
                  </a:lnTo>
                  <a:lnTo>
                    <a:pt x="716" y="46"/>
                  </a:lnTo>
                  <a:lnTo>
                    <a:pt x="722" y="53"/>
                  </a:lnTo>
                  <a:lnTo>
                    <a:pt x="726" y="57"/>
                  </a:lnTo>
                  <a:lnTo>
                    <a:pt x="729" y="65"/>
                  </a:lnTo>
                  <a:lnTo>
                    <a:pt x="733" y="70"/>
                  </a:lnTo>
                  <a:lnTo>
                    <a:pt x="737" y="78"/>
                  </a:lnTo>
                  <a:lnTo>
                    <a:pt x="739" y="86"/>
                  </a:lnTo>
                  <a:lnTo>
                    <a:pt x="741" y="93"/>
                  </a:lnTo>
                  <a:lnTo>
                    <a:pt x="743" y="101"/>
                  </a:lnTo>
                  <a:lnTo>
                    <a:pt x="746" y="110"/>
                  </a:lnTo>
                  <a:lnTo>
                    <a:pt x="746" y="116"/>
                  </a:lnTo>
                  <a:lnTo>
                    <a:pt x="748" y="126"/>
                  </a:lnTo>
                  <a:lnTo>
                    <a:pt x="748" y="133"/>
                  </a:lnTo>
                  <a:lnTo>
                    <a:pt x="750" y="143"/>
                  </a:lnTo>
                  <a:lnTo>
                    <a:pt x="750" y="150"/>
                  </a:lnTo>
                  <a:lnTo>
                    <a:pt x="750" y="160"/>
                  </a:lnTo>
                  <a:lnTo>
                    <a:pt x="750" y="167"/>
                  </a:lnTo>
                  <a:lnTo>
                    <a:pt x="752" y="177"/>
                  </a:lnTo>
                  <a:lnTo>
                    <a:pt x="752" y="185"/>
                  </a:lnTo>
                  <a:lnTo>
                    <a:pt x="752" y="194"/>
                  </a:lnTo>
                  <a:lnTo>
                    <a:pt x="752" y="198"/>
                  </a:lnTo>
                  <a:lnTo>
                    <a:pt x="752" y="204"/>
                  </a:lnTo>
                  <a:lnTo>
                    <a:pt x="752" y="207"/>
                  </a:lnTo>
                  <a:lnTo>
                    <a:pt x="752" y="213"/>
                  </a:lnTo>
                  <a:lnTo>
                    <a:pt x="752" y="221"/>
                  </a:lnTo>
                  <a:lnTo>
                    <a:pt x="752" y="230"/>
                  </a:lnTo>
                  <a:lnTo>
                    <a:pt x="752" y="234"/>
                  </a:lnTo>
                  <a:lnTo>
                    <a:pt x="752" y="238"/>
                  </a:lnTo>
                  <a:lnTo>
                    <a:pt x="752" y="242"/>
                  </a:lnTo>
                  <a:lnTo>
                    <a:pt x="754" y="247"/>
                  </a:lnTo>
                  <a:lnTo>
                    <a:pt x="754" y="255"/>
                  </a:lnTo>
                  <a:lnTo>
                    <a:pt x="754" y="263"/>
                  </a:lnTo>
                  <a:lnTo>
                    <a:pt x="754" y="270"/>
                  </a:lnTo>
                  <a:lnTo>
                    <a:pt x="754" y="278"/>
                  </a:lnTo>
                  <a:lnTo>
                    <a:pt x="754" y="285"/>
                  </a:lnTo>
                  <a:lnTo>
                    <a:pt x="754" y="295"/>
                  </a:lnTo>
                  <a:lnTo>
                    <a:pt x="754" y="302"/>
                  </a:lnTo>
                  <a:lnTo>
                    <a:pt x="754" y="310"/>
                  </a:lnTo>
                  <a:lnTo>
                    <a:pt x="754" y="318"/>
                  </a:lnTo>
                  <a:lnTo>
                    <a:pt x="756" y="325"/>
                  </a:lnTo>
                  <a:lnTo>
                    <a:pt x="756" y="333"/>
                  </a:lnTo>
                  <a:lnTo>
                    <a:pt x="756" y="341"/>
                  </a:lnTo>
                  <a:lnTo>
                    <a:pt x="756" y="348"/>
                  </a:lnTo>
                  <a:lnTo>
                    <a:pt x="756" y="356"/>
                  </a:lnTo>
                  <a:lnTo>
                    <a:pt x="756" y="361"/>
                  </a:lnTo>
                  <a:lnTo>
                    <a:pt x="756" y="369"/>
                  </a:lnTo>
                  <a:lnTo>
                    <a:pt x="756" y="375"/>
                  </a:lnTo>
                  <a:lnTo>
                    <a:pt x="754" y="382"/>
                  </a:lnTo>
                  <a:lnTo>
                    <a:pt x="754" y="388"/>
                  </a:lnTo>
                  <a:lnTo>
                    <a:pt x="754" y="396"/>
                  </a:lnTo>
                  <a:lnTo>
                    <a:pt x="752" y="401"/>
                  </a:lnTo>
                  <a:lnTo>
                    <a:pt x="750" y="407"/>
                  </a:lnTo>
                  <a:lnTo>
                    <a:pt x="748" y="413"/>
                  </a:lnTo>
                  <a:lnTo>
                    <a:pt x="746" y="418"/>
                  </a:lnTo>
                  <a:lnTo>
                    <a:pt x="743" y="422"/>
                  </a:lnTo>
                  <a:lnTo>
                    <a:pt x="741" y="428"/>
                  </a:lnTo>
                  <a:lnTo>
                    <a:pt x="737" y="434"/>
                  </a:lnTo>
                  <a:lnTo>
                    <a:pt x="733" y="438"/>
                  </a:lnTo>
                  <a:lnTo>
                    <a:pt x="729" y="441"/>
                  </a:lnTo>
                  <a:lnTo>
                    <a:pt x="726" y="445"/>
                  </a:lnTo>
                  <a:lnTo>
                    <a:pt x="720" y="449"/>
                  </a:lnTo>
                  <a:lnTo>
                    <a:pt x="716" y="453"/>
                  </a:lnTo>
                  <a:lnTo>
                    <a:pt x="708" y="455"/>
                  </a:lnTo>
                  <a:lnTo>
                    <a:pt x="703" y="458"/>
                  </a:lnTo>
                  <a:lnTo>
                    <a:pt x="695" y="460"/>
                  </a:lnTo>
                  <a:lnTo>
                    <a:pt x="689" y="462"/>
                  </a:lnTo>
                  <a:lnTo>
                    <a:pt x="682" y="464"/>
                  </a:lnTo>
                  <a:lnTo>
                    <a:pt x="674" y="466"/>
                  </a:lnTo>
                  <a:lnTo>
                    <a:pt x="667" y="468"/>
                  </a:lnTo>
                  <a:lnTo>
                    <a:pt x="659" y="470"/>
                  </a:lnTo>
                  <a:lnTo>
                    <a:pt x="653" y="470"/>
                  </a:lnTo>
                  <a:lnTo>
                    <a:pt x="650" y="470"/>
                  </a:lnTo>
                  <a:lnTo>
                    <a:pt x="644" y="470"/>
                  </a:lnTo>
                  <a:lnTo>
                    <a:pt x="640" y="472"/>
                  </a:lnTo>
                  <a:lnTo>
                    <a:pt x="636" y="472"/>
                  </a:lnTo>
                  <a:lnTo>
                    <a:pt x="631" y="472"/>
                  </a:lnTo>
                  <a:lnTo>
                    <a:pt x="625" y="472"/>
                  </a:lnTo>
                  <a:lnTo>
                    <a:pt x="621" y="474"/>
                  </a:lnTo>
                  <a:lnTo>
                    <a:pt x="615" y="474"/>
                  </a:lnTo>
                  <a:lnTo>
                    <a:pt x="612" y="474"/>
                  </a:lnTo>
                  <a:lnTo>
                    <a:pt x="606" y="474"/>
                  </a:lnTo>
                  <a:lnTo>
                    <a:pt x="600" y="476"/>
                  </a:lnTo>
                  <a:lnTo>
                    <a:pt x="594" y="476"/>
                  </a:lnTo>
                  <a:lnTo>
                    <a:pt x="591" y="476"/>
                  </a:lnTo>
                  <a:lnTo>
                    <a:pt x="585" y="476"/>
                  </a:lnTo>
                  <a:lnTo>
                    <a:pt x="581" y="476"/>
                  </a:lnTo>
                  <a:lnTo>
                    <a:pt x="575" y="476"/>
                  </a:lnTo>
                  <a:lnTo>
                    <a:pt x="570" y="476"/>
                  </a:lnTo>
                  <a:lnTo>
                    <a:pt x="564" y="476"/>
                  </a:lnTo>
                  <a:lnTo>
                    <a:pt x="558" y="476"/>
                  </a:lnTo>
                  <a:lnTo>
                    <a:pt x="553" y="476"/>
                  </a:lnTo>
                  <a:lnTo>
                    <a:pt x="547" y="476"/>
                  </a:lnTo>
                  <a:lnTo>
                    <a:pt x="541" y="476"/>
                  </a:lnTo>
                  <a:lnTo>
                    <a:pt x="536" y="477"/>
                  </a:lnTo>
                  <a:lnTo>
                    <a:pt x="528" y="477"/>
                  </a:lnTo>
                  <a:lnTo>
                    <a:pt x="524" y="477"/>
                  </a:lnTo>
                  <a:lnTo>
                    <a:pt x="517" y="477"/>
                  </a:lnTo>
                  <a:lnTo>
                    <a:pt x="513" y="477"/>
                  </a:lnTo>
                  <a:lnTo>
                    <a:pt x="505" y="477"/>
                  </a:lnTo>
                  <a:lnTo>
                    <a:pt x="499" y="477"/>
                  </a:lnTo>
                  <a:lnTo>
                    <a:pt x="494" y="477"/>
                  </a:lnTo>
                  <a:lnTo>
                    <a:pt x="488" y="479"/>
                  </a:lnTo>
                  <a:lnTo>
                    <a:pt x="482" y="479"/>
                  </a:lnTo>
                  <a:lnTo>
                    <a:pt x="477" y="479"/>
                  </a:lnTo>
                  <a:lnTo>
                    <a:pt x="469" y="479"/>
                  </a:lnTo>
                  <a:lnTo>
                    <a:pt x="465" y="479"/>
                  </a:lnTo>
                  <a:lnTo>
                    <a:pt x="458" y="479"/>
                  </a:lnTo>
                  <a:lnTo>
                    <a:pt x="452" y="479"/>
                  </a:lnTo>
                  <a:lnTo>
                    <a:pt x="446" y="479"/>
                  </a:lnTo>
                  <a:lnTo>
                    <a:pt x="441" y="479"/>
                  </a:lnTo>
                  <a:lnTo>
                    <a:pt x="435" y="479"/>
                  </a:lnTo>
                  <a:lnTo>
                    <a:pt x="429" y="479"/>
                  </a:lnTo>
                  <a:lnTo>
                    <a:pt x="422" y="479"/>
                  </a:lnTo>
                  <a:lnTo>
                    <a:pt x="416" y="481"/>
                  </a:lnTo>
                  <a:lnTo>
                    <a:pt x="410" y="481"/>
                  </a:lnTo>
                  <a:lnTo>
                    <a:pt x="404" y="481"/>
                  </a:lnTo>
                  <a:lnTo>
                    <a:pt x="397" y="481"/>
                  </a:lnTo>
                  <a:lnTo>
                    <a:pt x="393" y="483"/>
                  </a:lnTo>
                  <a:lnTo>
                    <a:pt x="385" y="483"/>
                  </a:lnTo>
                  <a:lnTo>
                    <a:pt x="380" y="483"/>
                  </a:lnTo>
                  <a:lnTo>
                    <a:pt x="372" y="483"/>
                  </a:lnTo>
                  <a:lnTo>
                    <a:pt x="366" y="483"/>
                  </a:lnTo>
                  <a:lnTo>
                    <a:pt x="361" y="483"/>
                  </a:lnTo>
                  <a:lnTo>
                    <a:pt x="353" y="483"/>
                  </a:lnTo>
                  <a:lnTo>
                    <a:pt x="347" y="483"/>
                  </a:lnTo>
                  <a:lnTo>
                    <a:pt x="342" y="483"/>
                  </a:lnTo>
                  <a:lnTo>
                    <a:pt x="334" y="483"/>
                  </a:lnTo>
                  <a:lnTo>
                    <a:pt x="328" y="483"/>
                  </a:lnTo>
                  <a:lnTo>
                    <a:pt x="321" y="485"/>
                  </a:lnTo>
                  <a:lnTo>
                    <a:pt x="315" y="485"/>
                  </a:lnTo>
                  <a:lnTo>
                    <a:pt x="309" y="485"/>
                  </a:lnTo>
                  <a:lnTo>
                    <a:pt x="302" y="487"/>
                  </a:lnTo>
                  <a:lnTo>
                    <a:pt x="296" y="487"/>
                  </a:lnTo>
                  <a:lnTo>
                    <a:pt x="290" y="487"/>
                  </a:lnTo>
                  <a:lnTo>
                    <a:pt x="283" y="487"/>
                  </a:lnTo>
                  <a:lnTo>
                    <a:pt x="277" y="487"/>
                  </a:lnTo>
                  <a:lnTo>
                    <a:pt x="269" y="489"/>
                  </a:lnTo>
                  <a:lnTo>
                    <a:pt x="264" y="489"/>
                  </a:lnTo>
                  <a:lnTo>
                    <a:pt x="256" y="489"/>
                  </a:lnTo>
                  <a:lnTo>
                    <a:pt x="250" y="491"/>
                  </a:lnTo>
                  <a:lnTo>
                    <a:pt x="245" y="491"/>
                  </a:lnTo>
                  <a:lnTo>
                    <a:pt x="239" y="493"/>
                  </a:lnTo>
                  <a:lnTo>
                    <a:pt x="233" y="493"/>
                  </a:lnTo>
                  <a:lnTo>
                    <a:pt x="228" y="493"/>
                  </a:lnTo>
                  <a:lnTo>
                    <a:pt x="220" y="495"/>
                  </a:lnTo>
                  <a:lnTo>
                    <a:pt x="214" y="495"/>
                  </a:lnTo>
                  <a:lnTo>
                    <a:pt x="209" y="495"/>
                  </a:lnTo>
                  <a:lnTo>
                    <a:pt x="203" y="495"/>
                  </a:lnTo>
                  <a:lnTo>
                    <a:pt x="197" y="496"/>
                  </a:lnTo>
                  <a:lnTo>
                    <a:pt x="192" y="496"/>
                  </a:lnTo>
                  <a:lnTo>
                    <a:pt x="186" y="496"/>
                  </a:lnTo>
                  <a:lnTo>
                    <a:pt x="180" y="496"/>
                  </a:lnTo>
                  <a:lnTo>
                    <a:pt x="173" y="496"/>
                  </a:lnTo>
                  <a:lnTo>
                    <a:pt x="169" y="498"/>
                  </a:lnTo>
                  <a:lnTo>
                    <a:pt x="163" y="498"/>
                  </a:lnTo>
                  <a:lnTo>
                    <a:pt x="157" y="498"/>
                  </a:lnTo>
                  <a:lnTo>
                    <a:pt x="152" y="498"/>
                  </a:lnTo>
                  <a:lnTo>
                    <a:pt x="148" y="498"/>
                  </a:lnTo>
                  <a:lnTo>
                    <a:pt x="142" y="498"/>
                  </a:lnTo>
                  <a:lnTo>
                    <a:pt x="136" y="498"/>
                  </a:lnTo>
                  <a:lnTo>
                    <a:pt x="133" y="498"/>
                  </a:lnTo>
                  <a:lnTo>
                    <a:pt x="127" y="498"/>
                  </a:lnTo>
                  <a:lnTo>
                    <a:pt x="123" y="498"/>
                  </a:lnTo>
                  <a:lnTo>
                    <a:pt x="117" y="498"/>
                  </a:lnTo>
                  <a:lnTo>
                    <a:pt x="114" y="498"/>
                  </a:lnTo>
                  <a:lnTo>
                    <a:pt x="110" y="498"/>
                  </a:lnTo>
                  <a:lnTo>
                    <a:pt x="102" y="496"/>
                  </a:lnTo>
                  <a:lnTo>
                    <a:pt x="95" y="495"/>
                  </a:lnTo>
                  <a:lnTo>
                    <a:pt x="85" y="493"/>
                  </a:lnTo>
                  <a:lnTo>
                    <a:pt x="79" y="493"/>
                  </a:lnTo>
                  <a:lnTo>
                    <a:pt x="74" y="489"/>
                  </a:lnTo>
                  <a:lnTo>
                    <a:pt x="68" y="487"/>
                  </a:lnTo>
                  <a:lnTo>
                    <a:pt x="64" y="485"/>
                  </a:lnTo>
                  <a:lnTo>
                    <a:pt x="60" y="483"/>
                  </a:lnTo>
                  <a:lnTo>
                    <a:pt x="55" y="474"/>
                  </a:lnTo>
                  <a:lnTo>
                    <a:pt x="49" y="466"/>
                  </a:lnTo>
                  <a:lnTo>
                    <a:pt x="47" y="460"/>
                  </a:lnTo>
                  <a:lnTo>
                    <a:pt x="43" y="457"/>
                  </a:lnTo>
                  <a:lnTo>
                    <a:pt x="43" y="451"/>
                  </a:lnTo>
                  <a:lnTo>
                    <a:pt x="41" y="447"/>
                  </a:lnTo>
                  <a:lnTo>
                    <a:pt x="38" y="441"/>
                  </a:lnTo>
                  <a:lnTo>
                    <a:pt x="38" y="436"/>
                  </a:lnTo>
                  <a:lnTo>
                    <a:pt x="36" y="430"/>
                  </a:lnTo>
                  <a:lnTo>
                    <a:pt x="36" y="424"/>
                  </a:lnTo>
                  <a:lnTo>
                    <a:pt x="34" y="418"/>
                  </a:lnTo>
                  <a:lnTo>
                    <a:pt x="34" y="413"/>
                  </a:lnTo>
                  <a:lnTo>
                    <a:pt x="32" y="405"/>
                  </a:lnTo>
                  <a:lnTo>
                    <a:pt x="32" y="399"/>
                  </a:lnTo>
                  <a:lnTo>
                    <a:pt x="32" y="392"/>
                  </a:lnTo>
                  <a:lnTo>
                    <a:pt x="30" y="386"/>
                  </a:lnTo>
                  <a:lnTo>
                    <a:pt x="30" y="379"/>
                  </a:lnTo>
                  <a:lnTo>
                    <a:pt x="30" y="373"/>
                  </a:lnTo>
                  <a:lnTo>
                    <a:pt x="28" y="365"/>
                  </a:lnTo>
                  <a:lnTo>
                    <a:pt x="28" y="358"/>
                  </a:lnTo>
                  <a:lnTo>
                    <a:pt x="26" y="350"/>
                  </a:lnTo>
                  <a:lnTo>
                    <a:pt x="26" y="342"/>
                  </a:lnTo>
                  <a:lnTo>
                    <a:pt x="26" y="335"/>
                  </a:lnTo>
                  <a:lnTo>
                    <a:pt x="24" y="327"/>
                  </a:lnTo>
                  <a:lnTo>
                    <a:pt x="24" y="320"/>
                  </a:lnTo>
                  <a:lnTo>
                    <a:pt x="22" y="312"/>
                  </a:lnTo>
                  <a:lnTo>
                    <a:pt x="21" y="302"/>
                  </a:lnTo>
                  <a:lnTo>
                    <a:pt x="21" y="295"/>
                  </a:lnTo>
                  <a:lnTo>
                    <a:pt x="19" y="285"/>
                  </a:lnTo>
                  <a:lnTo>
                    <a:pt x="19" y="278"/>
                  </a:lnTo>
                  <a:lnTo>
                    <a:pt x="17" y="274"/>
                  </a:lnTo>
                  <a:lnTo>
                    <a:pt x="15" y="270"/>
                  </a:lnTo>
                  <a:lnTo>
                    <a:pt x="15" y="264"/>
                  </a:lnTo>
                  <a:lnTo>
                    <a:pt x="13" y="261"/>
                  </a:lnTo>
                  <a:lnTo>
                    <a:pt x="13" y="255"/>
                  </a:lnTo>
                  <a:lnTo>
                    <a:pt x="13" y="251"/>
                  </a:lnTo>
                  <a:lnTo>
                    <a:pt x="11" y="247"/>
                  </a:lnTo>
                  <a:lnTo>
                    <a:pt x="11" y="242"/>
                  </a:lnTo>
                  <a:lnTo>
                    <a:pt x="9" y="238"/>
                  </a:lnTo>
                  <a:lnTo>
                    <a:pt x="9" y="234"/>
                  </a:lnTo>
                  <a:lnTo>
                    <a:pt x="7" y="228"/>
                  </a:lnTo>
                  <a:lnTo>
                    <a:pt x="7" y="225"/>
                  </a:lnTo>
                  <a:lnTo>
                    <a:pt x="5" y="219"/>
                  </a:lnTo>
                  <a:lnTo>
                    <a:pt x="5" y="215"/>
                  </a:lnTo>
                  <a:lnTo>
                    <a:pt x="3" y="211"/>
                  </a:lnTo>
                  <a:lnTo>
                    <a:pt x="3" y="206"/>
                  </a:lnTo>
                  <a:lnTo>
                    <a:pt x="3" y="202"/>
                  </a:lnTo>
                  <a:lnTo>
                    <a:pt x="2" y="196"/>
                  </a:lnTo>
                  <a:lnTo>
                    <a:pt x="2" y="192"/>
                  </a:lnTo>
                  <a:lnTo>
                    <a:pt x="2" y="188"/>
                  </a:lnTo>
                  <a:lnTo>
                    <a:pt x="2" y="183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9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6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3" y="103"/>
                  </a:lnTo>
                  <a:lnTo>
                    <a:pt x="5" y="93"/>
                  </a:lnTo>
                  <a:lnTo>
                    <a:pt x="7" y="86"/>
                  </a:lnTo>
                  <a:lnTo>
                    <a:pt x="9" y="80"/>
                  </a:lnTo>
                  <a:lnTo>
                    <a:pt x="13" y="74"/>
                  </a:lnTo>
                  <a:lnTo>
                    <a:pt x="17" y="69"/>
                  </a:lnTo>
                  <a:lnTo>
                    <a:pt x="21" y="63"/>
                  </a:lnTo>
                  <a:lnTo>
                    <a:pt x="24" y="57"/>
                  </a:lnTo>
                  <a:lnTo>
                    <a:pt x="30" y="51"/>
                  </a:lnTo>
                  <a:lnTo>
                    <a:pt x="36" y="48"/>
                  </a:lnTo>
                  <a:lnTo>
                    <a:pt x="41" y="44"/>
                  </a:lnTo>
                  <a:lnTo>
                    <a:pt x="49" y="40"/>
                  </a:lnTo>
                  <a:lnTo>
                    <a:pt x="55" y="38"/>
                  </a:lnTo>
                  <a:lnTo>
                    <a:pt x="62" y="34"/>
                  </a:lnTo>
                  <a:lnTo>
                    <a:pt x="70" y="32"/>
                  </a:lnTo>
                  <a:lnTo>
                    <a:pt x="76" y="31"/>
                  </a:lnTo>
                  <a:lnTo>
                    <a:pt x="83" y="27"/>
                  </a:lnTo>
                  <a:lnTo>
                    <a:pt x="91" y="25"/>
                  </a:lnTo>
                  <a:lnTo>
                    <a:pt x="97" y="23"/>
                  </a:lnTo>
                  <a:lnTo>
                    <a:pt x="104" y="21"/>
                  </a:lnTo>
                  <a:lnTo>
                    <a:pt x="112" y="21"/>
                  </a:lnTo>
                  <a:lnTo>
                    <a:pt x="119" y="17"/>
                  </a:lnTo>
                  <a:lnTo>
                    <a:pt x="125" y="15"/>
                  </a:lnTo>
                  <a:lnTo>
                    <a:pt x="133" y="15"/>
                  </a:lnTo>
                  <a:lnTo>
                    <a:pt x="140" y="13"/>
                  </a:lnTo>
                  <a:lnTo>
                    <a:pt x="148" y="12"/>
                  </a:lnTo>
                  <a:lnTo>
                    <a:pt x="155" y="12"/>
                  </a:lnTo>
                  <a:lnTo>
                    <a:pt x="163" y="10"/>
                  </a:lnTo>
                  <a:lnTo>
                    <a:pt x="173" y="10"/>
                  </a:lnTo>
                  <a:lnTo>
                    <a:pt x="180" y="8"/>
                  </a:lnTo>
                  <a:lnTo>
                    <a:pt x="188" y="8"/>
                  </a:lnTo>
                  <a:lnTo>
                    <a:pt x="192" y="6"/>
                  </a:lnTo>
                  <a:lnTo>
                    <a:pt x="197" y="6"/>
                  </a:lnTo>
                  <a:lnTo>
                    <a:pt x="201" y="6"/>
                  </a:lnTo>
                  <a:lnTo>
                    <a:pt x="207" y="6"/>
                  </a:lnTo>
                  <a:lnTo>
                    <a:pt x="211" y="6"/>
                  </a:lnTo>
                  <a:lnTo>
                    <a:pt x="21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0" y="4"/>
                  </a:lnTo>
                  <a:lnTo>
                    <a:pt x="235" y="4"/>
                  </a:lnTo>
                  <a:lnTo>
                    <a:pt x="239" y="4"/>
                  </a:lnTo>
                  <a:lnTo>
                    <a:pt x="245" y="4"/>
                  </a:lnTo>
                  <a:lnTo>
                    <a:pt x="250" y="4"/>
                  </a:lnTo>
                  <a:lnTo>
                    <a:pt x="256" y="4"/>
                  </a:lnTo>
                  <a:lnTo>
                    <a:pt x="262" y="4"/>
                  </a:lnTo>
                  <a:lnTo>
                    <a:pt x="268" y="4"/>
                  </a:lnTo>
                  <a:lnTo>
                    <a:pt x="271" y="4"/>
                  </a:lnTo>
                  <a:lnTo>
                    <a:pt x="277" y="4"/>
                  </a:lnTo>
                  <a:lnTo>
                    <a:pt x="283" y="4"/>
                  </a:lnTo>
                  <a:lnTo>
                    <a:pt x="290" y="4"/>
                  </a:lnTo>
                  <a:lnTo>
                    <a:pt x="296" y="4"/>
                  </a:lnTo>
                  <a:lnTo>
                    <a:pt x="302" y="4"/>
                  </a:lnTo>
                  <a:lnTo>
                    <a:pt x="307" y="4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8" y="6"/>
                  </a:lnTo>
                  <a:lnTo>
                    <a:pt x="334" y="6"/>
                  </a:lnTo>
                  <a:lnTo>
                    <a:pt x="342" y="8"/>
                  </a:lnTo>
                  <a:lnTo>
                    <a:pt x="342" y="8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1" name="Freeform 43">
              <a:extLst>
                <a:ext uri="{FF2B5EF4-FFF2-40B4-BE49-F238E27FC236}">
                  <a16:creationId xmlns:a16="http://schemas.microsoft.com/office/drawing/2014/main" id="{92D8E77D-EE27-AA48-8B71-DB7442955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87"/>
              <a:ext cx="26" cy="26"/>
            </a:xfrm>
            <a:custGeom>
              <a:avLst/>
              <a:gdLst>
                <a:gd name="T0" fmla="*/ 23 w 54"/>
                <a:gd name="T1" fmla="*/ 51 h 51"/>
                <a:gd name="T2" fmla="*/ 29 w 54"/>
                <a:gd name="T3" fmla="*/ 51 h 51"/>
                <a:gd name="T4" fmla="*/ 35 w 54"/>
                <a:gd name="T5" fmla="*/ 51 h 51"/>
                <a:gd name="T6" fmla="*/ 38 w 54"/>
                <a:gd name="T7" fmla="*/ 47 h 51"/>
                <a:gd name="T8" fmla="*/ 42 w 54"/>
                <a:gd name="T9" fmla="*/ 47 h 51"/>
                <a:gd name="T10" fmla="*/ 50 w 54"/>
                <a:gd name="T11" fmla="*/ 40 h 51"/>
                <a:gd name="T12" fmla="*/ 54 w 54"/>
                <a:gd name="T13" fmla="*/ 32 h 51"/>
                <a:gd name="T14" fmla="*/ 54 w 54"/>
                <a:gd name="T15" fmla="*/ 24 h 51"/>
                <a:gd name="T16" fmla="*/ 54 w 54"/>
                <a:gd name="T17" fmla="*/ 21 h 51"/>
                <a:gd name="T18" fmla="*/ 52 w 54"/>
                <a:gd name="T19" fmla="*/ 15 h 51"/>
                <a:gd name="T20" fmla="*/ 50 w 54"/>
                <a:gd name="T21" fmla="*/ 11 h 51"/>
                <a:gd name="T22" fmla="*/ 46 w 54"/>
                <a:gd name="T23" fmla="*/ 5 h 51"/>
                <a:gd name="T24" fmla="*/ 42 w 54"/>
                <a:gd name="T25" fmla="*/ 3 h 51"/>
                <a:gd name="T26" fmla="*/ 37 w 54"/>
                <a:gd name="T27" fmla="*/ 2 h 51"/>
                <a:gd name="T28" fmla="*/ 33 w 54"/>
                <a:gd name="T29" fmla="*/ 0 h 51"/>
                <a:gd name="T30" fmla="*/ 27 w 54"/>
                <a:gd name="T31" fmla="*/ 0 h 51"/>
                <a:gd name="T32" fmla="*/ 23 w 54"/>
                <a:gd name="T33" fmla="*/ 0 h 51"/>
                <a:gd name="T34" fmla="*/ 18 w 54"/>
                <a:gd name="T35" fmla="*/ 2 h 51"/>
                <a:gd name="T36" fmla="*/ 12 w 54"/>
                <a:gd name="T37" fmla="*/ 3 h 51"/>
                <a:gd name="T38" fmla="*/ 8 w 54"/>
                <a:gd name="T39" fmla="*/ 5 h 51"/>
                <a:gd name="T40" fmla="*/ 6 w 54"/>
                <a:gd name="T41" fmla="*/ 11 h 51"/>
                <a:gd name="T42" fmla="*/ 2 w 54"/>
                <a:gd name="T43" fmla="*/ 17 h 51"/>
                <a:gd name="T44" fmla="*/ 0 w 54"/>
                <a:gd name="T45" fmla="*/ 22 h 51"/>
                <a:gd name="T46" fmla="*/ 0 w 54"/>
                <a:gd name="T47" fmla="*/ 26 h 51"/>
                <a:gd name="T48" fmla="*/ 2 w 54"/>
                <a:gd name="T49" fmla="*/ 32 h 51"/>
                <a:gd name="T50" fmla="*/ 4 w 54"/>
                <a:gd name="T51" fmla="*/ 36 h 51"/>
                <a:gd name="T52" fmla="*/ 6 w 54"/>
                <a:gd name="T53" fmla="*/ 40 h 51"/>
                <a:gd name="T54" fmla="*/ 10 w 54"/>
                <a:gd name="T55" fmla="*/ 43 h 51"/>
                <a:gd name="T56" fmla="*/ 14 w 54"/>
                <a:gd name="T57" fmla="*/ 47 h 51"/>
                <a:gd name="T58" fmla="*/ 18 w 54"/>
                <a:gd name="T59" fmla="*/ 49 h 51"/>
                <a:gd name="T60" fmla="*/ 23 w 54"/>
                <a:gd name="T61" fmla="*/ 51 h 51"/>
                <a:gd name="T62" fmla="*/ 23 w 54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1">
                  <a:moveTo>
                    <a:pt x="23" y="51"/>
                  </a:moveTo>
                  <a:lnTo>
                    <a:pt x="29" y="51"/>
                  </a:lnTo>
                  <a:lnTo>
                    <a:pt x="35" y="51"/>
                  </a:lnTo>
                  <a:lnTo>
                    <a:pt x="38" y="47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5"/>
                  </a:lnTo>
                  <a:lnTo>
                    <a:pt x="42" y="3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3"/>
                  </a:lnTo>
                  <a:lnTo>
                    <a:pt x="8" y="5"/>
                  </a:lnTo>
                  <a:lnTo>
                    <a:pt x="6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3"/>
                  </a:lnTo>
                  <a:lnTo>
                    <a:pt x="14" y="47"/>
                  </a:lnTo>
                  <a:lnTo>
                    <a:pt x="18" y="49"/>
                  </a:lnTo>
                  <a:lnTo>
                    <a:pt x="23" y="51"/>
                  </a:lnTo>
                  <a:lnTo>
                    <a:pt x="23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" name="Freeform 44">
              <a:extLst>
                <a:ext uri="{FF2B5EF4-FFF2-40B4-BE49-F238E27FC236}">
                  <a16:creationId xmlns:a16="http://schemas.microsoft.com/office/drawing/2014/main" id="{19099FD9-C933-6245-BDF3-203BD7A88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3263"/>
              <a:ext cx="27" cy="26"/>
            </a:xfrm>
            <a:custGeom>
              <a:avLst/>
              <a:gdLst>
                <a:gd name="T0" fmla="*/ 20 w 53"/>
                <a:gd name="T1" fmla="*/ 51 h 51"/>
                <a:gd name="T2" fmla="*/ 26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1 w 53"/>
                <a:gd name="T9" fmla="*/ 47 h 51"/>
                <a:gd name="T10" fmla="*/ 47 w 53"/>
                <a:gd name="T11" fmla="*/ 42 h 51"/>
                <a:gd name="T12" fmla="*/ 53 w 53"/>
                <a:gd name="T13" fmla="*/ 32 h 51"/>
                <a:gd name="T14" fmla="*/ 53 w 53"/>
                <a:gd name="T15" fmla="*/ 26 h 51"/>
                <a:gd name="T16" fmla="*/ 53 w 53"/>
                <a:gd name="T17" fmla="*/ 21 h 51"/>
                <a:gd name="T18" fmla="*/ 49 w 53"/>
                <a:gd name="T19" fmla="*/ 15 h 51"/>
                <a:gd name="T20" fmla="*/ 47 w 53"/>
                <a:gd name="T21" fmla="*/ 13 h 51"/>
                <a:gd name="T22" fmla="*/ 43 w 53"/>
                <a:gd name="T23" fmla="*/ 7 h 51"/>
                <a:gd name="T24" fmla="*/ 39 w 53"/>
                <a:gd name="T25" fmla="*/ 5 h 51"/>
                <a:gd name="T26" fmla="*/ 36 w 53"/>
                <a:gd name="T27" fmla="*/ 2 h 51"/>
                <a:gd name="T28" fmla="*/ 30 w 53"/>
                <a:gd name="T29" fmla="*/ 2 h 51"/>
                <a:gd name="T30" fmla="*/ 24 w 53"/>
                <a:gd name="T31" fmla="*/ 0 h 51"/>
                <a:gd name="T32" fmla="*/ 20 w 53"/>
                <a:gd name="T33" fmla="*/ 2 h 51"/>
                <a:gd name="T34" fmla="*/ 15 w 53"/>
                <a:gd name="T35" fmla="*/ 2 h 51"/>
                <a:gd name="T36" fmla="*/ 11 w 53"/>
                <a:gd name="T37" fmla="*/ 5 h 51"/>
                <a:gd name="T38" fmla="*/ 5 w 53"/>
                <a:gd name="T39" fmla="*/ 7 h 51"/>
                <a:gd name="T40" fmla="*/ 3 w 53"/>
                <a:gd name="T41" fmla="*/ 13 h 51"/>
                <a:gd name="T42" fmla="*/ 0 w 53"/>
                <a:gd name="T43" fmla="*/ 17 h 51"/>
                <a:gd name="T44" fmla="*/ 0 w 53"/>
                <a:gd name="T45" fmla="*/ 23 h 51"/>
                <a:gd name="T46" fmla="*/ 0 w 53"/>
                <a:gd name="T47" fmla="*/ 26 h 51"/>
                <a:gd name="T48" fmla="*/ 0 w 53"/>
                <a:gd name="T49" fmla="*/ 32 h 51"/>
                <a:gd name="T50" fmla="*/ 1 w 53"/>
                <a:gd name="T51" fmla="*/ 36 h 51"/>
                <a:gd name="T52" fmla="*/ 5 w 53"/>
                <a:gd name="T53" fmla="*/ 42 h 51"/>
                <a:gd name="T54" fmla="*/ 7 w 53"/>
                <a:gd name="T55" fmla="*/ 43 h 51"/>
                <a:gd name="T56" fmla="*/ 11 w 53"/>
                <a:gd name="T57" fmla="*/ 47 h 51"/>
                <a:gd name="T58" fmla="*/ 17 w 53"/>
                <a:gd name="T59" fmla="*/ 49 h 51"/>
                <a:gd name="T60" fmla="*/ 20 w 53"/>
                <a:gd name="T61" fmla="*/ 51 h 51"/>
                <a:gd name="T62" fmla="*/ 20 w 53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1">
                  <a:moveTo>
                    <a:pt x="20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7"/>
                  </a:lnTo>
                  <a:lnTo>
                    <a:pt x="47" y="42"/>
                  </a:lnTo>
                  <a:lnTo>
                    <a:pt x="53" y="32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3" y="7"/>
                  </a:lnTo>
                  <a:lnTo>
                    <a:pt x="39" y="5"/>
                  </a:lnTo>
                  <a:lnTo>
                    <a:pt x="36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5" y="2"/>
                  </a:lnTo>
                  <a:lnTo>
                    <a:pt x="11" y="5"/>
                  </a:lnTo>
                  <a:lnTo>
                    <a:pt x="5" y="7"/>
                  </a:lnTo>
                  <a:lnTo>
                    <a:pt x="3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1" y="36"/>
                  </a:lnTo>
                  <a:lnTo>
                    <a:pt x="5" y="42"/>
                  </a:lnTo>
                  <a:lnTo>
                    <a:pt x="7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0" y="51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" name="Freeform 45">
              <a:extLst>
                <a:ext uri="{FF2B5EF4-FFF2-40B4-BE49-F238E27FC236}">
                  <a16:creationId xmlns:a16="http://schemas.microsoft.com/office/drawing/2014/main" id="{EF8D31CE-140E-AB41-A20D-63AECB71E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348"/>
              <a:ext cx="26" cy="28"/>
            </a:xfrm>
            <a:custGeom>
              <a:avLst/>
              <a:gdLst>
                <a:gd name="T0" fmla="*/ 23 w 51"/>
                <a:gd name="T1" fmla="*/ 55 h 55"/>
                <a:gd name="T2" fmla="*/ 28 w 51"/>
                <a:gd name="T3" fmla="*/ 53 h 55"/>
                <a:gd name="T4" fmla="*/ 32 w 51"/>
                <a:gd name="T5" fmla="*/ 51 h 55"/>
                <a:gd name="T6" fmla="*/ 36 w 51"/>
                <a:gd name="T7" fmla="*/ 49 h 55"/>
                <a:gd name="T8" fmla="*/ 42 w 51"/>
                <a:gd name="T9" fmla="*/ 48 h 55"/>
                <a:gd name="T10" fmla="*/ 47 w 51"/>
                <a:gd name="T11" fmla="*/ 40 h 55"/>
                <a:gd name="T12" fmla="*/ 51 w 51"/>
                <a:gd name="T13" fmla="*/ 32 h 55"/>
                <a:gd name="T14" fmla="*/ 51 w 51"/>
                <a:gd name="T15" fmla="*/ 25 h 55"/>
                <a:gd name="T16" fmla="*/ 51 w 51"/>
                <a:gd name="T17" fmla="*/ 21 h 55"/>
                <a:gd name="T18" fmla="*/ 49 w 51"/>
                <a:gd name="T19" fmla="*/ 15 h 55"/>
                <a:gd name="T20" fmla="*/ 47 w 51"/>
                <a:gd name="T21" fmla="*/ 11 h 55"/>
                <a:gd name="T22" fmla="*/ 40 w 51"/>
                <a:gd name="T23" fmla="*/ 4 h 55"/>
                <a:gd name="T24" fmla="*/ 32 w 51"/>
                <a:gd name="T25" fmla="*/ 0 h 55"/>
                <a:gd name="T26" fmla="*/ 26 w 51"/>
                <a:gd name="T27" fmla="*/ 0 h 55"/>
                <a:gd name="T28" fmla="*/ 21 w 51"/>
                <a:gd name="T29" fmla="*/ 0 h 55"/>
                <a:gd name="T30" fmla="*/ 15 w 51"/>
                <a:gd name="T31" fmla="*/ 2 h 55"/>
                <a:gd name="T32" fmla="*/ 11 w 51"/>
                <a:gd name="T33" fmla="*/ 6 h 55"/>
                <a:gd name="T34" fmla="*/ 7 w 51"/>
                <a:gd name="T35" fmla="*/ 8 h 55"/>
                <a:gd name="T36" fmla="*/ 4 w 51"/>
                <a:gd name="T37" fmla="*/ 13 h 55"/>
                <a:gd name="T38" fmla="*/ 2 w 51"/>
                <a:gd name="T39" fmla="*/ 19 h 55"/>
                <a:gd name="T40" fmla="*/ 2 w 51"/>
                <a:gd name="T41" fmla="*/ 23 h 55"/>
                <a:gd name="T42" fmla="*/ 0 w 51"/>
                <a:gd name="T43" fmla="*/ 29 h 55"/>
                <a:gd name="T44" fmla="*/ 0 w 51"/>
                <a:gd name="T45" fmla="*/ 34 h 55"/>
                <a:gd name="T46" fmla="*/ 2 w 51"/>
                <a:gd name="T47" fmla="*/ 38 h 55"/>
                <a:gd name="T48" fmla="*/ 4 w 51"/>
                <a:gd name="T49" fmla="*/ 42 h 55"/>
                <a:gd name="T50" fmla="*/ 7 w 51"/>
                <a:gd name="T51" fmla="*/ 46 h 55"/>
                <a:gd name="T52" fmla="*/ 11 w 51"/>
                <a:gd name="T53" fmla="*/ 49 h 55"/>
                <a:gd name="T54" fmla="*/ 17 w 51"/>
                <a:gd name="T55" fmla="*/ 51 h 55"/>
                <a:gd name="T56" fmla="*/ 23 w 51"/>
                <a:gd name="T57" fmla="*/ 55 h 55"/>
                <a:gd name="T58" fmla="*/ 23 w 51"/>
                <a:gd name="T5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55">
                  <a:moveTo>
                    <a:pt x="23" y="55"/>
                  </a:moveTo>
                  <a:lnTo>
                    <a:pt x="28" y="53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8"/>
                  </a:lnTo>
                  <a:lnTo>
                    <a:pt x="47" y="40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1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" name="Freeform 46">
              <a:extLst>
                <a:ext uri="{FF2B5EF4-FFF2-40B4-BE49-F238E27FC236}">
                  <a16:creationId xmlns:a16="http://schemas.microsoft.com/office/drawing/2014/main" id="{FE3D3526-728E-204E-B37F-742D464E2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3176"/>
              <a:ext cx="27" cy="27"/>
            </a:xfrm>
            <a:custGeom>
              <a:avLst/>
              <a:gdLst>
                <a:gd name="T0" fmla="*/ 23 w 53"/>
                <a:gd name="T1" fmla="*/ 55 h 55"/>
                <a:gd name="T2" fmla="*/ 27 w 53"/>
                <a:gd name="T3" fmla="*/ 53 h 55"/>
                <a:gd name="T4" fmla="*/ 33 w 53"/>
                <a:gd name="T5" fmla="*/ 51 h 55"/>
                <a:gd name="T6" fmla="*/ 38 w 53"/>
                <a:gd name="T7" fmla="*/ 49 h 55"/>
                <a:gd name="T8" fmla="*/ 42 w 53"/>
                <a:gd name="T9" fmla="*/ 47 h 55"/>
                <a:gd name="T10" fmla="*/ 50 w 53"/>
                <a:gd name="T11" fmla="*/ 42 h 55"/>
                <a:gd name="T12" fmla="*/ 53 w 53"/>
                <a:gd name="T13" fmla="*/ 34 h 55"/>
                <a:gd name="T14" fmla="*/ 53 w 53"/>
                <a:gd name="T15" fmla="*/ 26 h 55"/>
                <a:gd name="T16" fmla="*/ 53 w 53"/>
                <a:gd name="T17" fmla="*/ 21 h 55"/>
                <a:gd name="T18" fmla="*/ 52 w 53"/>
                <a:gd name="T19" fmla="*/ 17 h 55"/>
                <a:gd name="T20" fmla="*/ 50 w 53"/>
                <a:gd name="T21" fmla="*/ 11 h 55"/>
                <a:gd name="T22" fmla="*/ 46 w 53"/>
                <a:gd name="T23" fmla="*/ 7 h 55"/>
                <a:gd name="T24" fmla="*/ 42 w 53"/>
                <a:gd name="T25" fmla="*/ 5 h 55"/>
                <a:gd name="T26" fmla="*/ 36 w 53"/>
                <a:gd name="T27" fmla="*/ 2 h 55"/>
                <a:gd name="T28" fmla="*/ 33 w 53"/>
                <a:gd name="T29" fmla="*/ 2 h 55"/>
                <a:gd name="T30" fmla="*/ 27 w 53"/>
                <a:gd name="T31" fmla="*/ 0 h 55"/>
                <a:gd name="T32" fmla="*/ 21 w 53"/>
                <a:gd name="T33" fmla="*/ 2 h 55"/>
                <a:gd name="T34" fmla="*/ 17 w 53"/>
                <a:gd name="T35" fmla="*/ 4 h 55"/>
                <a:gd name="T36" fmla="*/ 12 w 53"/>
                <a:gd name="T37" fmla="*/ 5 h 55"/>
                <a:gd name="T38" fmla="*/ 8 w 53"/>
                <a:gd name="T39" fmla="*/ 9 h 55"/>
                <a:gd name="T40" fmla="*/ 4 w 53"/>
                <a:gd name="T41" fmla="*/ 13 h 55"/>
                <a:gd name="T42" fmla="*/ 2 w 53"/>
                <a:gd name="T43" fmla="*/ 19 h 55"/>
                <a:gd name="T44" fmla="*/ 0 w 53"/>
                <a:gd name="T45" fmla="*/ 23 h 55"/>
                <a:gd name="T46" fmla="*/ 0 w 53"/>
                <a:gd name="T47" fmla="*/ 28 h 55"/>
                <a:gd name="T48" fmla="*/ 2 w 53"/>
                <a:gd name="T49" fmla="*/ 34 h 55"/>
                <a:gd name="T50" fmla="*/ 4 w 53"/>
                <a:gd name="T51" fmla="*/ 38 h 55"/>
                <a:gd name="T52" fmla="*/ 6 w 53"/>
                <a:gd name="T53" fmla="*/ 44 h 55"/>
                <a:gd name="T54" fmla="*/ 8 w 53"/>
                <a:gd name="T55" fmla="*/ 45 h 55"/>
                <a:gd name="T56" fmla="*/ 14 w 53"/>
                <a:gd name="T57" fmla="*/ 49 h 55"/>
                <a:gd name="T58" fmla="*/ 17 w 53"/>
                <a:gd name="T59" fmla="*/ 51 h 55"/>
                <a:gd name="T60" fmla="*/ 23 w 53"/>
                <a:gd name="T61" fmla="*/ 55 h 55"/>
                <a:gd name="T62" fmla="*/ 23 w 53"/>
                <a:gd name="T6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5">
                  <a:moveTo>
                    <a:pt x="23" y="55"/>
                  </a:moveTo>
                  <a:lnTo>
                    <a:pt x="27" y="53"/>
                  </a:lnTo>
                  <a:lnTo>
                    <a:pt x="33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2"/>
                  </a:lnTo>
                  <a:lnTo>
                    <a:pt x="53" y="34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50" y="11"/>
                  </a:lnTo>
                  <a:lnTo>
                    <a:pt x="46" y="7"/>
                  </a:lnTo>
                  <a:lnTo>
                    <a:pt x="42" y="5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" name="Freeform 47">
              <a:extLst>
                <a:ext uri="{FF2B5EF4-FFF2-40B4-BE49-F238E27FC236}">
                  <a16:creationId xmlns:a16="http://schemas.microsoft.com/office/drawing/2014/main" id="{598BFF21-24E8-A545-AE27-A732D6F05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3253"/>
              <a:ext cx="26" cy="27"/>
            </a:xfrm>
            <a:custGeom>
              <a:avLst/>
              <a:gdLst>
                <a:gd name="T0" fmla="*/ 23 w 54"/>
                <a:gd name="T1" fmla="*/ 53 h 53"/>
                <a:gd name="T2" fmla="*/ 29 w 54"/>
                <a:gd name="T3" fmla="*/ 53 h 53"/>
                <a:gd name="T4" fmla="*/ 35 w 54"/>
                <a:gd name="T5" fmla="*/ 51 h 53"/>
                <a:gd name="T6" fmla="*/ 38 w 54"/>
                <a:gd name="T7" fmla="*/ 49 h 53"/>
                <a:gd name="T8" fmla="*/ 42 w 54"/>
                <a:gd name="T9" fmla="*/ 47 h 53"/>
                <a:gd name="T10" fmla="*/ 50 w 54"/>
                <a:gd name="T11" fmla="*/ 40 h 53"/>
                <a:gd name="T12" fmla="*/ 54 w 54"/>
                <a:gd name="T13" fmla="*/ 32 h 53"/>
                <a:gd name="T14" fmla="*/ 54 w 54"/>
                <a:gd name="T15" fmla="*/ 25 h 53"/>
                <a:gd name="T16" fmla="*/ 54 w 54"/>
                <a:gd name="T17" fmla="*/ 21 h 53"/>
                <a:gd name="T18" fmla="*/ 52 w 54"/>
                <a:gd name="T19" fmla="*/ 15 h 53"/>
                <a:gd name="T20" fmla="*/ 50 w 54"/>
                <a:gd name="T21" fmla="*/ 11 h 53"/>
                <a:gd name="T22" fmla="*/ 46 w 54"/>
                <a:gd name="T23" fmla="*/ 6 h 53"/>
                <a:gd name="T24" fmla="*/ 42 w 54"/>
                <a:gd name="T25" fmla="*/ 4 h 53"/>
                <a:gd name="T26" fmla="*/ 37 w 54"/>
                <a:gd name="T27" fmla="*/ 2 h 53"/>
                <a:gd name="T28" fmla="*/ 33 w 54"/>
                <a:gd name="T29" fmla="*/ 0 h 53"/>
                <a:gd name="T30" fmla="*/ 25 w 54"/>
                <a:gd name="T31" fmla="*/ 0 h 53"/>
                <a:gd name="T32" fmla="*/ 21 w 54"/>
                <a:gd name="T33" fmla="*/ 0 h 53"/>
                <a:gd name="T34" fmla="*/ 16 w 54"/>
                <a:gd name="T35" fmla="*/ 2 h 53"/>
                <a:gd name="T36" fmla="*/ 12 w 54"/>
                <a:gd name="T37" fmla="*/ 4 h 53"/>
                <a:gd name="T38" fmla="*/ 6 w 54"/>
                <a:gd name="T39" fmla="*/ 6 h 53"/>
                <a:gd name="T40" fmla="*/ 4 w 54"/>
                <a:gd name="T41" fmla="*/ 11 h 53"/>
                <a:gd name="T42" fmla="*/ 2 w 54"/>
                <a:gd name="T43" fmla="*/ 17 h 53"/>
                <a:gd name="T44" fmla="*/ 0 w 54"/>
                <a:gd name="T45" fmla="*/ 23 h 53"/>
                <a:gd name="T46" fmla="*/ 0 w 54"/>
                <a:gd name="T47" fmla="*/ 26 h 53"/>
                <a:gd name="T48" fmla="*/ 2 w 54"/>
                <a:gd name="T49" fmla="*/ 32 h 53"/>
                <a:gd name="T50" fmla="*/ 4 w 54"/>
                <a:gd name="T51" fmla="*/ 36 h 53"/>
                <a:gd name="T52" fmla="*/ 6 w 54"/>
                <a:gd name="T53" fmla="*/ 42 h 53"/>
                <a:gd name="T54" fmla="*/ 10 w 54"/>
                <a:gd name="T55" fmla="*/ 45 h 53"/>
                <a:gd name="T56" fmla="*/ 14 w 54"/>
                <a:gd name="T57" fmla="*/ 49 h 53"/>
                <a:gd name="T58" fmla="*/ 18 w 54"/>
                <a:gd name="T59" fmla="*/ 51 h 53"/>
                <a:gd name="T60" fmla="*/ 23 w 54"/>
                <a:gd name="T61" fmla="*/ 53 h 53"/>
                <a:gd name="T62" fmla="*/ 23 w 54"/>
                <a:gd name="T6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3">
                  <a:moveTo>
                    <a:pt x="23" y="53"/>
                  </a:moveTo>
                  <a:lnTo>
                    <a:pt x="29" y="53"/>
                  </a:lnTo>
                  <a:lnTo>
                    <a:pt x="35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2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1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B0A7B9DE-F5AD-C64E-BF8C-865BEC596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3338"/>
              <a:ext cx="26" cy="26"/>
            </a:xfrm>
            <a:custGeom>
              <a:avLst/>
              <a:gdLst>
                <a:gd name="T0" fmla="*/ 22 w 51"/>
                <a:gd name="T1" fmla="*/ 51 h 51"/>
                <a:gd name="T2" fmla="*/ 26 w 51"/>
                <a:gd name="T3" fmla="*/ 51 h 51"/>
                <a:gd name="T4" fmla="*/ 32 w 51"/>
                <a:gd name="T5" fmla="*/ 51 h 51"/>
                <a:gd name="T6" fmla="*/ 36 w 51"/>
                <a:gd name="T7" fmla="*/ 49 h 51"/>
                <a:gd name="T8" fmla="*/ 41 w 51"/>
                <a:gd name="T9" fmla="*/ 48 h 51"/>
                <a:gd name="T10" fmla="*/ 43 w 51"/>
                <a:gd name="T11" fmla="*/ 44 h 51"/>
                <a:gd name="T12" fmla="*/ 47 w 51"/>
                <a:gd name="T13" fmla="*/ 38 h 51"/>
                <a:gd name="T14" fmla="*/ 49 w 51"/>
                <a:gd name="T15" fmla="*/ 34 h 51"/>
                <a:gd name="T16" fmla="*/ 51 w 51"/>
                <a:gd name="T17" fmla="*/ 28 h 51"/>
                <a:gd name="T18" fmla="*/ 51 w 51"/>
                <a:gd name="T19" fmla="*/ 25 h 51"/>
                <a:gd name="T20" fmla="*/ 51 w 51"/>
                <a:gd name="T21" fmla="*/ 19 h 51"/>
                <a:gd name="T22" fmla="*/ 49 w 51"/>
                <a:gd name="T23" fmla="*/ 15 h 51"/>
                <a:gd name="T24" fmla="*/ 47 w 51"/>
                <a:gd name="T25" fmla="*/ 9 h 51"/>
                <a:gd name="T26" fmla="*/ 43 w 51"/>
                <a:gd name="T27" fmla="*/ 6 h 51"/>
                <a:gd name="T28" fmla="*/ 40 w 51"/>
                <a:gd name="T29" fmla="*/ 2 h 51"/>
                <a:gd name="T30" fmla="*/ 36 w 51"/>
                <a:gd name="T31" fmla="*/ 2 h 51"/>
                <a:gd name="T32" fmla="*/ 32 w 51"/>
                <a:gd name="T33" fmla="*/ 2 h 51"/>
                <a:gd name="T34" fmla="*/ 24 w 51"/>
                <a:gd name="T35" fmla="*/ 0 h 51"/>
                <a:gd name="T36" fmla="*/ 21 w 51"/>
                <a:gd name="T37" fmla="*/ 0 h 51"/>
                <a:gd name="T38" fmla="*/ 15 w 51"/>
                <a:gd name="T39" fmla="*/ 2 h 51"/>
                <a:gd name="T40" fmla="*/ 11 w 51"/>
                <a:gd name="T41" fmla="*/ 4 h 51"/>
                <a:gd name="T42" fmla="*/ 7 w 51"/>
                <a:gd name="T43" fmla="*/ 8 h 51"/>
                <a:gd name="T44" fmla="*/ 3 w 51"/>
                <a:gd name="T45" fmla="*/ 11 h 51"/>
                <a:gd name="T46" fmla="*/ 2 w 51"/>
                <a:gd name="T47" fmla="*/ 15 h 51"/>
                <a:gd name="T48" fmla="*/ 2 w 51"/>
                <a:gd name="T49" fmla="*/ 19 h 51"/>
                <a:gd name="T50" fmla="*/ 0 w 51"/>
                <a:gd name="T51" fmla="*/ 25 h 51"/>
                <a:gd name="T52" fmla="*/ 0 w 51"/>
                <a:gd name="T53" fmla="*/ 30 h 51"/>
                <a:gd name="T54" fmla="*/ 2 w 51"/>
                <a:gd name="T55" fmla="*/ 34 h 51"/>
                <a:gd name="T56" fmla="*/ 3 w 51"/>
                <a:gd name="T57" fmla="*/ 40 h 51"/>
                <a:gd name="T58" fmla="*/ 7 w 51"/>
                <a:gd name="T59" fmla="*/ 44 h 51"/>
                <a:gd name="T60" fmla="*/ 11 w 51"/>
                <a:gd name="T61" fmla="*/ 46 h 51"/>
                <a:gd name="T62" fmla="*/ 17 w 51"/>
                <a:gd name="T63" fmla="*/ 49 h 51"/>
                <a:gd name="T64" fmla="*/ 22 w 51"/>
                <a:gd name="T65" fmla="*/ 51 h 51"/>
                <a:gd name="T66" fmla="*/ 22 w 51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22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38"/>
                  </a:lnTo>
                  <a:lnTo>
                    <a:pt x="49" y="34"/>
                  </a:lnTo>
                  <a:lnTo>
                    <a:pt x="51" y="28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5"/>
                  </a:lnTo>
                  <a:lnTo>
                    <a:pt x="47" y="9"/>
                  </a:lnTo>
                  <a:lnTo>
                    <a:pt x="43" y="6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8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3" y="40"/>
                  </a:lnTo>
                  <a:lnTo>
                    <a:pt x="7" y="44"/>
                  </a:lnTo>
                  <a:lnTo>
                    <a:pt x="11" y="46"/>
                  </a:lnTo>
                  <a:lnTo>
                    <a:pt x="17" y="49"/>
                  </a:lnTo>
                  <a:lnTo>
                    <a:pt x="22" y="51"/>
                  </a:lnTo>
                  <a:lnTo>
                    <a:pt x="22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7" name="Freeform 49">
              <a:extLst>
                <a:ext uri="{FF2B5EF4-FFF2-40B4-BE49-F238E27FC236}">
                  <a16:creationId xmlns:a16="http://schemas.microsoft.com/office/drawing/2014/main" id="{6ED74464-9247-C148-A01A-1CC5D3D16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3170"/>
              <a:ext cx="26" cy="27"/>
            </a:xfrm>
            <a:custGeom>
              <a:avLst/>
              <a:gdLst>
                <a:gd name="T0" fmla="*/ 23 w 51"/>
                <a:gd name="T1" fmla="*/ 54 h 54"/>
                <a:gd name="T2" fmla="*/ 28 w 51"/>
                <a:gd name="T3" fmla="*/ 54 h 54"/>
                <a:gd name="T4" fmla="*/ 32 w 51"/>
                <a:gd name="T5" fmla="*/ 54 h 54"/>
                <a:gd name="T6" fmla="*/ 38 w 51"/>
                <a:gd name="T7" fmla="*/ 52 h 54"/>
                <a:gd name="T8" fmla="*/ 42 w 51"/>
                <a:gd name="T9" fmla="*/ 50 h 54"/>
                <a:gd name="T10" fmla="*/ 45 w 51"/>
                <a:gd name="T11" fmla="*/ 46 h 54"/>
                <a:gd name="T12" fmla="*/ 49 w 51"/>
                <a:gd name="T13" fmla="*/ 42 h 54"/>
                <a:gd name="T14" fmla="*/ 51 w 51"/>
                <a:gd name="T15" fmla="*/ 37 h 54"/>
                <a:gd name="T16" fmla="*/ 51 w 51"/>
                <a:gd name="T17" fmla="*/ 33 h 54"/>
                <a:gd name="T18" fmla="*/ 51 w 51"/>
                <a:gd name="T19" fmla="*/ 25 h 54"/>
                <a:gd name="T20" fmla="*/ 51 w 51"/>
                <a:gd name="T21" fmla="*/ 21 h 54"/>
                <a:gd name="T22" fmla="*/ 49 w 51"/>
                <a:gd name="T23" fmla="*/ 16 h 54"/>
                <a:gd name="T24" fmla="*/ 47 w 51"/>
                <a:gd name="T25" fmla="*/ 12 h 54"/>
                <a:gd name="T26" fmla="*/ 42 w 51"/>
                <a:gd name="T27" fmla="*/ 4 h 54"/>
                <a:gd name="T28" fmla="*/ 32 w 51"/>
                <a:gd name="T29" fmla="*/ 0 h 54"/>
                <a:gd name="T30" fmla="*/ 26 w 51"/>
                <a:gd name="T31" fmla="*/ 0 h 54"/>
                <a:gd name="T32" fmla="*/ 21 w 51"/>
                <a:gd name="T33" fmla="*/ 2 h 54"/>
                <a:gd name="T34" fmla="*/ 15 w 51"/>
                <a:gd name="T35" fmla="*/ 4 h 54"/>
                <a:gd name="T36" fmla="*/ 13 w 51"/>
                <a:gd name="T37" fmla="*/ 6 h 54"/>
                <a:gd name="T38" fmla="*/ 7 w 51"/>
                <a:gd name="T39" fmla="*/ 10 h 54"/>
                <a:gd name="T40" fmla="*/ 5 w 51"/>
                <a:gd name="T41" fmla="*/ 14 h 54"/>
                <a:gd name="T42" fmla="*/ 4 w 51"/>
                <a:gd name="T43" fmla="*/ 17 h 54"/>
                <a:gd name="T44" fmla="*/ 2 w 51"/>
                <a:gd name="T45" fmla="*/ 23 h 54"/>
                <a:gd name="T46" fmla="*/ 0 w 51"/>
                <a:gd name="T47" fmla="*/ 29 h 54"/>
                <a:gd name="T48" fmla="*/ 2 w 51"/>
                <a:gd name="T49" fmla="*/ 33 h 54"/>
                <a:gd name="T50" fmla="*/ 2 w 51"/>
                <a:gd name="T51" fmla="*/ 38 h 54"/>
                <a:gd name="T52" fmla="*/ 5 w 51"/>
                <a:gd name="T53" fmla="*/ 42 h 54"/>
                <a:gd name="T54" fmla="*/ 7 w 51"/>
                <a:gd name="T55" fmla="*/ 46 h 54"/>
                <a:gd name="T56" fmla="*/ 13 w 51"/>
                <a:gd name="T57" fmla="*/ 50 h 54"/>
                <a:gd name="T58" fmla="*/ 17 w 51"/>
                <a:gd name="T59" fmla="*/ 52 h 54"/>
                <a:gd name="T60" fmla="*/ 23 w 51"/>
                <a:gd name="T61" fmla="*/ 54 h 54"/>
                <a:gd name="T62" fmla="*/ 23 w 51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4">
                  <a:moveTo>
                    <a:pt x="23" y="54"/>
                  </a:moveTo>
                  <a:lnTo>
                    <a:pt x="28" y="54"/>
                  </a:lnTo>
                  <a:lnTo>
                    <a:pt x="32" y="54"/>
                  </a:lnTo>
                  <a:lnTo>
                    <a:pt x="38" y="52"/>
                  </a:lnTo>
                  <a:lnTo>
                    <a:pt x="42" y="50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51" y="37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2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7" y="52"/>
                  </a:lnTo>
                  <a:lnTo>
                    <a:pt x="23" y="54"/>
                  </a:lnTo>
                  <a:lnTo>
                    <a:pt x="23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8" name="Freeform 50">
              <a:extLst>
                <a:ext uri="{FF2B5EF4-FFF2-40B4-BE49-F238E27FC236}">
                  <a16:creationId xmlns:a16="http://schemas.microsoft.com/office/drawing/2014/main" id="{7BE42757-EB72-4A43-8292-0C169AE0A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3247"/>
              <a:ext cx="27" cy="27"/>
            </a:xfrm>
            <a:custGeom>
              <a:avLst/>
              <a:gdLst>
                <a:gd name="T0" fmla="*/ 25 w 53"/>
                <a:gd name="T1" fmla="*/ 54 h 54"/>
                <a:gd name="T2" fmla="*/ 28 w 53"/>
                <a:gd name="T3" fmla="*/ 52 h 54"/>
                <a:gd name="T4" fmla="*/ 32 w 53"/>
                <a:gd name="T5" fmla="*/ 50 h 54"/>
                <a:gd name="T6" fmla="*/ 36 w 53"/>
                <a:gd name="T7" fmla="*/ 48 h 54"/>
                <a:gd name="T8" fmla="*/ 42 w 53"/>
                <a:gd name="T9" fmla="*/ 46 h 54"/>
                <a:gd name="T10" fmla="*/ 47 w 53"/>
                <a:gd name="T11" fmla="*/ 40 h 54"/>
                <a:gd name="T12" fmla="*/ 53 w 53"/>
                <a:gd name="T13" fmla="*/ 31 h 54"/>
                <a:gd name="T14" fmla="*/ 51 w 53"/>
                <a:gd name="T15" fmla="*/ 25 h 54"/>
                <a:gd name="T16" fmla="*/ 51 w 53"/>
                <a:gd name="T17" fmla="*/ 19 h 54"/>
                <a:gd name="T18" fmla="*/ 49 w 53"/>
                <a:gd name="T19" fmla="*/ 14 h 54"/>
                <a:gd name="T20" fmla="*/ 47 w 53"/>
                <a:gd name="T21" fmla="*/ 10 h 54"/>
                <a:gd name="T22" fmla="*/ 44 w 53"/>
                <a:gd name="T23" fmla="*/ 6 h 54"/>
                <a:gd name="T24" fmla="*/ 40 w 53"/>
                <a:gd name="T25" fmla="*/ 4 h 54"/>
                <a:gd name="T26" fmla="*/ 36 w 53"/>
                <a:gd name="T27" fmla="*/ 0 h 54"/>
                <a:gd name="T28" fmla="*/ 30 w 53"/>
                <a:gd name="T29" fmla="*/ 0 h 54"/>
                <a:gd name="T30" fmla="*/ 25 w 53"/>
                <a:gd name="T31" fmla="*/ 0 h 54"/>
                <a:gd name="T32" fmla="*/ 21 w 53"/>
                <a:gd name="T33" fmla="*/ 0 h 54"/>
                <a:gd name="T34" fmla="*/ 17 w 53"/>
                <a:gd name="T35" fmla="*/ 2 h 54"/>
                <a:gd name="T36" fmla="*/ 13 w 53"/>
                <a:gd name="T37" fmla="*/ 6 h 54"/>
                <a:gd name="T38" fmla="*/ 8 w 53"/>
                <a:gd name="T39" fmla="*/ 8 h 54"/>
                <a:gd name="T40" fmla="*/ 6 w 53"/>
                <a:gd name="T41" fmla="*/ 12 h 54"/>
                <a:gd name="T42" fmla="*/ 4 w 53"/>
                <a:gd name="T43" fmla="*/ 18 h 54"/>
                <a:gd name="T44" fmla="*/ 2 w 53"/>
                <a:gd name="T45" fmla="*/ 21 h 54"/>
                <a:gd name="T46" fmla="*/ 0 w 53"/>
                <a:gd name="T47" fmla="*/ 27 h 54"/>
                <a:gd name="T48" fmla="*/ 2 w 53"/>
                <a:gd name="T49" fmla="*/ 33 h 54"/>
                <a:gd name="T50" fmla="*/ 2 w 53"/>
                <a:gd name="T51" fmla="*/ 37 h 54"/>
                <a:gd name="T52" fmla="*/ 6 w 53"/>
                <a:gd name="T53" fmla="*/ 42 h 54"/>
                <a:gd name="T54" fmla="*/ 8 w 53"/>
                <a:gd name="T55" fmla="*/ 46 h 54"/>
                <a:gd name="T56" fmla="*/ 13 w 53"/>
                <a:gd name="T57" fmla="*/ 48 h 54"/>
                <a:gd name="T58" fmla="*/ 17 w 53"/>
                <a:gd name="T59" fmla="*/ 50 h 54"/>
                <a:gd name="T60" fmla="*/ 25 w 53"/>
                <a:gd name="T61" fmla="*/ 54 h 54"/>
                <a:gd name="T62" fmla="*/ 25 w 53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4">
                  <a:moveTo>
                    <a:pt x="25" y="54"/>
                  </a:moveTo>
                  <a:lnTo>
                    <a:pt x="28" y="52"/>
                  </a:lnTo>
                  <a:lnTo>
                    <a:pt x="32" y="50"/>
                  </a:lnTo>
                  <a:lnTo>
                    <a:pt x="36" y="48"/>
                  </a:lnTo>
                  <a:lnTo>
                    <a:pt x="42" y="46"/>
                  </a:lnTo>
                  <a:lnTo>
                    <a:pt x="47" y="40"/>
                  </a:lnTo>
                  <a:lnTo>
                    <a:pt x="53" y="31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3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2" y="37"/>
                  </a:lnTo>
                  <a:lnTo>
                    <a:pt x="6" y="42"/>
                  </a:lnTo>
                  <a:lnTo>
                    <a:pt x="8" y="46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5" y="54"/>
                  </a:lnTo>
                  <a:lnTo>
                    <a:pt x="25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9" name="Freeform 51">
              <a:extLst>
                <a:ext uri="{FF2B5EF4-FFF2-40B4-BE49-F238E27FC236}">
                  <a16:creationId xmlns:a16="http://schemas.microsoft.com/office/drawing/2014/main" id="{0671F0D8-774D-0245-BFD1-EA0A332CF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3333"/>
              <a:ext cx="26" cy="25"/>
            </a:xfrm>
            <a:custGeom>
              <a:avLst/>
              <a:gdLst>
                <a:gd name="T0" fmla="*/ 21 w 53"/>
                <a:gd name="T1" fmla="*/ 49 h 49"/>
                <a:gd name="T2" fmla="*/ 27 w 53"/>
                <a:gd name="T3" fmla="*/ 49 h 49"/>
                <a:gd name="T4" fmla="*/ 32 w 53"/>
                <a:gd name="T5" fmla="*/ 49 h 49"/>
                <a:gd name="T6" fmla="*/ 36 w 53"/>
                <a:gd name="T7" fmla="*/ 47 h 49"/>
                <a:gd name="T8" fmla="*/ 42 w 53"/>
                <a:gd name="T9" fmla="*/ 45 h 49"/>
                <a:gd name="T10" fmla="*/ 46 w 53"/>
                <a:gd name="T11" fmla="*/ 41 h 49"/>
                <a:gd name="T12" fmla="*/ 48 w 53"/>
                <a:gd name="T13" fmla="*/ 38 h 49"/>
                <a:gd name="T14" fmla="*/ 50 w 53"/>
                <a:gd name="T15" fmla="*/ 32 h 49"/>
                <a:gd name="T16" fmla="*/ 53 w 53"/>
                <a:gd name="T17" fmla="*/ 28 h 49"/>
                <a:gd name="T18" fmla="*/ 51 w 53"/>
                <a:gd name="T19" fmla="*/ 22 h 49"/>
                <a:gd name="T20" fmla="*/ 51 w 53"/>
                <a:gd name="T21" fmla="*/ 19 h 49"/>
                <a:gd name="T22" fmla="*/ 50 w 53"/>
                <a:gd name="T23" fmla="*/ 13 h 49"/>
                <a:gd name="T24" fmla="*/ 48 w 53"/>
                <a:gd name="T25" fmla="*/ 9 h 49"/>
                <a:gd name="T26" fmla="*/ 46 w 53"/>
                <a:gd name="T27" fmla="*/ 3 h 49"/>
                <a:gd name="T28" fmla="*/ 40 w 53"/>
                <a:gd name="T29" fmla="*/ 1 h 49"/>
                <a:gd name="T30" fmla="*/ 36 w 53"/>
                <a:gd name="T31" fmla="*/ 0 h 49"/>
                <a:gd name="T32" fmla="*/ 31 w 53"/>
                <a:gd name="T33" fmla="*/ 0 h 49"/>
                <a:gd name="T34" fmla="*/ 27 w 53"/>
                <a:gd name="T35" fmla="*/ 0 h 49"/>
                <a:gd name="T36" fmla="*/ 21 w 53"/>
                <a:gd name="T37" fmla="*/ 0 h 49"/>
                <a:gd name="T38" fmla="*/ 15 w 53"/>
                <a:gd name="T39" fmla="*/ 1 h 49"/>
                <a:gd name="T40" fmla="*/ 12 w 53"/>
                <a:gd name="T41" fmla="*/ 3 h 49"/>
                <a:gd name="T42" fmla="*/ 6 w 53"/>
                <a:gd name="T43" fmla="*/ 5 h 49"/>
                <a:gd name="T44" fmla="*/ 4 w 53"/>
                <a:gd name="T45" fmla="*/ 9 h 49"/>
                <a:gd name="T46" fmla="*/ 0 w 53"/>
                <a:gd name="T47" fmla="*/ 13 h 49"/>
                <a:gd name="T48" fmla="*/ 0 w 53"/>
                <a:gd name="T49" fmla="*/ 19 h 49"/>
                <a:gd name="T50" fmla="*/ 0 w 53"/>
                <a:gd name="T51" fmla="*/ 24 h 49"/>
                <a:gd name="T52" fmla="*/ 0 w 53"/>
                <a:gd name="T53" fmla="*/ 30 h 49"/>
                <a:gd name="T54" fmla="*/ 2 w 53"/>
                <a:gd name="T55" fmla="*/ 34 h 49"/>
                <a:gd name="T56" fmla="*/ 6 w 53"/>
                <a:gd name="T57" fmla="*/ 38 h 49"/>
                <a:gd name="T58" fmla="*/ 8 w 53"/>
                <a:gd name="T59" fmla="*/ 41 h 49"/>
                <a:gd name="T60" fmla="*/ 12 w 53"/>
                <a:gd name="T61" fmla="*/ 45 h 49"/>
                <a:gd name="T62" fmla="*/ 17 w 53"/>
                <a:gd name="T63" fmla="*/ 47 h 49"/>
                <a:gd name="T64" fmla="*/ 21 w 53"/>
                <a:gd name="T65" fmla="*/ 49 h 49"/>
                <a:gd name="T66" fmla="*/ 21 w 53"/>
                <a:gd name="T6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49">
                  <a:moveTo>
                    <a:pt x="21" y="49"/>
                  </a:moveTo>
                  <a:lnTo>
                    <a:pt x="27" y="49"/>
                  </a:lnTo>
                  <a:lnTo>
                    <a:pt x="32" y="49"/>
                  </a:lnTo>
                  <a:lnTo>
                    <a:pt x="36" y="47"/>
                  </a:lnTo>
                  <a:lnTo>
                    <a:pt x="42" y="45"/>
                  </a:lnTo>
                  <a:lnTo>
                    <a:pt x="46" y="41"/>
                  </a:lnTo>
                  <a:lnTo>
                    <a:pt x="48" y="38"/>
                  </a:lnTo>
                  <a:lnTo>
                    <a:pt x="50" y="32"/>
                  </a:lnTo>
                  <a:lnTo>
                    <a:pt x="53" y="28"/>
                  </a:lnTo>
                  <a:lnTo>
                    <a:pt x="51" y="22"/>
                  </a:lnTo>
                  <a:lnTo>
                    <a:pt x="51" y="19"/>
                  </a:lnTo>
                  <a:lnTo>
                    <a:pt x="50" y="13"/>
                  </a:lnTo>
                  <a:lnTo>
                    <a:pt x="48" y="9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6" y="38"/>
                  </a:lnTo>
                  <a:lnTo>
                    <a:pt x="8" y="41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0" name="Freeform 52">
              <a:extLst>
                <a:ext uri="{FF2B5EF4-FFF2-40B4-BE49-F238E27FC236}">
                  <a16:creationId xmlns:a16="http://schemas.microsoft.com/office/drawing/2014/main" id="{5E0C4CEE-ADAB-0642-BC49-92DA20EAA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3161"/>
              <a:ext cx="25" cy="25"/>
            </a:xfrm>
            <a:custGeom>
              <a:avLst/>
              <a:gdLst>
                <a:gd name="T0" fmla="*/ 22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48 h 52"/>
                <a:gd name="T8" fmla="*/ 41 w 51"/>
                <a:gd name="T9" fmla="*/ 48 h 52"/>
                <a:gd name="T10" fmla="*/ 43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29 h 52"/>
                <a:gd name="T18" fmla="*/ 51 w 51"/>
                <a:gd name="T19" fmla="*/ 23 h 52"/>
                <a:gd name="T20" fmla="*/ 51 w 51"/>
                <a:gd name="T21" fmla="*/ 19 h 52"/>
                <a:gd name="T22" fmla="*/ 49 w 51"/>
                <a:gd name="T23" fmla="*/ 14 h 52"/>
                <a:gd name="T24" fmla="*/ 47 w 51"/>
                <a:gd name="T25" fmla="*/ 10 h 52"/>
                <a:gd name="T26" fmla="*/ 43 w 51"/>
                <a:gd name="T27" fmla="*/ 4 h 52"/>
                <a:gd name="T28" fmla="*/ 39 w 51"/>
                <a:gd name="T29" fmla="*/ 2 h 52"/>
                <a:gd name="T30" fmla="*/ 34 w 51"/>
                <a:gd name="T31" fmla="*/ 0 h 52"/>
                <a:gd name="T32" fmla="*/ 30 w 51"/>
                <a:gd name="T33" fmla="*/ 0 h 52"/>
                <a:gd name="T34" fmla="*/ 24 w 51"/>
                <a:gd name="T35" fmla="*/ 0 h 52"/>
                <a:gd name="T36" fmla="*/ 19 w 51"/>
                <a:gd name="T37" fmla="*/ 0 h 52"/>
                <a:gd name="T38" fmla="*/ 15 w 51"/>
                <a:gd name="T39" fmla="*/ 2 h 52"/>
                <a:gd name="T40" fmla="*/ 11 w 51"/>
                <a:gd name="T41" fmla="*/ 4 h 52"/>
                <a:gd name="T42" fmla="*/ 7 w 51"/>
                <a:gd name="T43" fmla="*/ 6 h 52"/>
                <a:gd name="T44" fmla="*/ 5 w 51"/>
                <a:gd name="T45" fmla="*/ 12 h 52"/>
                <a:gd name="T46" fmla="*/ 1 w 51"/>
                <a:gd name="T47" fmla="*/ 16 h 52"/>
                <a:gd name="T48" fmla="*/ 1 w 51"/>
                <a:gd name="T49" fmla="*/ 19 h 52"/>
                <a:gd name="T50" fmla="*/ 0 w 51"/>
                <a:gd name="T51" fmla="*/ 25 h 52"/>
                <a:gd name="T52" fmla="*/ 0 w 51"/>
                <a:gd name="T53" fmla="*/ 31 h 52"/>
                <a:gd name="T54" fmla="*/ 1 w 51"/>
                <a:gd name="T55" fmla="*/ 35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48 h 52"/>
                <a:gd name="T64" fmla="*/ 22 w 51"/>
                <a:gd name="T65" fmla="*/ 52 h 52"/>
                <a:gd name="T66" fmla="*/ 22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2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48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29"/>
                  </a:lnTo>
                  <a:lnTo>
                    <a:pt x="51" y="23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3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5" y="12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48"/>
                  </a:lnTo>
                  <a:lnTo>
                    <a:pt x="22" y="52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1" name="Freeform 53">
              <a:extLst>
                <a:ext uri="{FF2B5EF4-FFF2-40B4-BE49-F238E27FC236}">
                  <a16:creationId xmlns:a16="http://schemas.microsoft.com/office/drawing/2014/main" id="{61C13442-1588-024B-B9AF-9F5A8D7B4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3237"/>
              <a:ext cx="26" cy="25"/>
            </a:xfrm>
            <a:custGeom>
              <a:avLst/>
              <a:gdLst>
                <a:gd name="T0" fmla="*/ 23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50 h 52"/>
                <a:gd name="T8" fmla="*/ 42 w 51"/>
                <a:gd name="T9" fmla="*/ 48 h 52"/>
                <a:gd name="T10" fmla="*/ 45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31 h 52"/>
                <a:gd name="T18" fmla="*/ 51 w 51"/>
                <a:gd name="T19" fmla="*/ 25 h 52"/>
                <a:gd name="T20" fmla="*/ 51 w 51"/>
                <a:gd name="T21" fmla="*/ 20 h 52"/>
                <a:gd name="T22" fmla="*/ 49 w 51"/>
                <a:gd name="T23" fmla="*/ 16 h 52"/>
                <a:gd name="T24" fmla="*/ 47 w 51"/>
                <a:gd name="T25" fmla="*/ 12 h 52"/>
                <a:gd name="T26" fmla="*/ 43 w 51"/>
                <a:gd name="T27" fmla="*/ 6 h 52"/>
                <a:gd name="T28" fmla="*/ 40 w 51"/>
                <a:gd name="T29" fmla="*/ 4 h 52"/>
                <a:gd name="T30" fmla="*/ 34 w 51"/>
                <a:gd name="T31" fmla="*/ 2 h 52"/>
                <a:gd name="T32" fmla="*/ 30 w 51"/>
                <a:gd name="T33" fmla="*/ 2 h 52"/>
                <a:gd name="T34" fmla="*/ 24 w 51"/>
                <a:gd name="T35" fmla="*/ 0 h 52"/>
                <a:gd name="T36" fmla="*/ 21 w 51"/>
                <a:gd name="T37" fmla="*/ 2 h 52"/>
                <a:gd name="T38" fmla="*/ 15 w 51"/>
                <a:gd name="T39" fmla="*/ 2 h 52"/>
                <a:gd name="T40" fmla="*/ 11 w 51"/>
                <a:gd name="T41" fmla="*/ 6 h 52"/>
                <a:gd name="T42" fmla="*/ 7 w 51"/>
                <a:gd name="T43" fmla="*/ 8 h 52"/>
                <a:gd name="T44" fmla="*/ 5 w 51"/>
                <a:gd name="T45" fmla="*/ 12 h 52"/>
                <a:gd name="T46" fmla="*/ 4 w 51"/>
                <a:gd name="T47" fmla="*/ 16 h 52"/>
                <a:gd name="T48" fmla="*/ 2 w 51"/>
                <a:gd name="T49" fmla="*/ 21 h 52"/>
                <a:gd name="T50" fmla="*/ 0 w 51"/>
                <a:gd name="T51" fmla="*/ 27 h 52"/>
                <a:gd name="T52" fmla="*/ 2 w 51"/>
                <a:gd name="T53" fmla="*/ 31 h 52"/>
                <a:gd name="T54" fmla="*/ 2 w 51"/>
                <a:gd name="T55" fmla="*/ 37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50 h 52"/>
                <a:gd name="T64" fmla="*/ 23 w 51"/>
                <a:gd name="T65" fmla="*/ 52 h 52"/>
                <a:gd name="T66" fmla="*/ 23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3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50"/>
                  </a:lnTo>
                  <a:lnTo>
                    <a:pt x="42" y="48"/>
                  </a:lnTo>
                  <a:lnTo>
                    <a:pt x="45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31"/>
                  </a:lnTo>
                  <a:lnTo>
                    <a:pt x="51" y="25"/>
                  </a:lnTo>
                  <a:lnTo>
                    <a:pt x="51" y="20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3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5" y="12"/>
                  </a:lnTo>
                  <a:lnTo>
                    <a:pt x="4" y="16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" name="Freeform 54">
              <a:extLst>
                <a:ext uri="{FF2B5EF4-FFF2-40B4-BE49-F238E27FC236}">
                  <a16:creationId xmlns:a16="http://schemas.microsoft.com/office/drawing/2014/main" id="{ACB05D85-95D8-F24B-A4D1-90DD5B2FA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" y="3321"/>
              <a:ext cx="27" cy="26"/>
            </a:xfrm>
            <a:custGeom>
              <a:avLst/>
              <a:gdLst>
                <a:gd name="T0" fmla="*/ 21 w 53"/>
                <a:gd name="T1" fmla="*/ 51 h 51"/>
                <a:gd name="T2" fmla="*/ 27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2 w 53"/>
                <a:gd name="T9" fmla="*/ 47 h 51"/>
                <a:gd name="T10" fmla="*/ 44 w 53"/>
                <a:gd name="T11" fmla="*/ 43 h 51"/>
                <a:gd name="T12" fmla="*/ 47 w 53"/>
                <a:gd name="T13" fmla="*/ 40 h 51"/>
                <a:gd name="T14" fmla="*/ 49 w 53"/>
                <a:gd name="T15" fmla="*/ 36 h 51"/>
                <a:gd name="T16" fmla="*/ 53 w 53"/>
                <a:gd name="T17" fmla="*/ 32 h 51"/>
                <a:gd name="T18" fmla="*/ 51 w 53"/>
                <a:gd name="T19" fmla="*/ 24 h 51"/>
                <a:gd name="T20" fmla="*/ 51 w 53"/>
                <a:gd name="T21" fmla="*/ 21 h 51"/>
                <a:gd name="T22" fmla="*/ 49 w 53"/>
                <a:gd name="T23" fmla="*/ 15 h 51"/>
                <a:gd name="T24" fmla="*/ 47 w 53"/>
                <a:gd name="T25" fmla="*/ 11 h 51"/>
                <a:gd name="T26" fmla="*/ 44 w 53"/>
                <a:gd name="T27" fmla="*/ 5 h 51"/>
                <a:gd name="T28" fmla="*/ 40 w 53"/>
                <a:gd name="T29" fmla="*/ 4 h 51"/>
                <a:gd name="T30" fmla="*/ 36 w 53"/>
                <a:gd name="T31" fmla="*/ 2 h 51"/>
                <a:gd name="T32" fmla="*/ 30 w 53"/>
                <a:gd name="T33" fmla="*/ 0 h 51"/>
                <a:gd name="T34" fmla="*/ 23 w 53"/>
                <a:gd name="T35" fmla="*/ 0 h 51"/>
                <a:gd name="T36" fmla="*/ 19 w 53"/>
                <a:gd name="T37" fmla="*/ 0 h 51"/>
                <a:gd name="T38" fmla="*/ 13 w 53"/>
                <a:gd name="T39" fmla="*/ 2 h 51"/>
                <a:gd name="T40" fmla="*/ 9 w 53"/>
                <a:gd name="T41" fmla="*/ 5 h 51"/>
                <a:gd name="T42" fmla="*/ 6 w 53"/>
                <a:gd name="T43" fmla="*/ 7 h 51"/>
                <a:gd name="T44" fmla="*/ 2 w 53"/>
                <a:gd name="T45" fmla="*/ 13 h 51"/>
                <a:gd name="T46" fmla="*/ 0 w 53"/>
                <a:gd name="T47" fmla="*/ 17 h 51"/>
                <a:gd name="T48" fmla="*/ 0 w 53"/>
                <a:gd name="T49" fmla="*/ 23 h 51"/>
                <a:gd name="T50" fmla="*/ 0 w 53"/>
                <a:gd name="T51" fmla="*/ 26 h 51"/>
                <a:gd name="T52" fmla="*/ 0 w 53"/>
                <a:gd name="T53" fmla="*/ 32 h 51"/>
                <a:gd name="T54" fmla="*/ 2 w 53"/>
                <a:gd name="T55" fmla="*/ 36 h 51"/>
                <a:gd name="T56" fmla="*/ 6 w 53"/>
                <a:gd name="T57" fmla="*/ 42 h 51"/>
                <a:gd name="T58" fmla="*/ 8 w 53"/>
                <a:gd name="T59" fmla="*/ 43 h 51"/>
                <a:gd name="T60" fmla="*/ 11 w 53"/>
                <a:gd name="T61" fmla="*/ 47 h 51"/>
                <a:gd name="T62" fmla="*/ 17 w 53"/>
                <a:gd name="T63" fmla="*/ 49 h 51"/>
                <a:gd name="T64" fmla="*/ 21 w 53"/>
                <a:gd name="T65" fmla="*/ 51 h 51"/>
                <a:gd name="T66" fmla="*/ 21 w 53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1">
                  <a:moveTo>
                    <a:pt x="21" y="51"/>
                  </a:moveTo>
                  <a:lnTo>
                    <a:pt x="27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7"/>
                  </a:lnTo>
                  <a:lnTo>
                    <a:pt x="44" y="43"/>
                  </a:lnTo>
                  <a:lnTo>
                    <a:pt x="47" y="40"/>
                  </a:lnTo>
                  <a:lnTo>
                    <a:pt x="49" y="36"/>
                  </a:lnTo>
                  <a:lnTo>
                    <a:pt x="53" y="32"/>
                  </a:lnTo>
                  <a:lnTo>
                    <a:pt x="51" y="24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5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5"/>
                  </a:lnTo>
                  <a:lnTo>
                    <a:pt x="6" y="7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6" y="42"/>
                  </a:lnTo>
                  <a:lnTo>
                    <a:pt x="8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1" y="51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117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54512288-3E29-6647-B6E3-65555F83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1746250"/>
            <a:ext cx="12179300" cy="336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3778EAAB-7218-104C-AEBB-9F4178AF945A}"/>
              </a:ext>
            </a:extLst>
          </p:cNvPr>
          <p:cNvSpPr/>
          <p:nvPr/>
        </p:nvSpPr>
        <p:spPr>
          <a:xfrm>
            <a:off x="2391240" y="3503083"/>
            <a:ext cx="1746833" cy="3779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8">
            <a:extLst>
              <a:ext uri="{FF2B5EF4-FFF2-40B4-BE49-F238E27FC236}">
                <a16:creationId xmlns:a16="http://schemas.microsoft.com/office/drawing/2014/main" id="{016E5BB3-F8A2-4D49-91CE-BDC7F0E9019E}"/>
              </a:ext>
            </a:extLst>
          </p:cNvPr>
          <p:cNvSpPr/>
          <p:nvPr/>
        </p:nvSpPr>
        <p:spPr>
          <a:xfrm>
            <a:off x="9715965" y="2636307"/>
            <a:ext cx="2552235" cy="3779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66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7E59EB4-6560-4544-8BB3-BB98FC98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889000"/>
            <a:ext cx="7137400" cy="5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8">
            <a:extLst>
              <a:ext uri="{FF2B5EF4-FFF2-40B4-BE49-F238E27FC236}">
                <a16:creationId xmlns:a16="http://schemas.microsoft.com/office/drawing/2014/main" id="{DE9C41CA-E5A1-234E-BDFD-1051E3320BEB}"/>
              </a:ext>
            </a:extLst>
          </p:cNvPr>
          <p:cNvSpPr/>
          <p:nvPr/>
        </p:nvSpPr>
        <p:spPr>
          <a:xfrm>
            <a:off x="2527300" y="4882227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8">
            <a:extLst>
              <a:ext uri="{FF2B5EF4-FFF2-40B4-BE49-F238E27FC236}">
                <a16:creationId xmlns:a16="http://schemas.microsoft.com/office/drawing/2014/main" id="{1D1C1421-1D34-D247-B718-2098244B3BBA}"/>
              </a:ext>
            </a:extLst>
          </p:cNvPr>
          <p:cNvSpPr/>
          <p:nvPr/>
        </p:nvSpPr>
        <p:spPr>
          <a:xfrm>
            <a:off x="5555590" y="1443702"/>
            <a:ext cx="1328468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8">
            <a:extLst>
              <a:ext uri="{FF2B5EF4-FFF2-40B4-BE49-F238E27FC236}">
                <a16:creationId xmlns:a16="http://schemas.microsoft.com/office/drawing/2014/main" id="{8C58F4D8-BED9-FA4D-A01D-0C42749F542D}"/>
              </a:ext>
            </a:extLst>
          </p:cNvPr>
          <p:cNvSpPr/>
          <p:nvPr/>
        </p:nvSpPr>
        <p:spPr>
          <a:xfrm>
            <a:off x="4356100" y="2262852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440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86D47A1-5F02-7249-95B4-7CA133D4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746250"/>
            <a:ext cx="7632700" cy="336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8">
            <a:extLst>
              <a:ext uri="{FF2B5EF4-FFF2-40B4-BE49-F238E27FC236}">
                <a16:creationId xmlns:a16="http://schemas.microsoft.com/office/drawing/2014/main" id="{15C9BA27-E88A-9941-9930-CFE31846D546}"/>
              </a:ext>
            </a:extLst>
          </p:cNvPr>
          <p:cNvSpPr/>
          <p:nvPr/>
        </p:nvSpPr>
        <p:spPr>
          <a:xfrm>
            <a:off x="4098595" y="4491702"/>
            <a:ext cx="3264230" cy="5533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81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3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413079-E028-F245-B398-5F99B518F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492125"/>
            <a:ext cx="4406900" cy="322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DCF7727-AABF-7C4B-80D8-401819F9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80" y="1795720"/>
            <a:ext cx="49276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楕円 8">
            <a:extLst>
              <a:ext uri="{FF2B5EF4-FFF2-40B4-BE49-F238E27FC236}">
                <a16:creationId xmlns:a16="http://schemas.microsoft.com/office/drawing/2014/main" id="{11641F0E-7A19-5342-A54F-47BF42ECFDAE}"/>
              </a:ext>
            </a:extLst>
          </p:cNvPr>
          <p:cNvSpPr/>
          <p:nvPr/>
        </p:nvSpPr>
        <p:spPr>
          <a:xfrm>
            <a:off x="534404" y="3390900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8">
            <a:extLst>
              <a:ext uri="{FF2B5EF4-FFF2-40B4-BE49-F238E27FC236}">
                <a16:creationId xmlns:a16="http://schemas.microsoft.com/office/drawing/2014/main" id="{3FE9BB42-744C-1D42-8271-2FC0ACD47085}"/>
              </a:ext>
            </a:extLst>
          </p:cNvPr>
          <p:cNvSpPr/>
          <p:nvPr/>
        </p:nvSpPr>
        <p:spPr>
          <a:xfrm>
            <a:off x="2194269" y="1016000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DDEAD4-222F-674B-ACE4-EB28FB7B0BF2}"/>
              </a:ext>
            </a:extLst>
          </p:cNvPr>
          <p:cNvSpPr/>
          <p:nvPr/>
        </p:nvSpPr>
        <p:spPr>
          <a:xfrm>
            <a:off x="2733360" y="3033970"/>
            <a:ext cx="1328468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B37AE93-7262-4549-A0EC-57A8F748D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713" y="1068285"/>
            <a:ext cx="5613400" cy="3263900"/>
          </a:xfrm>
          <a:prstGeom prst="rect">
            <a:avLst/>
          </a:prstGeom>
        </p:spPr>
      </p:pic>
      <p:sp>
        <p:nvSpPr>
          <p:cNvPr id="11" name="右矢印 10">
            <a:extLst>
              <a:ext uri="{FF2B5EF4-FFF2-40B4-BE49-F238E27FC236}">
                <a16:creationId xmlns:a16="http://schemas.microsoft.com/office/drawing/2014/main" id="{E7FAF434-6EA5-2A40-ABCE-BDA55B17A0CE}"/>
              </a:ext>
            </a:extLst>
          </p:cNvPr>
          <p:cNvSpPr/>
          <p:nvPr/>
        </p:nvSpPr>
        <p:spPr>
          <a:xfrm>
            <a:off x="6286500" y="2552700"/>
            <a:ext cx="1120777" cy="60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作成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F8FFE32C-CA0A-004F-A61B-39F91C44EB32}"/>
              </a:ext>
            </a:extLst>
          </p:cNvPr>
          <p:cNvSpPr/>
          <p:nvPr/>
        </p:nvSpPr>
        <p:spPr>
          <a:xfrm>
            <a:off x="9154956" y="2466771"/>
            <a:ext cx="2943224" cy="4478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5318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D2BC60E-BA40-4444-9D32-5EF95B657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733550"/>
            <a:ext cx="621030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楕円 8">
            <a:extLst>
              <a:ext uri="{FF2B5EF4-FFF2-40B4-BE49-F238E27FC236}">
                <a16:creationId xmlns:a16="http://schemas.microsoft.com/office/drawing/2014/main" id="{B3DCE7CC-277C-794A-8B6C-1FEFE33497BA}"/>
              </a:ext>
            </a:extLst>
          </p:cNvPr>
          <p:cNvSpPr/>
          <p:nvPr/>
        </p:nvSpPr>
        <p:spPr>
          <a:xfrm>
            <a:off x="2990850" y="3329652"/>
            <a:ext cx="1328468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E231964-26F7-7C41-8F73-35ED86189CB6}"/>
              </a:ext>
            </a:extLst>
          </p:cNvPr>
          <p:cNvSpPr/>
          <p:nvPr/>
        </p:nvSpPr>
        <p:spPr>
          <a:xfrm>
            <a:off x="4706781" y="4706105"/>
            <a:ext cx="3837144" cy="2935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494F01A-ADFA-5E47-9621-57D1EA42C4D7}"/>
              </a:ext>
            </a:extLst>
          </p:cNvPr>
          <p:cNvSpPr/>
          <p:nvPr/>
        </p:nvSpPr>
        <p:spPr>
          <a:xfrm>
            <a:off x="4638675" y="4287375"/>
            <a:ext cx="1328468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47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68BBBA8-DD0E-CD42-A09D-8D011102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727200"/>
            <a:ext cx="7353300" cy="340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楕円 8">
            <a:extLst>
              <a:ext uri="{FF2B5EF4-FFF2-40B4-BE49-F238E27FC236}">
                <a16:creationId xmlns:a16="http://schemas.microsoft.com/office/drawing/2014/main" id="{73B8B058-33E7-9840-A8C9-B095C2481440}"/>
              </a:ext>
            </a:extLst>
          </p:cNvPr>
          <p:cNvSpPr/>
          <p:nvPr/>
        </p:nvSpPr>
        <p:spPr>
          <a:xfrm>
            <a:off x="4290397" y="2234277"/>
            <a:ext cx="824874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8">
            <a:extLst>
              <a:ext uri="{FF2B5EF4-FFF2-40B4-BE49-F238E27FC236}">
                <a16:creationId xmlns:a16="http://schemas.microsoft.com/office/drawing/2014/main" id="{9F9C6170-704F-E545-8E85-5C71A8E8F7E4}"/>
              </a:ext>
            </a:extLst>
          </p:cNvPr>
          <p:cNvSpPr/>
          <p:nvPr/>
        </p:nvSpPr>
        <p:spPr>
          <a:xfrm>
            <a:off x="2514600" y="3005802"/>
            <a:ext cx="1328468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975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250803EF-4D3C-794A-8F77-22E14843DB08}"/>
              </a:ext>
            </a:extLst>
          </p:cNvPr>
          <p:cNvSpPr/>
          <p:nvPr/>
        </p:nvSpPr>
        <p:spPr>
          <a:xfrm>
            <a:off x="3818028" y="1265317"/>
            <a:ext cx="5993632" cy="4327365"/>
          </a:xfrm>
          <a:prstGeom prst="roundRect">
            <a:avLst>
              <a:gd name="adj" fmla="val 646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A40A45F2-09D5-E945-8680-6407F0276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69" y="796333"/>
            <a:ext cx="1025141" cy="66239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3A9845-4885-E841-B8F3-EF1862B3F845}"/>
              </a:ext>
            </a:extLst>
          </p:cNvPr>
          <p:cNvSpPr txBox="1"/>
          <p:nvPr/>
        </p:nvSpPr>
        <p:spPr>
          <a:xfrm>
            <a:off x="4689718" y="873184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Azure</a:t>
            </a:r>
            <a:endParaRPr kumimoji="1" lang="ja-JP" altLang="en-US"/>
          </a:p>
        </p:txBody>
      </p:sp>
      <p:pic>
        <p:nvPicPr>
          <p:cNvPr id="39" name="図 38" descr="家具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9126BD7D-F29D-294F-B297-5C986197A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705" y="2867989"/>
            <a:ext cx="640248" cy="640248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72266519-53AC-B747-BE24-151D30131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692" y="3600422"/>
            <a:ext cx="704273" cy="704273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83B18663-D280-3D41-AD2C-E011F48F4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590" y="2774807"/>
            <a:ext cx="774700" cy="774700"/>
          </a:xfrm>
          <a:prstGeom prst="rect">
            <a:avLst/>
          </a:prstGeom>
        </p:spPr>
      </p:pic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2937DC5-39E4-C244-B551-6293E27EC49D}"/>
              </a:ext>
            </a:extLst>
          </p:cNvPr>
          <p:cNvSpPr/>
          <p:nvPr/>
        </p:nvSpPr>
        <p:spPr>
          <a:xfrm>
            <a:off x="4399569" y="1604963"/>
            <a:ext cx="2489663" cy="3646945"/>
          </a:xfrm>
          <a:prstGeom prst="roundRect">
            <a:avLst>
              <a:gd name="adj" fmla="val 646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電子機器, ディスプレイ が含まれている画像&#10;&#10;自動的に生成された説明">
            <a:extLst>
              <a:ext uri="{FF2B5EF4-FFF2-40B4-BE49-F238E27FC236}">
                <a16:creationId xmlns:a16="http://schemas.microsoft.com/office/drawing/2014/main" id="{A51653B4-8E45-5344-9EF3-C05B883FD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7287" y="1764635"/>
            <a:ext cx="774700" cy="774700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025D835-4F8C-A946-B02A-CA82638F91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908260" y="3847872"/>
            <a:ext cx="640248" cy="640248"/>
          </a:xfrm>
          <a:prstGeom prst="rect">
            <a:avLst/>
          </a:prstGeom>
        </p:spPr>
      </p:pic>
      <p:sp>
        <p:nvSpPr>
          <p:cNvPr id="37" name="メモ 36">
            <a:extLst>
              <a:ext uri="{FF2B5EF4-FFF2-40B4-BE49-F238E27FC236}">
                <a16:creationId xmlns:a16="http://schemas.microsoft.com/office/drawing/2014/main" id="{41FC72D9-F9B7-DB44-84F9-B6A7AA3499BE}"/>
              </a:ext>
            </a:extLst>
          </p:cNvPr>
          <p:cNvSpPr/>
          <p:nvPr/>
        </p:nvSpPr>
        <p:spPr>
          <a:xfrm>
            <a:off x="5482583" y="1860963"/>
            <a:ext cx="1032387" cy="995423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/>
              <a:t>アプリ</a:t>
            </a:r>
            <a:endParaRPr lang="en-US" altLang="ja-JP" sz="1400" dirty="0"/>
          </a:p>
          <a:p>
            <a:pPr algn="ctr"/>
            <a:r>
              <a:rPr kumimoji="1" lang="ja-JP" altLang="en-US" sz="1400"/>
              <a:t>（実体）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F481207-B29C-5F49-A9B0-F50D5F4FEE97}"/>
              </a:ext>
            </a:extLst>
          </p:cNvPr>
          <p:cNvCxnSpPr>
            <a:cxnSpLocks/>
          </p:cNvCxnSpPr>
          <p:nvPr/>
        </p:nvCxnSpPr>
        <p:spPr>
          <a:xfrm flipH="1">
            <a:off x="5067381" y="2931602"/>
            <a:ext cx="481128" cy="839363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D5566E4-C40A-EB4F-BCF7-1C037D740978}"/>
              </a:ext>
            </a:extLst>
          </p:cNvPr>
          <p:cNvCxnSpPr>
            <a:cxnSpLocks/>
          </p:cNvCxnSpPr>
          <p:nvPr/>
        </p:nvCxnSpPr>
        <p:spPr>
          <a:xfrm rot="10800000" flipH="1">
            <a:off x="5328087" y="2938536"/>
            <a:ext cx="481128" cy="839363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7310EB7-CA8E-8748-AFAE-58BCFC1E1F87}"/>
              </a:ext>
            </a:extLst>
          </p:cNvPr>
          <p:cNvSpPr txBox="1"/>
          <p:nvPr/>
        </p:nvSpPr>
        <p:spPr>
          <a:xfrm>
            <a:off x="4648317" y="311609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呼出</a:t>
            </a:r>
            <a:endParaRPr kumimoji="1" lang="en-US" altLang="ja-JP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1F6B08E-27EC-C34A-9BEE-AC439BF83242}"/>
              </a:ext>
            </a:extLst>
          </p:cNvPr>
          <p:cNvSpPr txBox="1"/>
          <p:nvPr/>
        </p:nvSpPr>
        <p:spPr>
          <a:xfrm>
            <a:off x="5471808" y="339014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アクセス</a:t>
            </a:r>
            <a:endParaRPr lang="en-US" altLang="ja-JP" dirty="0"/>
          </a:p>
          <a:p>
            <a:r>
              <a:rPr kumimoji="1" lang="ja-JP" altLang="en-US"/>
              <a:t>トークン</a:t>
            </a:r>
            <a:endParaRPr kumimoji="1" lang="en-US" altLang="ja-JP" dirty="0"/>
          </a:p>
        </p:txBody>
      </p:sp>
      <p:grpSp>
        <p:nvGrpSpPr>
          <p:cNvPr id="45" name="Group 23">
            <a:extLst>
              <a:ext uri="{FF2B5EF4-FFF2-40B4-BE49-F238E27FC236}">
                <a16:creationId xmlns:a16="http://schemas.microsoft.com/office/drawing/2014/main" id="{D904C65B-25C8-E449-BA42-8D9DD315990C}"/>
              </a:ext>
            </a:extLst>
          </p:cNvPr>
          <p:cNvGrpSpPr>
            <a:grpSpLocks/>
          </p:cNvGrpSpPr>
          <p:nvPr/>
        </p:nvGrpSpPr>
        <p:grpSpPr bwMode="auto">
          <a:xfrm>
            <a:off x="5823273" y="2932391"/>
            <a:ext cx="588310" cy="428704"/>
            <a:chOff x="4256" y="2632"/>
            <a:chExt cx="1220" cy="890"/>
          </a:xfrm>
        </p:grpSpPr>
        <p:sp>
          <p:nvSpPr>
            <p:cNvPr id="46" name="AutoShape 24">
              <a:extLst>
                <a:ext uri="{FF2B5EF4-FFF2-40B4-BE49-F238E27FC236}">
                  <a16:creationId xmlns:a16="http://schemas.microsoft.com/office/drawing/2014/main" id="{AA0C68E9-39F8-7941-9801-3BFE31C6D0B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56" y="2632"/>
              <a:ext cx="1220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8F72B5F2-2092-5948-BF0C-3FF818E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068"/>
              <a:ext cx="585" cy="435"/>
            </a:xfrm>
            <a:custGeom>
              <a:avLst/>
              <a:gdLst>
                <a:gd name="T0" fmla="*/ 114 w 1170"/>
                <a:gd name="T1" fmla="*/ 99 h 869"/>
                <a:gd name="T2" fmla="*/ 161 w 1170"/>
                <a:gd name="T3" fmla="*/ 80 h 869"/>
                <a:gd name="T4" fmla="*/ 217 w 1170"/>
                <a:gd name="T5" fmla="*/ 63 h 869"/>
                <a:gd name="T6" fmla="*/ 275 w 1170"/>
                <a:gd name="T7" fmla="*/ 46 h 869"/>
                <a:gd name="T8" fmla="*/ 338 w 1170"/>
                <a:gd name="T9" fmla="*/ 32 h 869"/>
                <a:gd name="T10" fmla="*/ 405 w 1170"/>
                <a:gd name="T11" fmla="*/ 21 h 869"/>
                <a:gd name="T12" fmla="*/ 475 w 1170"/>
                <a:gd name="T13" fmla="*/ 11 h 869"/>
                <a:gd name="T14" fmla="*/ 549 w 1170"/>
                <a:gd name="T15" fmla="*/ 4 h 869"/>
                <a:gd name="T16" fmla="*/ 625 w 1170"/>
                <a:gd name="T17" fmla="*/ 0 h 869"/>
                <a:gd name="T18" fmla="*/ 697 w 1170"/>
                <a:gd name="T19" fmla="*/ 2 h 869"/>
                <a:gd name="T20" fmla="*/ 770 w 1170"/>
                <a:gd name="T21" fmla="*/ 7 h 869"/>
                <a:gd name="T22" fmla="*/ 834 w 1170"/>
                <a:gd name="T23" fmla="*/ 17 h 869"/>
                <a:gd name="T24" fmla="*/ 897 w 1170"/>
                <a:gd name="T25" fmla="*/ 32 h 869"/>
                <a:gd name="T26" fmla="*/ 950 w 1170"/>
                <a:gd name="T27" fmla="*/ 49 h 869"/>
                <a:gd name="T28" fmla="*/ 998 w 1170"/>
                <a:gd name="T29" fmla="*/ 68 h 869"/>
                <a:gd name="T30" fmla="*/ 1045 w 1170"/>
                <a:gd name="T31" fmla="*/ 99 h 869"/>
                <a:gd name="T32" fmla="*/ 1100 w 1170"/>
                <a:gd name="T33" fmla="*/ 158 h 869"/>
                <a:gd name="T34" fmla="*/ 1123 w 1170"/>
                <a:gd name="T35" fmla="*/ 200 h 869"/>
                <a:gd name="T36" fmla="*/ 1138 w 1170"/>
                <a:gd name="T37" fmla="*/ 240 h 869"/>
                <a:gd name="T38" fmla="*/ 1151 w 1170"/>
                <a:gd name="T39" fmla="*/ 283 h 869"/>
                <a:gd name="T40" fmla="*/ 1161 w 1170"/>
                <a:gd name="T41" fmla="*/ 331 h 869"/>
                <a:gd name="T42" fmla="*/ 1167 w 1170"/>
                <a:gd name="T43" fmla="*/ 382 h 869"/>
                <a:gd name="T44" fmla="*/ 1170 w 1170"/>
                <a:gd name="T45" fmla="*/ 435 h 869"/>
                <a:gd name="T46" fmla="*/ 1170 w 1170"/>
                <a:gd name="T47" fmla="*/ 491 h 869"/>
                <a:gd name="T48" fmla="*/ 1165 w 1170"/>
                <a:gd name="T49" fmla="*/ 546 h 869"/>
                <a:gd name="T50" fmla="*/ 1157 w 1170"/>
                <a:gd name="T51" fmla="*/ 599 h 869"/>
                <a:gd name="T52" fmla="*/ 1146 w 1170"/>
                <a:gd name="T53" fmla="*/ 650 h 869"/>
                <a:gd name="T54" fmla="*/ 1131 w 1170"/>
                <a:gd name="T55" fmla="*/ 698 h 869"/>
                <a:gd name="T56" fmla="*/ 1112 w 1170"/>
                <a:gd name="T57" fmla="*/ 740 h 869"/>
                <a:gd name="T58" fmla="*/ 1079 w 1170"/>
                <a:gd name="T59" fmla="*/ 783 h 869"/>
                <a:gd name="T60" fmla="*/ 1034 w 1170"/>
                <a:gd name="T61" fmla="*/ 812 h 869"/>
                <a:gd name="T62" fmla="*/ 990 w 1170"/>
                <a:gd name="T63" fmla="*/ 823 h 869"/>
                <a:gd name="T64" fmla="*/ 935 w 1170"/>
                <a:gd name="T65" fmla="*/ 829 h 869"/>
                <a:gd name="T66" fmla="*/ 876 w 1170"/>
                <a:gd name="T67" fmla="*/ 835 h 869"/>
                <a:gd name="T68" fmla="*/ 811 w 1170"/>
                <a:gd name="T69" fmla="*/ 835 h 869"/>
                <a:gd name="T70" fmla="*/ 743 w 1170"/>
                <a:gd name="T71" fmla="*/ 835 h 869"/>
                <a:gd name="T72" fmla="*/ 673 w 1170"/>
                <a:gd name="T73" fmla="*/ 835 h 869"/>
                <a:gd name="T74" fmla="*/ 602 w 1170"/>
                <a:gd name="T75" fmla="*/ 839 h 869"/>
                <a:gd name="T76" fmla="*/ 532 w 1170"/>
                <a:gd name="T77" fmla="*/ 842 h 869"/>
                <a:gd name="T78" fmla="*/ 464 w 1170"/>
                <a:gd name="T79" fmla="*/ 848 h 869"/>
                <a:gd name="T80" fmla="*/ 399 w 1170"/>
                <a:gd name="T81" fmla="*/ 856 h 869"/>
                <a:gd name="T82" fmla="*/ 338 w 1170"/>
                <a:gd name="T83" fmla="*/ 863 h 869"/>
                <a:gd name="T84" fmla="*/ 281 w 1170"/>
                <a:gd name="T85" fmla="*/ 867 h 869"/>
                <a:gd name="T86" fmla="*/ 230 w 1170"/>
                <a:gd name="T87" fmla="*/ 867 h 869"/>
                <a:gd name="T88" fmla="*/ 184 w 1170"/>
                <a:gd name="T89" fmla="*/ 863 h 869"/>
                <a:gd name="T90" fmla="*/ 146 w 1170"/>
                <a:gd name="T91" fmla="*/ 854 h 869"/>
                <a:gd name="T92" fmla="*/ 93 w 1170"/>
                <a:gd name="T93" fmla="*/ 823 h 869"/>
                <a:gd name="T94" fmla="*/ 38 w 1170"/>
                <a:gd name="T95" fmla="*/ 766 h 869"/>
                <a:gd name="T96" fmla="*/ 17 w 1170"/>
                <a:gd name="T97" fmla="*/ 723 h 869"/>
                <a:gd name="T98" fmla="*/ 4 w 1170"/>
                <a:gd name="T99" fmla="*/ 677 h 869"/>
                <a:gd name="T100" fmla="*/ 0 w 1170"/>
                <a:gd name="T101" fmla="*/ 622 h 869"/>
                <a:gd name="T102" fmla="*/ 4 w 1170"/>
                <a:gd name="T103" fmla="*/ 561 h 869"/>
                <a:gd name="T104" fmla="*/ 9 w 1170"/>
                <a:gd name="T105" fmla="*/ 494 h 869"/>
                <a:gd name="T106" fmla="*/ 11 w 1170"/>
                <a:gd name="T107" fmla="*/ 426 h 869"/>
                <a:gd name="T108" fmla="*/ 11 w 1170"/>
                <a:gd name="T109" fmla="*/ 361 h 869"/>
                <a:gd name="T110" fmla="*/ 13 w 1170"/>
                <a:gd name="T111" fmla="*/ 300 h 869"/>
                <a:gd name="T112" fmla="*/ 15 w 1170"/>
                <a:gd name="T113" fmla="*/ 243 h 869"/>
                <a:gd name="T114" fmla="*/ 27 w 1170"/>
                <a:gd name="T115" fmla="*/ 192 h 869"/>
                <a:gd name="T116" fmla="*/ 44 w 1170"/>
                <a:gd name="T117" fmla="*/ 152 h 869"/>
                <a:gd name="T118" fmla="*/ 80 w 1170"/>
                <a:gd name="T119" fmla="*/ 12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70" h="869">
                  <a:moveTo>
                    <a:pt x="80" y="120"/>
                  </a:moveTo>
                  <a:lnTo>
                    <a:pt x="84" y="118"/>
                  </a:lnTo>
                  <a:lnTo>
                    <a:pt x="89" y="114"/>
                  </a:lnTo>
                  <a:lnTo>
                    <a:pt x="93" y="110"/>
                  </a:lnTo>
                  <a:lnTo>
                    <a:pt x="99" y="108"/>
                  </a:lnTo>
                  <a:lnTo>
                    <a:pt x="103" y="104"/>
                  </a:lnTo>
                  <a:lnTo>
                    <a:pt x="110" y="103"/>
                  </a:lnTo>
                  <a:lnTo>
                    <a:pt x="114" y="99"/>
                  </a:lnTo>
                  <a:lnTo>
                    <a:pt x="122" y="97"/>
                  </a:lnTo>
                  <a:lnTo>
                    <a:pt x="125" y="93"/>
                  </a:lnTo>
                  <a:lnTo>
                    <a:pt x="133" y="91"/>
                  </a:lnTo>
                  <a:lnTo>
                    <a:pt x="139" y="89"/>
                  </a:lnTo>
                  <a:lnTo>
                    <a:pt x="144" y="87"/>
                  </a:lnTo>
                  <a:lnTo>
                    <a:pt x="150" y="84"/>
                  </a:lnTo>
                  <a:lnTo>
                    <a:pt x="158" y="82"/>
                  </a:lnTo>
                  <a:lnTo>
                    <a:pt x="161" y="80"/>
                  </a:lnTo>
                  <a:lnTo>
                    <a:pt x="169" y="78"/>
                  </a:lnTo>
                  <a:lnTo>
                    <a:pt x="175" y="76"/>
                  </a:lnTo>
                  <a:lnTo>
                    <a:pt x="182" y="72"/>
                  </a:lnTo>
                  <a:lnTo>
                    <a:pt x="188" y="70"/>
                  </a:lnTo>
                  <a:lnTo>
                    <a:pt x="196" y="68"/>
                  </a:lnTo>
                  <a:lnTo>
                    <a:pt x="203" y="65"/>
                  </a:lnTo>
                  <a:lnTo>
                    <a:pt x="209" y="63"/>
                  </a:lnTo>
                  <a:lnTo>
                    <a:pt x="217" y="63"/>
                  </a:lnTo>
                  <a:lnTo>
                    <a:pt x="224" y="61"/>
                  </a:lnTo>
                  <a:lnTo>
                    <a:pt x="230" y="57"/>
                  </a:lnTo>
                  <a:lnTo>
                    <a:pt x="237" y="55"/>
                  </a:lnTo>
                  <a:lnTo>
                    <a:pt x="245" y="53"/>
                  </a:lnTo>
                  <a:lnTo>
                    <a:pt x="253" y="51"/>
                  </a:lnTo>
                  <a:lnTo>
                    <a:pt x="260" y="49"/>
                  </a:lnTo>
                  <a:lnTo>
                    <a:pt x="268" y="47"/>
                  </a:lnTo>
                  <a:lnTo>
                    <a:pt x="275" y="46"/>
                  </a:lnTo>
                  <a:lnTo>
                    <a:pt x="283" y="46"/>
                  </a:lnTo>
                  <a:lnTo>
                    <a:pt x="291" y="44"/>
                  </a:lnTo>
                  <a:lnTo>
                    <a:pt x="298" y="42"/>
                  </a:lnTo>
                  <a:lnTo>
                    <a:pt x="306" y="40"/>
                  </a:lnTo>
                  <a:lnTo>
                    <a:pt x="313" y="38"/>
                  </a:lnTo>
                  <a:lnTo>
                    <a:pt x="321" y="36"/>
                  </a:lnTo>
                  <a:lnTo>
                    <a:pt x="329" y="34"/>
                  </a:lnTo>
                  <a:lnTo>
                    <a:pt x="338" y="32"/>
                  </a:lnTo>
                  <a:lnTo>
                    <a:pt x="346" y="32"/>
                  </a:lnTo>
                  <a:lnTo>
                    <a:pt x="353" y="28"/>
                  </a:lnTo>
                  <a:lnTo>
                    <a:pt x="363" y="28"/>
                  </a:lnTo>
                  <a:lnTo>
                    <a:pt x="370" y="27"/>
                  </a:lnTo>
                  <a:lnTo>
                    <a:pt x="380" y="27"/>
                  </a:lnTo>
                  <a:lnTo>
                    <a:pt x="388" y="25"/>
                  </a:lnTo>
                  <a:lnTo>
                    <a:pt x="397" y="23"/>
                  </a:lnTo>
                  <a:lnTo>
                    <a:pt x="405" y="21"/>
                  </a:lnTo>
                  <a:lnTo>
                    <a:pt x="414" y="21"/>
                  </a:lnTo>
                  <a:lnTo>
                    <a:pt x="424" y="19"/>
                  </a:lnTo>
                  <a:lnTo>
                    <a:pt x="431" y="19"/>
                  </a:lnTo>
                  <a:lnTo>
                    <a:pt x="441" y="17"/>
                  </a:lnTo>
                  <a:lnTo>
                    <a:pt x="448" y="15"/>
                  </a:lnTo>
                  <a:lnTo>
                    <a:pt x="458" y="15"/>
                  </a:lnTo>
                  <a:lnTo>
                    <a:pt x="467" y="13"/>
                  </a:lnTo>
                  <a:lnTo>
                    <a:pt x="475" y="11"/>
                  </a:lnTo>
                  <a:lnTo>
                    <a:pt x="484" y="11"/>
                  </a:lnTo>
                  <a:lnTo>
                    <a:pt x="494" y="9"/>
                  </a:lnTo>
                  <a:lnTo>
                    <a:pt x="503" y="9"/>
                  </a:lnTo>
                  <a:lnTo>
                    <a:pt x="513" y="7"/>
                  </a:lnTo>
                  <a:lnTo>
                    <a:pt x="522" y="7"/>
                  </a:lnTo>
                  <a:lnTo>
                    <a:pt x="530" y="6"/>
                  </a:lnTo>
                  <a:lnTo>
                    <a:pt x="540" y="6"/>
                  </a:lnTo>
                  <a:lnTo>
                    <a:pt x="549" y="4"/>
                  </a:lnTo>
                  <a:lnTo>
                    <a:pt x="560" y="4"/>
                  </a:lnTo>
                  <a:lnTo>
                    <a:pt x="568" y="4"/>
                  </a:lnTo>
                  <a:lnTo>
                    <a:pt x="578" y="2"/>
                  </a:lnTo>
                  <a:lnTo>
                    <a:pt x="587" y="2"/>
                  </a:lnTo>
                  <a:lnTo>
                    <a:pt x="597" y="2"/>
                  </a:lnTo>
                  <a:lnTo>
                    <a:pt x="606" y="0"/>
                  </a:lnTo>
                  <a:lnTo>
                    <a:pt x="616" y="0"/>
                  </a:lnTo>
                  <a:lnTo>
                    <a:pt x="625" y="0"/>
                  </a:lnTo>
                  <a:lnTo>
                    <a:pt x="635" y="0"/>
                  </a:lnTo>
                  <a:lnTo>
                    <a:pt x="644" y="0"/>
                  </a:lnTo>
                  <a:lnTo>
                    <a:pt x="654" y="0"/>
                  </a:lnTo>
                  <a:lnTo>
                    <a:pt x="661" y="0"/>
                  </a:lnTo>
                  <a:lnTo>
                    <a:pt x="671" y="0"/>
                  </a:lnTo>
                  <a:lnTo>
                    <a:pt x="680" y="0"/>
                  </a:lnTo>
                  <a:lnTo>
                    <a:pt x="690" y="0"/>
                  </a:lnTo>
                  <a:lnTo>
                    <a:pt x="697" y="2"/>
                  </a:lnTo>
                  <a:lnTo>
                    <a:pt x="709" y="2"/>
                  </a:lnTo>
                  <a:lnTo>
                    <a:pt x="716" y="2"/>
                  </a:lnTo>
                  <a:lnTo>
                    <a:pt x="724" y="2"/>
                  </a:lnTo>
                  <a:lnTo>
                    <a:pt x="733" y="4"/>
                  </a:lnTo>
                  <a:lnTo>
                    <a:pt x="743" y="4"/>
                  </a:lnTo>
                  <a:lnTo>
                    <a:pt x="751" y="4"/>
                  </a:lnTo>
                  <a:lnTo>
                    <a:pt x="760" y="6"/>
                  </a:lnTo>
                  <a:lnTo>
                    <a:pt x="770" y="7"/>
                  </a:lnTo>
                  <a:lnTo>
                    <a:pt x="779" y="9"/>
                  </a:lnTo>
                  <a:lnTo>
                    <a:pt x="785" y="9"/>
                  </a:lnTo>
                  <a:lnTo>
                    <a:pt x="794" y="9"/>
                  </a:lnTo>
                  <a:lnTo>
                    <a:pt x="802" y="11"/>
                  </a:lnTo>
                  <a:lnTo>
                    <a:pt x="811" y="13"/>
                  </a:lnTo>
                  <a:lnTo>
                    <a:pt x="819" y="15"/>
                  </a:lnTo>
                  <a:lnTo>
                    <a:pt x="827" y="15"/>
                  </a:lnTo>
                  <a:lnTo>
                    <a:pt x="834" y="17"/>
                  </a:lnTo>
                  <a:lnTo>
                    <a:pt x="844" y="21"/>
                  </a:lnTo>
                  <a:lnTo>
                    <a:pt x="851" y="21"/>
                  </a:lnTo>
                  <a:lnTo>
                    <a:pt x="859" y="23"/>
                  </a:lnTo>
                  <a:lnTo>
                    <a:pt x="866" y="25"/>
                  </a:lnTo>
                  <a:lnTo>
                    <a:pt x="874" y="27"/>
                  </a:lnTo>
                  <a:lnTo>
                    <a:pt x="882" y="28"/>
                  </a:lnTo>
                  <a:lnTo>
                    <a:pt x="889" y="30"/>
                  </a:lnTo>
                  <a:lnTo>
                    <a:pt x="897" y="32"/>
                  </a:lnTo>
                  <a:lnTo>
                    <a:pt x="904" y="34"/>
                  </a:lnTo>
                  <a:lnTo>
                    <a:pt x="910" y="36"/>
                  </a:lnTo>
                  <a:lnTo>
                    <a:pt x="916" y="38"/>
                  </a:lnTo>
                  <a:lnTo>
                    <a:pt x="923" y="40"/>
                  </a:lnTo>
                  <a:lnTo>
                    <a:pt x="931" y="42"/>
                  </a:lnTo>
                  <a:lnTo>
                    <a:pt x="937" y="46"/>
                  </a:lnTo>
                  <a:lnTo>
                    <a:pt x="944" y="47"/>
                  </a:lnTo>
                  <a:lnTo>
                    <a:pt x="950" y="49"/>
                  </a:lnTo>
                  <a:lnTo>
                    <a:pt x="958" y="51"/>
                  </a:lnTo>
                  <a:lnTo>
                    <a:pt x="963" y="55"/>
                  </a:lnTo>
                  <a:lnTo>
                    <a:pt x="969" y="57"/>
                  </a:lnTo>
                  <a:lnTo>
                    <a:pt x="975" y="59"/>
                  </a:lnTo>
                  <a:lnTo>
                    <a:pt x="980" y="63"/>
                  </a:lnTo>
                  <a:lnTo>
                    <a:pt x="986" y="65"/>
                  </a:lnTo>
                  <a:lnTo>
                    <a:pt x="992" y="66"/>
                  </a:lnTo>
                  <a:lnTo>
                    <a:pt x="998" y="68"/>
                  </a:lnTo>
                  <a:lnTo>
                    <a:pt x="1003" y="72"/>
                  </a:lnTo>
                  <a:lnTo>
                    <a:pt x="1007" y="76"/>
                  </a:lnTo>
                  <a:lnTo>
                    <a:pt x="1013" y="78"/>
                  </a:lnTo>
                  <a:lnTo>
                    <a:pt x="1017" y="80"/>
                  </a:lnTo>
                  <a:lnTo>
                    <a:pt x="1022" y="84"/>
                  </a:lnTo>
                  <a:lnTo>
                    <a:pt x="1030" y="89"/>
                  </a:lnTo>
                  <a:lnTo>
                    <a:pt x="1039" y="95"/>
                  </a:lnTo>
                  <a:lnTo>
                    <a:pt x="1045" y="99"/>
                  </a:lnTo>
                  <a:lnTo>
                    <a:pt x="1053" y="106"/>
                  </a:lnTo>
                  <a:lnTo>
                    <a:pt x="1060" y="112"/>
                  </a:lnTo>
                  <a:lnTo>
                    <a:pt x="1068" y="120"/>
                  </a:lnTo>
                  <a:lnTo>
                    <a:pt x="1074" y="127"/>
                  </a:lnTo>
                  <a:lnTo>
                    <a:pt x="1081" y="135"/>
                  </a:lnTo>
                  <a:lnTo>
                    <a:pt x="1087" y="143"/>
                  </a:lnTo>
                  <a:lnTo>
                    <a:pt x="1093" y="150"/>
                  </a:lnTo>
                  <a:lnTo>
                    <a:pt x="1100" y="158"/>
                  </a:lnTo>
                  <a:lnTo>
                    <a:pt x="1104" y="167"/>
                  </a:lnTo>
                  <a:lnTo>
                    <a:pt x="1108" y="171"/>
                  </a:lnTo>
                  <a:lnTo>
                    <a:pt x="1110" y="175"/>
                  </a:lnTo>
                  <a:lnTo>
                    <a:pt x="1112" y="181"/>
                  </a:lnTo>
                  <a:lnTo>
                    <a:pt x="1115" y="184"/>
                  </a:lnTo>
                  <a:lnTo>
                    <a:pt x="1117" y="188"/>
                  </a:lnTo>
                  <a:lnTo>
                    <a:pt x="1119" y="194"/>
                  </a:lnTo>
                  <a:lnTo>
                    <a:pt x="1123" y="200"/>
                  </a:lnTo>
                  <a:lnTo>
                    <a:pt x="1125" y="203"/>
                  </a:lnTo>
                  <a:lnTo>
                    <a:pt x="1127" y="209"/>
                  </a:lnTo>
                  <a:lnTo>
                    <a:pt x="1129" y="213"/>
                  </a:lnTo>
                  <a:lnTo>
                    <a:pt x="1131" y="219"/>
                  </a:lnTo>
                  <a:lnTo>
                    <a:pt x="1134" y="224"/>
                  </a:lnTo>
                  <a:lnTo>
                    <a:pt x="1134" y="230"/>
                  </a:lnTo>
                  <a:lnTo>
                    <a:pt x="1136" y="234"/>
                  </a:lnTo>
                  <a:lnTo>
                    <a:pt x="1138" y="240"/>
                  </a:lnTo>
                  <a:lnTo>
                    <a:pt x="1140" y="245"/>
                  </a:lnTo>
                  <a:lnTo>
                    <a:pt x="1142" y="249"/>
                  </a:lnTo>
                  <a:lnTo>
                    <a:pt x="1144" y="255"/>
                  </a:lnTo>
                  <a:lnTo>
                    <a:pt x="1146" y="260"/>
                  </a:lnTo>
                  <a:lnTo>
                    <a:pt x="1148" y="266"/>
                  </a:lnTo>
                  <a:lnTo>
                    <a:pt x="1148" y="272"/>
                  </a:lnTo>
                  <a:lnTo>
                    <a:pt x="1150" y="278"/>
                  </a:lnTo>
                  <a:lnTo>
                    <a:pt x="1151" y="283"/>
                  </a:lnTo>
                  <a:lnTo>
                    <a:pt x="1151" y="289"/>
                  </a:lnTo>
                  <a:lnTo>
                    <a:pt x="1153" y="295"/>
                  </a:lnTo>
                  <a:lnTo>
                    <a:pt x="1155" y="302"/>
                  </a:lnTo>
                  <a:lnTo>
                    <a:pt x="1157" y="308"/>
                  </a:lnTo>
                  <a:lnTo>
                    <a:pt x="1159" y="314"/>
                  </a:lnTo>
                  <a:lnTo>
                    <a:pt x="1159" y="319"/>
                  </a:lnTo>
                  <a:lnTo>
                    <a:pt x="1159" y="325"/>
                  </a:lnTo>
                  <a:lnTo>
                    <a:pt x="1161" y="331"/>
                  </a:lnTo>
                  <a:lnTo>
                    <a:pt x="1163" y="338"/>
                  </a:lnTo>
                  <a:lnTo>
                    <a:pt x="1163" y="344"/>
                  </a:lnTo>
                  <a:lnTo>
                    <a:pt x="1165" y="350"/>
                  </a:lnTo>
                  <a:lnTo>
                    <a:pt x="1165" y="356"/>
                  </a:lnTo>
                  <a:lnTo>
                    <a:pt x="1165" y="363"/>
                  </a:lnTo>
                  <a:lnTo>
                    <a:pt x="1165" y="369"/>
                  </a:lnTo>
                  <a:lnTo>
                    <a:pt x="1167" y="375"/>
                  </a:lnTo>
                  <a:lnTo>
                    <a:pt x="1167" y="382"/>
                  </a:lnTo>
                  <a:lnTo>
                    <a:pt x="1169" y="390"/>
                  </a:lnTo>
                  <a:lnTo>
                    <a:pt x="1169" y="395"/>
                  </a:lnTo>
                  <a:lnTo>
                    <a:pt x="1169" y="403"/>
                  </a:lnTo>
                  <a:lnTo>
                    <a:pt x="1170" y="409"/>
                  </a:lnTo>
                  <a:lnTo>
                    <a:pt x="1170" y="416"/>
                  </a:lnTo>
                  <a:lnTo>
                    <a:pt x="1170" y="422"/>
                  </a:lnTo>
                  <a:lnTo>
                    <a:pt x="1170" y="428"/>
                  </a:lnTo>
                  <a:lnTo>
                    <a:pt x="1170" y="435"/>
                  </a:lnTo>
                  <a:lnTo>
                    <a:pt x="1170" y="443"/>
                  </a:lnTo>
                  <a:lnTo>
                    <a:pt x="1170" y="449"/>
                  </a:lnTo>
                  <a:lnTo>
                    <a:pt x="1170" y="456"/>
                  </a:lnTo>
                  <a:lnTo>
                    <a:pt x="1170" y="462"/>
                  </a:lnTo>
                  <a:lnTo>
                    <a:pt x="1170" y="470"/>
                  </a:lnTo>
                  <a:lnTo>
                    <a:pt x="1170" y="477"/>
                  </a:lnTo>
                  <a:lnTo>
                    <a:pt x="1170" y="483"/>
                  </a:lnTo>
                  <a:lnTo>
                    <a:pt x="1170" y="491"/>
                  </a:lnTo>
                  <a:lnTo>
                    <a:pt x="1170" y="498"/>
                  </a:lnTo>
                  <a:lnTo>
                    <a:pt x="1169" y="504"/>
                  </a:lnTo>
                  <a:lnTo>
                    <a:pt x="1169" y="511"/>
                  </a:lnTo>
                  <a:lnTo>
                    <a:pt x="1169" y="519"/>
                  </a:lnTo>
                  <a:lnTo>
                    <a:pt x="1169" y="525"/>
                  </a:lnTo>
                  <a:lnTo>
                    <a:pt x="1167" y="532"/>
                  </a:lnTo>
                  <a:lnTo>
                    <a:pt x="1167" y="538"/>
                  </a:lnTo>
                  <a:lnTo>
                    <a:pt x="1165" y="546"/>
                  </a:lnTo>
                  <a:lnTo>
                    <a:pt x="1165" y="553"/>
                  </a:lnTo>
                  <a:lnTo>
                    <a:pt x="1165" y="559"/>
                  </a:lnTo>
                  <a:lnTo>
                    <a:pt x="1163" y="567"/>
                  </a:lnTo>
                  <a:lnTo>
                    <a:pt x="1163" y="572"/>
                  </a:lnTo>
                  <a:lnTo>
                    <a:pt x="1161" y="580"/>
                  </a:lnTo>
                  <a:lnTo>
                    <a:pt x="1159" y="586"/>
                  </a:lnTo>
                  <a:lnTo>
                    <a:pt x="1159" y="593"/>
                  </a:lnTo>
                  <a:lnTo>
                    <a:pt x="1157" y="599"/>
                  </a:lnTo>
                  <a:lnTo>
                    <a:pt x="1157" y="607"/>
                  </a:lnTo>
                  <a:lnTo>
                    <a:pt x="1155" y="612"/>
                  </a:lnTo>
                  <a:lnTo>
                    <a:pt x="1153" y="620"/>
                  </a:lnTo>
                  <a:lnTo>
                    <a:pt x="1153" y="626"/>
                  </a:lnTo>
                  <a:lnTo>
                    <a:pt x="1151" y="633"/>
                  </a:lnTo>
                  <a:lnTo>
                    <a:pt x="1150" y="639"/>
                  </a:lnTo>
                  <a:lnTo>
                    <a:pt x="1148" y="645"/>
                  </a:lnTo>
                  <a:lnTo>
                    <a:pt x="1146" y="650"/>
                  </a:lnTo>
                  <a:lnTo>
                    <a:pt x="1146" y="656"/>
                  </a:lnTo>
                  <a:lnTo>
                    <a:pt x="1142" y="662"/>
                  </a:lnTo>
                  <a:lnTo>
                    <a:pt x="1140" y="669"/>
                  </a:lnTo>
                  <a:lnTo>
                    <a:pt x="1140" y="675"/>
                  </a:lnTo>
                  <a:lnTo>
                    <a:pt x="1138" y="681"/>
                  </a:lnTo>
                  <a:lnTo>
                    <a:pt x="1134" y="686"/>
                  </a:lnTo>
                  <a:lnTo>
                    <a:pt x="1134" y="692"/>
                  </a:lnTo>
                  <a:lnTo>
                    <a:pt x="1131" y="698"/>
                  </a:lnTo>
                  <a:lnTo>
                    <a:pt x="1129" y="704"/>
                  </a:lnTo>
                  <a:lnTo>
                    <a:pt x="1127" y="707"/>
                  </a:lnTo>
                  <a:lnTo>
                    <a:pt x="1125" y="713"/>
                  </a:lnTo>
                  <a:lnTo>
                    <a:pt x="1123" y="719"/>
                  </a:lnTo>
                  <a:lnTo>
                    <a:pt x="1121" y="724"/>
                  </a:lnTo>
                  <a:lnTo>
                    <a:pt x="1117" y="728"/>
                  </a:lnTo>
                  <a:lnTo>
                    <a:pt x="1115" y="734"/>
                  </a:lnTo>
                  <a:lnTo>
                    <a:pt x="1112" y="740"/>
                  </a:lnTo>
                  <a:lnTo>
                    <a:pt x="1110" y="743"/>
                  </a:lnTo>
                  <a:lnTo>
                    <a:pt x="1106" y="747"/>
                  </a:lnTo>
                  <a:lnTo>
                    <a:pt x="1104" y="753"/>
                  </a:lnTo>
                  <a:lnTo>
                    <a:pt x="1100" y="757"/>
                  </a:lnTo>
                  <a:lnTo>
                    <a:pt x="1098" y="762"/>
                  </a:lnTo>
                  <a:lnTo>
                    <a:pt x="1093" y="768"/>
                  </a:lnTo>
                  <a:lnTo>
                    <a:pt x="1087" y="778"/>
                  </a:lnTo>
                  <a:lnTo>
                    <a:pt x="1079" y="783"/>
                  </a:lnTo>
                  <a:lnTo>
                    <a:pt x="1074" y="791"/>
                  </a:lnTo>
                  <a:lnTo>
                    <a:pt x="1066" y="797"/>
                  </a:lnTo>
                  <a:lnTo>
                    <a:pt x="1056" y="801"/>
                  </a:lnTo>
                  <a:lnTo>
                    <a:pt x="1053" y="802"/>
                  </a:lnTo>
                  <a:lnTo>
                    <a:pt x="1049" y="804"/>
                  </a:lnTo>
                  <a:lnTo>
                    <a:pt x="1043" y="808"/>
                  </a:lnTo>
                  <a:lnTo>
                    <a:pt x="1039" y="810"/>
                  </a:lnTo>
                  <a:lnTo>
                    <a:pt x="1034" y="812"/>
                  </a:lnTo>
                  <a:lnTo>
                    <a:pt x="1028" y="814"/>
                  </a:lnTo>
                  <a:lnTo>
                    <a:pt x="1022" y="816"/>
                  </a:lnTo>
                  <a:lnTo>
                    <a:pt x="1018" y="818"/>
                  </a:lnTo>
                  <a:lnTo>
                    <a:pt x="1013" y="818"/>
                  </a:lnTo>
                  <a:lnTo>
                    <a:pt x="1007" y="820"/>
                  </a:lnTo>
                  <a:lnTo>
                    <a:pt x="1001" y="821"/>
                  </a:lnTo>
                  <a:lnTo>
                    <a:pt x="996" y="823"/>
                  </a:lnTo>
                  <a:lnTo>
                    <a:pt x="990" y="823"/>
                  </a:lnTo>
                  <a:lnTo>
                    <a:pt x="982" y="825"/>
                  </a:lnTo>
                  <a:lnTo>
                    <a:pt x="977" y="825"/>
                  </a:lnTo>
                  <a:lnTo>
                    <a:pt x="969" y="827"/>
                  </a:lnTo>
                  <a:lnTo>
                    <a:pt x="963" y="827"/>
                  </a:lnTo>
                  <a:lnTo>
                    <a:pt x="956" y="829"/>
                  </a:lnTo>
                  <a:lnTo>
                    <a:pt x="950" y="829"/>
                  </a:lnTo>
                  <a:lnTo>
                    <a:pt x="942" y="829"/>
                  </a:lnTo>
                  <a:lnTo>
                    <a:pt x="935" y="829"/>
                  </a:lnTo>
                  <a:lnTo>
                    <a:pt x="927" y="831"/>
                  </a:lnTo>
                  <a:lnTo>
                    <a:pt x="920" y="831"/>
                  </a:lnTo>
                  <a:lnTo>
                    <a:pt x="914" y="831"/>
                  </a:lnTo>
                  <a:lnTo>
                    <a:pt x="906" y="831"/>
                  </a:lnTo>
                  <a:lnTo>
                    <a:pt x="899" y="833"/>
                  </a:lnTo>
                  <a:lnTo>
                    <a:pt x="891" y="833"/>
                  </a:lnTo>
                  <a:lnTo>
                    <a:pt x="885" y="835"/>
                  </a:lnTo>
                  <a:lnTo>
                    <a:pt x="876" y="835"/>
                  </a:lnTo>
                  <a:lnTo>
                    <a:pt x="868" y="835"/>
                  </a:lnTo>
                  <a:lnTo>
                    <a:pt x="861" y="835"/>
                  </a:lnTo>
                  <a:lnTo>
                    <a:pt x="853" y="835"/>
                  </a:lnTo>
                  <a:lnTo>
                    <a:pt x="844" y="835"/>
                  </a:lnTo>
                  <a:lnTo>
                    <a:pt x="836" y="835"/>
                  </a:lnTo>
                  <a:lnTo>
                    <a:pt x="827" y="835"/>
                  </a:lnTo>
                  <a:lnTo>
                    <a:pt x="821" y="835"/>
                  </a:lnTo>
                  <a:lnTo>
                    <a:pt x="811" y="835"/>
                  </a:lnTo>
                  <a:lnTo>
                    <a:pt x="802" y="835"/>
                  </a:lnTo>
                  <a:lnTo>
                    <a:pt x="794" y="835"/>
                  </a:lnTo>
                  <a:lnTo>
                    <a:pt x="787" y="835"/>
                  </a:lnTo>
                  <a:lnTo>
                    <a:pt x="777" y="835"/>
                  </a:lnTo>
                  <a:lnTo>
                    <a:pt x="770" y="835"/>
                  </a:lnTo>
                  <a:lnTo>
                    <a:pt x="760" y="835"/>
                  </a:lnTo>
                  <a:lnTo>
                    <a:pt x="752" y="835"/>
                  </a:lnTo>
                  <a:lnTo>
                    <a:pt x="743" y="835"/>
                  </a:lnTo>
                  <a:lnTo>
                    <a:pt x="735" y="835"/>
                  </a:lnTo>
                  <a:lnTo>
                    <a:pt x="726" y="835"/>
                  </a:lnTo>
                  <a:lnTo>
                    <a:pt x="718" y="835"/>
                  </a:lnTo>
                  <a:lnTo>
                    <a:pt x="709" y="835"/>
                  </a:lnTo>
                  <a:lnTo>
                    <a:pt x="699" y="835"/>
                  </a:lnTo>
                  <a:lnTo>
                    <a:pt x="690" y="835"/>
                  </a:lnTo>
                  <a:lnTo>
                    <a:pt x="682" y="835"/>
                  </a:lnTo>
                  <a:lnTo>
                    <a:pt x="673" y="835"/>
                  </a:lnTo>
                  <a:lnTo>
                    <a:pt x="665" y="835"/>
                  </a:lnTo>
                  <a:lnTo>
                    <a:pt x="656" y="835"/>
                  </a:lnTo>
                  <a:lnTo>
                    <a:pt x="648" y="835"/>
                  </a:lnTo>
                  <a:lnTo>
                    <a:pt x="638" y="835"/>
                  </a:lnTo>
                  <a:lnTo>
                    <a:pt x="631" y="837"/>
                  </a:lnTo>
                  <a:lnTo>
                    <a:pt x="621" y="837"/>
                  </a:lnTo>
                  <a:lnTo>
                    <a:pt x="612" y="839"/>
                  </a:lnTo>
                  <a:lnTo>
                    <a:pt x="602" y="839"/>
                  </a:lnTo>
                  <a:lnTo>
                    <a:pt x="595" y="839"/>
                  </a:lnTo>
                  <a:lnTo>
                    <a:pt x="585" y="839"/>
                  </a:lnTo>
                  <a:lnTo>
                    <a:pt x="578" y="839"/>
                  </a:lnTo>
                  <a:lnTo>
                    <a:pt x="568" y="839"/>
                  </a:lnTo>
                  <a:lnTo>
                    <a:pt x="559" y="840"/>
                  </a:lnTo>
                  <a:lnTo>
                    <a:pt x="549" y="840"/>
                  </a:lnTo>
                  <a:lnTo>
                    <a:pt x="541" y="842"/>
                  </a:lnTo>
                  <a:lnTo>
                    <a:pt x="532" y="842"/>
                  </a:lnTo>
                  <a:lnTo>
                    <a:pt x="524" y="842"/>
                  </a:lnTo>
                  <a:lnTo>
                    <a:pt x="515" y="844"/>
                  </a:lnTo>
                  <a:lnTo>
                    <a:pt x="505" y="844"/>
                  </a:lnTo>
                  <a:lnTo>
                    <a:pt x="498" y="846"/>
                  </a:lnTo>
                  <a:lnTo>
                    <a:pt x="488" y="846"/>
                  </a:lnTo>
                  <a:lnTo>
                    <a:pt x="481" y="846"/>
                  </a:lnTo>
                  <a:lnTo>
                    <a:pt x="473" y="848"/>
                  </a:lnTo>
                  <a:lnTo>
                    <a:pt x="464" y="848"/>
                  </a:lnTo>
                  <a:lnTo>
                    <a:pt x="456" y="850"/>
                  </a:lnTo>
                  <a:lnTo>
                    <a:pt x="446" y="850"/>
                  </a:lnTo>
                  <a:lnTo>
                    <a:pt x="439" y="852"/>
                  </a:lnTo>
                  <a:lnTo>
                    <a:pt x="431" y="852"/>
                  </a:lnTo>
                  <a:lnTo>
                    <a:pt x="424" y="854"/>
                  </a:lnTo>
                  <a:lnTo>
                    <a:pt x="414" y="854"/>
                  </a:lnTo>
                  <a:lnTo>
                    <a:pt x="407" y="856"/>
                  </a:lnTo>
                  <a:lnTo>
                    <a:pt x="399" y="856"/>
                  </a:lnTo>
                  <a:lnTo>
                    <a:pt x="391" y="858"/>
                  </a:lnTo>
                  <a:lnTo>
                    <a:pt x="382" y="858"/>
                  </a:lnTo>
                  <a:lnTo>
                    <a:pt x="376" y="859"/>
                  </a:lnTo>
                  <a:lnTo>
                    <a:pt x="369" y="859"/>
                  </a:lnTo>
                  <a:lnTo>
                    <a:pt x="361" y="859"/>
                  </a:lnTo>
                  <a:lnTo>
                    <a:pt x="353" y="861"/>
                  </a:lnTo>
                  <a:lnTo>
                    <a:pt x="346" y="863"/>
                  </a:lnTo>
                  <a:lnTo>
                    <a:pt x="338" y="863"/>
                  </a:lnTo>
                  <a:lnTo>
                    <a:pt x="331" y="863"/>
                  </a:lnTo>
                  <a:lnTo>
                    <a:pt x="323" y="863"/>
                  </a:lnTo>
                  <a:lnTo>
                    <a:pt x="315" y="865"/>
                  </a:lnTo>
                  <a:lnTo>
                    <a:pt x="308" y="865"/>
                  </a:lnTo>
                  <a:lnTo>
                    <a:pt x="302" y="865"/>
                  </a:lnTo>
                  <a:lnTo>
                    <a:pt x="294" y="865"/>
                  </a:lnTo>
                  <a:lnTo>
                    <a:pt x="287" y="867"/>
                  </a:lnTo>
                  <a:lnTo>
                    <a:pt x="281" y="867"/>
                  </a:lnTo>
                  <a:lnTo>
                    <a:pt x="274" y="867"/>
                  </a:lnTo>
                  <a:lnTo>
                    <a:pt x="268" y="867"/>
                  </a:lnTo>
                  <a:lnTo>
                    <a:pt x="260" y="867"/>
                  </a:lnTo>
                  <a:lnTo>
                    <a:pt x="255" y="867"/>
                  </a:lnTo>
                  <a:lnTo>
                    <a:pt x="249" y="867"/>
                  </a:lnTo>
                  <a:lnTo>
                    <a:pt x="241" y="867"/>
                  </a:lnTo>
                  <a:lnTo>
                    <a:pt x="236" y="869"/>
                  </a:lnTo>
                  <a:lnTo>
                    <a:pt x="230" y="867"/>
                  </a:lnTo>
                  <a:lnTo>
                    <a:pt x="224" y="867"/>
                  </a:lnTo>
                  <a:lnTo>
                    <a:pt x="217" y="867"/>
                  </a:lnTo>
                  <a:lnTo>
                    <a:pt x="211" y="867"/>
                  </a:lnTo>
                  <a:lnTo>
                    <a:pt x="205" y="865"/>
                  </a:lnTo>
                  <a:lnTo>
                    <a:pt x="199" y="865"/>
                  </a:lnTo>
                  <a:lnTo>
                    <a:pt x="196" y="865"/>
                  </a:lnTo>
                  <a:lnTo>
                    <a:pt x="190" y="865"/>
                  </a:lnTo>
                  <a:lnTo>
                    <a:pt x="184" y="863"/>
                  </a:lnTo>
                  <a:lnTo>
                    <a:pt x="179" y="863"/>
                  </a:lnTo>
                  <a:lnTo>
                    <a:pt x="173" y="861"/>
                  </a:lnTo>
                  <a:lnTo>
                    <a:pt x="169" y="861"/>
                  </a:lnTo>
                  <a:lnTo>
                    <a:pt x="165" y="859"/>
                  </a:lnTo>
                  <a:lnTo>
                    <a:pt x="160" y="859"/>
                  </a:lnTo>
                  <a:lnTo>
                    <a:pt x="156" y="858"/>
                  </a:lnTo>
                  <a:lnTo>
                    <a:pt x="152" y="856"/>
                  </a:lnTo>
                  <a:lnTo>
                    <a:pt x="146" y="854"/>
                  </a:lnTo>
                  <a:lnTo>
                    <a:pt x="142" y="852"/>
                  </a:lnTo>
                  <a:lnTo>
                    <a:pt x="139" y="850"/>
                  </a:lnTo>
                  <a:lnTo>
                    <a:pt x="133" y="848"/>
                  </a:lnTo>
                  <a:lnTo>
                    <a:pt x="125" y="844"/>
                  </a:lnTo>
                  <a:lnTo>
                    <a:pt x="118" y="840"/>
                  </a:lnTo>
                  <a:lnTo>
                    <a:pt x="108" y="835"/>
                  </a:lnTo>
                  <a:lnTo>
                    <a:pt x="101" y="829"/>
                  </a:lnTo>
                  <a:lnTo>
                    <a:pt x="93" y="823"/>
                  </a:lnTo>
                  <a:lnTo>
                    <a:pt x="85" y="820"/>
                  </a:lnTo>
                  <a:lnTo>
                    <a:pt x="78" y="812"/>
                  </a:lnTo>
                  <a:lnTo>
                    <a:pt x="70" y="806"/>
                  </a:lnTo>
                  <a:lnTo>
                    <a:pt x="63" y="799"/>
                  </a:lnTo>
                  <a:lnTo>
                    <a:pt x="57" y="791"/>
                  </a:lnTo>
                  <a:lnTo>
                    <a:pt x="49" y="783"/>
                  </a:lnTo>
                  <a:lnTo>
                    <a:pt x="44" y="776"/>
                  </a:lnTo>
                  <a:lnTo>
                    <a:pt x="38" y="766"/>
                  </a:lnTo>
                  <a:lnTo>
                    <a:pt x="34" y="759"/>
                  </a:lnTo>
                  <a:lnTo>
                    <a:pt x="30" y="753"/>
                  </a:lnTo>
                  <a:lnTo>
                    <a:pt x="28" y="749"/>
                  </a:lnTo>
                  <a:lnTo>
                    <a:pt x="27" y="743"/>
                  </a:lnTo>
                  <a:lnTo>
                    <a:pt x="23" y="740"/>
                  </a:lnTo>
                  <a:lnTo>
                    <a:pt x="21" y="734"/>
                  </a:lnTo>
                  <a:lnTo>
                    <a:pt x="19" y="728"/>
                  </a:lnTo>
                  <a:lnTo>
                    <a:pt x="17" y="723"/>
                  </a:lnTo>
                  <a:lnTo>
                    <a:pt x="15" y="717"/>
                  </a:lnTo>
                  <a:lnTo>
                    <a:pt x="13" y="711"/>
                  </a:lnTo>
                  <a:lnTo>
                    <a:pt x="11" y="705"/>
                  </a:lnTo>
                  <a:lnTo>
                    <a:pt x="9" y="700"/>
                  </a:lnTo>
                  <a:lnTo>
                    <a:pt x="9" y="694"/>
                  </a:lnTo>
                  <a:lnTo>
                    <a:pt x="8" y="688"/>
                  </a:lnTo>
                  <a:lnTo>
                    <a:pt x="6" y="683"/>
                  </a:lnTo>
                  <a:lnTo>
                    <a:pt x="4" y="677"/>
                  </a:lnTo>
                  <a:lnTo>
                    <a:pt x="4" y="671"/>
                  </a:lnTo>
                  <a:lnTo>
                    <a:pt x="2" y="664"/>
                  </a:lnTo>
                  <a:lnTo>
                    <a:pt x="2" y="656"/>
                  </a:lnTo>
                  <a:lnTo>
                    <a:pt x="0" y="650"/>
                  </a:lnTo>
                  <a:lnTo>
                    <a:pt x="0" y="645"/>
                  </a:lnTo>
                  <a:lnTo>
                    <a:pt x="0" y="637"/>
                  </a:lnTo>
                  <a:lnTo>
                    <a:pt x="0" y="629"/>
                  </a:lnTo>
                  <a:lnTo>
                    <a:pt x="0" y="622"/>
                  </a:lnTo>
                  <a:lnTo>
                    <a:pt x="0" y="616"/>
                  </a:lnTo>
                  <a:lnTo>
                    <a:pt x="0" y="608"/>
                  </a:lnTo>
                  <a:lnTo>
                    <a:pt x="0" y="601"/>
                  </a:lnTo>
                  <a:lnTo>
                    <a:pt x="0" y="593"/>
                  </a:lnTo>
                  <a:lnTo>
                    <a:pt x="2" y="586"/>
                  </a:lnTo>
                  <a:lnTo>
                    <a:pt x="2" y="578"/>
                  </a:lnTo>
                  <a:lnTo>
                    <a:pt x="2" y="568"/>
                  </a:lnTo>
                  <a:lnTo>
                    <a:pt x="4" y="561"/>
                  </a:lnTo>
                  <a:lnTo>
                    <a:pt x="6" y="553"/>
                  </a:lnTo>
                  <a:lnTo>
                    <a:pt x="6" y="544"/>
                  </a:lnTo>
                  <a:lnTo>
                    <a:pt x="6" y="536"/>
                  </a:lnTo>
                  <a:lnTo>
                    <a:pt x="8" y="527"/>
                  </a:lnTo>
                  <a:lnTo>
                    <a:pt x="8" y="519"/>
                  </a:lnTo>
                  <a:lnTo>
                    <a:pt x="9" y="511"/>
                  </a:lnTo>
                  <a:lnTo>
                    <a:pt x="9" y="502"/>
                  </a:lnTo>
                  <a:lnTo>
                    <a:pt x="9" y="494"/>
                  </a:lnTo>
                  <a:lnTo>
                    <a:pt x="11" y="487"/>
                  </a:lnTo>
                  <a:lnTo>
                    <a:pt x="11" y="477"/>
                  </a:lnTo>
                  <a:lnTo>
                    <a:pt x="11" y="470"/>
                  </a:lnTo>
                  <a:lnTo>
                    <a:pt x="11" y="460"/>
                  </a:lnTo>
                  <a:lnTo>
                    <a:pt x="11" y="452"/>
                  </a:lnTo>
                  <a:lnTo>
                    <a:pt x="11" y="443"/>
                  </a:lnTo>
                  <a:lnTo>
                    <a:pt x="11" y="435"/>
                  </a:lnTo>
                  <a:lnTo>
                    <a:pt x="11" y="426"/>
                  </a:lnTo>
                  <a:lnTo>
                    <a:pt x="13" y="418"/>
                  </a:lnTo>
                  <a:lnTo>
                    <a:pt x="11" y="411"/>
                  </a:lnTo>
                  <a:lnTo>
                    <a:pt x="11" y="401"/>
                  </a:lnTo>
                  <a:lnTo>
                    <a:pt x="11" y="394"/>
                  </a:lnTo>
                  <a:lnTo>
                    <a:pt x="11" y="386"/>
                  </a:lnTo>
                  <a:lnTo>
                    <a:pt x="11" y="376"/>
                  </a:lnTo>
                  <a:lnTo>
                    <a:pt x="11" y="369"/>
                  </a:lnTo>
                  <a:lnTo>
                    <a:pt x="11" y="361"/>
                  </a:lnTo>
                  <a:lnTo>
                    <a:pt x="11" y="354"/>
                  </a:lnTo>
                  <a:lnTo>
                    <a:pt x="11" y="344"/>
                  </a:lnTo>
                  <a:lnTo>
                    <a:pt x="11" y="338"/>
                  </a:lnTo>
                  <a:lnTo>
                    <a:pt x="11" y="329"/>
                  </a:lnTo>
                  <a:lnTo>
                    <a:pt x="11" y="321"/>
                  </a:lnTo>
                  <a:lnTo>
                    <a:pt x="11" y="314"/>
                  </a:lnTo>
                  <a:lnTo>
                    <a:pt x="13" y="308"/>
                  </a:lnTo>
                  <a:lnTo>
                    <a:pt x="13" y="300"/>
                  </a:lnTo>
                  <a:lnTo>
                    <a:pt x="13" y="293"/>
                  </a:lnTo>
                  <a:lnTo>
                    <a:pt x="13" y="285"/>
                  </a:lnTo>
                  <a:lnTo>
                    <a:pt x="13" y="278"/>
                  </a:lnTo>
                  <a:lnTo>
                    <a:pt x="13" y="270"/>
                  </a:lnTo>
                  <a:lnTo>
                    <a:pt x="13" y="262"/>
                  </a:lnTo>
                  <a:lnTo>
                    <a:pt x="13" y="255"/>
                  </a:lnTo>
                  <a:lnTo>
                    <a:pt x="15" y="249"/>
                  </a:lnTo>
                  <a:lnTo>
                    <a:pt x="15" y="243"/>
                  </a:lnTo>
                  <a:lnTo>
                    <a:pt x="17" y="236"/>
                  </a:lnTo>
                  <a:lnTo>
                    <a:pt x="17" y="228"/>
                  </a:lnTo>
                  <a:lnTo>
                    <a:pt x="19" y="222"/>
                  </a:lnTo>
                  <a:lnTo>
                    <a:pt x="19" y="217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5" y="198"/>
                  </a:lnTo>
                  <a:lnTo>
                    <a:pt x="27" y="192"/>
                  </a:lnTo>
                  <a:lnTo>
                    <a:pt x="28" y="188"/>
                  </a:lnTo>
                  <a:lnTo>
                    <a:pt x="30" y="182"/>
                  </a:lnTo>
                  <a:lnTo>
                    <a:pt x="32" y="177"/>
                  </a:lnTo>
                  <a:lnTo>
                    <a:pt x="34" y="171"/>
                  </a:lnTo>
                  <a:lnTo>
                    <a:pt x="36" y="165"/>
                  </a:lnTo>
                  <a:lnTo>
                    <a:pt x="38" y="162"/>
                  </a:lnTo>
                  <a:lnTo>
                    <a:pt x="42" y="156"/>
                  </a:lnTo>
                  <a:lnTo>
                    <a:pt x="44" y="152"/>
                  </a:lnTo>
                  <a:lnTo>
                    <a:pt x="47" y="148"/>
                  </a:lnTo>
                  <a:lnTo>
                    <a:pt x="53" y="139"/>
                  </a:lnTo>
                  <a:lnTo>
                    <a:pt x="61" y="133"/>
                  </a:lnTo>
                  <a:lnTo>
                    <a:pt x="65" y="129"/>
                  </a:lnTo>
                  <a:lnTo>
                    <a:pt x="70" y="125"/>
                  </a:lnTo>
                  <a:lnTo>
                    <a:pt x="74" y="122"/>
                  </a:lnTo>
                  <a:lnTo>
                    <a:pt x="80" y="120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7A2E7971-361B-D245-AA96-B311389FE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651"/>
              <a:ext cx="906" cy="755"/>
            </a:xfrm>
            <a:custGeom>
              <a:avLst/>
              <a:gdLst>
                <a:gd name="T0" fmla="*/ 466 w 1813"/>
                <a:gd name="T1" fmla="*/ 0 h 1510"/>
                <a:gd name="T2" fmla="*/ 559 w 1813"/>
                <a:gd name="T3" fmla="*/ 2 h 1510"/>
                <a:gd name="T4" fmla="*/ 665 w 1813"/>
                <a:gd name="T5" fmla="*/ 15 h 1510"/>
                <a:gd name="T6" fmla="*/ 781 w 1813"/>
                <a:gd name="T7" fmla="*/ 38 h 1510"/>
                <a:gd name="T8" fmla="*/ 903 w 1813"/>
                <a:gd name="T9" fmla="*/ 67 h 1510"/>
                <a:gd name="T10" fmla="*/ 1032 w 1813"/>
                <a:gd name="T11" fmla="*/ 97 h 1510"/>
                <a:gd name="T12" fmla="*/ 1163 w 1813"/>
                <a:gd name="T13" fmla="*/ 129 h 1510"/>
                <a:gd name="T14" fmla="*/ 1290 w 1813"/>
                <a:gd name="T15" fmla="*/ 160 h 1510"/>
                <a:gd name="T16" fmla="*/ 1401 w 1813"/>
                <a:gd name="T17" fmla="*/ 194 h 1510"/>
                <a:gd name="T18" fmla="*/ 1492 w 1813"/>
                <a:gd name="T19" fmla="*/ 232 h 1510"/>
                <a:gd name="T20" fmla="*/ 1570 w 1813"/>
                <a:gd name="T21" fmla="*/ 274 h 1510"/>
                <a:gd name="T22" fmla="*/ 1636 w 1813"/>
                <a:gd name="T23" fmla="*/ 318 h 1510"/>
                <a:gd name="T24" fmla="*/ 1691 w 1813"/>
                <a:gd name="T25" fmla="*/ 369 h 1510"/>
                <a:gd name="T26" fmla="*/ 1739 w 1813"/>
                <a:gd name="T27" fmla="*/ 422 h 1510"/>
                <a:gd name="T28" fmla="*/ 1779 w 1813"/>
                <a:gd name="T29" fmla="*/ 481 h 1510"/>
                <a:gd name="T30" fmla="*/ 1802 w 1813"/>
                <a:gd name="T31" fmla="*/ 544 h 1510"/>
                <a:gd name="T32" fmla="*/ 1813 w 1813"/>
                <a:gd name="T33" fmla="*/ 610 h 1510"/>
                <a:gd name="T34" fmla="*/ 1811 w 1813"/>
                <a:gd name="T35" fmla="*/ 683 h 1510"/>
                <a:gd name="T36" fmla="*/ 1802 w 1813"/>
                <a:gd name="T37" fmla="*/ 759 h 1510"/>
                <a:gd name="T38" fmla="*/ 1784 w 1813"/>
                <a:gd name="T39" fmla="*/ 841 h 1510"/>
                <a:gd name="T40" fmla="*/ 1764 w 1813"/>
                <a:gd name="T41" fmla="*/ 930 h 1510"/>
                <a:gd name="T42" fmla="*/ 1735 w 1813"/>
                <a:gd name="T43" fmla="*/ 1023 h 1510"/>
                <a:gd name="T44" fmla="*/ 1703 w 1813"/>
                <a:gd name="T45" fmla="*/ 1116 h 1510"/>
                <a:gd name="T46" fmla="*/ 1667 w 1813"/>
                <a:gd name="T47" fmla="*/ 1206 h 1510"/>
                <a:gd name="T48" fmla="*/ 1627 w 1813"/>
                <a:gd name="T49" fmla="*/ 1289 h 1510"/>
                <a:gd name="T50" fmla="*/ 1579 w 1813"/>
                <a:gd name="T51" fmla="*/ 1364 h 1510"/>
                <a:gd name="T52" fmla="*/ 1528 w 1813"/>
                <a:gd name="T53" fmla="*/ 1424 h 1510"/>
                <a:gd name="T54" fmla="*/ 1471 w 1813"/>
                <a:gd name="T55" fmla="*/ 1470 h 1510"/>
                <a:gd name="T56" fmla="*/ 1408 w 1813"/>
                <a:gd name="T57" fmla="*/ 1497 h 1510"/>
                <a:gd name="T58" fmla="*/ 1338 w 1813"/>
                <a:gd name="T59" fmla="*/ 1508 h 1510"/>
                <a:gd name="T60" fmla="*/ 1258 w 1813"/>
                <a:gd name="T61" fmla="*/ 1508 h 1510"/>
                <a:gd name="T62" fmla="*/ 1171 w 1813"/>
                <a:gd name="T63" fmla="*/ 1497 h 1510"/>
                <a:gd name="T64" fmla="*/ 1076 w 1813"/>
                <a:gd name="T65" fmla="*/ 1478 h 1510"/>
                <a:gd name="T66" fmla="*/ 967 w 1813"/>
                <a:gd name="T67" fmla="*/ 1449 h 1510"/>
                <a:gd name="T68" fmla="*/ 853 w 1813"/>
                <a:gd name="T69" fmla="*/ 1419 h 1510"/>
                <a:gd name="T70" fmla="*/ 732 w 1813"/>
                <a:gd name="T71" fmla="*/ 1386 h 1510"/>
                <a:gd name="T72" fmla="*/ 612 w 1813"/>
                <a:gd name="T73" fmla="*/ 1354 h 1510"/>
                <a:gd name="T74" fmla="*/ 498 w 1813"/>
                <a:gd name="T75" fmla="*/ 1320 h 1510"/>
                <a:gd name="T76" fmla="*/ 393 w 1813"/>
                <a:gd name="T77" fmla="*/ 1289 h 1510"/>
                <a:gd name="T78" fmla="*/ 295 w 1813"/>
                <a:gd name="T79" fmla="*/ 1257 h 1510"/>
                <a:gd name="T80" fmla="*/ 209 w 1813"/>
                <a:gd name="T81" fmla="*/ 1223 h 1510"/>
                <a:gd name="T82" fmla="*/ 137 w 1813"/>
                <a:gd name="T83" fmla="*/ 1185 h 1510"/>
                <a:gd name="T84" fmla="*/ 78 w 1813"/>
                <a:gd name="T85" fmla="*/ 1143 h 1510"/>
                <a:gd name="T86" fmla="*/ 36 w 1813"/>
                <a:gd name="T87" fmla="*/ 1090 h 1510"/>
                <a:gd name="T88" fmla="*/ 11 w 1813"/>
                <a:gd name="T89" fmla="*/ 1021 h 1510"/>
                <a:gd name="T90" fmla="*/ 0 w 1813"/>
                <a:gd name="T91" fmla="*/ 939 h 1510"/>
                <a:gd name="T92" fmla="*/ 6 w 1813"/>
                <a:gd name="T93" fmla="*/ 846 h 1510"/>
                <a:gd name="T94" fmla="*/ 25 w 1813"/>
                <a:gd name="T95" fmla="*/ 746 h 1510"/>
                <a:gd name="T96" fmla="*/ 61 w 1813"/>
                <a:gd name="T97" fmla="*/ 639 h 1510"/>
                <a:gd name="T98" fmla="*/ 108 w 1813"/>
                <a:gd name="T99" fmla="*/ 531 h 1510"/>
                <a:gd name="T100" fmla="*/ 152 w 1813"/>
                <a:gd name="T101" fmla="*/ 420 h 1510"/>
                <a:gd name="T102" fmla="*/ 184 w 1813"/>
                <a:gd name="T103" fmla="*/ 321 h 1510"/>
                <a:gd name="T104" fmla="*/ 211 w 1813"/>
                <a:gd name="T105" fmla="*/ 230 h 1510"/>
                <a:gd name="T106" fmla="*/ 238 w 1813"/>
                <a:gd name="T107" fmla="*/ 150 h 1510"/>
                <a:gd name="T108" fmla="*/ 274 w 1813"/>
                <a:gd name="T109" fmla="*/ 86 h 1510"/>
                <a:gd name="T110" fmla="*/ 321 w 1813"/>
                <a:gd name="T111" fmla="*/ 38 h 1510"/>
                <a:gd name="T112" fmla="*/ 390 w 1813"/>
                <a:gd name="T113" fmla="*/ 13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3" h="1510">
                  <a:moveTo>
                    <a:pt x="390" y="13"/>
                  </a:moveTo>
                  <a:lnTo>
                    <a:pt x="399" y="10"/>
                  </a:lnTo>
                  <a:lnTo>
                    <a:pt x="407" y="8"/>
                  </a:lnTo>
                  <a:lnTo>
                    <a:pt x="416" y="6"/>
                  </a:lnTo>
                  <a:lnTo>
                    <a:pt x="426" y="6"/>
                  </a:lnTo>
                  <a:lnTo>
                    <a:pt x="435" y="2"/>
                  </a:lnTo>
                  <a:lnTo>
                    <a:pt x="445" y="2"/>
                  </a:lnTo>
                  <a:lnTo>
                    <a:pt x="454" y="0"/>
                  </a:lnTo>
                  <a:lnTo>
                    <a:pt x="466" y="0"/>
                  </a:lnTo>
                  <a:lnTo>
                    <a:pt x="475" y="0"/>
                  </a:lnTo>
                  <a:lnTo>
                    <a:pt x="485" y="0"/>
                  </a:lnTo>
                  <a:lnTo>
                    <a:pt x="494" y="0"/>
                  </a:lnTo>
                  <a:lnTo>
                    <a:pt x="506" y="0"/>
                  </a:lnTo>
                  <a:lnTo>
                    <a:pt x="515" y="0"/>
                  </a:lnTo>
                  <a:lnTo>
                    <a:pt x="526" y="0"/>
                  </a:lnTo>
                  <a:lnTo>
                    <a:pt x="538" y="0"/>
                  </a:lnTo>
                  <a:lnTo>
                    <a:pt x="549" y="2"/>
                  </a:lnTo>
                  <a:lnTo>
                    <a:pt x="559" y="2"/>
                  </a:lnTo>
                  <a:lnTo>
                    <a:pt x="572" y="4"/>
                  </a:lnTo>
                  <a:lnTo>
                    <a:pt x="582" y="4"/>
                  </a:lnTo>
                  <a:lnTo>
                    <a:pt x="595" y="6"/>
                  </a:lnTo>
                  <a:lnTo>
                    <a:pt x="606" y="6"/>
                  </a:lnTo>
                  <a:lnTo>
                    <a:pt x="618" y="8"/>
                  </a:lnTo>
                  <a:lnTo>
                    <a:pt x="629" y="10"/>
                  </a:lnTo>
                  <a:lnTo>
                    <a:pt x="642" y="13"/>
                  </a:lnTo>
                  <a:lnTo>
                    <a:pt x="654" y="13"/>
                  </a:lnTo>
                  <a:lnTo>
                    <a:pt x="665" y="15"/>
                  </a:lnTo>
                  <a:lnTo>
                    <a:pt x="679" y="17"/>
                  </a:lnTo>
                  <a:lnTo>
                    <a:pt x="692" y="19"/>
                  </a:lnTo>
                  <a:lnTo>
                    <a:pt x="703" y="23"/>
                  </a:lnTo>
                  <a:lnTo>
                    <a:pt x="717" y="25"/>
                  </a:lnTo>
                  <a:lnTo>
                    <a:pt x="730" y="27"/>
                  </a:lnTo>
                  <a:lnTo>
                    <a:pt x="743" y="30"/>
                  </a:lnTo>
                  <a:lnTo>
                    <a:pt x="755" y="32"/>
                  </a:lnTo>
                  <a:lnTo>
                    <a:pt x="768" y="36"/>
                  </a:lnTo>
                  <a:lnTo>
                    <a:pt x="781" y="38"/>
                  </a:lnTo>
                  <a:lnTo>
                    <a:pt x="794" y="42"/>
                  </a:lnTo>
                  <a:lnTo>
                    <a:pt x="808" y="44"/>
                  </a:lnTo>
                  <a:lnTo>
                    <a:pt x="821" y="48"/>
                  </a:lnTo>
                  <a:lnTo>
                    <a:pt x="834" y="49"/>
                  </a:lnTo>
                  <a:lnTo>
                    <a:pt x="850" y="53"/>
                  </a:lnTo>
                  <a:lnTo>
                    <a:pt x="861" y="55"/>
                  </a:lnTo>
                  <a:lnTo>
                    <a:pt x="876" y="59"/>
                  </a:lnTo>
                  <a:lnTo>
                    <a:pt x="889" y="63"/>
                  </a:lnTo>
                  <a:lnTo>
                    <a:pt x="903" y="67"/>
                  </a:lnTo>
                  <a:lnTo>
                    <a:pt x="918" y="68"/>
                  </a:lnTo>
                  <a:lnTo>
                    <a:pt x="931" y="72"/>
                  </a:lnTo>
                  <a:lnTo>
                    <a:pt x="945" y="76"/>
                  </a:lnTo>
                  <a:lnTo>
                    <a:pt x="960" y="80"/>
                  </a:lnTo>
                  <a:lnTo>
                    <a:pt x="973" y="84"/>
                  </a:lnTo>
                  <a:lnTo>
                    <a:pt x="988" y="88"/>
                  </a:lnTo>
                  <a:lnTo>
                    <a:pt x="1002" y="91"/>
                  </a:lnTo>
                  <a:lnTo>
                    <a:pt x="1017" y="95"/>
                  </a:lnTo>
                  <a:lnTo>
                    <a:pt x="1032" y="97"/>
                  </a:lnTo>
                  <a:lnTo>
                    <a:pt x="1045" y="101"/>
                  </a:lnTo>
                  <a:lnTo>
                    <a:pt x="1060" y="105"/>
                  </a:lnTo>
                  <a:lnTo>
                    <a:pt x="1076" y="108"/>
                  </a:lnTo>
                  <a:lnTo>
                    <a:pt x="1091" y="112"/>
                  </a:lnTo>
                  <a:lnTo>
                    <a:pt x="1104" y="114"/>
                  </a:lnTo>
                  <a:lnTo>
                    <a:pt x="1119" y="118"/>
                  </a:lnTo>
                  <a:lnTo>
                    <a:pt x="1135" y="122"/>
                  </a:lnTo>
                  <a:lnTo>
                    <a:pt x="1150" y="126"/>
                  </a:lnTo>
                  <a:lnTo>
                    <a:pt x="1163" y="129"/>
                  </a:lnTo>
                  <a:lnTo>
                    <a:pt x="1178" y="133"/>
                  </a:lnTo>
                  <a:lnTo>
                    <a:pt x="1193" y="137"/>
                  </a:lnTo>
                  <a:lnTo>
                    <a:pt x="1209" y="139"/>
                  </a:lnTo>
                  <a:lnTo>
                    <a:pt x="1224" y="143"/>
                  </a:lnTo>
                  <a:lnTo>
                    <a:pt x="1237" y="146"/>
                  </a:lnTo>
                  <a:lnTo>
                    <a:pt x="1251" y="150"/>
                  </a:lnTo>
                  <a:lnTo>
                    <a:pt x="1264" y="152"/>
                  </a:lnTo>
                  <a:lnTo>
                    <a:pt x="1277" y="156"/>
                  </a:lnTo>
                  <a:lnTo>
                    <a:pt x="1290" y="160"/>
                  </a:lnTo>
                  <a:lnTo>
                    <a:pt x="1304" y="164"/>
                  </a:lnTo>
                  <a:lnTo>
                    <a:pt x="1317" y="167"/>
                  </a:lnTo>
                  <a:lnTo>
                    <a:pt x="1328" y="171"/>
                  </a:lnTo>
                  <a:lnTo>
                    <a:pt x="1342" y="175"/>
                  </a:lnTo>
                  <a:lnTo>
                    <a:pt x="1353" y="179"/>
                  </a:lnTo>
                  <a:lnTo>
                    <a:pt x="1365" y="183"/>
                  </a:lnTo>
                  <a:lnTo>
                    <a:pt x="1376" y="186"/>
                  </a:lnTo>
                  <a:lnTo>
                    <a:pt x="1389" y="190"/>
                  </a:lnTo>
                  <a:lnTo>
                    <a:pt x="1401" y="194"/>
                  </a:lnTo>
                  <a:lnTo>
                    <a:pt x="1410" y="198"/>
                  </a:lnTo>
                  <a:lnTo>
                    <a:pt x="1422" y="202"/>
                  </a:lnTo>
                  <a:lnTo>
                    <a:pt x="1431" y="205"/>
                  </a:lnTo>
                  <a:lnTo>
                    <a:pt x="1442" y="209"/>
                  </a:lnTo>
                  <a:lnTo>
                    <a:pt x="1452" y="215"/>
                  </a:lnTo>
                  <a:lnTo>
                    <a:pt x="1461" y="219"/>
                  </a:lnTo>
                  <a:lnTo>
                    <a:pt x="1471" y="223"/>
                  </a:lnTo>
                  <a:lnTo>
                    <a:pt x="1482" y="228"/>
                  </a:lnTo>
                  <a:lnTo>
                    <a:pt x="1492" y="232"/>
                  </a:lnTo>
                  <a:lnTo>
                    <a:pt x="1501" y="236"/>
                  </a:lnTo>
                  <a:lnTo>
                    <a:pt x="1511" y="240"/>
                  </a:lnTo>
                  <a:lnTo>
                    <a:pt x="1520" y="245"/>
                  </a:lnTo>
                  <a:lnTo>
                    <a:pt x="1528" y="251"/>
                  </a:lnTo>
                  <a:lnTo>
                    <a:pt x="1537" y="255"/>
                  </a:lnTo>
                  <a:lnTo>
                    <a:pt x="1545" y="261"/>
                  </a:lnTo>
                  <a:lnTo>
                    <a:pt x="1555" y="264"/>
                  </a:lnTo>
                  <a:lnTo>
                    <a:pt x="1562" y="270"/>
                  </a:lnTo>
                  <a:lnTo>
                    <a:pt x="1570" y="274"/>
                  </a:lnTo>
                  <a:lnTo>
                    <a:pt x="1579" y="278"/>
                  </a:lnTo>
                  <a:lnTo>
                    <a:pt x="1587" y="283"/>
                  </a:lnTo>
                  <a:lnTo>
                    <a:pt x="1594" y="287"/>
                  </a:lnTo>
                  <a:lnTo>
                    <a:pt x="1602" y="293"/>
                  </a:lnTo>
                  <a:lnTo>
                    <a:pt x="1608" y="299"/>
                  </a:lnTo>
                  <a:lnTo>
                    <a:pt x="1615" y="304"/>
                  </a:lnTo>
                  <a:lnTo>
                    <a:pt x="1623" y="308"/>
                  </a:lnTo>
                  <a:lnTo>
                    <a:pt x="1629" y="314"/>
                  </a:lnTo>
                  <a:lnTo>
                    <a:pt x="1636" y="318"/>
                  </a:lnTo>
                  <a:lnTo>
                    <a:pt x="1644" y="323"/>
                  </a:lnTo>
                  <a:lnTo>
                    <a:pt x="1650" y="329"/>
                  </a:lnTo>
                  <a:lnTo>
                    <a:pt x="1655" y="335"/>
                  </a:lnTo>
                  <a:lnTo>
                    <a:pt x="1663" y="340"/>
                  </a:lnTo>
                  <a:lnTo>
                    <a:pt x="1669" y="346"/>
                  </a:lnTo>
                  <a:lnTo>
                    <a:pt x="1674" y="352"/>
                  </a:lnTo>
                  <a:lnTo>
                    <a:pt x="1680" y="358"/>
                  </a:lnTo>
                  <a:lnTo>
                    <a:pt x="1686" y="363"/>
                  </a:lnTo>
                  <a:lnTo>
                    <a:pt x="1691" y="369"/>
                  </a:lnTo>
                  <a:lnTo>
                    <a:pt x="1697" y="375"/>
                  </a:lnTo>
                  <a:lnTo>
                    <a:pt x="1703" y="380"/>
                  </a:lnTo>
                  <a:lnTo>
                    <a:pt x="1708" y="386"/>
                  </a:lnTo>
                  <a:lnTo>
                    <a:pt x="1714" y="394"/>
                  </a:lnTo>
                  <a:lnTo>
                    <a:pt x="1720" y="397"/>
                  </a:lnTo>
                  <a:lnTo>
                    <a:pt x="1724" y="405"/>
                  </a:lnTo>
                  <a:lnTo>
                    <a:pt x="1729" y="411"/>
                  </a:lnTo>
                  <a:lnTo>
                    <a:pt x="1735" y="417"/>
                  </a:lnTo>
                  <a:lnTo>
                    <a:pt x="1739" y="422"/>
                  </a:lnTo>
                  <a:lnTo>
                    <a:pt x="1745" y="430"/>
                  </a:lnTo>
                  <a:lnTo>
                    <a:pt x="1750" y="436"/>
                  </a:lnTo>
                  <a:lnTo>
                    <a:pt x="1756" y="443"/>
                  </a:lnTo>
                  <a:lnTo>
                    <a:pt x="1760" y="449"/>
                  </a:lnTo>
                  <a:lnTo>
                    <a:pt x="1764" y="455"/>
                  </a:lnTo>
                  <a:lnTo>
                    <a:pt x="1767" y="462"/>
                  </a:lnTo>
                  <a:lnTo>
                    <a:pt x="1771" y="468"/>
                  </a:lnTo>
                  <a:lnTo>
                    <a:pt x="1775" y="474"/>
                  </a:lnTo>
                  <a:lnTo>
                    <a:pt x="1779" y="481"/>
                  </a:lnTo>
                  <a:lnTo>
                    <a:pt x="1781" y="487"/>
                  </a:lnTo>
                  <a:lnTo>
                    <a:pt x="1786" y="494"/>
                  </a:lnTo>
                  <a:lnTo>
                    <a:pt x="1788" y="502"/>
                  </a:lnTo>
                  <a:lnTo>
                    <a:pt x="1790" y="508"/>
                  </a:lnTo>
                  <a:lnTo>
                    <a:pt x="1792" y="515"/>
                  </a:lnTo>
                  <a:lnTo>
                    <a:pt x="1796" y="521"/>
                  </a:lnTo>
                  <a:lnTo>
                    <a:pt x="1798" y="529"/>
                  </a:lnTo>
                  <a:lnTo>
                    <a:pt x="1800" y="536"/>
                  </a:lnTo>
                  <a:lnTo>
                    <a:pt x="1802" y="544"/>
                  </a:lnTo>
                  <a:lnTo>
                    <a:pt x="1803" y="552"/>
                  </a:lnTo>
                  <a:lnTo>
                    <a:pt x="1805" y="557"/>
                  </a:lnTo>
                  <a:lnTo>
                    <a:pt x="1807" y="565"/>
                  </a:lnTo>
                  <a:lnTo>
                    <a:pt x="1807" y="572"/>
                  </a:lnTo>
                  <a:lnTo>
                    <a:pt x="1809" y="580"/>
                  </a:lnTo>
                  <a:lnTo>
                    <a:pt x="1811" y="588"/>
                  </a:lnTo>
                  <a:lnTo>
                    <a:pt x="1811" y="595"/>
                  </a:lnTo>
                  <a:lnTo>
                    <a:pt x="1811" y="603"/>
                  </a:lnTo>
                  <a:lnTo>
                    <a:pt x="1813" y="610"/>
                  </a:lnTo>
                  <a:lnTo>
                    <a:pt x="1813" y="618"/>
                  </a:lnTo>
                  <a:lnTo>
                    <a:pt x="1813" y="626"/>
                  </a:lnTo>
                  <a:lnTo>
                    <a:pt x="1813" y="633"/>
                  </a:lnTo>
                  <a:lnTo>
                    <a:pt x="1813" y="641"/>
                  </a:lnTo>
                  <a:lnTo>
                    <a:pt x="1813" y="649"/>
                  </a:lnTo>
                  <a:lnTo>
                    <a:pt x="1813" y="658"/>
                  </a:lnTo>
                  <a:lnTo>
                    <a:pt x="1813" y="666"/>
                  </a:lnTo>
                  <a:lnTo>
                    <a:pt x="1813" y="675"/>
                  </a:lnTo>
                  <a:lnTo>
                    <a:pt x="1811" y="683"/>
                  </a:lnTo>
                  <a:lnTo>
                    <a:pt x="1811" y="690"/>
                  </a:lnTo>
                  <a:lnTo>
                    <a:pt x="1811" y="698"/>
                  </a:lnTo>
                  <a:lnTo>
                    <a:pt x="1811" y="707"/>
                  </a:lnTo>
                  <a:lnTo>
                    <a:pt x="1809" y="715"/>
                  </a:lnTo>
                  <a:lnTo>
                    <a:pt x="1807" y="725"/>
                  </a:lnTo>
                  <a:lnTo>
                    <a:pt x="1805" y="732"/>
                  </a:lnTo>
                  <a:lnTo>
                    <a:pt x="1805" y="742"/>
                  </a:lnTo>
                  <a:lnTo>
                    <a:pt x="1803" y="749"/>
                  </a:lnTo>
                  <a:lnTo>
                    <a:pt x="1802" y="759"/>
                  </a:lnTo>
                  <a:lnTo>
                    <a:pt x="1800" y="766"/>
                  </a:lnTo>
                  <a:lnTo>
                    <a:pt x="1798" y="778"/>
                  </a:lnTo>
                  <a:lnTo>
                    <a:pt x="1798" y="785"/>
                  </a:lnTo>
                  <a:lnTo>
                    <a:pt x="1796" y="795"/>
                  </a:lnTo>
                  <a:lnTo>
                    <a:pt x="1794" y="804"/>
                  </a:lnTo>
                  <a:lnTo>
                    <a:pt x="1792" y="814"/>
                  </a:lnTo>
                  <a:lnTo>
                    <a:pt x="1790" y="823"/>
                  </a:lnTo>
                  <a:lnTo>
                    <a:pt x="1786" y="833"/>
                  </a:lnTo>
                  <a:lnTo>
                    <a:pt x="1784" y="841"/>
                  </a:lnTo>
                  <a:lnTo>
                    <a:pt x="1783" y="850"/>
                  </a:lnTo>
                  <a:lnTo>
                    <a:pt x="1781" y="862"/>
                  </a:lnTo>
                  <a:lnTo>
                    <a:pt x="1779" y="871"/>
                  </a:lnTo>
                  <a:lnTo>
                    <a:pt x="1775" y="881"/>
                  </a:lnTo>
                  <a:lnTo>
                    <a:pt x="1773" y="892"/>
                  </a:lnTo>
                  <a:lnTo>
                    <a:pt x="1769" y="901"/>
                  </a:lnTo>
                  <a:lnTo>
                    <a:pt x="1767" y="911"/>
                  </a:lnTo>
                  <a:lnTo>
                    <a:pt x="1765" y="920"/>
                  </a:lnTo>
                  <a:lnTo>
                    <a:pt x="1764" y="930"/>
                  </a:lnTo>
                  <a:lnTo>
                    <a:pt x="1760" y="941"/>
                  </a:lnTo>
                  <a:lnTo>
                    <a:pt x="1756" y="951"/>
                  </a:lnTo>
                  <a:lnTo>
                    <a:pt x="1754" y="962"/>
                  </a:lnTo>
                  <a:lnTo>
                    <a:pt x="1752" y="974"/>
                  </a:lnTo>
                  <a:lnTo>
                    <a:pt x="1748" y="983"/>
                  </a:lnTo>
                  <a:lnTo>
                    <a:pt x="1745" y="993"/>
                  </a:lnTo>
                  <a:lnTo>
                    <a:pt x="1743" y="1004"/>
                  </a:lnTo>
                  <a:lnTo>
                    <a:pt x="1739" y="1014"/>
                  </a:lnTo>
                  <a:lnTo>
                    <a:pt x="1735" y="1023"/>
                  </a:lnTo>
                  <a:lnTo>
                    <a:pt x="1733" y="1035"/>
                  </a:lnTo>
                  <a:lnTo>
                    <a:pt x="1729" y="1044"/>
                  </a:lnTo>
                  <a:lnTo>
                    <a:pt x="1726" y="1055"/>
                  </a:lnTo>
                  <a:lnTo>
                    <a:pt x="1722" y="1065"/>
                  </a:lnTo>
                  <a:lnTo>
                    <a:pt x="1718" y="1076"/>
                  </a:lnTo>
                  <a:lnTo>
                    <a:pt x="1714" y="1086"/>
                  </a:lnTo>
                  <a:lnTo>
                    <a:pt x="1710" y="1095"/>
                  </a:lnTo>
                  <a:lnTo>
                    <a:pt x="1707" y="1107"/>
                  </a:lnTo>
                  <a:lnTo>
                    <a:pt x="1703" y="1116"/>
                  </a:lnTo>
                  <a:lnTo>
                    <a:pt x="1701" y="1128"/>
                  </a:lnTo>
                  <a:lnTo>
                    <a:pt x="1697" y="1137"/>
                  </a:lnTo>
                  <a:lnTo>
                    <a:pt x="1691" y="1147"/>
                  </a:lnTo>
                  <a:lnTo>
                    <a:pt x="1688" y="1156"/>
                  </a:lnTo>
                  <a:lnTo>
                    <a:pt x="1684" y="1168"/>
                  </a:lnTo>
                  <a:lnTo>
                    <a:pt x="1680" y="1177"/>
                  </a:lnTo>
                  <a:lnTo>
                    <a:pt x="1676" y="1187"/>
                  </a:lnTo>
                  <a:lnTo>
                    <a:pt x="1672" y="1196"/>
                  </a:lnTo>
                  <a:lnTo>
                    <a:pt x="1667" y="1206"/>
                  </a:lnTo>
                  <a:lnTo>
                    <a:pt x="1663" y="1215"/>
                  </a:lnTo>
                  <a:lnTo>
                    <a:pt x="1659" y="1225"/>
                  </a:lnTo>
                  <a:lnTo>
                    <a:pt x="1655" y="1234"/>
                  </a:lnTo>
                  <a:lnTo>
                    <a:pt x="1650" y="1244"/>
                  </a:lnTo>
                  <a:lnTo>
                    <a:pt x="1646" y="1253"/>
                  </a:lnTo>
                  <a:lnTo>
                    <a:pt x="1640" y="1263"/>
                  </a:lnTo>
                  <a:lnTo>
                    <a:pt x="1636" y="1270"/>
                  </a:lnTo>
                  <a:lnTo>
                    <a:pt x="1631" y="1280"/>
                  </a:lnTo>
                  <a:lnTo>
                    <a:pt x="1627" y="1289"/>
                  </a:lnTo>
                  <a:lnTo>
                    <a:pt x="1621" y="1299"/>
                  </a:lnTo>
                  <a:lnTo>
                    <a:pt x="1615" y="1307"/>
                  </a:lnTo>
                  <a:lnTo>
                    <a:pt x="1612" y="1314"/>
                  </a:lnTo>
                  <a:lnTo>
                    <a:pt x="1606" y="1324"/>
                  </a:lnTo>
                  <a:lnTo>
                    <a:pt x="1600" y="1331"/>
                  </a:lnTo>
                  <a:lnTo>
                    <a:pt x="1596" y="1339"/>
                  </a:lnTo>
                  <a:lnTo>
                    <a:pt x="1591" y="1346"/>
                  </a:lnTo>
                  <a:lnTo>
                    <a:pt x="1585" y="1356"/>
                  </a:lnTo>
                  <a:lnTo>
                    <a:pt x="1579" y="1364"/>
                  </a:lnTo>
                  <a:lnTo>
                    <a:pt x="1574" y="1371"/>
                  </a:lnTo>
                  <a:lnTo>
                    <a:pt x="1568" y="1377"/>
                  </a:lnTo>
                  <a:lnTo>
                    <a:pt x="1562" y="1384"/>
                  </a:lnTo>
                  <a:lnTo>
                    <a:pt x="1556" y="1392"/>
                  </a:lnTo>
                  <a:lnTo>
                    <a:pt x="1551" y="1398"/>
                  </a:lnTo>
                  <a:lnTo>
                    <a:pt x="1545" y="1405"/>
                  </a:lnTo>
                  <a:lnTo>
                    <a:pt x="1541" y="1413"/>
                  </a:lnTo>
                  <a:lnTo>
                    <a:pt x="1534" y="1419"/>
                  </a:lnTo>
                  <a:lnTo>
                    <a:pt x="1528" y="1424"/>
                  </a:lnTo>
                  <a:lnTo>
                    <a:pt x="1520" y="1430"/>
                  </a:lnTo>
                  <a:lnTo>
                    <a:pt x="1515" y="1436"/>
                  </a:lnTo>
                  <a:lnTo>
                    <a:pt x="1509" y="1442"/>
                  </a:lnTo>
                  <a:lnTo>
                    <a:pt x="1503" y="1447"/>
                  </a:lnTo>
                  <a:lnTo>
                    <a:pt x="1496" y="1451"/>
                  </a:lnTo>
                  <a:lnTo>
                    <a:pt x="1490" y="1457"/>
                  </a:lnTo>
                  <a:lnTo>
                    <a:pt x="1484" y="1461"/>
                  </a:lnTo>
                  <a:lnTo>
                    <a:pt x="1477" y="1466"/>
                  </a:lnTo>
                  <a:lnTo>
                    <a:pt x="1471" y="1470"/>
                  </a:lnTo>
                  <a:lnTo>
                    <a:pt x="1463" y="1474"/>
                  </a:lnTo>
                  <a:lnTo>
                    <a:pt x="1458" y="1478"/>
                  </a:lnTo>
                  <a:lnTo>
                    <a:pt x="1450" y="1481"/>
                  </a:lnTo>
                  <a:lnTo>
                    <a:pt x="1444" y="1485"/>
                  </a:lnTo>
                  <a:lnTo>
                    <a:pt x="1437" y="1489"/>
                  </a:lnTo>
                  <a:lnTo>
                    <a:pt x="1431" y="1491"/>
                  </a:lnTo>
                  <a:lnTo>
                    <a:pt x="1423" y="1493"/>
                  </a:lnTo>
                  <a:lnTo>
                    <a:pt x="1416" y="1495"/>
                  </a:lnTo>
                  <a:lnTo>
                    <a:pt x="1408" y="1497"/>
                  </a:lnTo>
                  <a:lnTo>
                    <a:pt x="1401" y="1499"/>
                  </a:lnTo>
                  <a:lnTo>
                    <a:pt x="1393" y="1500"/>
                  </a:lnTo>
                  <a:lnTo>
                    <a:pt x="1385" y="1502"/>
                  </a:lnTo>
                  <a:lnTo>
                    <a:pt x="1378" y="1504"/>
                  </a:lnTo>
                  <a:lnTo>
                    <a:pt x="1370" y="1504"/>
                  </a:lnTo>
                  <a:lnTo>
                    <a:pt x="1363" y="1506"/>
                  </a:lnTo>
                  <a:lnTo>
                    <a:pt x="1353" y="1506"/>
                  </a:lnTo>
                  <a:lnTo>
                    <a:pt x="1346" y="1508"/>
                  </a:lnTo>
                  <a:lnTo>
                    <a:pt x="1338" y="1508"/>
                  </a:lnTo>
                  <a:lnTo>
                    <a:pt x="1330" y="1508"/>
                  </a:lnTo>
                  <a:lnTo>
                    <a:pt x="1321" y="1510"/>
                  </a:lnTo>
                  <a:lnTo>
                    <a:pt x="1313" y="1510"/>
                  </a:lnTo>
                  <a:lnTo>
                    <a:pt x="1304" y="1510"/>
                  </a:lnTo>
                  <a:lnTo>
                    <a:pt x="1294" y="1510"/>
                  </a:lnTo>
                  <a:lnTo>
                    <a:pt x="1287" y="1508"/>
                  </a:lnTo>
                  <a:lnTo>
                    <a:pt x="1277" y="1508"/>
                  </a:lnTo>
                  <a:lnTo>
                    <a:pt x="1268" y="1508"/>
                  </a:lnTo>
                  <a:lnTo>
                    <a:pt x="1258" y="1508"/>
                  </a:lnTo>
                  <a:lnTo>
                    <a:pt x="1249" y="1506"/>
                  </a:lnTo>
                  <a:lnTo>
                    <a:pt x="1241" y="1506"/>
                  </a:lnTo>
                  <a:lnTo>
                    <a:pt x="1230" y="1504"/>
                  </a:lnTo>
                  <a:lnTo>
                    <a:pt x="1220" y="1504"/>
                  </a:lnTo>
                  <a:lnTo>
                    <a:pt x="1211" y="1502"/>
                  </a:lnTo>
                  <a:lnTo>
                    <a:pt x="1201" y="1502"/>
                  </a:lnTo>
                  <a:lnTo>
                    <a:pt x="1192" y="1500"/>
                  </a:lnTo>
                  <a:lnTo>
                    <a:pt x="1182" y="1499"/>
                  </a:lnTo>
                  <a:lnTo>
                    <a:pt x="1171" y="1497"/>
                  </a:lnTo>
                  <a:lnTo>
                    <a:pt x="1161" y="1497"/>
                  </a:lnTo>
                  <a:lnTo>
                    <a:pt x="1150" y="1493"/>
                  </a:lnTo>
                  <a:lnTo>
                    <a:pt x="1140" y="1491"/>
                  </a:lnTo>
                  <a:lnTo>
                    <a:pt x="1129" y="1489"/>
                  </a:lnTo>
                  <a:lnTo>
                    <a:pt x="1117" y="1487"/>
                  </a:lnTo>
                  <a:lnTo>
                    <a:pt x="1106" y="1485"/>
                  </a:lnTo>
                  <a:lnTo>
                    <a:pt x="1097" y="1481"/>
                  </a:lnTo>
                  <a:lnTo>
                    <a:pt x="1085" y="1480"/>
                  </a:lnTo>
                  <a:lnTo>
                    <a:pt x="1076" y="1478"/>
                  </a:lnTo>
                  <a:lnTo>
                    <a:pt x="1062" y="1474"/>
                  </a:lnTo>
                  <a:lnTo>
                    <a:pt x="1051" y="1472"/>
                  </a:lnTo>
                  <a:lnTo>
                    <a:pt x="1040" y="1468"/>
                  </a:lnTo>
                  <a:lnTo>
                    <a:pt x="1028" y="1466"/>
                  </a:lnTo>
                  <a:lnTo>
                    <a:pt x="1017" y="1462"/>
                  </a:lnTo>
                  <a:lnTo>
                    <a:pt x="1003" y="1461"/>
                  </a:lnTo>
                  <a:lnTo>
                    <a:pt x="992" y="1457"/>
                  </a:lnTo>
                  <a:lnTo>
                    <a:pt x="981" y="1455"/>
                  </a:lnTo>
                  <a:lnTo>
                    <a:pt x="967" y="1449"/>
                  </a:lnTo>
                  <a:lnTo>
                    <a:pt x="956" y="1447"/>
                  </a:lnTo>
                  <a:lnTo>
                    <a:pt x="945" y="1443"/>
                  </a:lnTo>
                  <a:lnTo>
                    <a:pt x="931" y="1442"/>
                  </a:lnTo>
                  <a:lnTo>
                    <a:pt x="918" y="1436"/>
                  </a:lnTo>
                  <a:lnTo>
                    <a:pt x="907" y="1434"/>
                  </a:lnTo>
                  <a:lnTo>
                    <a:pt x="893" y="1430"/>
                  </a:lnTo>
                  <a:lnTo>
                    <a:pt x="880" y="1426"/>
                  </a:lnTo>
                  <a:lnTo>
                    <a:pt x="867" y="1423"/>
                  </a:lnTo>
                  <a:lnTo>
                    <a:pt x="853" y="1419"/>
                  </a:lnTo>
                  <a:lnTo>
                    <a:pt x="840" y="1415"/>
                  </a:lnTo>
                  <a:lnTo>
                    <a:pt x="827" y="1413"/>
                  </a:lnTo>
                  <a:lnTo>
                    <a:pt x="813" y="1407"/>
                  </a:lnTo>
                  <a:lnTo>
                    <a:pt x="800" y="1405"/>
                  </a:lnTo>
                  <a:lnTo>
                    <a:pt x="787" y="1402"/>
                  </a:lnTo>
                  <a:lnTo>
                    <a:pt x="774" y="1398"/>
                  </a:lnTo>
                  <a:lnTo>
                    <a:pt x="758" y="1394"/>
                  </a:lnTo>
                  <a:lnTo>
                    <a:pt x="745" y="1390"/>
                  </a:lnTo>
                  <a:lnTo>
                    <a:pt x="732" y="1386"/>
                  </a:lnTo>
                  <a:lnTo>
                    <a:pt x="718" y="1383"/>
                  </a:lnTo>
                  <a:lnTo>
                    <a:pt x="703" y="1379"/>
                  </a:lnTo>
                  <a:lnTo>
                    <a:pt x="690" y="1375"/>
                  </a:lnTo>
                  <a:lnTo>
                    <a:pt x="677" y="1371"/>
                  </a:lnTo>
                  <a:lnTo>
                    <a:pt x="665" y="1367"/>
                  </a:lnTo>
                  <a:lnTo>
                    <a:pt x="650" y="1364"/>
                  </a:lnTo>
                  <a:lnTo>
                    <a:pt x="637" y="1360"/>
                  </a:lnTo>
                  <a:lnTo>
                    <a:pt x="625" y="1356"/>
                  </a:lnTo>
                  <a:lnTo>
                    <a:pt x="612" y="1354"/>
                  </a:lnTo>
                  <a:lnTo>
                    <a:pt x="599" y="1348"/>
                  </a:lnTo>
                  <a:lnTo>
                    <a:pt x="585" y="1346"/>
                  </a:lnTo>
                  <a:lnTo>
                    <a:pt x="572" y="1341"/>
                  </a:lnTo>
                  <a:lnTo>
                    <a:pt x="561" y="1339"/>
                  </a:lnTo>
                  <a:lnTo>
                    <a:pt x="547" y="1335"/>
                  </a:lnTo>
                  <a:lnTo>
                    <a:pt x="536" y="1331"/>
                  </a:lnTo>
                  <a:lnTo>
                    <a:pt x="523" y="1327"/>
                  </a:lnTo>
                  <a:lnTo>
                    <a:pt x="511" y="1324"/>
                  </a:lnTo>
                  <a:lnTo>
                    <a:pt x="498" y="1320"/>
                  </a:lnTo>
                  <a:lnTo>
                    <a:pt x="487" y="1318"/>
                  </a:lnTo>
                  <a:lnTo>
                    <a:pt x="473" y="1314"/>
                  </a:lnTo>
                  <a:lnTo>
                    <a:pt x="462" y="1312"/>
                  </a:lnTo>
                  <a:lnTo>
                    <a:pt x="450" y="1307"/>
                  </a:lnTo>
                  <a:lnTo>
                    <a:pt x="437" y="1305"/>
                  </a:lnTo>
                  <a:lnTo>
                    <a:pt x="426" y="1299"/>
                  </a:lnTo>
                  <a:lnTo>
                    <a:pt x="414" y="1297"/>
                  </a:lnTo>
                  <a:lnTo>
                    <a:pt x="403" y="1293"/>
                  </a:lnTo>
                  <a:lnTo>
                    <a:pt x="393" y="1289"/>
                  </a:lnTo>
                  <a:lnTo>
                    <a:pt x="382" y="1286"/>
                  </a:lnTo>
                  <a:lnTo>
                    <a:pt x="371" y="1284"/>
                  </a:lnTo>
                  <a:lnTo>
                    <a:pt x="359" y="1280"/>
                  </a:lnTo>
                  <a:lnTo>
                    <a:pt x="348" y="1276"/>
                  </a:lnTo>
                  <a:lnTo>
                    <a:pt x="336" y="1270"/>
                  </a:lnTo>
                  <a:lnTo>
                    <a:pt x="327" y="1268"/>
                  </a:lnTo>
                  <a:lnTo>
                    <a:pt x="316" y="1263"/>
                  </a:lnTo>
                  <a:lnTo>
                    <a:pt x="304" y="1261"/>
                  </a:lnTo>
                  <a:lnTo>
                    <a:pt x="295" y="1257"/>
                  </a:lnTo>
                  <a:lnTo>
                    <a:pt x="285" y="1253"/>
                  </a:lnTo>
                  <a:lnTo>
                    <a:pt x="276" y="1249"/>
                  </a:lnTo>
                  <a:lnTo>
                    <a:pt x="266" y="1246"/>
                  </a:lnTo>
                  <a:lnTo>
                    <a:pt x="257" y="1240"/>
                  </a:lnTo>
                  <a:lnTo>
                    <a:pt x="245" y="1238"/>
                  </a:lnTo>
                  <a:lnTo>
                    <a:pt x="236" y="1234"/>
                  </a:lnTo>
                  <a:lnTo>
                    <a:pt x="228" y="1230"/>
                  </a:lnTo>
                  <a:lnTo>
                    <a:pt x="219" y="1227"/>
                  </a:lnTo>
                  <a:lnTo>
                    <a:pt x="209" y="1223"/>
                  </a:lnTo>
                  <a:lnTo>
                    <a:pt x="200" y="1217"/>
                  </a:lnTo>
                  <a:lnTo>
                    <a:pt x="192" y="1215"/>
                  </a:lnTo>
                  <a:lnTo>
                    <a:pt x="183" y="1210"/>
                  </a:lnTo>
                  <a:lnTo>
                    <a:pt x="175" y="1206"/>
                  </a:lnTo>
                  <a:lnTo>
                    <a:pt x="167" y="1202"/>
                  </a:lnTo>
                  <a:lnTo>
                    <a:pt x="160" y="1198"/>
                  </a:lnTo>
                  <a:lnTo>
                    <a:pt x="152" y="1192"/>
                  </a:lnTo>
                  <a:lnTo>
                    <a:pt x="145" y="1191"/>
                  </a:lnTo>
                  <a:lnTo>
                    <a:pt x="137" y="1185"/>
                  </a:lnTo>
                  <a:lnTo>
                    <a:pt x="129" y="1181"/>
                  </a:lnTo>
                  <a:lnTo>
                    <a:pt x="122" y="1175"/>
                  </a:lnTo>
                  <a:lnTo>
                    <a:pt x="116" y="1171"/>
                  </a:lnTo>
                  <a:lnTo>
                    <a:pt x="108" y="1168"/>
                  </a:lnTo>
                  <a:lnTo>
                    <a:pt x="103" y="1162"/>
                  </a:lnTo>
                  <a:lnTo>
                    <a:pt x="97" y="1158"/>
                  </a:lnTo>
                  <a:lnTo>
                    <a:pt x="91" y="1154"/>
                  </a:lnTo>
                  <a:lnTo>
                    <a:pt x="86" y="1149"/>
                  </a:lnTo>
                  <a:lnTo>
                    <a:pt x="78" y="1143"/>
                  </a:lnTo>
                  <a:lnTo>
                    <a:pt x="74" y="1139"/>
                  </a:lnTo>
                  <a:lnTo>
                    <a:pt x="69" y="1133"/>
                  </a:lnTo>
                  <a:lnTo>
                    <a:pt x="63" y="1128"/>
                  </a:lnTo>
                  <a:lnTo>
                    <a:pt x="57" y="1122"/>
                  </a:lnTo>
                  <a:lnTo>
                    <a:pt x="53" y="1116"/>
                  </a:lnTo>
                  <a:lnTo>
                    <a:pt x="50" y="1111"/>
                  </a:lnTo>
                  <a:lnTo>
                    <a:pt x="44" y="1103"/>
                  </a:lnTo>
                  <a:lnTo>
                    <a:pt x="40" y="1097"/>
                  </a:lnTo>
                  <a:lnTo>
                    <a:pt x="36" y="1090"/>
                  </a:lnTo>
                  <a:lnTo>
                    <a:pt x="32" y="1084"/>
                  </a:lnTo>
                  <a:lnTo>
                    <a:pt x="29" y="1076"/>
                  </a:lnTo>
                  <a:lnTo>
                    <a:pt x="25" y="1069"/>
                  </a:lnTo>
                  <a:lnTo>
                    <a:pt x="23" y="1061"/>
                  </a:lnTo>
                  <a:lnTo>
                    <a:pt x="21" y="1054"/>
                  </a:lnTo>
                  <a:lnTo>
                    <a:pt x="17" y="1046"/>
                  </a:lnTo>
                  <a:lnTo>
                    <a:pt x="15" y="1038"/>
                  </a:lnTo>
                  <a:lnTo>
                    <a:pt x="13" y="1029"/>
                  </a:lnTo>
                  <a:lnTo>
                    <a:pt x="11" y="1021"/>
                  </a:lnTo>
                  <a:lnTo>
                    <a:pt x="8" y="1012"/>
                  </a:lnTo>
                  <a:lnTo>
                    <a:pt x="8" y="1004"/>
                  </a:lnTo>
                  <a:lnTo>
                    <a:pt x="6" y="995"/>
                  </a:lnTo>
                  <a:lnTo>
                    <a:pt x="4" y="987"/>
                  </a:lnTo>
                  <a:lnTo>
                    <a:pt x="2" y="976"/>
                  </a:lnTo>
                  <a:lnTo>
                    <a:pt x="2" y="968"/>
                  </a:lnTo>
                  <a:lnTo>
                    <a:pt x="2" y="958"/>
                  </a:lnTo>
                  <a:lnTo>
                    <a:pt x="2" y="949"/>
                  </a:lnTo>
                  <a:lnTo>
                    <a:pt x="0" y="939"/>
                  </a:lnTo>
                  <a:lnTo>
                    <a:pt x="0" y="930"/>
                  </a:lnTo>
                  <a:lnTo>
                    <a:pt x="0" y="920"/>
                  </a:lnTo>
                  <a:lnTo>
                    <a:pt x="2" y="911"/>
                  </a:lnTo>
                  <a:lnTo>
                    <a:pt x="2" y="900"/>
                  </a:lnTo>
                  <a:lnTo>
                    <a:pt x="2" y="888"/>
                  </a:lnTo>
                  <a:lnTo>
                    <a:pt x="2" y="879"/>
                  </a:lnTo>
                  <a:lnTo>
                    <a:pt x="4" y="867"/>
                  </a:lnTo>
                  <a:lnTo>
                    <a:pt x="4" y="856"/>
                  </a:lnTo>
                  <a:lnTo>
                    <a:pt x="6" y="846"/>
                  </a:lnTo>
                  <a:lnTo>
                    <a:pt x="6" y="835"/>
                  </a:lnTo>
                  <a:lnTo>
                    <a:pt x="8" y="825"/>
                  </a:lnTo>
                  <a:lnTo>
                    <a:pt x="10" y="814"/>
                  </a:lnTo>
                  <a:lnTo>
                    <a:pt x="11" y="803"/>
                  </a:lnTo>
                  <a:lnTo>
                    <a:pt x="13" y="791"/>
                  </a:lnTo>
                  <a:lnTo>
                    <a:pt x="17" y="780"/>
                  </a:lnTo>
                  <a:lnTo>
                    <a:pt x="19" y="768"/>
                  </a:lnTo>
                  <a:lnTo>
                    <a:pt x="21" y="757"/>
                  </a:lnTo>
                  <a:lnTo>
                    <a:pt x="25" y="746"/>
                  </a:lnTo>
                  <a:lnTo>
                    <a:pt x="29" y="734"/>
                  </a:lnTo>
                  <a:lnTo>
                    <a:pt x="32" y="723"/>
                  </a:lnTo>
                  <a:lnTo>
                    <a:pt x="34" y="711"/>
                  </a:lnTo>
                  <a:lnTo>
                    <a:pt x="38" y="698"/>
                  </a:lnTo>
                  <a:lnTo>
                    <a:pt x="44" y="687"/>
                  </a:lnTo>
                  <a:lnTo>
                    <a:pt x="46" y="675"/>
                  </a:lnTo>
                  <a:lnTo>
                    <a:pt x="50" y="664"/>
                  </a:lnTo>
                  <a:lnTo>
                    <a:pt x="55" y="650"/>
                  </a:lnTo>
                  <a:lnTo>
                    <a:pt x="61" y="639"/>
                  </a:lnTo>
                  <a:lnTo>
                    <a:pt x="65" y="628"/>
                  </a:lnTo>
                  <a:lnTo>
                    <a:pt x="70" y="614"/>
                  </a:lnTo>
                  <a:lnTo>
                    <a:pt x="74" y="603"/>
                  </a:lnTo>
                  <a:lnTo>
                    <a:pt x="80" y="591"/>
                  </a:lnTo>
                  <a:lnTo>
                    <a:pt x="86" y="578"/>
                  </a:lnTo>
                  <a:lnTo>
                    <a:pt x="91" y="567"/>
                  </a:lnTo>
                  <a:lnTo>
                    <a:pt x="97" y="553"/>
                  </a:lnTo>
                  <a:lnTo>
                    <a:pt x="103" y="542"/>
                  </a:lnTo>
                  <a:lnTo>
                    <a:pt x="108" y="531"/>
                  </a:lnTo>
                  <a:lnTo>
                    <a:pt x="114" y="517"/>
                  </a:lnTo>
                  <a:lnTo>
                    <a:pt x="120" y="506"/>
                  </a:lnTo>
                  <a:lnTo>
                    <a:pt x="126" y="493"/>
                  </a:lnTo>
                  <a:lnTo>
                    <a:pt x="129" y="481"/>
                  </a:lnTo>
                  <a:lnTo>
                    <a:pt x="133" y="468"/>
                  </a:lnTo>
                  <a:lnTo>
                    <a:pt x="139" y="456"/>
                  </a:lnTo>
                  <a:lnTo>
                    <a:pt x="145" y="445"/>
                  </a:lnTo>
                  <a:lnTo>
                    <a:pt x="148" y="434"/>
                  </a:lnTo>
                  <a:lnTo>
                    <a:pt x="152" y="420"/>
                  </a:lnTo>
                  <a:lnTo>
                    <a:pt x="156" y="409"/>
                  </a:lnTo>
                  <a:lnTo>
                    <a:pt x="160" y="399"/>
                  </a:lnTo>
                  <a:lnTo>
                    <a:pt x="164" y="386"/>
                  </a:lnTo>
                  <a:lnTo>
                    <a:pt x="167" y="377"/>
                  </a:lnTo>
                  <a:lnTo>
                    <a:pt x="171" y="365"/>
                  </a:lnTo>
                  <a:lnTo>
                    <a:pt x="175" y="354"/>
                  </a:lnTo>
                  <a:lnTo>
                    <a:pt x="177" y="342"/>
                  </a:lnTo>
                  <a:lnTo>
                    <a:pt x="181" y="333"/>
                  </a:lnTo>
                  <a:lnTo>
                    <a:pt x="184" y="321"/>
                  </a:lnTo>
                  <a:lnTo>
                    <a:pt x="186" y="310"/>
                  </a:lnTo>
                  <a:lnTo>
                    <a:pt x="190" y="299"/>
                  </a:lnTo>
                  <a:lnTo>
                    <a:pt x="192" y="289"/>
                  </a:lnTo>
                  <a:lnTo>
                    <a:pt x="196" y="280"/>
                  </a:lnTo>
                  <a:lnTo>
                    <a:pt x="200" y="270"/>
                  </a:lnTo>
                  <a:lnTo>
                    <a:pt x="202" y="259"/>
                  </a:lnTo>
                  <a:lnTo>
                    <a:pt x="203" y="249"/>
                  </a:lnTo>
                  <a:lnTo>
                    <a:pt x="207" y="240"/>
                  </a:lnTo>
                  <a:lnTo>
                    <a:pt x="211" y="230"/>
                  </a:lnTo>
                  <a:lnTo>
                    <a:pt x="213" y="221"/>
                  </a:lnTo>
                  <a:lnTo>
                    <a:pt x="217" y="211"/>
                  </a:lnTo>
                  <a:lnTo>
                    <a:pt x="221" y="202"/>
                  </a:lnTo>
                  <a:lnTo>
                    <a:pt x="222" y="194"/>
                  </a:lnTo>
                  <a:lnTo>
                    <a:pt x="226" y="185"/>
                  </a:lnTo>
                  <a:lnTo>
                    <a:pt x="228" y="175"/>
                  </a:lnTo>
                  <a:lnTo>
                    <a:pt x="232" y="167"/>
                  </a:lnTo>
                  <a:lnTo>
                    <a:pt x="234" y="160"/>
                  </a:lnTo>
                  <a:lnTo>
                    <a:pt x="238" y="150"/>
                  </a:lnTo>
                  <a:lnTo>
                    <a:pt x="241" y="143"/>
                  </a:lnTo>
                  <a:lnTo>
                    <a:pt x="245" y="135"/>
                  </a:lnTo>
                  <a:lnTo>
                    <a:pt x="249" y="127"/>
                  </a:lnTo>
                  <a:lnTo>
                    <a:pt x="251" y="120"/>
                  </a:lnTo>
                  <a:lnTo>
                    <a:pt x="257" y="112"/>
                  </a:lnTo>
                  <a:lnTo>
                    <a:pt x="259" y="107"/>
                  </a:lnTo>
                  <a:lnTo>
                    <a:pt x="264" y="99"/>
                  </a:lnTo>
                  <a:lnTo>
                    <a:pt x="268" y="91"/>
                  </a:lnTo>
                  <a:lnTo>
                    <a:pt x="274" y="86"/>
                  </a:lnTo>
                  <a:lnTo>
                    <a:pt x="278" y="80"/>
                  </a:lnTo>
                  <a:lnTo>
                    <a:pt x="283" y="74"/>
                  </a:lnTo>
                  <a:lnTo>
                    <a:pt x="287" y="68"/>
                  </a:lnTo>
                  <a:lnTo>
                    <a:pt x="293" y="63"/>
                  </a:lnTo>
                  <a:lnTo>
                    <a:pt x="297" y="57"/>
                  </a:lnTo>
                  <a:lnTo>
                    <a:pt x="302" y="53"/>
                  </a:lnTo>
                  <a:lnTo>
                    <a:pt x="308" y="48"/>
                  </a:lnTo>
                  <a:lnTo>
                    <a:pt x="316" y="42"/>
                  </a:lnTo>
                  <a:lnTo>
                    <a:pt x="321" y="38"/>
                  </a:lnTo>
                  <a:lnTo>
                    <a:pt x="329" y="36"/>
                  </a:lnTo>
                  <a:lnTo>
                    <a:pt x="335" y="30"/>
                  </a:lnTo>
                  <a:lnTo>
                    <a:pt x="340" y="27"/>
                  </a:lnTo>
                  <a:lnTo>
                    <a:pt x="348" y="25"/>
                  </a:lnTo>
                  <a:lnTo>
                    <a:pt x="357" y="21"/>
                  </a:lnTo>
                  <a:lnTo>
                    <a:pt x="363" y="17"/>
                  </a:lnTo>
                  <a:lnTo>
                    <a:pt x="373" y="15"/>
                  </a:lnTo>
                  <a:lnTo>
                    <a:pt x="380" y="13"/>
                  </a:lnTo>
                  <a:lnTo>
                    <a:pt x="390" y="13"/>
                  </a:lnTo>
                  <a:lnTo>
                    <a:pt x="390" y="13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2B80FC78-36B8-1648-A3C4-A81426A2E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2788"/>
              <a:ext cx="573" cy="501"/>
            </a:xfrm>
            <a:custGeom>
              <a:avLst/>
              <a:gdLst>
                <a:gd name="T0" fmla="*/ 210 w 1145"/>
                <a:gd name="T1" fmla="*/ 2 h 1002"/>
                <a:gd name="T2" fmla="*/ 186 w 1145"/>
                <a:gd name="T3" fmla="*/ 21 h 1002"/>
                <a:gd name="T4" fmla="*/ 165 w 1145"/>
                <a:gd name="T5" fmla="*/ 42 h 1002"/>
                <a:gd name="T6" fmla="*/ 146 w 1145"/>
                <a:gd name="T7" fmla="*/ 68 h 1002"/>
                <a:gd name="T8" fmla="*/ 134 w 1145"/>
                <a:gd name="T9" fmla="*/ 89 h 1002"/>
                <a:gd name="T10" fmla="*/ 125 w 1145"/>
                <a:gd name="T11" fmla="*/ 110 h 1002"/>
                <a:gd name="T12" fmla="*/ 114 w 1145"/>
                <a:gd name="T13" fmla="*/ 131 h 1002"/>
                <a:gd name="T14" fmla="*/ 102 w 1145"/>
                <a:gd name="T15" fmla="*/ 156 h 1002"/>
                <a:gd name="T16" fmla="*/ 91 w 1145"/>
                <a:gd name="T17" fmla="*/ 184 h 1002"/>
                <a:gd name="T18" fmla="*/ 81 w 1145"/>
                <a:gd name="T19" fmla="*/ 213 h 1002"/>
                <a:gd name="T20" fmla="*/ 70 w 1145"/>
                <a:gd name="T21" fmla="*/ 243 h 1002"/>
                <a:gd name="T22" fmla="*/ 60 w 1145"/>
                <a:gd name="T23" fmla="*/ 276 h 1002"/>
                <a:gd name="T24" fmla="*/ 51 w 1145"/>
                <a:gd name="T25" fmla="*/ 308 h 1002"/>
                <a:gd name="T26" fmla="*/ 41 w 1145"/>
                <a:gd name="T27" fmla="*/ 344 h 1002"/>
                <a:gd name="T28" fmla="*/ 32 w 1145"/>
                <a:gd name="T29" fmla="*/ 376 h 1002"/>
                <a:gd name="T30" fmla="*/ 24 w 1145"/>
                <a:gd name="T31" fmla="*/ 411 h 1002"/>
                <a:gd name="T32" fmla="*/ 17 w 1145"/>
                <a:gd name="T33" fmla="*/ 443 h 1002"/>
                <a:gd name="T34" fmla="*/ 11 w 1145"/>
                <a:gd name="T35" fmla="*/ 477 h 1002"/>
                <a:gd name="T36" fmla="*/ 7 w 1145"/>
                <a:gd name="T37" fmla="*/ 510 h 1002"/>
                <a:gd name="T38" fmla="*/ 3 w 1145"/>
                <a:gd name="T39" fmla="*/ 540 h 1002"/>
                <a:gd name="T40" fmla="*/ 0 w 1145"/>
                <a:gd name="T41" fmla="*/ 568 h 1002"/>
                <a:gd name="T42" fmla="*/ 0 w 1145"/>
                <a:gd name="T43" fmla="*/ 595 h 1002"/>
                <a:gd name="T44" fmla="*/ 0 w 1145"/>
                <a:gd name="T45" fmla="*/ 620 h 1002"/>
                <a:gd name="T46" fmla="*/ 3 w 1145"/>
                <a:gd name="T47" fmla="*/ 643 h 1002"/>
                <a:gd name="T48" fmla="*/ 5 w 1145"/>
                <a:gd name="T49" fmla="*/ 662 h 1002"/>
                <a:gd name="T50" fmla="*/ 11 w 1145"/>
                <a:gd name="T51" fmla="*/ 681 h 1002"/>
                <a:gd name="T52" fmla="*/ 26 w 1145"/>
                <a:gd name="T53" fmla="*/ 709 h 1002"/>
                <a:gd name="T54" fmla="*/ 51 w 1145"/>
                <a:gd name="T55" fmla="*/ 738 h 1002"/>
                <a:gd name="T56" fmla="*/ 76 w 1145"/>
                <a:gd name="T57" fmla="*/ 759 h 1002"/>
                <a:gd name="T58" fmla="*/ 96 w 1145"/>
                <a:gd name="T59" fmla="*/ 770 h 1002"/>
                <a:gd name="T60" fmla="*/ 115 w 1145"/>
                <a:gd name="T61" fmla="*/ 781 h 1002"/>
                <a:gd name="T62" fmla="*/ 138 w 1145"/>
                <a:gd name="T63" fmla="*/ 793 h 1002"/>
                <a:gd name="T64" fmla="*/ 165 w 1145"/>
                <a:gd name="T65" fmla="*/ 804 h 1002"/>
                <a:gd name="T66" fmla="*/ 195 w 1145"/>
                <a:gd name="T67" fmla="*/ 816 h 1002"/>
                <a:gd name="T68" fmla="*/ 226 w 1145"/>
                <a:gd name="T69" fmla="*/ 827 h 1002"/>
                <a:gd name="T70" fmla="*/ 260 w 1145"/>
                <a:gd name="T71" fmla="*/ 839 h 1002"/>
                <a:gd name="T72" fmla="*/ 298 w 1145"/>
                <a:gd name="T73" fmla="*/ 852 h 1002"/>
                <a:gd name="T74" fmla="*/ 336 w 1145"/>
                <a:gd name="T75" fmla="*/ 863 h 1002"/>
                <a:gd name="T76" fmla="*/ 378 w 1145"/>
                <a:gd name="T77" fmla="*/ 877 h 1002"/>
                <a:gd name="T78" fmla="*/ 421 w 1145"/>
                <a:gd name="T79" fmla="*/ 890 h 1002"/>
                <a:gd name="T80" fmla="*/ 465 w 1145"/>
                <a:gd name="T81" fmla="*/ 903 h 1002"/>
                <a:gd name="T82" fmla="*/ 511 w 1145"/>
                <a:gd name="T83" fmla="*/ 917 h 1002"/>
                <a:gd name="T84" fmla="*/ 556 w 1145"/>
                <a:gd name="T85" fmla="*/ 928 h 1002"/>
                <a:gd name="T86" fmla="*/ 602 w 1145"/>
                <a:gd name="T87" fmla="*/ 941 h 1002"/>
                <a:gd name="T88" fmla="*/ 648 w 1145"/>
                <a:gd name="T89" fmla="*/ 953 h 1002"/>
                <a:gd name="T90" fmla="*/ 693 w 1145"/>
                <a:gd name="T91" fmla="*/ 964 h 1002"/>
                <a:gd name="T92" fmla="*/ 737 w 1145"/>
                <a:gd name="T93" fmla="*/ 974 h 1002"/>
                <a:gd name="T94" fmla="*/ 781 w 1145"/>
                <a:gd name="T95" fmla="*/ 983 h 1002"/>
                <a:gd name="T96" fmla="*/ 822 w 1145"/>
                <a:gd name="T97" fmla="*/ 989 h 1002"/>
                <a:gd name="T98" fmla="*/ 862 w 1145"/>
                <a:gd name="T99" fmla="*/ 994 h 1002"/>
                <a:gd name="T100" fmla="*/ 898 w 1145"/>
                <a:gd name="T101" fmla="*/ 998 h 1002"/>
                <a:gd name="T102" fmla="*/ 933 w 1145"/>
                <a:gd name="T103" fmla="*/ 1002 h 1002"/>
                <a:gd name="T104" fmla="*/ 963 w 1145"/>
                <a:gd name="T105" fmla="*/ 1002 h 1002"/>
                <a:gd name="T106" fmla="*/ 990 w 1145"/>
                <a:gd name="T107" fmla="*/ 1002 h 1002"/>
                <a:gd name="T108" fmla="*/ 1014 w 1145"/>
                <a:gd name="T109" fmla="*/ 1000 h 1002"/>
                <a:gd name="T110" fmla="*/ 1037 w 1145"/>
                <a:gd name="T111" fmla="*/ 996 h 1002"/>
                <a:gd name="T112" fmla="*/ 1058 w 1145"/>
                <a:gd name="T113" fmla="*/ 991 h 1002"/>
                <a:gd name="T114" fmla="*/ 1079 w 1145"/>
                <a:gd name="T115" fmla="*/ 985 h 1002"/>
                <a:gd name="T116" fmla="*/ 1106 w 1145"/>
                <a:gd name="T117" fmla="*/ 974 h 1002"/>
                <a:gd name="T118" fmla="*/ 1128 w 1145"/>
                <a:gd name="T119" fmla="*/ 958 h 1002"/>
                <a:gd name="T120" fmla="*/ 1145 w 1145"/>
                <a:gd name="T121" fmla="*/ 943 h 1002"/>
                <a:gd name="T122" fmla="*/ 224 w 1145"/>
                <a:gd name="T123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45" h="1002">
                  <a:moveTo>
                    <a:pt x="224" y="0"/>
                  </a:moveTo>
                  <a:lnTo>
                    <a:pt x="222" y="0"/>
                  </a:lnTo>
                  <a:lnTo>
                    <a:pt x="216" y="2"/>
                  </a:lnTo>
                  <a:lnTo>
                    <a:pt x="210" y="2"/>
                  </a:lnTo>
                  <a:lnTo>
                    <a:pt x="205" y="6"/>
                  </a:lnTo>
                  <a:lnTo>
                    <a:pt x="199" y="9"/>
                  </a:lnTo>
                  <a:lnTo>
                    <a:pt x="193" y="13"/>
                  </a:lnTo>
                  <a:lnTo>
                    <a:pt x="186" y="21"/>
                  </a:lnTo>
                  <a:lnTo>
                    <a:pt x="178" y="27"/>
                  </a:lnTo>
                  <a:lnTo>
                    <a:pt x="174" y="32"/>
                  </a:lnTo>
                  <a:lnTo>
                    <a:pt x="169" y="36"/>
                  </a:lnTo>
                  <a:lnTo>
                    <a:pt x="165" y="42"/>
                  </a:lnTo>
                  <a:lnTo>
                    <a:pt x="161" y="49"/>
                  </a:lnTo>
                  <a:lnTo>
                    <a:pt x="157" y="55"/>
                  </a:lnTo>
                  <a:lnTo>
                    <a:pt x="152" y="63"/>
                  </a:lnTo>
                  <a:lnTo>
                    <a:pt x="146" y="68"/>
                  </a:lnTo>
                  <a:lnTo>
                    <a:pt x="142" y="78"/>
                  </a:lnTo>
                  <a:lnTo>
                    <a:pt x="138" y="80"/>
                  </a:lnTo>
                  <a:lnTo>
                    <a:pt x="136" y="85"/>
                  </a:lnTo>
                  <a:lnTo>
                    <a:pt x="134" y="89"/>
                  </a:lnTo>
                  <a:lnTo>
                    <a:pt x="133" y="95"/>
                  </a:lnTo>
                  <a:lnTo>
                    <a:pt x="129" y="99"/>
                  </a:lnTo>
                  <a:lnTo>
                    <a:pt x="127" y="104"/>
                  </a:lnTo>
                  <a:lnTo>
                    <a:pt x="125" y="110"/>
                  </a:lnTo>
                  <a:lnTo>
                    <a:pt x="121" y="116"/>
                  </a:lnTo>
                  <a:lnTo>
                    <a:pt x="119" y="122"/>
                  </a:lnTo>
                  <a:lnTo>
                    <a:pt x="115" y="125"/>
                  </a:lnTo>
                  <a:lnTo>
                    <a:pt x="114" y="131"/>
                  </a:lnTo>
                  <a:lnTo>
                    <a:pt x="110" y="139"/>
                  </a:lnTo>
                  <a:lnTo>
                    <a:pt x="108" y="144"/>
                  </a:lnTo>
                  <a:lnTo>
                    <a:pt x="104" y="150"/>
                  </a:lnTo>
                  <a:lnTo>
                    <a:pt x="102" y="156"/>
                  </a:lnTo>
                  <a:lnTo>
                    <a:pt x="100" y="163"/>
                  </a:lnTo>
                  <a:lnTo>
                    <a:pt x="96" y="169"/>
                  </a:lnTo>
                  <a:lnTo>
                    <a:pt x="95" y="177"/>
                  </a:lnTo>
                  <a:lnTo>
                    <a:pt x="91" y="184"/>
                  </a:lnTo>
                  <a:lnTo>
                    <a:pt x="89" y="192"/>
                  </a:lnTo>
                  <a:lnTo>
                    <a:pt x="85" y="200"/>
                  </a:lnTo>
                  <a:lnTo>
                    <a:pt x="83" y="205"/>
                  </a:lnTo>
                  <a:lnTo>
                    <a:pt x="81" y="213"/>
                  </a:lnTo>
                  <a:lnTo>
                    <a:pt x="79" y="222"/>
                  </a:lnTo>
                  <a:lnTo>
                    <a:pt x="76" y="230"/>
                  </a:lnTo>
                  <a:lnTo>
                    <a:pt x="74" y="236"/>
                  </a:lnTo>
                  <a:lnTo>
                    <a:pt x="70" y="243"/>
                  </a:lnTo>
                  <a:lnTo>
                    <a:pt x="68" y="253"/>
                  </a:lnTo>
                  <a:lnTo>
                    <a:pt x="64" y="259"/>
                  </a:lnTo>
                  <a:lnTo>
                    <a:pt x="62" y="268"/>
                  </a:lnTo>
                  <a:lnTo>
                    <a:pt x="60" y="276"/>
                  </a:lnTo>
                  <a:lnTo>
                    <a:pt x="57" y="285"/>
                  </a:lnTo>
                  <a:lnTo>
                    <a:pt x="55" y="293"/>
                  </a:lnTo>
                  <a:lnTo>
                    <a:pt x="53" y="300"/>
                  </a:lnTo>
                  <a:lnTo>
                    <a:pt x="51" y="308"/>
                  </a:lnTo>
                  <a:lnTo>
                    <a:pt x="47" y="317"/>
                  </a:lnTo>
                  <a:lnTo>
                    <a:pt x="45" y="325"/>
                  </a:lnTo>
                  <a:lnTo>
                    <a:pt x="43" y="335"/>
                  </a:lnTo>
                  <a:lnTo>
                    <a:pt x="41" y="344"/>
                  </a:lnTo>
                  <a:lnTo>
                    <a:pt x="39" y="352"/>
                  </a:lnTo>
                  <a:lnTo>
                    <a:pt x="38" y="359"/>
                  </a:lnTo>
                  <a:lnTo>
                    <a:pt x="34" y="369"/>
                  </a:lnTo>
                  <a:lnTo>
                    <a:pt x="32" y="376"/>
                  </a:lnTo>
                  <a:lnTo>
                    <a:pt x="30" y="386"/>
                  </a:lnTo>
                  <a:lnTo>
                    <a:pt x="28" y="394"/>
                  </a:lnTo>
                  <a:lnTo>
                    <a:pt x="26" y="403"/>
                  </a:lnTo>
                  <a:lnTo>
                    <a:pt x="24" y="411"/>
                  </a:lnTo>
                  <a:lnTo>
                    <a:pt x="22" y="420"/>
                  </a:lnTo>
                  <a:lnTo>
                    <a:pt x="20" y="426"/>
                  </a:lnTo>
                  <a:lnTo>
                    <a:pt x="19" y="435"/>
                  </a:lnTo>
                  <a:lnTo>
                    <a:pt x="17" y="443"/>
                  </a:lnTo>
                  <a:lnTo>
                    <a:pt x="15" y="452"/>
                  </a:lnTo>
                  <a:lnTo>
                    <a:pt x="15" y="460"/>
                  </a:lnTo>
                  <a:lnTo>
                    <a:pt x="13" y="468"/>
                  </a:lnTo>
                  <a:lnTo>
                    <a:pt x="11" y="477"/>
                  </a:lnTo>
                  <a:lnTo>
                    <a:pt x="11" y="487"/>
                  </a:lnTo>
                  <a:lnTo>
                    <a:pt x="9" y="492"/>
                  </a:lnTo>
                  <a:lnTo>
                    <a:pt x="9" y="502"/>
                  </a:lnTo>
                  <a:lnTo>
                    <a:pt x="7" y="510"/>
                  </a:lnTo>
                  <a:lnTo>
                    <a:pt x="5" y="517"/>
                  </a:lnTo>
                  <a:lnTo>
                    <a:pt x="3" y="525"/>
                  </a:lnTo>
                  <a:lnTo>
                    <a:pt x="3" y="532"/>
                  </a:lnTo>
                  <a:lnTo>
                    <a:pt x="3" y="540"/>
                  </a:lnTo>
                  <a:lnTo>
                    <a:pt x="3" y="548"/>
                  </a:lnTo>
                  <a:lnTo>
                    <a:pt x="1" y="553"/>
                  </a:lnTo>
                  <a:lnTo>
                    <a:pt x="1" y="561"/>
                  </a:lnTo>
                  <a:lnTo>
                    <a:pt x="0" y="568"/>
                  </a:lnTo>
                  <a:lnTo>
                    <a:pt x="0" y="576"/>
                  </a:lnTo>
                  <a:lnTo>
                    <a:pt x="0" y="582"/>
                  </a:lnTo>
                  <a:lnTo>
                    <a:pt x="0" y="589"/>
                  </a:lnTo>
                  <a:lnTo>
                    <a:pt x="0" y="595"/>
                  </a:lnTo>
                  <a:lnTo>
                    <a:pt x="0" y="603"/>
                  </a:lnTo>
                  <a:lnTo>
                    <a:pt x="0" y="608"/>
                  </a:lnTo>
                  <a:lnTo>
                    <a:pt x="0" y="614"/>
                  </a:lnTo>
                  <a:lnTo>
                    <a:pt x="0" y="620"/>
                  </a:lnTo>
                  <a:lnTo>
                    <a:pt x="1" y="626"/>
                  </a:lnTo>
                  <a:lnTo>
                    <a:pt x="1" y="631"/>
                  </a:lnTo>
                  <a:lnTo>
                    <a:pt x="1" y="637"/>
                  </a:lnTo>
                  <a:lnTo>
                    <a:pt x="3" y="643"/>
                  </a:lnTo>
                  <a:lnTo>
                    <a:pt x="3" y="648"/>
                  </a:lnTo>
                  <a:lnTo>
                    <a:pt x="3" y="652"/>
                  </a:lnTo>
                  <a:lnTo>
                    <a:pt x="5" y="658"/>
                  </a:lnTo>
                  <a:lnTo>
                    <a:pt x="5" y="662"/>
                  </a:lnTo>
                  <a:lnTo>
                    <a:pt x="7" y="667"/>
                  </a:lnTo>
                  <a:lnTo>
                    <a:pt x="9" y="671"/>
                  </a:lnTo>
                  <a:lnTo>
                    <a:pt x="9" y="677"/>
                  </a:lnTo>
                  <a:lnTo>
                    <a:pt x="11" y="681"/>
                  </a:lnTo>
                  <a:lnTo>
                    <a:pt x="15" y="686"/>
                  </a:lnTo>
                  <a:lnTo>
                    <a:pt x="17" y="694"/>
                  </a:lnTo>
                  <a:lnTo>
                    <a:pt x="20" y="702"/>
                  </a:lnTo>
                  <a:lnTo>
                    <a:pt x="26" y="709"/>
                  </a:lnTo>
                  <a:lnTo>
                    <a:pt x="32" y="717"/>
                  </a:lnTo>
                  <a:lnTo>
                    <a:pt x="38" y="724"/>
                  </a:lnTo>
                  <a:lnTo>
                    <a:pt x="43" y="732"/>
                  </a:lnTo>
                  <a:lnTo>
                    <a:pt x="51" y="738"/>
                  </a:lnTo>
                  <a:lnTo>
                    <a:pt x="57" y="745"/>
                  </a:lnTo>
                  <a:lnTo>
                    <a:pt x="64" y="751"/>
                  </a:lnTo>
                  <a:lnTo>
                    <a:pt x="74" y="757"/>
                  </a:lnTo>
                  <a:lnTo>
                    <a:pt x="76" y="759"/>
                  </a:lnTo>
                  <a:lnTo>
                    <a:pt x="81" y="762"/>
                  </a:lnTo>
                  <a:lnTo>
                    <a:pt x="85" y="764"/>
                  </a:lnTo>
                  <a:lnTo>
                    <a:pt x="91" y="768"/>
                  </a:lnTo>
                  <a:lnTo>
                    <a:pt x="96" y="770"/>
                  </a:lnTo>
                  <a:lnTo>
                    <a:pt x="100" y="774"/>
                  </a:lnTo>
                  <a:lnTo>
                    <a:pt x="106" y="776"/>
                  </a:lnTo>
                  <a:lnTo>
                    <a:pt x="112" y="780"/>
                  </a:lnTo>
                  <a:lnTo>
                    <a:pt x="115" y="781"/>
                  </a:lnTo>
                  <a:lnTo>
                    <a:pt x="121" y="785"/>
                  </a:lnTo>
                  <a:lnTo>
                    <a:pt x="127" y="787"/>
                  </a:lnTo>
                  <a:lnTo>
                    <a:pt x="134" y="791"/>
                  </a:lnTo>
                  <a:lnTo>
                    <a:pt x="138" y="793"/>
                  </a:lnTo>
                  <a:lnTo>
                    <a:pt x="146" y="797"/>
                  </a:lnTo>
                  <a:lnTo>
                    <a:pt x="152" y="799"/>
                  </a:lnTo>
                  <a:lnTo>
                    <a:pt x="159" y="802"/>
                  </a:lnTo>
                  <a:lnTo>
                    <a:pt x="165" y="804"/>
                  </a:lnTo>
                  <a:lnTo>
                    <a:pt x="172" y="808"/>
                  </a:lnTo>
                  <a:lnTo>
                    <a:pt x="180" y="810"/>
                  </a:lnTo>
                  <a:lnTo>
                    <a:pt x="188" y="814"/>
                  </a:lnTo>
                  <a:lnTo>
                    <a:pt x="195" y="816"/>
                  </a:lnTo>
                  <a:lnTo>
                    <a:pt x="203" y="818"/>
                  </a:lnTo>
                  <a:lnTo>
                    <a:pt x="210" y="821"/>
                  </a:lnTo>
                  <a:lnTo>
                    <a:pt x="218" y="825"/>
                  </a:lnTo>
                  <a:lnTo>
                    <a:pt x="226" y="827"/>
                  </a:lnTo>
                  <a:lnTo>
                    <a:pt x="235" y="831"/>
                  </a:lnTo>
                  <a:lnTo>
                    <a:pt x="243" y="835"/>
                  </a:lnTo>
                  <a:lnTo>
                    <a:pt x="252" y="837"/>
                  </a:lnTo>
                  <a:lnTo>
                    <a:pt x="260" y="839"/>
                  </a:lnTo>
                  <a:lnTo>
                    <a:pt x="269" y="842"/>
                  </a:lnTo>
                  <a:lnTo>
                    <a:pt x="279" y="846"/>
                  </a:lnTo>
                  <a:lnTo>
                    <a:pt x="288" y="848"/>
                  </a:lnTo>
                  <a:lnTo>
                    <a:pt x="298" y="852"/>
                  </a:lnTo>
                  <a:lnTo>
                    <a:pt x="307" y="854"/>
                  </a:lnTo>
                  <a:lnTo>
                    <a:pt x="317" y="858"/>
                  </a:lnTo>
                  <a:lnTo>
                    <a:pt x="326" y="861"/>
                  </a:lnTo>
                  <a:lnTo>
                    <a:pt x="336" y="863"/>
                  </a:lnTo>
                  <a:lnTo>
                    <a:pt x="347" y="867"/>
                  </a:lnTo>
                  <a:lnTo>
                    <a:pt x="357" y="869"/>
                  </a:lnTo>
                  <a:lnTo>
                    <a:pt x="368" y="875"/>
                  </a:lnTo>
                  <a:lnTo>
                    <a:pt x="378" y="877"/>
                  </a:lnTo>
                  <a:lnTo>
                    <a:pt x="389" y="880"/>
                  </a:lnTo>
                  <a:lnTo>
                    <a:pt x="399" y="882"/>
                  </a:lnTo>
                  <a:lnTo>
                    <a:pt x="412" y="888"/>
                  </a:lnTo>
                  <a:lnTo>
                    <a:pt x="421" y="890"/>
                  </a:lnTo>
                  <a:lnTo>
                    <a:pt x="433" y="894"/>
                  </a:lnTo>
                  <a:lnTo>
                    <a:pt x="442" y="896"/>
                  </a:lnTo>
                  <a:lnTo>
                    <a:pt x="454" y="899"/>
                  </a:lnTo>
                  <a:lnTo>
                    <a:pt x="465" y="903"/>
                  </a:lnTo>
                  <a:lnTo>
                    <a:pt x="477" y="905"/>
                  </a:lnTo>
                  <a:lnTo>
                    <a:pt x="488" y="909"/>
                  </a:lnTo>
                  <a:lnTo>
                    <a:pt x="499" y="913"/>
                  </a:lnTo>
                  <a:lnTo>
                    <a:pt x="511" y="917"/>
                  </a:lnTo>
                  <a:lnTo>
                    <a:pt x="522" y="918"/>
                  </a:lnTo>
                  <a:lnTo>
                    <a:pt x="534" y="922"/>
                  </a:lnTo>
                  <a:lnTo>
                    <a:pt x="545" y="926"/>
                  </a:lnTo>
                  <a:lnTo>
                    <a:pt x="556" y="928"/>
                  </a:lnTo>
                  <a:lnTo>
                    <a:pt x="568" y="932"/>
                  </a:lnTo>
                  <a:lnTo>
                    <a:pt x="579" y="936"/>
                  </a:lnTo>
                  <a:lnTo>
                    <a:pt x="592" y="939"/>
                  </a:lnTo>
                  <a:lnTo>
                    <a:pt x="602" y="941"/>
                  </a:lnTo>
                  <a:lnTo>
                    <a:pt x="613" y="945"/>
                  </a:lnTo>
                  <a:lnTo>
                    <a:pt x="625" y="947"/>
                  </a:lnTo>
                  <a:lnTo>
                    <a:pt x="638" y="951"/>
                  </a:lnTo>
                  <a:lnTo>
                    <a:pt x="648" y="953"/>
                  </a:lnTo>
                  <a:lnTo>
                    <a:pt x="661" y="955"/>
                  </a:lnTo>
                  <a:lnTo>
                    <a:pt x="670" y="958"/>
                  </a:lnTo>
                  <a:lnTo>
                    <a:pt x="684" y="960"/>
                  </a:lnTo>
                  <a:lnTo>
                    <a:pt x="693" y="964"/>
                  </a:lnTo>
                  <a:lnTo>
                    <a:pt x="705" y="966"/>
                  </a:lnTo>
                  <a:lnTo>
                    <a:pt x="714" y="968"/>
                  </a:lnTo>
                  <a:lnTo>
                    <a:pt x="725" y="972"/>
                  </a:lnTo>
                  <a:lnTo>
                    <a:pt x="737" y="974"/>
                  </a:lnTo>
                  <a:lnTo>
                    <a:pt x="748" y="975"/>
                  </a:lnTo>
                  <a:lnTo>
                    <a:pt x="760" y="977"/>
                  </a:lnTo>
                  <a:lnTo>
                    <a:pt x="771" y="981"/>
                  </a:lnTo>
                  <a:lnTo>
                    <a:pt x="781" y="983"/>
                  </a:lnTo>
                  <a:lnTo>
                    <a:pt x="790" y="983"/>
                  </a:lnTo>
                  <a:lnTo>
                    <a:pt x="801" y="985"/>
                  </a:lnTo>
                  <a:lnTo>
                    <a:pt x="813" y="987"/>
                  </a:lnTo>
                  <a:lnTo>
                    <a:pt x="822" y="989"/>
                  </a:lnTo>
                  <a:lnTo>
                    <a:pt x="832" y="991"/>
                  </a:lnTo>
                  <a:lnTo>
                    <a:pt x="841" y="993"/>
                  </a:lnTo>
                  <a:lnTo>
                    <a:pt x="853" y="994"/>
                  </a:lnTo>
                  <a:lnTo>
                    <a:pt x="862" y="994"/>
                  </a:lnTo>
                  <a:lnTo>
                    <a:pt x="870" y="996"/>
                  </a:lnTo>
                  <a:lnTo>
                    <a:pt x="879" y="996"/>
                  </a:lnTo>
                  <a:lnTo>
                    <a:pt x="889" y="998"/>
                  </a:lnTo>
                  <a:lnTo>
                    <a:pt x="898" y="998"/>
                  </a:lnTo>
                  <a:lnTo>
                    <a:pt x="908" y="1000"/>
                  </a:lnTo>
                  <a:lnTo>
                    <a:pt x="915" y="1000"/>
                  </a:lnTo>
                  <a:lnTo>
                    <a:pt x="925" y="1002"/>
                  </a:lnTo>
                  <a:lnTo>
                    <a:pt x="933" y="1002"/>
                  </a:lnTo>
                  <a:lnTo>
                    <a:pt x="940" y="1002"/>
                  </a:lnTo>
                  <a:lnTo>
                    <a:pt x="948" y="1002"/>
                  </a:lnTo>
                  <a:lnTo>
                    <a:pt x="955" y="1002"/>
                  </a:lnTo>
                  <a:lnTo>
                    <a:pt x="963" y="1002"/>
                  </a:lnTo>
                  <a:lnTo>
                    <a:pt x="969" y="1002"/>
                  </a:lnTo>
                  <a:lnTo>
                    <a:pt x="976" y="1002"/>
                  </a:lnTo>
                  <a:lnTo>
                    <a:pt x="984" y="1002"/>
                  </a:lnTo>
                  <a:lnTo>
                    <a:pt x="990" y="1002"/>
                  </a:lnTo>
                  <a:lnTo>
                    <a:pt x="997" y="1002"/>
                  </a:lnTo>
                  <a:lnTo>
                    <a:pt x="1003" y="1000"/>
                  </a:lnTo>
                  <a:lnTo>
                    <a:pt x="1011" y="1000"/>
                  </a:lnTo>
                  <a:lnTo>
                    <a:pt x="1014" y="1000"/>
                  </a:lnTo>
                  <a:lnTo>
                    <a:pt x="1022" y="998"/>
                  </a:lnTo>
                  <a:lnTo>
                    <a:pt x="1026" y="998"/>
                  </a:lnTo>
                  <a:lnTo>
                    <a:pt x="1033" y="998"/>
                  </a:lnTo>
                  <a:lnTo>
                    <a:pt x="1037" y="996"/>
                  </a:lnTo>
                  <a:lnTo>
                    <a:pt x="1043" y="994"/>
                  </a:lnTo>
                  <a:lnTo>
                    <a:pt x="1047" y="994"/>
                  </a:lnTo>
                  <a:lnTo>
                    <a:pt x="1052" y="993"/>
                  </a:lnTo>
                  <a:lnTo>
                    <a:pt x="1058" y="991"/>
                  </a:lnTo>
                  <a:lnTo>
                    <a:pt x="1062" y="991"/>
                  </a:lnTo>
                  <a:lnTo>
                    <a:pt x="1066" y="989"/>
                  </a:lnTo>
                  <a:lnTo>
                    <a:pt x="1071" y="989"/>
                  </a:lnTo>
                  <a:lnTo>
                    <a:pt x="1079" y="985"/>
                  </a:lnTo>
                  <a:lnTo>
                    <a:pt x="1087" y="983"/>
                  </a:lnTo>
                  <a:lnTo>
                    <a:pt x="1094" y="979"/>
                  </a:lnTo>
                  <a:lnTo>
                    <a:pt x="1100" y="977"/>
                  </a:lnTo>
                  <a:lnTo>
                    <a:pt x="1106" y="974"/>
                  </a:lnTo>
                  <a:lnTo>
                    <a:pt x="1111" y="972"/>
                  </a:lnTo>
                  <a:lnTo>
                    <a:pt x="1117" y="966"/>
                  </a:lnTo>
                  <a:lnTo>
                    <a:pt x="1121" y="964"/>
                  </a:lnTo>
                  <a:lnTo>
                    <a:pt x="1128" y="958"/>
                  </a:lnTo>
                  <a:lnTo>
                    <a:pt x="1136" y="953"/>
                  </a:lnTo>
                  <a:lnTo>
                    <a:pt x="1140" y="949"/>
                  </a:lnTo>
                  <a:lnTo>
                    <a:pt x="1144" y="945"/>
                  </a:lnTo>
                  <a:lnTo>
                    <a:pt x="1145" y="943"/>
                  </a:lnTo>
                  <a:lnTo>
                    <a:pt x="1145" y="943"/>
                  </a:lnTo>
                  <a:lnTo>
                    <a:pt x="193" y="477"/>
                  </a:lnTo>
                  <a:lnTo>
                    <a:pt x="224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1D403559-881D-1848-94D1-CB7870B18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2766"/>
              <a:ext cx="640" cy="510"/>
            </a:xfrm>
            <a:custGeom>
              <a:avLst/>
              <a:gdLst>
                <a:gd name="T0" fmla="*/ 781 w 1281"/>
                <a:gd name="T1" fmla="*/ 143 h 1019"/>
                <a:gd name="T2" fmla="*/ 855 w 1281"/>
                <a:gd name="T3" fmla="*/ 169 h 1019"/>
                <a:gd name="T4" fmla="*/ 926 w 1281"/>
                <a:gd name="T5" fmla="*/ 188 h 1019"/>
                <a:gd name="T6" fmla="*/ 990 w 1281"/>
                <a:gd name="T7" fmla="*/ 209 h 1019"/>
                <a:gd name="T8" fmla="*/ 1051 w 1281"/>
                <a:gd name="T9" fmla="*/ 228 h 1019"/>
                <a:gd name="T10" fmla="*/ 1106 w 1281"/>
                <a:gd name="T11" fmla="*/ 251 h 1019"/>
                <a:gd name="T12" fmla="*/ 1159 w 1281"/>
                <a:gd name="T13" fmla="*/ 276 h 1019"/>
                <a:gd name="T14" fmla="*/ 1209 w 1281"/>
                <a:gd name="T15" fmla="*/ 310 h 1019"/>
                <a:gd name="T16" fmla="*/ 1249 w 1281"/>
                <a:gd name="T17" fmla="*/ 352 h 1019"/>
                <a:gd name="T18" fmla="*/ 1273 w 1281"/>
                <a:gd name="T19" fmla="*/ 396 h 1019"/>
                <a:gd name="T20" fmla="*/ 1281 w 1281"/>
                <a:gd name="T21" fmla="*/ 445 h 1019"/>
                <a:gd name="T22" fmla="*/ 1279 w 1281"/>
                <a:gd name="T23" fmla="*/ 496 h 1019"/>
                <a:gd name="T24" fmla="*/ 1268 w 1281"/>
                <a:gd name="T25" fmla="*/ 550 h 1019"/>
                <a:gd name="T26" fmla="*/ 1251 w 1281"/>
                <a:gd name="T27" fmla="*/ 605 h 1019"/>
                <a:gd name="T28" fmla="*/ 1232 w 1281"/>
                <a:gd name="T29" fmla="*/ 658 h 1019"/>
                <a:gd name="T30" fmla="*/ 1215 w 1281"/>
                <a:gd name="T31" fmla="*/ 711 h 1019"/>
                <a:gd name="T32" fmla="*/ 1196 w 1281"/>
                <a:gd name="T33" fmla="*/ 763 h 1019"/>
                <a:gd name="T34" fmla="*/ 1180 w 1281"/>
                <a:gd name="T35" fmla="*/ 812 h 1019"/>
                <a:gd name="T36" fmla="*/ 1165 w 1281"/>
                <a:gd name="T37" fmla="*/ 862 h 1019"/>
                <a:gd name="T38" fmla="*/ 1150 w 1281"/>
                <a:gd name="T39" fmla="*/ 907 h 1019"/>
                <a:gd name="T40" fmla="*/ 1131 w 1281"/>
                <a:gd name="T41" fmla="*/ 945 h 1019"/>
                <a:gd name="T42" fmla="*/ 1082 w 1281"/>
                <a:gd name="T43" fmla="*/ 999 h 1019"/>
                <a:gd name="T44" fmla="*/ 1032 w 1281"/>
                <a:gd name="T45" fmla="*/ 1018 h 1019"/>
                <a:gd name="T46" fmla="*/ 985 w 1281"/>
                <a:gd name="T47" fmla="*/ 1018 h 1019"/>
                <a:gd name="T48" fmla="*/ 931 w 1281"/>
                <a:gd name="T49" fmla="*/ 1010 h 1019"/>
                <a:gd name="T50" fmla="*/ 872 w 1281"/>
                <a:gd name="T51" fmla="*/ 995 h 1019"/>
                <a:gd name="T52" fmla="*/ 806 w 1281"/>
                <a:gd name="T53" fmla="*/ 974 h 1019"/>
                <a:gd name="T54" fmla="*/ 738 w 1281"/>
                <a:gd name="T55" fmla="*/ 951 h 1019"/>
                <a:gd name="T56" fmla="*/ 665 w 1281"/>
                <a:gd name="T57" fmla="*/ 924 h 1019"/>
                <a:gd name="T58" fmla="*/ 589 w 1281"/>
                <a:gd name="T59" fmla="*/ 900 h 1019"/>
                <a:gd name="T60" fmla="*/ 513 w 1281"/>
                <a:gd name="T61" fmla="*/ 875 h 1019"/>
                <a:gd name="T62" fmla="*/ 434 w 1281"/>
                <a:gd name="T63" fmla="*/ 850 h 1019"/>
                <a:gd name="T64" fmla="*/ 352 w 1281"/>
                <a:gd name="T65" fmla="*/ 827 h 1019"/>
                <a:gd name="T66" fmla="*/ 270 w 1281"/>
                <a:gd name="T67" fmla="*/ 805 h 1019"/>
                <a:gd name="T68" fmla="*/ 196 w 1281"/>
                <a:gd name="T69" fmla="*/ 786 h 1019"/>
                <a:gd name="T70" fmla="*/ 128 w 1281"/>
                <a:gd name="T71" fmla="*/ 763 h 1019"/>
                <a:gd name="T72" fmla="*/ 71 w 1281"/>
                <a:gd name="T73" fmla="*/ 740 h 1019"/>
                <a:gd name="T74" fmla="*/ 29 w 1281"/>
                <a:gd name="T75" fmla="*/ 711 h 1019"/>
                <a:gd name="T76" fmla="*/ 0 w 1281"/>
                <a:gd name="T77" fmla="*/ 651 h 1019"/>
                <a:gd name="T78" fmla="*/ 2 w 1281"/>
                <a:gd name="T79" fmla="*/ 601 h 1019"/>
                <a:gd name="T80" fmla="*/ 10 w 1281"/>
                <a:gd name="T81" fmla="*/ 561 h 1019"/>
                <a:gd name="T82" fmla="*/ 19 w 1281"/>
                <a:gd name="T83" fmla="*/ 519 h 1019"/>
                <a:gd name="T84" fmla="*/ 31 w 1281"/>
                <a:gd name="T85" fmla="*/ 474 h 1019"/>
                <a:gd name="T86" fmla="*/ 44 w 1281"/>
                <a:gd name="T87" fmla="*/ 426 h 1019"/>
                <a:gd name="T88" fmla="*/ 55 w 1281"/>
                <a:gd name="T89" fmla="*/ 373 h 1019"/>
                <a:gd name="T90" fmla="*/ 65 w 1281"/>
                <a:gd name="T91" fmla="*/ 316 h 1019"/>
                <a:gd name="T92" fmla="*/ 74 w 1281"/>
                <a:gd name="T93" fmla="*/ 255 h 1019"/>
                <a:gd name="T94" fmla="*/ 88 w 1281"/>
                <a:gd name="T95" fmla="*/ 196 h 1019"/>
                <a:gd name="T96" fmla="*/ 105 w 1281"/>
                <a:gd name="T97" fmla="*/ 139 h 1019"/>
                <a:gd name="T98" fmla="*/ 126 w 1281"/>
                <a:gd name="T99" fmla="*/ 88 h 1019"/>
                <a:gd name="T100" fmla="*/ 154 w 1281"/>
                <a:gd name="T101" fmla="*/ 48 h 1019"/>
                <a:gd name="T102" fmla="*/ 188 w 1281"/>
                <a:gd name="T103" fmla="*/ 17 h 1019"/>
                <a:gd name="T104" fmla="*/ 234 w 1281"/>
                <a:gd name="T105" fmla="*/ 2 h 1019"/>
                <a:gd name="T106" fmla="*/ 283 w 1281"/>
                <a:gd name="T107" fmla="*/ 0 h 1019"/>
                <a:gd name="T108" fmla="*/ 333 w 1281"/>
                <a:gd name="T109" fmla="*/ 2 h 1019"/>
                <a:gd name="T110" fmla="*/ 380 w 1281"/>
                <a:gd name="T111" fmla="*/ 8 h 1019"/>
                <a:gd name="T112" fmla="*/ 430 w 1281"/>
                <a:gd name="T113" fmla="*/ 17 h 1019"/>
                <a:gd name="T114" fmla="*/ 483 w 1281"/>
                <a:gd name="T115" fmla="*/ 32 h 1019"/>
                <a:gd name="T116" fmla="*/ 540 w 1281"/>
                <a:gd name="T117" fmla="*/ 51 h 1019"/>
                <a:gd name="T118" fmla="*/ 605 w 1281"/>
                <a:gd name="T119" fmla="*/ 74 h 1019"/>
                <a:gd name="T120" fmla="*/ 681 w 1281"/>
                <a:gd name="T121" fmla="*/ 103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1" h="1019">
                  <a:moveTo>
                    <a:pt x="711" y="116"/>
                  </a:moveTo>
                  <a:lnTo>
                    <a:pt x="720" y="120"/>
                  </a:lnTo>
                  <a:lnTo>
                    <a:pt x="730" y="124"/>
                  </a:lnTo>
                  <a:lnTo>
                    <a:pt x="739" y="128"/>
                  </a:lnTo>
                  <a:lnTo>
                    <a:pt x="751" y="131"/>
                  </a:lnTo>
                  <a:lnTo>
                    <a:pt x="760" y="135"/>
                  </a:lnTo>
                  <a:lnTo>
                    <a:pt x="770" y="139"/>
                  </a:lnTo>
                  <a:lnTo>
                    <a:pt x="781" y="143"/>
                  </a:lnTo>
                  <a:lnTo>
                    <a:pt x="791" y="147"/>
                  </a:lnTo>
                  <a:lnTo>
                    <a:pt x="800" y="150"/>
                  </a:lnTo>
                  <a:lnTo>
                    <a:pt x="810" y="154"/>
                  </a:lnTo>
                  <a:lnTo>
                    <a:pt x="819" y="156"/>
                  </a:lnTo>
                  <a:lnTo>
                    <a:pt x="829" y="160"/>
                  </a:lnTo>
                  <a:lnTo>
                    <a:pt x="838" y="162"/>
                  </a:lnTo>
                  <a:lnTo>
                    <a:pt x="848" y="166"/>
                  </a:lnTo>
                  <a:lnTo>
                    <a:pt x="855" y="169"/>
                  </a:lnTo>
                  <a:lnTo>
                    <a:pt x="865" y="171"/>
                  </a:lnTo>
                  <a:lnTo>
                    <a:pt x="874" y="175"/>
                  </a:lnTo>
                  <a:lnTo>
                    <a:pt x="884" y="177"/>
                  </a:lnTo>
                  <a:lnTo>
                    <a:pt x="891" y="179"/>
                  </a:lnTo>
                  <a:lnTo>
                    <a:pt x="901" y="183"/>
                  </a:lnTo>
                  <a:lnTo>
                    <a:pt x="909" y="185"/>
                  </a:lnTo>
                  <a:lnTo>
                    <a:pt x="918" y="187"/>
                  </a:lnTo>
                  <a:lnTo>
                    <a:pt x="926" y="188"/>
                  </a:lnTo>
                  <a:lnTo>
                    <a:pt x="935" y="192"/>
                  </a:lnTo>
                  <a:lnTo>
                    <a:pt x="943" y="196"/>
                  </a:lnTo>
                  <a:lnTo>
                    <a:pt x="950" y="198"/>
                  </a:lnTo>
                  <a:lnTo>
                    <a:pt x="960" y="200"/>
                  </a:lnTo>
                  <a:lnTo>
                    <a:pt x="968" y="202"/>
                  </a:lnTo>
                  <a:lnTo>
                    <a:pt x="975" y="206"/>
                  </a:lnTo>
                  <a:lnTo>
                    <a:pt x="983" y="207"/>
                  </a:lnTo>
                  <a:lnTo>
                    <a:pt x="990" y="209"/>
                  </a:lnTo>
                  <a:lnTo>
                    <a:pt x="1000" y="213"/>
                  </a:lnTo>
                  <a:lnTo>
                    <a:pt x="1007" y="213"/>
                  </a:lnTo>
                  <a:lnTo>
                    <a:pt x="1013" y="217"/>
                  </a:lnTo>
                  <a:lnTo>
                    <a:pt x="1021" y="219"/>
                  </a:lnTo>
                  <a:lnTo>
                    <a:pt x="1028" y="221"/>
                  </a:lnTo>
                  <a:lnTo>
                    <a:pt x="1036" y="225"/>
                  </a:lnTo>
                  <a:lnTo>
                    <a:pt x="1044" y="226"/>
                  </a:lnTo>
                  <a:lnTo>
                    <a:pt x="1051" y="228"/>
                  </a:lnTo>
                  <a:lnTo>
                    <a:pt x="1059" y="232"/>
                  </a:lnTo>
                  <a:lnTo>
                    <a:pt x="1064" y="234"/>
                  </a:lnTo>
                  <a:lnTo>
                    <a:pt x="1072" y="236"/>
                  </a:lnTo>
                  <a:lnTo>
                    <a:pt x="1080" y="238"/>
                  </a:lnTo>
                  <a:lnTo>
                    <a:pt x="1085" y="242"/>
                  </a:lnTo>
                  <a:lnTo>
                    <a:pt x="1093" y="244"/>
                  </a:lnTo>
                  <a:lnTo>
                    <a:pt x="1101" y="247"/>
                  </a:lnTo>
                  <a:lnTo>
                    <a:pt x="1106" y="251"/>
                  </a:lnTo>
                  <a:lnTo>
                    <a:pt x="1114" y="255"/>
                  </a:lnTo>
                  <a:lnTo>
                    <a:pt x="1120" y="257"/>
                  </a:lnTo>
                  <a:lnTo>
                    <a:pt x="1127" y="259"/>
                  </a:lnTo>
                  <a:lnTo>
                    <a:pt x="1133" y="263"/>
                  </a:lnTo>
                  <a:lnTo>
                    <a:pt x="1140" y="266"/>
                  </a:lnTo>
                  <a:lnTo>
                    <a:pt x="1146" y="268"/>
                  </a:lnTo>
                  <a:lnTo>
                    <a:pt x="1152" y="274"/>
                  </a:lnTo>
                  <a:lnTo>
                    <a:pt x="1159" y="276"/>
                  </a:lnTo>
                  <a:lnTo>
                    <a:pt x="1165" y="280"/>
                  </a:lnTo>
                  <a:lnTo>
                    <a:pt x="1171" y="283"/>
                  </a:lnTo>
                  <a:lnTo>
                    <a:pt x="1178" y="287"/>
                  </a:lnTo>
                  <a:lnTo>
                    <a:pt x="1184" y="291"/>
                  </a:lnTo>
                  <a:lnTo>
                    <a:pt x="1190" y="297"/>
                  </a:lnTo>
                  <a:lnTo>
                    <a:pt x="1196" y="301"/>
                  </a:lnTo>
                  <a:lnTo>
                    <a:pt x="1203" y="306"/>
                  </a:lnTo>
                  <a:lnTo>
                    <a:pt x="1209" y="310"/>
                  </a:lnTo>
                  <a:lnTo>
                    <a:pt x="1215" y="316"/>
                  </a:lnTo>
                  <a:lnTo>
                    <a:pt x="1220" y="320"/>
                  </a:lnTo>
                  <a:lnTo>
                    <a:pt x="1226" y="325"/>
                  </a:lnTo>
                  <a:lnTo>
                    <a:pt x="1232" y="329"/>
                  </a:lnTo>
                  <a:lnTo>
                    <a:pt x="1235" y="335"/>
                  </a:lnTo>
                  <a:lnTo>
                    <a:pt x="1239" y="339"/>
                  </a:lnTo>
                  <a:lnTo>
                    <a:pt x="1245" y="344"/>
                  </a:lnTo>
                  <a:lnTo>
                    <a:pt x="1249" y="352"/>
                  </a:lnTo>
                  <a:lnTo>
                    <a:pt x="1253" y="358"/>
                  </a:lnTo>
                  <a:lnTo>
                    <a:pt x="1256" y="361"/>
                  </a:lnTo>
                  <a:lnTo>
                    <a:pt x="1260" y="367"/>
                  </a:lnTo>
                  <a:lnTo>
                    <a:pt x="1262" y="373"/>
                  </a:lnTo>
                  <a:lnTo>
                    <a:pt x="1266" y="379"/>
                  </a:lnTo>
                  <a:lnTo>
                    <a:pt x="1268" y="384"/>
                  </a:lnTo>
                  <a:lnTo>
                    <a:pt x="1270" y="390"/>
                  </a:lnTo>
                  <a:lnTo>
                    <a:pt x="1273" y="396"/>
                  </a:lnTo>
                  <a:lnTo>
                    <a:pt x="1275" y="403"/>
                  </a:lnTo>
                  <a:lnTo>
                    <a:pt x="1275" y="407"/>
                  </a:lnTo>
                  <a:lnTo>
                    <a:pt x="1277" y="415"/>
                  </a:lnTo>
                  <a:lnTo>
                    <a:pt x="1277" y="420"/>
                  </a:lnTo>
                  <a:lnTo>
                    <a:pt x="1279" y="426"/>
                  </a:lnTo>
                  <a:lnTo>
                    <a:pt x="1279" y="432"/>
                  </a:lnTo>
                  <a:lnTo>
                    <a:pt x="1281" y="439"/>
                  </a:lnTo>
                  <a:lnTo>
                    <a:pt x="1281" y="445"/>
                  </a:lnTo>
                  <a:lnTo>
                    <a:pt x="1281" y="453"/>
                  </a:lnTo>
                  <a:lnTo>
                    <a:pt x="1281" y="458"/>
                  </a:lnTo>
                  <a:lnTo>
                    <a:pt x="1281" y="464"/>
                  </a:lnTo>
                  <a:lnTo>
                    <a:pt x="1281" y="470"/>
                  </a:lnTo>
                  <a:lnTo>
                    <a:pt x="1281" y="477"/>
                  </a:lnTo>
                  <a:lnTo>
                    <a:pt x="1279" y="483"/>
                  </a:lnTo>
                  <a:lnTo>
                    <a:pt x="1279" y="491"/>
                  </a:lnTo>
                  <a:lnTo>
                    <a:pt x="1279" y="496"/>
                  </a:lnTo>
                  <a:lnTo>
                    <a:pt x="1279" y="504"/>
                  </a:lnTo>
                  <a:lnTo>
                    <a:pt x="1277" y="510"/>
                  </a:lnTo>
                  <a:lnTo>
                    <a:pt x="1275" y="517"/>
                  </a:lnTo>
                  <a:lnTo>
                    <a:pt x="1273" y="523"/>
                  </a:lnTo>
                  <a:lnTo>
                    <a:pt x="1273" y="531"/>
                  </a:lnTo>
                  <a:lnTo>
                    <a:pt x="1270" y="536"/>
                  </a:lnTo>
                  <a:lnTo>
                    <a:pt x="1270" y="544"/>
                  </a:lnTo>
                  <a:lnTo>
                    <a:pt x="1268" y="550"/>
                  </a:lnTo>
                  <a:lnTo>
                    <a:pt x="1266" y="557"/>
                  </a:lnTo>
                  <a:lnTo>
                    <a:pt x="1264" y="565"/>
                  </a:lnTo>
                  <a:lnTo>
                    <a:pt x="1262" y="571"/>
                  </a:lnTo>
                  <a:lnTo>
                    <a:pt x="1260" y="578"/>
                  </a:lnTo>
                  <a:lnTo>
                    <a:pt x="1258" y="584"/>
                  </a:lnTo>
                  <a:lnTo>
                    <a:pt x="1256" y="592"/>
                  </a:lnTo>
                  <a:lnTo>
                    <a:pt x="1254" y="597"/>
                  </a:lnTo>
                  <a:lnTo>
                    <a:pt x="1251" y="605"/>
                  </a:lnTo>
                  <a:lnTo>
                    <a:pt x="1251" y="612"/>
                  </a:lnTo>
                  <a:lnTo>
                    <a:pt x="1247" y="618"/>
                  </a:lnTo>
                  <a:lnTo>
                    <a:pt x="1245" y="626"/>
                  </a:lnTo>
                  <a:lnTo>
                    <a:pt x="1243" y="632"/>
                  </a:lnTo>
                  <a:lnTo>
                    <a:pt x="1239" y="637"/>
                  </a:lnTo>
                  <a:lnTo>
                    <a:pt x="1237" y="645"/>
                  </a:lnTo>
                  <a:lnTo>
                    <a:pt x="1235" y="651"/>
                  </a:lnTo>
                  <a:lnTo>
                    <a:pt x="1232" y="658"/>
                  </a:lnTo>
                  <a:lnTo>
                    <a:pt x="1230" y="666"/>
                  </a:lnTo>
                  <a:lnTo>
                    <a:pt x="1228" y="671"/>
                  </a:lnTo>
                  <a:lnTo>
                    <a:pt x="1226" y="679"/>
                  </a:lnTo>
                  <a:lnTo>
                    <a:pt x="1222" y="685"/>
                  </a:lnTo>
                  <a:lnTo>
                    <a:pt x="1220" y="692"/>
                  </a:lnTo>
                  <a:lnTo>
                    <a:pt x="1218" y="698"/>
                  </a:lnTo>
                  <a:lnTo>
                    <a:pt x="1216" y="704"/>
                  </a:lnTo>
                  <a:lnTo>
                    <a:pt x="1215" y="711"/>
                  </a:lnTo>
                  <a:lnTo>
                    <a:pt x="1213" y="719"/>
                  </a:lnTo>
                  <a:lnTo>
                    <a:pt x="1209" y="725"/>
                  </a:lnTo>
                  <a:lnTo>
                    <a:pt x="1207" y="730"/>
                  </a:lnTo>
                  <a:lnTo>
                    <a:pt x="1205" y="736"/>
                  </a:lnTo>
                  <a:lnTo>
                    <a:pt x="1203" y="744"/>
                  </a:lnTo>
                  <a:lnTo>
                    <a:pt x="1199" y="749"/>
                  </a:lnTo>
                  <a:lnTo>
                    <a:pt x="1197" y="757"/>
                  </a:lnTo>
                  <a:lnTo>
                    <a:pt x="1196" y="763"/>
                  </a:lnTo>
                  <a:lnTo>
                    <a:pt x="1194" y="770"/>
                  </a:lnTo>
                  <a:lnTo>
                    <a:pt x="1192" y="776"/>
                  </a:lnTo>
                  <a:lnTo>
                    <a:pt x="1190" y="782"/>
                  </a:lnTo>
                  <a:lnTo>
                    <a:pt x="1188" y="787"/>
                  </a:lnTo>
                  <a:lnTo>
                    <a:pt x="1186" y="793"/>
                  </a:lnTo>
                  <a:lnTo>
                    <a:pt x="1184" y="801"/>
                  </a:lnTo>
                  <a:lnTo>
                    <a:pt x="1182" y="806"/>
                  </a:lnTo>
                  <a:lnTo>
                    <a:pt x="1180" y="812"/>
                  </a:lnTo>
                  <a:lnTo>
                    <a:pt x="1178" y="820"/>
                  </a:lnTo>
                  <a:lnTo>
                    <a:pt x="1177" y="825"/>
                  </a:lnTo>
                  <a:lnTo>
                    <a:pt x="1175" y="831"/>
                  </a:lnTo>
                  <a:lnTo>
                    <a:pt x="1173" y="837"/>
                  </a:lnTo>
                  <a:lnTo>
                    <a:pt x="1171" y="845"/>
                  </a:lnTo>
                  <a:lnTo>
                    <a:pt x="1169" y="850"/>
                  </a:lnTo>
                  <a:lnTo>
                    <a:pt x="1167" y="856"/>
                  </a:lnTo>
                  <a:lnTo>
                    <a:pt x="1165" y="862"/>
                  </a:lnTo>
                  <a:lnTo>
                    <a:pt x="1163" y="867"/>
                  </a:lnTo>
                  <a:lnTo>
                    <a:pt x="1161" y="873"/>
                  </a:lnTo>
                  <a:lnTo>
                    <a:pt x="1159" y="879"/>
                  </a:lnTo>
                  <a:lnTo>
                    <a:pt x="1158" y="884"/>
                  </a:lnTo>
                  <a:lnTo>
                    <a:pt x="1156" y="890"/>
                  </a:lnTo>
                  <a:lnTo>
                    <a:pt x="1154" y="896"/>
                  </a:lnTo>
                  <a:lnTo>
                    <a:pt x="1152" y="902"/>
                  </a:lnTo>
                  <a:lnTo>
                    <a:pt x="1150" y="907"/>
                  </a:lnTo>
                  <a:lnTo>
                    <a:pt x="1148" y="913"/>
                  </a:lnTo>
                  <a:lnTo>
                    <a:pt x="1144" y="917"/>
                  </a:lnTo>
                  <a:lnTo>
                    <a:pt x="1142" y="922"/>
                  </a:lnTo>
                  <a:lnTo>
                    <a:pt x="1140" y="926"/>
                  </a:lnTo>
                  <a:lnTo>
                    <a:pt x="1139" y="932"/>
                  </a:lnTo>
                  <a:lnTo>
                    <a:pt x="1135" y="936"/>
                  </a:lnTo>
                  <a:lnTo>
                    <a:pt x="1133" y="941"/>
                  </a:lnTo>
                  <a:lnTo>
                    <a:pt x="1131" y="945"/>
                  </a:lnTo>
                  <a:lnTo>
                    <a:pt x="1127" y="951"/>
                  </a:lnTo>
                  <a:lnTo>
                    <a:pt x="1121" y="959"/>
                  </a:lnTo>
                  <a:lnTo>
                    <a:pt x="1116" y="968"/>
                  </a:lnTo>
                  <a:lnTo>
                    <a:pt x="1110" y="974"/>
                  </a:lnTo>
                  <a:lnTo>
                    <a:pt x="1104" y="981"/>
                  </a:lnTo>
                  <a:lnTo>
                    <a:pt x="1097" y="987"/>
                  </a:lnTo>
                  <a:lnTo>
                    <a:pt x="1091" y="995"/>
                  </a:lnTo>
                  <a:lnTo>
                    <a:pt x="1082" y="999"/>
                  </a:lnTo>
                  <a:lnTo>
                    <a:pt x="1074" y="1004"/>
                  </a:lnTo>
                  <a:lnTo>
                    <a:pt x="1066" y="1008"/>
                  </a:lnTo>
                  <a:lnTo>
                    <a:pt x="1057" y="1012"/>
                  </a:lnTo>
                  <a:lnTo>
                    <a:pt x="1053" y="1014"/>
                  </a:lnTo>
                  <a:lnTo>
                    <a:pt x="1047" y="1016"/>
                  </a:lnTo>
                  <a:lnTo>
                    <a:pt x="1044" y="1016"/>
                  </a:lnTo>
                  <a:lnTo>
                    <a:pt x="1038" y="1018"/>
                  </a:lnTo>
                  <a:lnTo>
                    <a:pt x="1032" y="1018"/>
                  </a:lnTo>
                  <a:lnTo>
                    <a:pt x="1026" y="1018"/>
                  </a:lnTo>
                  <a:lnTo>
                    <a:pt x="1019" y="1018"/>
                  </a:lnTo>
                  <a:lnTo>
                    <a:pt x="1015" y="1019"/>
                  </a:lnTo>
                  <a:lnTo>
                    <a:pt x="1007" y="1018"/>
                  </a:lnTo>
                  <a:lnTo>
                    <a:pt x="1002" y="1018"/>
                  </a:lnTo>
                  <a:lnTo>
                    <a:pt x="996" y="1018"/>
                  </a:lnTo>
                  <a:lnTo>
                    <a:pt x="990" y="1018"/>
                  </a:lnTo>
                  <a:lnTo>
                    <a:pt x="985" y="1018"/>
                  </a:lnTo>
                  <a:lnTo>
                    <a:pt x="977" y="1016"/>
                  </a:lnTo>
                  <a:lnTo>
                    <a:pt x="971" y="1016"/>
                  </a:lnTo>
                  <a:lnTo>
                    <a:pt x="966" y="1016"/>
                  </a:lnTo>
                  <a:lnTo>
                    <a:pt x="958" y="1014"/>
                  </a:lnTo>
                  <a:lnTo>
                    <a:pt x="952" y="1014"/>
                  </a:lnTo>
                  <a:lnTo>
                    <a:pt x="945" y="1012"/>
                  </a:lnTo>
                  <a:lnTo>
                    <a:pt x="939" y="1012"/>
                  </a:lnTo>
                  <a:lnTo>
                    <a:pt x="931" y="1010"/>
                  </a:lnTo>
                  <a:lnTo>
                    <a:pt x="924" y="1008"/>
                  </a:lnTo>
                  <a:lnTo>
                    <a:pt x="916" y="1006"/>
                  </a:lnTo>
                  <a:lnTo>
                    <a:pt x="909" y="1004"/>
                  </a:lnTo>
                  <a:lnTo>
                    <a:pt x="901" y="1002"/>
                  </a:lnTo>
                  <a:lnTo>
                    <a:pt x="895" y="1000"/>
                  </a:lnTo>
                  <a:lnTo>
                    <a:pt x="888" y="999"/>
                  </a:lnTo>
                  <a:lnTo>
                    <a:pt x="880" y="997"/>
                  </a:lnTo>
                  <a:lnTo>
                    <a:pt x="872" y="995"/>
                  </a:lnTo>
                  <a:lnTo>
                    <a:pt x="863" y="991"/>
                  </a:lnTo>
                  <a:lnTo>
                    <a:pt x="855" y="989"/>
                  </a:lnTo>
                  <a:lnTo>
                    <a:pt x="848" y="987"/>
                  </a:lnTo>
                  <a:lnTo>
                    <a:pt x="840" y="985"/>
                  </a:lnTo>
                  <a:lnTo>
                    <a:pt x="831" y="981"/>
                  </a:lnTo>
                  <a:lnTo>
                    <a:pt x="823" y="980"/>
                  </a:lnTo>
                  <a:lnTo>
                    <a:pt x="815" y="978"/>
                  </a:lnTo>
                  <a:lnTo>
                    <a:pt x="806" y="974"/>
                  </a:lnTo>
                  <a:lnTo>
                    <a:pt x="798" y="972"/>
                  </a:lnTo>
                  <a:lnTo>
                    <a:pt x="789" y="968"/>
                  </a:lnTo>
                  <a:lnTo>
                    <a:pt x="781" y="966"/>
                  </a:lnTo>
                  <a:lnTo>
                    <a:pt x="772" y="962"/>
                  </a:lnTo>
                  <a:lnTo>
                    <a:pt x="764" y="961"/>
                  </a:lnTo>
                  <a:lnTo>
                    <a:pt x="755" y="957"/>
                  </a:lnTo>
                  <a:lnTo>
                    <a:pt x="747" y="955"/>
                  </a:lnTo>
                  <a:lnTo>
                    <a:pt x="738" y="951"/>
                  </a:lnTo>
                  <a:lnTo>
                    <a:pt x="728" y="947"/>
                  </a:lnTo>
                  <a:lnTo>
                    <a:pt x="719" y="943"/>
                  </a:lnTo>
                  <a:lnTo>
                    <a:pt x="711" y="941"/>
                  </a:lnTo>
                  <a:lnTo>
                    <a:pt x="701" y="938"/>
                  </a:lnTo>
                  <a:lnTo>
                    <a:pt x="692" y="934"/>
                  </a:lnTo>
                  <a:lnTo>
                    <a:pt x="682" y="932"/>
                  </a:lnTo>
                  <a:lnTo>
                    <a:pt x="675" y="928"/>
                  </a:lnTo>
                  <a:lnTo>
                    <a:pt x="665" y="924"/>
                  </a:lnTo>
                  <a:lnTo>
                    <a:pt x="656" y="921"/>
                  </a:lnTo>
                  <a:lnTo>
                    <a:pt x="646" y="919"/>
                  </a:lnTo>
                  <a:lnTo>
                    <a:pt x="637" y="915"/>
                  </a:lnTo>
                  <a:lnTo>
                    <a:pt x="627" y="911"/>
                  </a:lnTo>
                  <a:lnTo>
                    <a:pt x="618" y="907"/>
                  </a:lnTo>
                  <a:lnTo>
                    <a:pt x="608" y="905"/>
                  </a:lnTo>
                  <a:lnTo>
                    <a:pt x="599" y="902"/>
                  </a:lnTo>
                  <a:lnTo>
                    <a:pt x="589" y="900"/>
                  </a:lnTo>
                  <a:lnTo>
                    <a:pt x="580" y="896"/>
                  </a:lnTo>
                  <a:lnTo>
                    <a:pt x="570" y="892"/>
                  </a:lnTo>
                  <a:lnTo>
                    <a:pt x="563" y="890"/>
                  </a:lnTo>
                  <a:lnTo>
                    <a:pt x="551" y="886"/>
                  </a:lnTo>
                  <a:lnTo>
                    <a:pt x="544" y="883"/>
                  </a:lnTo>
                  <a:lnTo>
                    <a:pt x="532" y="881"/>
                  </a:lnTo>
                  <a:lnTo>
                    <a:pt x="525" y="879"/>
                  </a:lnTo>
                  <a:lnTo>
                    <a:pt x="513" y="875"/>
                  </a:lnTo>
                  <a:lnTo>
                    <a:pt x="504" y="871"/>
                  </a:lnTo>
                  <a:lnTo>
                    <a:pt x="494" y="867"/>
                  </a:lnTo>
                  <a:lnTo>
                    <a:pt x="485" y="865"/>
                  </a:lnTo>
                  <a:lnTo>
                    <a:pt x="473" y="862"/>
                  </a:lnTo>
                  <a:lnTo>
                    <a:pt x="464" y="860"/>
                  </a:lnTo>
                  <a:lnTo>
                    <a:pt x="454" y="856"/>
                  </a:lnTo>
                  <a:lnTo>
                    <a:pt x="445" y="854"/>
                  </a:lnTo>
                  <a:lnTo>
                    <a:pt x="434" y="850"/>
                  </a:lnTo>
                  <a:lnTo>
                    <a:pt x="422" y="848"/>
                  </a:lnTo>
                  <a:lnTo>
                    <a:pt x="413" y="845"/>
                  </a:lnTo>
                  <a:lnTo>
                    <a:pt x="403" y="841"/>
                  </a:lnTo>
                  <a:lnTo>
                    <a:pt x="392" y="839"/>
                  </a:lnTo>
                  <a:lnTo>
                    <a:pt x="382" y="837"/>
                  </a:lnTo>
                  <a:lnTo>
                    <a:pt x="373" y="833"/>
                  </a:lnTo>
                  <a:lnTo>
                    <a:pt x="361" y="831"/>
                  </a:lnTo>
                  <a:lnTo>
                    <a:pt x="352" y="827"/>
                  </a:lnTo>
                  <a:lnTo>
                    <a:pt x="340" y="825"/>
                  </a:lnTo>
                  <a:lnTo>
                    <a:pt x="331" y="822"/>
                  </a:lnTo>
                  <a:lnTo>
                    <a:pt x="320" y="820"/>
                  </a:lnTo>
                  <a:lnTo>
                    <a:pt x="310" y="816"/>
                  </a:lnTo>
                  <a:lnTo>
                    <a:pt x="301" y="814"/>
                  </a:lnTo>
                  <a:lnTo>
                    <a:pt x="291" y="812"/>
                  </a:lnTo>
                  <a:lnTo>
                    <a:pt x="281" y="808"/>
                  </a:lnTo>
                  <a:lnTo>
                    <a:pt x="270" y="805"/>
                  </a:lnTo>
                  <a:lnTo>
                    <a:pt x="261" y="803"/>
                  </a:lnTo>
                  <a:lnTo>
                    <a:pt x="251" y="801"/>
                  </a:lnTo>
                  <a:lnTo>
                    <a:pt x="242" y="799"/>
                  </a:lnTo>
                  <a:lnTo>
                    <a:pt x="232" y="795"/>
                  </a:lnTo>
                  <a:lnTo>
                    <a:pt x="223" y="793"/>
                  </a:lnTo>
                  <a:lnTo>
                    <a:pt x="213" y="791"/>
                  </a:lnTo>
                  <a:lnTo>
                    <a:pt x="205" y="787"/>
                  </a:lnTo>
                  <a:lnTo>
                    <a:pt x="196" y="786"/>
                  </a:lnTo>
                  <a:lnTo>
                    <a:pt x="186" y="782"/>
                  </a:lnTo>
                  <a:lnTo>
                    <a:pt x="177" y="780"/>
                  </a:lnTo>
                  <a:lnTo>
                    <a:pt x="169" y="776"/>
                  </a:lnTo>
                  <a:lnTo>
                    <a:pt x="160" y="774"/>
                  </a:lnTo>
                  <a:lnTo>
                    <a:pt x="150" y="770"/>
                  </a:lnTo>
                  <a:lnTo>
                    <a:pt x="143" y="768"/>
                  </a:lnTo>
                  <a:lnTo>
                    <a:pt x="135" y="765"/>
                  </a:lnTo>
                  <a:lnTo>
                    <a:pt x="128" y="763"/>
                  </a:lnTo>
                  <a:lnTo>
                    <a:pt x="120" y="759"/>
                  </a:lnTo>
                  <a:lnTo>
                    <a:pt x="112" y="757"/>
                  </a:lnTo>
                  <a:lnTo>
                    <a:pt x="105" y="753"/>
                  </a:lnTo>
                  <a:lnTo>
                    <a:pt x="97" y="751"/>
                  </a:lnTo>
                  <a:lnTo>
                    <a:pt x="91" y="748"/>
                  </a:lnTo>
                  <a:lnTo>
                    <a:pt x="84" y="746"/>
                  </a:lnTo>
                  <a:lnTo>
                    <a:pt x="78" y="744"/>
                  </a:lnTo>
                  <a:lnTo>
                    <a:pt x="71" y="740"/>
                  </a:lnTo>
                  <a:lnTo>
                    <a:pt x="65" y="736"/>
                  </a:lnTo>
                  <a:lnTo>
                    <a:pt x="59" y="732"/>
                  </a:lnTo>
                  <a:lnTo>
                    <a:pt x="55" y="730"/>
                  </a:lnTo>
                  <a:lnTo>
                    <a:pt x="50" y="727"/>
                  </a:lnTo>
                  <a:lnTo>
                    <a:pt x="44" y="723"/>
                  </a:lnTo>
                  <a:lnTo>
                    <a:pt x="40" y="721"/>
                  </a:lnTo>
                  <a:lnTo>
                    <a:pt x="36" y="717"/>
                  </a:lnTo>
                  <a:lnTo>
                    <a:pt x="29" y="711"/>
                  </a:lnTo>
                  <a:lnTo>
                    <a:pt x="23" y="704"/>
                  </a:lnTo>
                  <a:lnTo>
                    <a:pt x="17" y="698"/>
                  </a:lnTo>
                  <a:lnTo>
                    <a:pt x="14" y="690"/>
                  </a:lnTo>
                  <a:lnTo>
                    <a:pt x="10" y="683"/>
                  </a:lnTo>
                  <a:lnTo>
                    <a:pt x="6" y="673"/>
                  </a:lnTo>
                  <a:lnTo>
                    <a:pt x="4" y="666"/>
                  </a:lnTo>
                  <a:lnTo>
                    <a:pt x="2" y="658"/>
                  </a:lnTo>
                  <a:lnTo>
                    <a:pt x="0" y="651"/>
                  </a:lnTo>
                  <a:lnTo>
                    <a:pt x="0" y="641"/>
                  </a:lnTo>
                  <a:lnTo>
                    <a:pt x="0" y="633"/>
                  </a:lnTo>
                  <a:lnTo>
                    <a:pt x="0" y="624"/>
                  </a:lnTo>
                  <a:lnTo>
                    <a:pt x="0" y="620"/>
                  </a:lnTo>
                  <a:lnTo>
                    <a:pt x="0" y="614"/>
                  </a:lnTo>
                  <a:lnTo>
                    <a:pt x="0" y="609"/>
                  </a:lnTo>
                  <a:lnTo>
                    <a:pt x="2" y="605"/>
                  </a:lnTo>
                  <a:lnTo>
                    <a:pt x="2" y="601"/>
                  </a:lnTo>
                  <a:lnTo>
                    <a:pt x="2" y="595"/>
                  </a:lnTo>
                  <a:lnTo>
                    <a:pt x="4" y="590"/>
                  </a:lnTo>
                  <a:lnTo>
                    <a:pt x="6" y="586"/>
                  </a:lnTo>
                  <a:lnTo>
                    <a:pt x="6" y="582"/>
                  </a:lnTo>
                  <a:lnTo>
                    <a:pt x="6" y="576"/>
                  </a:lnTo>
                  <a:lnTo>
                    <a:pt x="6" y="573"/>
                  </a:lnTo>
                  <a:lnTo>
                    <a:pt x="8" y="567"/>
                  </a:lnTo>
                  <a:lnTo>
                    <a:pt x="10" y="561"/>
                  </a:lnTo>
                  <a:lnTo>
                    <a:pt x="12" y="557"/>
                  </a:lnTo>
                  <a:lnTo>
                    <a:pt x="12" y="552"/>
                  </a:lnTo>
                  <a:lnTo>
                    <a:pt x="14" y="548"/>
                  </a:lnTo>
                  <a:lnTo>
                    <a:pt x="15" y="542"/>
                  </a:lnTo>
                  <a:lnTo>
                    <a:pt x="17" y="536"/>
                  </a:lnTo>
                  <a:lnTo>
                    <a:pt x="17" y="531"/>
                  </a:lnTo>
                  <a:lnTo>
                    <a:pt x="19" y="525"/>
                  </a:lnTo>
                  <a:lnTo>
                    <a:pt x="19" y="519"/>
                  </a:lnTo>
                  <a:lnTo>
                    <a:pt x="21" y="514"/>
                  </a:lnTo>
                  <a:lnTo>
                    <a:pt x="23" y="508"/>
                  </a:lnTo>
                  <a:lnTo>
                    <a:pt x="25" y="504"/>
                  </a:lnTo>
                  <a:lnTo>
                    <a:pt x="25" y="496"/>
                  </a:lnTo>
                  <a:lnTo>
                    <a:pt x="27" y="493"/>
                  </a:lnTo>
                  <a:lnTo>
                    <a:pt x="29" y="485"/>
                  </a:lnTo>
                  <a:lnTo>
                    <a:pt x="31" y="481"/>
                  </a:lnTo>
                  <a:lnTo>
                    <a:pt x="31" y="474"/>
                  </a:lnTo>
                  <a:lnTo>
                    <a:pt x="34" y="470"/>
                  </a:lnTo>
                  <a:lnTo>
                    <a:pt x="34" y="462"/>
                  </a:lnTo>
                  <a:lnTo>
                    <a:pt x="36" y="458"/>
                  </a:lnTo>
                  <a:lnTo>
                    <a:pt x="38" y="451"/>
                  </a:lnTo>
                  <a:lnTo>
                    <a:pt x="40" y="445"/>
                  </a:lnTo>
                  <a:lnTo>
                    <a:pt x="42" y="438"/>
                  </a:lnTo>
                  <a:lnTo>
                    <a:pt x="42" y="432"/>
                  </a:lnTo>
                  <a:lnTo>
                    <a:pt x="44" y="426"/>
                  </a:lnTo>
                  <a:lnTo>
                    <a:pt x="46" y="419"/>
                  </a:lnTo>
                  <a:lnTo>
                    <a:pt x="48" y="413"/>
                  </a:lnTo>
                  <a:lnTo>
                    <a:pt x="50" y="407"/>
                  </a:lnTo>
                  <a:lnTo>
                    <a:pt x="50" y="400"/>
                  </a:lnTo>
                  <a:lnTo>
                    <a:pt x="52" y="392"/>
                  </a:lnTo>
                  <a:lnTo>
                    <a:pt x="53" y="386"/>
                  </a:lnTo>
                  <a:lnTo>
                    <a:pt x="53" y="380"/>
                  </a:lnTo>
                  <a:lnTo>
                    <a:pt x="55" y="373"/>
                  </a:lnTo>
                  <a:lnTo>
                    <a:pt x="57" y="367"/>
                  </a:lnTo>
                  <a:lnTo>
                    <a:pt x="59" y="360"/>
                  </a:lnTo>
                  <a:lnTo>
                    <a:pt x="59" y="354"/>
                  </a:lnTo>
                  <a:lnTo>
                    <a:pt x="59" y="344"/>
                  </a:lnTo>
                  <a:lnTo>
                    <a:pt x="61" y="339"/>
                  </a:lnTo>
                  <a:lnTo>
                    <a:pt x="61" y="331"/>
                  </a:lnTo>
                  <a:lnTo>
                    <a:pt x="63" y="323"/>
                  </a:lnTo>
                  <a:lnTo>
                    <a:pt x="65" y="316"/>
                  </a:lnTo>
                  <a:lnTo>
                    <a:pt x="65" y="308"/>
                  </a:lnTo>
                  <a:lnTo>
                    <a:pt x="67" y="301"/>
                  </a:lnTo>
                  <a:lnTo>
                    <a:pt x="69" y="293"/>
                  </a:lnTo>
                  <a:lnTo>
                    <a:pt x="69" y="285"/>
                  </a:lnTo>
                  <a:lnTo>
                    <a:pt x="71" y="278"/>
                  </a:lnTo>
                  <a:lnTo>
                    <a:pt x="71" y="270"/>
                  </a:lnTo>
                  <a:lnTo>
                    <a:pt x="72" y="263"/>
                  </a:lnTo>
                  <a:lnTo>
                    <a:pt x="74" y="255"/>
                  </a:lnTo>
                  <a:lnTo>
                    <a:pt x="76" y="249"/>
                  </a:lnTo>
                  <a:lnTo>
                    <a:pt x="76" y="242"/>
                  </a:lnTo>
                  <a:lnTo>
                    <a:pt x="80" y="234"/>
                  </a:lnTo>
                  <a:lnTo>
                    <a:pt x="80" y="225"/>
                  </a:lnTo>
                  <a:lnTo>
                    <a:pt x="82" y="219"/>
                  </a:lnTo>
                  <a:lnTo>
                    <a:pt x="84" y="211"/>
                  </a:lnTo>
                  <a:lnTo>
                    <a:pt x="86" y="204"/>
                  </a:lnTo>
                  <a:lnTo>
                    <a:pt x="88" y="196"/>
                  </a:lnTo>
                  <a:lnTo>
                    <a:pt x="90" y="188"/>
                  </a:lnTo>
                  <a:lnTo>
                    <a:pt x="91" y="181"/>
                  </a:lnTo>
                  <a:lnTo>
                    <a:pt x="93" y="175"/>
                  </a:lnTo>
                  <a:lnTo>
                    <a:pt x="95" y="167"/>
                  </a:lnTo>
                  <a:lnTo>
                    <a:pt x="97" y="160"/>
                  </a:lnTo>
                  <a:lnTo>
                    <a:pt x="99" y="154"/>
                  </a:lnTo>
                  <a:lnTo>
                    <a:pt x="101" y="147"/>
                  </a:lnTo>
                  <a:lnTo>
                    <a:pt x="105" y="139"/>
                  </a:lnTo>
                  <a:lnTo>
                    <a:pt x="107" y="133"/>
                  </a:lnTo>
                  <a:lnTo>
                    <a:pt x="109" y="126"/>
                  </a:lnTo>
                  <a:lnTo>
                    <a:pt x="112" y="120"/>
                  </a:lnTo>
                  <a:lnTo>
                    <a:pt x="114" y="112"/>
                  </a:lnTo>
                  <a:lnTo>
                    <a:pt x="118" y="107"/>
                  </a:lnTo>
                  <a:lnTo>
                    <a:pt x="120" y="101"/>
                  </a:lnTo>
                  <a:lnTo>
                    <a:pt x="124" y="95"/>
                  </a:lnTo>
                  <a:lnTo>
                    <a:pt x="126" y="88"/>
                  </a:lnTo>
                  <a:lnTo>
                    <a:pt x="129" y="82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39" y="67"/>
                  </a:lnTo>
                  <a:lnTo>
                    <a:pt x="143" y="61"/>
                  </a:lnTo>
                  <a:lnTo>
                    <a:pt x="147" y="57"/>
                  </a:lnTo>
                  <a:lnTo>
                    <a:pt x="150" y="53"/>
                  </a:lnTo>
                  <a:lnTo>
                    <a:pt x="154" y="48"/>
                  </a:lnTo>
                  <a:lnTo>
                    <a:pt x="158" y="42"/>
                  </a:lnTo>
                  <a:lnTo>
                    <a:pt x="162" y="38"/>
                  </a:lnTo>
                  <a:lnTo>
                    <a:pt x="167" y="34"/>
                  </a:lnTo>
                  <a:lnTo>
                    <a:pt x="171" y="31"/>
                  </a:lnTo>
                  <a:lnTo>
                    <a:pt x="175" y="27"/>
                  </a:lnTo>
                  <a:lnTo>
                    <a:pt x="181" y="23"/>
                  </a:lnTo>
                  <a:lnTo>
                    <a:pt x="185" y="21"/>
                  </a:lnTo>
                  <a:lnTo>
                    <a:pt x="188" y="17"/>
                  </a:lnTo>
                  <a:lnTo>
                    <a:pt x="194" y="13"/>
                  </a:lnTo>
                  <a:lnTo>
                    <a:pt x="200" y="12"/>
                  </a:lnTo>
                  <a:lnTo>
                    <a:pt x="205" y="10"/>
                  </a:lnTo>
                  <a:lnTo>
                    <a:pt x="211" y="8"/>
                  </a:lnTo>
                  <a:lnTo>
                    <a:pt x="215" y="4"/>
                  </a:lnTo>
                  <a:lnTo>
                    <a:pt x="221" y="4"/>
                  </a:lnTo>
                  <a:lnTo>
                    <a:pt x="228" y="2"/>
                  </a:lnTo>
                  <a:lnTo>
                    <a:pt x="234" y="2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3" y="0"/>
                  </a:lnTo>
                  <a:lnTo>
                    <a:pt x="259" y="0"/>
                  </a:lnTo>
                  <a:lnTo>
                    <a:pt x="266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3" y="0"/>
                  </a:lnTo>
                  <a:lnTo>
                    <a:pt x="289" y="0"/>
                  </a:lnTo>
                  <a:lnTo>
                    <a:pt x="297" y="0"/>
                  </a:lnTo>
                  <a:lnTo>
                    <a:pt x="302" y="2"/>
                  </a:lnTo>
                  <a:lnTo>
                    <a:pt x="308" y="2"/>
                  </a:lnTo>
                  <a:lnTo>
                    <a:pt x="314" y="2"/>
                  </a:lnTo>
                  <a:lnTo>
                    <a:pt x="320" y="2"/>
                  </a:lnTo>
                  <a:lnTo>
                    <a:pt x="325" y="2"/>
                  </a:lnTo>
                  <a:lnTo>
                    <a:pt x="333" y="2"/>
                  </a:lnTo>
                  <a:lnTo>
                    <a:pt x="339" y="4"/>
                  </a:lnTo>
                  <a:lnTo>
                    <a:pt x="344" y="4"/>
                  </a:lnTo>
                  <a:lnTo>
                    <a:pt x="350" y="6"/>
                  </a:lnTo>
                  <a:lnTo>
                    <a:pt x="356" y="6"/>
                  </a:lnTo>
                  <a:lnTo>
                    <a:pt x="361" y="6"/>
                  </a:lnTo>
                  <a:lnTo>
                    <a:pt x="367" y="8"/>
                  </a:lnTo>
                  <a:lnTo>
                    <a:pt x="375" y="8"/>
                  </a:lnTo>
                  <a:lnTo>
                    <a:pt x="380" y="8"/>
                  </a:lnTo>
                  <a:lnTo>
                    <a:pt x="386" y="10"/>
                  </a:lnTo>
                  <a:lnTo>
                    <a:pt x="392" y="10"/>
                  </a:lnTo>
                  <a:lnTo>
                    <a:pt x="399" y="12"/>
                  </a:lnTo>
                  <a:lnTo>
                    <a:pt x="405" y="13"/>
                  </a:lnTo>
                  <a:lnTo>
                    <a:pt x="411" y="15"/>
                  </a:lnTo>
                  <a:lnTo>
                    <a:pt x="416" y="15"/>
                  </a:lnTo>
                  <a:lnTo>
                    <a:pt x="424" y="17"/>
                  </a:lnTo>
                  <a:lnTo>
                    <a:pt x="430" y="17"/>
                  </a:lnTo>
                  <a:lnTo>
                    <a:pt x="435" y="19"/>
                  </a:lnTo>
                  <a:lnTo>
                    <a:pt x="443" y="21"/>
                  </a:lnTo>
                  <a:lnTo>
                    <a:pt x="451" y="23"/>
                  </a:lnTo>
                  <a:lnTo>
                    <a:pt x="456" y="25"/>
                  </a:lnTo>
                  <a:lnTo>
                    <a:pt x="462" y="27"/>
                  </a:lnTo>
                  <a:lnTo>
                    <a:pt x="468" y="29"/>
                  </a:lnTo>
                  <a:lnTo>
                    <a:pt x="475" y="31"/>
                  </a:lnTo>
                  <a:lnTo>
                    <a:pt x="483" y="32"/>
                  </a:lnTo>
                  <a:lnTo>
                    <a:pt x="491" y="34"/>
                  </a:lnTo>
                  <a:lnTo>
                    <a:pt x="498" y="36"/>
                  </a:lnTo>
                  <a:lnTo>
                    <a:pt x="504" y="38"/>
                  </a:lnTo>
                  <a:lnTo>
                    <a:pt x="511" y="40"/>
                  </a:lnTo>
                  <a:lnTo>
                    <a:pt x="519" y="44"/>
                  </a:lnTo>
                  <a:lnTo>
                    <a:pt x="527" y="46"/>
                  </a:lnTo>
                  <a:lnTo>
                    <a:pt x="532" y="48"/>
                  </a:lnTo>
                  <a:lnTo>
                    <a:pt x="540" y="51"/>
                  </a:lnTo>
                  <a:lnTo>
                    <a:pt x="549" y="53"/>
                  </a:lnTo>
                  <a:lnTo>
                    <a:pt x="557" y="55"/>
                  </a:lnTo>
                  <a:lnTo>
                    <a:pt x="565" y="59"/>
                  </a:lnTo>
                  <a:lnTo>
                    <a:pt x="572" y="61"/>
                  </a:lnTo>
                  <a:lnTo>
                    <a:pt x="580" y="65"/>
                  </a:lnTo>
                  <a:lnTo>
                    <a:pt x="589" y="67"/>
                  </a:lnTo>
                  <a:lnTo>
                    <a:pt x="599" y="71"/>
                  </a:lnTo>
                  <a:lnTo>
                    <a:pt x="605" y="74"/>
                  </a:lnTo>
                  <a:lnTo>
                    <a:pt x="614" y="76"/>
                  </a:lnTo>
                  <a:lnTo>
                    <a:pt x="624" y="80"/>
                  </a:lnTo>
                  <a:lnTo>
                    <a:pt x="633" y="84"/>
                  </a:lnTo>
                  <a:lnTo>
                    <a:pt x="641" y="88"/>
                  </a:lnTo>
                  <a:lnTo>
                    <a:pt x="650" y="91"/>
                  </a:lnTo>
                  <a:lnTo>
                    <a:pt x="660" y="95"/>
                  </a:lnTo>
                  <a:lnTo>
                    <a:pt x="669" y="99"/>
                  </a:lnTo>
                  <a:lnTo>
                    <a:pt x="681" y="103"/>
                  </a:lnTo>
                  <a:lnTo>
                    <a:pt x="690" y="107"/>
                  </a:lnTo>
                  <a:lnTo>
                    <a:pt x="700" y="110"/>
                  </a:lnTo>
                  <a:lnTo>
                    <a:pt x="711" y="116"/>
                  </a:lnTo>
                  <a:lnTo>
                    <a:pt x="711" y="116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4BA17776-93BC-9542-88AA-FAA978DF0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2817"/>
              <a:ext cx="43" cy="44"/>
            </a:xfrm>
            <a:custGeom>
              <a:avLst/>
              <a:gdLst>
                <a:gd name="T0" fmla="*/ 21 w 86"/>
                <a:gd name="T1" fmla="*/ 82 h 87"/>
                <a:gd name="T2" fmla="*/ 29 w 86"/>
                <a:gd name="T3" fmla="*/ 85 h 87"/>
                <a:gd name="T4" fmla="*/ 38 w 86"/>
                <a:gd name="T5" fmla="*/ 87 h 87"/>
                <a:gd name="T6" fmla="*/ 46 w 86"/>
                <a:gd name="T7" fmla="*/ 87 h 87"/>
                <a:gd name="T8" fmla="*/ 55 w 86"/>
                <a:gd name="T9" fmla="*/ 85 h 87"/>
                <a:gd name="T10" fmla="*/ 61 w 86"/>
                <a:gd name="T11" fmla="*/ 84 h 87"/>
                <a:gd name="T12" fmla="*/ 69 w 86"/>
                <a:gd name="T13" fmla="*/ 80 h 87"/>
                <a:gd name="T14" fmla="*/ 74 w 86"/>
                <a:gd name="T15" fmla="*/ 72 h 87"/>
                <a:gd name="T16" fmla="*/ 80 w 86"/>
                <a:gd name="T17" fmla="*/ 66 h 87"/>
                <a:gd name="T18" fmla="*/ 84 w 86"/>
                <a:gd name="T19" fmla="*/ 57 h 87"/>
                <a:gd name="T20" fmla="*/ 86 w 86"/>
                <a:gd name="T21" fmla="*/ 49 h 87"/>
                <a:gd name="T22" fmla="*/ 86 w 86"/>
                <a:gd name="T23" fmla="*/ 40 h 87"/>
                <a:gd name="T24" fmla="*/ 84 w 86"/>
                <a:gd name="T25" fmla="*/ 32 h 87"/>
                <a:gd name="T26" fmla="*/ 80 w 86"/>
                <a:gd name="T27" fmla="*/ 25 h 87"/>
                <a:gd name="T28" fmla="*/ 76 w 86"/>
                <a:gd name="T29" fmla="*/ 17 h 87"/>
                <a:gd name="T30" fmla="*/ 71 w 86"/>
                <a:gd name="T31" fmla="*/ 11 h 87"/>
                <a:gd name="T32" fmla="*/ 65 w 86"/>
                <a:gd name="T33" fmla="*/ 7 h 87"/>
                <a:gd name="T34" fmla="*/ 55 w 86"/>
                <a:gd name="T35" fmla="*/ 4 h 87"/>
                <a:gd name="T36" fmla="*/ 48 w 86"/>
                <a:gd name="T37" fmla="*/ 2 h 87"/>
                <a:gd name="T38" fmla="*/ 38 w 86"/>
                <a:gd name="T39" fmla="*/ 0 h 87"/>
                <a:gd name="T40" fmla="*/ 31 w 86"/>
                <a:gd name="T41" fmla="*/ 4 h 87"/>
                <a:gd name="T42" fmla="*/ 23 w 86"/>
                <a:gd name="T43" fmla="*/ 6 h 87"/>
                <a:gd name="T44" fmla="*/ 17 w 86"/>
                <a:gd name="T45" fmla="*/ 9 h 87"/>
                <a:gd name="T46" fmla="*/ 10 w 86"/>
                <a:gd name="T47" fmla="*/ 15 h 87"/>
                <a:gd name="T48" fmla="*/ 6 w 86"/>
                <a:gd name="T49" fmla="*/ 23 h 87"/>
                <a:gd name="T50" fmla="*/ 2 w 86"/>
                <a:gd name="T51" fmla="*/ 30 h 87"/>
                <a:gd name="T52" fmla="*/ 0 w 86"/>
                <a:gd name="T53" fmla="*/ 40 h 87"/>
                <a:gd name="T54" fmla="*/ 0 w 86"/>
                <a:gd name="T55" fmla="*/ 45 h 87"/>
                <a:gd name="T56" fmla="*/ 2 w 86"/>
                <a:gd name="T57" fmla="*/ 55 h 87"/>
                <a:gd name="T58" fmla="*/ 4 w 86"/>
                <a:gd name="T59" fmla="*/ 63 h 87"/>
                <a:gd name="T60" fmla="*/ 8 w 86"/>
                <a:gd name="T61" fmla="*/ 68 h 87"/>
                <a:gd name="T62" fmla="*/ 14 w 86"/>
                <a:gd name="T63" fmla="*/ 76 h 87"/>
                <a:gd name="T64" fmla="*/ 21 w 86"/>
                <a:gd name="T65" fmla="*/ 82 h 87"/>
                <a:gd name="T66" fmla="*/ 21 w 86"/>
                <a:gd name="T67" fmla="*/ 8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7">
                  <a:moveTo>
                    <a:pt x="21" y="82"/>
                  </a:moveTo>
                  <a:lnTo>
                    <a:pt x="29" y="85"/>
                  </a:lnTo>
                  <a:lnTo>
                    <a:pt x="38" y="87"/>
                  </a:lnTo>
                  <a:lnTo>
                    <a:pt x="46" y="87"/>
                  </a:lnTo>
                  <a:lnTo>
                    <a:pt x="55" y="85"/>
                  </a:lnTo>
                  <a:lnTo>
                    <a:pt x="61" y="84"/>
                  </a:lnTo>
                  <a:lnTo>
                    <a:pt x="69" y="80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4" y="57"/>
                  </a:lnTo>
                  <a:lnTo>
                    <a:pt x="86" y="49"/>
                  </a:lnTo>
                  <a:lnTo>
                    <a:pt x="86" y="40"/>
                  </a:lnTo>
                  <a:lnTo>
                    <a:pt x="84" y="32"/>
                  </a:lnTo>
                  <a:lnTo>
                    <a:pt x="80" y="25"/>
                  </a:lnTo>
                  <a:lnTo>
                    <a:pt x="76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5" y="4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1" y="4"/>
                  </a:lnTo>
                  <a:lnTo>
                    <a:pt x="23" y="6"/>
                  </a:lnTo>
                  <a:lnTo>
                    <a:pt x="17" y="9"/>
                  </a:lnTo>
                  <a:lnTo>
                    <a:pt x="10" y="15"/>
                  </a:lnTo>
                  <a:lnTo>
                    <a:pt x="6" y="23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4" y="63"/>
                  </a:lnTo>
                  <a:lnTo>
                    <a:pt x="8" y="68"/>
                  </a:lnTo>
                  <a:lnTo>
                    <a:pt x="14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87D9DDB6-5B2A-0A48-A36A-CEFF8E37E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941"/>
              <a:ext cx="43" cy="42"/>
            </a:xfrm>
            <a:custGeom>
              <a:avLst/>
              <a:gdLst>
                <a:gd name="T0" fmla="*/ 22 w 85"/>
                <a:gd name="T1" fmla="*/ 78 h 84"/>
                <a:gd name="T2" fmla="*/ 30 w 85"/>
                <a:gd name="T3" fmla="*/ 80 h 84"/>
                <a:gd name="T4" fmla="*/ 38 w 85"/>
                <a:gd name="T5" fmla="*/ 84 h 84"/>
                <a:gd name="T6" fmla="*/ 45 w 85"/>
                <a:gd name="T7" fmla="*/ 84 h 84"/>
                <a:gd name="T8" fmla="*/ 55 w 85"/>
                <a:gd name="T9" fmla="*/ 84 h 84"/>
                <a:gd name="T10" fmla="*/ 62 w 85"/>
                <a:gd name="T11" fmla="*/ 80 h 84"/>
                <a:gd name="T12" fmla="*/ 70 w 85"/>
                <a:gd name="T13" fmla="*/ 76 h 84"/>
                <a:gd name="T14" fmla="*/ 78 w 85"/>
                <a:gd name="T15" fmla="*/ 69 h 84"/>
                <a:gd name="T16" fmla="*/ 83 w 85"/>
                <a:gd name="T17" fmla="*/ 63 h 84"/>
                <a:gd name="T18" fmla="*/ 83 w 85"/>
                <a:gd name="T19" fmla="*/ 55 h 84"/>
                <a:gd name="T20" fmla="*/ 85 w 85"/>
                <a:gd name="T21" fmla="*/ 46 h 84"/>
                <a:gd name="T22" fmla="*/ 85 w 85"/>
                <a:gd name="T23" fmla="*/ 38 h 84"/>
                <a:gd name="T24" fmla="*/ 85 w 85"/>
                <a:gd name="T25" fmla="*/ 30 h 84"/>
                <a:gd name="T26" fmla="*/ 81 w 85"/>
                <a:gd name="T27" fmla="*/ 23 h 84"/>
                <a:gd name="T28" fmla="*/ 78 w 85"/>
                <a:gd name="T29" fmla="*/ 15 h 84"/>
                <a:gd name="T30" fmla="*/ 72 w 85"/>
                <a:gd name="T31" fmla="*/ 10 h 84"/>
                <a:gd name="T32" fmla="*/ 66 w 85"/>
                <a:gd name="T33" fmla="*/ 8 h 84"/>
                <a:gd name="T34" fmla="*/ 59 w 85"/>
                <a:gd name="T35" fmla="*/ 2 h 84"/>
                <a:gd name="T36" fmla="*/ 49 w 85"/>
                <a:gd name="T37" fmla="*/ 0 h 84"/>
                <a:gd name="T38" fmla="*/ 41 w 85"/>
                <a:gd name="T39" fmla="*/ 0 h 84"/>
                <a:gd name="T40" fmla="*/ 34 w 85"/>
                <a:gd name="T41" fmla="*/ 2 h 84"/>
                <a:gd name="T42" fmla="*/ 24 w 85"/>
                <a:gd name="T43" fmla="*/ 2 h 84"/>
                <a:gd name="T44" fmla="*/ 19 w 85"/>
                <a:gd name="T45" fmla="*/ 8 h 84"/>
                <a:gd name="T46" fmla="*/ 13 w 85"/>
                <a:gd name="T47" fmla="*/ 13 h 84"/>
                <a:gd name="T48" fmla="*/ 7 w 85"/>
                <a:gd name="T49" fmla="*/ 23 h 84"/>
                <a:gd name="T50" fmla="*/ 2 w 85"/>
                <a:gd name="T51" fmla="*/ 29 h 84"/>
                <a:gd name="T52" fmla="*/ 2 w 85"/>
                <a:gd name="T53" fmla="*/ 38 h 84"/>
                <a:gd name="T54" fmla="*/ 0 w 85"/>
                <a:gd name="T55" fmla="*/ 44 h 84"/>
                <a:gd name="T56" fmla="*/ 2 w 85"/>
                <a:gd name="T57" fmla="*/ 53 h 84"/>
                <a:gd name="T58" fmla="*/ 3 w 85"/>
                <a:gd name="T59" fmla="*/ 61 h 84"/>
                <a:gd name="T60" fmla="*/ 9 w 85"/>
                <a:gd name="T61" fmla="*/ 67 h 84"/>
                <a:gd name="T62" fmla="*/ 15 w 85"/>
                <a:gd name="T63" fmla="*/ 72 h 84"/>
                <a:gd name="T64" fmla="*/ 22 w 85"/>
                <a:gd name="T65" fmla="*/ 78 h 84"/>
                <a:gd name="T66" fmla="*/ 22 w 85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4">
                  <a:moveTo>
                    <a:pt x="22" y="78"/>
                  </a:moveTo>
                  <a:lnTo>
                    <a:pt x="30" y="80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8" y="69"/>
                  </a:lnTo>
                  <a:lnTo>
                    <a:pt x="83" y="63"/>
                  </a:lnTo>
                  <a:lnTo>
                    <a:pt x="83" y="55"/>
                  </a:lnTo>
                  <a:lnTo>
                    <a:pt x="85" y="46"/>
                  </a:lnTo>
                  <a:lnTo>
                    <a:pt x="85" y="38"/>
                  </a:lnTo>
                  <a:lnTo>
                    <a:pt x="85" y="30"/>
                  </a:lnTo>
                  <a:lnTo>
                    <a:pt x="81" y="23"/>
                  </a:lnTo>
                  <a:lnTo>
                    <a:pt x="78" y="15"/>
                  </a:lnTo>
                  <a:lnTo>
                    <a:pt x="72" y="10"/>
                  </a:lnTo>
                  <a:lnTo>
                    <a:pt x="66" y="8"/>
                  </a:lnTo>
                  <a:lnTo>
                    <a:pt x="59" y="2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7" y="23"/>
                  </a:lnTo>
                  <a:lnTo>
                    <a:pt x="2" y="29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5" y="72"/>
                  </a:lnTo>
                  <a:lnTo>
                    <a:pt x="22" y="78"/>
                  </a:lnTo>
                  <a:lnTo>
                    <a:pt x="22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47C8758A-1B79-3945-B13B-DEBAE17D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" y="3075"/>
              <a:ext cx="43" cy="43"/>
            </a:xfrm>
            <a:custGeom>
              <a:avLst/>
              <a:gdLst>
                <a:gd name="T0" fmla="*/ 22 w 87"/>
                <a:gd name="T1" fmla="*/ 82 h 86"/>
                <a:gd name="T2" fmla="*/ 30 w 87"/>
                <a:gd name="T3" fmla="*/ 84 h 86"/>
                <a:gd name="T4" fmla="*/ 39 w 87"/>
                <a:gd name="T5" fmla="*/ 86 h 86"/>
                <a:gd name="T6" fmla="*/ 45 w 87"/>
                <a:gd name="T7" fmla="*/ 86 h 86"/>
                <a:gd name="T8" fmla="*/ 55 w 87"/>
                <a:gd name="T9" fmla="*/ 86 h 86"/>
                <a:gd name="T10" fmla="*/ 62 w 87"/>
                <a:gd name="T11" fmla="*/ 84 h 86"/>
                <a:gd name="T12" fmla="*/ 68 w 87"/>
                <a:gd name="T13" fmla="*/ 80 h 86"/>
                <a:gd name="T14" fmla="*/ 76 w 87"/>
                <a:gd name="T15" fmla="*/ 72 h 86"/>
                <a:gd name="T16" fmla="*/ 81 w 87"/>
                <a:gd name="T17" fmla="*/ 67 h 86"/>
                <a:gd name="T18" fmla="*/ 85 w 87"/>
                <a:gd name="T19" fmla="*/ 57 h 86"/>
                <a:gd name="T20" fmla="*/ 87 w 87"/>
                <a:gd name="T21" fmla="*/ 50 h 86"/>
                <a:gd name="T22" fmla="*/ 87 w 87"/>
                <a:gd name="T23" fmla="*/ 40 h 86"/>
                <a:gd name="T24" fmla="*/ 85 w 87"/>
                <a:gd name="T25" fmla="*/ 33 h 86"/>
                <a:gd name="T26" fmla="*/ 81 w 87"/>
                <a:gd name="T27" fmla="*/ 25 h 86"/>
                <a:gd name="T28" fmla="*/ 77 w 87"/>
                <a:gd name="T29" fmla="*/ 17 h 86"/>
                <a:gd name="T30" fmla="*/ 72 w 87"/>
                <a:gd name="T31" fmla="*/ 12 h 86"/>
                <a:gd name="T32" fmla="*/ 66 w 87"/>
                <a:gd name="T33" fmla="*/ 8 h 86"/>
                <a:gd name="T34" fmla="*/ 57 w 87"/>
                <a:gd name="T35" fmla="*/ 2 h 86"/>
                <a:gd name="T36" fmla="*/ 49 w 87"/>
                <a:gd name="T37" fmla="*/ 2 h 86"/>
                <a:gd name="T38" fmla="*/ 39 w 87"/>
                <a:gd name="T39" fmla="*/ 0 h 86"/>
                <a:gd name="T40" fmla="*/ 32 w 87"/>
                <a:gd name="T41" fmla="*/ 2 h 86"/>
                <a:gd name="T42" fmla="*/ 24 w 87"/>
                <a:gd name="T43" fmla="*/ 6 h 86"/>
                <a:gd name="T44" fmla="*/ 17 w 87"/>
                <a:gd name="T45" fmla="*/ 10 h 86"/>
                <a:gd name="T46" fmla="*/ 11 w 87"/>
                <a:gd name="T47" fmla="*/ 15 h 86"/>
                <a:gd name="T48" fmla="*/ 7 w 87"/>
                <a:gd name="T49" fmla="*/ 23 h 86"/>
                <a:gd name="T50" fmla="*/ 3 w 87"/>
                <a:gd name="T51" fmla="*/ 31 h 86"/>
                <a:gd name="T52" fmla="*/ 1 w 87"/>
                <a:gd name="T53" fmla="*/ 38 h 86"/>
                <a:gd name="T54" fmla="*/ 0 w 87"/>
                <a:gd name="T55" fmla="*/ 46 h 86"/>
                <a:gd name="T56" fmla="*/ 3 w 87"/>
                <a:gd name="T57" fmla="*/ 55 h 86"/>
                <a:gd name="T58" fmla="*/ 5 w 87"/>
                <a:gd name="T59" fmla="*/ 63 h 86"/>
                <a:gd name="T60" fmla="*/ 9 w 87"/>
                <a:gd name="T61" fmla="*/ 69 h 86"/>
                <a:gd name="T62" fmla="*/ 15 w 87"/>
                <a:gd name="T63" fmla="*/ 76 h 86"/>
                <a:gd name="T64" fmla="*/ 22 w 87"/>
                <a:gd name="T65" fmla="*/ 82 h 86"/>
                <a:gd name="T66" fmla="*/ 22 w 87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6">
                  <a:moveTo>
                    <a:pt x="22" y="82"/>
                  </a:moveTo>
                  <a:lnTo>
                    <a:pt x="30" y="84"/>
                  </a:lnTo>
                  <a:lnTo>
                    <a:pt x="39" y="86"/>
                  </a:lnTo>
                  <a:lnTo>
                    <a:pt x="45" y="86"/>
                  </a:lnTo>
                  <a:lnTo>
                    <a:pt x="55" y="86"/>
                  </a:lnTo>
                  <a:lnTo>
                    <a:pt x="62" y="84"/>
                  </a:lnTo>
                  <a:lnTo>
                    <a:pt x="68" y="80"/>
                  </a:lnTo>
                  <a:lnTo>
                    <a:pt x="76" y="72"/>
                  </a:lnTo>
                  <a:lnTo>
                    <a:pt x="81" y="67"/>
                  </a:lnTo>
                  <a:lnTo>
                    <a:pt x="85" y="57"/>
                  </a:lnTo>
                  <a:lnTo>
                    <a:pt x="87" y="50"/>
                  </a:lnTo>
                  <a:lnTo>
                    <a:pt x="87" y="40"/>
                  </a:lnTo>
                  <a:lnTo>
                    <a:pt x="85" y="33"/>
                  </a:lnTo>
                  <a:lnTo>
                    <a:pt x="81" y="25"/>
                  </a:lnTo>
                  <a:lnTo>
                    <a:pt x="77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2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4" y="6"/>
                  </a:lnTo>
                  <a:lnTo>
                    <a:pt x="17" y="10"/>
                  </a:lnTo>
                  <a:lnTo>
                    <a:pt x="11" y="15"/>
                  </a:lnTo>
                  <a:lnTo>
                    <a:pt x="7" y="23"/>
                  </a:lnTo>
                  <a:lnTo>
                    <a:pt x="3" y="31"/>
                  </a:lnTo>
                  <a:lnTo>
                    <a:pt x="1" y="38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82"/>
                  </a:lnTo>
                  <a:lnTo>
                    <a:pt x="22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55432AC6-7089-894A-B348-8448C56FA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" y="2852"/>
              <a:ext cx="42" cy="41"/>
            </a:xfrm>
            <a:custGeom>
              <a:avLst/>
              <a:gdLst>
                <a:gd name="T0" fmla="*/ 20 w 83"/>
                <a:gd name="T1" fmla="*/ 78 h 84"/>
                <a:gd name="T2" fmla="*/ 28 w 83"/>
                <a:gd name="T3" fmla="*/ 82 h 84"/>
                <a:gd name="T4" fmla="*/ 36 w 83"/>
                <a:gd name="T5" fmla="*/ 84 h 84"/>
                <a:gd name="T6" fmla="*/ 43 w 83"/>
                <a:gd name="T7" fmla="*/ 84 h 84"/>
                <a:gd name="T8" fmla="*/ 53 w 83"/>
                <a:gd name="T9" fmla="*/ 84 h 84"/>
                <a:gd name="T10" fmla="*/ 58 w 83"/>
                <a:gd name="T11" fmla="*/ 80 h 84"/>
                <a:gd name="T12" fmla="*/ 66 w 83"/>
                <a:gd name="T13" fmla="*/ 76 h 84"/>
                <a:gd name="T14" fmla="*/ 74 w 83"/>
                <a:gd name="T15" fmla="*/ 71 h 84"/>
                <a:gd name="T16" fmla="*/ 79 w 83"/>
                <a:gd name="T17" fmla="*/ 63 h 84"/>
                <a:gd name="T18" fmla="*/ 81 w 83"/>
                <a:gd name="T19" fmla="*/ 55 h 84"/>
                <a:gd name="T20" fmla="*/ 83 w 83"/>
                <a:gd name="T21" fmla="*/ 48 h 84"/>
                <a:gd name="T22" fmla="*/ 83 w 83"/>
                <a:gd name="T23" fmla="*/ 38 h 84"/>
                <a:gd name="T24" fmla="*/ 83 w 83"/>
                <a:gd name="T25" fmla="*/ 31 h 84"/>
                <a:gd name="T26" fmla="*/ 81 w 83"/>
                <a:gd name="T27" fmla="*/ 23 h 84"/>
                <a:gd name="T28" fmla="*/ 76 w 83"/>
                <a:gd name="T29" fmla="*/ 17 h 84"/>
                <a:gd name="T30" fmla="*/ 70 w 83"/>
                <a:gd name="T31" fmla="*/ 12 h 84"/>
                <a:gd name="T32" fmla="*/ 64 w 83"/>
                <a:gd name="T33" fmla="*/ 8 h 84"/>
                <a:gd name="T34" fmla="*/ 55 w 83"/>
                <a:gd name="T35" fmla="*/ 2 h 84"/>
                <a:gd name="T36" fmla="*/ 47 w 83"/>
                <a:gd name="T37" fmla="*/ 0 h 84"/>
                <a:gd name="T38" fmla="*/ 38 w 83"/>
                <a:gd name="T39" fmla="*/ 0 h 84"/>
                <a:gd name="T40" fmla="*/ 30 w 83"/>
                <a:gd name="T41" fmla="*/ 2 h 84"/>
                <a:gd name="T42" fmla="*/ 22 w 83"/>
                <a:gd name="T43" fmla="*/ 4 h 84"/>
                <a:gd name="T44" fmla="*/ 15 w 83"/>
                <a:gd name="T45" fmla="*/ 8 h 84"/>
                <a:gd name="T46" fmla="*/ 9 w 83"/>
                <a:gd name="T47" fmla="*/ 16 h 84"/>
                <a:gd name="T48" fmla="*/ 3 w 83"/>
                <a:gd name="T49" fmla="*/ 23 h 84"/>
                <a:gd name="T50" fmla="*/ 1 w 83"/>
                <a:gd name="T51" fmla="*/ 31 h 84"/>
                <a:gd name="T52" fmla="*/ 0 w 83"/>
                <a:gd name="T53" fmla="*/ 36 h 84"/>
                <a:gd name="T54" fmla="*/ 0 w 83"/>
                <a:gd name="T55" fmla="*/ 46 h 84"/>
                <a:gd name="T56" fmla="*/ 1 w 83"/>
                <a:gd name="T57" fmla="*/ 54 h 84"/>
                <a:gd name="T58" fmla="*/ 3 w 83"/>
                <a:gd name="T59" fmla="*/ 61 h 84"/>
                <a:gd name="T60" fmla="*/ 7 w 83"/>
                <a:gd name="T61" fmla="*/ 67 h 84"/>
                <a:gd name="T62" fmla="*/ 13 w 83"/>
                <a:gd name="T63" fmla="*/ 73 h 84"/>
                <a:gd name="T64" fmla="*/ 20 w 83"/>
                <a:gd name="T65" fmla="*/ 78 h 84"/>
                <a:gd name="T66" fmla="*/ 20 w 83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4">
                  <a:moveTo>
                    <a:pt x="20" y="78"/>
                  </a:moveTo>
                  <a:lnTo>
                    <a:pt x="28" y="82"/>
                  </a:lnTo>
                  <a:lnTo>
                    <a:pt x="36" y="84"/>
                  </a:lnTo>
                  <a:lnTo>
                    <a:pt x="43" y="84"/>
                  </a:lnTo>
                  <a:lnTo>
                    <a:pt x="53" y="84"/>
                  </a:lnTo>
                  <a:lnTo>
                    <a:pt x="58" y="80"/>
                  </a:lnTo>
                  <a:lnTo>
                    <a:pt x="66" y="76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1" y="55"/>
                  </a:lnTo>
                  <a:lnTo>
                    <a:pt x="83" y="48"/>
                  </a:lnTo>
                  <a:lnTo>
                    <a:pt x="83" y="38"/>
                  </a:lnTo>
                  <a:lnTo>
                    <a:pt x="83" y="31"/>
                  </a:lnTo>
                  <a:lnTo>
                    <a:pt x="81" y="23"/>
                  </a:lnTo>
                  <a:lnTo>
                    <a:pt x="76" y="17"/>
                  </a:lnTo>
                  <a:lnTo>
                    <a:pt x="70" y="12"/>
                  </a:lnTo>
                  <a:lnTo>
                    <a:pt x="64" y="8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5" y="8"/>
                  </a:lnTo>
                  <a:lnTo>
                    <a:pt x="9" y="16"/>
                  </a:lnTo>
                  <a:lnTo>
                    <a:pt x="3" y="23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1" y="54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0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E181AB9C-2A3F-494A-8B82-F151DD25E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2973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40 w 87"/>
                <a:gd name="T5" fmla="*/ 85 h 85"/>
                <a:gd name="T6" fmla="*/ 46 w 87"/>
                <a:gd name="T7" fmla="*/ 85 h 85"/>
                <a:gd name="T8" fmla="*/ 55 w 87"/>
                <a:gd name="T9" fmla="*/ 85 h 85"/>
                <a:gd name="T10" fmla="*/ 63 w 87"/>
                <a:gd name="T11" fmla="*/ 81 h 85"/>
                <a:gd name="T12" fmla="*/ 68 w 87"/>
                <a:gd name="T13" fmla="*/ 78 h 85"/>
                <a:gd name="T14" fmla="*/ 76 w 87"/>
                <a:gd name="T15" fmla="*/ 72 h 85"/>
                <a:gd name="T16" fmla="*/ 82 w 87"/>
                <a:gd name="T17" fmla="*/ 66 h 85"/>
                <a:gd name="T18" fmla="*/ 84 w 87"/>
                <a:gd name="T19" fmla="*/ 57 h 85"/>
                <a:gd name="T20" fmla="*/ 87 w 87"/>
                <a:gd name="T21" fmla="*/ 49 h 85"/>
                <a:gd name="T22" fmla="*/ 85 w 87"/>
                <a:gd name="T23" fmla="*/ 40 h 85"/>
                <a:gd name="T24" fmla="*/ 85 w 87"/>
                <a:gd name="T25" fmla="*/ 32 h 85"/>
                <a:gd name="T26" fmla="*/ 82 w 87"/>
                <a:gd name="T27" fmla="*/ 24 h 85"/>
                <a:gd name="T28" fmla="*/ 78 w 87"/>
                <a:gd name="T29" fmla="*/ 19 h 85"/>
                <a:gd name="T30" fmla="*/ 72 w 87"/>
                <a:gd name="T31" fmla="*/ 11 h 85"/>
                <a:gd name="T32" fmla="*/ 66 w 87"/>
                <a:gd name="T33" fmla="*/ 7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5 h 85"/>
                <a:gd name="T48" fmla="*/ 8 w 87"/>
                <a:gd name="T49" fmla="*/ 23 h 85"/>
                <a:gd name="T50" fmla="*/ 4 w 87"/>
                <a:gd name="T51" fmla="*/ 30 h 85"/>
                <a:gd name="T52" fmla="*/ 2 w 87"/>
                <a:gd name="T53" fmla="*/ 38 h 85"/>
                <a:gd name="T54" fmla="*/ 0 w 87"/>
                <a:gd name="T55" fmla="*/ 45 h 85"/>
                <a:gd name="T56" fmla="*/ 4 w 87"/>
                <a:gd name="T57" fmla="*/ 55 h 85"/>
                <a:gd name="T58" fmla="*/ 6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40" y="85"/>
                  </a:lnTo>
                  <a:lnTo>
                    <a:pt x="46" y="85"/>
                  </a:lnTo>
                  <a:lnTo>
                    <a:pt x="55" y="85"/>
                  </a:lnTo>
                  <a:lnTo>
                    <a:pt x="63" y="81"/>
                  </a:lnTo>
                  <a:lnTo>
                    <a:pt x="68" y="78"/>
                  </a:lnTo>
                  <a:lnTo>
                    <a:pt x="76" y="72"/>
                  </a:lnTo>
                  <a:lnTo>
                    <a:pt x="82" y="66"/>
                  </a:lnTo>
                  <a:lnTo>
                    <a:pt x="84" y="57"/>
                  </a:lnTo>
                  <a:lnTo>
                    <a:pt x="87" y="49"/>
                  </a:lnTo>
                  <a:lnTo>
                    <a:pt x="85" y="40"/>
                  </a:lnTo>
                  <a:lnTo>
                    <a:pt x="85" y="32"/>
                  </a:lnTo>
                  <a:lnTo>
                    <a:pt x="82" y="24"/>
                  </a:lnTo>
                  <a:lnTo>
                    <a:pt x="78" y="19"/>
                  </a:lnTo>
                  <a:lnTo>
                    <a:pt x="72" y="11"/>
                  </a:lnTo>
                  <a:lnTo>
                    <a:pt x="66" y="7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5"/>
                  </a:lnTo>
                  <a:lnTo>
                    <a:pt x="8" y="23"/>
                  </a:lnTo>
                  <a:lnTo>
                    <a:pt x="4" y="30"/>
                  </a:lnTo>
                  <a:lnTo>
                    <a:pt x="2" y="38"/>
                  </a:lnTo>
                  <a:lnTo>
                    <a:pt x="0" y="45"/>
                  </a:lnTo>
                  <a:lnTo>
                    <a:pt x="4" y="55"/>
                  </a:lnTo>
                  <a:lnTo>
                    <a:pt x="6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18B444F3-0433-4340-A324-F50671C4E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09"/>
              <a:ext cx="42" cy="42"/>
            </a:xfrm>
            <a:custGeom>
              <a:avLst/>
              <a:gdLst>
                <a:gd name="T0" fmla="*/ 21 w 83"/>
                <a:gd name="T1" fmla="*/ 78 h 83"/>
                <a:gd name="T2" fmla="*/ 28 w 83"/>
                <a:gd name="T3" fmla="*/ 81 h 83"/>
                <a:gd name="T4" fmla="*/ 36 w 83"/>
                <a:gd name="T5" fmla="*/ 83 h 83"/>
                <a:gd name="T6" fmla="*/ 43 w 83"/>
                <a:gd name="T7" fmla="*/ 83 h 83"/>
                <a:gd name="T8" fmla="*/ 53 w 83"/>
                <a:gd name="T9" fmla="*/ 83 h 83"/>
                <a:gd name="T10" fmla="*/ 59 w 83"/>
                <a:gd name="T11" fmla="*/ 80 h 83"/>
                <a:gd name="T12" fmla="*/ 66 w 83"/>
                <a:gd name="T13" fmla="*/ 76 h 83"/>
                <a:gd name="T14" fmla="*/ 74 w 83"/>
                <a:gd name="T15" fmla="*/ 70 h 83"/>
                <a:gd name="T16" fmla="*/ 80 w 83"/>
                <a:gd name="T17" fmla="*/ 62 h 83"/>
                <a:gd name="T18" fmla="*/ 81 w 83"/>
                <a:gd name="T19" fmla="*/ 55 h 83"/>
                <a:gd name="T20" fmla="*/ 83 w 83"/>
                <a:gd name="T21" fmla="*/ 47 h 83"/>
                <a:gd name="T22" fmla="*/ 83 w 83"/>
                <a:gd name="T23" fmla="*/ 38 h 83"/>
                <a:gd name="T24" fmla="*/ 83 w 83"/>
                <a:gd name="T25" fmla="*/ 30 h 83"/>
                <a:gd name="T26" fmla="*/ 80 w 83"/>
                <a:gd name="T27" fmla="*/ 22 h 83"/>
                <a:gd name="T28" fmla="*/ 76 w 83"/>
                <a:gd name="T29" fmla="*/ 17 h 83"/>
                <a:gd name="T30" fmla="*/ 70 w 83"/>
                <a:gd name="T31" fmla="*/ 11 h 83"/>
                <a:gd name="T32" fmla="*/ 64 w 83"/>
                <a:gd name="T33" fmla="*/ 5 h 83"/>
                <a:gd name="T34" fmla="*/ 55 w 83"/>
                <a:gd name="T35" fmla="*/ 2 h 83"/>
                <a:gd name="T36" fmla="*/ 47 w 83"/>
                <a:gd name="T37" fmla="*/ 0 h 83"/>
                <a:gd name="T38" fmla="*/ 40 w 83"/>
                <a:gd name="T39" fmla="*/ 0 h 83"/>
                <a:gd name="T40" fmla="*/ 32 w 83"/>
                <a:gd name="T41" fmla="*/ 2 h 83"/>
                <a:gd name="T42" fmla="*/ 23 w 83"/>
                <a:gd name="T43" fmla="*/ 3 h 83"/>
                <a:gd name="T44" fmla="*/ 15 w 83"/>
                <a:gd name="T45" fmla="*/ 7 h 83"/>
                <a:gd name="T46" fmla="*/ 9 w 83"/>
                <a:gd name="T47" fmla="*/ 15 h 83"/>
                <a:gd name="T48" fmla="*/ 5 w 83"/>
                <a:gd name="T49" fmla="*/ 22 h 83"/>
                <a:gd name="T50" fmla="*/ 2 w 83"/>
                <a:gd name="T51" fmla="*/ 28 h 83"/>
                <a:gd name="T52" fmla="*/ 0 w 83"/>
                <a:gd name="T53" fmla="*/ 36 h 83"/>
                <a:gd name="T54" fmla="*/ 0 w 83"/>
                <a:gd name="T55" fmla="*/ 43 h 83"/>
                <a:gd name="T56" fmla="*/ 2 w 83"/>
                <a:gd name="T57" fmla="*/ 53 h 83"/>
                <a:gd name="T58" fmla="*/ 4 w 83"/>
                <a:gd name="T59" fmla="*/ 59 h 83"/>
                <a:gd name="T60" fmla="*/ 7 w 83"/>
                <a:gd name="T61" fmla="*/ 66 h 83"/>
                <a:gd name="T62" fmla="*/ 13 w 83"/>
                <a:gd name="T63" fmla="*/ 72 h 83"/>
                <a:gd name="T64" fmla="*/ 21 w 83"/>
                <a:gd name="T65" fmla="*/ 78 h 83"/>
                <a:gd name="T66" fmla="*/ 21 w 83"/>
                <a:gd name="T6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3">
                  <a:moveTo>
                    <a:pt x="21" y="78"/>
                  </a:moveTo>
                  <a:lnTo>
                    <a:pt x="28" y="81"/>
                  </a:lnTo>
                  <a:lnTo>
                    <a:pt x="36" y="83"/>
                  </a:lnTo>
                  <a:lnTo>
                    <a:pt x="43" y="83"/>
                  </a:lnTo>
                  <a:lnTo>
                    <a:pt x="53" y="83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2"/>
                  </a:lnTo>
                  <a:lnTo>
                    <a:pt x="81" y="55"/>
                  </a:lnTo>
                  <a:lnTo>
                    <a:pt x="83" y="47"/>
                  </a:lnTo>
                  <a:lnTo>
                    <a:pt x="83" y="38"/>
                  </a:lnTo>
                  <a:lnTo>
                    <a:pt x="83" y="30"/>
                  </a:lnTo>
                  <a:lnTo>
                    <a:pt x="80" y="22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3"/>
                  </a:lnTo>
                  <a:lnTo>
                    <a:pt x="15" y="7"/>
                  </a:lnTo>
                  <a:lnTo>
                    <a:pt x="9" y="15"/>
                  </a:lnTo>
                  <a:lnTo>
                    <a:pt x="5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3"/>
                  </a:lnTo>
                  <a:lnTo>
                    <a:pt x="4" y="59"/>
                  </a:lnTo>
                  <a:lnTo>
                    <a:pt x="7" y="66"/>
                  </a:lnTo>
                  <a:lnTo>
                    <a:pt x="13" y="72"/>
                  </a:lnTo>
                  <a:lnTo>
                    <a:pt x="21" y="78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91506BF1-65A8-464F-A82A-11BBD15C7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2893"/>
              <a:ext cx="43" cy="42"/>
            </a:xfrm>
            <a:custGeom>
              <a:avLst/>
              <a:gdLst>
                <a:gd name="T0" fmla="*/ 23 w 86"/>
                <a:gd name="T1" fmla="*/ 80 h 84"/>
                <a:gd name="T2" fmla="*/ 31 w 86"/>
                <a:gd name="T3" fmla="*/ 82 h 84"/>
                <a:gd name="T4" fmla="*/ 38 w 86"/>
                <a:gd name="T5" fmla="*/ 84 h 84"/>
                <a:gd name="T6" fmla="*/ 46 w 86"/>
                <a:gd name="T7" fmla="*/ 84 h 84"/>
                <a:gd name="T8" fmla="*/ 56 w 86"/>
                <a:gd name="T9" fmla="*/ 84 h 84"/>
                <a:gd name="T10" fmla="*/ 63 w 86"/>
                <a:gd name="T11" fmla="*/ 82 h 84"/>
                <a:gd name="T12" fmla="*/ 71 w 86"/>
                <a:gd name="T13" fmla="*/ 78 h 84"/>
                <a:gd name="T14" fmla="*/ 76 w 86"/>
                <a:gd name="T15" fmla="*/ 70 h 84"/>
                <a:gd name="T16" fmla="*/ 82 w 86"/>
                <a:gd name="T17" fmla="*/ 65 h 84"/>
                <a:gd name="T18" fmla="*/ 84 w 86"/>
                <a:gd name="T19" fmla="*/ 55 h 84"/>
                <a:gd name="T20" fmla="*/ 86 w 86"/>
                <a:gd name="T21" fmla="*/ 48 h 84"/>
                <a:gd name="T22" fmla="*/ 86 w 86"/>
                <a:gd name="T23" fmla="*/ 40 h 84"/>
                <a:gd name="T24" fmla="*/ 86 w 86"/>
                <a:gd name="T25" fmla="*/ 32 h 84"/>
                <a:gd name="T26" fmla="*/ 82 w 86"/>
                <a:gd name="T27" fmla="*/ 25 h 84"/>
                <a:gd name="T28" fmla="*/ 78 w 86"/>
                <a:gd name="T29" fmla="*/ 17 h 84"/>
                <a:gd name="T30" fmla="*/ 73 w 86"/>
                <a:gd name="T31" fmla="*/ 11 h 84"/>
                <a:gd name="T32" fmla="*/ 67 w 86"/>
                <a:gd name="T33" fmla="*/ 8 h 84"/>
                <a:gd name="T34" fmla="*/ 57 w 86"/>
                <a:gd name="T35" fmla="*/ 2 h 84"/>
                <a:gd name="T36" fmla="*/ 50 w 86"/>
                <a:gd name="T37" fmla="*/ 0 h 84"/>
                <a:gd name="T38" fmla="*/ 40 w 86"/>
                <a:gd name="T39" fmla="*/ 0 h 84"/>
                <a:gd name="T40" fmla="*/ 33 w 86"/>
                <a:gd name="T41" fmla="*/ 2 h 84"/>
                <a:gd name="T42" fmla="*/ 25 w 86"/>
                <a:gd name="T43" fmla="*/ 4 h 84"/>
                <a:gd name="T44" fmla="*/ 19 w 86"/>
                <a:gd name="T45" fmla="*/ 9 h 84"/>
                <a:gd name="T46" fmla="*/ 12 w 86"/>
                <a:gd name="T47" fmla="*/ 15 h 84"/>
                <a:gd name="T48" fmla="*/ 8 w 86"/>
                <a:gd name="T49" fmla="*/ 23 h 84"/>
                <a:gd name="T50" fmla="*/ 2 w 86"/>
                <a:gd name="T51" fmla="*/ 30 h 84"/>
                <a:gd name="T52" fmla="*/ 2 w 86"/>
                <a:gd name="T53" fmla="*/ 38 h 84"/>
                <a:gd name="T54" fmla="*/ 0 w 86"/>
                <a:gd name="T55" fmla="*/ 46 h 84"/>
                <a:gd name="T56" fmla="*/ 2 w 86"/>
                <a:gd name="T57" fmla="*/ 55 h 84"/>
                <a:gd name="T58" fmla="*/ 4 w 86"/>
                <a:gd name="T59" fmla="*/ 61 h 84"/>
                <a:gd name="T60" fmla="*/ 10 w 86"/>
                <a:gd name="T61" fmla="*/ 68 h 84"/>
                <a:gd name="T62" fmla="*/ 16 w 86"/>
                <a:gd name="T63" fmla="*/ 74 h 84"/>
                <a:gd name="T64" fmla="*/ 23 w 86"/>
                <a:gd name="T65" fmla="*/ 80 h 84"/>
                <a:gd name="T66" fmla="*/ 23 w 86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4">
                  <a:moveTo>
                    <a:pt x="23" y="80"/>
                  </a:moveTo>
                  <a:lnTo>
                    <a:pt x="31" y="82"/>
                  </a:lnTo>
                  <a:lnTo>
                    <a:pt x="38" y="84"/>
                  </a:lnTo>
                  <a:lnTo>
                    <a:pt x="46" y="84"/>
                  </a:lnTo>
                  <a:lnTo>
                    <a:pt x="56" y="84"/>
                  </a:lnTo>
                  <a:lnTo>
                    <a:pt x="63" y="82"/>
                  </a:lnTo>
                  <a:lnTo>
                    <a:pt x="71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4" y="55"/>
                  </a:lnTo>
                  <a:lnTo>
                    <a:pt x="86" y="48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5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8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5" y="4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8" y="23"/>
                  </a:lnTo>
                  <a:lnTo>
                    <a:pt x="2" y="30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10" y="68"/>
                  </a:lnTo>
                  <a:lnTo>
                    <a:pt x="16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C40B8866-5236-BB4C-B0DD-C93B005A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" y="3016"/>
              <a:ext cx="43" cy="43"/>
            </a:xfrm>
            <a:custGeom>
              <a:avLst/>
              <a:gdLst>
                <a:gd name="T0" fmla="*/ 23 w 85"/>
                <a:gd name="T1" fmla="*/ 82 h 86"/>
                <a:gd name="T2" fmla="*/ 30 w 85"/>
                <a:gd name="T3" fmla="*/ 84 h 86"/>
                <a:gd name="T4" fmla="*/ 38 w 85"/>
                <a:gd name="T5" fmla="*/ 86 h 86"/>
                <a:gd name="T6" fmla="*/ 47 w 85"/>
                <a:gd name="T7" fmla="*/ 86 h 86"/>
                <a:gd name="T8" fmla="*/ 55 w 85"/>
                <a:gd name="T9" fmla="*/ 84 h 86"/>
                <a:gd name="T10" fmla="*/ 62 w 85"/>
                <a:gd name="T11" fmla="*/ 80 h 86"/>
                <a:gd name="T12" fmla="*/ 70 w 85"/>
                <a:gd name="T13" fmla="*/ 76 h 86"/>
                <a:gd name="T14" fmla="*/ 76 w 85"/>
                <a:gd name="T15" fmla="*/ 71 h 86"/>
                <a:gd name="T16" fmla="*/ 83 w 85"/>
                <a:gd name="T17" fmla="*/ 65 h 86"/>
                <a:gd name="T18" fmla="*/ 83 w 85"/>
                <a:gd name="T19" fmla="*/ 55 h 86"/>
                <a:gd name="T20" fmla="*/ 85 w 85"/>
                <a:gd name="T21" fmla="*/ 48 h 86"/>
                <a:gd name="T22" fmla="*/ 85 w 85"/>
                <a:gd name="T23" fmla="*/ 38 h 86"/>
                <a:gd name="T24" fmla="*/ 83 w 85"/>
                <a:gd name="T25" fmla="*/ 31 h 86"/>
                <a:gd name="T26" fmla="*/ 81 w 85"/>
                <a:gd name="T27" fmla="*/ 25 h 86"/>
                <a:gd name="T28" fmla="*/ 76 w 85"/>
                <a:gd name="T29" fmla="*/ 17 h 86"/>
                <a:gd name="T30" fmla="*/ 70 w 85"/>
                <a:gd name="T31" fmla="*/ 10 h 86"/>
                <a:gd name="T32" fmla="*/ 64 w 85"/>
                <a:gd name="T33" fmla="*/ 6 h 86"/>
                <a:gd name="T34" fmla="*/ 55 w 85"/>
                <a:gd name="T35" fmla="*/ 2 h 86"/>
                <a:gd name="T36" fmla="*/ 47 w 85"/>
                <a:gd name="T37" fmla="*/ 0 h 86"/>
                <a:gd name="T38" fmla="*/ 42 w 85"/>
                <a:gd name="T39" fmla="*/ 0 h 86"/>
                <a:gd name="T40" fmla="*/ 34 w 85"/>
                <a:gd name="T41" fmla="*/ 2 h 86"/>
                <a:gd name="T42" fmla="*/ 24 w 85"/>
                <a:gd name="T43" fmla="*/ 4 h 86"/>
                <a:gd name="T44" fmla="*/ 19 w 85"/>
                <a:gd name="T45" fmla="*/ 10 h 86"/>
                <a:gd name="T46" fmla="*/ 11 w 85"/>
                <a:gd name="T47" fmla="*/ 14 h 86"/>
                <a:gd name="T48" fmla="*/ 7 w 85"/>
                <a:gd name="T49" fmla="*/ 21 h 86"/>
                <a:gd name="T50" fmla="*/ 4 w 85"/>
                <a:gd name="T51" fmla="*/ 29 h 86"/>
                <a:gd name="T52" fmla="*/ 2 w 85"/>
                <a:gd name="T53" fmla="*/ 38 h 86"/>
                <a:gd name="T54" fmla="*/ 0 w 85"/>
                <a:gd name="T55" fmla="*/ 46 h 86"/>
                <a:gd name="T56" fmla="*/ 2 w 85"/>
                <a:gd name="T57" fmla="*/ 55 h 86"/>
                <a:gd name="T58" fmla="*/ 4 w 85"/>
                <a:gd name="T59" fmla="*/ 61 h 86"/>
                <a:gd name="T60" fmla="*/ 9 w 85"/>
                <a:gd name="T61" fmla="*/ 69 h 86"/>
                <a:gd name="T62" fmla="*/ 15 w 85"/>
                <a:gd name="T63" fmla="*/ 76 h 86"/>
                <a:gd name="T64" fmla="*/ 23 w 85"/>
                <a:gd name="T65" fmla="*/ 82 h 86"/>
                <a:gd name="T66" fmla="*/ 23 w 85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6">
                  <a:moveTo>
                    <a:pt x="23" y="82"/>
                  </a:moveTo>
                  <a:lnTo>
                    <a:pt x="30" y="84"/>
                  </a:lnTo>
                  <a:lnTo>
                    <a:pt x="38" y="86"/>
                  </a:lnTo>
                  <a:lnTo>
                    <a:pt x="47" y="86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3" y="65"/>
                  </a:lnTo>
                  <a:lnTo>
                    <a:pt x="83" y="55"/>
                  </a:lnTo>
                  <a:lnTo>
                    <a:pt x="85" y="48"/>
                  </a:lnTo>
                  <a:lnTo>
                    <a:pt x="85" y="38"/>
                  </a:lnTo>
                  <a:lnTo>
                    <a:pt x="83" y="31"/>
                  </a:lnTo>
                  <a:lnTo>
                    <a:pt x="81" y="25"/>
                  </a:lnTo>
                  <a:lnTo>
                    <a:pt x="76" y="17"/>
                  </a:lnTo>
                  <a:lnTo>
                    <a:pt x="70" y="10"/>
                  </a:lnTo>
                  <a:lnTo>
                    <a:pt x="64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4"/>
                  </a:lnTo>
                  <a:lnTo>
                    <a:pt x="7" y="21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3" y="82"/>
                  </a:lnTo>
                  <a:lnTo>
                    <a:pt x="23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9E40AE87-93D1-F34D-B286-3BF80425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3151"/>
              <a:ext cx="44" cy="42"/>
            </a:xfrm>
            <a:custGeom>
              <a:avLst/>
              <a:gdLst>
                <a:gd name="T0" fmla="*/ 22 w 87"/>
                <a:gd name="T1" fmla="*/ 80 h 84"/>
                <a:gd name="T2" fmla="*/ 30 w 87"/>
                <a:gd name="T3" fmla="*/ 82 h 84"/>
                <a:gd name="T4" fmla="*/ 38 w 87"/>
                <a:gd name="T5" fmla="*/ 84 h 84"/>
                <a:gd name="T6" fmla="*/ 45 w 87"/>
                <a:gd name="T7" fmla="*/ 84 h 84"/>
                <a:gd name="T8" fmla="*/ 55 w 87"/>
                <a:gd name="T9" fmla="*/ 84 h 84"/>
                <a:gd name="T10" fmla="*/ 62 w 87"/>
                <a:gd name="T11" fmla="*/ 80 h 84"/>
                <a:gd name="T12" fmla="*/ 70 w 87"/>
                <a:gd name="T13" fmla="*/ 76 h 84"/>
                <a:gd name="T14" fmla="*/ 76 w 87"/>
                <a:gd name="T15" fmla="*/ 71 h 84"/>
                <a:gd name="T16" fmla="*/ 81 w 87"/>
                <a:gd name="T17" fmla="*/ 65 h 84"/>
                <a:gd name="T18" fmla="*/ 85 w 87"/>
                <a:gd name="T19" fmla="*/ 55 h 84"/>
                <a:gd name="T20" fmla="*/ 87 w 87"/>
                <a:gd name="T21" fmla="*/ 48 h 84"/>
                <a:gd name="T22" fmla="*/ 85 w 87"/>
                <a:gd name="T23" fmla="*/ 40 h 84"/>
                <a:gd name="T24" fmla="*/ 85 w 87"/>
                <a:gd name="T25" fmla="*/ 33 h 84"/>
                <a:gd name="T26" fmla="*/ 81 w 87"/>
                <a:gd name="T27" fmla="*/ 23 h 84"/>
                <a:gd name="T28" fmla="*/ 78 w 87"/>
                <a:gd name="T29" fmla="*/ 17 h 84"/>
                <a:gd name="T30" fmla="*/ 72 w 87"/>
                <a:gd name="T31" fmla="*/ 12 h 84"/>
                <a:gd name="T32" fmla="*/ 66 w 87"/>
                <a:gd name="T33" fmla="*/ 8 h 84"/>
                <a:gd name="T34" fmla="*/ 57 w 87"/>
                <a:gd name="T35" fmla="*/ 2 h 84"/>
                <a:gd name="T36" fmla="*/ 49 w 87"/>
                <a:gd name="T37" fmla="*/ 0 h 84"/>
                <a:gd name="T38" fmla="*/ 40 w 87"/>
                <a:gd name="T39" fmla="*/ 0 h 84"/>
                <a:gd name="T40" fmla="*/ 32 w 87"/>
                <a:gd name="T41" fmla="*/ 2 h 84"/>
                <a:gd name="T42" fmla="*/ 24 w 87"/>
                <a:gd name="T43" fmla="*/ 4 h 84"/>
                <a:gd name="T44" fmla="*/ 19 w 87"/>
                <a:gd name="T45" fmla="*/ 10 h 84"/>
                <a:gd name="T46" fmla="*/ 11 w 87"/>
                <a:gd name="T47" fmla="*/ 16 h 84"/>
                <a:gd name="T48" fmla="*/ 7 w 87"/>
                <a:gd name="T49" fmla="*/ 23 h 84"/>
                <a:gd name="T50" fmla="*/ 2 w 87"/>
                <a:gd name="T51" fmla="*/ 31 h 84"/>
                <a:gd name="T52" fmla="*/ 2 w 87"/>
                <a:gd name="T53" fmla="*/ 38 h 84"/>
                <a:gd name="T54" fmla="*/ 0 w 87"/>
                <a:gd name="T55" fmla="*/ 46 h 84"/>
                <a:gd name="T56" fmla="*/ 2 w 87"/>
                <a:gd name="T57" fmla="*/ 54 h 84"/>
                <a:gd name="T58" fmla="*/ 5 w 87"/>
                <a:gd name="T59" fmla="*/ 61 h 84"/>
                <a:gd name="T60" fmla="*/ 9 w 87"/>
                <a:gd name="T61" fmla="*/ 69 h 84"/>
                <a:gd name="T62" fmla="*/ 15 w 87"/>
                <a:gd name="T63" fmla="*/ 75 h 84"/>
                <a:gd name="T64" fmla="*/ 22 w 87"/>
                <a:gd name="T65" fmla="*/ 80 h 84"/>
                <a:gd name="T66" fmla="*/ 22 w 87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4">
                  <a:moveTo>
                    <a:pt x="22" y="80"/>
                  </a:moveTo>
                  <a:lnTo>
                    <a:pt x="30" y="82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1" y="65"/>
                  </a:lnTo>
                  <a:lnTo>
                    <a:pt x="85" y="55"/>
                  </a:lnTo>
                  <a:lnTo>
                    <a:pt x="87" y="48"/>
                  </a:lnTo>
                  <a:lnTo>
                    <a:pt x="85" y="40"/>
                  </a:lnTo>
                  <a:lnTo>
                    <a:pt x="85" y="33"/>
                  </a:lnTo>
                  <a:lnTo>
                    <a:pt x="81" y="23"/>
                  </a:lnTo>
                  <a:lnTo>
                    <a:pt x="78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6"/>
                  </a:lnTo>
                  <a:lnTo>
                    <a:pt x="7" y="23"/>
                  </a:lnTo>
                  <a:lnTo>
                    <a:pt x="2" y="31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9" y="69"/>
                  </a:lnTo>
                  <a:lnTo>
                    <a:pt x="15" y="75"/>
                  </a:lnTo>
                  <a:lnTo>
                    <a:pt x="22" y="80"/>
                  </a:lnTo>
                  <a:lnTo>
                    <a:pt x="22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BB9BD263-8D87-944F-ACA1-4F01E8A6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" y="2927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38 w 87"/>
                <a:gd name="T5" fmla="*/ 85 h 85"/>
                <a:gd name="T6" fmla="*/ 45 w 87"/>
                <a:gd name="T7" fmla="*/ 83 h 85"/>
                <a:gd name="T8" fmla="*/ 55 w 87"/>
                <a:gd name="T9" fmla="*/ 83 h 85"/>
                <a:gd name="T10" fmla="*/ 62 w 87"/>
                <a:gd name="T11" fmla="*/ 79 h 85"/>
                <a:gd name="T12" fmla="*/ 70 w 87"/>
                <a:gd name="T13" fmla="*/ 78 h 85"/>
                <a:gd name="T14" fmla="*/ 76 w 87"/>
                <a:gd name="T15" fmla="*/ 72 h 85"/>
                <a:gd name="T16" fmla="*/ 81 w 87"/>
                <a:gd name="T17" fmla="*/ 66 h 85"/>
                <a:gd name="T18" fmla="*/ 83 w 87"/>
                <a:gd name="T19" fmla="*/ 57 h 85"/>
                <a:gd name="T20" fmla="*/ 87 w 87"/>
                <a:gd name="T21" fmla="*/ 49 h 85"/>
                <a:gd name="T22" fmla="*/ 85 w 87"/>
                <a:gd name="T23" fmla="*/ 39 h 85"/>
                <a:gd name="T24" fmla="*/ 85 w 87"/>
                <a:gd name="T25" fmla="*/ 32 h 85"/>
                <a:gd name="T26" fmla="*/ 81 w 87"/>
                <a:gd name="T27" fmla="*/ 24 h 85"/>
                <a:gd name="T28" fmla="*/ 76 w 87"/>
                <a:gd name="T29" fmla="*/ 17 h 85"/>
                <a:gd name="T30" fmla="*/ 70 w 87"/>
                <a:gd name="T31" fmla="*/ 11 h 85"/>
                <a:gd name="T32" fmla="*/ 64 w 87"/>
                <a:gd name="T33" fmla="*/ 5 h 85"/>
                <a:gd name="T34" fmla="*/ 57 w 87"/>
                <a:gd name="T35" fmla="*/ 1 h 85"/>
                <a:gd name="T36" fmla="*/ 47 w 87"/>
                <a:gd name="T37" fmla="*/ 0 h 85"/>
                <a:gd name="T38" fmla="*/ 40 w 87"/>
                <a:gd name="T39" fmla="*/ 0 h 85"/>
                <a:gd name="T40" fmla="*/ 32 w 87"/>
                <a:gd name="T41" fmla="*/ 1 h 85"/>
                <a:gd name="T42" fmla="*/ 24 w 87"/>
                <a:gd name="T43" fmla="*/ 3 h 85"/>
                <a:gd name="T44" fmla="*/ 17 w 87"/>
                <a:gd name="T45" fmla="*/ 7 h 85"/>
                <a:gd name="T46" fmla="*/ 11 w 87"/>
                <a:gd name="T47" fmla="*/ 13 h 85"/>
                <a:gd name="T48" fmla="*/ 5 w 87"/>
                <a:gd name="T49" fmla="*/ 22 h 85"/>
                <a:gd name="T50" fmla="*/ 2 w 87"/>
                <a:gd name="T51" fmla="*/ 30 h 85"/>
                <a:gd name="T52" fmla="*/ 0 w 87"/>
                <a:gd name="T53" fmla="*/ 38 h 85"/>
                <a:gd name="T54" fmla="*/ 0 w 87"/>
                <a:gd name="T55" fmla="*/ 45 h 85"/>
                <a:gd name="T56" fmla="*/ 2 w 87"/>
                <a:gd name="T57" fmla="*/ 55 h 85"/>
                <a:gd name="T58" fmla="*/ 5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38" y="85"/>
                  </a:lnTo>
                  <a:lnTo>
                    <a:pt x="45" y="83"/>
                  </a:lnTo>
                  <a:lnTo>
                    <a:pt x="55" y="83"/>
                  </a:lnTo>
                  <a:lnTo>
                    <a:pt x="62" y="79"/>
                  </a:lnTo>
                  <a:lnTo>
                    <a:pt x="70" y="78"/>
                  </a:lnTo>
                  <a:lnTo>
                    <a:pt x="76" y="72"/>
                  </a:lnTo>
                  <a:lnTo>
                    <a:pt x="81" y="66"/>
                  </a:lnTo>
                  <a:lnTo>
                    <a:pt x="83" y="57"/>
                  </a:lnTo>
                  <a:lnTo>
                    <a:pt x="87" y="49"/>
                  </a:lnTo>
                  <a:lnTo>
                    <a:pt x="85" y="39"/>
                  </a:lnTo>
                  <a:lnTo>
                    <a:pt x="85" y="32"/>
                  </a:lnTo>
                  <a:lnTo>
                    <a:pt x="81" y="24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5" y="22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DB03D58D-9244-8E42-B20C-5D39FBEC7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" y="3049"/>
              <a:ext cx="43" cy="43"/>
            </a:xfrm>
            <a:custGeom>
              <a:avLst/>
              <a:gdLst>
                <a:gd name="T0" fmla="*/ 23 w 87"/>
                <a:gd name="T1" fmla="*/ 80 h 85"/>
                <a:gd name="T2" fmla="*/ 30 w 87"/>
                <a:gd name="T3" fmla="*/ 84 h 85"/>
                <a:gd name="T4" fmla="*/ 38 w 87"/>
                <a:gd name="T5" fmla="*/ 85 h 85"/>
                <a:gd name="T6" fmla="*/ 46 w 87"/>
                <a:gd name="T7" fmla="*/ 85 h 85"/>
                <a:gd name="T8" fmla="*/ 55 w 87"/>
                <a:gd name="T9" fmla="*/ 84 h 85"/>
                <a:gd name="T10" fmla="*/ 63 w 87"/>
                <a:gd name="T11" fmla="*/ 82 h 85"/>
                <a:gd name="T12" fmla="*/ 68 w 87"/>
                <a:gd name="T13" fmla="*/ 78 h 85"/>
                <a:gd name="T14" fmla="*/ 76 w 87"/>
                <a:gd name="T15" fmla="*/ 70 h 85"/>
                <a:gd name="T16" fmla="*/ 82 w 87"/>
                <a:gd name="T17" fmla="*/ 65 h 85"/>
                <a:gd name="T18" fmla="*/ 86 w 87"/>
                <a:gd name="T19" fmla="*/ 55 h 85"/>
                <a:gd name="T20" fmla="*/ 87 w 87"/>
                <a:gd name="T21" fmla="*/ 47 h 85"/>
                <a:gd name="T22" fmla="*/ 86 w 87"/>
                <a:gd name="T23" fmla="*/ 40 h 85"/>
                <a:gd name="T24" fmla="*/ 86 w 87"/>
                <a:gd name="T25" fmla="*/ 32 h 85"/>
                <a:gd name="T26" fmla="*/ 82 w 87"/>
                <a:gd name="T27" fmla="*/ 23 h 85"/>
                <a:gd name="T28" fmla="*/ 78 w 87"/>
                <a:gd name="T29" fmla="*/ 17 h 85"/>
                <a:gd name="T30" fmla="*/ 72 w 87"/>
                <a:gd name="T31" fmla="*/ 9 h 85"/>
                <a:gd name="T32" fmla="*/ 67 w 87"/>
                <a:gd name="T33" fmla="*/ 6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3 h 85"/>
                <a:gd name="T48" fmla="*/ 8 w 87"/>
                <a:gd name="T49" fmla="*/ 21 h 85"/>
                <a:gd name="T50" fmla="*/ 2 w 87"/>
                <a:gd name="T51" fmla="*/ 28 h 85"/>
                <a:gd name="T52" fmla="*/ 2 w 87"/>
                <a:gd name="T53" fmla="*/ 36 h 85"/>
                <a:gd name="T54" fmla="*/ 0 w 87"/>
                <a:gd name="T55" fmla="*/ 44 h 85"/>
                <a:gd name="T56" fmla="*/ 2 w 87"/>
                <a:gd name="T57" fmla="*/ 53 h 85"/>
                <a:gd name="T58" fmla="*/ 6 w 87"/>
                <a:gd name="T59" fmla="*/ 59 h 85"/>
                <a:gd name="T60" fmla="*/ 10 w 87"/>
                <a:gd name="T61" fmla="*/ 66 h 85"/>
                <a:gd name="T62" fmla="*/ 15 w 87"/>
                <a:gd name="T63" fmla="*/ 74 h 85"/>
                <a:gd name="T64" fmla="*/ 23 w 87"/>
                <a:gd name="T65" fmla="*/ 80 h 85"/>
                <a:gd name="T66" fmla="*/ 23 w 87"/>
                <a:gd name="T67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0"/>
                  </a:moveTo>
                  <a:lnTo>
                    <a:pt x="30" y="84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5" y="84"/>
                  </a:lnTo>
                  <a:lnTo>
                    <a:pt x="63" y="82"/>
                  </a:lnTo>
                  <a:lnTo>
                    <a:pt x="68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6" y="55"/>
                  </a:lnTo>
                  <a:lnTo>
                    <a:pt x="87" y="47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3"/>
                  </a:lnTo>
                  <a:lnTo>
                    <a:pt x="78" y="17"/>
                  </a:lnTo>
                  <a:lnTo>
                    <a:pt x="72" y="9"/>
                  </a:lnTo>
                  <a:lnTo>
                    <a:pt x="67" y="6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8" y="21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6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8B85F04A-B67F-DD47-AD61-27121C177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3184"/>
              <a:ext cx="42" cy="43"/>
            </a:xfrm>
            <a:custGeom>
              <a:avLst/>
              <a:gdLst>
                <a:gd name="T0" fmla="*/ 21 w 83"/>
                <a:gd name="T1" fmla="*/ 82 h 85"/>
                <a:gd name="T2" fmla="*/ 28 w 83"/>
                <a:gd name="T3" fmla="*/ 84 h 85"/>
                <a:gd name="T4" fmla="*/ 36 w 83"/>
                <a:gd name="T5" fmla="*/ 85 h 85"/>
                <a:gd name="T6" fmla="*/ 44 w 83"/>
                <a:gd name="T7" fmla="*/ 84 h 85"/>
                <a:gd name="T8" fmla="*/ 53 w 83"/>
                <a:gd name="T9" fmla="*/ 84 h 85"/>
                <a:gd name="T10" fmla="*/ 59 w 83"/>
                <a:gd name="T11" fmla="*/ 80 h 85"/>
                <a:gd name="T12" fmla="*/ 66 w 83"/>
                <a:gd name="T13" fmla="*/ 76 h 85"/>
                <a:gd name="T14" fmla="*/ 74 w 83"/>
                <a:gd name="T15" fmla="*/ 70 h 85"/>
                <a:gd name="T16" fmla="*/ 80 w 83"/>
                <a:gd name="T17" fmla="*/ 65 h 85"/>
                <a:gd name="T18" fmla="*/ 82 w 83"/>
                <a:gd name="T19" fmla="*/ 57 h 85"/>
                <a:gd name="T20" fmla="*/ 83 w 83"/>
                <a:gd name="T21" fmla="*/ 47 h 85"/>
                <a:gd name="T22" fmla="*/ 83 w 83"/>
                <a:gd name="T23" fmla="*/ 40 h 85"/>
                <a:gd name="T24" fmla="*/ 83 w 83"/>
                <a:gd name="T25" fmla="*/ 32 h 85"/>
                <a:gd name="T26" fmla="*/ 82 w 83"/>
                <a:gd name="T27" fmla="*/ 25 h 85"/>
                <a:gd name="T28" fmla="*/ 76 w 83"/>
                <a:gd name="T29" fmla="*/ 17 h 85"/>
                <a:gd name="T30" fmla="*/ 70 w 83"/>
                <a:gd name="T31" fmla="*/ 11 h 85"/>
                <a:gd name="T32" fmla="*/ 63 w 83"/>
                <a:gd name="T33" fmla="*/ 6 h 85"/>
                <a:gd name="T34" fmla="*/ 55 w 83"/>
                <a:gd name="T35" fmla="*/ 2 h 85"/>
                <a:gd name="T36" fmla="*/ 47 w 83"/>
                <a:gd name="T37" fmla="*/ 0 h 85"/>
                <a:gd name="T38" fmla="*/ 40 w 83"/>
                <a:gd name="T39" fmla="*/ 0 h 85"/>
                <a:gd name="T40" fmla="*/ 32 w 83"/>
                <a:gd name="T41" fmla="*/ 2 h 85"/>
                <a:gd name="T42" fmla="*/ 23 w 83"/>
                <a:gd name="T43" fmla="*/ 4 h 85"/>
                <a:gd name="T44" fmla="*/ 15 w 83"/>
                <a:gd name="T45" fmla="*/ 8 h 85"/>
                <a:gd name="T46" fmla="*/ 9 w 83"/>
                <a:gd name="T47" fmla="*/ 13 h 85"/>
                <a:gd name="T48" fmla="*/ 4 w 83"/>
                <a:gd name="T49" fmla="*/ 23 h 85"/>
                <a:gd name="T50" fmla="*/ 2 w 83"/>
                <a:gd name="T51" fmla="*/ 28 h 85"/>
                <a:gd name="T52" fmla="*/ 0 w 83"/>
                <a:gd name="T53" fmla="*/ 38 h 85"/>
                <a:gd name="T54" fmla="*/ 0 w 83"/>
                <a:gd name="T55" fmla="*/ 46 h 85"/>
                <a:gd name="T56" fmla="*/ 2 w 83"/>
                <a:gd name="T57" fmla="*/ 55 h 85"/>
                <a:gd name="T58" fmla="*/ 4 w 83"/>
                <a:gd name="T59" fmla="*/ 61 h 85"/>
                <a:gd name="T60" fmla="*/ 7 w 83"/>
                <a:gd name="T61" fmla="*/ 68 h 85"/>
                <a:gd name="T62" fmla="*/ 13 w 83"/>
                <a:gd name="T63" fmla="*/ 76 h 85"/>
                <a:gd name="T64" fmla="*/ 21 w 83"/>
                <a:gd name="T65" fmla="*/ 82 h 85"/>
                <a:gd name="T66" fmla="*/ 21 w 83"/>
                <a:gd name="T67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5">
                  <a:moveTo>
                    <a:pt x="21" y="82"/>
                  </a:moveTo>
                  <a:lnTo>
                    <a:pt x="28" y="84"/>
                  </a:lnTo>
                  <a:lnTo>
                    <a:pt x="36" y="85"/>
                  </a:lnTo>
                  <a:lnTo>
                    <a:pt x="44" y="84"/>
                  </a:lnTo>
                  <a:lnTo>
                    <a:pt x="53" y="84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5"/>
                  </a:lnTo>
                  <a:lnTo>
                    <a:pt x="82" y="57"/>
                  </a:lnTo>
                  <a:lnTo>
                    <a:pt x="83" y="47"/>
                  </a:lnTo>
                  <a:lnTo>
                    <a:pt x="83" y="40"/>
                  </a:lnTo>
                  <a:lnTo>
                    <a:pt x="83" y="32"/>
                  </a:lnTo>
                  <a:lnTo>
                    <a:pt x="82" y="25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3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4"/>
                  </a:lnTo>
                  <a:lnTo>
                    <a:pt x="15" y="8"/>
                  </a:lnTo>
                  <a:lnTo>
                    <a:pt x="9" y="13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7" y="68"/>
                  </a:lnTo>
                  <a:lnTo>
                    <a:pt x="13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8ACF8E0F-ECBF-6E49-8FA7-E67C77C92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3184"/>
              <a:ext cx="381" cy="236"/>
            </a:xfrm>
            <a:custGeom>
              <a:avLst/>
              <a:gdLst>
                <a:gd name="T0" fmla="*/ 28 w 760"/>
                <a:gd name="T1" fmla="*/ 4 h 472"/>
                <a:gd name="T2" fmla="*/ 19 w 760"/>
                <a:gd name="T3" fmla="*/ 19 h 472"/>
                <a:gd name="T4" fmla="*/ 11 w 760"/>
                <a:gd name="T5" fmla="*/ 36 h 472"/>
                <a:gd name="T6" fmla="*/ 8 w 760"/>
                <a:gd name="T7" fmla="*/ 55 h 472"/>
                <a:gd name="T8" fmla="*/ 2 w 760"/>
                <a:gd name="T9" fmla="*/ 80 h 472"/>
                <a:gd name="T10" fmla="*/ 0 w 760"/>
                <a:gd name="T11" fmla="*/ 110 h 472"/>
                <a:gd name="T12" fmla="*/ 0 w 760"/>
                <a:gd name="T13" fmla="*/ 131 h 472"/>
                <a:gd name="T14" fmla="*/ 0 w 760"/>
                <a:gd name="T15" fmla="*/ 152 h 472"/>
                <a:gd name="T16" fmla="*/ 0 w 760"/>
                <a:gd name="T17" fmla="*/ 171 h 472"/>
                <a:gd name="T18" fmla="*/ 2 w 760"/>
                <a:gd name="T19" fmla="*/ 190 h 472"/>
                <a:gd name="T20" fmla="*/ 2 w 760"/>
                <a:gd name="T21" fmla="*/ 211 h 472"/>
                <a:gd name="T22" fmla="*/ 6 w 760"/>
                <a:gd name="T23" fmla="*/ 232 h 472"/>
                <a:gd name="T24" fmla="*/ 8 w 760"/>
                <a:gd name="T25" fmla="*/ 253 h 472"/>
                <a:gd name="T26" fmla="*/ 9 w 760"/>
                <a:gd name="T27" fmla="*/ 274 h 472"/>
                <a:gd name="T28" fmla="*/ 11 w 760"/>
                <a:gd name="T29" fmla="*/ 295 h 472"/>
                <a:gd name="T30" fmla="*/ 15 w 760"/>
                <a:gd name="T31" fmla="*/ 316 h 472"/>
                <a:gd name="T32" fmla="*/ 21 w 760"/>
                <a:gd name="T33" fmla="*/ 335 h 472"/>
                <a:gd name="T34" fmla="*/ 25 w 760"/>
                <a:gd name="T35" fmla="*/ 352 h 472"/>
                <a:gd name="T36" fmla="*/ 34 w 760"/>
                <a:gd name="T37" fmla="*/ 382 h 472"/>
                <a:gd name="T38" fmla="*/ 44 w 760"/>
                <a:gd name="T39" fmla="*/ 409 h 472"/>
                <a:gd name="T40" fmla="*/ 57 w 760"/>
                <a:gd name="T41" fmla="*/ 430 h 472"/>
                <a:gd name="T42" fmla="*/ 72 w 760"/>
                <a:gd name="T43" fmla="*/ 445 h 472"/>
                <a:gd name="T44" fmla="*/ 93 w 760"/>
                <a:gd name="T45" fmla="*/ 456 h 472"/>
                <a:gd name="T46" fmla="*/ 114 w 760"/>
                <a:gd name="T47" fmla="*/ 466 h 472"/>
                <a:gd name="T48" fmla="*/ 142 w 760"/>
                <a:gd name="T49" fmla="*/ 470 h 472"/>
                <a:gd name="T50" fmla="*/ 173 w 760"/>
                <a:gd name="T51" fmla="*/ 472 h 472"/>
                <a:gd name="T52" fmla="*/ 192 w 760"/>
                <a:gd name="T53" fmla="*/ 472 h 472"/>
                <a:gd name="T54" fmla="*/ 211 w 760"/>
                <a:gd name="T55" fmla="*/ 472 h 472"/>
                <a:gd name="T56" fmla="*/ 234 w 760"/>
                <a:gd name="T57" fmla="*/ 472 h 472"/>
                <a:gd name="T58" fmla="*/ 258 w 760"/>
                <a:gd name="T59" fmla="*/ 470 h 472"/>
                <a:gd name="T60" fmla="*/ 283 w 760"/>
                <a:gd name="T61" fmla="*/ 468 h 472"/>
                <a:gd name="T62" fmla="*/ 310 w 760"/>
                <a:gd name="T63" fmla="*/ 466 h 472"/>
                <a:gd name="T64" fmla="*/ 336 w 760"/>
                <a:gd name="T65" fmla="*/ 466 h 472"/>
                <a:gd name="T66" fmla="*/ 365 w 760"/>
                <a:gd name="T67" fmla="*/ 464 h 472"/>
                <a:gd name="T68" fmla="*/ 393 w 760"/>
                <a:gd name="T69" fmla="*/ 462 h 472"/>
                <a:gd name="T70" fmla="*/ 422 w 760"/>
                <a:gd name="T71" fmla="*/ 458 h 472"/>
                <a:gd name="T72" fmla="*/ 450 w 760"/>
                <a:gd name="T73" fmla="*/ 456 h 472"/>
                <a:gd name="T74" fmla="*/ 479 w 760"/>
                <a:gd name="T75" fmla="*/ 454 h 472"/>
                <a:gd name="T76" fmla="*/ 507 w 760"/>
                <a:gd name="T77" fmla="*/ 451 h 472"/>
                <a:gd name="T78" fmla="*/ 534 w 760"/>
                <a:gd name="T79" fmla="*/ 447 h 472"/>
                <a:gd name="T80" fmla="*/ 561 w 760"/>
                <a:gd name="T81" fmla="*/ 443 h 472"/>
                <a:gd name="T82" fmla="*/ 585 w 760"/>
                <a:gd name="T83" fmla="*/ 437 h 472"/>
                <a:gd name="T84" fmla="*/ 608 w 760"/>
                <a:gd name="T85" fmla="*/ 433 h 472"/>
                <a:gd name="T86" fmla="*/ 631 w 760"/>
                <a:gd name="T87" fmla="*/ 428 h 472"/>
                <a:gd name="T88" fmla="*/ 656 w 760"/>
                <a:gd name="T89" fmla="*/ 420 h 472"/>
                <a:gd name="T90" fmla="*/ 688 w 760"/>
                <a:gd name="T91" fmla="*/ 407 h 472"/>
                <a:gd name="T92" fmla="*/ 713 w 760"/>
                <a:gd name="T93" fmla="*/ 394 h 472"/>
                <a:gd name="T94" fmla="*/ 735 w 760"/>
                <a:gd name="T95" fmla="*/ 378 h 472"/>
                <a:gd name="T96" fmla="*/ 752 w 760"/>
                <a:gd name="T97" fmla="*/ 356 h 472"/>
                <a:gd name="T98" fmla="*/ 122 w 760"/>
                <a:gd name="T99" fmla="*/ 27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0" h="472">
                  <a:moveTo>
                    <a:pt x="36" y="0"/>
                  </a:moveTo>
                  <a:lnTo>
                    <a:pt x="34" y="0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7" y="6"/>
                  </a:lnTo>
                  <a:lnTo>
                    <a:pt x="25" y="9"/>
                  </a:lnTo>
                  <a:lnTo>
                    <a:pt x="23" y="15"/>
                  </a:lnTo>
                  <a:lnTo>
                    <a:pt x="19" y="19"/>
                  </a:lnTo>
                  <a:lnTo>
                    <a:pt x="15" y="25"/>
                  </a:lnTo>
                  <a:lnTo>
                    <a:pt x="15" y="28"/>
                  </a:lnTo>
                  <a:lnTo>
                    <a:pt x="13" y="32"/>
                  </a:lnTo>
                  <a:lnTo>
                    <a:pt x="11" y="36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9" y="49"/>
                  </a:lnTo>
                  <a:lnTo>
                    <a:pt x="8" y="55"/>
                  </a:lnTo>
                  <a:lnTo>
                    <a:pt x="6" y="61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2" y="95"/>
                  </a:lnTo>
                  <a:lnTo>
                    <a:pt x="2" y="101"/>
                  </a:lnTo>
                  <a:lnTo>
                    <a:pt x="0" y="110"/>
                  </a:lnTo>
                  <a:lnTo>
                    <a:pt x="0" y="118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81"/>
                  </a:lnTo>
                  <a:lnTo>
                    <a:pt x="2" y="184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2" y="201"/>
                  </a:lnTo>
                  <a:lnTo>
                    <a:pt x="2" y="205"/>
                  </a:lnTo>
                  <a:lnTo>
                    <a:pt x="2" y="211"/>
                  </a:lnTo>
                  <a:lnTo>
                    <a:pt x="4" y="217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6" y="243"/>
                  </a:lnTo>
                  <a:lnTo>
                    <a:pt x="6" y="249"/>
                  </a:lnTo>
                  <a:lnTo>
                    <a:pt x="8" y="253"/>
                  </a:lnTo>
                  <a:lnTo>
                    <a:pt x="8" y="259"/>
                  </a:lnTo>
                  <a:lnTo>
                    <a:pt x="8" y="264"/>
                  </a:lnTo>
                  <a:lnTo>
                    <a:pt x="9" y="268"/>
                  </a:lnTo>
                  <a:lnTo>
                    <a:pt x="9" y="274"/>
                  </a:lnTo>
                  <a:lnTo>
                    <a:pt x="9" y="279"/>
                  </a:lnTo>
                  <a:lnTo>
                    <a:pt x="9" y="285"/>
                  </a:lnTo>
                  <a:lnTo>
                    <a:pt x="11" y="289"/>
                  </a:lnTo>
                  <a:lnTo>
                    <a:pt x="11" y="295"/>
                  </a:lnTo>
                  <a:lnTo>
                    <a:pt x="13" y="300"/>
                  </a:lnTo>
                  <a:lnTo>
                    <a:pt x="15" y="304"/>
                  </a:lnTo>
                  <a:lnTo>
                    <a:pt x="15" y="310"/>
                  </a:lnTo>
                  <a:lnTo>
                    <a:pt x="15" y="316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9" y="329"/>
                  </a:lnTo>
                  <a:lnTo>
                    <a:pt x="21" y="335"/>
                  </a:lnTo>
                  <a:lnTo>
                    <a:pt x="21" y="340"/>
                  </a:lnTo>
                  <a:lnTo>
                    <a:pt x="21" y="344"/>
                  </a:lnTo>
                  <a:lnTo>
                    <a:pt x="23" y="348"/>
                  </a:lnTo>
                  <a:lnTo>
                    <a:pt x="25" y="352"/>
                  </a:lnTo>
                  <a:lnTo>
                    <a:pt x="27" y="357"/>
                  </a:lnTo>
                  <a:lnTo>
                    <a:pt x="28" y="365"/>
                  </a:lnTo>
                  <a:lnTo>
                    <a:pt x="30" y="375"/>
                  </a:lnTo>
                  <a:lnTo>
                    <a:pt x="34" y="382"/>
                  </a:lnTo>
                  <a:lnTo>
                    <a:pt x="36" y="390"/>
                  </a:lnTo>
                  <a:lnTo>
                    <a:pt x="38" y="395"/>
                  </a:lnTo>
                  <a:lnTo>
                    <a:pt x="42" y="403"/>
                  </a:lnTo>
                  <a:lnTo>
                    <a:pt x="44" y="409"/>
                  </a:lnTo>
                  <a:lnTo>
                    <a:pt x="47" y="414"/>
                  </a:lnTo>
                  <a:lnTo>
                    <a:pt x="49" y="420"/>
                  </a:lnTo>
                  <a:lnTo>
                    <a:pt x="53" y="424"/>
                  </a:lnTo>
                  <a:lnTo>
                    <a:pt x="57" y="430"/>
                  </a:lnTo>
                  <a:lnTo>
                    <a:pt x="61" y="435"/>
                  </a:lnTo>
                  <a:lnTo>
                    <a:pt x="65" y="437"/>
                  </a:lnTo>
                  <a:lnTo>
                    <a:pt x="68" y="441"/>
                  </a:lnTo>
                  <a:lnTo>
                    <a:pt x="72" y="445"/>
                  </a:lnTo>
                  <a:lnTo>
                    <a:pt x="78" y="449"/>
                  </a:lnTo>
                  <a:lnTo>
                    <a:pt x="82" y="453"/>
                  </a:lnTo>
                  <a:lnTo>
                    <a:pt x="85" y="454"/>
                  </a:lnTo>
                  <a:lnTo>
                    <a:pt x="93" y="456"/>
                  </a:lnTo>
                  <a:lnTo>
                    <a:pt x="99" y="460"/>
                  </a:lnTo>
                  <a:lnTo>
                    <a:pt x="103" y="462"/>
                  </a:lnTo>
                  <a:lnTo>
                    <a:pt x="108" y="464"/>
                  </a:lnTo>
                  <a:lnTo>
                    <a:pt x="114" y="466"/>
                  </a:lnTo>
                  <a:lnTo>
                    <a:pt x="122" y="466"/>
                  </a:lnTo>
                  <a:lnTo>
                    <a:pt x="127" y="468"/>
                  </a:lnTo>
                  <a:lnTo>
                    <a:pt x="135" y="468"/>
                  </a:lnTo>
                  <a:lnTo>
                    <a:pt x="142" y="470"/>
                  </a:lnTo>
                  <a:lnTo>
                    <a:pt x="152" y="472"/>
                  </a:lnTo>
                  <a:lnTo>
                    <a:pt x="160" y="472"/>
                  </a:lnTo>
                  <a:lnTo>
                    <a:pt x="169" y="472"/>
                  </a:lnTo>
                  <a:lnTo>
                    <a:pt x="173" y="472"/>
                  </a:lnTo>
                  <a:lnTo>
                    <a:pt x="177" y="472"/>
                  </a:lnTo>
                  <a:lnTo>
                    <a:pt x="182" y="472"/>
                  </a:lnTo>
                  <a:lnTo>
                    <a:pt x="186" y="472"/>
                  </a:lnTo>
                  <a:lnTo>
                    <a:pt x="192" y="472"/>
                  </a:lnTo>
                  <a:lnTo>
                    <a:pt x="198" y="472"/>
                  </a:lnTo>
                  <a:lnTo>
                    <a:pt x="201" y="472"/>
                  </a:lnTo>
                  <a:lnTo>
                    <a:pt x="207" y="472"/>
                  </a:lnTo>
                  <a:lnTo>
                    <a:pt x="211" y="472"/>
                  </a:lnTo>
                  <a:lnTo>
                    <a:pt x="217" y="472"/>
                  </a:lnTo>
                  <a:lnTo>
                    <a:pt x="222" y="472"/>
                  </a:lnTo>
                  <a:lnTo>
                    <a:pt x="230" y="472"/>
                  </a:lnTo>
                  <a:lnTo>
                    <a:pt x="234" y="472"/>
                  </a:lnTo>
                  <a:lnTo>
                    <a:pt x="241" y="472"/>
                  </a:lnTo>
                  <a:lnTo>
                    <a:pt x="247" y="470"/>
                  </a:lnTo>
                  <a:lnTo>
                    <a:pt x="253" y="470"/>
                  </a:lnTo>
                  <a:lnTo>
                    <a:pt x="258" y="470"/>
                  </a:lnTo>
                  <a:lnTo>
                    <a:pt x="264" y="470"/>
                  </a:lnTo>
                  <a:lnTo>
                    <a:pt x="270" y="470"/>
                  </a:lnTo>
                  <a:lnTo>
                    <a:pt x="277" y="470"/>
                  </a:lnTo>
                  <a:lnTo>
                    <a:pt x="283" y="468"/>
                  </a:lnTo>
                  <a:lnTo>
                    <a:pt x="289" y="468"/>
                  </a:lnTo>
                  <a:lnTo>
                    <a:pt x="294" y="468"/>
                  </a:lnTo>
                  <a:lnTo>
                    <a:pt x="302" y="468"/>
                  </a:lnTo>
                  <a:lnTo>
                    <a:pt x="310" y="466"/>
                  </a:lnTo>
                  <a:lnTo>
                    <a:pt x="315" y="466"/>
                  </a:lnTo>
                  <a:lnTo>
                    <a:pt x="323" y="466"/>
                  </a:lnTo>
                  <a:lnTo>
                    <a:pt x="329" y="466"/>
                  </a:lnTo>
                  <a:lnTo>
                    <a:pt x="336" y="466"/>
                  </a:lnTo>
                  <a:lnTo>
                    <a:pt x="342" y="466"/>
                  </a:lnTo>
                  <a:lnTo>
                    <a:pt x="350" y="464"/>
                  </a:lnTo>
                  <a:lnTo>
                    <a:pt x="357" y="464"/>
                  </a:lnTo>
                  <a:lnTo>
                    <a:pt x="365" y="464"/>
                  </a:lnTo>
                  <a:lnTo>
                    <a:pt x="370" y="464"/>
                  </a:lnTo>
                  <a:lnTo>
                    <a:pt x="378" y="462"/>
                  </a:lnTo>
                  <a:lnTo>
                    <a:pt x="386" y="462"/>
                  </a:lnTo>
                  <a:lnTo>
                    <a:pt x="393" y="462"/>
                  </a:lnTo>
                  <a:lnTo>
                    <a:pt x="401" y="460"/>
                  </a:lnTo>
                  <a:lnTo>
                    <a:pt x="407" y="460"/>
                  </a:lnTo>
                  <a:lnTo>
                    <a:pt x="414" y="460"/>
                  </a:lnTo>
                  <a:lnTo>
                    <a:pt x="422" y="458"/>
                  </a:lnTo>
                  <a:lnTo>
                    <a:pt x="429" y="458"/>
                  </a:lnTo>
                  <a:lnTo>
                    <a:pt x="437" y="458"/>
                  </a:lnTo>
                  <a:lnTo>
                    <a:pt x="445" y="458"/>
                  </a:lnTo>
                  <a:lnTo>
                    <a:pt x="450" y="456"/>
                  </a:lnTo>
                  <a:lnTo>
                    <a:pt x="458" y="456"/>
                  </a:lnTo>
                  <a:lnTo>
                    <a:pt x="466" y="454"/>
                  </a:lnTo>
                  <a:lnTo>
                    <a:pt x="471" y="454"/>
                  </a:lnTo>
                  <a:lnTo>
                    <a:pt x="479" y="454"/>
                  </a:lnTo>
                  <a:lnTo>
                    <a:pt x="486" y="453"/>
                  </a:lnTo>
                  <a:lnTo>
                    <a:pt x="494" y="453"/>
                  </a:lnTo>
                  <a:lnTo>
                    <a:pt x="502" y="453"/>
                  </a:lnTo>
                  <a:lnTo>
                    <a:pt x="507" y="451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28" y="447"/>
                  </a:lnTo>
                  <a:lnTo>
                    <a:pt x="534" y="447"/>
                  </a:lnTo>
                  <a:lnTo>
                    <a:pt x="542" y="447"/>
                  </a:lnTo>
                  <a:lnTo>
                    <a:pt x="547" y="445"/>
                  </a:lnTo>
                  <a:lnTo>
                    <a:pt x="555" y="445"/>
                  </a:lnTo>
                  <a:lnTo>
                    <a:pt x="561" y="443"/>
                  </a:lnTo>
                  <a:lnTo>
                    <a:pt x="566" y="441"/>
                  </a:lnTo>
                  <a:lnTo>
                    <a:pt x="572" y="441"/>
                  </a:lnTo>
                  <a:lnTo>
                    <a:pt x="580" y="439"/>
                  </a:lnTo>
                  <a:lnTo>
                    <a:pt x="585" y="437"/>
                  </a:lnTo>
                  <a:lnTo>
                    <a:pt x="591" y="437"/>
                  </a:lnTo>
                  <a:lnTo>
                    <a:pt x="597" y="435"/>
                  </a:lnTo>
                  <a:lnTo>
                    <a:pt x="604" y="435"/>
                  </a:lnTo>
                  <a:lnTo>
                    <a:pt x="608" y="433"/>
                  </a:lnTo>
                  <a:lnTo>
                    <a:pt x="614" y="432"/>
                  </a:lnTo>
                  <a:lnTo>
                    <a:pt x="619" y="430"/>
                  </a:lnTo>
                  <a:lnTo>
                    <a:pt x="625" y="430"/>
                  </a:lnTo>
                  <a:lnTo>
                    <a:pt x="631" y="428"/>
                  </a:lnTo>
                  <a:lnTo>
                    <a:pt x="637" y="428"/>
                  </a:lnTo>
                  <a:lnTo>
                    <a:pt x="642" y="426"/>
                  </a:lnTo>
                  <a:lnTo>
                    <a:pt x="648" y="424"/>
                  </a:lnTo>
                  <a:lnTo>
                    <a:pt x="656" y="420"/>
                  </a:lnTo>
                  <a:lnTo>
                    <a:pt x="665" y="418"/>
                  </a:lnTo>
                  <a:lnTo>
                    <a:pt x="673" y="414"/>
                  </a:lnTo>
                  <a:lnTo>
                    <a:pt x="680" y="413"/>
                  </a:lnTo>
                  <a:lnTo>
                    <a:pt x="688" y="407"/>
                  </a:lnTo>
                  <a:lnTo>
                    <a:pt x="695" y="405"/>
                  </a:lnTo>
                  <a:lnTo>
                    <a:pt x="701" y="401"/>
                  </a:lnTo>
                  <a:lnTo>
                    <a:pt x="709" y="399"/>
                  </a:lnTo>
                  <a:lnTo>
                    <a:pt x="713" y="394"/>
                  </a:lnTo>
                  <a:lnTo>
                    <a:pt x="718" y="392"/>
                  </a:lnTo>
                  <a:lnTo>
                    <a:pt x="722" y="388"/>
                  </a:lnTo>
                  <a:lnTo>
                    <a:pt x="728" y="384"/>
                  </a:lnTo>
                  <a:lnTo>
                    <a:pt x="735" y="378"/>
                  </a:lnTo>
                  <a:lnTo>
                    <a:pt x="741" y="373"/>
                  </a:lnTo>
                  <a:lnTo>
                    <a:pt x="745" y="365"/>
                  </a:lnTo>
                  <a:lnTo>
                    <a:pt x="751" y="361"/>
                  </a:lnTo>
                  <a:lnTo>
                    <a:pt x="752" y="356"/>
                  </a:lnTo>
                  <a:lnTo>
                    <a:pt x="756" y="352"/>
                  </a:lnTo>
                  <a:lnTo>
                    <a:pt x="758" y="346"/>
                  </a:lnTo>
                  <a:lnTo>
                    <a:pt x="760" y="344"/>
                  </a:lnTo>
                  <a:lnTo>
                    <a:pt x="122" y="278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6" name="Freeform 42">
              <a:extLst>
                <a:ext uri="{FF2B5EF4-FFF2-40B4-BE49-F238E27FC236}">
                  <a16:creationId xmlns:a16="http://schemas.microsoft.com/office/drawing/2014/main" id="{953E26D3-D1EB-E14A-8FC0-2D3A5343C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3144"/>
              <a:ext cx="378" cy="249"/>
            </a:xfrm>
            <a:custGeom>
              <a:avLst/>
              <a:gdLst>
                <a:gd name="T0" fmla="*/ 374 w 756"/>
                <a:gd name="T1" fmla="*/ 8 h 498"/>
                <a:gd name="T2" fmla="*/ 410 w 756"/>
                <a:gd name="T3" fmla="*/ 8 h 498"/>
                <a:gd name="T4" fmla="*/ 446 w 756"/>
                <a:gd name="T5" fmla="*/ 6 h 498"/>
                <a:gd name="T6" fmla="*/ 479 w 756"/>
                <a:gd name="T7" fmla="*/ 4 h 498"/>
                <a:gd name="T8" fmla="*/ 509 w 756"/>
                <a:gd name="T9" fmla="*/ 2 h 498"/>
                <a:gd name="T10" fmla="*/ 539 w 756"/>
                <a:gd name="T11" fmla="*/ 0 h 498"/>
                <a:gd name="T12" fmla="*/ 566 w 756"/>
                <a:gd name="T13" fmla="*/ 0 h 498"/>
                <a:gd name="T14" fmla="*/ 594 w 756"/>
                <a:gd name="T15" fmla="*/ 0 h 498"/>
                <a:gd name="T16" fmla="*/ 629 w 756"/>
                <a:gd name="T17" fmla="*/ 4 h 498"/>
                <a:gd name="T18" fmla="*/ 665 w 756"/>
                <a:gd name="T19" fmla="*/ 15 h 498"/>
                <a:gd name="T20" fmla="*/ 705 w 756"/>
                <a:gd name="T21" fmla="*/ 36 h 498"/>
                <a:gd name="T22" fmla="*/ 733 w 756"/>
                <a:gd name="T23" fmla="*/ 70 h 498"/>
                <a:gd name="T24" fmla="*/ 746 w 756"/>
                <a:gd name="T25" fmla="*/ 116 h 498"/>
                <a:gd name="T26" fmla="*/ 750 w 756"/>
                <a:gd name="T27" fmla="*/ 167 h 498"/>
                <a:gd name="T28" fmla="*/ 752 w 756"/>
                <a:gd name="T29" fmla="*/ 207 h 498"/>
                <a:gd name="T30" fmla="*/ 752 w 756"/>
                <a:gd name="T31" fmla="*/ 242 h 498"/>
                <a:gd name="T32" fmla="*/ 754 w 756"/>
                <a:gd name="T33" fmla="*/ 285 h 498"/>
                <a:gd name="T34" fmla="*/ 756 w 756"/>
                <a:gd name="T35" fmla="*/ 333 h 498"/>
                <a:gd name="T36" fmla="*/ 756 w 756"/>
                <a:gd name="T37" fmla="*/ 375 h 498"/>
                <a:gd name="T38" fmla="*/ 748 w 756"/>
                <a:gd name="T39" fmla="*/ 413 h 498"/>
                <a:gd name="T40" fmla="*/ 729 w 756"/>
                <a:gd name="T41" fmla="*/ 441 h 498"/>
                <a:gd name="T42" fmla="*/ 695 w 756"/>
                <a:gd name="T43" fmla="*/ 460 h 498"/>
                <a:gd name="T44" fmla="*/ 653 w 756"/>
                <a:gd name="T45" fmla="*/ 470 h 498"/>
                <a:gd name="T46" fmla="*/ 625 w 756"/>
                <a:gd name="T47" fmla="*/ 472 h 498"/>
                <a:gd name="T48" fmla="*/ 594 w 756"/>
                <a:gd name="T49" fmla="*/ 476 h 498"/>
                <a:gd name="T50" fmla="*/ 564 w 756"/>
                <a:gd name="T51" fmla="*/ 476 h 498"/>
                <a:gd name="T52" fmla="*/ 528 w 756"/>
                <a:gd name="T53" fmla="*/ 477 h 498"/>
                <a:gd name="T54" fmla="*/ 494 w 756"/>
                <a:gd name="T55" fmla="*/ 477 h 498"/>
                <a:gd name="T56" fmla="*/ 458 w 756"/>
                <a:gd name="T57" fmla="*/ 479 h 498"/>
                <a:gd name="T58" fmla="*/ 422 w 756"/>
                <a:gd name="T59" fmla="*/ 479 h 498"/>
                <a:gd name="T60" fmla="*/ 385 w 756"/>
                <a:gd name="T61" fmla="*/ 483 h 498"/>
                <a:gd name="T62" fmla="*/ 347 w 756"/>
                <a:gd name="T63" fmla="*/ 483 h 498"/>
                <a:gd name="T64" fmla="*/ 309 w 756"/>
                <a:gd name="T65" fmla="*/ 485 h 498"/>
                <a:gd name="T66" fmla="*/ 269 w 756"/>
                <a:gd name="T67" fmla="*/ 489 h 498"/>
                <a:gd name="T68" fmla="*/ 233 w 756"/>
                <a:gd name="T69" fmla="*/ 493 h 498"/>
                <a:gd name="T70" fmla="*/ 197 w 756"/>
                <a:gd name="T71" fmla="*/ 496 h 498"/>
                <a:gd name="T72" fmla="*/ 163 w 756"/>
                <a:gd name="T73" fmla="*/ 498 h 498"/>
                <a:gd name="T74" fmla="*/ 133 w 756"/>
                <a:gd name="T75" fmla="*/ 498 h 498"/>
                <a:gd name="T76" fmla="*/ 102 w 756"/>
                <a:gd name="T77" fmla="*/ 496 h 498"/>
                <a:gd name="T78" fmla="*/ 64 w 756"/>
                <a:gd name="T79" fmla="*/ 485 h 498"/>
                <a:gd name="T80" fmla="*/ 43 w 756"/>
                <a:gd name="T81" fmla="*/ 451 h 498"/>
                <a:gd name="T82" fmla="*/ 34 w 756"/>
                <a:gd name="T83" fmla="*/ 418 h 498"/>
                <a:gd name="T84" fmla="*/ 30 w 756"/>
                <a:gd name="T85" fmla="*/ 379 h 498"/>
                <a:gd name="T86" fmla="*/ 26 w 756"/>
                <a:gd name="T87" fmla="*/ 335 h 498"/>
                <a:gd name="T88" fmla="*/ 19 w 756"/>
                <a:gd name="T89" fmla="*/ 285 h 498"/>
                <a:gd name="T90" fmla="*/ 13 w 756"/>
                <a:gd name="T91" fmla="*/ 255 h 498"/>
                <a:gd name="T92" fmla="*/ 7 w 756"/>
                <a:gd name="T93" fmla="*/ 228 h 498"/>
                <a:gd name="T94" fmla="*/ 3 w 756"/>
                <a:gd name="T95" fmla="*/ 202 h 498"/>
                <a:gd name="T96" fmla="*/ 0 w 756"/>
                <a:gd name="T97" fmla="*/ 173 h 498"/>
                <a:gd name="T98" fmla="*/ 0 w 756"/>
                <a:gd name="T99" fmla="*/ 143 h 498"/>
                <a:gd name="T100" fmla="*/ 5 w 756"/>
                <a:gd name="T101" fmla="*/ 93 h 498"/>
                <a:gd name="T102" fmla="*/ 24 w 756"/>
                <a:gd name="T103" fmla="*/ 57 h 498"/>
                <a:gd name="T104" fmla="*/ 62 w 756"/>
                <a:gd name="T105" fmla="*/ 34 h 498"/>
                <a:gd name="T106" fmla="*/ 104 w 756"/>
                <a:gd name="T107" fmla="*/ 21 h 498"/>
                <a:gd name="T108" fmla="*/ 148 w 756"/>
                <a:gd name="T109" fmla="*/ 12 h 498"/>
                <a:gd name="T110" fmla="*/ 192 w 756"/>
                <a:gd name="T111" fmla="*/ 6 h 498"/>
                <a:gd name="T112" fmla="*/ 220 w 756"/>
                <a:gd name="T113" fmla="*/ 4 h 498"/>
                <a:gd name="T114" fmla="*/ 250 w 756"/>
                <a:gd name="T115" fmla="*/ 4 h 498"/>
                <a:gd name="T116" fmla="*/ 283 w 756"/>
                <a:gd name="T117" fmla="*/ 4 h 498"/>
                <a:gd name="T118" fmla="*/ 321 w 756"/>
                <a:gd name="T119" fmla="*/ 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6" h="498">
                  <a:moveTo>
                    <a:pt x="342" y="8"/>
                  </a:moveTo>
                  <a:lnTo>
                    <a:pt x="347" y="8"/>
                  </a:lnTo>
                  <a:lnTo>
                    <a:pt x="355" y="8"/>
                  </a:lnTo>
                  <a:lnTo>
                    <a:pt x="361" y="8"/>
                  </a:lnTo>
                  <a:lnTo>
                    <a:pt x="368" y="8"/>
                  </a:lnTo>
                  <a:lnTo>
                    <a:pt x="374" y="8"/>
                  </a:lnTo>
                  <a:lnTo>
                    <a:pt x="382" y="8"/>
                  </a:lnTo>
                  <a:lnTo>
                    <a:pt x="387" y="8"/>
                  </a:lnTo>
                  <a:lnTo>
                    <a:pt x="393" y="8"/>
                  </a:lnTo>
                  <a:lnTo>
                    <a:pt x="399" y="8"/>
                  </a:lnTo>
                  <a:lnTo>
                    <a:pt x="404" y="8"/>
                  </a:lnTo>
                  <a:lnTo>
                    <a:pt x="410" y="8"/>
                  </a:lnTo>
                  <a:lnTo>
                    <a:pt x="418" y="8"/>
                  </a:lnTo>
                  <a:lnTo>
                    <a:pt x="423" y="6"/>
                  </a:lnTo>
                  <a:lnTo>
                    <a:pt x="429" y="6"/>
                  </a:lnTo>
                  <a:lnTo>
                    <a:pt x="435" y="6"/>
                  </a:lnTo>
                  <a:lnTo>
                    <a:pt x="441" y="6"/>
                  </a:lnTo>
                  <a:lnTo>
                    <a:pt x="446" y="6"/>
                  </a:lnTo>
                  <a:lnTo>
                    <a:pt x="452" y="4"/>
                  </a:lnTo>
                  <a:lnTo>
                    <a:pt x="458" y="4"/>
                  </a:lnTo>
                  <a:lnTo>
                    <a:pt x="463" y="4"/>
                  </a:lnTo>
                  <a:lnTo>
                    <a:pt x="467" y="4"/>
                  </a:lnTo>
                  <a:lnTo>
                    <a:pt x="473" y="4"/>
                  </a:lnTo>
                  <a:lnTo>
                    <a:pt x="479" y="4"/>
                  </a:lnTo>
                  <a:lnTo>
                    <a:pt x="484" y="4"/>
                  </a:lnTo>
                  <a:lnTo>
                    <a:pt x="488" y="2"/>
                  </a:lnTo>
                  <a:lnTo>
                    <a:pt x="494" y="2"/>
                  </a:lnTo>
                  <a:lnTo>
                    <a:pt x="499" y="2"/>
                  </a:lnTo>
                  <a:lnTo>
                    <a:pt x="505" y="2"/>
                  </a:lnTo>
                  <a:lnTo>
                    <a:pt x="509" y="2"/>
                  </a:lnTo>
                  <a:lnTo>
                    <a:pt x="515" y="2"/>
                  </a:lnTo>
                  <a:lnTo>
                    <a:pt x="518" y="2"/>
                  </a:lnTo>
                  <a:lnTo>
                    <a:pt x="524" y="2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39" y="0"/>
                  </a:lnTo>
                  <a:lnTo>
                    <a:pt x="543" y="0"/>
                  </a:lnTo>
                  <a:lnTo>
                    <a:pt x="547" y="0"/>
                  </a:lnTo>
                  <a:lnTo>
                    <a:pt x="553" y="0"/>
                  </a:lnTo>
                  <a:lnTo>
                    <a:pt x="558" y="0"/>
                  </a:lnTo>
                  <a:lnTo>
                    <a:pt x="562" y="0"/>
                  </a:lnTo>
                  <a:lnTo>
                    <a:pt x="566" y="0"/>
                  </a:lnTo>
                  <a:lnTo>
                    <a:pt x="572" y="0"/>
                  </a:lnTo>
                  <a:lnTo>
                    <a:pt x="575" y="0"/>
                  </a:lnTo>
                  <a:lnTo>
                    <a:pt x="581" y="0"/>
                  </a:lnTo>
                  <a:lnTo>
                    <a:pt x="585" y="0"/>
                  </a:lnTo>
                  <a:lnTo>
                    <a:pt x="589" y="0"/>
                  </a:lnTo>
                  <a:lnTo>
                    <a:pt x="594" y="0"/>
                  </a:lnTo>
                  <a:lnTo>
                    <a:pt x="598" y="2"/>
                  </a:lnTo>
                  <a:lnTo>
                    <a:pt x="606" y="2"/>
                  </a:lnTo>
                  <a:lnTo>
                    <a:pt x="615" y="4"/>
                  </a:lnTo>
                  <a:lnTo>
                    <a:pt x="619" y="4"/>
                  </a:lnTo>
                  <a:lnTo>
                    <a:pt x="625" y="4"/>
                  </a:lnTo>
                  <a:lnTo>
                    <a:pt x="629" y="4"/>
                  </a:lnTo>
                  <a:lnTo>
                    <a:pt x="634" y="6"/>
                  </a:lnTo>
                  <a:lnTo>
                    <a:pt x="642" y="8"/>
                  </a:lnTo>
                  <a:lnTo>
                    <a:pt x="651" y="10"/>
                  </a:lnTo>
                  <a:lnTo>
                    <a:pt x="655" y="12"/>
                  </a:lnTo>
                  <a:lnTo>
                    <a:pt x="659" y="13"/>
                  </a:lnTo>
                  <a:lnTo>
                    <a:pt x="665" y="15"/>
                  </a:lnTo>
                  <a:lnTo>
                    <a:pt x="669" y="17"/>
                  </a:lnTo>
                  <a:lnTo>
                    <a:pt x="678" y="19"/>
                  </a:lnTo>
                  <a:lnTo>
                    <a:pt x="686" y="23"/>
                  </a:lnTo>
                  <a:lnTo>
                    <a:pt x="691" y="27"/>
                  </a:lnTo>
                  <a:lnTo>
                    <a:pt x="699" y="31"/>
                  </a:lnTo>
                  <a:lnTo>
                    <a:pt x="705" y="36"/>
                  </a:lnTo>
                  <a:lnTo>
                    <a:pt x="712" y="40"/>
                  </a:lnTo>
                  <a:lnTo>
                    <a:pt x="716" y="46"/>
                  </a:lnTo>
                  <a:lnTo>
                    <a:pt x="722" y="53"/>
                  </a:lnTo>
                  <a:lnTo>
                    <a:pt x="726" y="57"/>
                  </a:lnTo>
                  <a:lnTo>
                    <a:pt x="729" y="65"/>
                  </a:lnTo>
                  <a:lnTo>
                    <a:pt x="733" y="70"/>
                  </a:lnTo>
                  <a:lnTo>
                    <a:pt x="737" y="78"/>
                  </a:lnTo>
                  <a:lnTo>
                    <a:pt x="739" y="86"/>
                  </a:lnTo>
                  <a:lnTo>
                    <a:pt x="741" y="93"/>
                  </a:lnTo>
                  <a:lnTo>
                    <a:pt x="743" y="101"/>
                  </a:lnTo>
                  <a:lnTo>
                    <a:pt x="746" y="110"/>
                  </a:lnTo>
                  <a:lnTo>
                    <a:pt x="746" y="116"/>
                  </a:lnTo>
                  <a:lnTo>
                    <a:pt x="748" y="126"/>
                  </a:lnTo>
                  <a:lnTo>
                    <a:pt x="748" y="133"/>
                  </a:lnTo>
                  <a:lnTo>
                    <a:pt x="750" y="143"/>
                  </a:lnTo>
                  <a:lnTo>
                    <a:pt x="750" y="150"/>
                  </a:lnTo>
                  <a:lnTo>
                    <a:pt x="750" y="160"/>
                  </a:lnTo>
                  <a:lnTo>
                    <a:pt x="750" y="167"/>
                  </a:lnTo>
                  <a:lnTo>
                    <a:pt x="752" y="177"/>
                  </a:lnTo>
                  <a:lnTo>
                    <a:pt x="752" y="185"/>
                  </a:lnTo>
                  <a:lnTo>
                    <a:pt x="752" y="194"/>
                  </a:lnTo>
                  <a:lnTo>
                    <a:pt x="752" y="198"/>
                  </a:lnTo>
                  <a:lnTo>
                    <a:pt x="752" y="204"/>
                  </a:lnTo>
                  <a:lnTo>
                    <a:pt x="752" y="207"/>
                  </a:lnTo>
                  <a:lnTo>
                    <a:pt x="752" y="213"/>
                  </a:lnTo>
                  <a:lnTo>
                    <a:pt x="752" y="221"/>
                  </a:lnTo>
                  <a:lnTo>
                    <a:pt x="752" y="230"/>
                  </a:lnTo>
                  <a:lnTo>
                    <a:pt x="752" y="234"/>
                  </a:lnTo>
                  <a:lnTo>
                    <a:pt x="752" y="238"/>
                  </a:lnTo>
                  <a:lnTo>
                    <a:pt x="752" y="242"/>
                  </a:lnTo>
                  <a:lnTo>
                    <a:pt x="754" y="247"/>
                  </a:lnTo>
                  <a:lnTo>
                    <a:pt x="754" y="255"/>
                  </a:lnTo>
                  <a:lnTo>
                    <a:pt x="754" y="263"/>
                  </a:lnTo>
                  <a:lnTo>
                    <a:pt x="754" y="270"/>
                  </a:lnTo>
                  <a:lnTo>
                    <a:pt x="754" y="278"/>
                  </a:lnTo>
                  <a:lnTo>
                    <a:pt x="754" y="285"/>
                  </a:lnTo>
                  <a:lnTo>
                    <a:pt x="754" y="295"/>
                  </a:lnTo>
                  <a:lnTo>
                    <a:pt x="754" y="302"/>
                  </a:lnTo>
                  <a:lnTo>
                    <a:pt x="754" y="310"/>
                  </a:lnTo>
                  <a:lnTo>
                    <a:pt x="754" y="318"/>
                  </a:lnTo>
                  <a:lnTo>
                    <a:pt x="756" y="325"/>
                  </a:lnTo>
                  <a:lnTo>
                    <a:pt x="756" y="333"/>
                  </a:lnTo>
                  <a:lnTo>
                    <a:pt x="756" y="341"/>
                  </a:lnTo>
                  <a:lnTo>
                    <a:pt x="756" y="348"/>
                  </a:lnTo>
                  <a:lnTo>
                    <a:pt x="756" y="356"/>
                  </a:lnTo>
                  <a:lnTo>
                    <a:pt x="756" y="361"/>
                  </a:lnTo>
                  <a:lnTo>
                    <a:pt x="756" y="369"/>
                  </a:lnTo>
                  <a:lnTo>
                    <a:pt x="756" y="375"/>
                  </a:lnTo>
                  <a:lnTo>
                    <a:pt x="754" y="382"/>
                  </a:lnTo>
                  <a:lnTo>
                    <a:pt x="754" y="388"/>
                  </a:lnTo>
                  <a:lnTo>
                    <a:pt x="754" y="396"/>
                  </a:lnTo>
                  <a:lnTo>
                    <a:pt x="752" y="401"/>
                  </a:lnTo>
                  <a:lnTo>
                    <a:pt x="750" y="407"/>
                  </a:lnTo>
                  <a:lnTo>
                    <a:pt x="748" y="413"/>
                  </a:lnTo>
                  <a:lnTo>
                    <a:pt x="746" y="418"/>
                  </a:lnTo>
                  <a:lnTo>
                    <a:pt x="743" y="422"/>
                  </a:lnTo>
                  <a:lnTo>
                    <a:pt x="741" y="428"/>
                  </a:lnTo>
                  <a:lnTo>
                    <a:pt x="737" y="434"/>
                  </a:lnTo>
                  <a:lnTo>
                    <a:pt x="733" y="438"/>
                  </a:lnTo>
                  <a:lnTo>
                    <a:pt x="729" y="441"/>
                  </a:lnTo>
                  <a:lnTo>
                    <a:pt x="726" y="445"/>
                  </a:lnTo>
                  <a:lnTo>
                    <a:pt x="720" y="449"/>
                  </a:lnTo>
                  <a:lnTo>
                    <a:pt x="716" y="453"/>
                  </a:lnTo>
                  <a:lnTo>
                    <a:pt x="708" y="455"/>
                  </a:lnTo>
                  <a:lnTo>
                    <a:pt x="703" y="458"/>
                  </a:lnTo>
                  <a:lnTo>
                    <a:pt x="695" y="460"/>
                  </a:lnTo>
                  <a:lnTo>
                    <a:pt x="689" y="462"/>
                  </a:lnTo>
                  <a:lnTo>
                    <a:pt x="682" y="464"/>
                  </a:lnTo>
                  <a:lnTo>
                    <a:pt x="674" y="466"/>
                  </a:lnTo>
                  <a:lnTo>
                    <a:pt x="667" y="468"/>
                  </a:lnTo>
                  <a:lnTo>
                    <a:pt x="659" y="470"/>
                  </a:lnTo>
                  <a:lnTo>
                    <a:pt x="653" y="470"/>
                  </a:lnTo>
                  <a:lnTo>
                    <a:pt x="650" y="470"/>
                  </a:lnTo>
                  <a:lnTo>
                    <a:pt x="644" y="470"/>
                  </a:lnTo>
                  <a:lnTo>
                    <a:pt x="640" y="472"/>
                  </a:lnTo>
                  <a:lnTo>
                    <a:pt x="636" y="472"/>
                  </a:lnTo>
                  <a:lnTo>
                    <a:pt x="631" y="472"/>
                  </a:lnTo>
                  <a:lnTo>
                    <a:pt x="625" y="472"/>
                  </a:lnTo>
                  <a:lnTo>
                    <a:pt x="621" y="474"/>
                  </a:lnTo>
                  <a:lnTo>
                    <a:pt x="615" y="474"/>
                  </a:lnTo>
                  <a:lnTo>
                    <a:pt x="612" y="474"/>
                  </a:lnTo>
                  <a:lnTo>
                    <a:pt x="606" y="474"/>
                  </a:lnTo>
                  <a:lnTo>
                    <a:pt x="600" y="476"/>
                  </a:lnTo>
                  <a:lnTo>
                    <a:pt x="594" y="476"/>
                  </a:lnTo>
                  <a:lnTo>
                    <a:pt x="591" y="476"/>
                  </a:lnTo>
                  <a:lnTo>
                    <a:pt x="585" y="476"/>
                  </a:lnTo>
                  <a:lnTo>
                    <a:pt x="581" y="476"/>
                  </a:lnTo>
                  <a:lnTo>
                    <a:pt x="575" y="476"/>
                  </a:lnTo>
                  <a:lnTo>
                    <a:pt x="570" y="476"/>
                  </a:lnTo>
                  <a:lnTo>
                    <a:pt x="564" y="476"/>
                  </a:lnTo>
                  <a:lnTo>
                    <a:pt x="558" y="476"/>
                  </a:lnTo>
                  <a:lnTo>
                    <a:pt x="553" y="476"/>
                  </a:lnTo>
                  <a:lnTo>
                    <a:pt x="547" y="476"/>
                  </a:lnTo>
                  <a:lnTo>
                    <a:pt x="541" y="476"/>
                  </a:lnTo>
                  <a:lnTo>
                    <a:pt x="536" y="477"/>
                  </a:lnTo>
                  <a:lnTo>
                    <a:pt x="528" y="477"/>
                  </a:lnTo>
                  <a:lnTo>
                    <a:pt x="524" y="477"/>
                  </a:lnTo>
                  <a:lnTo>
                    <a:pt x="517" y="477"/>
                  </a:lnTo>
                  <a:lnTo>
                    <a:pt x="513" y="477"/>
                  </a:lnTo>
                  <a:lnTo>
                    <a:pt x="505" y="477"/>
                  </a:lnTo>
                  <a:lnTo>
                    <a:pt x="499" y="477"/>
                  </a:lnTo>
                  <a:lnTo>
                    <a:pt x="494" y="477"/>
                  </a:lnTo>
                  <a:lnTo>
                    <a:pt x="488" y="479"/>
                  </a:lnTo>
                  <a:lnTo>
                    <a:pt x="482" y="479"/>
                  </a:lnTo>
                  <a:lnTo>
                    <a:pt x="477" y="479"/>
                  </a:lnTo>
                  <a:lnTo>
                    <a:pt x="469" y="479"/>
                  </a:lnTo>
                  <a:lnTo>
                    <a:pt x="465" y="479"/>
                  </a:lnTo>
                  <a:lnTo>
                    <a:pt x="458" y="479"/>
                  </a:lnTo>
                  <a:lnTo>
                    <a:pt x="452" y="479"/>
                  </a:lnTo>
                  <a:lnTo>
                    <a:pt x="446" y="479"/>
                  </a:lnTo>
                  <a:lnTo>
                    <a:pt x="441" y="479"/>
                  </a:lnTo>
                  <a:lnTo>
                    <a:pt x="435" y="479"/>
                  </a:lnTo>
                  <a:lnTo>
                    <a:pt x="429" y="479"/>
                  </a:lnTo>
                  <a:lnTo>
                    <a:pt x="422" y="479"/>
                  </a:lnTo>
                  <a:lnTo>
                    <a:pt x="416" y="481"/>
                  </a:lnTo>
                  <a:lnTo>
                    <a:pt x="410" y="481"/>
                  </a:lnTo>
                  <a:lnTo>
                    <a:pt x="404" y="481"/>
                  </a:lnTo>
                  <a:lnTo>
                    <a:pt x="397" y="481"/>
                  </a:lnTo>
                  <a:lnTo>
                    <a:pt x="393" y="483"/>
                  </a:lnTo>
                  <a:lnTo>
                    <a:pt x="385" y="483"/>
                  </a:lnTo>
                  <a:lnTo>
                    <a:pt x="380" y="483"/>
                  </a:lnTo>
                  <a:lnTo>
                    <a:pt x="372" y="483"/>
                  </a:lnTo>
                  <a:lnTo>
                    <a:pt x="366" y="483"/>
                  </a:lnTo>
                  <a:lnTo>
                    <a:pt x="361" y="483"/>
                  </a:lnTo>
                  <a:lnTo>
                    <a:pt x="353" y="483"/>
                  </a:lnTo>
                  <a:lnTo>
                    <a:pt x="347" y="483"/>
                  </a:lnTo>
                  <a:lnTo>
                    <a:pt x="342" y="483"/>
                  </a:lnTo>
                  <a:lnTo>
                    <a:pt x="334" y="483"/>
                  </a:lnTo>
                  <a:lnTo>
                    <a:pt x="328" y="483"/>
                  </a:lnTo>
                  <a:lnTo>
                    <a:pt x="321" y="485"/>
                  </a:lnTo>
                  <a:lnTo>
                    <a:pt x="315" y="485"/>
                  </a:lnTo>
                  <a:lnTo>
                    <a:pt x="309" y="485"/>
                  </a:lnTo>
                  <a:lnTo>
                    <a:pt x="302" y="487"/>
                  </a:lnTo>
                  <a:lnTo>
                    <a:pt x="296" y="487"/>
                  </a:lnTo>
                  <a:lnTo>
                    <a:pt x="290" y="487"/>
                  </a:lnTo>
                  <a:lnTo>
                    <a:pt x="283" y="487"/>
                  </a:lnTo>
                  <a:lnTo>
                    <a:pt x="277" y="487"/>
                  </a:lnTo>
                  <a:lnTo>
                    <a:pt x="269" y="489"/>
                  </a:lnTo>
                  <a:lnTo>
                    <a:pt x="264" y="489"/>
                  </a:lnTo>
                  <a:lnTo>
                    <a:pt x="256" y="489"/>
                  </a:lnTo>
                  <a:lnTo>
                    <a:pt x="250" y="491"/>
                  </a:lnTo>
                  <a:lnTo>
                    <a:pt x="245" y="491"/>
                  </a:lnTo>
                  <a:lnTo>
                    <a:pt x="239" y="493"/>
                  </a:lnTo>
                  <a:lnTo>
                    <a:pt x="233" y="493"/>
                  </a:lnTo>
                  <a:lnTo>
                    <a:pt x="228" y="493"/>
                  </a:lnTo>
                  <a:lnTo>
                    <a:pt x="220" y="495"/>
                  </a:lnTo>
                  <a:lnTo>
                    <a:pt x="214" y="495"/>
                  </a:lnTo>
                  <a:lnTo>
                    <a:pt x="209" y="495"/>
                  </a:lnTo>
                  <a:lnTo>
                    <a:pt x="203" y="495"/>
                  </a:lnTo>
                  <a:lnTo>
                    <a:pt x="197" y="496"/>
                  </a:lnTo>
                  <a:lnTo>
                    <a:pt x="192" y="496"/>
                  </a:lnTo>
                  <a:lnTo>
                    <a:pt x="186" y="496"/>
                  </a:lnTo>
                  <a:lnTo>
                    <a:pt x="180" y="496"/>
                  </a:lnTo>
                  <a:lnTo>
                    <a:pt x="173" y="496"/>
                  </a:lnTo>
                  <a:lnTo>
                    <a:pt x="169" y="498"/>
                  </a:lnTo>
                  <a:lnTo>
                    <a:pt x="163" y="498"/>
                  </a:lnTo>
                  <a:lnTo>
                    <a:pt x="157" y="498"/>
                  </a:lnTo>
                  <a:lnTo>
                    <a:pt x="152" y="498"/>
                  </a:lnTo>
                  <a:lnTo>
                    <a:pt x="148" y="498"/>
                  </a:lnTo>
                  <a:lnTo>
                    <a:pt x="142" y="498"/>
                  </a:lnTo>
                  <a:lnTo>
                    <a:pt x="136" y="498"/>
                  </a:lnTo>
                  <a:lnTo>
                    <a:pt x="133" y="498"/>
                  </a:lnTo>
                  <a:lnTo>
                    <a:pt x="127" y="498"/>
                  </a:lnTo>
                  <a:lnTo>
                    <a:pt x="123" y="498"/>
                  </a:lnTo>
                  <a:lnTo>
                    <a:pt x="117" y="498"/>
                  </a:lnTo>
                  <a:lnTo>
                    <a:pt x="114" y="498"/>
                  </a:lnTo>
                  <a:lnTo>
                    <a:pt x="110" y="498"/>
                  </a:lnTo>
                  <a:lnTo>
                    <a:pt x="102" y="496"/>
                  </a:lnTo>
                  <a:lnTo>
                    <a:pt x="95" y="495"/>
                  </a:lnTo>
                  <a:lnTo>
                    <a:pt x="85" y="493"/>
                  </a:lnTo>
                  <a:lnTo>
                    <a:pt x="79" y="493"/>
                  </a:lnTo>
                  <a:lnTo>
                    <a:pt x="74" y="489"/>
                  </a:lnTo>
                  <a:lnTo>
                    <a:pt x="68" y="487"/>
                  </a:lnTo>
                  <a:lnTo>
                    <a:pt x="64" y="485"/>
                  </a:lnTo>
                  <a:lnTo>
                    <a:pt x="60" y="483"/>
                  </a:lnTo>
                  <a:lnTo>
                    <a:pt x="55" y="474"/>
                  </a:lnTo>
                  <a:lnTo>
                    <a:pt x="49" y="466"/>
                  </a:lnTo>
                  <a:lnTo>
                    <a:pt x="47" y="460"/>
                  </a:lnTo>
                  <a:lnTo>
                    <a:pt x="43" y="457"/>
                  </a:lnTo>
                  <a:lnTo>
                    <a:pt x="43" y="451"/>
                  </a:lnTo>
                  <a:lnTo>
                    <a:pt x="41" y="447"/>
                  </a:lnTo>
                  <a:lnTo>
                    <a:pt x="38" y="441"/>
                  </a:lnTo>
                  <a:lnTo>
                    <a:pt x="38" y="436"/>
                  </a:lnTo>
                  <a:lnTo>
                    <a:pt x="36" y="430"/>
                  </a:lnTo>
                  <a:lnTo>
                    <a:pt x="36" y="424"/>
                  </a:lnTo>
                  <a:lnTo>
                    <a:pt x="34" y="418"/>
                  </a:lnTo>
                  <a:lnTo>
                    <a:pt x="34" y="413"/>
                  </a:lnTo>
                  <a:lnTo>
                    <a:pt x="32" y="405"/>
                  </a:lnTo>
                  <a:lnTo>
                    <a:pt x="32" y="399"/>
                  </a:lnTo>
                  <a:lnTo>
                    <a:pt x="32" y="392"/>
                  </a:lnTo>
                  <a:lnTo>
                    <a:pt x="30" y="386"/>
                  </a:lnTo>
                  <a:lnTo>
                    <a:pt x="30" y="379"/>
                  </a:lnTo>
                  <a:lnTo>
                    <a:pt x="30" y="373"/>
                  </a:lnTo>
                  <a:lnTo>
                    <a:pt x="28" y="365"/>
                  </a:lnTo>
                  <a:lnTo>
                    <a:pt x="28" y="358"/>
                  </a:lnTo>
                  <a:lnTo>
                    <a:pt x="26" y="350"/>
                  </a:lnTo>
                  <a:lnTo>
                    <a:pt x="26" y="342"/>
                  </a:lnTo>
                  <a:lnTo>
                    <a:pt x="26" y="335"/>
                  </a:lnTo>
                  <a:lnTo>
                    <a:pt x="24" y="327"/>
                  </a:lnTo>
                  <a:lnTo>
                    <a:pt x="24" y="320"/>
                  </a:lnTo>
                  <a:lnTo>
                    <a:pt x="22" y="312"/>
                  </a:lnTo>
                  <a:lnTo>
                    <a:pt x="21" y="302"/>
                  </a:lnTo>
                  <a:lnTo>
                    <a:pt x="21" y="295"/>
                  </a:lnTo>
                  <a:lnTo>
                    <a:pt x="19" y="285"/>
                  </a:lnTo>
                  <a:lnTo>
                    <a:pt x="19" y="278"/>
                  </a:lnTo>
                  <a:lnTo>
                    <a:pt x="17" y="274"/>
                  </a:lnTo>
                  <a:lnTo>
                    <a:pt x="15" y="270"/>
                  </a:lnTo>
                  <a:lnTo>
                    <a:pt x="15" y="264"/>
                  </a:lnTo>
                  <a:lnTo>
                    <a:pt x="13" y="261"/>
                  </a:lnTo>
                  <a:lnTo>
                    <a:pt x="13" y="255"/>
                  </a:lnTo>
                  <a:lnTo>
                    <a:pt x="13" y="251"/>
                  </a:lnTo>
                  <a:lnTo>
                    <a:pt x="11" y="247"/>
                  </a:lnTo>
                  <a:lnTo>
                    <a:pt x="11" y="242"/>
                  </a:lnTo>
                  <a:lnTo>
                    <a:pt x="9" y="238"/>
                  </a:lnTo>
                  <a:lnTo>
                    <a:pt x="9" y="234"/>
                  </a:lnTo>
                  <a:lnTo>
                    <a:pt x="7" y="228"/>
                  </a:lnTo>
                  <a:lnTo>
                    <a:pt x="7" y="225"/>
                  </a:lnTo>
                  <a:lnTo>
                    <a:pt x="5" y="219"/>
                  </a:lnTo>
                  <a:lnTo>
                    <a:pt x="5" y="215"/>
                  </a:lnTo>
                  <a:lnTo>
                    <a:pt x="3" y="211"/>
                  </a:lnTo>
                  <a:lnTo>
                    <a:pt x="3" y="206"/>
                  </a:lnTo>
                  <a:lnTo>
                    <a:pt x="3" y="202"/>
                  </a:lnTo>
                  <a:lnTo>
                    <a:pt x="2" y="196"/>
                  </a:lnTo>
                  <a:lnTo>
                    <a:pt x="2" y="192"/>
                  </a:lnTo>
                  <a:lnTo>
                    <a:pt x="2" y="188"/>
                  </a:lnTo>
                  <a:lnTo>
                    <a:pt x="2" y="183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9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6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3" y="103"/>
                  </a:lnTo>
                  <a:lnTo>
                    <a:pt x="5" y="93"/>
                  </a:lnTo>
                  <a:lnTo>
                    <a:pt x="7" y="86"/>
                  </a:lnTo>
                  <a:lnTo>
                    <a:pt x="9" y="80"/>
                  </a:lnTo>
                  <a:lnTo>
                    <a:pt x="13" y="74"/>
                  </a:lnTo>
                  <a:lnTo>
                    <a:pt x="17" y="69"/>
                  </a:lnTo>
                  <a:lnTo>
                    <a:pt x="21" y="63"/>
                  </a:lnTo>
                  <a:lnTo>
                    <a:pt x="24" y="57"/>
                  </a:lnTo>
                  <a:lnTo>
                    <a:pt x="30" y="51"/>
                  </a:lnTo>
                  <a:lnTo>
                    <a:pt x="36" y="48"/>
                  </a:lnTo>
                  <a:lnTo>
                    <a:pt x="41" y="44"/>
                  </a:lnTo>
                  <a:lnTo>
                    <a:pt x="49" y="40"/>
                  </a:lnTo>
                  <a:lnTo>
                    <a:pt x="55" y="38"/>
                  </a:lnTo>
                  <a:lnTo>
                    <a:pt x="62" y="34"/>
                  </a:lnTo>
                  <a:lnTo>
                    <a:pt x="70" y="32"/>
                  </a:lnTo>
                  <a:lnTo>
                    <a:pt x="76" y="31"/>
                  </a:lnTo>
                  <a:lnTo>
                    <a:pt x="83" y="27"/>
                  </a:lnTo>
                  <a:lnTo>
                    <a:pt x="91" y="25"/>
                  </a:lnTo>
                  <a:lnTo>
                    <a:pt x="97" y="23"/>
                  </a:lnTo>
                  <a:lnTo>
                    <a:pt x="104" y="21"/>
                  </a:lnTo>
                  <a:lnTo>
                    <a:pt x="112" y="21"/>
                  </a:lnTo>
                  <a:lnTo>
                    <a:pt x="119" y="17"/>
                  </a:lnTo>
                  <a:lnTo>
                    <a:pt x="125" y="15"/>
                  </a:lnTo>
                  <a:lnTo>
                    <a:pt x="133" y="15"/>
                  </a:lnTo>
                  <a:lnTo>
                    <a:pt x="140" y="13"/>
                  </a:lnTo>
                  <a:lnTo>
                    <a:pt x="148" y="12"/>
                  </a:lnTo>
                  <a:lnTo>
                    <a:pt x="155" y="12"/>
                  </a:lnTo>
                  <a:lnTo>
                    <a:pt x="163" y="10"/>
                  </a:lnTo>
                  <a:lnTo>
                    <a:pt x="173" y="10"/>
                  </a:lnTo>
                  <a:lnTo>
                    <a:pt x="180" y="8"/>
                  </a:lnTo>
                  <a:lnTo>
                    <a:pt x="188" y="8"/>
                  </a:lnTo>
                  <a:lnTo>
                    <a:pt x="192" y="6"/>
                  </a:lnTo>
                  <a:lnTo>
                    <a:pt x="197" y="6"/>
                  </a:lnTo>
                  <a:lnTo>
                    <a:pt x="201" y="6"/>
                  </a:lnTo>
                  <a:lnTo>
                    <a:pt x="207" y="6"/>
                  </a:lnTo>
                  <a:lnTo>
                    <a:pt x="211" y="6"/>
                  </a:lnTo>
                  <a:lnTo>
                    <a:pt x="21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0" y="4"/>
                  </a:lnTo>
                  <a:lnTo>
                    <a:pt x="235" y="4"/>
                  </a:lnTo>
                  <a:lnTo>
                    <a:pt x="239" y="4"/>
                  </a:lnTo>
                  <a:lnTo>
                    <a:pt x="245" y="4"/>
                  </a:lnTo>
                  <a:lnTo>
                    <a:pt x="250" y="4"/>
                  </a:lnTo>
                  <a:lnTo>
                    <a:pt x="256" y="4"/>
                  </a:lnTo>
                  <a:lnTo>
                    <a:pt x="262" y="4"/>
                  </a:lnTo>
                  <a:lnTo>
                    <a:pt x="268" y="4"/>
                  </a:lnTo>
                  <a:lnTo>
                    <a:pt x="271" y="4"/>
                  </a:lnTo>
                  <a:lnTo>
                    <a:pt x="277" y="4"/>
                  </a:lnTo>
                  <a:lnTo>
                    <a:pt x="283" y="4"/>
                  </a:lnTo>
                  <a:lnTo>
                    <a:pt x="290" y="4"/>
                  </a:lnTo>
                  <a:lnTo>
                    <a:pt x="296" y="4"/>
                  </a:lnTo>
                  <a:lnTo>
                    <a:pt x="302" y="4"/>
                  </a:lnTo>
                  <a:lnTo>
                    <a:pt x="307" y="4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8" y="6"/>
                  </a:lnTo>
                  <a:lnTo>
                    <a:pt x="334" y="6"/>
                  </a:lnTo>
                  <a:lnTo>
                    <a:pt x="342" y="8"/>
                  </a:lnTo>
                  <a:lnTo>
                    <a:pt x="342" y="8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85E97780-ED7C-3344-88DD-64604561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87"/>
              <a:ext cx="26" cy="26"/>
            </a:xfrm>
            <a:custGeom>
              <a:avLst/>
              <a:gdLst>
                <a:gd name="T0" fmla="*/ 23 w 54"/>
                <a:gd name="T1" fmla="*/ 51 h 51"/>
                <a:gd name="T2" fmla="*/ 29 w 54"/>
                <a:gd name="T3" fmla="*/ 51 h 51"/>
                <a:gd name="T4" fmla="*/ 35 w 54"/>
                <a:gd name="T5" fmla="*/ 51 h 51"/>
                <a:gd name="T6" fmla="*/ 38 w 54"/>
                <a:gd name="T7" fmla="*/ 47 h 51"/>
                <a:gd name="T8" fmla="*/ 42 w 54"/>
                <a:gd name="T9" fmla="*/ 47 h 51"/>
                <a:gd name="T10" fmla="*/ 50 w 54"/>
                <a:gd name="T11" fmla="*/ 40 h 51"/>
                <a:gd name="T12" fmla="*/ 54 w 54"/>
                <a:gd name="T13" fmla="*/ 32 h 51"/>
                <a:gd name="T14" fmla="*/ 54 w 54"/>
                <a:gd name="T15" fmla="*/ 24 h 51"/>
                <a:gd name="T16" fmla="*/ 54 w 54"/>
                <a:gd name="T17" fmla="*/ 21 h 51"/>
                <a:gd name="T18" fmla="*/ 52 w 54"/>
                <a:gd name="T19" fmla="*/ 15 h 51"/>
                <a:gd name="T20" fmla="*/ 50 w 54"/>
                <a:gd name="T21" fmla="*/ 11 h 51"/>
                <a:gd name="T22" fmla="*/ 46 w 54"/>
                <a:gd name="T23" fmla="*/ 5 h 51"/>
                <a:gd name="T24" fmla="*/ 42 w 54"/>
                <a:gd name="T25" fmla="*/ 3 h 51"/>
                <a:gd name="T26" fmla="*/ 37 w 54"/>
                <a:gd name="T27" fmla="*/ 2 h 51"/>
                <a:gd name="T28" fmla="*/ 33 w 54"/>
                <a:gd name="T29" fmla="*/ 0 h 51"/>
                <a:gd name="T30" fmla="*/ 27 w 54"/>
                <a:gd name="T31" fmla="*/ 0 h 51"/>
                <a:gd name="T32" fmla="*/ 23 w 54"/>
                <a:gd name="T33" fmla="*/ 0 h 51"/>
                <a:gd name="T34" fmla="*/ 18 w 54"/>
                <a:gd name="T35" fmla="*/ 2 h 51"/>
                <a:gd name="T36" fmla="*/ 12 w 54"/>
                <a:gd name="T37" fmla="*/ 3 h 51"/>
                <a:gd name="T38" fmla="*/ 8 w 54"/>
                <a:gd name="T39" fmla="*/ 5 h 51"/>
                <a:gd name="T40" fmla="*/ 6 w 54"/>
                <a:gd name="T41" fmla="*/ 11 h 51"/>
                <a:gd name="T42" fmla="*/ 2 w 54"/>
                <a:gd name="T43" fmla="*/ 17 h 51"/>
                <a:gd name="T44" fmla="*/ 0 w 54"/>
                <a:gd name="T45" fmla="*/ 22 h 51"/>
                <a:gd name="T46" fmla="*/ 0 w 54"/>
                <a:gd name="T47" fmla="*/ 26 h 51"/>
                <a:gd name="T48" fmla="*/ 2 w 54"/>
                <a:gd name="T49" fmla="*/ 32 h 51"/>
                <a:gd name="T50" fmla="*/ 4 w 54"/>
                <a:gd name="T51" fmla="*/ 36 h 51"/>
                <a:gd name="T52" fmla="*/ 6 w 54"/>
                <a:gd name="T53" fmla="*/ 40 h 51"/>
                <a:gd name="T54" fmla="*/ 10 w 54"/>
                <a:gd name="T55" fmla="*/ 43 h 51"/>
                <a:gd name="T56" fmla="*/ 14 w 54"/>
                <a:gd name="T57" fmla="*/ 47 h 51"/>
                <a:gd name="T58" fmla="*/ 18 w 54"/>
                <a:gd name="T59" fmla="*/ 49 h 51"/>
                <a:gd name="T60" fmla="*/ 23 w 54"/>
                <a:gd name="T61" fmla="*/ 51 h 51"/>
                <a:gd name="T62" fmla="*/ 23 w 54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1">
                  <a:moveTo>
                    <a:pt x="23" y="51"/>
                  </a:moveTo>
                  <a:lnTo>
                    <a:pt x="29" y="51"/>
                  </a:lnTo>
                  <a:lnTo>
                    <a:pt x="35" y="51"/>
                  </a:lnTo>
                  <a:lnTo>
                    <a:pt x="38" y="47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5"/>
                  </a:lnTo>
                  <a:lnTo>
                    <a:pt x="42" y="3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3"/>
                  </a:lnTo>
                  <a:lnTo>
                    <a:pt x="8" y="5"/>
                  </a:lnTo>
                  <a:lnTo>
                    <a:pt x="6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3"/>
                  </a:lnTo>
                  <a:lnTo>
                    <a:pt x="14" y="47"/>
                  </a:lnTo>
                  <a:lnTo>
                    <a:pt x="18" y="49"/>
                  </a:lnTo>
                  <a:lnTo>
                    <a:pt x="23" y="51"/>
                  </a:lnTo>
                  <a:lnTo>
                    <a:pt x="23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Freeform 44">
              <a:extLst>
                <a:ext uri="{FF2B5EF4-FFF2-40B4-BE49-F238E27FC236}">
                  <a16:creationId xmlns:a16="http://schemas.microsoft.com/office/drawing/2014/main" id="{53D9D806-5F62-3D40-B549-898DB3AB6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3263"/>
              <a:ext cx="27" cy="26"/>
            </a:xfrm>
            <a:custGeom>
              <a:avLst/>
              <a:gdLst>
                <a:gd name="T0" fmla="*/ 20 w 53"/>
                <a:gd name="T1" fmla="*/ 51 h 51"/>
                <a:gd name="T2" fmla="*/ 26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1 w 53"/>
                <a:gd name="T9" fmla="*/ 47 h 51"/>
                <a:gd name="T10" fmla="*/ 47 w 53"/>
                <a:gd name="T11" fmla="*/ 42 h 51"/>
                <a:gd name="T12" fmla="*/ 53 w 53"/>
                <a:gd name="T13" fmla="*/ 32 h 51"/>
                <a:gd name="T14" fmla="*/ 53 w 53"/>
                <a:gd name="T15" fmla="*/ 26 h 51"/>
                <a:gd name="T16" fmla="*/ 53 w 53"/>
                <a:gd name="T17" fmla="*/ 21 h 51"/>
                <a:gd name="T18" fmla="*/ 49 w 53"/>
                <a:gd name="T19" fmla="*/ 15 h 51"/>
                <a:gd name="T20" fmla="*/ 47 w 53"/>
                <a:gd name="T21" fmla="*/ 13 h 51"/>
                <a:gd name="T22" fmla="*/ 43 w 53"/>
                <a:gd name="T23" fmla="*/ 7 h 51"/>
                <a:gd name="T24" fmla="*/ 39 w 53"/>
                <a:gd name="T25" fmla="*/ 5 h 51"/>
                <a:gd name="T26" fmla="*/ 36 w 53"/>
                <a:gd name="T27" fmla="*/ 2 h 51"/>
                <a:gd name="T28" fmla="*/ 30 w 53"/>
                <a:gd name="T29" fmla="*/ 2 h 51"/>
                <a:gd name="T30" fmla="*/ 24 w 53"/>
                <a:gd name="T31" fmla="*/ 0 h 51"/>
                <a:gd name="T32" fmla="*/ 20 w 53"/>
                <a:gd name="T33" fmla="*/ 2 h 51"/>
                <a:gd name="T34" fmla="*/ 15 w 53"/>
                <a:gd name="T35" fmla="*/ 2 h 51"/>
                <a:gd name="T36" fmla="*/ 11 w 53"/>
                <a:gd name="T37" fmla="*/ 5 h 51"/>
                <a:gd name="T38" fmla="*/ 5 w 53"/>
                <a:gd name="T39" fmla="*/ 7 h 51"/>
                <a:gd name="T40" fmla="*/ 3 w 53"/>
                <a:gd name="T41" fmla="*/ 13 h 51"/>
                <a:gd name="T42" fmla="*/ 0 w 53"/>
                <a:gd name="T43" fmla="*/ 17 h 51"/>
                <a:gd name="T44" fmla="*/ 0 w 53"/>
                <a:gd name="T45" fmla="*/ 23 h 51"/>
                <a:gd name="T46" fmla="*/ 0 w 53"/>
                <a:gd name="T47" fmla="*/ 26 h 51"/>
                <a:gd name="T48" fmla="*/ 0 w 53"/>
                <a:gd name="T49" fmla="*/ 32 h 51"/>
                <a:gd name="T50" fmla="*/ 1 w 53"/>
                <a:gd name="T51" fmla="*/ 36 h 51"/>
                <a:gd name="T52" fmla="*/ 5 w 53"/>
                <a:gd name="T53" fmla="*/ 42 h 51"/>
                <a:gd name="T54" fmla="*/ 7 w 53"/>
                <a:gd name="T55" fmla="*/ 43 h 51"/>
                <a:gd name="T56" fmla="*/ 11 w 53"/>
                <a:gd name="T57" fmla="*/ 47 h 51"/>
                <a:gd name="T58" fmla="*/ 17 w 53"/>
                <a:gd name="T59" fmla="*/ 49 h 51"/>
                <a:gd name="T60" fmla="*/ 20 w 53"/>
                <a:gd name="T61" fmla="*/ 51 h 51"/>
                <a:gd name="T62" fmla="*/ 20 w 53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1">
                  <a:moveTo>
                    <a:pt x="20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7"/>
                  </a:lnTo>
                  <a:lnTo>
                    <a:pt x="47" y="42"/>
                  </a:lnTo>
                  <a:lnTo>
                    <a:pt x="53" y="32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3" y="7"/>
                  </a:lnTo>
                  <a:lnTo>
                    <a:pt x="39" y="5"/>
                  </a:lnTo>
                  <a:lnTo>
                    <a:pt x="36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5" y="2"/>
                  </a:lnTo>
                  <a:lnTo>
                    <a:pt x="11" y="5"/>
                  </a:lnTo>
                  <a:lnTo>
                    <a:pt x="5" y="7"/>
                  </a:lnTo>
                  <a:lnTo>
                    <a:pt x="3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1" y="36"/>
                  </a:lnTo>
                  <a:lnTo>
                    <a:pt x="5" y="42"/>
                  </a:lnTo>
                  <a:lnTo>
                    <a:pt x="7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0" y="51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Freeform 45">
              <a:extLst>
                <a:ext uri="{FF2B5EF4-FFF2-40B4-BE49-F238E27FC236}">
                  <a16:creationId xmlns:a16="http://schemas.microsoft.com/office/drawing/2014/main" id="{E381CDE3-BD6D-464E-B26A-73E70E2DA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348"/>
              <a:ext cx="26" cy="28"/>
            </a:xfrm>
            <a:custGeom>
              <a:avLst/>
              <a:gdLst>
                <a:gd name="T0" fmla="*/ 23 w 51"/>
                <a:gd name="T1" fmla="*/ 55 h 55"/>
                <a:gd name="T2" fmla="*/ 28 w 51"/>
                <a:gd name="T3" fmla="*/ 53 h 55"/>
                <a:gd name="T4" fmla="*/ 32 w 51"/>
                <a:gd name="T5" fmla="*/ 51 h 55"/>
                <a:gd name="T6" fmla="*/ 36 w 51"/>
                <a:gd name="T7" fmla="*/ 49 h 55"/>
                <a:gd name="T8" fmla="*/ 42 w 51"/>
                <a:gd name="T9" fmla="*/ 48 h 55"/>
                <a:gd name="T10" fmla="*/ 47 w 51"/>
                <a:gd name="T11" fmla="*/ 40 h 55"/>
                <a:gd name="T12" fmla="*/ 51 w 51"/>
                <a:gd name="T13" fmla="*/ 32 h 55"/>
                <a:gd name="T14" fmla="*/ 51 w 51"/>
                <a:gd name="T15" fmla="*/ 25 h 55"/>
                <a:gd name="T16" fmla="*/ 51 w 51"/>
                <a:gd name="T17" fmla="*/ 21 h 55"/>
                <a:gd name="T18" fmla="*/ 49 w 51"/>
                <a:gd name="T19" fmla="*/ 15 h 55"/>
                <a:gd name="T20" fmla="*/ 47 w 51"/>
                <a:gd name="T21" fmla="*/ 11 h 55"/>
                <a:gd name="T22" fmla="*/ 40 w 51"/>
                <a:gd name="T23" fmla="*/ 4 h 55"/>
                <a:gd name="T24" fmla="*/ 32 w 51"/>
                <a:gd name="T25" fmla="*/ 0 h 55"/>
                <a:gd name="T26" fmla="*/ 26 w 51"/>
                <a:gd name="T27" fmla="*/ 0 h 55"/>
                <a:gd name="T28" fmla="*/ 21 w 51"/>
                <a:gd name="T29" fmla="*/ 0 h 55"/>
                <a:gd name="T30" fmla="*/ 15 w 51"/>
                <a:gd name="T31" fmla="*/ 2 h 55"/>
                <a:gd name="T32" fmla="*/ 11 w 51"/>
                <a:gd name="T33" fmla="*/ 6 h 55"/>
                <a:gd name="T34" fmla="*/ 7 w 51"/>
                <a:gd name="T35" fmla="*/ 8 h 55"/>
                <a:gd name="T36" fmla="*/ 4 w 51"/>
                <a:gd name="T37" fmla="*/ 13 h 55"/>
                <a:gd name="T38" fmla="*/ 2 w 51"/>
                <a:gd name="T39" fmla="*/ 19 h 55"/>
                <a:gd name="T40" fmla="*/ 2 w 51"/>
                <a:gd name="T41" fmla="*/ 23 h 55"/>
                <a:gd name="T42" fmla="*/ 0 w 51"/>
                <a:gd name="T43" fmla="*/ 29 h 55"/>
                <a:gd name="T44" fmla="*/ 0 w 51"/>
                <a:gd name="T45" fmla="*/ 34 h 55"/>
                <a:gd name="T46" fmla="*/ 2 w 51"/>
                <a:gd name="T47" fmla="*/ 38 h 55"/>
                <a:gd name="T48" fmla="*/ 4 w 51"/>
                <a:gd name="T49" fmla="*/ 42 h 55"/>
                <a:gd name="T50" fmla="*/ 7 w 51"/>
                <a:gd name="T51" fmla="*/ 46 h 55"/>
                <a:gd name="T52" fmla="*/ 11 w 51"/>
                <a:gd name="T53" fmla="*/ 49 h 55"/>
                <a:gd name="T54" fmla="*/ 17 w 51"/>
                <a:gd name="T55" fmla="*/ 51 h 55"/>
                <a:gd name="T56" fmla="*/ 23 w 51"/>
                <a:gd name="T57" fmla="*/ 55 h 55"/>
                <a:gd name="T58" fmla="*/ 23 w 51"/>
                <a:gd name="T5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55">
                  <a:moveTo>
                    <a:pt x="23" y="55"/>
                  </a:moveTo>
                  <a:lnTo>
                    <a:pt x="28" y="53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8"/>
                  </a:lnTo>
                  <a:lnTo>
                    <a:pt x="47" y="40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1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9F7F6A48-2F7B-4C4D-88E9-A96F95147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3176"/>
              <a:ext cx="27" cy="27"/>
            </a:xfrm>
            <a:custGeom>
              <a:avLst/>
              <a:gdLst>
                <a:gd name="T0" fmla="*/ 23 w 53"/>
                <a:gd name="T1" fmla="*/ 55 h 55"/>
                <a:gd name="T2" fmla="*/ 27 w 53"/>
                <a:gd name="T3" fmla="*/ 53 h 55"/>
                <a:gd name="T4" fmla="*/ 33 w 53"/>
                <a:gd name="T5" fmla="*/ 51 h 55"/>
                <a:gd name="T6" fmla="*/ 38 w 53"/>
                <a:gd name="T7" fmla="*/ 49 h 55"/>
                <a:gd name="T8" fmla="*/ 42 w 53"/>
                <a:gd name="T9" fmla="*/ 47 h 55"/>
                <a:gd name="T10" fmla="*/ 50 w 53"/>
                <a:gd name="T11" fmla="*/ 42 h 55"/>
                <a:gd name="T12" fmla="*/ 53 w 53"/>
                <a:gd name="T13" fmla="*/ 34 h 55"/>
                <a:gd name="T14" fmla="*/ 53 w 53"/>
                <a:gd name="T15" fmla="*/ 26 h 55"/>
                <a:gd name="T16" fmla="*/ 53 w 53"/>
                <a:gd name="T17" fmla="*/ 21 h 55"/>
                <a:gd name="T18" fmla="*/ 52 w 53"/>
                <a:gd name="T19" fmla="*/ 17 h 55"/>
                <a:gd name="T20" fmla="*/ 50 w 53"/>
                <a:gd name="T21" fmla="*/ 11 h 55"/>
                <a:gd name="T22" fmla="*/ 46 w 53"/>
                <a:gd name="T23" fmla="*/ 7 h 55"/>
                <a:gd name="T24" fmla="*/ 42 w 53"/>
                <a:gd name="T25" fmla="*/ 5 h 55"/>
                <a:gd name="T26" fmla="*/ 36 w 53"/>
                <a:gd name="T27" fmla="*/ 2 h 55"/>
                <a:gd name="T28" fmla="*/ 33 w 53"/>
                <a:gd name="T29" fmla="*/ 2 h 55"/>
                <a:gd name="T30" fmla="*/ 27 w 53"/>
                <a:gd name="T31" fmla="*/ 0 h 55"/>
                <a:gd name="T32" fmla="*/ 21 w 53"/>
                <a:gd name="T33" fmla="*/ 2 h 55"/>
                <a:gd name="T34" fmla="*/ 17 w 53"/>
                <a:gd name="T35" fmla="*/ 4 h 55"/>
                <a:gd name="T36" fmla="*/ 12 w 53"/>
                <a:gd name="T37" fmla="*/ 5 h 55"/>
                <a:gd name="T38" fmla="*/ 8 w 53"/>
                <a:gd name="T39" fmla="*/ 9 h 55"/>
                <a:gd name="T40" fmla="*/ 4 w 53"/>
                <a:gd name="T41" fmla="*/ 13 h 55"/>
                <a:gd name="T42" fmla="*/ 2 w 53"/>
                <a:gd name="T43" fmla="*/ 19 h 55"/>
                <a:gd name="T44" fmla="*/ 0 w 53"/>
                <a:gd name="T45" fmla="*/ 23 h 55"/>
                <a:gd name="T46" fmla="*/ 0 w 53"/>
                <a:gd name="T47" fmla="*/ 28 h 55"/>
                <a:gd name="T48" fmla="*/ 2 w 53"/>
                <a:gd name="T49" fmla="*/ 34 h 55"/>
                <a:gd name="T50" fmla="*/ 4 w 53"/>
                <a:gd name="T51" fmla="*/ 38 h 55"/>
                <a:gd name="T52" fmla="*/ 6 w 53"/>
                <a:gd name="T53" fmla="*/ 44 h 55"/>
                <a:gd name="T54" fmla="*/ 8 w 53"/>
                <a:gd name="T55" fmla="*/ 45 h 55"/>
                <a:gd name="T56" fmla="*/ 14 w 53"/>
                <a:gd name="T57" fmla="*/ 49 h 55"/>
                <a:gd name="T58" fmla="*/ 17 w 53"/>
                <a:gd name="T59" fmla="*/ 51 h 55"/>
                <a:gd name="T60" fmla="*/ 23 w 53"/>
                <a:gd name="T61" fmla="*/ 55 h 55"/>
                <a:gd name="T62" fmla="*/ 23 w 53"/>
                <a:gd name="T6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5">
                  <a:moveTo>
                    <a:pt x="23" y="55"/>
                  </a:moveTo>
                  <a:lnTo>
                    <a:pt x="27" y="53"/>
                  </a:lnTo>
                  <a:lnTo>
                    <a:pt x="33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2"/>
                  </a:lnTo>
                  <a:lnTo>
                    <a:pt x="53" y="34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50" y="11"/>
                  </a:lnTo>
                  <a:lnTo>
                    <a:pt x="46" y="7"/>
                  </a:lnTo>
                  <a:lnTo>
                    <a:pt x="42" y="5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" name="Freeform 47">
              <a:extLst>
                <a:ext uri="{FF2B5EF4-FFF2-40B4-BE49-F238E27FC236}">
                  <a16:creationId xmlns:a16="http://schemas.microsoft.com/office/drawing/2014/main" id="{5BE2A70C-619B-A14F-8648-51DF3E56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3253"/>
              <a:ext cx="26" cy="27"/>
            </a:xfrm>
            <a:custGeom>
              <a:avLst/>
              <a:gdLst>
                <a:gd name="T0" fmla="*/ 23 w 54"/>
                <a:gd name="T1" fmla="*/ 53 h 53"/>
                <a:gd name="T2" fmla="*/ 29 w 54"/>
                <a:gd name="T3" fmla="*/ 53 h 53"/>
                <a:gd name="T4" fmla="*/ 35 w 54"/>
                <a:gd name="T5" fmla="*/ 51 h 53"/>
                <a:gd name="T6" fmla="*/ 38 w 54"/>
                <a:gd name="T7" fmla="*/ 49 h 53"/>
                <a:gd name="T8" fmla="*/ 42 w 54"/>
                <a:gd name="T9" fmla="*/ 47 h 53"/>
                <a:gd name="T10" fmla="*/ 50 w 54"/>
                <a:gd name="T11" fmla="*/ 40 h 53"/>
                <a:gd name="T12" fmla="*/ 54 w 54"/>
                <a:gd name="T13" fmla="*/ 32 h 53"/>
                <a:gd name="T14" fmla="*/ 54 w 54"/>
                <a:gd name="T15" fmla="*/ 25 h 53"/>
                <a:gd name="T16" fmla="*/ 54 w 54"/>
                <a:gd name="T17" fmla="*/ 21 h 53"/>
                <a:gd name="T18" fmla="*/ 52 w 54"/>
                <a:gd name="T19" fmla="*/ 15 h 53"/>
                <a:gd name="T20" fmla="*/ 50 w 54"/>
                <a:gd name="T21" fmla="*/ 11 h 53"/>
                <a:gd name="T22" fmla="*/ 46 w 54"/>
                <a:gd name="T23" fmla="*/ 6 h 53"/>
                <a:gd name="T24" fmla="*/ 42 w 54"/>
                <a:gd name="T25" fmla="*/ 4 h 53"/>
                <a:gd name="T26" fmla="*/ 37 w 54"/>
                <a:gd name="T27" fmla="*/ 2 h 53"/>
                <a:gd name="T28" fmla="*/ 33 w 54"/>
                <a:gd name="T29" fmla="*/ 0 h 53"/>
                <a:gd name="T30" fmla="*/ 25 w 54"/>
                <a:gd name="T31" fmla="*/ 0 h 53"/>
                <a:gd name="T32" fmla="*/ 21 w 54"/>
                <a:gd name="T33" fmla="*/ 0 h 53"/>
                <a:gd name="T34" fmla="*/ 16 w 54"/>
                <a:gd name="T35" fmla="*/ 2 h 53"/>
                <a:gd name="T36" fmla="*/ 12 w 54"/>
                <a:gd name="T37" fmla="*/ 4 h 53"/>
                <a:gd name="T38" fmla="*/ 6 w 54"/>
                <a:gd name="T39" fmla="*/ 6 h 53"/>
                <a:gd name="T40" fmla="*/ 4 w 54"/>
                <a:gd name="T41" fmla="*/ 11 h 53"/>
                <a:gd name="T42" fmla="*/ 2 w 54"/>
                <a:gd name="T43" fmla="*/ 17 h 53"/>
                <a:gd name="T44" fmla="*/ 0 w 54"/>
                <a:gd name="T45" fmla="*/ 23 h 53"/>
                <a:gd name="T46" fmla="*/ 0 w 54"/>
                <a:gd name="T47" fmla="*/ 26 h 53"/>
                <a:gd name="T48" fmla="*/ 2 w 54"/>
                <a:gd name="T49" fmla="*/ 32 h 53"/>
                <a:gd name="T50" fmla="*/ 4 w 54"/>
                <a:gd name="T51" fmla="*/ 36 h 53"/>
                <a:gd name="T52" fmla="*/ 6 w 54"/>
                <a:gd name="T53" fmla="*/ 42 h 53"/>
                <a:gd name="T54" fmla="*/ 10 w 54"/>
                <a:gd name="T55" fmla="*/ 45 h 53"/>
                <a:gd name="T56" fmla="*/ 14 w 54"/>
                <a:gd name="T57" fmla="*/ 49 h 53"/>
                <a:gd name="T58" fmla="*/ 18 w 54"/>
                <a:gd name="T59" fmla="*/ 51 h 53"/>
                <a:gd name="T60" fmla="*/ 23 w 54"/>
                <a:gd name="T61" fmla="*/ 53 h 53"/>
                <a:gd name="T62" fmla="*/ 23 w 54"/>
                <a:gd name="T6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3">
                  <a:moveTo>
                    <a:pt x="23" y="53"/>
                  </a:moveTo>
                  <a:lnTo>
                    <a:pt x="29" y="53"/>
                  </a:lnTo>
                  <a:lnTo>
                    <a:pt x="35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2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1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" name="Freeform 48">
              <a:extLst>
                <a:ext uri="{FF2B5EF4-FFF2-40B4-BE49-F238E27FC236}">
                  <a16:creationId xmlns:a16="http://schemas.microsoft.com/office/drawing/2014/main" id="{8A90E4A1-7AC6-C94A-9704-6FF9D0660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3338"/>
              <a:ext cx="26" cy="26"/>
            </a:xfrm>
            <a:custGeom>
              <a:avLst/>
              <a:gdLst>
                <a:gd name="T0" fmla="*/ 22 w 51"/>
                <a:gd name="T1" fmla="*/ 51 h 51"/>
                <a:gd name="T2" fmla="*/ 26 w 51"/>
                <a:gd name="T3" fmla="*/ 51 h 51"/>
                <a:gd name="T4" fmla="*/ 32 w 51"/>
                <a:gd name="T5" fmla="*/ 51 h 51"/>
                <a:gd name="T6" fmla="*/ 36 w 51"/>
                <a:gd name="T7" fmla="*/ 49 h 51"/>
                <a:gd name="T8" fmla="*/ 41 w 51"/>
                <a:gd name="T9" fmla="*/ 48 h 51"/>
                <a:gd name="T10" fmla="*/ 43 w 51"/>
                <a:gd name="T11" fmla="*/ 44 h 51"/>
                <a:gd name="T12" fmla="*/ 47 w 51"/>
                <a:gd name="T13" fmla="*/ 38 h 51"/>
                <a:gd name="T14" fmla="*/ 49 w 51"/>
                <a:gd name="T15" fmla="*/ 34 h 51"/>
                <a:gd name="T16" fmla="*/ 51 w 51"/>
                <a:gd name="T17" fmla="*/ 28 h 51"/>
                <a:gd name="T18" fmla="*/ 51 w 51"/>
                <a:gd name="T19" fmla="*/ 25 h 51"/>
                <a:gd name="T20" fmla="*/ 51 w 51"/>
                <a:gd name="T21" fmla="*/ 19 h 51"/>
                <a:gd name="T22" fmla="*/ 49 w 51"/>
                <a:gd name="T23" fmla="*/ 15 h 51"/>
                <a:gd name="T24" fmla="*/ 47 w 51"/>
                <a:gd name="T25" fmla="*/ 9 h 51"/>
                <a:gd name="T26" fmla="*/ 43 w 51"/>
                <a:gd name="T27" fmla="*/ 6 h 51"/>
                <a:gd name="T28" fmla="*/ 40 w 51"/>
                <a:gd name="T29" fmla="*/ 2 h 51"/>
                <a:gd name="T30" fmla="*/ 36 w 51"/>
                <a:gd name="T31" fmla="*/ 2 h 51"/>
                <a:gd name="T32" fmla="*/ 32 w 51"/>
                <a:gd name="T33" fmla="*/ 2 h 51"/>
                <a:gd name="T34" fmla="*/ 24 w 51"/>
                <a:gd name="T35" fmla="*/ 0 h 51"/>
                <a:gd name="T36" fmla="*/ 21 w 51"/>
                <a:gd name="T37" fmla="*/ 0 h 51"/>
                <a:gd name="T38" fmla="*/ 15 w 51"/>
                <a:gd name="T39" fmla="*/ 2 h 51"/>
                <a:gd name="T40" fmla="*/ 11 w 51"/>
                <a:gd name="T41" fmla="*/ 4 h 51"/>
                <a:gd name="T42" fmla="*/ 7 w 51"/>
                <a:gd name="T43" fmla="*/ 8 h 51"/>
                <a:gd name="T44" fmla="*/ 3 w 51"/>
                <a:gd name="T45" fmla="*/ 11 h 51"/>
                <a:gd name="T46" fmla="*/ 2 w 51"/>
                <a:gd name="T47" fmla="*/ 15 h 51"/>
                <a:gd name="T48" fmla="*/ 2 w 51"/>
                <a:gd name="T49" fmla="*/ 19 h 51"/>
                <a:gd name="T50" fmla="*/ 0 w 51"/>
                <a:gd name="T51" fmla="*/ 25 h 51"/>
                <a:gd name="T52" fmla="*/ 0 w 51"/>
                <a:gd name="T53" fmla="*/ 30 h 51"/>
                <a:gd name="T54" fmla="*/ 2 w 51"/>
                <a:gd name="T55" fmla="*/ 34 h 51"/>
                <a:gd name="T56" fmla="*/ 3 w 51"/>
                <a:gd name="T57" fmla="*/ 40 h 51"/>
                <a:gd name="T58" fmla="*/ 7 w 51"/>
                <a:gd name="T59" fmla="*/ 44 h 51"/>
                <a:gd name="T60" fmla="*/ 11 w 51"/>
                <a:gd name="T61" fmla="*/ 46 h 51"/>
                <a:gd name="T62" fmla="*/ 17 w 51"/>
                <a:gd name="T63" fmla="*/ 49 h 51"/>
                <a:gd name="T64" fmla="*/ 22 w 51"/>
                <a:gd name="T65" fmla="*/ 51 h 51"/>
                <a:gd name="T66" fmla="*/ 22 w 51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22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38"/>
                  </a:lnTo>
                  <a:lnTo>
                    <a:pt x="49" y="34"/>
                  </a:lnTo>
                  <a:lnTo>
                    <a:pt x="51" y="28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5"/>
                  </a:lnTo>
                  <a:lnTo>
                    <a:pt x="47" y="9"/>
                  </a:lnTo>
                  <a:lnTo>
                    <a:pt x="43" y="6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8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3" y="40"/>
                  </a:lnTo>
                  <a:lnTo>
                    <a:pt x="7" y="44"/>
                  </a:lnTo>
                  <a:lnTo>
                    <a:pt x="11" y="46"/>
                  </a:lnTo>
                  <a:lnTo>
                    <a:pt x="17" y="49"/>
                  </a:lnTo>
                  <a:lnTo>
                    <a:pt x="22" y="51"/>
                  </a:lnTo>
                  <a:lnTo>
                    <a:pt x="22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Freeform 49">
              <a:extLst>
                <a:ext uri="{FF2B5EF4-FFF2-40B4-BE49-F238E27FC236}">
                  <a16:creationId xmlns:a16="http://schemas.microsoft.com/office/drawing/2014/main" id="{BD71E235-C422-5A4A-960F-5AC3EC189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3170"/>
              <a:ext cx="26" cy="27"/>
            </a:xfrm>
            <a:custGeom>
              <a:avLst/>
              <a:gdLst>
                <a:gd name="T0" fmla="*/ 23 w 51"/>
                <a:gd name="T1" fmla="*/ 54 h 54"/>
                <a:gd name="T2" fmla="*/ 28 w 51"/>
                <a:gd name="T3" fmla="*/ 54 h 54"/>
                <a:gd name="T4" fmla="*/ 32 w 51"/>
                <a:gd name="T5" fmla="*/ 54 h 54"/>
                <a:gd name="T6" fmla="*/ 38 w 51"/>
                <a:gd name="T7" fmla="*/ 52 h 54"/>
                <a:gd name="T8" fmla="*/ 42 w 51"/>
                <a:gd name="T9" fmla="*/ 50 h 54"/>
                <a:gd name="T10" fmla="*/ 45 w 51"/>
                <a:gd name="T11" fmla="*/ 46 h 54"/>
                <a:gd name="T12" fmla="*/ 49 w 51"/>
                <a:gd name="T13" fmla="*/ 42 h 54"/>
                <a:gd name="T14" fmla="*/ 51 w 51"/>
                <a:gd name="T15" fmla="*/ 37 h 54"/>
                <a:gd name="T16" fmla="*/ 51 w 51"/>
                <a:gd name="T17" fmla="*/ 33 h 54"/>
                <a:gd name="T18" fmla="*/ 51 w 51"/>
                <a:gd name="T19" fmla="*/ 25 h 54"/>
                <a:gd name="T20" fmla="*/ 51 w 51"/>
                <a:gd name="T21" fmla="*/ 21 h 54"/>
                <a:gd name="T22" fmla="*/ 49 w 51"/>
                <a:gd name="T23" fmla="*/ 16 h 54"/>
                <a:gd name="T24" fmla="*/ 47 w 51"/>
                <a:gd name="T25" fmla="*/ 12 h 54"/>
                <a:gd name="T26" fmla="*/ 42 w 51"/>
                <a:gd name="T27" fmla="*/ 4 h 54"/>
                <a:gd name="T28" fmla="*/ 32 w 51"/>
                <a:gd name="T29" fmla="*/ 0 h 54"/>
                <a:gd name="T30" fmla="*/ 26 w 51"/>
                <a:gd name="T31" fmla="*/ 0 h 54"/>
                <a:gd name="T32" fmla="*/ 21 w 51"/>
                <a:gd name="T33" fmla="*/ 2 h 54"/>
                <a:gd name="T34" fmla="*/ 15 w 51"/>
                <a:gd name="T35" fmla="*/ 4 h 54"/>
                <a:gd name="T36" fmla="*/ 13 w 51"/>
                <a:gd name="T37" fmla="*/ 6 h 54"/>
                <a:gd name="T38" fmla="*/ 7 w 51"/>
                <a:gd name="T39" fmla="*/ 10 h 54"/>
                <a:gd name="T40" fmla="*/ 5 w 51"/>
                <a:gd name="T41" fmla="*/ 14 h 54"/>
                <a:gd name="T42" fmla="*/ 4 w 51"/>
                <a:gd name="T43" fmla="*/ 17 h 54"/>
                <a:gd name="T44" fmla="*/ 2 w 51"/>
                <a:gd name="T45" fmla="*/ 23 h 54"/>
                <a:gd name="T46" fmla="*/ 0 w 51"/>
                <a:gd name="T47" fmla="*/ 29 h 54"/>
                <a:gd name="T48" fmla="*/ 2 w 51"/>
                <a:gd name="T49" fmla="*/ 33 h 54"/>
                <a:gd name="T50" fmla="*/ 2 w 51"/>
                <a:gd name="T51" fmla="*/ 38 h 54"/>
                <a:gd name="T52" fmla="*/ 5 w 51"/>
                <a:gd name="T53" fmla="*/ 42 h 54"/>
                <a:gd name="T54" fmla="*/ 7 w 51"/>
                <a:gd name="T55" fmla="*/ 46 h 54"/>
                <a:gd name="T56" fmla="*/ 13 w 51"/>
                <a:gd name="T57" fmla="*/ 50 h 54"/>
                <a:gd name="T58" fmla="*/ 17 w 51"/>
                <a:gd name="T59" fmla="*/ 52 h 54"/>
                <a:gd name="T60" fmla="*/ 23 w 51"/>
                <a:gd name="T61" fmla="*/ 54 h 54"/>
                <a:gd name="T62" fmla="*/ 23 w 51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4">
                  <a:moveTo>
                    <a:pt x="23" y="54"/>
                  </a:moveTo>
                  <a:lnTo>
                    <a:pt x="28" y="54"/>
                  </a:lnTo>
                  <a:lnTo>
                    <a:pt x="32" y="54"/>
                  </a:lnTo>
                  <a:lnTo>
                    <a:pt x="38" y="52"/>
                  </a:lnTo>
                  <a:lnTo>
                    <a:pt x="42" y="50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51" y="37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2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7" y="52"/>
                  </a:lnTo>
                  <a:lnTo>
                    <a:pt x="23" y="54"/>
                  </a:lnTo>
                  <a:lnTo>
                    <a:pt x="23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4" name="Freeform 50">
              <a:extLst>
                <a:ext uri="{FF2B5EF4-FFF2-40B4-BE49-F238E27FC236}">
                  <a16:creationId xmlns:a16="http://schemas.microsoft.com/office/drawing/2014/main" id="{128964F3-4AE1-FF4B-9210-1CBEB4241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3247"/>
              <a:ext cx="27" cy="27"/>
            </a:xfrm>
            <a:custGeom>
              <a:avLst/>
              <a:gdLst>
                <a:gd name="T0" fmla="*/ 25 w 53"/>
                <a:gd name="T1" fmla="*/ 54 h 54"/>
                <a:gd name="T2" fmla="*/ 28 w 53"/>
                <a:gd name="T3" fmla="*/ 52 h 54"/>
                <a:gd name="T4" fmla="*/ 32 w 53"/>
                <a:gd name="T5" fmla="*/ 50 h 54"/>
                <a:gd name="T6" fmla="*/ 36 w 53"/>
                <a:gd name="T7" fmla="*/ 48 h 54"/>
                <a:gd name="T8" fmla="*/ 42 w 53"/>
                <a:gd name="T9" fmla="*/ 46 h 54"/>
                <a:gd name="T10" fmla="*/ 47 w 53"/>
                <a:gd name="T11" fmla="*/ 40 h 54"/>
                <a:gd name="T12" fmla="*/ 53 w 53"/>
                <a:gd name="T13" fmla="*/ 31 h 54"/>
                <a:gd name="T14" fmla="*/ 51 w 53"/>
                <a:gd name="T15" fmla="*/ 25 h 54"/>
                <a:gd name="T16" fmla="*/ 51 w 53"/>
                <a:gd name="T17" fmla="*/ 19 h 54"/>
                <a:gd name="T18" fmla="*/ 49 w 53"/>
                <a:gd name="T19" fmla="*/ 14 h 54"/>
                <a:gd name="T20" fmla="*/ 47 w 53"/>
                <a:gd name="T21" fmla="*/ 10 h 54"/>
                <a:gd name="T22" fmla="*/ 44 w 53"/>
                <a:gd name="T23" fmla="*/ 6 h 54"/>
                <a:gd name="T24" fmla="*/ 40 w 53"/>
                <a:gd name="T25" fmla="*/ 4 h 54"/>
                <a:gd name="T26" fmla="*/ 36 w 53"/>
                <a:gd name="T27" fmla="*/ 0 h 54"/>
                <a:gd name="T28" fmla="*/ 30 w 53"/>
                <a:gd name="T29" fmla="*/ 0 h 54"/>
                <a:gd name="T30" fmla="*/ 25 w 53"/>
                <a:gd name="T31" fmla="*/ 0 h 54"/>
                <a:gd name="T32" fmla="*/ 21 w 53"/>
                <a:gd name="T33" fmla="*/ 0 h 54"/>
                <a:gd name="T34" fmla="*/ 17 w 53"/>
                <a:gd name="T35" fmla="*/ 2 h 54"/>
                <a:gd name="T36" fmla="*/ 13 w 53"/>
                <a:gd name="T37" fmla="*/ 6 h 54"/>
                <a:gd name="T38" fmla="*/ 8 w 53"/>
                <a:gd name="T39" fmla="*/ 8 h 54"/>
                <a:gd name="T40" fmla="*/ 6 w 53"/>
                <a:gd name="T41" fmla="*/ 12 h 54"/>
                <a:gd name="T42" fmla="*/ 4 w 53"/>
                <a:gd name="T43" fmla="*/ 18 h 54"/>
                <a:gd name="T44" fmla="*/ 2 w 53"/>
                <a:gd name="T45" fmla="*/ 21 h 54"/>
                <a:gd name="T46" fmla="*/ 0 w 53"/>
                <a:gd name="T47" fmla="*/ 27 h 54"/>
                <a:gd name="T48" fmla="*/ 2 w 53"/>
                <a:gd name="T49" fmla="*/ 33 h 54"/>
                <a:gd name="T50" fmla="*/ 2 w 53"/>
                <a:gd name="T51" fmla="*/ 37 h 54"/>
                <a:gd name="T52" fmla="*/ 6 w 53"/>
                <a:gd name="T53" fmla="*/ 42 h 54"/>
                <a:gd name="T54" fmla="*/ 8 w 53"/>
                <a:gd name="T55" fmla="*/ 46 h 54"/>
                <a:gd name="T56" fmla="*/ 13 w 53"/>
                <a:gd name="T57" fmla="*/ 48 h 54"/>
                <a:gd name="T58" fmla="*/ 17 w 53"/>
                <a:gd name="T59" fmla="*/ 50 h 54"/>
                <a:gd name="T60" fmla="*/ 25 w 53"/>
                <a:gd name="T61" fmla="*/ 54 h 54"/>
                <a:gd name="T62" fmla="*/ 25 w 53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4">
                  <a:moveTo>
                    <a:pt x="25" y="54"/>
                  </a:moveTo>
                  <a:lnTo>
                    <a:pt x="28" y="52"/>
                  </a:lnTo>
                  <a:lnTo>
                    <a:pt x="32" y="50"/>
                  </a:lnTo>
                  <a:lnTo>
                    <a:pt x="36" y="48"/>
                  </a:lnTo>
                  <a:lnTo>
                    <a:pt x="42" y="46"/>
                  </a:lnTo>
                  <a:lnTo>
                    <a:pt x="47" y="40"/>
                  </a:lnTo>
                  <a:lnTo>
                    <a:pt x="53" y="31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3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2" y="37"/>
                  </a:lnTo>
                  <a:lnTo>
                    <a:pt x="6" y="42"/>
                  </a:lnTo>
                  <a:lnTo>
                    <a:pt x="8" y="46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5" y="54"/>
                  </a:lnTo>
                  <a:lnTo>
                    <a:pt x="25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8BD2CF30-F77C-8D44-B208-8E8AC0DE5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3333"/>
              <a:ext cx="26" cy="25"/>
            </a:xfrm>
            <a:custGeom>
              <a:avLst/>
              <a:gdLst>
                <a:gd name="T0" fmla="*/ 21 w 53"/>
                <a:gd name="T1" fmla="*/ 49 h 49"/>
                <a:gd name="T2" fmla="*/ 27 w 53"/>
                <a:gd name="T3" fmla="*/ 49 h 49"/>
                <a:gd name="T4" fmla="*/ 32 w 53"/>
                <a:gd name="T5" fmla="*/ 49 h 49"/>
                <a:gd name="T6" fmla="*/ 36 w 53"/>
                <a:gd name="T7" fmla="*/ 47 h 49"/>
                <a:gd name="T8" fmla="*/ 42 w 53"/>
                <a:gd name="T9" fmla="*/ 45 h 49"/>
                <a:gd name="T10" fmla="*/ 46 w 53"/>
                <a:gd name="T11" fmla="*/ 41 h 49"/>
                <a:gd name="T12" fmla="*/ 48 w 53"/>
                <a:gd name="T13" fmla="*/ 38 h 49"/>
                <a:gd name="T14" fmla="*/ 50 w 53"/>
                <a:gd name="T15" fmla="*/ 32 h 49"/>
                <a:gd name="T16" fmla="*/ 53 w 53"/>
                <a:gd name="T17" fmla="*/ 28 h 49"/>
                <a:gd name="T18" fmla="*/ 51 w 53"/>
                <a:gd name="T19" fmla="*/ 22 h 49"/>
                <a:gd name="T20" fmla="*/ 51 w 53"/>
                <a:gd name="T21" fmla="*/ 19 h 49"/>
                <a:gd name="T22" fmla="*/ 50 w 53"/>
                <a:gd name="T23" fmla="*/ 13 h 49"/>
                <a:gd name="T24" fmla="*/ 48 w 53"/>
                <a:gd name="T25" fmla="*/ 9 h 49"/>
                <a:gd name="T26" fmla="*/ 46 w 53"/>
                <a:gd name="T27" fmla="*/ 3 h 49"/>
                <a:gd name="T28" fmla="*/ 40 w 53"/>
                <a:gd name="T29" fmla="*/ 1 h 49"/>
                <a:gd name="T30" fmla="*/ 36 w 53"/>
                <a:gd name="T31" fmla="*/ 0 h 49"/>
                <a:gd name="T32" fmla="*/ 31 w 53"/>
                <a:gd name="T33" fmla="*/ 0 h 49"/>
                <a:gd name="T34" fmla="*/ 27 w 53"/>
                <a:gd name="T35" fmla="*/ 0 h 49"/>
                <a:gd name="T36" fmla="*/ 21 w 53"/>
                <a:gd name="T37" fmla="*/ 0 h 49"/>
                <a:gd name="T38" fmla="*/ 15 w 53"/>
                <a:gd name="T39" fmla="*/ 1 h 49"/>
                <a:gd name="T40" fmla="*/ 12 w 53"/>
                <a:gd name="T41" fmla="*/ 3 h 49"/>
                <a:gd name="T42" fmla="*/ 6 w 53"/>
                <a:gd name="T43" fmla="*/ 5 h 49"/>
                <a:gd name="T44" fmla="*/ 4 w 53"/>
                <a:gd name="T45" fmla="*/ 9 h 49"/>
                <a:gd name="T46" fmla="*/ 0 w 53"/>
                <a:gd name="T47" fmla="*/ 13 h 49"/>
                <a:gd name="T48" fmla="*/ 0 w 53"/>
                <a:gd name="T49" fmla="*/ 19 h 49"/>
                <a:gd name="T50" fmla="*/ 0 w 53"/>
                <a:gd name="T51" fmla="*/ 24 h 49"/>
                <a:gd name="T52" fmla="*/ 0 w 53"/>
                <a:gd name="T53" fmla="*/ 30 h 49"/>
                <a:gd name="T54" fmla="*/ 2 w 53"/>
                <a:gd name="T55" fmla="*/ 34 h 49"/>
                <a:gd name="T56" fmla="*/ 6 w 53"/>
                <a:gd name="T57" fmla="*/ 38 h 49"/>
                <a:gd name="T58" fmla="*/ 8 w 53"/>
                <a:gd name="T59" fmla="*/ 41 h 49"/>
                <a:gd name="T60" fmla="*/ 12 w 53"/>
                <a:gd name="T61" fmla="*/ 45 h 49"/>
                <a:gd name="T62" fmla="*/ 17 w 53"/>
                <a:gd name="T63" fmla="*/ 47 h 49"/>
                <a:gd name="T64" fmla="*/ 21 w 53"/>
                <a:gd name="T65" fmla="*/ 49 h 49"/>
                <a:gd name="T66" fmla="*/ 21 w 53"/>
                <a:gd name="T6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49">
                  <a:moveTo>
                    <a:pt x="21" y="49"/>
                  </a:moveTo>
                  <a:lnTo>
                    <a:pt x="27" y="49"/>
                  </a:lnTo>
                  <a:lnTo>
                    <a:pt x="32" y="49"/>
                  </a:lnTo>
                  <a:lnTo>
                    <a:pt x="36" y="47"/>
                  </a:lnTo>
                  <a:lnTo>
                    <a:pt x="42" y="45"/>
                  </a:lnTo>
                  <a:lnTo>
                    <a:pt x="46" y="41"/>
                  </a:lnTo>
                  <a:lnTo>
                    <a:pt x="48" y="38"/>
                  </a:lnTo>
                  <a:lnTo>
                    <a:pt x="50" y="32"/>
                  </a:lnTo>
                  <a:lnTo>
                    <a:pt x="53" y="28"/>
                  </a:lnTo>
                  <a:lnTo>
                    <a:pt x="51" y="22"/>
                  </a:lnTo>
                  <a:lnTo>
                    <a:pt x="51" y="19"/>
                  </a:lnTo>
                  <a:lnTo>
                    <a:pt x="50" y="13"/>
                  </a:lnTo>
                  <a:lnTo>
                    <a:pt x="48" y="9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6" y="38"/>
                  </a:lnTo>
                  <a:lnTo>
                    <a:pt x="8" y="41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4EA8C0F7-F00D-4B4B-9B8A-932B9216E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3161"/>
              <a:ext cx="25" cy="25"/>
            </a:xfrm>
            <a:custGeom>
              <a:avLst/>
              <a:gdLst>
                <a:gd name="T0" fmla="*/ 22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48 h 52"/>
                <a:gd name="T8" fmla="*/ 41 w 51"/>
                <a:gd name="T9" fmla="*/ 48 h 52"/>
                <a:gd name="T10" fmla="*/ 43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29 h 52"/>
                <a:gd name="T18" fmla="*/ 51 w 51"/>
                <a:gd name="T19" fmla="*/ 23 h 52"/>
                <a:gd name="T20" fmla="*/ 51 w 51"/>
                <a:gd name="T21" fmla="*/ 19 h 52"/>
                <a:gd name="T22" fmla="*/ 49 w 51"/>
                <a:gd name="T23" fmla="*/ 14 h 52"/>
                <a:gd name="T24" fmla="*/ 47 w 51"/>
                <a:gd name="T25" fmla="*/ 10 h 52"/>
                <a:gd name="T26" fmla="*/ 43 w 51"/>
                <a:gd name="T27" fmla="*/ 4 h 52"/>
                <a:gd name="T28" fmla="*/ 39 w 51"/>
                <a:gd name="T29" fmla="*/ 2 h 52"/>
                <a:gd name="T30" fmla="*/ 34 w 51"/>
                <a:gd name="T31" fmla="*/ 0 h 52"/>
                <a:gd name="T32" fmla="*/ 30 w 51"/>
                <a:gd name="T33" fmla="*/ 0 h 52"/>
                <a:gd name="T34" fmla="*/ 24 w 51"/>
                <a:gd name="T35" fmla="*/ 0 h 52"/>
                <a:gd name="T36" fmla="*/ 19 w 51"/>
                <a:gd name="T37" fmla="*/ 0 h 52"/>
                <a:gd name="T38" fmla="*/ 15 w 51"/>
                <a:gd name="T39" fmla="*/ 2 h 52"/>
                <a:gd name="T40" fmla="*/ 11 w 51"/>
                <a:gd name="T41" fmla="*/ 4 h 52"/>
                <a:gd name="T42" fmla="*/ 7 w 51"/>
                <a:gd name="T43" fmla="*/ 6 h 52"/>
                <a:gd name="T44" fmla="*/ 5 w 51"/>
                <a:gd name="T45" fmla="*/ 12 h 52"/>
                <a:gd name="T46" fmla="*/ 1 w 51"/>
                <a:gd name="T47" fmla="*/ 16 h 52"/>
                <a:gd name="T48" fmla="*/ 1 w 51"/>
                <a:gd name="T49" fmla="*/ 19 h 52"/>
                <a:gd name="T50" fmla="*/ 0 w 51"/>
                <a:gd name="T51" fmla="*/ 25 h 52"/>
                <a:gd name="T52" fmla="*/ 0 w 51"/>
                <a:gd name="T53" fmla="*/ 31 h 52"/>
                <a:gd name="T54" fmla="*/ 1 w 51"/>
                <a:gd name="T55" fmla="*/ 35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48 h 52"/>
                <a:gd name="T64" fmla="*/ 22 w 51"/>
                <a:gd name="T65" fmla="*/ 52 h 52"/>
                <a:gd name="T66" fmla="*/ 22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2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48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29"/>
                  </a:lnTo>
                  <a:lnTo>
                    <a:pt x="51" y="23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3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5" y="12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48"/>
                  </a:lnTo>
                  <a:lnTo>
                    <a:pt x="22" y="52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BB69B3B5-5142-B148-82E6-FBFC4AE57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3237"/>
              <a:ext cx="26" cy="25"/>
            </a:xfrm>
            <a:custGeom>
              <a:avLst/>
              <a:gdLst>
                <a:gd name="T0" fmla="*/ 23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50 h 52"/>
                <a:gd name="T8" fmla="*/ 42 w 51"/>
                <a:gd name="T9" fmla="*/ 48 h 52"/>
                <a:gd name="T10" fmla="*/ 45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31 h 52"/>
                <a:gd name="T18" fmla="*/ 51 w 51"/>
                <a:gd name="T19" fmla="*/ 25 h 52"/>
                <a:gd name="T20" fmla="*/ 51 w 51"/>
                <a:gd name="T21" fmla="*/ 20 h 52"/>
                <a:gd name="T22" fmla="*/ 49 w 51"/>
                <a:gd name="T23" fmla="*/ 16 h 52"/>
                <a:gd name="T24" fmla="*/ 47 w 51"/>
                <a:gd name="T25" fmla="*/ 12 h 52"/>
                <a:gd name="T26" fmla="*/ 43 w 51"/>
                <a:gd name="T27" fmla="*/ 6 h 52"/>
                <a:gd name="T28" fmla="*/ 40 w 51"/>
                <a:gd name="T29" fmla="*/ 4 h 52"/>
                <a:gd name="T30" fmla="*/ 34 w 51"/>
                <a:gd name="T31" fmla="*/ 2 h 52"/>
                <a:gd name="T32" fmla="*/ 30 w 51"/>
                <a:gd name="T33" fmla="*/ 2 h 52"/>
                <a:gd name="T34" fmla="*/ 24 w 51"/>
                <a:gd name="T35" fmla="*/ 0 h 52"/>
                <a:gd name="T36" fmla="*/ 21 w 51"/>
                <a:gd name="T37" fmla="*/ 2 h 52"/>
                <a:gd name="T38" fmla="*/ 15 w 51"/>
                <a:gd name="T39" fmla="*/ 2 h 52"/>
                <a:gd name="T40" fmla="*/ 11 w 51"/>
                <a:gd name="T41" fmla="*/ 6 h 52"/>
                <a:gd name="T42" fmla="*/ 7 w 51"/>
                <a:gd name="T43" fmla="*/ 8 h 52"/>
                <a:gd name="T44" fmla="*/ 5 w 51"/>
                <a:gd name="T45" fmla="*/ 12 h 52"/>
                <a:gd name="T46" fmla="*/ 4 w 51"/>
                <a:gd name="T47" fmla="*/ 16 h 52"/>
                <a:gd name="T48" fmla="*/ 2 w 51"/>
                <a:gd name="T49" fmla="*/ 21 h 52"/>
                <a:gd name="T50" fmla="*/ 0 w 51"/>
                <a:gd name="T51" fmla="*/ 27 h 52"/>
                <a:gd name="T52" fmla="*/ 2 w 51"/>
                <a:gd name="T53" fmla="*/ 31 h 52"/>
                <a:gd name="T54" fmla="*/ 2 w 51"/>
                <a:gd name="T55" fmla="*/ 37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50 h 52"/>
                <a:gd name="T64" fmla="*/ 23 w 51"/>
                <a:gd name="T65" fmla="*/ 52 h 52"/>
                <a:gd name="T66" fmla="*/ 23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3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50"/>
                  </a:lnTo>
                  <a:lnTo>
                    <a:pt x="42" y="48"/>
                  </a:lnTo>
                  <a:lnTo>
                    <a:pt x="45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31"/>
                  </a:lnTo>
                  <a:lnTo>
                    <a:pt x="51" y="25"/>
                  </a:lnTo>
                  <a:lnTo>
                    <a:pt x="51" y="20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3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5" y="12"/>
                  </a:lnTo>
                  <a:lnTo>
                    <a:pt x="4" y="16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BC2989F8-FDC5-7445-B84F-18766F456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" y="3321"/>
              <a:ext cx="27" cy="26"/>
            </a:xfrm>
            <a:custGeom>
              <a:avLst/>
              <a:gdLst>
                <a:gd name="T0" fmla="*/ 21 w 53"/>
                <a:gd name="T1" fmla="*/ 51 h 51"/>
                <a:gd name="T2" fmla="*/ 27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2 w 53"/>
                <a:gd name="T9" fmla="*/ 47 h 51"/>
                <a:gd name="T10" fmla="*/ 44 w 53"/>
                <a:gd name="T11" fmla="*/ 43 h 51"/>
                <a:gd name="T12" fmla="*/ 47 w 53"/>
                <a:gd name="T13" fmla="*/ 40 h 51"/>
                <a:gd name="T14" fmla="*/ 49 w 53"/>
                <a:gd name="T15" fmla="*/ 36 h 51"/>
                <a:gd name="T16" fmla="*/ 53 w 53"/>
                <a:gd name="T17" fmla="*/ 32 h 51"/>
                <a:gd name="T18" fmla="*/ 51 w 53"/>
                <a:gd name="T19" fmla="*/ 24 h 51"/>
                <a:gd name="T20" fmla="*/ 51 w 53"/>
                <a:gd name="T21" fmla="*/ 21 h 51"/>
                <a:gd name="T22" fmla="*/ 49 w 53"/>
                <a:gd name="T23" fmla="*/ 15 h 51"/>
                <a:gd name="T24" fmla="*/ 47 w 53"/>
                <a:gd name="T25" fmla="*/ 11 h 51"/>
                <a:gd name="T26" fmla="*/ 44 w 53"/>
                <a:gd name="T27" fmla="*/ 5 h 51"/>
                <a:gd name="T28" fmla="*/ 40 w 53"/>
                <a:gd name="T29" fmla="*/ 4 h 51"/>
                <a:gd name="T30" fmla="*/ 36 w 53"/>
                <a:gd name="T31" fmla="*/ 2 h 51"/>
                <a:gd name="T32" fmla="*/ 30 w 53"/>
                <a:gd name="T33" fmla="*/ 0 h 51"/>
                <a:gd name="T34" fmla="*/ 23 w 53"/>
                <a:gd name="T35" fmla="*/ 0 h 51"/>
                <a:gd name="T36" fmla="*/ 19 w 53"/>
                <a:gd name="T37" fmla="*/ 0 h 51"/>
                <a:gd name="T38" fmla="*/ 13 w 53"/>
                <a:gd name="T39" fmla="*/ 2 h 51"/>
                <a:gd name="T40" fmla="*/ 9 w 53"/>
                <a:gd name="T41" fmla="*/ 5 h 51"/>
                <a:gd name="T42" fmla="*/ 6 w 53"/>
                <a:gd name="T43" fmla="*/ 7 h 51"/>
                <a:gd name="T44" fmla="*/ 2 w 53"/>
                <a:gd name="T45" fmla="*/ 13 h 51"/>
                <a:gd name="T46" fmla="*/ 0 w 53"/>
                <a:gd name="T47" fmla="*/ 17 h 51"/>
                <a:gd name="T48" fmla="*/ 0 w 53"/>
                <a:gd name="T49" fmla="*/ 23 h 51"/>
                <a:gd name="T50" fmla="*/ 0 w 53"/>
                <a:gd name="T51" fmla="*/ 26 h 51"/>
                <a:gd name="T52" fmla="*/ 0 w 53"/>
                <a:gd name="T53" fmla="*/ 32 h 51"/>
                <a:gd name="T54" fmla="*/ 2 w 53"/>
                <a:gd name="T55" fmla="*/ 36 h 51"/>
                <a:gd name="T56" fmla="*/ 6 w 53"/>
                <a:gd name="T57" fmla="*/ 42 h 51"/>
                <a:gd name="T58" fmla="*/ 8 w 53"/>
                <a:gd name="T59" fmla="*/ 43 h 51"/>
                <a:gd name="T60" fmla="*/ 11 w 53"/>
                <a:gd name="T61" fmla="*/ 47 h 51"/>
                <a:gd name="T62" fmla="*/ 17 w 53"/>
                <a:gd name="T63" fmla="*/ 49 h 51"/>
                <a:gd name="T64" fmla="*/ 21 w 53"/>
                <a:gd name="T65" fmla="*/ 51 h 51"/>
                <a:gd name="T66" fmla="*/ 21 w 53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1">
                  <a:moveTo>
                    <a:pt x="21" y="51"/>
                  </a:moveTo>
                  <a:lnTo>
                    <a:pt x="27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7"/>
                  </a:lnTo>
                  <a:lnTo>
                    <a:pt x="44" y="43"/>
                  </a:lnTo>
                  <a:lnTo>
                    <a:pt x="47" y="40"/>
                  </a:lnTo>
                  <a:lnTo>
                    <a:pt x="49" y="36"/>
                  </a:lnTo>
                  <a:lnTo>
                    <a:pt x="53" y="32"/>
                  </a:lnTo>
                  <a:lnTo>
                    <a:pt x="51" y="24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5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5"/>
                  </a:lnTo>
                  <a:lnTo>
                    <a:pt x="6" y="7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6" y="42"/>
                  </a:lnTo>
                  <a:lnTo>
                    <a:pt x="8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1" y="51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82" name="図 81">
            <a:extLst>
              <a:ext uri="{FF2B5EF4-FFF2-40B4-BE49-F238E27FC236}">
                <a16:creationId xmlns:a16="http://schemas.microsoft.com/office/drawing/2014/main" id="{516DB2E2-3915-7E4D-9656-16D3C1AA62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6184" y="1886365"/>
            <a:ext cx="660298" cy="557753"/>
          </a:xfrm>
          <a:prstGeom prst="rect">
            <a:avLst/>
          </a:prstGeom>
        </p:spPr>
      </p:pic>
      <p:sp>
        <p:nvSpPr>
          <p:cNvPr id="83" name="角丸四角形 82">
            <a:extLst>
              <a:ext uri="{FF2B5EF4-FFF2-40B4-BE49-F238E27FC236}">
                <a16:creationId xmlns:a16="http://schemas.microsoft.com/office/drawing/2014/main" id="{530BF64C-DF54-744E-9618-CAEA0A2DBE35}"/>
              </a:ext>
            </a:extLst>
          </p:cNvPr>
          <p:cNvSpPr/>
          <p:nvPr/>
        </p:nvSpPr>
        <p:spPr>
          <a:xfrm>
            <a:off x="1250535" y="1529747"/>
            <a:ext cx="1429214" cy="127099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図 83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91FEACA2-D360-7447-A9A3-4292CD8B93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035" y="1217613"/>
            <a:ext cx="774700" cy="774700"/>
          </a:xfrm>
          <a:prstGeom prst="rect">
            <a:avLst/>
          </a:prstGeom>
        </p:spPr>
      </p:pic>
      <p:sp>
        <p:nvSpPr>
          <p:cNvPr id="5" name="左右矢印 4">
            <a:extLst>
              <a:ext uri="{FF2B5EF4-FFF2-40B4-BE49-F238E27FC236}">
                <a16:creationId xmlns:a16="http://schemas.microsoft.com/office/drawing/2014/main" id="{77EEA433-4F6B-3343-BECA-9B350C977983}"/>
              </a:ext>
            </a:extLst>
          </p:cNvPr>
          <p:cNvSpPr/>
          <p:nvPr/>
        </p:nvSpPr>
        <p:spPr>
          <a:xfrm>
            <a:off x="2509358" y="1857944"/>
            <a:ext cx="1446966" cy="5880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0B7B2102-2BBB-2347-B16F-DA37E6DB52B9}"/>
              </a:ext>
            </a:extLst>
          </p:cNvPr>
          <p:cNvSpPr txBox="1"/>
          <p:nvPr/>
        </p:nvSpPr>
        <p:spPr>
          <a:xfrm>
            <a:off x="2879784" y="162298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割当</a:t>
            </a:r>
            <a:endParaRPr kumimoji="1" lang="en-US" altLang="ja-JP" dirty="0"/>
          </a:p>
        </p:txBody>
      </p:sp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FFD6C6BB-0240-6041-AC78-11271551E071}"/>
              </a:ext>
            </a:extLst>
          </p:cNvPr>
          <p:cNvSpPr/>
          <p:nvPr/>
        </p:nvSpPr>
        <p:spPr>
          <a:xfrm rot="16200000">
            <a:off x="4975090" y="4063363"/>
            <a:ext cx="506589" cy="1161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dirty="0"/>
              <a:t>IMDS</a:t>
            </a:r>
          </a:p>
        </p:txBody>
      </p:sp>
      <p:cxnSp>
        <p:nvCxnSpPr>
          <p:cNvPr id="7" name="カギ線コネクタ 6">
            <a:extLst>
              <a:ext uri="{FF2B5EF4-FFF2-40B4-BE49-F238E27FC236}">
                <a16:creationId xmlns:a16="http://schemas.microsoft.com/office/drawing/2014/main" id="{E27A7AAE-88D4-D84F-A19F-BA0230AE1D25}"/>
              </a:ext>
            </a:extLst>
          </p:cNvPr>
          <p:cNvCxnSpPr>
            <a:stCxn id="82" idx="2"/>
            <a:endCxn id="48" idx="1"/>
          </p:cNvCxnSpPr>
          <p:nvPr/>
        </p:nvCxnSpPr>
        <p:spPr>
          <a:xfrm rot="16200000" flipH="1">
            <a:off x="2395674" y="2064777"/>
            <a:ext cx="2453370" cy="3212052"/>
          </a:xfrm>
          <a:prstGeom prst="bentConnector3">
            <a:avLst>
              <a:gd name="adj1" fmla="val 122668"/>
            </a:avLst>
          </a:prstGeom>
          <a:noFill/>
          <a:ln w="38100">
            <a:solidFill>
              <a:schemeClr val="accent5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5C4B5EE-FCFD-5544-ACB9-FBD192A9773D}"/>
              </a:ext>
            </a:extLst>
          </p:cNvPr>
          <p:cNvSpPr txBox="1"/>
          <p:nvPr/>
        </p:nvSpPr>
        <p:spPr>
          <a:xfrm>
            <a:off x="2288455" y="5513541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Inject</a:t>
            </a:r>
            <a:endParaRPr kumimoji="1" lang="en-US" altLang="ja-JP" dirty="0"/>
          </a:p>
        </p:txBody>
      </p:sp>
      <p:pic>
        <p:nvPicPr>
          <p:cNvPr id="89" name="図 88">
            <a:extLst>
              <a:ext uri="{FF2B5EF4-FFF2-40B4-BE49-F238E27FC236}">
                <a16:creationId xmlns:a16="http://schemas.microsoft.com/office/drawing/2014/main" id="{23B5F3D6-BF84-DC48-8EFF-514B0EF8C4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08596" y="5096131"/>
            <a:ext cx="937387" cy="937387"/>
          </a:xfrm>
          <a:prstGeom prst="rect">
            <a:avLst/>
          </a:prstGeom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E502719-10A5-5E45-A58F-A8EFA52D3D2B}"/>
              </a:ext>
            </a:extLst>
          </p:cNvPr>
          <p:cNvSpPr txBox="1"/>
          <p:nvPr/>
        </p:nvSpPr>
        <p:spPr>
          <a:xfrm>
            <a:off x="8596561" y="567396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Resource Manager</a:t>
            </a:r>
          </a:p>
          <a:p>
            <a:r>
              <a:rPr lang="en-US" altLang="ja-JP" dirty="0"/>
              <a:t>REST API</a:t>
            </a:r>
            <a:endParaRPr kumimoji="1" lang="ja-JP" altLang="en-US"/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E07BF746-07A0-A94E-A321-6EE85E065B23}"/>
              </a:ext>
            </a:extLst>
          </p:cNvPr>
          <p:cNvSpPr/>
          <p:nvPr/>
        </p:nvSpPr>
        <p:spPr>
          <a:xfrm rot="16200000">
            <a:off x="8223996" y="4245507"/>
            <a:ext cx="506589" cy="1161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dirty="0"/>
              <a:t>RBAC</a:t>
            </a:r>
          </a:p>
        </p:txBody>
      </p:sp>
      <p:cxnSp>
        <p:nvCxnSpPr>
          <p:cNvPr id="92" name="カギ線コネクタ 91">
            <a:extLst>
              <a:ext uri="{FF2B5EF4-FFF2-40B4-BE49-F238E27FC236}">
                <a16:creationId xmlns:a16="http://schemas.microsoft.com/office/drawing/2014/main" id="{F3A4CB99-FECA-444D-94A7-823A9127BC70}"/>
              </a:ext>
            </a:extLst>
          </p:cNvPr>
          <p:cNvCxnSpPr>
            <a:cxnSpLocks/>
            <a:stCxn id="37" idx="3"/>
            <a:endCxn id="89" idx="1"/>
          </p:cNvCxnSpPr>
          <p:nvPr/>
        </p:nvCxnSpPr>
        <p:spPr>
          <a:xfrm>
            <a:off x="6514970" y="2358675"/>
            <a:ext cx="1962320" cy="3674843"/>
          </a:xfrm>
          <a:prstGeom prst="bentConnector4">
            <a:avLst>
              <a:gd name="adj1" fmla="val 38058"/>
              <a:gd name="adj2" fmla="val 106221"/>
            </a:avLst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56E226C-8B60-6B41-B879-FA2B128A3483}"/>
              </a:ext>
            </a:extLst>
          </p:cNvPr>
          <p:cNvSpPr txBox="1"/>
          <p:nvPr/>
        </p:nvSpPr>
        <p:spPr>
          <a:xfrm>
            <a:off x="5296498" y="606477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アクセストークン</a:t>
            </a:r>
            <a:endParaRPr lang="en-US" altLang="ja-JP" dirty="0"/>
          </a:p>
          <a:p>
            <a:r>
              <a:rPr lang="ja-JP" altLang="en-US"/>
              <a:t>を提示しつつ操作</a:t>
            </a:r>
            <a:endParaRPr kumimoji="1" lang="en-US" altLang="ja-JP" dirty="0"/>
          </a:p>
        </p:txBody>
      </p:sp>
      <p:grpSp>
        <p:nvGrpSpPr>
          <p:cNvPr id="94" name="Group 23">
            <a:extLst>
              <a:ext uri="{FF2B5EF4-FFF2-40B4-BE49-F238E27FC236}">
                <a16:creationId xmlns:a16="http://schemas.microsoft.com/office/drawing/2014/main" id="{BA5C8DF6-D1DB-0A48-9459-65A54AC298B4}"/>
              </a:ext>
            </a:extLst>
          </p:cNvPr>
          <p:cNvGrpSpPr>
            <a:grpSpLocks/>
          </p:cNvGrpSpPr>
          <p:nvPr/>
        </p:nvGrpSpPr>
        <p:grpSpPr bwMode="auto">
          <a:xfrm>
            <a:off x="6642900" y="5661690"/>
            <a:ext cx="588310" cy="428704"/>
            <a:chOff x="4256" y="2632"/>
            <a:chExt cx="1220" cy="890"/>
          </a:xfrm>
        </p:grpSpPr>
        <p:sp>
          <p:nvSpPr>
            <p:cNvPr id="95" name="AutoShape 24">
              <a:extLst>
                <a:ext uri="{FF2B5EF4-FFF2-40B4-BE49-F238E27FC236}">
                  <a16:creationId xmlns:a16="http://schemas.microsoft.com/office/drawing/2014/main" id="{B0C008D6-4EF5-EB49-94DD-A44DCEF974F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56" y="2632"/>
              <a:ext cx="1220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89601A9E-1311-BD48-A850-7094D5119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068"/>
              <a:ext cx="585" cy="435"/>
            </a:xfrm>
            <a:custGeom>
              <a:avLst/>
              <a:gdLst>
                <a:gd name="T0" fmla="*/ 114 w 1170"/>
                <a:gd name="T1" fmla="*/ 99 h 869"/>
                <a:gd name="T2" fmla="*/ 161 w 1170"/>
                <a:gd name="T3" fmla="*/ 80 h 869"/>
                <a:gd name="T4" fmla="*/ 217 w 1170"/>
                <a:gd name="T5" fmla="*/ 63 h 869"/>
                <a:gd name="T6" fmla="*/ 275 w 1170"/>
                <a:gd name="T7" fmla="*/ 46 h 869"/>
                <a:gd name="T8" fmla="*/ 338 w 1170"/>
                <a:gd name="T9" fmla="*/ 32 h 869"/>
                <a:gd name="T10" fmla="*/ 405 w 1170"/>
                <a:gd name="T11" fmla="*/ 21 h 869"/>
                <a:gd name="T12" fmla="*/ 475 w 1170"/>
                <a:gd name="T13" fmla="*/ 11 h 869"/>
                <a:gd name="T14" fmla="*/ 549 w 1170"/>
                <a:gd name="T15" fmla="*/ 4 h 869"/>
                <a:gd name="T16" fmla="*/ 625 w 1170"/>
                <a:gd name="T17" fmla="*/ 0 h 869"/>
                <a:gd name="T18" fmla="*/ 697 w 1170"/>
                <a:gd name="T19" fmla="*/ 2 h 869"/>
                <a:gd name="T20" fmla="*/ 770 w 1170"/>
                <a:gd name="T21" fmla="*/ 7 h 869"/>
                <a:gd name="T22" fmla="*/ 834 w 1170"/>
                <a:gd name="T23" fmla="*/ 17 h 869"/>
                <a:gd name="T24" fmla="*/ 897 w 1170"/>
                <a:gd name="T25" fmla="*/ 32 h 869"/>
                <a:gd name="T26" fmla="*/ 950 w 1170"/>
                <a:gd name="T27" fmla="*/ 49 h 869"/>
                <a:gd name="T28" fmla="*/ 998 w 1170"/>
                <a:gd name="T29" fmla="*/ 68 h 869"/>
                <a:gd name="T30" fmla="*/ 1045 w 1170"/>
                <a:gd name="T31" fmla="*/ 99 h 869"/>
                <a:gd name="T32" fmla="*/ 1100 w 1170"/>
                <a:gd name="T33" fmla="*/ 158 h 869"/>
                <a:gd name="T34" fmla="*/ 1123 w 1170"/>
                <a:gd name="T35" fmla="*/ 200 h 869"/>
                <a:gd name="T36" fmla="*/ 1138 w 1170"/>
                <a:gd name="T37" fmla="*/ 240 h 869"/>
                <a:gd name="T38" fmla="*/ 1151 w 1170"/>
                <a:gd name="T39" fmla="*/ 283 h 869"/>
                <a:gd name="T40" fmla="*/ 1161 w 1170"/>
                <a:gd name="T41" fmla="*/ 331 h 869"/>
                <a:gd name="T42" fmla="*/ 1167 w 1170"/>
                <a:gd name="T43" fmla="*/ 382 h 869"/>
                <a:gd name="T44" fmla="*/ 1170 w 1170"/>
                <a:gd name="T45" fmla="*/ 435 h 869"/>
                <a:gd name="T46" fmla="*/ 1170 w 1170"/>
                <a:gd name="T47" fmla="*/ 491 h 869"/>
                <a:gd name="T48" fmla="*/ 1165 w 1170"/>
                <a:gd name="T49" fmla="*/ 546 h 869"/>
                <a:gd name="T50" fmla="*/ 1157 w 1170"/>
                <a:gd name="T51" fmla="*/ 599 h 869"/>
                <a:gd name="T52" fmla="*/ 1146 w 1170"/>
                <a:gd name="T53" fmla="*/ 650 h 869"/>
                <a:gd name="T54" fmla="*/ 1131 w 1170"/>
                <a:gd name="T55" fmla="*/ 698 h 869"/>
                <a:gd name="T56" fmla="*/ 1112 w 1170"/>
                <a:gd name="T57" fmla="*/ 740 h 869"/>
                <a:gd name="T58" fmla="*/ 1079 w 1170"/>
                <a:gd name="T59" fmla="*/ 783 h 869"/>
                <a:gd name="T60" fmla="*/ 1034 w 1170"/>
                <a:gd name="T61" fmla="*/ 812 h 869"/>
                <a:gd name="T62" fmla="*/ 990 w 1170"/>
                <a:gd name="T63" fmla="*/ 823 h 869"/>
                <a:gd name="T64" fmla="*/ 935 w 1170"/>
                <a:gd name="T65" fmla="*/ 829 h 869"/>
                <a:gd name="T66" fmla="*/ 876 w 1170"/>
                <a:gd name="T67" fmla="*/ 835 h 869"/>
                <a:gd name="T68" fmla="*/ 811 w 1170"/>
                <a:gd name="T69" fmla="*/ 835 h 869"/>
                <a:gd name="T70" fmla="*/ 743 w 1170"/>
                <a:gd name="T71" fmla="*/ 835 h 869"/>
                <a:gd name="T72" fmla="*/ 673 w 1170"/>
                <a:gd name="T73" fmla="*/ 835 h 869"/>
                <a:gd name="T74" fmla="*/ 602 w 1170"/>
                <a:gd name="T75" fmla="*/ 839 h 869"/>
                <a:gd name="T76" fmla="*/ 532 w 1170"/>
                <a:gd name="T77" fmla="*/ 842 h 869"/>
                <a:gd name="T78" fmla="*/ 464 w 1170"/>
                <a:gd name="T79" fmla="*/ 848 h 869"/>
                <a:gd name="T80" fmla="*/ 399 w 1170"/>
                <a:gd name="T81" fmla="*/ 856 h 869"/>
                <a:gd name="T82" fmla="*/ 338 w 1170"/>
                <a:gd name="T83" fmla="*/ 863 h 869"/>
                <a:gd name="T84" fmla="*/ 281 w 1170"/>
                <a:gd name="T85" fmla="*/ 867 h 869"/>
                <a:gd name="T86" fmla="*/ 230 w 1170"/>
                <a:gd name="T87" fmla="*/ 867 h 869"/>
                <a:gd name="T88" fmla="*/ 184 w 1170"/>
                <a:gd name="T89" fmla="*/ 863 h 869"/>
                <a:gd name="T90" fmla="*/ 146 w 1170"/>
                <a:gd name="T91" fmla="*/ 854 h 869"/>
                <a:gd name="T92" fmla="*/ 93 w 1170"/>
                <a:gd name="T93" fmla="*/ 823 h 869"/>
                <a:gd name="T94" fmla="*/ 38 w 1170"/>
                <a:gd name="T95" fmla="*/ 766 h 869"/>
                <a:gd name="T96" fmla="*/ 17 w 1170"/>
                <a:gd name="T97" fmla="*/ 723 h 869"/>
                <a:gd name="T98" fmla="*/ 4 w 1170"/>
                <a:gd name="T99" fmla="*/ 677 h 869"/>
                <a:gd name="T100" fmla="*/ 0 w 1170"/>
                <a:gd name="T101" fmla="*/ 622 h 869"/>
                <a:gd name="T102" fmla="*/ 4 w 1170"/>
                <a:gd name="T103" fmla="*/ 561 h 869"/>
                <a:gd name="T104" fmla="*/ 9 w 1170"/>
                <a:gd name="T105" fmla="*/ 494 h 869"/>
                <a:gd name="T106" fmla="*/ 11 w 1170"/>
                <a:gd name="T107" fmla="*/ 426 h 869"/>
                <a:gd name="T108" fmla="*/ 11 w 1170"/>
                <a:gd name="T109" fmla="*/ 361 h 869"/>
                <a:gd name="T110" fmla="*/ 13 w 1170"/>
                <a:gd name="T111" fmla="*/ 300 h 869"/>
                <a:gd name="T112" fmla="*/ 15 w 1170"/>
                <a:gd name="T113" fmla="*/ 243 h 869"/>
                <a:gd name="T114" fmla="*/ 27 w 1170"/>
                <a:gd name="T115" fmla="*/ 192 h 869"/>
                <a:gd name="T116" fmla="*/ 44 w 1170"/>
                <a:gd name="T117" fmla="*/ 152 h 869"/>
                <a:gd name="T118" fmla="*/ 80 w 1170"/>
                <a:gd name="T119" fmla="*/ 12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70" h="869">
                  <a:moveTo>
                    <a:pt x="80" y="120"/>
                  </a:moveTo>
                  <a:lnTo>
                    <a:pt x="84" y="118"/>
                  </a:lnTo>
                  <a:lnTo>
                    <a:pt x="89" y="114"/>
                  </a:lnTo>
                  <a:lnTo>
                    <a:pt x="93" y="110"/>
                  </a:lnTo>
                  <a:lnTo>
                    <a:pt x="99" y="108"/>
                  </a:lnTo>
                  <a:lnTo>
                    <a:pt x="103" y="104"/>
                  </a:lnTo>
                  <a:lnTo>
                    <a:pt x="110" y="103"/>
                  </a:lnTo>
                  <a:lnTo>
                    <a:pt x="114" y="99"/>
                  </a:lnTo>
                  <a:lnTo>
                    <a:pt x="122" y="97"/>
                  </a:lnTo>
                  <a:lnTo>
                    <a:pt x="125" y="93"/>
                  </a:lnTo>
                  <a:lnTo>
                    <a:pt x="133" y="91"/>
                  </a:lnTo>
                  <a:lnTo>
                    <a:pt x="139" y="89"/>
                  </a:lnTo>
                  <a:lnTo>
                    <a:pt x="144" y="87"/>
                  </a:lnTo>
                  <a:lnTo>
                    <a:pt x="150" y="84"/>
                  </a:lnTo>
                  <a:lnTo>
                    <a:pt x="158" y="82"/>
                  </a:lnTo>
                  <a:lnTo>
                    <a:pt x="161" y="80"/>
                  </a:lnTo>
                  <a:lnTo>
                    <a:pt x="169" y="78"/>
                  </a:lnTo>
                  <a:lnTo>
                    <a:pt x="175" y="76"/>
                  </a:lnTo>
                  <a:lnTo>
                    <a:pt x="182" y="72"/>
                  </a:lnTo>
                  <a:lnTo>
                    <a:pt x="188" y="70"/>
                  </a:lnTo>
                  <a:lnTo>
                    <a:pt x="196" y="68"/>
                  </a:lnTo>
                  <a:lnTo>
                    <a:pt x="203" y="65"/>
                  </a:lnTo>
                  <a:lnTo>
                    <a:pt x="209" y="63"/>
                  </a:lnTo>
                  <a:lnTo>
                    <a:pt x="217" y="63"/>
                  </a:lnTo>
                  <a:lnTo>
                    <a:pt x="224" y="61"/>
                  </a:lnTo>
                  <a:lnTo>
                    <a:pt x="230" y="57"/>
                  </a:lnTo>
                  <a:lnTo>
                    <a:pt x="237" y="55"/>
                  </a:lnTo>
                  <a:lnTo>
                    <a:pt x="245" y="53"/>
                  </a:lnTo>
                  <a:lnTo>
                    <a:pt x="253" y="51"/>
                  </a:lnTo>
                  <a:lnTo>
                    <a:pt x="260" y="49"/>
                  </a:lnTo>
                  <a:lnTo>
                    <a:pt x="268" y="47"/>
                  </a:lnTo>
                  <a:lnTo>
                    <a:pt x="275" y="46"/>
                  </a:lnTo>
                  <a:lnTo>
                    <a:pt x="283" y="46"/>
                  </a:lnTo>
                  <a:lnTo>
                    <a:pt x="291" y="44"/>
                  </a:lnTo>
                  <a:lnTo>
                    <a:pt x="298" y="42"/>
                  </a:lnTo>
                  <a:lnTo>
                    <a:pt x="306" y="40"/>
                  </a:lnTo>
                  <a:lnTo>
                    <a:pt x="313" y="38"/>
                  </a:lnTo>
                  <a:lnTo>
                    <a:pt x="321" y="36"/>
                  </a:lnTo>
                  <a:lnTo>
                    <a:pt x="329" y="34"/>
                  </a:lnTo>
                  <a:lnTo>
                    <a:pt x="338" y="32"/>
                  </a:lnTo>
                  <a:lnTo>
                    <a:pt x="346" y="32"/>
                  </a:lnTo>
                  <a:lnTo>
                    <a:pt x="353" y="28"/>
                  </a:lnTo>
                  <a:lnTo>
                    <a:pt x="363" y="28"/>
                  </a:lnTo>
                  <a:lnTo>
                    <a:pt x="370" y="27"/>
                  </a:lnTo>
                  <a:lnTo>
                    <a:pt x="380" y="27"/>
                  </a:lnTo>
                  <a:lnTo>
                    <a:pt x="388" y="25"/>
                  </a:lnTo>
                  <a:lnTo>
                    <a:pt x="397" y="23"/>
                  </a:lnTo>
                  <a:lnTo>
                    <a:pt x="405" y="21"/>
                  </a:lnTo>
                  <a:lnTo>
                    <a:pt x="414" y="21"/>
                  </a:lnTo>
                  <a:lnTo>
                    <a:pt x="424" y="19"/>
                  </a:lnTo>
                  <a:lnTo>
                    <a:pt x="431" y="19"/>
                  </a:lnTo>
                  <a:lnTo>
                    <a:pt x="441" y="17"/>
                  </a:lnTo>
                  <a:lnTo>
                    <a:pt x="448" y="15"/>
                  </a:lnTo>
                  <a:lnTo>
                    <a:pt x="458" y="15"/>
                  </a:lnTo>
                  <a:lnTo>
                    <a:pt x="467" y="13"/>
                  </a:lnTo>
                  <a:lnTo>
                    <a:pt x="475" y="11"/>
                  </a:lnTo>
                  <a:lnTo>
                    <a:pt x="484" y="11"/>
                  </a:lnTo>
                  <a:lnTo>
                    <a:pt x="494" y="9"/>
                  </a:lnTo>
                  <a:lnTo>
                    <a:pt x="503" y="9"/>
                  </a:lnTo>
                  <a:lnTo>
                    <a:pt x="513" y="7"/>
                  </a:lnTo>
                  <a:lnTo>
                    <a:pt x="522" y="7"/>
                  </a:lnTo>
                  <a:lnTo>
                    <a:pt x="530" y="6"/>
                  </a:lnTo>
                  <a:lnTo>
                    <a:pt x="540" y="6"/>
                  </a:lnTo>
                  <a:lnTo>
                    <a:pt x="549" y="4"/>
                  </a:lnTo>
                  <a:lnTo>
                    <a:pt x="560" y="4"/>
                  </a:lnTo>
                  <a:lnTo>
                    <a:pt x="568" y="4"/>
                  </a:lnTo>
                  <a:lnTo>
                    <a:pt x="578" y="2"/>
                  </a:lnTo>
                  <a:lnTo>
                    <a:pt x="587" y="2"/>
                  </a:lnTo>
                  <a:lnTo>
                    <a:pt x="597" y="2"/>
                  </a:lnTo>
                  <a:lnTo>
                    <a:pt x="606" y="0"/>
                  </a:lnTo>
                  <a:lnTo>
                    <a:pt x="616" y="0"/>
                  </a:lnTo>
                  <a:lnTo>
                    <a:pt x="625" y="0"/>
                  </a:lnTo>
                  <a:lnTo>
                    <a:pt x="635" y="0"/>
                  </a:lnTo>
                  <a:lnTo>
                    <a:pt x="644" y="0"/>
                  </a:lnTo>
                  <a:lnTo>
                    <a:pt x="654" y="0"/>
                  </a:lnTo>
                  <a:lnTo>
                    <a:pt x="661" y="0"/>
                  </a:lnTo>
                  <a:lnTo>
                    <a:pt x="671" y="0"/>
                  </a:lnTo>
                  <a:lnTo>
                    <a:pt x="680" y="0"/>
                  </a:lnTo>
                  <a:lnTo>
                    <a:pt x="690" y="0"/>
                  </a:lnTo>
                  <a:lnTo>
                    <a:pt x="697" y="2"/>
                  </a:lnTo>
                  <a:lnTo>
                    <a:pt x="709" y="2"/>
                  </a:lnTo>
                  <a:lnTo>
                    <a:pt x="716" y="2"/>
                  </a:lnTo>
                  <a:lnTo>
                    <a:pt x="724" y="2"/>
                  </a:lnTo>
                  <a:lnTo>
                    <a:pt x="733" y="4"/>
                  </a:lnTo>
                  <a:lnTo>
                    <a:pt x="743" y="4"/>
                  </a:lnTo>
                  <a:lnTo>
                    <a:pt x="751" y="4"/>
                  </a:lnTo>
                  <a:lnTo>
                    <a:pt x="760" y="6"/>
                  </a:lnTo>
                  <a:lnTo>
                    <a:pt x="770" y="7"/>
                  </a:lnTo>
                  <a:lnTo>
                    <a:pt x="779" y="9"/>
                  </a:lnTo>
                  <a:lnTo>
                    <a:pt x="785" y="9"/>
                  </a:lnTo>
                  <a:lnTo>
                    <a:pt x="794" y="9"/>
                  </a:lnTo>
                  <a:lnTo>
                    <a:pt x="802" y="11"/>
                  </a:lnTo>
                  <a:lnTo>
                    <a:pt x="811" y="13"/>
                  </a:lnTo>
                  <a:lnTo>
                    <a:pt x="819" y="15"/>
                  </a:lnTo>
                  <a:lnTo>
                    <a:pt x="827" y="15"/>
                  </a:lnTo>
                  <a:lnTo>
                    <a:pt x="834" y="17"/>
                  </a:lnTo>
                  <a:lnTo>
                    <a:pt x="844" y="21"/>
                  </a:lnTo>
                  <a:lnTo>
                    <a:pt x="851" y="21"/>
                  </a:lnTo>
                  <a:lnTo>
                    <a:pt x="859" y="23"/>
                  </a:lnTo>
                  <a:lnTo>
                    <a:pt x="866" y="25"/>
                  </a:lnTo>
                  <a:lnTo>
                    <a:pt x="874" y="27"/>
                  </a:lnTo>
                  <a:lnTo>
                    <a:pt x="882" y="28"/>
                  </a:lnTo>
                  <a:lnTo>
                    <a:pt x="889" y="30"/>
                  </a:lnTo>
                  <a:lnTo>
                    <a:pt x="897" y="32"/>
                  </a:lnTo>
                  <a:lnTo>
                    <a:pt x="904" y="34"/>
                  </a:lnTo>
                  <a:lnTo>
                    <a:pt x="910" y="36"/>
                  </a:lnTo>
                  <a:lnTo>
                    <a:pt x="916" y="38"/>
                  </a:lnTo>
                  <a:lnTo>
                    <a:pt x="923" y="40"/>
                  </a:lnTo>
                  <a:lnTo>
                    <a:pt x="931" y="42"/>
                  </a:lnTo>
                  <a:lnTo>
                    <a:pt x="937" y="46"/>
                  </a:lnTo>
                  <a:lnTo>
                    <a:pt x="944" y="47"/>
                  </a:lnTo>
                  <a:lnTo>
                    <a:pt x="950" y="49"/>
                  </a:lnTo>
                  <a:lnTo>
                    <a:pt x="958" y="51"/>
                  </a:lnTo>
                  <a:lnTo>
                    <a:pt x="963" y="55"/>
                  </a:lnTo>
                  <a:lnTo>
                    <a:pt x="969" y="57"/>
                  </a:lnTo>
                  <a:lnTo>
                    <a:pt x="975" y="59"/>
                  </a:lnTo>
                  <a:lnTo>
                    <a:pt x="980" y="63"/>
                  </a:lnTo>
                  <a:lnTo>
                    <a:pt x="986" y="65"/>
                  </a:lnTo>
                  <a:lnTo>
                    <a:pt x="992" y="66"/>
                  </a:lnTo>
                  <a:lnTo>
                    <a:pt x="998" y="68"/>
                  </a:lnTo>
                  <a:lnTo>
                    <a:pt x="1003" y="72"/>
                  </a:lnTo>
                  <a:lnTo>
                    <a:pt x="1007" y="76"/>
                  </a:lnTo>
                  <a:lnTo>
                    <a:pt x="1013" y="78"/>
                  </a:lnTo>
                  <a:lnTo>
                    <a:pt x="1017" y="80"/>
                  </a:lnTo>
                  <a:lnTo>
                    <a:pt x="1022" y="84"/>
                  </a:lnTo>
                  <a:lnTo>
                    <a:pt x="1030" y="89"/>
                  </a:lnTo>
                  <a:lnTo>
                    <a:pt x="1039" y="95"/>
                  </a:lnTo>
                  <a:lnTo>
                    <a:pt x="1045" y="99"/>
                  </a:lnTo>
                  <a:lnTo>
                    <a:pt x="1053" y="106"/>
                  </a:lnTo>
                  <a:lnTo>
                    <a:pt x="1060" y="112"/>
                  </a:lnTo>
                  <a:lnTo>
                    <a:pt x="1068" y="120"/>
                  </a:lnTo>
                  <a:lnTo>
                    <a:pt x="1074" y="127"/>
                  </a:lnTo>
                  <a:lnTo>
                    <a:pt x="1081" y="135"/>
                  </a:lnTo>
                  <a:lnTo>
                    <a:pt x="1087" y="143"/>
                  </a:lnTo>
                  <a:lnTo>
                    <a:pt x="1093" y="150"/>
                  </a:lnTo>
                  <a:lnTo>
                    <a:pt x="1100" y="158"/>
                  </a:lnTo>
                  <a:lnTo>
                    <a:pt x="1104" y="167"/>
                  </a:lnTo>
                  <a:lnTo>
                    <a:pt x="1108" y="171"/>
                  </a:lnTo>
                  <a:lnTo>
                    <a:pt x="1110" y="175"/>
                  </a:lnTo>
                  <a:lnTo>
                    <a:pt x="1112" y="181"/>
                  </a:lnTo>
                  <a:lnTo>
                    <a:pt x="1115" y="184"/>
                  </a:lnTo>
                  <a:lnTo>
                    <a:pt x="1117" y="188"/>
                  </a:lnTo>
                  <a:lnTo>
                    <a:pt x="1119" y="194"/>
                  </a:lnTo>
                  <a:lnTo>
                    <a:pt x="1123" y="200"/>
                  </a:lnTo>
                  <a:lnTo>
                    <a:pt x="1125" y="203"/>
                  </a:lnTo>
                  <a:lnTo>
                    <a:pt x="1127" y="209"/>
                  </a:lnTo>
                  <a:lnTo>
                    <a:pt x="1129" y="213"/>
                  </a:lnTo>
                  <a:lnTo>
                    <a:pt x="1131" y="219"/>
                  </a:lnTo>
                  <a:lnTo>
                    <a:pt x="1134" y="224"/>
                  </a:lnTo>
                  <a:lnTo>
                    <a:pt x="1134" y="230"/>
                  </a:lnTo>
                  <a:lnTo>
                    <a:pt x="1136" y="234"/>
                  </a:lnTo>
                  <a:lnTo>
                    <a:pt x="1138" y="240"/>
                  </a:lnTo>
                  <a:lnTo>
                    <a:pt x="1140" y="245"/>
                  </a:lnTo>
                  <a:lnTo>
                    <a:pt x="1142" y="249"/>
                  </a:lnTo>
                  <a:lnTo>
                    <a:pt x="1144" y="255"/>
                  </a:lnTo>
                  <a:lnTo>
                    <a:pt x="1146" y="260"/>
                  </a:lnTo>
                  <a:lnTo>
                    <a:pt x="1148" y="266"/>
                  </a:lnTo>
                  <a:lnTo>
                    <a:pt x="1148" y="272"/>
                  </a:lnTo>
                  <a:lnTo>
                    <a:pt x="1150" y="278"/>
                  </a:lnTo>
                  <a:lnTo>
                    <a:pt x="1151" y="283"/>
                  </a:lnTo>
                  <a:lnTo>
                    <a:pt x="1151" y="289"/>
                  </a:lnTo>
                  <a:lnTo>
                    <a:pt x="1153" y="295"/>
                  </a:lnTo>
                  <a:lnTo>
                    <a:pt x="1155" y="302"/>
                  </a:lnTo>
                  <a:lnTo>
                    <a:pt x="1157" y="308"/>
                  </a:lnTo>
                  <a:lnTo>
                    <a:pt x="1159" y="314"/>
                  </a:lnTo>
                  <a:lnTo>
                    <a:pt x="1159" y="319"/>
                  </a:lnTo>
                  <a:lnTo>
                    <a:pt x="1159" y="325"/>
                  </a:lnTo>
                  <a:lnTo>
                    <a:pt x="1161" y="331"/>
                  </a:lnTo>
                  <a:lnTo>
                    <a:pt x="1163" y="338"/>
                  </a:lnTo>
                  <a:lnTo>
                    <a:pt x="1163" y="344"/>
                  </a:lnTo>
                  <a:lnTo>
                    <a:pt x="1165" y="350"/>
                  </a:lnTo>
                  <a:lnTo>
                    <a:pt x="1165" y="356"/>
                  </a:lnTo>
                  <a:lnTo>
                    <a:pt x="1165" y="363"/>
                  </a:lnTo>
                  <a:lnTo>
                    <a:pt x="1165" y="369"/>
                  </a:lnTo>
                  <a:lnTo>
                    <a:pt x="1167" y="375"/>
                  </a:lnTo>
                  <a:lnTo>
                    <a:pt x="1167" y="382"/>
                  </a:lnTo>
                  <a:lnTo>
                    <a:pt x="1169" y="390"/>
                  </a:lnTo>
                  <a:lnTo>
                    <a:pt x="1169" y="395"/>
                  </a:lnTo>
                  <a:lnTo>
                    <a:pt x="1169" y="403"/>
                  </a:lnTo>
                  <a:lnTo>
                    <a:pt x="1170" y="409"/>
                  </a:lnTo>
                  <a:lnTo>
                    <a:pt x="1170" y="416"/>
                  </a:lnTo>
                  <a:lnTo>
                    <a:pt x="1170" y="422"/>
                  </a:lnTo>
                  <a:lnTo>
                    <a:pt x="1170" y="428"/>
                  </a:lnTo>
                  <a:lnTo>
                    <a:pt x="1170" y="435"/>
                  </a:lnTo>
                  <a:lnTo>
                    <a:pt x="1170" y="443"/>
                  </a:lnTo>
                  <a:lnTo>
                    <a:pt x="1170" y="449"/>
                  </a:lnTo>
                  <a:lnTo>
                    <a:pt x="1170" y="456"/>
                  </a:lnTo>
                  <a:lnTo>
                    <a:pt x="1170" y="462"/>
                  </a:lnTo>
                  <a:lnTo>
                    <a:pt x="1170" y="470"/>
                  </a:lnTo>
                  <a:lnTo>
                    <a:pt x="1170" y="477"/>
                  </a:lnTo>
                  <a:lnTo>
                    <a:pt x="1170" y="483"/>
                  </a:lnTo>
                  <a:lnTo>
                    <a:pt x="1170" y="491"/>
                  </a:lnTo>
                  <a:lnTo>
                    <a:pt x="1170" y="498"/>
                  </a:lnTo>
                  <a:lnTo>
                    <a:pt x="1169" y="504"/>
                  </a:lnTo>
                  <a:lnTo>
                    <a:pt x="1169" y="511"/>
                  </a:lnTo>
                  <a:lnTo>
                    <a:pt x="1169" y="519"/>
                  </a:lnTo>
                  <a:lnTo>
                    <a:pt x="1169" y="525"/>
                  </a:lnTo>
                  <a:lnTo>
                    <a:pt x="1167" y="532"/>
                  </a:lnTo>
                  <a:lnTo>
                    <a:pt x="1167" y="538"/>
                  </a:lnTo>
                  <a:lnTo>
                    <a:pt x="1165" y="546"/>
                  </a:lnTo>
                  <a:lnTo>
                    <a:pt x="1165" y="553"/>
                  </a:lnTo>
                  <a:lnTo>
                    <a:pt x="1165" y="559"/>
                  </a:lnTo>
                  <a:lnTo>
                    <a:pt x="1163" y="567"/>
                  </a:lnTo>
                  <a:lnTo>
                    <a:pt x="1163" y="572"/>
                  </a:lnTo>
                  <a:lnTo>
                    <a:pt x="1161" y="580"/>
                  </a:lnTo>
                  <a:lnTo>
                    <a:pt x="1159" y="586"/>
                  </a:lnTo>
                  <a:lnTo>
                    <a:pt x="1159" y="593"/>
                  </a:lnTo>
                  <a:lnTo>
                    <a:pt x="1157" y="599"/>
                  </a:lnTo>
                  <a:lnTo>
                    <a:pt x="1157" y="607"/>
                  </a:lnTo>
                  <a:lnTo>
                    <a:pt x="1155" y="612"/>
                  </a:lnTo>
                  <a:lnTo>
                    <a:pt x="1153" y="620"/>
                  </a:lnTo>
                  <a:lnTo>
                    <a:pt x="1153" y="626"/>
                  </a:lnTo>
                  <a:lnTo>
                    <a:pt x="1151" y="633"/>
                  </a:lnTo>
                  <a:lnTo>
                    <a:pt x="1150" y="639"/>
                  </a:lnTo>
                  <a:lnTo>
                    <a:pt x="1148" y="645"/>
                  </a:lnTo>
                  <a:lnTo>
                    <a:pt x="1146" y="650"/>
                  </a:lnTo>
                  <a:lnTo>
                    <a:pt x="1146" y="656"/>
                  </a:lnTo>
                  <a:lnTo>
                    <a:pt x="1142" y="662"/>
                  </a:lnTo>
                  <a:lnTo>
                    <a:pt x="1140" y="669"/>
                  </a:lnTo>
                  <a:lnTo>
                    <a:pt x="1140" y="675"/>
                  </a:lnTo>
                  <a:lnTo>
                    <a:pt x="1138" y="681"/>
                  </a:lnTo>
                  <a:lnTo>
                    <a:pt x="1134" y="686"/>
                  </a:lnTo>
                  <a:lnTo>
                    <a:pt x="1134" y="692"/>
                  </a:lnTo>
                  <a:lnTo>
                    <a:pt x="1131" y="698"/>
                  </a:lnTo>
                  <a:lnTo>
                    <a:pt x="1129" y="704"/>
                  </a:lnTo>
                  <a:lnTo>
                    <a:pt x="1127" y="707"/>
                  </a:lnTo>
                  <a:lnTo>
                    <a:pt x="1125" y="713"/>
                  </a:lnTo>
                  <a:lnTo>
                    <a:pt x="1123" y="719"/>
                  </a:lnTo>
                  <a:lnTo>
                    <a:pt x="1121" y="724"/>
                  </a:lnTo>
                  <a:lnTo>
                    <a:pt x="1117" y="728"/>
                  </a:lnTo>
                  <a:lnTo>
                    <a:pt x="1115" y="734"/>
                  </a:lnTo>
                  <a:lnTo>
                    <a:pt x="1112" y="740"/>
                  </a:lnTo>
                  <a:lnTo>
                    <a:pt x="1110" y="743"/>
                  </a:lnTo>
                  <a:lnTo>
                    <a:pt x="1106" y="747"/>
                  </a:lnTo>
                  <a:lnTo>
                    <a:pt x="1104" y="753"/>
                  </a:lnTo>
                  <a:lnTo>
                    <a:pt x="1100" y="757"/>
                  </a:lnTo>
                  <a:lnTo>
                    <a:pt x="1098" y="762"/>
                  </a:lnTo>
                  <a:lnTo>
                    <a:pt x="1093" y="768"/>
                  </a:lnTo>
                  <a:lnTo>
                    <a:pt x="1087" y="778"/>
                  </a:lnTo>
                  <a:lnTo>
                    <a:pt x="1079" y="783"/>
                  </a:lnTo>
                  <a:lnTo>
                    <a:pt x="1074" y="791"/>
                  </a:lnTo>
                  <a:lnTo>
                    <a:pt x="1066" y="797"/>
                  </a:lnTo>
                  <a:lnTo>
                    <a:pt x="1056" y="801"/>
                  </a:lnTo>
                  <a:lnTo>
                    <a:pt x="1053" y="802"/>
                  </a:lnTo>
                  <a:lnTo>
                    <a:pt x="1049" y="804"/>
                  </a:lnTo>
                  <a:lnTo>
                    <a:pt x="1043" y="808"/>
                  </a:lnTo>
                  <a:lnTo>
                    <a:pt x="1039" y="810"/>
                  </a:lnTo>
                  <a:lnTo>
                    <a:pt x="1034" y="812"/>
                  </a:lnTo>
                  <a:lnTo>
                    <a:pt x="1028" y="814"/>
                  </a:lnTo>
                  <a:lnTo>
                    <a:pt x="1022" y="816"/>
                  </a:lnTo>
                  <a:lnTo>
                    <a:pt x="1018" y="818"/>
                  </a:lnTo>
                  <a:lnTo>
                    <a:pt x="1013" y="818"/>
                  </a:lnTo>
                  <a:lnTo>
                    <a:pt x="1007" y="820"/>
                  </a:lnTo>
                  <a:lnTo>
                    <a:pt x="1001" y="821"/>
                  </a:lnTo>
                  <a:lnTo>
                    <a:pt x="996" y="823"/>
                  </a:lnTo>
                  <a:lnTo>
                    <a:pt x="990" y="823"/>
                  </a:lnTo>
                  <a:lnTo>
                    <a:pt x="982" y="825"/>
                  </a:lnTo>
                  <a:lnTo>
                    <a:pt x="977" y="825"/>
                  </a:lnTo>
                  <a:lnTo>
                    <a:pt x="969" y="827"/>
                  </a:lnTo>
                  <a:lnTo>
                    <a:pt x="963" y="827"/>
                  </a:lnTo>
                  <a:lnTo>
                    <a:pt x="956" y="829"/>
                  </a:lnTo>
                  <a:lnTo>
                    <a:pt x="950" y="829"/>
                  </a:lnTo>
                  <a:lnTo>
                    <a:pt x="942" y="829"/>
                  </a:lnTo>
                  <a:lnTo>
                    <a:pt x="935" y="829"/>
                  </a:lnTo>
                  <a:lnTo>
                    <a:pt x="927" y="831"/>
                  </a:lnTo>
                  <a:lnTo>
                    <a:pt x="920" y="831"/>
                  </a:lnTo>
                  <a:lnTo>
                    <a:pt x="914" y="831"/>
                  </a:lnTo>
                  <a:lnTo>
                    <a:pt x="906" y="831"/>
                  </a:lnTo>
                  <a:lnTo>
                    <a:pt x="899" y="833"/>
                  </a:lnTo>
                  <a:lnTo>
                    <a:pt x="891" y="833"/>
                  </a:lnTo>
                  <a:lnTo>
                    <a:pt x="885" y="835"/>
                  </a:lnTo>
                  <a:lnTo>
                    <a:pt x="876" y="835"/>
                  </a:lnTo>
                  <a:lnTo>
                    <a:pt x="868" y="835"/>
                  </a:lnTo>
                  <a:lnTo>
                    <a:pt x="861" y="835"/>
                  </a:lnTo>
                  <a:lnTo>
                    <a:pt x="853" y="835"/>
                  </a:lnTo>
                  <a:lnTo>
                    <a:pt x="844" y="835"/>
                  </a:lnTo>
                  <a:lnTo>
                    <a:pt x="836" y="835"/>
                  </a:lnTo>
                  <a:lnTo>
                    <a:pt x="827" y="835"/>
                  </a:lnTo>
                  <a:lnTo>
                    <a:pt x="821" y="835"/>
                  </a:lnTo>
                  <a:lnTo>
                    <a:pt x="811" y="835"/>
                  </a:lnTo>
                  <a:lnTo>
                    <a:pt x="802" y="835"/>
                  </a:lnTo>
                  <a:lnTo>
                    <a:pt x="794" y="835"/>
                  </a:lnTo>
                  <a:lnTo>
                    <a:pt x="787" y="835"/>
                  </a:lnTo>
                  <a:lnTo>
                    <a:pt x="777" y="835"/>
                  </a:lnTo>
                  <a:lnTo>
                    <a:pt x="770" y="835"/>
                  </a:lnTo>
                  <a:lnTo>
                    <a:pt x="760" y="835"/>
                  </a:lnTo>
                  <a:lnTo>
                    <a:pt x="752" y="835"/>
                  </a:lnTo>
                  <a:lnTo>
                    <a:pt x="743" y="835"/>
                  </a:lnTo>
                  <a:lnTo>
                    <a:pt x="735" y="835"/>
                  </a:lnTo>
                  <a:lnTo>
                    <a:pt x="726" y="835"/>
                  </a:lnTo>
                  <a:lnTo>
                    <a:pt x="718" y="835"/>
                  </a:lnTo>
                  <a:lnTo>
                    <a:pt x="709" y="835"/>
                  </a:lnTo>
                  <a:lnTo>
                    <a:pt x="699" y="835"/>
                  </a:lnTo>
                  <a:lnTo>
                    <a:pt x="690" y="835"/>
                  </a:lnTo>
                  <a:lnTo>
                    <a:pt x="682" y="835"/>
                  </a:lnTo>
                  <a:lnTo>
                    <a:pt x="673" y="835"/>
                  </a:lnTo>
                  <a:lnTo>
                    <a:pt x="665" y="835"/>
                  </a:lnTo>
                  <a:lnTo>
                    <a:pt x="656" y="835"/>
                  </a:lnTo>
                  <a:lnTo>
                    <a:pt x="648" y="835"/>
                  </a:lnTo>
                  <a:lnTo>
                    <a:pt x="638" y="835"/>
                  </a:lnTo>
                  <a:lnTo>
                    <a:pt x="631" y="837"/>
                  </a:lnTo>
                  <a:lnTo>
                    <a:pt x="621" y="837"/>
                  </a:lnTo>
                  <a:lnTo>
                    <a:pt x="612" y="839"/>
                  </a:lnTo>
                  <a:lnTo>
                    <a:pt x="602" y="839"/>
                  </a:lnTo>
                  <a:lnTo>
                    <a:pt x="595" y="839"/>
                  </a:lnTo>
                  <a:lnTo>
                    <a:pt x="585" y="839"/>
                  </a:lnTo>
                  <a:lnTo>
                    <a:pt x="578" y="839"/>
                  </a:lnTo>
                  <a:lnTo>
                    <a:pt x="568" y="839"/>
                  </a:lnTo>
                  <a:lnTo>
                    <a:pt x="559" y="840"/>
                  </a:lnTo>
                  <a:lnTo>
                    <a:pt x="549" y="840"/>
                  </a:lnTo>
                  <a:lnTo>
                    <a:pt x="541" y="842"/>
                  </a:lnTo>
                  <a:lnTo>
                    <a:pt x="532" y="842"/>
                  </a:lnTo>
                  <a:lnTo>
                    <a:pt x="524" y="842"/>
                  </a:lnTo>
                  <a:lnTo>
                    <a:pt x="515" y="844"/>
                  </a:lnTo>
                  <a:lnTo>
                    <a:pt x="505" y="844"/>
                  </a:lnTo>
                  <a:lnTo>
                    <a:pt x="498" y="846"/>
                  </a:lnTo>
                  <a:lnTo>
                    <a:pt x="488" y="846"/>
                  </a:lnTo>
                  <a:lnTo>
                    <a:pt x="481" y="846"/>
                  </a:lnTo>
                  <a:lnTo>
                    <a:pt x="473" y="848"/>
                  </a:lnTo>
                  <a:lnTo>
                    <a:pt x="464" y="848"/>
                  </a:lnTo>
                  <a:lnTo>
                    <a:pt x="456" y="850"/>
                  </a:lnTo>
                  <a:lnTo>
                    <a:pt x="446" y="850"/>
                  </a:lnTo>
                  <a:lnTo>
                    <a:pt x="439" y="852"/>
                  </a:lnTo>
                  <a:lnTo>
                    <a:pt x="431" y="852"/>
                  </a:lnTo>
                  <a:lnTo>
                    <a:pt x="424" y="854"/>
                  </a:lnTo>
                  <a:lnTo>
                    <a:pt x="414" y="854"/>
                  </a:lnTo>
                  <a:lnTo>
                    <a:pt x="407" y="856"/>
                  </a:lnTo>
                  <a:lnTo>
                    <a:pt x="399" y="856"/>
                  </a:lnTo>
                  <a:lnTo>
                    <a:pt x="391" y="858"/>
                  </a:lnTo>
                  <a:lnTo>
                    <a:pt x="382" y="858"/>
                  </a:lnTo>
                  <a:lnTo>
                    <a:pt x="376" y="859"/>
                  </a:lnTo>
                  <a:lnTo>
                    <a:pt x="369" y="859"/>
                  </a:lnTo>
                  <a:lnTo>
                    <a:pt x="361" y="859"/>
                  </a:lnTo>
                  <a:lnTo>
                    <a:pt x="353" y="861"/>
                  </a:lnTo>
                  <a:lnTo>
                    <a:pt x="346" y="863"/>
                  </a:lnTo>
                  <a:lnTo>
                    <a:pt x="338" y="863"/>
                  </a:lnTo>
                  <a:lnTo>
                    <a:pt x="331" y="863"/>
                  </a:lnTo>
                  <a:lnTo>
                    <a:pt x="323" y="863"/>
                  </a:lnTo>
                  <a:lnTo>
                    <a:pt x="315" y="865"/>
                  </a:lnTo>
                  <a:lnTo>
                    <a:pt x="308" y="865"/>
                  </a:lnTo>
                  <a:lnTo>
                    <a:pt x="302" y="865"/>
                  </a:lnTo>
                  <a:lnTo>
                    <a:pt x="294" y="865"/>
                  </a:lnTo>
                  <a:lnTo>
                    <a:pt x="287" y="867"/>
                  </a:lnTo>
                  <a:lnTo>
                    <a:pt x="281" y="867"/>
                  </a:lnTo>
                  <a:lnTo>
                    <a:pt x="274" y="867"/>
                  </a:lnTo>
                  <a:lnTo>
                    <a:pt x="268" y="867"/>
                  </a:lnTo>
                  <a:lnTo>
                    <a:pt x="260" y="867"/>
                  </a:lnTo>
                  <a:lnTo>
                    <a:pt x="255" y="867"/>
                  </a:lnTo>
                  <a:lnTo>
                    <a:pt x="249" y="867"/>
                  </a:lnTo>
                  <a:lnTo>
                    <a:pt x="241" y="867"/>
                  </a:lnTo>
                  <a:lnTo>
                    <a:pt x="236" y="869"/>
                  </a:lnTo>
                  <a:lnTo>
                    <a:pt x="230" y="867"/>
                  </a:lnTo>
                  <a:lnTo>
                    <a:pt x="224" y="867"/>
                  </a:lnTo>
                  <a:lnTo>
                    <a:pt x="217" y="867"/>
                  </a:lnTo>
                  <a:lnTo>
                    <a:pt x="211" y="867"/>
                  </a:lnTo>
                  <a:lnTo>
                    <a:pt x="205" y="865"/>
                  </a:lnTo>
                  <a:lnTo>
                    <a:pt x="199" y="865"/>
                  </a:lnTo>
                  <a:lnTo>
                    <a:pt x="196" y="865"/>
                  </a:lnTo>
                  <a:lnTo>
                    <a:pt x="190" y="865"/>
                  </a:lnTo>
                  <a:lnTo>
                    <a:pt x="184" y="863"/>
                  </a:lnTo>
                  <a:lnTo>
                    <a:pt x="179" y="863"/>
                  </a:lnTo>
                  <a:lnTo>
                    <a:pt x="173" y="861"/>
                  </a:lnTo>
                  <a:lnTo>
                    <a:pt x="169" y="861"/>
                  </a:lnTo>
                  <a:lnTo>
                    <a:pt x="165" y="859"/>
                  </a:lnTo>
                  <a:lnTo>
                    <a:pt x="160" y="859"/>
                  </a:lnTo>
                  <a:lnTo>
                    <a:pt x="156" y="858"/>
                  </a:lnTo>
                  <a:lnTo>
                    <a:pt x="152" y="856"/>
                  </a:lnTo>
                  <a:lnTo>
                    <a:pt x="146" y="854"/>
                  </a:lnTo>
                  <a:lnTo>
                    <a:pt x="142" y="852"/>
                  </a:lnTo>
                  <a:lnTo>
                    <a:pt x="139" y="850"/>
                  </a:lnTo>
                  <a:lnTo>
                    <a:pt x="133" y="848"/>
                  </a:lnTo>
                  <a:lnTo>
                    <a:pt x="125" y="844"/>
                  </a:lnTo>
                  <a:lnTo>
                    <a:pt x="118" y="840"/>
                  </a:lnTo>
                  <a:lnTo>
                    <a:pt x="108" y="835"/>
                  </a:lnTo>
                  <a:lnTo>
                    <a:pt x="101" y="829"/>
                  </a:lnTo>
                  <a:lnTo>
                    <a:pt x="93" y="823"/>
                  </a:lnTo>
                  <a:lnTo>
                    <a:pt x="85" y="820"/>
                  </a:lnTo>
                  <a:lnTo>
                    <a:pt x="78" y="812"/>
                  </a:lnTo>
                  <a:lnTo>
                    <a:pt x="70" y="806"/>
                  </a:lnTo>
                  <a:lnTo>
                    <a:pt x="63" y="799"/>
                  </a:lnTo>
                  <a:lnTo>
                    <a:pt x="57" y="791"/>
                  </a:lnTo>
                  <a:lnTo>
                    <a:pt x="49" y="783"/>
                  </a:lnTo>
                  <a:lnTo>
                    <a:pt x="44" y="776"/>
                  </a:lnTo>
                  <a:lnTo>
                    <a:pt x="38" y="766"/>
                  </a:lnTo>
                  <a:lnTo>
                    <a:pt x="34" y="759"/>
                  </a:lnTo>
                  <a:lnTo>
                    <a:pt x="30" y="753"/>
                  </a:lnTo>
                  <a:lnTo>
                    <a:pt x="28" y="749"/>
                  </a:lnTo>
                  <a:lnTo>
                    <a:pt x="27" y="743"/>
                  </a:lnTo>
                  <a:lnTo>
                    <a:pt x="23" y="740"/>
                  </a:lnTo>
                  <a:lnTo>
                    <a:pt x="21" y="734"/>
                  </a:lnTo>
                  <a:lnTo>
                    <a:pt x="19" y="728"/>
                  </a:lnTo>
                  <a:lnTo>
                    <a:pt x="17" y="723"/>
                  </a:lnTo>
                  <a:lnTo>
                    <a:pt x="15" y="717"/>
                  </a:lnTo>
                  <a:lnTo>
                    <a:pt x="13" y="711"/>
                  </a:lnTo>
                  <a:lnTo>
                    <a:pt x="11" y="705"/>
                  </a:lnTo>
                  <a:lnTo>
                    <a:pt x="9" y="700"/>
                  </a:lnTo>
                  <a:lnTo>
                    <a:pt x="9" y="694"/>
                  </a:lnTo>
                  <a:lnTo>
                    <a:pt x="8" y="688"/>
                  </a:lnTo>
                  <a:lnTo>
                    <a:pt x="6" y="683"/>
                  </a:lnTo>
                  <a:lnTo>
                    <a:pt x="4" y="677"/>
                  </a:lnTo>
                  <a:lnTo>
                    <a:pt x="4" y="671"/>
                  </a:lnTo>
                  <a:lnTo>
                    <a:pt x="2" y="664"/>
                  </a:lnTo>
                  <a:lnTo>
                    <a:pt x="2" y="656"/>
                  </a:lnTo>
                  <a:lnTo>
                    <a:pt x="0" y="650"/>
                  </a:lnTo>
                  <a:lnTo>
                    <a:pt x="0" y="645"/>
                  </a:lnTo>
                  <a:lnTo>
                    <a:pt x="0" y="637"/>
                  </a:lnTo>
                  <a:lnTo>
                    <a:pt x="0" y="629"/>
                  </a:lnTo>
                  <a:lnTo>
                    <a:pt x="0" y="622"/>
                  </a:lnTo>
                  <a:lnTo>
                    <a:pt x="0" y="616"/>
                  </a:lnTo>
                  <a:lnTo>
                    <a:pt x="0" y="608"/>
                  </a:lnTo>
                  <a:lnTo>
                    <a:pt x="0" y="601"/>
                  </a:lnTo>
                  <a:lnTo>
                    <a:pt x="0" y="593"/>
                  </a:lnTo>
                  <a:lnTo>
                    <a:pt x="2" y="586"/>
                  </a:lnTo>
                  <a:lnTo>
                    <a:pt x="2" y="578"/>
                  </a:lnTo>
                  <a:lnTo>
                    <a:pt x="2" y="568"/>
                  </a:lnTo>
                  <a:lnTo>
                    <a:pt x="4" y="561"/>
                  </a:lnTo>
                  <a:lnTo>
                    <a:pt x="6" y="553"/>
                  </a:lnTo>
                  <a:lnTo>
                    <a:pt x="6" y="544"/>
                  </a:lnTo>
                  <a:lnTo>
                    <a:pt x="6" y="536"/>
                  </a:lnTo>
                  <a:lnTo>
                    <a:pt x="8" y="527"/>
                  </a:lnTo>
                  <a:lnTo>
                    <a:pt x="8" y="519"/>
                  </a:lnTo>
                  <a:lnTo>
                    <a:pt x="9" y="511"/>
                  </a:lnTo>
                  <a:lnTo>
                    <a:pt x="9" y="502"/>
                  </a:lnTo>
                  <a:lnTo>
                    <a:pt x="9" y="494"/>
                  </a:lnTo>
                  <a:lnTo>
                    <a:pt x="11" y="487"/>
                  </a:lnTo>
                  <a:lnTo>
                    <a:pt x="11" y="477"/>
                  </a:lnTo>
                  <a:lnTo>
                    <a:pt x="11" y="470"/>
                  </a:lnTo>
                  <a:lnTo>
                    <a:pt x="11" y="460"/>
                  </a:lnTo>
                  <a:lnTo>
                    <a:pt x="11" y="452"/>
                  </a:lnTo>
                  <a:lnTo>
                    <a:pt x="11" y="443"/>
                  </a:lnTo>
                  <a:lnTo>
                    <a:pt x="11" y="435"/>
                  </a:lnTo>
                  <a:lnTo>
                    <a:pt x="11" y="426"/>
                  </a:lnTo>
                  <a:lnTo>
                    <a:pt x="13" y="418"/>
                  </a:lnTo>
                  <a:lnTo>
                    <a:pt x="11" y="411"/>
                  </a:lnTo>
                  <a:lnTo>
                    <a:pt x="11" y="401"/>
                  </a:lnTo>
                  <a:lnTo>
                    <a:pt x="11" y="394"/>
                  </a:lnTo>
                  <a:lnTo>
                    <a:pt x="11" y="386"/>
                  </a:lnTo>
                  <a:lnTo>
                    <a:pt x="11" y="376"/>
                  </a:lnTo>
                  <a:lnTo>
                    <a:pt x="11" y="369"/>
                  </a:lnTo>
                  <a:lnTo>
                    <a:pt x="11" y="361"/>
                  </a:lnTo>
                  <a:lnTo>
                    <a:pt x="11" y="354"/>
                  </a:lnTo>
                  <a:lnTo>
                    <a:pt x="11" y="344"/>
                  </a:lnTo>
                  <a:lnTo>
                    <a:pt x="11" y="338"/>
                  </a:lnTo>
                  <a:lnTo>
                    <a:pt x="11" y="329"/>
                  </a:lnTo>
                  <a:lnTo>
                    <a:pt x="11" y="321"/>
                  </a:lnTo>
                  <a:lnTo>
                    <a:pt x="11" y="314"/>
                  </a:lnTo>
                  <a:lnTo>
                    <a:pt x="13" y="308"/>
                  </a:lnTo>
                  <a:lnTo>
                    <a:pt x="13" y="300"/>
                  </a:lnTo>
                  <a:lnTo>
                    <a:pt x="13" y="293"/>
                  </a:lnTo>
                  <a:lnTo>
                    <a:pt x="13" y="285"/>
                  </a:lnTo>
                  <a:lnTo>
                    <a:pt x="13" y="278"/>
                  </a:lnTo>
                  <a:lnTo>
                    <a:pt x="13" y="270"/>
                  </a:lnTo>
                  <a:lnTo>
                    <a:pt x="13" y="262"/>
                  </a:lnTo>
                  <a:lnTo>
                    <a:pt x="13" y="255"/>
                  </a:lnTo>
                  <a:lnTo>
                    <a:pt x="15" y="249"/>
                  </a:lnTo>
                  <a:lnTo>
                    <a:pt x="15" y="243"/>
                  </a:lnTo>
                  <a:lnTo>
                    <a:pt x="17" y="236"/>
                  </a:lnTo>
                  <a:lnTo>
                    <a:pt x="17" y="228"/>
                  </a:lnTo>
                  <a:lnTo>
                    <a:pt x="19" y="222"/>
                  </a:lnTo>
                  <a:lnTo>
                    <a:pt x="19" y="217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5" y="198"/>
                  </a:lnTo>
                  <a:lnTo>
                    <a:pt x="27" y="192"/>
                  </a:lnTo>
                  <a:lnTo>
                    <a:pt x="28" y="188"/>
                  </a:lnTo>
                  <a:lnTo>
                    <a:pt x="30" y="182"/>
                  </a:lnTo>
                  <a:lnTo>
                    <a:pt x="32" y="177"/>
                  </a:lnTo>
                  <a:lnTo>
                    <a:pt x="34" y="171"/>
                  </a:lnTo>
                  <a:lnTo>
                    <a:pt x="36" y="165"/>
                  </a:lnTo>
                  <a:lnTo>
                    <a:pt x="38" y="162"/>
                  </a:lnTo>
                  <a:lnTo>
                    <a:pt x="42" y="156"/>
                  </a:lnTo>
                  <a:lnTo>
                    <a:pt x="44" y="152"/>
                  </a:lnTo>
                  <a:lnTo>
                    <a:pt x="47" y="148"/>
                  </a:lnTo>
                  <a:lnTo>
                    <a:pt x="53" y="139"/>
                  </a:lnTo>
                  <a:lnTo>
                    <a:pt x="61" y="133"/>
                  </a:lnTo>
                  <a:lnTo>
                    <a:pt x="65" y="129"/>
                  </a:lnTo>
                  <a:lnTo>
                    <a:pt x="70" y="125"/>
                  </a:lnTo>
                  <a:lnTo>
                    <a:pt x="74" y="122"/>
                  </a:lnTo>
                  <a:lnTo>
                    <a:pt x="80" y="120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7" name="Freeform 26">
              <a:extLst>
                <a:ext uri="{FF2B5EF4-FFF2-40B4-BE49-F238E27FC236}">
                  <a16:creationId xmlns:a16="http://schemas.microsoft.com/office/drawing/2014/main" id="{B3199DD6-FEE3-5D43-81BB-6C857EF6F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651"/>
              <a:ext cx="906" cy="755"/>
            </a:xfrm>
            <a:custGeom>
              <a:avLst/>
              <a:gdLst>
                <a:gd name="T0" fmla="*/ 466 w 1813"/>
                <a:gd name="T1" fmla="*/ 0 h 1510"/>
                <a:gd name="T2" fmla="*/ 559 w 1813"/>
                <a:gd name="T3" fmla="*/ 2 h 1510"/>
                <a:gd name="T4" fmla="*/ 665 w 1813"/>
                <a:gd name="T5" fmla="*/ 15 h 1510"/>
                <a:gd name="T6" fmla="*/ 781 w 1813"/>
                <a:gd name="T7" fmla="*/ 38 h 1510"/>
                <a:gd name="T8" fmla="*/ 903 w 1813"/>
                <a:gd name="T9" fmla="*/ 67 h 1510"/>
                <a:gd name="T10" fmla="*/ 1032 w 1813"/>
                <a:gd name="T11" fmla="*/ 97 h 1510"/>
                <a:gd name="T12" fmla="*/ 1163 w 1813"/>
                <a:gd name="T13" fmla="*/ 129 h 1510"/>
                <a:gd name="T14" fmla="*/ 1290 w 1813"/>
                <a:gd name="T15" fmla="*/ 160 h 1510"/>
                <a:gd name="T16" fmla="*/ 1401 w 1813"/>
                <a:gd name="T17" fmla="*/ 194 h 1510"/>
                <a:gd name="T18" fmla="*/ 1492 w 1813"/>
                <a:gd name="T19" fmla="*/ 232 h 1510"/>
                <a:gd name="T20" fmla="*/ 1570 w 1813"/>
                <a:gd name="T21" fmla="*/ 274 h 1510"/>
                <a:gd name="T22" fmla="*/ 1636 w 1813"/>
                <a:gd name="T23" fmla="*/ 318 h 1510"/>
                <a:gd name="T24" fmla="*/ 1691 w 1813"/>
                <a:gd name="T25" fmla="*/ 369 h 1510"/>
                <a:gd name="T26" fmla="*/ 1739 w 1813"/>
                <a:gd name="T27" fmla="*/ 422 h 1510"/>
                <a:gd name="T28" fmla="*/ 1779 w 1813"/>
                <a:gd name="T29" fmla="*/ 481 h 1510"/>
                <a:gd name="T30" fmla="*/ 1802 w 1813"/>
                <a:gd name="T31" fmla="*/ 544 h 1510"/>
                <a:gd name="T32" fmla="*/ 1813 w 1813"/>
                <a:gd name="T33" fmla="*/ 610 h 1510"/>
                <a:gd name="T34" fmla="*/ 1811 w 1813"/>
                <a:gd name="T35" fmla="*/ 683 h 1510"/>
                <a:gd name="T36" fmla="*/ 1802 w 1813"/>
                <a:gd name="T37" fmla="*/ 759 h 1510"/>
                <a:gd name="T38" fmla="*/ 1784 w 1813"/>
                <a:gd name="T39" fmla="*/ 841 h 1510"/>
                <a:gd name="T40" fmla="*/ 1764 w 1813"/>
                <a:gd name="T41" fmla="*/ 930 h 1510"/>
                <a:gd name="T42" fmla="*/ 1735 w 1813"/>
                <a:gd name="T43" fmla="*/ 1023 h 1510"/>
                <a:gd name="T44" fmla="*/ 1703 w 1813"/>
                <a:gd name="T45" fmla="*/ 1116 h 1510"/>
                <a:gd name="T46" fmla="*/ 1667 w 1813"/>
                <a:gd name="T47" fmla="*/ 1206 h 1510"/>
                <a:gd name="T48" fmla="*/ 1627 w 1813"/>
                <a:gd name="T49" fmla="*/ 1289 h 1510"/>
                <a:gd name="T50" fmla="*/ 1579 w 1813"/>
                <a:gd name="T51" fmla="*/ 1364 h 1510"/>
                <a:gd name="T52" fmla="*/ 1528 w 1813"/>
                <a:gd name="T53" fmla="*/ 1424 h 1510"/>
                <a:gd name="T54" fmla="*/ 1471 w 1813"/>
                <a:gd name="T55" fmla="*/ 1470 h 1510"/>
                <a:gd name="T56" fmla="*/ 1408 w 1813"/>
                <a:gd name="T57" fmla="*/ 1497 h 1510"/>
                <a:gd name="T58" fmla="*/ 1338 w 1813"/>
                <a:gd name="T59" fmla="*/ 1508 h 1510"/>
                <a:gd name="T60" fmla="*/ 1258 w 1813"/>
                <a:gd name="T61" fmla="*/ 1508 h 1510"/>
                <a:gd name="T62" fmla="*/ 1171 w 1813"/>
                <a:gd name="T63" fmla="*/ 1497 h 1510"/>
                <a:gd name="T64" fmla="*/ 1076 w 1813"/>
                <a:gd name="T65" fmla="*/ 1478 h 1510"/>
                <a:gd name="T66" fmla="*/ 967 w 1813"/>
                <a:gd name="T67" fmla="*/ 1449 h 1510"/>
                <a:gd name="T68" fmla="*/ 853 w 1813"/>
                <a:gd name="T69" fmla="*/ 1419 h 1510"/>
                <a:gd name="T70" fmla="*/ 732 w 1813"/>
                <a:gd name="T71" fmla="*/ 1386 h 1510"/>
                <a:gd name="T72" fmla="*/ 612 w 1813"/>
                <a:gd name="T73" fmla="*/ 1354 h 1510"/>
                <a:gd name="T74" fmla="*/ 498 w 1813"/>
                <a:gd name="T75" fmla="*/ 1320 h 1510"/>
                <a:gd name="T76" fmla="*/ 393 w 1813"/>
                <a:gd name="T77" fmla="*/ 1289 h 1510"/>
                <a:gd name="T78" fmla="*/ 295 w 1813"/>
                <a:gd name="T79" fmla="*/ 1257 h 1510"/>
                <a:gd name="T80" fmla="*/ 209 w 1813"/>
                <a:gd name="T81" fmla="*/ 1223 h 1510"/>
                <a:gd name="T82" fmla="*/ 137 w 1813"/>
                <a:gd name="T83" fmla="*/ 1185 h 1510"/>
                <a:gd name="T84" fmla="*/ 78 w 1813"/>
                <a:gd name="T85" fmla="*/ 1143 h 1510"/>
                <a:gd name="T86" fmla="*/ 36 w 1813"/>
                <a:gd name="T87" fmla="*/ 1090 h 1510"/>
                <a:gd name="T88" fmla="*/ 11 w 1813"/>
                <a:gd name="T89" fmla="*/ 1021 h 1510"/>
                <a:gd name="T90" fmla="*/ 0 w 1813"/>
                <a:gd name="T91" fmla="*/ 939 h 1510"/>
                <a:gd name="T92" fmla="*/ 6 w 1813"/>
                <a:gd name="T93" fmla="*/ 846 h 1510"/>
                <a:gd name="T94" fmla="*/ 25 w 1813"/>
                <a:gd name="T95" fmla="*/ 746 h 1510"/>
                <a:gd name="T96" fmla="*/ 61 w 1813"/>
                <a:gd name="T97" fmla="*/ 639 h 1510"/>
                <a:gd name="T98" fmla="*/ 108 w 1813"/>
                <a:gd name="T99" fmla="*/ 531 h 1510"/>
                <a:gd name="T100" fmla="*/ 152 w 1813"/>
                <a:gd name="T101" fmla="*/ 420 h 1510"/>
                <a:gd name="T102" fmla="*/ 184 w 1813"/>
                <a:gd name="T103" fmla="*/ 321 h 1510"/>
                <a:gd name="T104" fmla="*/ 211 w 1813"/>
                <a:gd name="T105" fmla="*/ 230 h 1510"/>
                <a:gd name="T106" fmla="*/ 238 w 1813"/>
                <a:gd name="T107" fmla="*/ 150 h 1510"/>
                <a:gd name="T108" fmla="*/ 274 w 1813"/>
                <a:gd name="T109" fmla="*/ 86 h 1510"/>
                <a:gd name="T110" fmla="*/ 321 w 1813"/>
                <a:gd name="T111" fmla="*/ 38 h 1510"/>
                <a:gd name="T112" fmla="*/ 390 w 1813"/>
                <a:gd name="T113" fmla="*/ 13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3" h="1510">
                  <a:moveTo>
                    <a:pt x="390" y="13"/>
                  </a:moveTo>
                  <a:lnTo>
                    <a:pt x="399" y="10"/>
                  </a:lnTo>
                  <a:lnTo>
                    <a:pt x="407" y="8"/>
                  </a:lnTo>
                  <a:lnTo>
                    <a:pt x="416" y="6"/>
                  </a:lnTo>
                  <a:lnTo>
                    <a:pt x="426" y="6"/>
                  </a:lnTo>
                  <a:lnTo>
                    <a:pt x="435" y="2"/>
                  </a:lnTo>
                  <a:lnTo>
                    <a:pt x="445" y="2"/>
                  </a:lnTo>
                  <a:lnTo>
                    <a:pt x="454" y="0"/>
                  </a:lnTo>
                  <a:lnTo>
                    <a:pt x="466" y="0"/>
                  </a:lnTo>
                  <a:lnTo>
                    <a:pt x="475" y="0"/>
                  </a:lnTo>
                  <a:lnTo>
                    <a:pt x="485" y="0"/>
                  </a:lnTo>
                  <a:lnTo>
                    <a:pt x="494" y="0"/>
                  </a:lnTo>
                  <a:lnTo>
                    <a:pt x="506" y="0"/>
                  </a:lnTo>
                  <a:lnTo>
                    <a:pt x="515" y="0"/>
                  </a:lnTo>
                  <a:lnTo>
                    <a:pt x="526" y="0"/>
                  </a:lnTo>
                  <a:lnTo>
                    <a:pt x="538" y="0"/>
                  </a:lnTo>
                  <a:lnTo>
                    <a:pt x="549" y="2"/>
                  </a:lnTo>
                  <a:lnTo>
                    <a:pt x="559" y="2"/>
                  </a:lnTo>
                  <a:lnTo>
                    <a:pt x="572" y="4"/>
                  </a:lnTo>
                  <a:lnTo>
                    <a:pt x="582" y="4"/>
                  </a:lnTo>
                  <a:lnTo>
                    <a:pt x="595" y="6"/>
                  </a:lnTo>
                  <a:lnTo>
                    <a:pt x="606" y="6"/>
                  </a:lnTo>
                  <a:lnTo>
                    <a:pt x="618" y="8"/>
                  </a:lnTo>
                  <a:lnTo>
                    <a:pt x="629" y="10"/>
                  </a:lnTo>
                  <a:lnTo>
                    <a:pt x="642" y="13"/>
                  </a:lnTo>
                  <a:lnTo>
                    <a:pt x="654" y="13"/>
                  </a:lnTo>
                  <a:lnTo>
                    <a:pt x="665" y="15"/>
                  </a:lnTo>
                  <a:lnTo>
                    <a:pt x="679" y="17"/>
                  </a:lnTo>
                  <a:lnTo>
                    <a:pt x="692" y="19"/>
                  </a:lnTo>
                  <a:lnTo>
                    <a:pt x="703" y="23"/>
                  </a:lnTo>
                  <a:lnTo>
                    <a:pt x="717" y="25"/>
                  </a:lnTo>
                  <a:lnTo>
                    <a:pt x="730" y="27"/>
                  </a:lnTo>
                  <a:lnTo>
                    <a:pt x="743" y="30"/>
                  </a:lnTo>
                  <a:lnTo>
                    <a:pt x="755" y="32"/>
                  </a:lnTo>
                  <a:lnTo>
                    <a:pt x="768" y="36"/>
                  </a:lnTo>
                  <a:lnTo>
                    <a:pt x="781" y="38"/>
                  </a:lnTo>
                  <a:lnTo>
                    <a:pt x="794" y="42"/>
                  </a:lnTo>
                  <a:lnTo>
                    <a:pt x="808" y="44"/>
                  </a:lnTo>
                  <a:lnTo>
                    <a:pt x="821" y="48"/>
                  </a:lnTo>
                  <a:lnTo>
                    <a:pt x="834" y="49"/>
                  </a:lnTo>
                  <a:lnTo>
                    <a:pt x="850" y="53"/>
                  </a:lnTo>
                  <a:lnTo>
                    <a:pt x="861" y="55"/>
                  </a:lnTo>
                  <a:lnTo>
                    <a:pt x="876" y="59"/>
                  </a:lnTo>
                  <a:lnTo>
                    <a:pt x="889" y="63"/>
                  </a:lnTo>
                  <a:lnTo>
                    <a:pt x="903" y="67"/>
                  </a:lnTo>
                  <a:lnTo>
                    <a:pt x="918" y="68"/>
                  </a:lnTo>
                  <a:lnTo>
                    <a:pt x="931" y="72"/>
                  </a:lnTo>
                  <a:lnTo>
                    <a:pt x="945" y="76"/>
                  </a:lnTo>
                  <a:lnTo>
                    <a:pt x="960" y="80"/>
                  </a:lnTo>
                  <a:lnTo>
                    <a:pt x="973" y="84"/>
                  </a:lnTo>
                  <a:lnTo>
                    <a:pt x="988" y="88"/>
                  </a:lnTo>
                  <a:lnTo>
                    <a:pt x="1002" y="91"/>
                  </a:lnTo>
                  <a:lnTo>
                    <a:pt x="1017" y="95"/>
                  </a:lnTo>
                  <a:lnTo>
                    <a:pt x="1032" y="97"/>
                  </a:lnTo>
                  <a:lnTo>
                    <a:pt x="1045" y="101"/>
                  </a:lnTo>
                  <a:lnTo>
                    <a:pt x="1060" y="105"/>
                  </a:lnTo>
                  <a:lnTo>
                    <a:pt x="1076" y="108"/>
                  </a:lnTo>
                  <a:lnTo>
                    <a:pt x="1091" y="112"/>
                  </a:lnTo>
                  <a:lnTo>
                    <a:pt x="1104" y="114"/>
                  </a:lnTo>
                  <a:lnTo>
                    <a:pt x="1119" y="118"/>
                  </a:lnTo>
                  <a:lnTo>
                    <a:pt x="1135" y="122"/>
                  </a:lnTo>
                  <a:lnTo>
                    <a:pt x="1150" y="126"/>
                  </a:lnTo>
                  <a:lnTo>
                    <a:pt x="1163" y="129"/>
                  </a:lnTo>
                  <a:lnTo>
                    <a:pt x="1178" y="133"/>
                  </a:lnTo>
                  <a:lnTo>
                    <a:pt x="1193" y="137"/>
                  </a:lnTo>
                  <a:lnTo>
                    <a:pt x="1209" y="139"/>
                  </a:lnTo>
                  <a:lnTo>
                    <a:pt x="1224" y="143"/>
                  </a:lnTo>
                  <a:lnTo>
                    <a:pt x="1237" y="146"/>
                  </a:lnTo>
                  <a:lnTo>
                    <a:pt x="1251" y="150"/>
                  </a:lnTo>
                  <a:lnTo>
                    <a:pt x="1264" y="152"/>
                  </a:lnTo>
                  <a:lnTo>
                    <a:pt x="1277" y="156"/>
                  </a:lnTo>
                  <a:lnTo>
                    <a:pt x="1290" y="160"/>
                  </a:lnTo>
                  <a:lnTo>
                    <a:pt x="1304" y="164"/>
                  </a:lnTo>
                  <a:lnTo>
                    <a:pt x="1317" y="167"/>
                  </a:lnTo>
                  <a:lnTo>
                    <a:pt x="1328" y="171"/>
                  </a:lnTo>
                  <a:lnTo>
                    <a:pt x="1342" y="175"/>
                  </a:lnTo>
                  <a:lnTo>
                    <a:pt x="1353" y="179"/>
                  </a:lnTo>
                  <a:lnTo>
                    <a:pt x="1365" y="183"/>
                  </a:lnTo>
                  <a:lnTo>
                    <a:pt x="1376" y="186"/>
                  </a:lnTo>
                  <a:lnTo>
                    <a:pt x="1389" y="190"/>
                  </a:lnTo>
                  <a:lnTo>
                    <a:pt x="1401" y="194"/>
                  </a:lnTo>
                  <a:lnTo>
                    <a:pt x="1410" y="198"/>
                  </a:lnTo>
                  <a:lnTo>
                    <a:pt x="1422" y="202"/>
                  </a:lnTo>
                  <a:lnTo>
                    <a:pt x="1431" y="205"/>
                  </a:lnTo>
                  <a:lnTo>
                    <a:pt x="1442" y="209"/>
                  </a:lnTo>
                  <a:lnTo>
                    <a:pt x="1452" y="215"/>
                  </a:lnTo>
                  <a:lnTo>
                    <a:pt x="1461" y="219"/>
                  </a:lnTo>
                  <a:lnTo>
                    <a:pt x="1471" y="223"/>
                  </a:lnTo>
                  <a:lnTo>
                    <a:pt x="1482" y="228"/>
                  </a:lnTo>
                  <a:lnTo>
                    <a:pt x="1492" y="232"/>
                  </a:lnTo>
                  <a:lnTo>
                    <a:pt x="1501" y="236"/>
                  </a:lnTo>
                  <a:lnTo>
                    <a:pt x="1511" y="240"/>
                  </a:lnTo>
                  <a:lnTo>
                    <a:pt x="1520" y="245"/>
                  </a:lnTo>
                  <a:lnTo>
                    <a:pt x="1528" y="251"/>
                  </a:lnTo>
                  <a:lnTo>
                    <a:pt x="1537" y="255"/>
                  </a:lnTo>
                  <a:lnTo>
                    <a:pt x="1545" y="261"/>
                  </a:lnTo>
                  <a:lnTo>
                    <a:pt x="1555" y="264"/>
                  </a:lnTo>
                  <a:lnTo>
                    <a:pt x="1562" y="270"/>
                  </a:lnTo>
                  <a:lnTo>
                    <a:pt x="1570" y="274"/>
                  </a:lnTo>
                  <a:lnTo>
                    <a:pt x="1579" y="278"/>
                  </a:lnTo>
                  <a:lnTo>
                    <a:pt x="1587" y="283"/>
                  </a:lnTo>
                  <a:lnTo>
                    <a:pt x="1594" y="287"/>
                  </a:lnTo>
                  <a:lnTo>
                    <a:pt x="1602" y="293"/>
                  </a:lnTo>
                  <a:lnTo>
                    <a:pt x="1608" y="299"/>
                  </a:lnTo>
                  <a:lnTo>
                    <a:pt x="1615" y="304"/>
                  </a:lnTo>
                  <a:lnTo>
                    <a:pt x="1623" y="308"/>
                  </a:lnTo>
                  <a:lnTo>
                    <a:pt x="1629" y="314"/>
                  </a:lnTo>
                  <a:lnTo>
                    <a:pt x="1636" y="318"/>
                  </a:lnTo>
                  <a:lnTo>
                    <a:pt x="1644" y="323"/>
                  </a:lnTo>
                  <a:lnTo>
                    <a:pt x="1650" y="329"/>
                  </a:lnTo>
                  <a:lnTo>
                    <a:pt x="1655" y="335"/>
                  </a:lnTo>
                  <a:lnTo>
                    <a:pt x="1663" y="340"/>
                  </a:lnTo>
                  <a:lnTo>
                    <a:pt x="1669" y="346"/>
                  </a:lnTo>
                  <a:lnTo>
                    <a:pt x="1674" y="352"/>
                  </a:lnTo>
                  <a:lnTo>
                    <a:pt x="1680" y="358"/>
                  </a:lnTo>
                  <a:lnTo>
                    <a:pt x="1686" y="363"/>
                  </a:lnTo>
                  <a:lnTo>
                    <a:pt x="1691" y="369"/>
                  </a:lnTo>
                  <a:lnTo>
                    <a:pt x="1697" y="375"/>
                  </a:lnTo>
                  <a:lnTo>
                    <a:pt x="1703" y="380"/>
                  </a:lnTo>
                  <a:lnTo>
                    <a:pt x="1708" y="386"/>
                  </a:lnTo>
                  <a:lnTo>
                    <a:pt x="1714" y="394"/>
                  </a:lnTo>
                  <a:lnTo>
                    <a:pt x="1720" y="397"/>
                  </a:lnTo>
                  <a:lnTo>
                    <a:pt x="1724" y="405"/>
                  </a:lnTo>
                  <a:lnTo>
                    <a:pt x="1729" y="411"/>
                  </a:lnTo>
                  <a:lnTo>
                    <a:pt x="1735" y="417"/>
                  </a:lnTo>
                  <a:lnTo>
                    <a:pt x="1739" y="422"/>
                  </a:lnTo>
                  <a:lnTo>
                    <a:pt x="1745" y="430"/>
                  </a:lnTo>
                  <a:lnTo>
                    <a:pt x="1750" y="436"/>
                  </a:lnTo>
                  <a:lnTo>
                    <a:pt x="1756" y="443"/>
                  </a:lnTo>
                  <a:lnTo>
                    <a:pt x="1760" y="449"/>
                  </a:lnTo>
                  <a:lnTo>
                    <a:pt x="1764" y="455"/>
                  </a:lnTo>
                  <a:lnTo>
                    <a:pt x="1767" y="462"/>
                  </a:lnTo>
                  <a:lnTo>
                    <a:pt x="1771" y="468"/>
                  </a:lnTo>
                  <a:lnTo>
                    <a:pt x="1775" y="474"/>
                  </a:lnTo>
                  <a:lnTo>
                    <a:pt x="1779" y="481"/>
                  </a:lnTo>
                  <a:lnTo>
                    <a:pt x="1781" y="487"/>
                  </a:lnTo>
                  <a:lnTo>
                    <a:pt x="1786" y="494"/>
                  </a:lnTo>
                  <a:lnTo>
                    <a:pt x="1788" y="502"/>
                  </a:lnTo>
                  <a:lnTo>
                    <a:pt x="1790" y="508"/>
                  </a:lnTo>
                  <a:lnTo>
                    <a:pt x="1792" y="515"/>
                  </a:lnTo>
                  <a:lnTo>
                    <a:pt x="1796" y="521"/>
                  </a:lnTo>
                  <a:lnTo>
                    <a:pt x="1798" y="529"/>
                  </a:lnTo>
                  <a:lnTo>
                    <a:pt x="1800" y="536"/>
                  </a:lnTo>
                  <a:lnTo>
                    <a:pt x="1802" y="544"/>
                  </a:lnTo>
                  <a:lnTo>
                    <a:pt x="1803" y="552"/>
                  </a:lnTo>
                  <a:lnTo>
                    <a:pt x="1805" y="557"/>
                  </a:lnTo>
                  <a:lnTo>
                    <a:pt x="1807" y="565"/>
                  </a:lnTo>
                  <a:lnTo>
                    <a:pt x="1807" y="572"/>
                  </a:lnTo>
                  <a:lnTo>
                    <a:pt x="1809" y="580"/>
                  </a:lnTo>
                  <a:lnTo>
                    <a:pt x="1811" y="588"/>
                  </a:lnTo>
                  <a:lnTo>
                    <a:pt x="1811" y="595"/>
                  </a:lnTo>
                  <a:lnTo>
                    <a:pt x="1811" y="603"/>
                  </a:lnTo>
                  <a:lnTo>
                    <a:pt x="1813" y="610"/>
                  </a:lnTo>
                  <a:lnTo>
                    <a:pt x="1813" y="618"/>
                  </a:lnTo>
                  <a:lnTo>
                    <a:pt x="1813" y="626"/>
                  </a:lnTo>
                  <a:lnTo>
                    <a:pt x="1813" y="633"/>
                  </a:lnTo>
                  <a:lnTo>
                    <a:pt x="1813" y="641"/>
                  </a:lnTo>
                  <a:lnTo>
                    <a:pt x="1813" y="649"/>
                  </a:lnTo>
                  <a:lnTo>
                    <a:pt x="1813" y="658"/>
                  </a:lnTo>
                  <a:lnTo>
                    <a:pt x="1813" y="666"/>
                  </a:lnTo>
                  <a:lnTo>
                    <a:pt x="1813" y="675"/>
                  </a:lnTo>
                  <a:lnTo>
                    <a:pt x="1811" y="683"/>
                  </a:lnTo>
                  <a:lnTo>
                    <a:pt x="1811" y="690"/>
                  </a:lnTo>
                  <a:lnTo>
                    <a:pt x="1811" y="698"/>
                  </a:lnTo>
                  <a:lnTo>
                    <a:pt x="1811" y="707"/>
                  </a:lnTo>
                  <a:lnTo>
                    <a:pt x="1809" y="715"/>
                  </a:lnTo>
                  <a:lnTo>
                    <a:pt x="1807" y="725"/>
                  </a:lnTo>
                  <a:lnTo>
                    <a:pt x="1805" y="732"/>
                  </a:lnTo>
                  <a:lnTo>
                    <a:pt x="1805" y="742"/>
                  </a:lnTo>
                  <a:lnTo>
                    <a:pt x="1803" y="749"/>
                  </a:lnTo>
                  <a:lnTo>
                    <a:pt x="1802" y="759"/>
                  </a:lnTo>
                  <a:lnTo>
                    <a:pt x="1800" y="766"/>
                  </a:lnTo>
                  <a:lnTo>
                    <a:pt x="1798" y="778"/>
                  </a:lnTo>
                  <a:lnTo>
                    <a:pt x="1798" y="785"/>
                  </a:lnTo>
                  <a:lnTo>
                    <a:pt x="1796" y="795"/>
                  </a:lnTo>
                  <a:lnTo>
                    <a:pt x="1794" y="804"/>
                  </a:lnTo>
                  <a:lnTo>
                    <a:pt x="1792" y="814"/>
                  </a:lnTo>
                  <a:lnTo>
                    <a:pt x="1790" y="823"/>
                  </a:lnTo>
                  <a:lnTo>
                    <a:pt x="1786" y="833"/>
                  </a:lnTo>
                  <a:lnTo>
                    <a:pt x="1784" y="841"/>
                  </a:lnTo>
                  <a:lnTo>
                    <a:pt x="1783" y="850"/>
                  </a:lnTo>
                  <a:lnTo>
                    <a:pt x="1781" y="862"/>
                  </a:lnTo>
                  <a:lnTo>
                    <a:pt x="1779" y="871"/>
                  </a:lnTo>
                  <a:lnTo>
                    <a:pt x="1775" y="881"/>
                  </a:lnTo>
                  <a:lnTo>
                    <a:pt x="1773" y="892"/>
                  </a:lnTo>
                  <a:lnTo>
                    <a:pt x="1769" y="901"/>
                  </a:lnTo>
                  <a:lnTo>
                    <a:pt x="1767" y="911"/>
                  </a:lnTo>
                  <a:lnTo>
                    <a:pt x="1765" y="920"/>
                  </a:lnTo>
                  <a:lnTo>
                    <a:pt x="1764" y="930"/>
                  </a:lnTo>
                  <a:lnTo>
                    <a:pt x="1760" y="941"/>
                  </a:lnTo>
                  <a:lnTo>
                    <a:pt x="1756" y="951"/>
                  </a:lnTo>
                  <a:lnTo>
                    <a:pt x="1754" y="962"/>
                  </a:lnTo>
                  <a:lnTo>
                    <a:pt x="1752" y="974"/>
                  </a:lnTo>
                  <a:lnTo>
                    <a:pt x="1748" y="983"/>
                  </a:lnTo>
                  <a:lnTo>
                    <a:pt x="1745" y="993"/>
                  </a:lnTo>
                  <a:lnTo>
                    <a:pt x="1743" y="1004"/>
                  </a:lnTo>
                  <a:lnTo>
                    <a:pt x="1739" y="1014"/>
                  </a:lnTo>
                  <a:lnTo>
                    <a:pt x="1735" y="1023"/>
                  </a:lnTo>
                  <a:lnTo>
                    <a:pt x="1733" y="1035"/>
                  </a:lnTo>
                  <a:lnTo>
                    <a:pt x="1729" y="1044"/>
                  </a:lnTo>
                  <a:lnTo>
                    <a:pt x="1726" y="1055"/>
                  </a:lnTo>
                  <a:lnTo>
                    <a:pt x="1722" y="1065"/>
                  </a:lnTo>
                  <a:lnTo>
                    <a:pt x="1718" y="1076"/>
                  </a:lnTo>
                  <a:lnTo>
                    <a:pt x="1714" y="1086"/>
                  </a:lnTo>
                  <a:lnTo>
                    <a:pt x="1710" y="1095"/>
                  </a:lnTo>
                  <a:lnTo>
                    <a:pt x="1707" y="1107"/>
                  </a:lnTo>
                  <a:lnTo>
                    <a:pt x="1703" y="1116"/>
                  </a:lnTo>
                  <a:lnTo>
                    <a:pt x="1701" y="1128"/>
                  </a:lnTo>
                  <a:lnTo>
                    <a:pt x="1697" y="1137"/>
                  </a:lnTo>
                  <a:lnTo>
                    <a:pt x="1691" y="1147"/>
                  </a:lnTo>
                  <a:lnTo>
                    <a:pt x="1688" y="1156"/>
                  </a:lnTo>
                  <a:lnTo>
                    <a:pt x="1684" y="1168"/>
                  </a:lnTo>
                  <a:lnTo>
                    <a:pt x="1680" y="1177"/>
                  </a:lnTo>
                  <a:lnTo>
                    <a:pt x="1676" y="1187"/>
                  </a:lnTo>
                  <a:lnTo>
                    <a:pt x="1672" y="1196"/>
                  </a:lnTo>
                  <a:lnTo>
                    <a:pt x="1667" y="1206"/>
                  </a:lnTo>
                  <a:lnTo>
                    <a:pt x="1663" y="1215"/>
                  </a:lnTo>
                  <a:lnTo>
                    <a:pt x="1659" y="1225"/>
                  </a:lnTo>
                  <a:lnTo>
                    <a:pt x="1655" y="1234"/>
                  </a:lnTo>
                  <a:lnTo>
                    <a:pt x="1650" y="1244"/>
                  </a:lnTo>
                  <a:lnTo>
                    <a:pt x="1646" y="1253"/>
                  </a:lnTo>
                  <a:lnTo>
                    <a:pt x="1640" y="1263"/>
                  </a:lnTo>
                  <a:lnTo>
                    <a:pt x="1636" y="1270"/>
                  </a:lnTo>
                  <a:lnTo>
                    <a:pt x="1631" y="1280"/>
                  </a:lnTo>
                  <a:lnTo>
                    <a:pt x="1627" y="1289"/>
                  </a:lnTo>
                  <a:lnTo>
                    <a:pt x="1621" y="1299"/>
                  </a:lnTo>
                  <a:lnTo>
                    <a:pt x="1615" y="1307"/>
                  </a:lnTo>
                  <a:lnTo>
                    <a:pt x="1612" y="1314"/>
                  </a:lnTo>
                  <a:lnTo>
                    <a:pt x="1606" y="1324"/>
                  </a:lnTo>
                  <a:lnTo>
                    <a:pt x="1600" y="1331"/>
                  </a:lnTo>
                  <a:lnTo>
                    <a:pt x="1596" y="1339"/>
                  </a:lnTo>
                  <a:lnTo>
                    <a:pt x="1591" y="1346"/>
                  </a:lnTo>
                  <a:lnTo>
                    <a:pt x="1585" y="1356"/>
                  </a:lnTo>
                  <a:lnTo>
                    <a:pt x="1579" y="1364"/>
                  </a:lnTo>
                  <a:lnTo>
                    <a:pt x="1574" y="1371"/>
                  </a:lnTo>
                  <a:lnTo>
                    <a:pt x="1568" y="1377"/>
                  </a:lnTo>
                  <a:lnTo>
                    <a:pt x="1562" y="1384"/>
                  </a:lnTo>
                  <a:lnTo>
                    <a:pt x="1556" y="1392"/>
                  </a:lnTo>
                  <a:lnTo>
                    <a:pt x="1551" y="1398"/>
                  </a:lnTo>
                  <a:lnTo>
                    <a:pt x="1545" y="1405"/>
                  </a:lnTo>
                  <a:lnTo>
                    <a:pt x="1541" y="1413"/>
                  </a:lnTo>
                  <a:lnTo>
                    <a:pt x="1534" y="1419"/>
                  </a:lnTo>
                  <a:lnTo>
                    <a:pt x="1528" y="1424"/>
                  </a:lnTo>
                  <a:lnTo>
                    <a:pt x="1520" y="1430"/>
                  </a:lnTo>
                  <a:lnTo>
                    <a:pt x="1515" y="1436"/>
                  </a:lnTo>
                  <a:lnTo>
                    <a:pt x="1509" y="1442"/>
                  </a:lnTo>
                  <a:lnTo>
                    <a:pt x="1503" y="1447"/>
                  </a:lnTo>
                  <a:lnTo>
                    <a:pt x="1496" y="1451"/>
                  </a:lnTo>
                  <a:lnTo>
                    <a:pt x="1490" y="1457"/>
                  </a:lnTo>
                  <a:lnTo>
                    <a:pt x="1484" y="1461"/>
                  </a:lnTo>
                  <a:lnTo>
                    <a:pt x="1477" y="1466"/>
                  </a:lnTo>
                  <a:lnTo>
                    <a:pt x="1471" y="1470"/>
                  </a:lnTo>
                  <a:lnTo>
                    <a:pt x="1463" y="1474"/>
                  </a:lnTo>
                  <a:lnTo>
                    <a:pt x="1458" y="1478"/>
                  </a:lnTo>
                  <a:lnTo>
                    <a:pt x="1450" y="1481"/>
                  </a:lnTo>
                  <a:lnTo>
                    <a:pt x="1444" y="1485"/>
                  </a:lnTo>
                  <a:lnTo>
                    <a:pt x="1437" y="1489"/>
                  </a:lnTo>
                  <a:lnTo>
                    <a:pt x="1431" y="1491"/>
                  </a:lnTo>
                  <a:lnTo>
                    <a:pt x="1423" y="1493"/>
                  </a:lnTo>
                  <a:lnTo>
                    <a:pt x="1416" y="1495"/>
                  </a:lnTo>
                  <a:lnTo>
                    <a:pt x="1408" y="1497"/>
                  </a:lnTo>
                  <a:lnTo>
                    <a:pt x="1401" y="1499"/>
                  </a:lnTo>
                  <a:lnTo>
                    <a:pt x="1393" y="1500"/>
                  </a:lnTo>
                  <a:lnTo>
                    <a:pt x="1385" y="1502"/>
                  </a:lnTo>
                  <a:lnTo>
                    <a:pt x="1378" y="1504"/>
                  </a:lnTo>
                  <a:lnTo>
                    <a:pt x="1370" y="1504"/>
                  </a:lnTo>
                  <a:lnTo>
                    <a:pt x="1363" y="1506"/>
                  </a:lnTo>
                  <a:lnTo>
                    <a:pt x="1353" y="1506"/>
                  </a:lnTo>
                  <a:lnTo>
                    <a:pt x="1346" y="1508"/>
                  </a:lnTo>
                  <a:lnTo>
                    <a:pt x="1338" y="1508"/>
                  </a:lnTo>
                  <a:lnTo>
                    <a:pt x="1330" y="1508"/>
                  </a:lnTo>
                  <a:lnTo>
                    <a:pt x="1321" y="1510"/>
                  </a:lnTo>
                  <a:lnTo>
                    <a:pt x="1313" y="1510"/>
                  </a:lnTo>
                  <a:lnTo>
                    <a:pt x="1304" y="1510"/>
                  </a:lnTo>
                  <a:lnTo>
                    <a:pt x="1294" y="1510"/>
                  </a:lnTo>
                  <a:lnTo>
                    <a:pt x="1287" y="1508"/>
                  </a:lnTo>
                  <a:lnTo>
                    <a:pt x="1277" y="1508"/>
                  </a:lnTo>
                  <a:lnTo>
                    <a:pt x="1268" y="1508"/>
                  </a:lnTo>
                  <a:lnTo>
                    <a:pt x="1258" y="1508"/>
                  </a:lnTo>
                  <a:lnTo>
                    <a:pt x="1249" y="1506"/>
                  </a:lnTo>
                  <a:lnTo>
                    <a:pt x="1241" y="1506"/>
                  </a:lnTo>
                  <a:lnTo>
                    <a:pt x="1230" y="1504"/>
                  </a:lnTo>
                  <a:lnTo>
                    <a:pt x="1220" y="1504"/>
                  </a:lnTo>
                  <a:lnTo>
                    <a:pt x="1211" y="1502"/>
                  </a:lnTo>
                  <a:lnTo>
                    <a:pt x="1201" y="1502"/>
                  </a:lnTo>
                  <a:lnTo>
                    <a:pt x="1192" y="1500"/>
                  </a:lnTo>
                  <a:lnTo>
                    <a:pt x="1182" y="1499"/>
                  </a:lnTo>
                  <a:lnTo>
                    <a:pt x="1171" y="1497"/>
                  </a:lnTo>
                  <a:lnTo>
                    <a:pt x="1161" y="1497"/>
                  </a:lnTo>
                  <a:lnTo>
                    <a:pt x="1150" y="1493"/>
                  </a:lnTo>
                  <a:lnTo>
                    <a:pt x="1140" y="1491"/>
                  </a:lnTo>
                  <a:lnTo>
                    <a:pt x="1129" y="1489"/>
                  </a:lnTo>
                  <a:lnTo>
                    <a:pt x="1117" y="1487"/>
                  </a:lnTo>
                  <a:lnTo>
                    <a:pt x="1106" y="1485"/>
                  </a:lnTo>
                  <a:lnTo>
                    <a:pt x="1097" y="1481"/>
                  </a:lnTo>
                  <a:lnTo>
                    <a:pt x="1085" y="1480"/>
                  </a:lnTo>
                  <a:lnTo>
                    <a:pt x="1076" y="1478"/>
                  </a:lnTo>
                  <a:lnTo>
                    <a:pt x="1062" y="1474"/>
                  </a:lnTo>
                  <a:lnTo>
                    <a:pt x="1051" y="1472"/>
                  </a:lnTo>
                  <a:lnTo>
                    <a:pt x="1040" y="1468"/>
                  </a:lnTo>
                  <a:lnTo>
                    <a:pt x="1028" y="1466"/>
                  </a:lnTo>
                  <a:lnTo>
                    <a:pt x="1017" y="1462"/>
                  </a:lnTo>
                  <a:lnTo>
                    <a:pt x="1003" y="1461"/>
                  </a:lnTo>
                  <a:lnTo>
                    <a:pt x="992" y="1457"/>
                  </a:lnTo>
                  <a:lnTo>
                    <a:pt x="981" y="1455"/>
                  </a:lnTo>
                  <a:lnTo>
                    <a:pt x="967" y="1449"/>
                  </a:lnTo>
                  <a:lnTo>
                    <a:pt x="956" y="1447"/>
                  </a:lnTo>
                  <a:lnTo>
                    <a:pt x="945" y="1443"/>
                  </a:lnTo>
                  <a:lnTo>
                    <a:pt x="931" y="1442"/>
                  </a:lnTo>
                  <a:lnTo>
                    <a:pt x="918" y="1436"/>
                  </a:lnTo>
                  <a:lnTo>
                    <a:pt x="907" y="1434"/>
                  </a:lnTo>
                  <a:lnTo>
                    <a:pt x="893" y="1430"/>
                  </a:lnTo>
                  <a:lnTo>
                    <a:pt x="880" y="1426"/>
                  </a:lnTo>
                  <a:lnTo>
                    <a:pt x="867" y="1423"/>
                  </a:lnTo>
                  <a:lnTo>
                    <a:pt x="853" y="1419"/>
                  </a:lnTo>
                  <a:lnTo>
                    <a:pt x="840" y="1415"/>
                  </a:lnTo>
                  <a:lnTo>
                    <a:pt x="827" y="1413"/>
                  </a:lnTo>
                  <a:lnTo>
                    <a:pt x="813" y="1407"/>
                  </a:lnTo>
                  <a:lnTo>
                    <a:pt x="800" y="1405"/>
                  </a:lnTo>
                  <a:lnTo>
                    <a:pt x="787" y="1402"/>
                  </a:lnTo>
                  <a:lnTo>
                    <a:pt x="774" y="1398"/>
                  </a:lnTo>
                  <a:lnTo>
                    <a:pt x="758" y="1394"/>
                  </a:lnTo>
                  <a:lnTo>
                    <a:pt x="745" y="1390"/>
                  </a:lnTo>
                  <a:lnTo>
                    <a:pt x="732" y="1386"/>
                  </a:lnTo>
                  <a:lnTo>
                    <a:pt x="718" y="1383"/>
                  </a:lnTo>
                  <a:lnTo>
                    <a:pt x="703" y="1379"/>
                  </a:lnTo>
                  <a:lnTo>
                    <a:pt x="690" y="1375"/>
                  </a:lnTo>
                  <a:lnTo>
                    <a:pt x="677" y="1371"/>
                  </a:lnTo>
                  <a:lnTo>
                    <a:pt x="665" y="1367"/>
                  </a:lnTo>
                  <a:lnTo>
                    <a:pt x="650" y="1364"/>
                  </a:lnTo>
                  <a:lnTo>
                    <a:pt x="637" y="1360"/>
                  </a:lnTo>
                  <a:lnTo>
                    <a:pt x="625" y="1356"/>
                  </a:lnTo>
                  <a:lnTo>
                    <a:pt x="612" y="1354"/>
                  </a:lnTo>
                  <a:lnTo>
                    <a:pt x="599" y="1348"/>
                  </a:lnTo>
                  <a:lnTo>
                    <a:pt x="585" y="1346"/>
                  </a:lnTo>
                  <a:lnTo>
                    <a:pt x="572" y="1341"/>
                  </a:lnTo>
                  <a:lnTo>
                    <a:pt x="561" y="1339"/>
                  </a:lnTo>
                  <a:lnTo>
                    <a:pt x="547" y="1335"/>
                  </a:lnTo>
                  <a:lnTo>
                    <a:pt x="536" y="1331"/>
                  </a:lnTo>
                  <a:lnTo>
                    <a:pt x="523" y="1327"/>
                  </a:lnTo>
                  <a:lnTo>
                    <a:pt x="511" y="1324"/>
                  </a:lnTo>
                  <a:lnTo>
                    <a:pt x="498" y="1320"/>
                  </a:lnTo>
                  <a:lnTo>
                    <a:pt x="487" y="1318"/>
                  </a:lnTo>
                  <a:lnTo>
                    <a:pt x="473" y="1314"/>
                  </a:lnTo>
                  <a:lnTo>
                    <a:pt x="462" y="1312"/>
                  </a:lnTo>
                  <a:lnTo>
                    <a:pt x="450" y="1307"/>
                  </a:lnTo>
                  <a:lnTo>
                    <a:pt x="437" y="1305"/>
                  </a:lnTo>
                  <a:lnTo>
                    <a:pt x="426" y="1299"/>
                  </a:lnTo>
                  <a:lnTo>
                    <a:pt x="414" y="1297"/>
                  </a:lnTo>
                  <a:lnTo>
                    <a:pt x="403" y="1293"/>
                  </a:lnTo>
                  <a:lnTo>
                    <a:pt x="393" y="1289"/>
                  </a:lnTo>
                  <a:lnTo>
                    <a:pt x="382" y="1286"/>
                  </a:lnTo>
                  <a:lnTo>
                    <a:pt x="371" y="1284"/>
                  </a:lnTo>
                  <a:lnTo>
                    <a:pt x="359" y="1280"/>
                  </a:lnTo>
                  <a:lnTo>
                    <a:pt x="348" y="1276"/>
                  </a:lnTo>
                  <a:lnTo>
                    <a:pt x="336" y="1270"/>
                  </a:lnTo>
                  <a:lnTo>
                    <a:pt x="327" y="1268"/>
                  </a:lnTo>
                  <a:lnTo>
                    <a:pt x="316" y="1263"/>
                  </a:lnTo>
                  <a:lnTo>
                    <a:pt x="304" y="1261"/>
                  </a:lnTo>
                  <a:lnTo>
                    <a:pt x="295" y="1257"/>
                  </a:lnTo>
                  <a:lnTo>
                    <a:pt x="285" y="1253"/>
                  </a:lnTo>
                  <a:lnTo>
                    <a:pt x="276" y="1249"/>
                  </a:lnTo>
                  <a:lnTo>
                    <a:pt x="266" y="1246"/>
                  </a:lnTo>
                  <a:lnTo>
                    <a:pt x="257" y="1240"/>
                  </a:lnTo>
                  <a:lnTo>
                    <a:pt x="245" y="1238"/>
                  </a:lnTo>
                  <a:lnTo>
                    <a:pt x="236" y="1234"/>
                  </a:lnTo>
                  <a:lnTo>
                    <a:pt x="228" y="1230"/>
                  </a:lnTo>
                  <a:lnTo>
                    <a:pt x="219" y="1227"/>
                  </a:lnTo>
                  <a:lnTo>
                    <a:pt x="209" y="1223"/>
                  </a:lnTo>
                  <a:lnTo>
                    <a:pt x="200" y="1217"/>
                  </a:lnTo>
                  <a:lnTo>
                    <a:pt x="192" y="1215"/>
                  </a:lnTo>
                  <a:lnTo>
                    <a:pt x="183" y="1210"/>
                  </a:lnTo>
                  <a:lnTo>
                    <a:pt x="175" y="1206"/>
                  </a:lnTo>
                  <a:lnTo>
                    <a:pt x="167" y="1202"/>
                  </a:lnTo>
                  <a:lnTo>
                    <a:pt x="160" y="1198"/>
                  </a:lnTo>
                  <a:lnTo>
                    <a:pt x="152" y="1192"/>
                  </a:lnTo>
                  <a:lnTo>
                    <a:pt x="145" y="1191"/>
                  </a:lnTo>
                  <a:lnTo>
                    <a:pt x="137" y="1185"/>
                  </a:lnTo>
                  <a:lnTo>
                    <a:pt x="129" y="1181"/>
                  </a:lnTo>
                  <a:lnTo>
                    <a:pt x="122" y="1175"/>
                  </a:lnTo>
                  <a:lnTo>
                    <a:pt x="116" y="1171"/>
                  </a:lnTo>
                  <a:lnTo>
                    <a:pt x="108" y="1168"/>
                  </a:lnTo>
                  <a:lnTo>
                    <a:pt x="103" y="1162"/>
                  </a:lnTo>
                  <a:lnTo>
                    <a:pt x="97" y="1158"/>
                  </a:lnTo>
                  <a:lnTo>
                    <a:pt x="91" y="1154"/>
                  </a:lnTo>
                  <a:lnTo>
                    <a:pt x="86" y="1149"/>
                  </a:lnTo>
                  <a:lnTo>
                    <a:pt x="78" y="1143"/>
                  </a:lnTo>
                  <a:lnTo>
                    <a:pt x="74" y="1139"/>
                  </a:lnTo>
                  <a:lnTo>
                    <a:pt x="69" y="1133"/>
                  </a:lnTo>
                  <a:lnTo>
                    <a:pt x="63" y="1128"/>
                  </a:lnTo>
                  <a:lnTo>
                    <a:pt x="57" y="1122"/>
                  </a:lnTo>
                  <a:lnTo>
                    <a:pt x="53" y="1116"/>
                  </a:lnTo>
                  <a:lnTo>
                    <a:pt x="50" y="1111"/>
                  </a:lnTo>
                  <a:lnTo>
                    <a:pt x="44" y="1103"/>
                  </a:lnTo>
                  <a:lnTo>
                    <a:pt x="40" y="1097"/>
                  </a:lnTo>
                  <a:lnTo>
                    <a:pt x="36" y="1090"/>
                  </a:lnTo>
                  <a:lnTo>
                    <a:pt x="32" y="1084"/>
                  </a:lnTo>
                  <a:lnTo>
                    <a:pt x="29" y="1076"/>
                  </a:lnTo>
                  <a:lnTo>
                    <a:pt x="25" y="1069"/>
                  </a:lnTo>
                  <a:lnTo>
                    <a:pt x="23" y="1061"/>
                  </a:lnTo>
                  <a:lnTo>
                    <a:pt x="21" y="1054"/>
                  </a:lnTo>
                  <a:lnTo>
                    <a:pt x="17" y="1046"/>
                  </a:lnTo>
                  <a:lnTo>
                    <a:pt x="15" y="1038"/>
                  </a:lnTo>
                  <a:lnTo>
                    <a:pt x="13" y="1029"/>
                  </a:lnTo>
                  <a:lnTo>
                    <a:pt x="11" y="1021"/>
                  </a:lnTo>
                  <a:lnTo>
                    <a:pt x="8" y="1012"/>
                  </a:lnTo>
                  <a:lnTo>
                    <a:pt x="8" y="1004"/>
                  </a:lnTo>
                  <a:lnTo>
                    <a:pt x="6" y="995"/>
                  </a:lnTo>
                  <a:lnTo>
                    <a:pt x="4" y="987"/>
                  </a:lnTo>
                  <a:lnTo>
                    <a:pt x="2" y="976"/>
                  </a:lnTo>
                  <a:lnTo>
                    <a:pt x="2" y="968"/>
                  </a:lnTo>
                  <a:lnTo>
                    <a:pt x="2" y="958"/>
                  </a:lnTo>
                  <a:lnTo>
                    <a:pt x="2" y="949"/>
                  </a:lnTo>
                  <a:lnTo>
                    <a:pt x="0" y="939"/>
                  </a:lnTo>
                  <a:lnTo>
                    <a:pt x="0" y="930"/>
                  </a:lnTo>
                  <a:lnTo>
                    <a:pt x="0" y="920"/>
                  </a:lnTo>
                  <a:lnTo>
                    <a:pt x="2" y="911"/>
                  </a:lnTo>
                  <a:lnTo>
                    <a:pt x="2" y="900"/>
                  </a:lnTo>
                  <a:lnTo>
                    <a:pt x="2" y="888"/>
                  </a:lnTo>
                  <a:lnTo>
                    <a:pt x="2" y="879"/>
                  </a:lnTo>
                  <a:lnTo>
                    <a:pt x="4" y="867"/>
                  </a:lnTo>
                  <a:lnTo>
                    <a:pt x="4" y="856"/>
                  </a:lnTo>
                  <a:lnTo>
                    <a:pt x="6" y="846"/>
                  </a:lnTo>
                  <a:lnTo>
                    <a:pt x="6" y="835"/>
                  </a:lnTo>
                  <a:lnTo>
                    <a:pt x="8" y="825"/>
                  </a:lnTo>
                  <a:lnTo>
                    <a:pt x="10" y="814"/>
                  </a:lnTo>
                  <a:lnTo>
                    <a:pt x="11" y="803"/>
                  </a:lnTo>
                  <a:lnTo>
                    <a:pt x="13" y="791"/>
                  </a:lnTo>
                  <a:lnTo>
                    <a:pt x="17" y="780"/>
                  </a:lnTo>
                  <a:lnTo>
                    <a:pt x="19" y="768"/>
                  </a:lnTo>
                  <a:lnTo>
                    <a:pt x="21" y="757"/>
                  </a:lnTo>
                  <a:lnTo>
                    <a:pt x="25" y="746"/>
                  </a:lnTo>
                  <a:lnTo>
                    <a:pt x="29" y="734"/>
                  </a:lnTo>
                  <a:lnTo>
                    <a:pt x="32" y="723"/>
                  </a:lnTo>
                  <a:lnTo>
                    <a:pt x="34" y="711"/>
                  </a:lnTo>
                  <a:lnTo>
                    <a:pt x="38" y="698"/>
                  </a:lnTo>
                  <a:lnTo>
                    <a:pt x="44" y="687"/>
                  </a:lnTo>
                  <a:lnTo>
                    <a:pt x="46" y="675"/>
                  </a:lnTo>
                  <a:lnTo>
                    <a:pt x="50" y="664"/>
                  </a:lnTo>
                  <a:lnTo>
                    <a:pt x="55" y="650"/>
                  </a:lnTo>
                  <a:lnTo>
                    <a:pt x="61" y="639"/>
                  </a:lnTo>
                  <a:lnTo>
                    <a:pt x="65" y="628"/>
                  </a:lnTo>
                  <a:lnTo>
                    <a:pt x="70" y="614"/>
                  </a:lnTo>
                  <a:lnTo>
                    <a:pt x="74" y="603"/>
                  </a:lnTo>
                  <a:lnTo>
                    <a:pt x="80" y="591"/>
                  </a:lnTo>
                  <a:lnTo>
                    <a:pt x="86" y="578"/>
                  </a:lnTo>
                  <a:lnTo>
                    <a:pt x="91" y="567"/>
                  </a:lnTo>
                  <a:lnTo>
                    <a:pt x="97" y="553"/>
                  </a:lnTo>
                  <a:lnTo>
                    <a:pt x="103" y="542"/>
                  </a:lnTo>
                  <a:lnTo>
                    <a:pt x="108" y="531"/>
                  </a:lnTo>
                  <a:lnTo>
                    <a:pt x="114" y="517"/>
                  </a:lnTo>
                  <a:lnTo>
                    <a:pt x="120" y="506"/>
                  </a:lnTo>
                  <a:lnTo>
                    <a:pt x="126" y="493"/>
                  </a:lnTo>
                  <a:lnTo>
                    <a:pt x="129" y="481"/>
                  </a:lnTo>
                  <a:lnTo>
                    <a:pt x="133" y="468"/>
                  </a:lnTo>
                  <a:lnTo>
                    <a:pt x="139" y="456"/>
                  </a:lnTo>
                  <a:lnTo>
                    <a:pt x="145" y="445"/>
                  </a:lnTo>
                  <a:lnTo>
                    <a:pt x="148" y="434"/>
                  </a:lnTo>
                  <a:lnTo>
                    <a:pt x="152" y="420"/>
                  </a:lnTo>
                  <a:lnTo>
                    <a:pt x="156" y="409"/>
                  </a:lnTo>
                  <a:lnTo>
                    <a:pt x="160" y="399"/>
                  </a:lnTo>
                  <a:lnTo>
                    <a:pt x="164" y="386"/>
                  </a:lnTo>
                  <a:lnTo>
                    <a:pt x="167" y="377"/>
                  </a:lnTo>
                  <a:lnTo>
                    <a:pt x="171" y="365"/>
                  </a:lnTo>
                  <a:lnTo>
                    <a:pt x="175" y="354"/>
                  </a:lnTo>
                  <a:lnTo>
                    <a:pt x="177" y="342"/>
                  </a:lnTo>
                  <a:lnTo>
                    <a:pt x="181" y="333"/>
                  </a:lnTo>
                  <a:lnTo>
                    <a:pt x="184" y="321"/>
                  </a:lnTo>
                  <a:lnTo>
                    <a:pt x="186" y="310"/>
                  </a:lnTo>
                  <a:lnTo>
                    <a:pt x="190" y="299"/>
                  </a:lnTo>
                  <a:lnTo>
                    <a:pt x="192" y="289"/>
                  </a:lnTo>
                  <a:lnTo>
                    <a:pt x="196" y="280"/>
                  </a:lnTo>
                  <a:lnTo>
                    <a:pt x="200" y="270"/>
                  </a:lnTo>
                  <a:lnTo>
                    <a:pt x="202" y="259"/>
                  </a:lnTo>
                  <a:lnTo>
                    <a:pt x="203" y="249"/>
                  </a:lnTo>
                  <a:lnTo>
                    <a:pt x="207" y="240"/>
                  </a:lnTo>
                  <a:lnTo>
                    <a:pt x="211" y="230"/>
                  </a:lnTo>
                  <a:lnTo>
                    <a:pt x="213" y="221"/>
                  </a:lnTo>
                  <a:lnTo>
                    <a:pt x="217" y="211"/>
                  </a:lnTo>
                  <a:lnTo>
                    <a:pt x="221" y="202"/>
                  </a:lnTo>
                  <a:lnTo>
                    <a:pt x="222" y="194"/>
                  </a:lnTo>
                  <a:lnTo>
                    <a:pt x="226" y="185"/>
                  </a:lnTo>
                  <a:lnTo>
                    <a:pt x="228" y="175"/>
                  </a:lnTo>
                  <a:lnTo>
                    <a:pt x="232" y="167"/>
                  </a:lnTo>
                  <a:lnTo>
                    <a:pt x="234" y="160"/>
                  </a:lnTo>
                  <a:lnTo>
                    <a:pt x="238" y="150"/>
                  </a:lnTo>
                  <a:lnTo>
                    <a:pt x="241" y="143"/>
                  </a:lnTo>
                  <a:lnTo>
                    <a:pt x="245" y="135"/>
                  </a:lnTo>
                  <a:lnTo>
                    <a:pt x="249" y="127"/>
                  </a:lnTo>
                  <a:lnTo>
                    <a:pt x="251" y="120"/>
                  </a:lnTo>
                  <a:lnTo>
                    <a:pt x="257" y="112"/>
                  </a:lnTo>
                  <a:lnTo>
                    <a:pt x="259" y="107"/>
                  </a:lnTo>
                  <a:lnTo>
                    <a:pt x="264" y="99"/>
                  </a:lnTo>
                  <a:lnTo>
                    <a:pt x="268" y="91"/>
                  </a:lnTo>
                  <a:lnTo>
                    <a:pt x="274" y="86"/>
                  </a:lnTo>
                  <a:lnTo>
                    <a:pt x="278" y="80"/>
                  </a:lnTo>
                  <a:lnTo>
                    <a:pt x="283" y="74"/>
                  </a:lnTo>
                  <a:lnTo>
                    <a:pt x="287" y="68"/>
                  </a:lnTo>
                  <a:lnTo>
                    <a:pt x="293" y="63"/>
                  </a:lnTo>
                  <a:lnTo>
                    <a:pt x="297" y="57"/>
                  </a:lnTo>
                  <a:lnTo>
                    <a:pt x="302" y="53"/>
                  </a:lnTo>
                  <a:lnTo>
                    <a:pt x="308" y="48"/>
                  </a:lnTo>
                  <a:lnTo>
                    <a:pt x="316" y="42"/>
                  </a:lnTo>
                  <a:lnTo>
                    <a:pt x="321" y="38"/>
                  </a:lnTo>
                  <a:lnTo>
                    <a:pt x="329" y="36"/>
                  </a:lnTo>
                  <a:lnTo>
                    <a:pt x="335" y="30"/>
                  </a:lnTo>
                  <a:lnTo>
                    <a:pt x="340" y="27"/>
                  </a:lnTo>
                  <a:lnTo>
                    <a:pt x="348" y="25"/>
                  </a:lnTo>
                  <a:lnTo>
                    <a:pt x="357" y="21"/>
                  </a:lnTo>
                  <a:lnTo>
                    <a:pt x="363" y="17"/>
                  </a:lnTo>
                  <a:lnTo>
                    <a:pt x="373" y="15"/>
                  </a:lnTo>
                  <a:lnTo>
                    <a:pt x="380" y="13"/>
                  </a:lnTo>
                  <a:lnTo>
                    <a:pt x="390" y="13"/>
                  </a:lnTo>
                  <a:lnTo>
                    <a:pt x="390" y="13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8" name="Freeform 27">
              <a:extLst>
                <a:ext uri="{FF2B5EF4-FFF2-40B4-BE49-F238E27FC236}">
                  <a16:creationId xmlns:a16="http://schemas.microsoft.com/office/drawing/2014/main" id="{44B94BA1-FBB6-7A44-88A2-D577C6C98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2788"/>
              <a:ext cx="573" cy="501"/>
            </a:xfrm>
            <a:custGeom>
              <a:avLst/>
              <a:gdLst>
                <a:gd name="T0" fmla="*/ 210 w 1145"/>
                <a:gd name="T1" fmla="*/ 2 h 1002"/>
                <a:gd name="T2" fmla="*/ 186 w 1145"/>
                <a:gd name="T3" fmla="*/ 21 h 1002"/>
                <a:gd name="T4" fmla="*/ 165 w 1145"/>
                <a:gd name="T5" fmla="*/ 42 h 1002"/>
                <a:gd name="T6" fmla="*/ 146 w 1145"/>
                <a:gd name="T7" fmla="*/ 68 h 1002"/>
                <a:gd name="T8" fmla="*/ 134 w 1145"/>
                <a:gd name="T9" fmla="*/ 89 h 1002"/>
                <a:gd name="T10" fmla="*/ 125 w 1145"/>
                <a:gd name="T11" fmla="*/ 110 h 1002"/>
                <a:gd name="T12" fmla="*/ 114 w 1145"/>
                <a:gd name="T13" fmla="*/ 131 h 1002"/>
                <a:gd name="T14" fmla="*/ 102 w 1145"/>
                <a:gd name="T15" fmla="*/ 156 h 1002"/>
                <a:gd name="T16" fmla="*/ 91 w 1145"/>
                <a:gd name="T17" fmla="*/ 184 h 1002"/>
                <a:gd name="T18" fmla="*/ 81 w 1145"/>
                <a:gd name="T19" fmla="*/ 213 h 1002"/>
                <a:gd name="T20" fmla="*/ 70 w 1145"/>
                <a:gd name="T21" fmla="*/ 243 h 1002"/>
                <a:gd name="T22" fmla="*/ 60 w 1145"/>
                <a:gd name="T23" fmla="*/ 276 h 1002"/>
                <a:gd name="T24" fmla="*/ 51 w 1145"/>
                <a:gd name="T25" fmla="*/ 308 h 1002"/>
                <a:gd name="T26" fmla="*/ 41 w 1145"/>
                <a:gd name="T27" fmla="*/ 344 h 1002"/>
                <a:gd name="T28" fmla="*/ 32 w 1145"/>
                <a:gd name="T29" fmla="*/ 376 h 1002"/>
                <a:gd name="T30" fmla="*/ 24 w 1145"/>
                <a:gd name="T31" fmla="*/ 411 h 1002"/>
                <a:gd name="T32" fmla="*/ 17 w 1145"/>
                <a:gd name="T33" fmla="*/ 443 h 1002"/>
                <a:gd name="T34" fmla="*/ 11 w 1145"/>
                <a:gd name="T35" fmla="*/ 477 h 1002"/>
                <a:gd name="T36" fmla="*/ 7 w 1145"/>
                <a:gd name="T37" fmla="*/ 510 h 1002"/>
                <a:gd name="T38" fmla="*/ 3 w 1145"/>
                <a:gd name="T39" fmla="*/ 540 h 1002"/>
                <a:gd name="T40" fmla="*/ 0 w 1145"/>
                <a:gd name="T41" fmla="*/ 568 h 1002"/>
                <a:gd name="T42" fmla="*/ 0 w 1145"/>
                <a:gd name="T43" fmla="*/ 595 h 1002"/>
                <a:gd name="T44" fmla="*/ 0 w 1145"/>
                <a:gd name="T45" fmla="*/ 620 h 1002"/>
                <a:gd name="T46" fmla="*/ 3 w 1145"/>
                <a:gd name="T47" fmla="*/ 643 h 1002"/>
                <a:gd name="T48" fmla="*/ 5 w 1145"/>
                <a:gd name="T49" fmla="*/ 662 h 1002"/>
                <a:gd name="T50" fmla="*/ 11 w 1145"/>
                <a:gd name="T51" fmla="*/ 681 h 1002"/>
                <a:gd name="T52" fmla="*/ 26 w 1145"/>
                <a:gd name="T53" fmla="*/ 709 h 1002"/>
                <a:gd name="T54" fmla="*/ 51 w 1145"/>
                <a:gd name="T55" fmla="*/ 738 h 1002"/>
                <a:gd name="T56" fmla="*/ 76 w 1145"/>
                <a:gd name="T57" fmla="*/ 759 h 1002"/>
                <a:gd name="T58" fmla="*/ 96 w 1145"/>
                <a:gd name="T59" fmla="*/ 770 h 1002"/>
                <a:gd name="T60" fmla="*/ 115 w 1145"/>
                <a:gd name="T61" fmla="*/ 781 h 1002"/>
                <a:gd name="T62" fmla="*/ 138 w 1145"/>
                <a:gd name="T63" fmla="*/ 793 h 1002"/>
                <a:gd name="T64" fmla="*/ 165 w 1145"/>
                <a:gd name="T65" fmla="*/ 804 h 1002"/>
                <a:gd name="T66" fmla="*/ 195 w 1145"/>
                <a:gd name="T67" fmla="*/ 816 h 1002"/>
                <a:gd name="T68" fmla="*/ 226 w 1145"/>
                <a:gd name="T69" fmla="*/ 827 h 1002"/>
                <a:gd name="T70" fmla="*/ 260 w 1145"/>
                <a:gd name="T71" fmla="*/ 839 h 1002"/>
                <a:gd name="T72" fmla="*/ 298 w 1145"/>
                <a:gd name="T73" fmla="*/ 852 h 1002"/>
                <a:gd name="T74" fmla="*/ 336 w 1145"/>
                <a:gd name="T75" fmla="*/ 863 h 1002"/>
                <a:gd name="T76" fmla="*/ 378 w 1145"/>
                <a:gd name="T77" fmla="*/ 877 h 1002"/>
                <a:gd name="T78" fmla="*/ 421 w 1145"/>
                <a:gd name="T79" fmla="*/ 890 h 1002"/>
                <a:gd name="T80" fmla="*/ 465 w 1145"/>
                <a:gd name="T81" fmla="*/ 903 h 1002"/>
                <a:gd name="T82" fmla="*/ 511 w 1145"/>
                <a:gd name="T83" fmla="*/ 917 h 1002"/>
                <a:gd name="T84" fmla="*/ 556 w 1145"/>
                <a:gd name="T85" fmla="*/ 928 h 1002"/>
                <a:gd name="T86" fmla="*/ 602 w 1145"/>
                <a:gd name="T87" fmla="*/ 941 h 1002"/>
                <a:gd name="T88" fmla="*/ 648 w 1145"/>
                <a:gd name="T89" fmla="*/ 953 h 1002"/>
                <a:gd name="T90" fmla="*/ 693 w 1145"/>
                <a:gd name="T91" fmla="*/ 964 h 1002"/>
                <a:gd name="T92" fmla="*/ 737 w 1145"/>
                <a:gd name="T93" fmla="*/ 974 h 1002"/>
                <a:gd name="T94" fmla="*/ 781 w 1145"/>
                <a:gd name="T95" fmla="*/ 983 h 1002"/>
                <a:gd name="T96" fmla="*/ 822 w 1145"/>
                <a:gd name="T97" fmla="*/ 989 h 1002"/>
                <a:gd name="T98" fmla="*/ 862 w 1145"/>
                <a:gd name="T99" fmla="*/ 994 h 1002"/>
                <a:gd name="T100" fmla="*/ 898 w 1145"/>
                <a:gd name="T101" fmla="*/ 998 h 1002"/>
                <a:gd name="T102" fmla="*/ 933 w 1145"/>
                <a:gd name="T103" fmla="*/ 1002 h 1002"/>
                <a:gd name="T104" fmla="*/ 963 w 1145"/>
                <a:gd name="T105" fmla="*/ 1002 h 1002"/>
                <a:gd name="T106" fmla="*/ 990 w 1145"/>
                <a:gd name="T107" fmla="*/ 1002 h 1002"/>
                <a:gd name="T108" fmla="*/ 1014 w 1145"/>
                <a:gd name="T109" fmla="*/ 1000 h 1002"/>
                <a:gd name="T110" fmla="*/ 1037 w 1145"/>
                <a:gd name="T111" fmla="*/ 996 h 1002"/>
                <a:gd name="T112" fmla="*/ 1058 w 1145"/>
                <a:gd name="T113" fmla="*/ 991 h 1002"/>
                <a:gd name="T114" fmla="*/ 1079 w 1145"/>
                <a:gd name="T115" fmla="*/ 985 h 1002"/>
                <a:gd name="T116" fmla="*/ 1106 w 1145"/>
                <a:gd name="T117" fmla="*/ 974 h 1002"/>
                <a:gd name="T118" fmla="*/ 1128 w 1145"/>
                <a:gd name="T119" fmla="*/ 958 h 1002"/>
                <a:gd name="T120" fmla="*/ 1145 w 1145"/>
                <a:gd name="T121" fmla="*/ 943 h 1002"/>
                <a:gd name="T122" fmla="*/ 224 w 1145"/>
                <a:gd name="T123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45" h="1002">
                  <a:moveTo>
                    <a:pt x="224" y="0"/>
                  </a:moveTo>
                  <a:lnTo>
                    <a:pt x="222" y="0"/>
                  </a:lnTo>
                  <a:lnTo>
                    <a:pt x="216" y="2"/>
                  </a:lnTo>
                  <a:lnTo>
                    <a:pt x="210" y="2"/>
                  </a:lnTo>
                  <a:lnTo>
                    <a:pt x="205" y="6"/>
                  </a:lnTo>
                  <a:lnTo>
                    <a:pt x="199" y="9"/>
                  </a:lnTo>
                  <a:lnTo>
                    <a:pt x="193" y="13"/>
                  </a:lnTo>
                  <a:lnTo>
                    <a:pt x="186" y="21"/>
                  </a:lnTo>
                  <a:lnTo>
                    <a:pt x="178" y="27"/>
                  </a:lnTo>
                  <a:lnTo>
                    <a:pt x="174" y="32"/>
                  </a:lnTo>
                  <a:lnTo>
                    <a:pt x="169" y="36"/>
                  </a:lnTo>
                  <a:lnTo>
                    <a:pt x="165" y="42"/>
                  </a:lnTo>
                  <a:lnTo>
                    <a:pt x="161" y="49"/>
                  </a:lnTo>
                  <a:lnTo>
                    <a:pt x="157" y="55"/>
                  </a:lnTo>
                  <a:lnTo>
                    <a:pt x="152" y="63"/>
                  </a:lnTo>
                  <a:lnTo>
                    <a:pt x="146" y="68"/>
                  </a:lnTo>
                  <a:lnTo>
                    <a:pt x="142" y="78"/>
                  </a:lnTo>
                  <a:lnTo>
                    <a:pt x="138" y="80"/>
                  </a:lnTo>
                  <a:lnTo>
                    <a:pt x="136" y="85"/>
                  </a:lnTo>
                  <a:lnTo>
                    <a:pt x="134" y="89"/>
                  </a:lnTo>
                  <a:lnTo>
                    <a:pt x="133" y="95"/>
                  </a:lnTo>
                  <a:lnTo>
                    <a:pt x="129" y="99"/>
                  </a:lnTo>
                  <a:lnTo>
                    <a:pt x="127" y="104"/>
                  </a:lnTo>
                  <a:lnTo>
                    <a:pt x="125" y="110"/>
                  </a:lnTo>
                  <a:lnTo>
                    <a:pt x="121" y="116"/>
                  </a:lnTo>
                  <a:lnTo>
                    <a:pt x="119" y="122"/>
                  </a:lnTo>
                  <a:lnTo>
                    <a:pt x="115" y="125"/>
                  </a:lnTo>
                  <a:lnTo>
                    <a:pt x="114" y="131"/>
                  </a:lnTo>
                  <a:lnTo>
                    <a:pt x="110" y="139"/>
                  </a:lnTo>
                  <a:lnTo>
                    <a:pt x="108" y="144"/>
                  </a:lnTo>
                  <a:lnTo>
                    <a:pt x="104" y="150"/>
                  </a:lnTo>
                  <a:lnTo>
                    <a:pt x="102" y="156"/>
                  </a:lnTo>
                  <a:lnTo>
                    <a:pt x="100" y="163"/>
                  </a:lnTo>
                  <a:lnTo>
                    <a:pt x="96" y="169"/>
                  </a:lnTo>
                  <a:lnTo>
                    <a:pt x="95" y="177"/>
                  </a:lnTo>
                  <a:lnTo>
                    <a:pt x="91" y="184"/>
                  </a:lnTo>
                  <a:lnTo>
                    <a:pt x="89" y="192"/>
                  </a:lnTo>
                  <a:lnTo>
                    <a:pt x="85" y="200"/>
                  </a:lnTo>
                  <a:lnTo>
                    <a:pt x="83" y="205"/>
                  </a:lnTo>
                  <a:lnTo>
                    <a:pt x="81" y="213"/>
                  </a:lnTo>
                  <a:lnTo>
                    <a:pt x="79" y="222"/>
                  </a:lnTo>
                  <a:lnTo>
                    <a:pt x="76" y="230"/>
                  </a:lnTo>
                  <a:lnTo>
                    <a:pt x="74" y="236"/>
                  </a:lnTo>
                  <a:lnTo>
                    <a:pt x="70" y="243"/>
                  </a:lnTo>
                  <a:lnTo>
                    <a:pt x="68" y="253"/>
                  </a:lnTo>
                  <a:lnTo>
                    <a:pt x="64" y="259"/>
                  </a:lnTo>
                  <a:lnTo>
                    <a:pt x="62" y="268"/>
                  </a:lnTo>
                  <a:lnTo>
                    <a:pt x="60" y="276"/>
                  </a:lnTo>
                  <a:lnTo>
                    <a:pt x="57" y="285"/>
                  </a:lnTo>
                  <a:lnTo>
                    <a:pt x="55" y="293"/>
                  </a:lnTo>
                  <a:lnTo>
                    <a:pt x="53" y="300"/>
                  </a:lnTo>
                  <a:lnTo>
                    <a:pt x="51" y="308"/>
                  </a:lnTo>
                  <a:lnTo>
                    <a:pt x="47" y="317"/>
                  </a:lnTo>
                  <a:lnTo>
                    <a:pt x="45" y="325"/>
                  </a:lnTo>
                  <a:lnTo>
                    <a:pt x="43" y="335"/>
                  </a:lnTo>
                  <a:lnTo>
                    <a:pt x="41" y="344"/>
                  </a:lnTo>
                  <a:lnTo>
                    <a:pt x="39" y="352"/>
                  </a:lnTo>
                  <a:lnTo>
                    <a:pt x="38" y="359"/>
                  </a:lnTo>
                  <a:lnTo>
                    <a:pt x="34" y="369"/>
                  </a:lnTo>
                  <a:lnTo>
                    <a:pt x="32" y="376"/>
                  </a:lnTo>
                  <a:lnTo>
                    <a:pt x="30" y="386"/>
                  </a:lnTo>
                  <a:lnTo>
                    <a:pt x="28" y="394"/>
                  </a:lnTo>
                  <a:lnTo>
                    <a:pt x="26" y="403"/>
                  </a:lnTo>
                  <a:lnTo>
                    <a:pt x="24" y="411"/>
                  </a:lnTo>
                  <a:lnTo>
                    <a:pt x="22" y="420"/>
                  </a:lnTo>
                  <a:lnTo>
                    <a:pt x="20" y="426"/>
                  </a:lnTo>
                  <a:lnTo>
                    <a:pt x="19" y="435"/>
                  </a:lnTo>
                  <a:lnTo>
                    <a:pt x="17" y="443"/>
                  </a:lnTo>
                  <a:lnTo>
                    <a:pt x="15" y="452"/>
                  </a:lnTo>
                  <a:lnTo>
                    <a:pt x="15" y="460"/>
                  </a:lnTo>
                  <a:lnTo>
                    <a:pt x="13" y="468"/>
                  </a:lnTo>
                  <a:lnTo>
                    <a:pt x="11" y="477"/>
                  </a:lnTo>
                  <a:lnTo>
                    <a:pt x="11" y="487"/>
                  </a:lnTo>
                  <a:lnTo>
                    <a:pt x="9" y="492"/>
                  </a:lnTo>
                  <a:lnTo>
                    <a:pt x="9" y="502"/>
                  </a:lnTo>
                  <a:lnTo>
                    <a:pt x="7" y="510"/>
                  </a:lnTo>
                  <a:lnTo>
                    <a:pt x="5" y="517"/>
                  </a:lnTo>
                  <a:lnTo>
                    <a:pt x="3" y="525"/>
                  </a:lnTo>
                  <a:lnTo>
                    <a:pt x="3" y="532"/>
                  </a:lnTo>
                  <a:lnTo>
                    <a:pt x="3" y="540"/>
                  </a:lnTo>
                  <a:lnTo>
                    <a:pt x="3" y="548"/>
                  </a:lnTo>
                  <a:lnTo>
                    <a:pt x="1" y="553"/>
                  </a:lnTo>
                  <a:lnTo>
                    <a:pt x="1" y="561"/>
                  </a:lnTo>
                  <a:lnTo>
                    <a:pt x="0" y="568"/>
                  </a:lnTo>
                  <a:lnTo>
                    <a:pt x="0" y="576"/>
                  </a:lnTo>
                  <a:lnTo>
                    <a:pt x="0" y="582"/>
                  </a:lnTo>
                  <a:lnTo>
                    <a:pt x="0" y="589"/>
                  </a:lnTo>
                  <a:lnTo>
                    <a:pt x="0" y="595"/>
                  </a:lnTo>
                  <a:lnTo>
                    <a:pt x="0" y="603"/>
                  </a:lnTo>
                  <a:lnTo>
                    <a:pt x="0" y="608"/>
                  </a:lnTo>
                  <a:lnTo>
                    <a:pt x="0" y="614"/>
                  </a:lnTo>
                  <a:lnTo>
                    <a:pt x="0" y="620"/>
                  </a:lnTo>
                  <a:lnTo>
                    <a:pt x="1" y="626"/>
                  </a:lnTo>
                  <a:lnTo>
                    <a:pt x="1" y="631"/>
                  </a:lnTo>
                  <a:lnTo>
                    <a:pt x="1" y="637"/>
                  </a:lnTo>
                  <a:lnTo>
                    <a:pt x="3" y="643"/>
                  </a:lnTo>
                  <a:lnTo>
                    <a:pt x="3" y="648"/>
                  </a:lnTo>
                  <a:lnTo>
                    <a:pt x="3" y="652"/>
                  </a:lnTo>
                  <a:lnTo>
                    <a:pt x="5" y="658"/>
                  </a:lnTo>
                  <a:lnTo>
                    <a:pt x="5" y="662"/>
                  </a:lnTo>
                  <a:lnTo>
                    <a:pt x="7" y="667"/>
                  </a:lnTo>
                  <a:lnTo>
                    <a:pt x="9" y="671"/>
                  </a:lnTo>
                  <a:lnTo>
                    <a:pt x="9" y="677"/>
                  </a:lnTo>
                  <a:lnTo>
                    <a:pt x="11" y="681"/>
                  </a:lnTo>
                  <a:lnTo>
                    <a:pt x="15" y="686"/>
                  </a:lnTo>
                  <a:lnTo>
                    <a:pt x="17" y="694"/>
                  </a:lnTo>
                  <a:lnTo>
                    <a:pt x="20" y="702"/>
                  </a:lnTo>
                  <a:lnTo>
                    <a:pt x="26" y="709"/>
                  </a:lnTo>
                  <a:lnTo>
                    <a:pt x="32" y="717"/>
                  </a:lnTo>
                  <a:lnTo>
                    <a:pt x="38" y="724"/>
                  </a:lnTo>
                  <a:lnTo>
                    <a:pt x="43" y="732"/>
                  </a:lnTo>
                  <a:lnTo>
                    <a:pt x="51" y="738"/>
                  </a:lnTo>
                  <a:lnTo>
                    <a:pt x="57" y="745"/>
                  </a:lnTo>
                  <a:lnTo>
                    <a:pt x="64" y="751"/>
                  </a:lnTo>
                  <a:lnTo>
                    <a:pt x="74" y="757"/>
                  </a:lnTo>
                  <a:lnTo>
                    <a:pt x="76" y="759"/>
                  </a:lnTo>
                  <a:lnTo>
                    <a:pt x="81" y="762"/>
                  </a:lnTo>
                  <a:lnTo>
                    <a:pt x="85" y="764"/>
                  </a:lnTo>
                  <a:lnTo>
                    <a:pt x="91" y="768"/>
                  </a:lnTo>
                  <a:lnTo>
                    <a:pt x="96" y="770"/>
                  </a:lnTo>
                  <a:lnTo>
                    <a:pt x="100" y="774"/>
                  </a:lnTo>
                  <a:lnTo>
                    <a:pt x="106" y="776"/>
                  </a:lnTo>
                  <a:lnTo>
                    <a:pt x="112" y="780"/>
                  </a:lnTo>
                  <a:lnTo>
                    <a:pt x="115" y="781"/>
                  </a:lnTo>
                  <a:lnTo>
                    <a:pt x="121" y="785"/>
                  </a:lnTo>
                  <a:lnTo>
                    <a:pt x="127" y="787"/>
                  </a:lnTo>
                  <a:lnTo>
                    <a:pt x="134" y="791"/>
                  </a:lnTo>
                  <a:lnTo>
                    <a:pt x="138" y="793"/>
                  </a:lnTo>
                  <a:lnTo>
                    <a:pt x="146" y="797"/>
                  </a:lnTo>
                  <a:lnTo>
                    <a:pt x="152" y="799"/>
                  </a:lnTo>
                  <a:lnTo>
                    <a:pt x="159" y="802"/>
                  </a:lnTo>
                  <a:lnTo>
                    <a:pt x="165" y="804"/>
                  </a:lnTo>
                  <a:lnTo>
                    <a:pt x="172" y="808"/>
                  </a:lnTo>
                  <a:lnTo>
                    <a:pt x="180" y="810"/>
                  </a:lnTo>
                  <a:lnTo>
                    <a:pt x="188" y="814"/>
                  </a:lnTo>
                  <a:lnTo>
                    <a:pt x="195" y="816"/>
                  </a:lnTo>
                  <a:lnTo>
                    <a:pt x="203" y="818"/>
                  </a:lnTo>
                  <a:lnTo>
                    <a:pt x="210" y="821"/>
                  </a:lnTo>
                  <a:lnTo>
                    <a:pt x="218" y="825"/>
                  </a:lnTo>
                  <a:lnTo>
                    <a:pt x="226" y="827"/>
                  </a:lnTo>
                  <a:lnTo>
                    <a:pt x="235" y="831"/>
                  </a:lnTo>
                  <a:lnTo>
                    <a:pt x="243" y="835"/>
                  </a:lnTo>
                  <a:lnTo>
                    <a:pt x="252" y="837"/>
                  </a:lnTo>
                  <a:lnTo>
                    <a:pt x="260" y="839"/>
                  </a:lnTo>
                  <a:lnTo>
                    <a:pt x="269" y="842"/>
                  </a:lnTo>
                  <a:lnTo>
                    <a:pt x="279" y="846"/>
                  </a:lnTo>
                  <a:lnTo>
                    <a:pt x="288" y="848"/>
                  </a:lnTo>
                  <a:lnTo>
                    <a:pt x="298" y="852"/>
                  </a:lnTo>
                  <a:lnTo>
                    <a:pt x="307" y="854"/>
                  </a:lnTo>
                  <a:lnTo>
                    <a:pt x="317" y="858"/>
                  </a:lnTo>
                  <a:lnTo>
                    <a:pt x="326" y="861"/>
                  </a:lnTo>
                  <a:lnTo>
                    <a:pt x="336" y="863"/>
                  </a:lnTo>
                  <a:lnTo>
                    <a:pt x="347" y="867"/>
                  </a:lnTo>
                  <a:lnTo>
                    <a:pt x="357" y="869"/>
                  </a:lnTo>
                  <a:lnTo>
                    <a:pt x="368" y="875"/>
                  </a:lnTo>
                  <a:lnTo>
                    <a:pt x="378" y="877"/>
                  </a:lnTo>
                  <a:lnTo>
                    <a:pt x="389" y="880"/>
                  </a:lnTo>
                  <a:lnTo>
                    <a:pt x="399" y="882"/>
                  </a:lnTo>
                  <a:lnTo>
                    <a:pt x="412" y="888"/>
                  </a:lnTo>
                  <a:lnTo>
                    <a:pt x="421" y="890"/>
                  </a:lnTo>
                  <a:lnTo>
                    <a:pt x="433" y="894"/>
                  </a:lnTo>
                  <a:lnTo>
                    <a:pt x="442" y="896"/>
                  </a:lnTo>
                  <a:lnTo>
                    <a:pt x="454" y="899"/>
                  </a:lnTo>
                  <a:lnTo>
                    <a:pt x="465" y="903"/>
                  </a:lnTo>
                  <a:lnTo>
                    <a:pt x="477" y="905"/>
                  </a:lnTo>
                  <a:lnTo>
                    <a:pt x="488" y="909"/>
                  </a:lnTo>
                  <a:lnTo>
                    <a:pt x="499" y="913"/>
                  </a:lnTo>
                  <a:lnTo>
                    <a:pt x="511" y="917"/>
                  </a:lnTo>
                  <a:lnTo>
                    <a:pt x="522" y="918"/>
                  </a:lnTo>
                  <a:lnTo>
                    <a:pt x="534" y="922"/>
                  </a:lnTo>
                  <a:lnTo>
                    <a:pt x="545" y="926"/>
                  </a:lnTo>
                  <a:lnTo>
                    <a:pt x="556" y="928"/>
                  </a:lnTo>
                  <a:lnTo>
                    <a:pt x="568" y="932"/>
                  </a:lnTo>
                  <a:lnTo>
                    <a:pt x="579" y="936"/>
                  </a:lnTo>
                  <a:lnTo>
                    <a:pt x="592" y="939"/>
                  </a:lnTo>
                  <a:lnTo>
                    <a:pt x="602" y="941"/>
                  </a:lnTo>
                  <a:lnTo>
                    <a:pt x="613" y="945"/>
                  </a:lnTo>
                  <a:lnTo>
                    <a:pt x="625" y="947"/>
                  </a:lnTo>
                  <a:lnTo>
                    <a:pt x="638" y="951"/>
                  </a:lnTo>
                  <a:lnTo>
                    <a:pt x="648" y="953"/>
                  </a:lnTo>
                  <a:lnTo>
                    <a:pt x="661" y="955"/>
                  </a:lnTo>
                  <a:lnTo>
                    <a:pt x="670" y="958"/>
                  </a:lnTo>
                  <a:lnTo>
                    <a:pt x="684" y="960"/>
                  </a:lnTo>
                  <a:lnTo>
                    <a:pt x="693" y="964"/>
                  </a:lnTo>
                  <a:lnTo>
                    <a:pt x="705" y="966"/>
                  </a:lnTo>
                  <a:lnTo>
                    <a:pt x="714" y="968"/>
                  </a:lnTo>
                  <a:lnTo>
                    <a:pt x="725" y="972"/>
                  </a:lnTo>
                  <a:lnTo>
                    <a:pt x="737" y="974"/>
                  </a:lnTo>
                  <a:lnTo>
                    <a:pt x="748" y="975"/>
                  </a:lnTo>
                  <a:lnTo>
                    <a:pt x="760" y="977"/>
                  </a:lnTo>
                  <a:lnTo>
                    <a:pt x="771" y="981"/>
                  </a:lnTo>
                  <a:lnTo>
                    <a:pt x="781" y="983"/>
                  </a:lnTo>
                  <a:lnTo>
                    <a:pt x="790" y="983"/>
                  </a:lnTo>
                  <a:lnTo>
                    <a:pt x="801" y="985"/>
                  </a:lnTo>
                  <a:lnTo>
                    <a:pt x="813" y="987"/>
                  </a:lnTo>
                  <a:lnTo>
                    <a:pt x="822" y="989"/>
                  </a:lnTo>
                  <a:lnTo>
                    <a:pt x="832" y="991"/>
                  </a:lnTo>
                  <a:lnTo>
                    <a:pt x="841" y="993"/>
                  </a:lnTo>
                  <a:lnTo>
                    <a:pt x="853" y="994"/>
                  </a:lnTo>
                  <a:lnTo>
                    <a:pt x="862" y="994"/>
                  </a:lnTo>
                  <a:lnTo>
                    <a:pt x="870" y="996"/>
                  </a:lnTo>
                  <a:lnTo>
                    <a:pt x="879" y="996"/>
                  </a:lnTo>
                  <a:lnTo>
                    <a:pt x="889" y="998"/>
                  </a:lnTo>
                  <a:lnTo>
                    <a:pt x="898" y="998"/>
                  </a:lnTo>
                  <a:lnTo>
                    <a:pt x="908" y="1000"/>
                  </a:lnTo>
                  <a:lnTo>
                    <a:pt x="915" y="1000"/>
                  </a:lnTo>
                  <a:lnTo>
                    <a:pt x="925" y="1002"/>
                  </a:lnTo>
                  <a:lnTo>
                    <a:pt x="933" y="1002"/>
                  </a:lnTo>
                  <a:lnTo>
                    <a:pt x="940" y="1002"/>
                  </a:lnTo>
                  <a:lnTo>
                    <a:pt x="948" y="1002"/>
                  </a:lnTo>
                  <a:lnTo>
                    <a:pt x="955" y="1002"/>
                  </a:lnTo>
                  <a:lnTo>
                    <a:pt x="963" y="1002"/>
                  </a:lnTo>
                  <a:lnTo>
                    <a:pt x="969" y="1002"/>
                  </a:lnTo>
                  <a:lnTo>
                    <a:pt x="976" y="1002"/>
                  </a:lnTo>
                  <a:lnTo>
                    <a:pt x="984" y="1002"/>
                  </a:lnTo>
                  <a:lnTo>
                    <a:pt x="990" y="1002"/>
                  </a:lnTo>
                  <a:lnTo>
                    <a:pt x="997" y="1002"/>
                  </a:lnTo>
                  <a:lnTo>
                    <a:pt x="1003" y="1000"/>
                  </a:lnTo>
                  <a:lnTo>
                    <a:pt x="1011" y="1000"/>
                  </a:lnTo>
                  <a:lnTo>
                    <a:pt x="1014" y="1000"/>
                  </a:lnTo>
                  <a:lnTo>
                    <a:pt x="1022" y="998"/>
                  </a:lnTo>
                  <a:lnTo>
                    <a:pt x="1026" y="998"/>
                  </a:lnTo>
                  <a:lnTo>
                    <a:pt x="1033" y="998"/>
                  </a:lnTo>
                  <a:lnTo>
                    <a:pt x="1037" y="996"/>
                  </a:lnTo>
                  <a:lnTo>
                    <a:pt x="1043" y="994"/>
                  </a:lnTo>
                  <a:lnTo>
                    <a:pt x="1047" y="994"/>
                  </a:lnTo>
                  <a:lnTo>
                    <a:pt x="1052" y="993"/>
                  </a:lnTo>
                  <a:lnTo>
                    <a:pt x="1058" y="991"/>
                  </a:lnTo>
                  <a:lnTo>
                    <a:pt x="1062" y="991"/>
                  </a:lnTo>
                  <a:lnTo>
                    <a:pt x="1066" y="989"/>
                  </a:lnTo>
                  <a:lnTo>
                    <a:pt x="1071" y="989"/>
                  </a:lnTo>
                  <a:lnTo>
                    <a:pt x="1079" y="985"/>
                  </a:lnTo>
                  <a:lnTo>
                    <a:pt x="1087" y="983"/>
                  </a:lnTo>
                  <a:lnTo>
                    <a:pt x="1094" y="979"/>
                  </a:lnTo>
                  <a:lnTo>
                    <a:pt x="1100" y="977"/>
                  </a:lnTo>
                  <a:lnTo>
                    <a:pt x="1106" y="974"/>
                  </a:lnTo>
                  <a:lnTo>
                    <a:pt x="1111" y="972"/>
                  </a:lnTo>
                  <a:lnTo>
                    <a:pt x="1117" y="966"/>
                  </a:lnTo>
                  <a:lnTo>
                    <a:pt x="1121" y="964"/>
                  </a:lnTo>
                  <a:lnTo>
                    <a:pt x="1128" y="958"/>
                  </a:lnTo>
                  <a:lnTo>
                    <a:pt x="1136" y="953"/>
                  </a:lnTo>
                  <a:lnTo>
                    <a:pt x="1140" y="949"/>
                  </a:lnTo>
                  <a:lnTo>
                    <a:pt x="1144" y="945"/>
                  </a:lnTo>
                  <a:lnTo>
                    <a:pt x="1145" y="943"/>
                  </a:lnTo>
                  <a:lnTo>
                    <a:pt x="1145" y="943"/>
                  </a:lnTo>
                  <a:lnTo>
                    <a:pt x="193" y="477"/>
                  </a:lnTo>
                  <a:lnTo>
                    <a:pt x="224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9" name="Freeform 28">
              <a:extLst>
                <a:ext uri="{FF2B5EF4-FFF2-40B4-BE49-F238E27FC236}">
                  <a16:creationId xmlns:a16="http://schemas.microsoft.com/office/drawing/2014/main" id="{0F74BB5D-1526-9E4D-9D1F-88B8E3054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2766"/>
              <a:ext cx="640" cy="510"/>
            </a:xfrm>
            <a:custGeom>
              <a:avLst/>
              <a:gdLst>
                <a:gd name="T0" fmla="*/ 781 w 1281"/>
                <a:gd name="T1" fmla="*/ 143 h 1019"/>
                <a:gd name="T2" fmla="*/ 855 w 1281"/>
                <a:gd name="T3" fmla="*/ 169 h 1019"/>
                <a:gd name="T4" fmla="*/ 926 w 1281"/>
                <a:gd name="T5" fmla="*/ 188 h 1019"/>
                <a:gd name="T6" fmla="*/ 990 w 1281"/>
                <a:gd name="T7" fmla="*/ 209 h 1019"/>
                <a:gd name="T8" fmla="*/ 1051 w 1281"/>
                <a:gd name="T9" fmla="*/ 228 h 1019"/>
                <a:gd name="T10" fmla="*/ 1106 w 1281"/>
                <a:gd name="T11" fmla="*/ 251 h 1019"/>
                <a:gd name="T12" fmla="*/ 1159 w 1281"/>
                <a:gd name="T13" fmla="*/ 276 h 1019"/>
                <a:gd name="T14" fmla="*/ 1209 w 1281"/>
                <a:gd name="T15" fmla="*/ 310 h 1019"/>
                <a:gd name="T16" fmla="*/ 1249 w 1281"/>
                <a:gd name="T17" fmla="*/ 352 h 1019"/>
                <a:gd name="T18" fmla="*/ 1273 w 1281"/>
                <a:gd name="T19" fmla="*/ 396 h 1019"/>
                <a:gd name="T20" fmla="*/ 1281 w 1281"/>
                <a:gd name="T21" fmla="*/ 445 h 1019"/>
                <a:gd name="T22" fmla="*/ 1279 w 1281"/>
                <a:gd name="T23" fmla="*/ 496 h 1019"/>
                <a:gd name="T24" fmla="*/ 1268 w 1281"/>
                <a:gd name="T25" fmla="*/ 550 h 1019"/>
                <a:gd name="T26" fmla="*/ 1251 w 1281"/>
                <a:gd name="T27" fmla="*/ 605 h 1019"/>
                <a:gd name="T28" fmla="*/ 1232 w 1281"/>
                <a:gd name="T29" fmla="*/ 658 h 1019"/>
                <a:gd name="T30" fmla="*/ 1215 w 1281"/>
                <a:gd name="T31" fmla="*/ 711 h 1019"/>
                <a:gd name="T32" fmla="*/ 1196 w 1281"/>
                <a:gd name="T33" fmla="*/ 763 h 1019"/>
                <a:gd name="T34" fmla="*/ 1180 w 1281"/>
                <a:gd name="T35" fmla="*/ 812 h 1019"/>
                <a:gd name="T36" fmla="*/ 1165 w 1281"/>
                <a:gd name="T37" fmla="*/ 862 h 1019"/>
                <a:gd name="T38" fmla="*/ 1150 w 1281"/>
                <a:gd name="T39" fmla="*/ 907 h 1019"/>
                <a:gd name="T40" fmla="*/ 1131 w 1281"/>
                <a:gd name="T41" fmla="*/ 945 h 1019"/>
                <a:gd name="T42" fmla="*/ 1082 w 1281"/>
                <a:gd name="T43" fmla="*/ 999 h 1019"/>
                <a:gd name="T44" fmla="*/ 1032 w 1281"/>
                <a:gd name="T45" fmla="*/ 1018 h 1019"/>
                <a:gd name="T46" fmla="*/ 985 w 1281"/>
                <a:gd name="T47" fmla="*/ 1018 h 1019"/>
                <a:gd name="T48" fmla="*/ 931 w 1281"/>
                <a:gd name="T49" fmla="*/ 1010 h 1019"/>
                <a:gd name="T50" fmla="*/ 872 w 1281"/>
                <a:gd name="T51" fmla="*/ 995 h 1019"/>
                <a:gd name="T52" fmla="*/ 806 w 1281"/>
                <a:gd name="T53" fmla="*/ 974 h 1019"/>
                <a:gd name="T54" fmla="*/ 738 w 1281"/>
                <a:gd name="T55" fmla="*/ 951 h 1019"/>
                <a:gd name="T56" fmla="*/ 665 w 1281"/>
                <a:gd name="T57" fmla="*/ 924 h 1019"/>
                <a:gd name="T58" fmla="*/ 589 w 1281"/>
                <a:gd name="T59" fmla="*/ 900 h 1019"/>
                <a:gd name="T60" fmla="*/ 513 w 1281"/>
                <a:gd name="T61" fmla="*/ 875 h 1019"/>
                <a:gd name="T62" fmla="*/ 434 w 1281"/>
                <a:gd name="T63" fmla="*/ 850 h 1019"/>
                <a:gd name="T64" fmla="*/ 352 w 1281"/>
                <a:gd name="T65" fmla="*/ 827 h 1019"/>
                <a:gd name="T66" fmla="*/ 270 w 1281"/>
                <a:gd name="T67" fmla="*/ 805 h 1019"/>
                <a:gd name="T68" fmla="*/ 196 w 1281"/>
                <a:gd name="T69" fmla="*/ 786 h 1019"/>
                <a:gd name="T70" fmla="*/ 128 w 1281"/>
                <a:gd name="T71" fmla="*/ 763 h 1019"/>
                <a:gd name="T72" fmla="*/ 71 w 1281"/>
                <a:gd name="T73" fmla="*/ 740 h 1019"/>
                <a:gd name="T74" fmla="*/ 29 w 1281"/>
                <a:gd name="T75" fmla="*/ 711 h 1019"/>
                <a:gd name="T76" fmla="*/ 0 w 1281"/>
                <a:gd name="T77" fmla="*/ 651 h 1019"/>
                <a:gd name="T78" fmla="*/ 2 w 1281"/>
                <a:gd name="T79" fmla="*/ 601 h 1019"/>
                <a:gd name="T80" fmla="*/ 10 w 1281"/>
                <a:gd name="T81" fmla="*/ 561 h 1019"/>
                <a:gd name="T82" fmla="*/ 19 w 1281"/>
                <a:gd name="T83" fmla="*/ 519 h 1019"/>
                <a:gd name="T84" fmla="*/ 31 w 1281"/>
                <a:gd name="T85" fmla="*/ 474 h 1019"/>
                <a:gd name="T86" fmla="*/ 44 w 1281"/>
                <a:gd name="T87" fmla="*/ 426 h 1019"/>
                <a:gd name="T88" fmla="*/ 55 w 1281"/>
                <a:gd name="T89" fmla="*/ 373 h 1019"/>
                <a:gd name="T90" fmla="*/ 65 w 1281"/>
                <a:gd name="T91" fmla="*/ 316 h 1019"/>
                <a:gd name="T92" fmla="*/ 74 w 1281"/>
                <a:gd name="T93" fmla="*/ 255 h 1019"/>
                <a:gd name="T94" fmla="*/ 88 w 1281"/>
                <a:gd name="T95" fmla="*/ 196 h 1019"/>
                <a:gd name="T96" fmla="*/ 105 w 1281"/>
                <a:gd name="T97" fmla="*/ 139 h 1019"/>
                <a:gd name="T98" fmla="*/ 126 w 1281"/>
                <a:gd name="T99" fmla="*/ 88 h 1019"/>
                <a:gd name="T100" fmla="*/ 154 w 1281"/>
                <a:gd name="T101" fmla="*/ 48 h 1019"/>
                <a:gd name="T102" fmla="*/ 188 w 1281"/>
                <a:gd name="T103" fmla="*/ 17 h 1019"/>
                <a:gd name="T104" fmla="*/ 234 w 1281"/>
                <a:gd name="T105" fmla="*/ 2 h 1019"/>
                <a:gd name="T106" fmla="*/ 283 w 1281"/>
                <a:gd name="T107" fmla="*/ 0 h 1019"/>
                <a:gd name="T108" fmla="*/ 333 w 1281"/>
                <a:gd name="T109" fmla="*/ 2 h 1019"/>
                <a:gd name="T110" fmla="*/ 380 w 1281"/>
                <a:gd name="T111" fmla="*/ 8 h 1019"/>
                <a:gd name="T112" fmla="*/ 430 w 1281"/>
                <a:gd name="T113" fmla="*/ 17 h 1019"/>
                <a:gd name="T114" fmla="*/ 483 w 1281"/>
                <a:gd name="T115" fmla="*/ 32 h 1019"/>
                <a:gd name="T116" fmla="*/ 540 w 1281"/>
                <a:gd name="T117" fmla="*/ 51 h 1019"/>
                <a:gd name="T118" fmla="*/ 605 w 1281"/>
                <a:gd name="T119" fmla="*/ 74 h 1019"/>
                <a:gd name="T120" fmla="*/ 681 w 1281"/>
                <a:gd name="T121" fmla="*/ 103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1" h="1019">
                  <a:moveTo>
                    <a:pt x="711" y="116"/>
                  </a:moveTo>
                  <a:lnTo>
                    <a:pt x="720" y="120"/>
                  </a:lnTo>
                  <a:lnTo>
                    <a:pt x="730" y="124"/>
                  </a:lnTo>
                  <a:lnTo>
                    <a:pt x="739" y="128"/>
                  </a:lnTo>
                  <a:lnTo>
                    <a:pt x="751" y="131"/>
                  </a:lnTo>
                  <a:lnTo>
                    <a:pt x="760" y="135"/>
                  </a:lnTo>
                  <a:lnTo>
                    <a:pt x="770" y="139"/>
                  </a:lnTo>
                  <a:lnTo>
                    <a:pt x="781" y="143"/>
                  </a:lnTo>
                  <a:lnTo>
                    <a:pt x="791" y="147"/>
                  </a:lnTo>
                  <a:lnTo>
                    <a:pt x="800" y="150"/>
                  </a:lnTo>
                  <a:lnTo>
                    <a:pt x="810" y="154"/>
                  </a:lnTo>
                  <a:lnTo>
                    <a:pt x="819" y="156"/>
                  </a:lnTo>
                  <a:lnTo>
                    <a:pt x="829" y="160"/>
                  </a:lnTo>
                  <a:lnTo>
                    <a:pt x="838" y="162"/>
                  </a:lnTo>
                  <a:lnTo>
                    <a:pt x="848" y="166"/>
                  </a:lnTo>
                  <a:lnTo>
                    <a:pt x="855" y="169"/>
                  </a:lnTo>
                  <a:lnTo>
                    <a:pt x="865" y="171"/>
                  </a:lnTo>
                  <a:lnTo>
                    <a:pt x="874" y="175"/>
                  </a:lnTo>
                  <a:lnTo>
                    <a:pt x="884" y="177"/>
                  </a:lnTo>
                  <a:lnTo>
                    <a:pt x="891" y="179"/>
                  </a:lnTo>
                  <a:lnTo>
                    <a:pt x="901" y="183"/>
                  </a:lnTo>
                  <a:lnTo>
                    <a:pt x="909" y="185"/>
                  </a:lnTo>
                  <a:lnTo>
                    <a:pt x="918" y="187"/>
                  </a:lnTo>
                  <a:lnTo>
                    <a:pt x="926" y="188"/>
                  </a:lnTo>
                  <a:lnTo>
                    <a:pt x="935" y="192"/>
                  </a:lnTo>
                  <a:lnTo>
                    <a:pt x="943" y="196"/>
                  </a:lnTo>
                  <a:lnTo>
                    <a:pt x="950" y="198"/>
                  </a:lnTo>
                  <a:lnTo>
                    <a:pt x="960" y="200"/>
                  </a:lnTo>
                  <a:lnTo>
                    <a:pt x="968" y="202"/>
                  </a:lnTo>
                  <a:lnTo>
                    <a:pt x="975" y="206"/>
                  </a:lnTo>
                  <a:lnTo>
                    <a:pt x="983" y="207"/>
                  </a:lnTo>
                  <a:lnTo>
                    <a:pt x="990" y="209"/>
                  </a:lnTo>
                  <a:lnTo>
                    <a:pt x="1000" y="213"/>
                  </a:lnTo>
                  <a:lnTo>
                    <a:pt x="1007" y="213"/>
                  </a:lnTo>
                  <a:lnTo>
                    <a:pt x="1013" y="217"/>
                  </a:lnTo>
                  <a:lnTo>
                    <a:pt x="1021" y="219"/>
                  </a:lnTo>
                  <a:lnTo>
                    <a:pt x="1028" y="221"/>
                  </a:lnTo>
                  <a:lnTo>
                    <a:pt x="1036" y="225"/>
                  </a:lnTo>
                  <a:lnTo>
                    <a:pt x="1044" y="226"/>
                  </a:lnTo>
                  <a:lnTo>
                    <a:pt x="1051" y="228"/>
                  </a:lnTo>
                  <a:lnTo>
                    <a:pt x="1059" y="232"/>
                  </a:lnTo>
                  <a:lnTo>
                    <a:pt x="1064" y="234"/>
                  </a:lnTo>
                  <a:lnTo>
                    <a:pt x="1072" y="236"/>
                  </a:lnTo>
                  <a:lnTo>
                    <a:pt x="1080" y="238"/>
                  </a:lnTo>
                  <a:lnTo>
                    <a:pt x="1085" y="242"/>
                  </a:lnTo>
                  <a:lnTo>
                    <a:pt x="1093" y="244"/>
                  </a:lnTo>
                  <a:lnTo>
                    <a:pt x="1101" y="247"/>
                  </a:lnTo>
                  <a:lnTo>
                    <a:pt x="1106" y="251"/>
                  </a:lnTo>
                  <a:lnTo>
                    <a:pt x="1114" y="255"/>
                  </a:lnTo>
                  <a:lnTo>
                    <a:pt x="1120" y="257"/>
                  </a:lnTo>
                  <a:lnTo>
                    <a:pt x="1127" y="259"/>
                  </a:lnTo>
                  <a:lnTo>
                    <a:pt x="1133" y="263"/>
                  </a:lnTo>
                  <a:lnTo>
                    <a:pt x="1140" y="266"/>
                  </a:lnTo>
                  <a:lnTo>
                    <a:pt x="1146" y="268"/>
                  </a:lnTo>
                  <a:lnTo>
                    <a:pt x="1152" y="274"/>
                  </a:lnTo>
                  <a:lnTo>
                    <a:pt x="1159" y="276"/>
                  </a:lnTo>
                  <a:lnTo>
                    <a:pt x="1165" y="280"/>
                  </a:lnTo>
                  <a:lnTo>
                    <a:pt x="1171" y="283"/>
                  </a:lnTo>
                  <a:lnTo>
                    <a:pt x="1178" y="287"/>
                  </a:lnTo>
                  <a:lnTo>
                    <a:pt x="1184" y="291"/>
                  </a:lnTo>
                  <a:lnTo>
                    <a:pt x="1190" y="297"/>
                  </a:lnTo>
                  <a:lnTo>
                    <a:pt x="1196" y="301"/>
                  </a:lnTo>
                  <a:lnTo>
                    <a:pt x="1203" y="306"/>
                  </a:lnTo>
                  <a:lnTo>
                    <a:pt x="1209" y="310"/>
                  </a:lnTo>
                  <a:lnTo>
                    <a:pt x="1215" y="316"/>
                  </a:lnTo>
                  <a:lnTo>
                    <a:pt x="1220" y="320"/>
                  </a:lnTo>
                  <a:lnTo>
                    <a:pt x="1226" y="325"/>
                  </a:lnTo>
                  <a:lnTo>
                    <a:pt x="1232" y="329"/>
                  </a:lnTo>
                  <a:lnTo>
                    <a:pt x="1235" y="335"/>
                  </a:lnTo>
                  <a:lnTo>
                    <a:pt x="1239" y="339"/>
                  </a:lnTo>
                  <a:lnTo>
                    <a:pt x="1245" y="344"/>
                  </a:lnTo>
                  <a:lnTo>
                    <a:pt x="1249" y="352"/>
                  </a:lnTo>
                  <a:lnTo>
                    <a:pt x="1253" y="358"/>
                  </a:lnTo>
                  <a:lnTo>
                    <a:pt x="1256" y="361"/>
                  </a:lnTo>
                  <a:lnTo>
                    <a:pt x="1260" y="367"/>
                  </a:lnTo>
                  <a:lnTo>
                    <a:pt x="1262" y="373"/>
                  </a:lnTo>
                  <a:lnTo>
                    <a:pt x="1266" y="379"/>
                  </a:lnTo>
                  <a:lnTo>
                    <a:pt x="1268" y="384"/>
                  </a:lnTo>
                  <a:lnTo>
                    <a:pt x="1270" y="390"/>
                  </a:lnTo>
                  <a:lnTo>
                    <a:pt x="1273" y="396"/>
                  </a:lnTo>
                  <a:lnTo>
                    <a:pt x="1275" y="403"/>
                  </a:lnTo>
                  <a:lnTo>
                    <a:pt x="1275" y="407"/>
                  </a:lnTo>
                  <a:lnTo>
                    <a:pt x="1277" y="415"/>
                  </a:lnTo>
                  <a:lnTo>
                    <a:pt x="1277" y="420"/>
                  </a:lnTo>
                  <a:lnTo>
                    <a:pt x="1279" y="426"/>
                  </a:lnTo>
                  <a:lnTo>
                    <a:pt x="1279" y="432"/>
                  </a:lnTo>
                  <a:lnTo>
                    <a:pt x="1281" y="439"/>
                  </a:lnTo>
                  <a:lnTo>
                    <a:pt x="1281" y="445"/>
                  </a:lnTo>
                  <a:lnTo>
                    <a:pt x="1281" y="453"/>
                  </a:lnTo>
                  <a:lnTo>
                    <a:pt x="1281" y="458"/>
                  </a:lnTo>
                  <a:lnTo>
                    <a:pt x="1281" y="464"/>
                  </a:lnTo>
                  <a:lnTo>
                    <a:pt x="1281" y="470"/>
                  </a:lnTo>
                  <a:lnTo>
                    <a:pt x="1281" y="477"/>
                  </a:lnTo>
                  <a:lnTo>
                    <a:pt x="1279" y="483"/>
                  </a:lnTo>
                  <a:lnTo>
                    <a:pt x="1279" y="491"/>
                  </a:lnTo>
                  <a:lnTo>
                    <a:pt x="1279" y="496"/>
                  </a:lnTo>
                  <a:lnTo>
                    <a:pt x="1279" y="504"/>
                  </a:lnTo>
                  <a:lnTo>
                    <a:pt x="1277" y="510"/>
                  </a:lnTo>
                  <a:lnTo>
                    <a:pt x="1275" y="517"/>
                  </a:lnTo>
                  <a:lnTo>
                    <a:pt x="1273" y="523"/>
                  </a:lnTo>
                  <a:lnTo>
                    <a:pt x="1273" y="531"/>
                  </a:lnTo>
                  <a:lnTo>
                    <a:pt x="1270" y="536"/>
                  </a:lnTo>
                  <a:lnTo>
                    <a:pt x="1270" y="544"/>
                  </a:lnTo>
                  <a:lnTo>
                    <a:pt x="1268" y="550"/>
                  </a:lnTo>
                  <a:lnTo>
                    <a:pt x="1266" y="557"/>
                  </a:lnTo>
                  <a:lnTo>
                    <a:pt x="1264" y="565"/>
                  </a:lnTo>
                  <a:lnTo>
                    <a:pt x="1262" y="571"/>
                  </a:lnTo>
                  <a:lnTo>
                    <a:pt x="1260" y="578"/>
                  </a:lnTo>
                  <a:lnTo>
                    <a:pt x="1258" y="584"/>
                  </a:lnTo>
                  <a:lnTo>
                    <a:pt x="1256" y="592"/>
                  </a:lnTo>
                  <a:lnTo>
                    <a:pt x="1254" y="597"/>
                  </a:lnTo>
                  <a:lnTo>
                    <a:pt x="1251" y="605"/>
                  </a:lnTo>
                  <a:lnTo>
                    <a:pt x="1251" y="612"/>
                  </a:lnTo>
                  <a:lnTo>
                    <a:pt x="1247" y="618"/>
                  </a:lnTo>
                  <a:lnTo>
                    <a:pt x="1245" y="626"/>
                  </a:lnTo>
                  <a:lnTo>
                    <a:pt x="1243" y="632"/>
                  </a:lnTo>
                  <a:lnTo>
                    <a:pt x="1239" y="637"/>
                  </a:lnTo>
                  <a:lnTo>
                    <a:pt x="1237" y="645"/>
                  </a:lnTo>
                  <a:lnTo>
                    <a:pt x="1235" y="651"/>
                  </a:lnTo>
                  <a:lnTo>
                    <a:pt x="1232" y="658"/>
                  </a:lnTo>
                  <a:lnTo>
                    <a:pt x="1230" y="666"/>
                  </a:lnTo>
                  <a:lnTo>
                    <a:pt x="1228" y="671"/>
                  </a:lnTo>
                  <a:lnTo>
                    <a:pt x="1226" y="679"/>
                  </a:lnTo>
                  <a:lnTo>
                    <a:pt x="1222" y="685"/>
                  </a:lnTo>
                  <a:lnTo>
                    <a:pt x="1220" y="692"/>
                  </a:lnTo>
                  <a:lnTo>
                    <a:pt x="1218" y="698"/>
                  </a:lnTo>
                  <a:lnTo>
                    <a:pt x="1216" y="704"/>
                  </a:lnTo>
                  <a:lnTo>
                    <a:pt x="1215" y="711"/>
                  </a:lnTo>
                  <a:lnTo>
                    <a:pt x="1213" y="719"/>
                  </a:lnTo>
                  <a:lnTo>
                    <a:pt x="1209" y="725"/>
                  </a:lnTo>
                  <a:lnTo>
                    <a:pt x="1207" y="730"/>
                  </a:lnTo>
                  <a:lnTo>
                    <a:pt x="1205" y="736"/>
                  </a:lnTo>
                  <a:lnTo>
                    <a:pt x="1203" y="744"/>
                  </a:lnTo>
                  <a:lnTo>
                    <a:pt x="1199" y="749"/>
                  </a:lnTo>
                  <a:lnTo>
                    <a:pt x="1197" y="757"/>
                  </a:lnTo>
                  <a:lnTo>
                    <a:pt x="1196" y="763"/>
                  </a:lnTo>
                  <a:lnTo>
                    <a:pt x="1194" y="770"/>
                  </a:lnTo>
                  <a:lnTo>
                    <a:pt x="1192" y="776"/>
                  </a:lnTo>
                  <a:lnTo>
                    <a:pt x="1190" y="782"/>
                  </a:lnTo>
                  <a:lnTo>
                    <a:pt x="1188" y="787"/>
                  </a:lnTo>
                  <a:lnTo>
                    <a:pt x="1186" y="793"/>
                  </a:lnTo>
                  <a:lnTo>
                    <a:pt x="1184" y="801"/>
                  </a:lnTo>
                  <a:lnTo>
                    <a:pt x="1182" y="806"/>
                  </a:lnTo>
                  <a:lnTo>
                    <a:pt x="1180" y="812"/>
                  </a:lnTo>
                  <a:lnTo>
                    <a:pt x="1178" y="820"/>
                  </a:lnTo>
                  <a:lnTo>
                    <a:pt x="1177" y="825"/>
                  </a:lnTo>
                  <a:lnTo>
                    <a:pt x="1175" y="831"/>
                  </a:lnTo>
                  <a:lnTo>
                    <a:pt x="1173" y="837"/>
                  </a:lnTo>
                  <a:lnTo>
                    <a:pt x="1171" y="845"/>
                  </a:lnTo>
                  <a:lnTo>
                    <a:pt x="1169" y="850"/>
                  </a:lnTo>
                  <a:lnTo>
                    <a:pt x="1167" y="856"/>
                  </a:lnTo>
                  <a:lnTo>
                    <a:pt x="1165" y="862"/>
                  </a:lnTo>
                  <a:lnTo>
                    <a:pt x="1163" y="867"/>
                  </a:lnTo>
                  <a:lnTo>
                    <a:pt x="1161" y="873"/>
                  </a:lnTo>
                  <a:lnTo>
                    <a:pt x="1159" y="879"/>
                  </a:lnTo>
                  <a:lnTo>
                    <a:pt x="1158" y="884"/>
                  </a:lnTo>
                  <a:lnTo>
                    <a:pt x="1156" y="890"/>
                  </a:lnTo>
                  <a:lnTo>
                    <a:pt x="1154" y="896"/>
                  </a:lnTo>
                  <a:lnTo>
                    <a:pt x="1152" y="902"/>
                  </a:lnTo>
                  <a:lnTo>
                    <a:pt x="1150" y="907"/>
                  </a:lnTo>
                  <a:lnTo>
                    <a:pt x="1148" y="913"/>
                  </a:lnTo>
                  <a:lnTo>
                    <a:pt x="1144" y="917"/>
                  </a:lnTo>
                  <a:lnTo>
                    <a:pt x="1142" y="922"/>
                  </a:lnTo>
                  <a:lnTo>
                    <a:pt x="1140" y="926"/>
                  </a:lnTo>
                  <a:lnTo>
                    <a:pt x="1139" y="932"/>
                  </a:lnTo>
                  <a:lnTo>
                    <a:pt x="1135" y="936"/>
                  </a:lnTo>
                  <a:lnTo>
                    <a:pt x="1133" y="941"/>
                  </a:lnTo>
                  <a:lnTo>
                    <a:pt x="1131" y="945"/>
                  </a:lnTo>
                  <a:lnTo>
                    <a:pt x="1127" y="951"/>
                  </a:lnTo>
                  <a:lnTo>
                    <a:pt x="1121" y="959"/>
                  </a:lnTo>
                  <a:lnTo>
                    <a:pt x="1116" y="968"/>
                  </a:lnTo>
                  <a:lnTo>
                    <a:pt x="1110" y="974"/>
                  </a:lnTo>
                  <a:lnTo>
                    <a:pt x="1104" y="981"/>
                  </a:lnTo>
                  <a:lnTo>
                    <a:pt x="1097" y="987"/>
                  </a:lnTo>
                  <a:lnTo>
                    <a:pt x="1091" y="995"/>
                  </a:lnTo>
                  <a:lnTo>
                    <a:pt x="1082" y="999"/>
                  </a:lnTo>
                  <a:lnTo>
                    <a:pt x="1074" y="1004"/>
                  </a:lnTo>
                  <a:lnTo>
                    <a:pt x="1066" y="1008"/>
                  </a:lnTo>
                  <a:lnTo>
                    <a:pt x="1057" y="1012"/>
                  </a:lnTo>
                  <a:lnTo>
                    <a:pt x="1053" y="1014"/>
                  </a:lnTo>
                  <a:lnTo>
                    <a:pt x="1047" y="1016"/>
                  </a:lnTo>
                  <a:lnTo>
                    <a:pt x="1044" y="1016"/>
                  </a:lnTo>
                  <a:lnTo>
                    <a:pt x="1038" y="1018"/>
                  </a:lnTo>
                  <a:lnTo>
                    <a:pt x="1032" y="1018"/>
                  </a:lnTo>
                  <a:lnTo>
                    <a:pt x="1026" y="1018"/>
                  </a:lnTo>
                  <a:lnTo>
                    <a:pt x="1019" y="1018"/>
                  </a:lnTo>
                  <a:lnTo>
                    <a:pt x="1015" y="1019"/>
                  </a:lnTo>
                  <a:lnTo>
                    <a:pt x="1007" y="1018"/>
                  </a:lnTo>
                  <a:lnTo>
                    <a:pt x="1002" y="1018"/>
                  </a:lnTo>
                  <a:lnTo>
                    <a:pt x="996" y="1018"/>
                  </a:lnTo>
                  <a:lnTo>
                    <a:pt x="990" y="1018"/>
                  </a:lnTo>
                  <a:lnTo>
                    <a:pt x="985" y="1018"/>
                  </a:lnTo>
                  <a:lnTo>
                    <a:pt x="977" y="1016"/>
                  </a:lnTo>
                  <a:lnTo>
                    <a:pt x="971" y="1016"/>
                  </a:lnTo>
                  <a:lnTo>
                    <a:pt x="966" y="1016"/>
                  </a:lnTo>
                  <a:lnTo>
                    <a:pt x="958" y="1014"/>
                  </a:lnTo>
                  <a:lnTo>
                    <a:pt x="952" y="1014"/>
                  </a:lnTo>
                  <a:lnTo>
                    <a:pt x="945" y="1012"/>
                  </a:lnTo>
                  <a:lnTo>
                    <a:pt x="939" y="1012"/>
                  </a:lnTo>
                  <a:lnTo>
                    <a:pt x="931" y="1010"/>
                  </a:lnTo>
                  <a:lnTo>
                    <a:pt x="924" y="1008"/>
                  </a:lnTo>
                  <a:lnTo>
                    <a:pt x="916" y="1006"/>
                  </a:lnTo>
                  <a:lnTo>
                    <a:pt x="909" y="1004"/>
                  </a:lnTo>
                  <a:lnTo>
                    <a:pt x="901" y="1002"/>
                  </a:lnTo>
                  <a:lnTo>
                    <a:pt x="895" y="1000"/>
                  </a:lnTo>
                  <a:lnTo>
                    <a:pt x="888" y="999"/>
                  </a:lnTo>
                  <a:lnTo>
                    <a:pt x="880" y="997"/>
                  </a:lnTo>
                  <a:lnTo>
                    <a:pt x="872" y="995"/>
                  </a:lnTo>
                  <a:lnTo>
                    <a:pt x="863" y="991"/>
                  </a:lnTo>
                  <a:lnTo>
                    <a:pt x="855" y="989"/>
                  </a:lnTo>
                  <a:lnTo>
                    <a:pt x="848" y="987"/>
                  </a:lnTo>
                  <a:lnTo>
                    <a:pt x="840" y="985"/>
                  </a:lnTo>
                  <a:lnTo>
                    <a:pt x="831" y="981"/>
                  </a:lnTo>
                  <a:lnTo>
                    <a:pt x="823" y="980"/>
                  </a:lnTo>
                  <a:lnTo>
                    <a:pt x="815" y="978"/>
                  </a:lnTo>
                  <a:lnTo>
                    <a:pt x="806" y="974"/>
                  </a:lnTo>
                  <a:lnTo>
                    <a:pt x="798" y="972"/>
                  </a:lnTo>
                  <a:lnTo>
                    <a:pt x="789" y="968"/>
                  </a:lnTo>
                  <a:lnTo>
                    <a:pt x="781" y="966"/>
                  </a:lnTo>
                  <a:lnTo>
                    <a:pt x="772" y="962"/>
                  </a:lnTo>
                  <a:lnTo>
                    <a:pt x="764" y="961"/>
                  </a:lnTo>
                  <a:lnTo>
                    <a:pt x="755" y="957"/>
                  </a:lnTo>
                  <a:lnTo>
                    <a:pt x="747" y="955"/>
                  </a:lnTo>
                  <a:lnTo>
                    <a:pt x="738" y="951"/>
                  </a:lnTo>
                  <a:lnTo>
                    <a:pt x="728" y="947"/>
                  </a:lnTo>
                  <a:lnTo>
                    <a:pt x="719" y="943"/>
                  </a:lnTo>
                  <a:lnTo>
                    <a:pt x="711" y="941"/>
                  </a:lnTo>
                  <a:lnTo>
                    <a:pt x="701" y="938"/>
                  </a:lnTo>
                  <a:lnTo>
                    <a:pt x="692" y="934"/>
                  </a:lnTo>
                  <a:lnTo>
                    <a:pt x="682" y="932"/>
                  </a:lnTo>
                  <a:lnTo>
                    <a:pt x="675" y="928"/>
                  </a:lnTo>
                  <a:lnTo>
                    <a:pt x="665" y="924"/>
                  </a:lnTo>
                  <a:lnTo>
                    <a:pt x="656" y="921"/>
                  </a:lnTo>
                  <a:lnTo>
                    <a:pt x="646" y="919"/>
                  </a:lnTo>
                  <a:lnTo>
                    <a:pt x="637" y="915"/>
                  </a:lnTo>
                  <a:lnTo>
                    <a:pt x="627" y="911"/>
                  </a:lnTo>
                  <a:lnTo>
                    <a:pt x="618" y="907"/>
                  </a:lnTo>
                  <a:lnTo>
                    <a:pt x="608" y="905"/>
                  </a:lnTo>
                  <a:lnTo>
                    <a:pt x="599" y="902"/>
                  </a:lnTo>
                  <a:lnTo>
                    <a:pt x="589" y="900"/>
                  </a:lnTo>
                  <a:lnTo>
                    <a:pt x="580" y="896"/>
                  </a:lnTo>
                  <a:lnTo>
                    <a:pt x="570" y="892"/>
                  </a:lnTo>
                  <a:lnTo>
                    <a:pt x="563" y="890"/>
                  </a:lnTo>
                  <a:lnTo>
                    <a:pt x="551" y="886"/>
                  </a:lnTo>
                  <a:lnTo>
                    <a:pt x="544" y="883"/>
                  </a:lnTo>
                  <a:lnTo>
                    <a:pt x="532" y="881"/>
                  </a:lnTo>
                  <a:lnTo>
                    <a:pt x="525" y="879"/>
                  </a:lnTo>
                  <a:lnTo>
                    <a:pt x="513" y="875"/>
                  </a:lnTo>
                  <a:lnTo>
                    <a:pt x="504" y="871"/>
                  </a:lnTo>
                  <a:lnTo>
                    <a:pt x="494" y="867"/>
                  </a:lnTo>
                  <a:lnTo>
                    <a:pt x="485" y="865"/>
                  </a:lnTo>
                  <a:lnTo>
                    <a:pt x="473" y="862"/>
                  </a:lnTo>
                  <a:lnTo>
                    <a:pt x="464" y="860"/>
                  </a:lnTo>
                  <a:lnTo>
                    <a:pt x="454" y="856"/>
                  </a:lnTo>
                  <a:lnTo>
                    <a:pt x="445" y="854"/>
                  </a:lnTo>
                  <a:lnTo>
                    <a:pt x="434" y="850"/>
                  </a:lnTo>
                  <a:lnTo>
                    <a:pt x="422" y="848"/>
                  </a:lnTo>
                  <a:lnTo>
                    <a:pt x="413" y="845"/>
                  </a:lnTo>
                  <a:lnTo>
                    <a:pt x="403" y="841"/>
                  </a:lnTo>
                  <a:lnTo>
                    <a:pt x="392" y="839"/>
                  </a:lnTo>
                  <a:lnTo>
                    <a:pt x="382" y="837"/>
                  </a:lnTo>
                  <a:lnTo>
                    <a:pt x="373" y="833"/>
                  </a:lnTo>
                  <a:lnTo>
                    <a:pt x="361" y="831"/>
                  </a:lnTo>
                  <a:lnTo>
                    <a:pt x="352" y="827"/>
                  </a:lnTo>
                  <a:lnTo>
                    <a:pt x="340" y="825"/>
                  </a:lnTo>
                  <a:lnTo>
                    <a:pt x="331" y="822"/>
                  </a:lnTo>
                  <a:lnTo>
                    <a:pt x="320" y="820"/>
                  </a:lnTo>
                  <a:lnTo>
                    <a:pt x="310" y="816"/>
                  </a:lnTo>
                  <a:lnTo>
                    <a:pt x="301" y="814"/>
                  </a:lnTo>
                  <a:lnTo>
                    <a:pt x="291" y="812"/>
                  </a:lnTo>
                  <a:lnTo>
                    <a:pt x="281" y="808"/>
                  </a:lnTo>
                  <a:lnTo>
                    <a:pt x="270" y="805"/>
                  </a:lnTo>
                  <a:lnTo>
                    <a:pt x="261" y="803"/>
                  </a:lnTo>
                  <a:lnTo>
                    <a:pt x="251" y="801"/>
                  </a:lnTo>
                  <a:lnTo>
                    <a:pt x="242" y="799"/>
                  </a:lnTo>
                  <a:lnTo>
                    <a:pt x="232" y="795"/>
                  </a:lnTo>
                  <a:lnTo>
                    <a:pt x="223" y="793"/>
                  </a:lnTo>
                  <a:lnTo>
                    <a:pt x="213" y="791"/>
                  </a:lnTo>
                  <a:lnTo>
                    <a:pt x="205" y="787"/>
                  </a:lnTo>
                  <a:lnTo>
                    <a:pt x="196" y="786"/>
                  </a:lnTo>
                  <a:lnTo>
                    <a:pt x="186" y="782"/>
                  </a:lnTo>
                  <a:lnTo>
                    <a:pt x="177" y="780"/>
                  </a:lnTo>
                  <a:lnTo>
                    <a:pt x="169" y="776"/>
                  </a:lnTo>
                  <a:lnTo>
                    <a:pt x="160" y="774"/>
                  </a:lnTo>
                  <a:lnTo>
                    <a:pt x="150" y="770"/>
                  </a:lnTo>
                  <a:lnTo>
                    <a:pt x="143" y="768"/>
                  </a:lnTo>
                  <a:lnTo>
                    <a:pt x="135" y="765"/>
                  </a:lnTo>
                  <a:lnTo>
                    <a:pt x="128" y="763"/>
                  </a:lnTo>
                  <a:lnTo>
                    <a:pt x="120" y="759"/>
                  </a:lnTo>
                  <a:lnTo>
                    <a:pt x="112" y="757"/>
                  </a:lnTo>
                  <a:lnTo>
                    <a:pt x="105" y="753"/>
                  </a:lnTo>
                  <a:lnTo>
                    <a:pt x="97" y="751"/>
                  </a:lnTo>
                  <a:lnTo>
                    <a:pt x="91" y="748"/>
                  </a:lnTo>
                  <a:lnTo>
                    <a:pt x="84" y="746"/>
                  </a:lnTo>
                  <a:lnTo>
                    <a:pt x="78" y="744"/>
                  </a:lnTo>
                  <a:lnTo>
                    <a:pt x="71" y="740"/>
                  </a:lnTo>
                  <a:lnTo>
                    <a:pt x="65" y="736"/>
                  </a:lnTo>
                  <a:lnTo>
                    <a:pt x="59" y="732"/>
                  </a:lnTo>
                  <a:lnTo>
                    <a:pt x="55" y="730"/>
                  </a:lnTo>
                  <a:lnTo>
                    <a:pt x="50" y="727"/>
                  </a:lnTo>
                  <a:lnTo>
                    <a:pt x="44" y="723"/>
                  </a:lnTo>
                  <a:lnTo>
                    <a:pt x="40" y="721"/>
                  </a:lnTo>
                  <a:lnTo>
                    <a:pt x="36" y="717"/>
                  </a:lnTo>
                  <a:lnTo>
                    <a:pt x="29" y="711"/>
                  </a:lnTo>
                  <a:lnTo>
                    <a:pt x="23" y="704"/>
                  </a:lnTo>
                  <a:lnTo>
                    <a:pt x="17" y="698"/>
                  </a:lnTo>
                  <a:lnTo>
                    <a:pt x="14" y="690"/>
                  </a:lnTo>
                  <a:lnTo>
                    <a:pt x="10" y="683"/>
                  </a:lnTo>
                  <a:lnTo>
                    <a:pt x="6" y="673"/>
                  </a:lnTo>
                  <a:lnTo>
                    <a:pt x="4" y="666"/>
                  </a:lnTo>
                  <a:lnTo>
                    <a:pt x="2" y="658"/>
                  </a:lnTo>
                  <a:lnTo>
                    <a:pt x="0" y="651"/>
                  </a:lnTo>
                  <a:lnTo>
                    <a:pt x="0" y="641"/>
                  </a:lnTo>
                  <a:lnTo>
                    <a:pt x="0" y="633"/>
                  </a:lnTo>
                  <a:lnTo>
                    <a:pt x="0" y="624"/>
                  </a:lnTo>
                  <a:lnTo>
                    <a:pt x="0" y="620"/>
                  </a:lnTo>
                  <a:lnTo>
                    <a:pt x="0" y="614"/>
                  </a:lnTo>
                  <a:lnTo>
                    <a:pt x="0" y="609"/>
                  </a:lnTo>
                  <a:lnTo>
                    <a:pt x="2" y="605"/>
                  </a:lnTo>
                  <a:lnTo>
                    <a:pt x="2" y="601"/>
                  </a:lnTo>
                  <a:lnTo>
                    <a:pt x="2" y="595"/>
                  </a:lnTo>
                  <a:lnTo>
                    <a:pt x="4" y="590"/>
                  </a:lnTo>
                  <a:lnTo>
                    <a:pt x="6" y="586"/>
                  </a:lnTo>
                  <a:lnTo>
                    <a:pt x="6" y="582"/>
                  </a:lnTo>
                  <a:lnTo>
                    <a:pt x="6" y="576"/>
                  </a:lnTo>
                  <a:lnTo>
                    <a:pt x="6" y="573"/>
                  </a:lnTo>
                  <a:lnTo>
                    <a:pt x="8" y="567"/>
                  </a:lnTo>
                  <a:lnTo>
                    <a:pt x="10" y="561"/>
                  </a:lnTo>
                  <a:lnTo>
                    <a:pt x="12" y="557"/>
                  </a:lnTo>
                  <a:lnTo>
                    <a:pt x="12" y="552"/>
                  </a:lnTo>
                  <a:lnTo>
                    <a:pt x="14" y="548"/>
                  </a:lnTo>
                  <a:lnTo>
                    <a:pt x="15" y="542"/>
                  </a:lnTo>
                  <a:lnTo>
                    <a:pt x="17" y="536"/>
                  </a:lnTo>
                  <a:lnTo>
                    <a:pt x="17" y="531"/>
                  </a:lnTo>
                  <a:lnTo>
                    <a:pt x="19" y="525"/>
                  </a:lnTo>
                  <a:lnTo>
                    <a:pt x="19" y="519"/>
                  </a:lnTo>
                  <a:lnTo>
                    <a:pt x="21" y="514"/>
                  </a:lnTo>
                  <a:lnTo>
                    <a:pt x="23" y="508"/>
                  </a:lnTo>
                  <a:lnTo>
                    <a:pt x="25" y="504"/>
                  </a:lnTo>
                  <a:lnTo>
                    <a:pt x="25" y="496"/>
                  </a:lnTo>
                  <a:lnTo>
                    <a:pt x="27" y="493"/>
                  </a:lnTo>
                  <a:lnTo>
                    <a:pt x="29" y="485"/>
                  </a:lnTo>
                  <a:lnTo>
                    <a:pt x="31" y="481"/>
                  </a:lnTo>
                  <a:lnTo>
                    <a:pt x="31" y="474"/>
                  </a:lnTo>
                  <a:lnTo>
                    <a:pt x="34" y="470"/>
                  </a:lnTo>
                  <a:lnTo>
                    <a:pt x="34" y="462"/>
                  </a:lnTo>
                  <a:lnTo>
                    <a:pt x="36" y="458"/>
                  </a:lnTo>
                  <a:lnTo>
                    <a:pt x="38" y="451"/>
                  </a:lnTo>
                  <a:lnTo>
                    <a:pt x="40" y="445"/>
                  </a:lnTo>
                  <a:lnTo>
                    <a:pt x="42" y="438"/>
                  </a:lnTo>
                  <a:lnTo>
                    <a:pt x="42" y="432"/>
                  </a:lnTo>
                  <a:lnTo>
                    <a:pt x="44" y="426"/>
                  </a:lnTo>
                  <a:lnTo>
                    <a:pt x="46" y="419"/>
                  </a:lnTo>
                  <a:lnTo>
                    <a:pt x="48" y="413"/>
                  </a:lnTo>
                  <a:lnTo>
                    <a:pt x="50" y="407"/>
                  </a:lnTo>
                  <a:lnTo>
                    <a:pt x="50" y="400"/>
                  </a:lnTo>
                  <a:lnTo>
                    <a:pt x="52" y="392"/>
                  </a:lnTo>
                  <a:lnTo>
                    <a:pt x="53" y="386"/>
                  </a:lnTo>
                  <a:lnTo>
                    <a:pt x="53" y="380"/>
                  </a:lnTo>
                  <a:lnTo>
                    <a:pt x="55" y="373"/>
                  </a:lnTo>
                  <a:lnTo>
                    <a:pt x="57" y="367"/>
                  </a:lnTo>
                  <a:lnTo>
                    <a:pt x="59" y="360"/>
                  </a:lnTo>
                  <a:lnTo>
                    <a:pt x="59" y="354"/>
                  </a:lnTo>
                  <a:lnTo>
                    <a:pt x="59" y="344"/>
                  </a:lnTo>
                  <a:lnTo>
                    <a:pt x="61" y="339"/>
                  </a:lnTo>
                  <a:lnTo>
                    <a:pt x="61" y="331"/>
                  </a:lnTo>
                  <a:lnTo>
                    <a:pt x="63" y="323"/>
                  </a:lnTo>
                  <a:lnTo>
                    <a:pt x="65" y="316"/>
                  </a:lnTo>
                  <a:lnTo>
                    <a:pt x="65" y="308"/>
                  </a:lnTo>
                  <a:lnTo>
                    <a:pt x="67" y="301"/>
                  </a:lnTo>
                  <a:lnTo>
                    <a:pt x="69" y="293"/>
                  </a:lnTo>
                  <a:lnTo>
                    <a:pt x="69" y="285"/>
                  </a:lnTo>
                  <a:lnTo>
                    <a:pt x="71" y="278"/>
                  </a:lnTo>
                  <a:lnTo>
                    <a:pt x="71" y="270"/>
                  </a:lnTo>
                  <a:lnTo>
                    <a:pt x="72" y="263"/>
                  </a:lnTo>
                  <a:lnTo>
                    <a:pt x="74" y="255"/>
                  </a:lnTo>
                  <a:lnTo>
                    <a:pt x="76" y="249"/>
                  </a:lnTo>
                  <a:lnTo>
                    <a:pt x="76" y="242"/>
                  </a:lnTo>
                  <a:lnTo>
                    <a:pt x="80" y="234"/>
                  </a:lnTo>
                  <a:lnTo>
                    <a:pt x="80" y="225"/>
                  </a:lnTo>
                  <a:lnTo>
                    <a:pt x="82" y="219"/>
                  </a:lnTo>
                  <a:lnTo>
                    <a:pt x="84" y="211"/>
                  </a:lnTo>
                  <a:lnTo>
                    <a:pt x="86" y="204"/>
                  </a:lnTo>
                  <a:lnTo>
                    <a:pt x="88" y="196"/>
                  </a:lnTo>
                  <a:lnTo>
                    <a:pt x="90" y="188"/>
                  </a:lnTo>
                  <a:lnTo>
                    <a:pt x="91" y="181"/>
                  </a:lnTo>
                  <a:lnTo>
                    <a:pt x="93" y="175"/>
                  </a:lnTo>
                  <a:lnTo>
                    <a:pt x="95" y="167"/>
                  </a:lnTo>
                  <a:lnTo>
                    <a:pt x="97" y="160"/>
                  </a:lnTo>
                  <a:lnTo>
                    <a:pt x="99" y="154"/>
                  </a:lnTo>
                  <a:lnTo>
                    <a:pt x="101" y="147"/>
                  </a:lnTo>
                  <a:lnTo>
                    <a:pt x="105" y="139"/>
                  </a:lnTo>
                  <a:lnTo>
                    <a:pt x="107" y="133"/>
                  </a:lnTo>
                  <a:lnTo>
                    <a:pt x="109" y="126"/>
                  </a:lnTo>
                  <a:lnTo>
                    <a:pt x="112" y="120"/>
                  </a:lnTo>
                  <a:lnTo>
                    <a:pt x="114" y="112"/>
                  </a:lnTo>
                  <a:lnTo>
                    <a:pt x="118" y="107"/>
                  </a:lnTo>
                  <a:lnTo>
                    <a:pt x="120" y="101"/>
                  </a:lnTo>
                  <a:lnTo>
                    <a:pt x="124" y="95"/>
                  </a:lnTo>
                  <a:lnTo>
                    <a:pt x="126" y="88"/>
                  </a:lnTo>
                  <a:lnTo>
                    <a:pt x="129" y="82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39" y="67"/>
                  </a:lnTo>
                  <a:lnTo>
                    <a:pt x="143" y="61"/>
                  </a:lnTo>
                  <a:lnTo>
                    <a:pt x="147" y="57"/>
                  </a:lnTo>
                  <a:lnTo>
                    <a:pt x="150" y="53"/>
                  </a:lnTo>
                  <a:lnTo>
                    <a:pt x="154" y="48"/>
                  </a:lnTo>
                  <a:lnTo>
                    <a:pt x="158" y="42"/>
                  </a:lnTo>
                  <a:lnTo>
                    <a:pt x="162" y="38"/>
                  </a:lnTo>
                  <a:lnTo>
                    <a:pt x="167" y="34"/>
                  </a:lnTo>
                  <a:lnTo>
                    <a:pt x="171" y="31"/>
                  </a:lnTo>
                  <a:lnTo>
                    <a:pt x="175" y="27"/>
                  </a:lnTo>
                  <a:lnTo>
                    <a:pt x="181" y="23"/>
                  </a:lnTo>
                  <a:lnTo>
                    <a:pt x="185" y="21"/>
                  </a:lnTo>
                  <a:lnTo>
                    <a:pt x="188" y="17"/>
                  </a:lnTo>
                  <a:lnTo>
                    <a:pt x="194" y="13"/>
                  </a:lnTo>
                  <a:lnTo>
                    <a:pt x="200" y="12"/>
                  </a:lnTo>
                  <a:lnTo>
                    <a:pt x="205" y="10"/>
                  </a:lnTo>
                  <a:lnTo>
                    <a:pt x="211" y="8"/>
                  </a:lnTo>
                  <a:lnTo>
                    <a:pt x="215" y="4"/>
                  </a:lnTo>
                  <a:lnTo>
                    <a:pt x="221" y="4"/>
                  </a:lnTo>
                  <a:lnTo>
                    <a:pt x="228" y="2"/>
                  </a:lnTo>
                  <a:lnTo>
                    <a:pt x="234" y="2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3" y="0"/>
                  </a:lnTo>
                  <a:lnTo>
                    <a:pt x="259" y="0"/>
                  </a:lnTo>
                  <a:lnTo>
                    <a:pt x="266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3" y="0"/>
                  </a:lnTo>
                  <a:lnTo>
                    <a:pt x="289" y="0"/>
                  </a:lnTo>
                  <a:lnTo>
                    <a:pt x="297" y="0"/>
                  </a:lnTo>
                  <a:lnTo>
                    <a:pt x="302" y="2"/>
                  </a:lnTo>
                  <a:lnTo>
                    <a:pt x="308" y="2"/>
                  </a:lnTo>
                  <a:lnTo>
                    <a:pt x="314" y="2"/>
                  </a:lnTo>
                  <a:lnTo>
                    <a:pt x="320" y="2"/>
                  </a:lnTo>
                  <a:lnTo>
                    <a:pt x="325" y="2"/>
                  </a:lnTo>
                  <a:lnTo>
                    <a:pt x="333" y="2"/>
                  </a:lnTo>
                  <a:lnTo>
                    <a:pt x="339" y="4"/>
                  </a:lnTo>
                  <a:lnTo>
                    <a:pt x="344" y="4"/>
                  </a:lnTo>
                  <a:lnTo>
                    <a:pt x="350" y="6"/>
                  </a:lnTo>
                  <a:lnTo>
                    <a:pt x="356" y="6"/>
                  </a:lnTo>
                  <a:lnTo>
                    <a:pt x="361" y="6"/>
                  </a:lnTo>
                  <a:lnTo>
                    <a:pt x="367" y="8"/>
                  </a:lnTo>
                  <a:lnTo>
                    <a:pt x="375" y="8"/>
                  </a:lnTo>
                  <a:lnTo>
                    <a:pt x="380" y="8"/>
                  </a:lnTo>
                  <a:lnTo>
                    <a:pt x="386" y="10"/>
                  </a:lnTo>
                  <a:lnTo>
                    <a:pt x="392" y="10"/>
                  </a:lnTo>
                  <a:lnTo>
                    <a:pt x="399" y="12"/>
                  </a:lnTo>
                  <a:lnTo>
                    <a:pt x="405" y="13"/>
                  </a:lnTo>
                  <a:lnTo>
                    <a:pt x="411" y="15"/>
                  </a:lnTo>
                  <a:lnTo>
                    <a:pt x="416" y="15"/>
                  </a:lnTo>
                  <a:lnTo>
                    <a:pt x="424" y="17"/>
                  </a:lnTo>
                  <a:lnTo>
                    <a:pt x="430" y="17"/>
                  </a:lnTo>
                  <a:lnTo>
                    <a:pt x="435" y="19"/>
                  </a:lnTo>
                  <a:lnTo>
                    <a:pt x="443" y="21"/>
                  </a:lnTo>
                  <a:lnTo>
                    <a:pt x="451" y="23"/>
                  </a:lnTo>
                  <a:lnTo>
                    <a:pt x="456" y="25"/>
                  </a:lnTo>
                  <a:lnTo>
                    <a:pt x="462" y="27"/>
                  </a:lnTo>
                  <a:lnTo>
                    <a:pt x="468" y="29"/>
                  </a:lnTo>
                  <a:lnTo>
                    <a:pt x="475" y="31"/>
                  </a:lnTo>
                  <a:lnTo>
                    <a:pt x="483" y="32"/>
                  </a:lnTo>
                  <a:lnTo>
                    <a:pt x="491" y="34"/>
                  </a:lnTo>
                  <a:lnTo>
                    <a:pt x="498" y="36"/>
                  </a:lnTo>
                  <a:lnTo>
                    <a:pt x="504" y="38"/>
                  </a:lnTo>
                  <a:lnTo>
                    <a:pt x="511" y="40"/>
                  </a:lnTo>
                  <a:lnTo>
                    <a:pt x="519" y="44"/>
                  </a:lnTo>
                  <a:lnTo>
                    <a:pt x="527" y="46"/>
                  </a:lnTo>
                  <a:lnTo>
                    <a:pt x="532" y="48"/>
                  </a:lnTo>
                  <a:lnTo>
                    <a:pt x="540" y="51"/>
                  </a:lnTo>
                  <a:lnTo>
                    <a:pt x="549" y="53"/>
                  </a:lnTo>
                  <a:lnTo>
                    <a:pt x="557" y="55"/>
                  </a:lnTo>
                  <a:lnTo>
                    <a:pt x="565" y="59"/>
                  </a:lnTo>
                  <a:lnTo>
                    <a:pt x="572" y="61"/>
                  </a:lnTo>
                  <a:lnTo>
                    <a:pt x="580" y="65"/>
                  </a:lnTo>
                  <a:lnTo>
                    <a:pt x="589" y="67"/>
                  </a:lnTo>
                  <a:lnTo>
                    <a:pt x="599" y="71"/>
                  </a:lnTo>
                  <a:lnTo>
                    <a:pt x="605" y="74"/>
                  </a:lnTo>
                  <a:lnTo>
                    <a:pt x="614" y="76"/>
                  </a:lnTo>
                  <a:lnTo>
                    <a:pt x="624" y="80"/>
                  </a:lnTo>
                  <a:lnTo>
                    <a:pt x="633" y="84"/>
                  </a:lnTo>
                  <a:lnTo>
                    <a:pt x="641" y="88"/>
                  </a:lnTo>
                  <a:lnTo>
                    <a:pt x="650" y="91"/>
                  </a:lnTo>
                  <a:lnTo>
                    <a:pt x="660" y="95"/>
                  </a:lnTo>
                  <a:lnTo>
                    <a:pt x="669" y="99"/>
                  </a:lnTo>
                  <a:lnTo>
                    <a:pt x="681" y="103"/>
                  </a:lnTo>
                  <a:lnTo>
                    <a:pt x="690" y="107"/>
                  </a:lnTo>
                  <a:lnTo>
                    <a:pt x="700" y="110"/>
                  </a:lnTo>
                  <a:lnTo>
                    <a:pt x="711" y="116"/>
                  </a:lnTo>
                  <a:lnTo>
                    <a:pt x="711" y="116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0" name="Freeform 29">
              <a:extLst>
                <a:ext uri="{FF2B5EF4-FFF2-40B4-BE49-F238E27FC236}">
                  <a16:creationId xmlns:a16="http://schemas.microsoft.com/office/drawing/2014/main" id="{CFD1399D-03E8-FF4B-85FF-9608F9D165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2817"/>
              <a:ext cx="43" cy="44"/>
            </a:xfrm>
            <a:custGeom>
              <a:avLst/>
              <a:gdLst>
                <a:gd name="T0" fmla="*/ 21 w 86"/>
                <a:gd name="T1" fmla="*/ 82 h 87"/>
                <a:gd name="T2" fmla="*/ 29 w 86"/>
                <a:gd name="T3" fmla="*/ 85 h 87"/>
                <a:gd name="T4" fmla="*/ 38 w 86"/>
                <a:gd name="T5" fmla="*/ 87 h 87"/>
                <a:gd name="T6" fmla="*/ 46 w 86"/>
                <a:gd name="T7" fmla="*/ 87 h 87"/>
                <a:gd name="T8" fmla="*/ 55 w 86"/>
                <a:gd name="T9" fmla="*/ 85 h 87"/>
                <a:gd name="T10" fmla="*/ 61 w 86"/>
                <a:gd name="T11" fmla="*/ 84 h 87"/>
                <a:gd name="T12" fmla="*/ 69 w 86"/>
                <a:gd name="T13" fmla="*/ 80 h 87"/>
                <a:gd name="T14" fmla="*/ 74 w 86"/>
                <a:gd name="T15" fmla="*/ 72 h 87"/>
                <a:gd name="T16" fmla="*/ 80 w 86"/>
                <a:gd name="T17" fmla="*/ 66 h 87"/>
                <a:gd name="T18" fmla="*/ 84 w 86"/>
                <a:gd name="T19" fmla="*/ 57 h 87"/>
                <a:gd name="T20" fmla="*/ 86 w 86"/>
                <a:gd name="T21" fmla="*/ 49 h 87"/>
                <a:gd name="T22" fmla="*/ 86 w 86"/>
                <a:gd name="T23" fmla="*/ 40 h 87"/>
                <a:gd name="T24" fmla="*/ 84 w 86"/>
                <a:gd name="T25" fmla="*/ 32 h 87"/>
                <a:gd name="T26" fmla="*/ 80 w 86"/>
                <a:gd name="T27" fmla="*/ 25 h 87"/>
                <a:gd name="T28" fmla="*/ 76 w 86"/>
                <a:gd name="T29" fmla="*/ 17 h 87"/>
                <a:gd name="T30" fmla="*/ 71 w 86"/>
                <a:gd name="T31" fmla="*/ 11 h 87"/>
                <a:gd name="T32" fmla="*/ 65 w 86"/>
                <a:gd name="T33" fmla="*/ 7 h 87"/>
                <a:gd name="T34" fmla="*/ 55 w 86"/>
                <a:gd name="T35" fmla="*/ 4 h 87"/>
                <a:gd name="T36" fmla="*/ 48 w 86"/>
                <a:gd name="T37" fmla="*/ 2 h 87"/>
                <a:gd name="T38" fmla="*/ 38 w 86"/>
                <a:gd name="T39" fmla="*/ 0 h 87"/>
                <a:gd name="T40" fmla="*/ 31 w 86"/>
                <a:gd name="T41" fmla="*/ 4 h 87"/>
                <a:gd name="T42" fmla="*/ 23 w 86"/>
                <a:gd name="T43" fmla="*/ 6 h 87"/>
                <a:gd name="T44" fmla="*/ 17 w 86"/>
                <a:gd name="T45" fmla="*/ 9 h 87"/>
                <a:gd name="T46" fmla="*/ 10 w 86"/>
                <a:gd name="T47" fmla="*/ 15 h 87"/>
                <a:gd name="T48" fmla="*/ 6 w 86"/>
                <a:gd name="T49" fmla="*/ 23 h 87"/>
                <a:gd name="T50" fmla="*/ 2 w 86"/>
                <a:gd name="T51" fmla="*/ 30 h 87"/>
                <a:gd name="T52" fmla="*/ 0 w 86"/>
                <a:gd name="T53" fmla="*/ 40 h 87"/>
                <a:gd name="T54" fmla="*/ 0 w 86"/>
                <a:gd name="T55" fmla="*/ 45 h 87"/>
                <a:gd name="T56" fmla="*/ 2 w 86"/>
                <a:gd name="T57" fmla="*/ 55 h 87"/>
                <a:gd name="T58" fmla="*/ 4 w 86"/>
                <a:gd name="T59" fmla="*/ 63 h 87"/>
                <a:gd name="T60" fmla="*/ 8 w 86"/>
                <a:gd name="T61" fmla="*/ 68 h 87"/>
                <a:gd name="T62" fmla="*/ 14 w 86"/>
                <a:gd name="T63" fmla="*/ 76 h 87"/>
                <a:gd name="T64" fmla="*/ 21 w 86"/>
                <a:gd name="T65" fmla="*/ 82 h 87"/>
                <a:gd name="T66" fmla="*/ 21 w 86"/>
                <a:gd name="T67" fmla="*/ 8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7">
                  <a:moveTo>
                    <a:pt x="21" y="82"/>
                  </a:moveTo>
                  <a:lnTo>
                    <a:pt x="29" y="85"/>
                  </a:lnTo>
                  <a:lnTo>
                    <a:pt x="38" y="87"/>
                  </a:lnTo>
                  <a:lnTo>
                    <a:pt x="46" y="87"/>
                  </a:lnTo>
                  <a:lnTo>
                    <a:pt x="55" y="85"/>
                  </a:lnTo>
                  <a:lnTo>
                    <a:pt x="61" y="84"/>
                  </a:lnTo>
                  <a:lnTo>
                    <a:pt x="69" y="80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4" y="57"/>
                  </a:lnTo>
                  <a:lnTo>
                    <a:pt x="86" y="49"/>
                  </a:lnTo>
                  <a:lnTo>
                    <a:pt x="86" y="40"/>
                  </a:lnTo>
                  <a:lnTo>
                    <a:pt x="84" y="32"/>
                  </a:lnTo>
                  <a:lnTo>
                    <a:pt x="80" y="25"/>
                  </a:lnTo>
                  <a:lnTo>
                    <a:pt x="76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5" y="4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1" y="4"/>
                  </a:lnTo>
                  <a:lnTo>
                    <a:pt x="23" y="6"/>
                  </a:lnTo>
                  <a:lnTo>
                    <a:pt x="17" y="9"/>
                  </a:lnTo>
                  <a:lnTo>
                    <a:pt x="10" y="15"/>
                  </a:lnTo>
                  <a:lnTo>
                    <a:pt x="6" y="23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4" y="63"/>
                  </a:lnTo>
                  <a:lnTo>
                    <a:pt x="8" y="68"/>
                  </a:lnTo>
                  <a:lnTo>
                    <a:pt x="14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1" name="Freeform 30">
              <a:extLst>
                <a:ext uri="{FF2B5EF4-FFF2-40B4-BE49-F238E27FC236}">
                  <a16:creationId xmlns:a16="http://schemas.microsoft.com/office/drawing/2014/main" id="{052B7D81-BEE3-964B-9CA6-179ED0413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941"/>
              <a:ext cx="43" cy="42"/>
            </a:xfrm>
            <a:custGeom>
              <a:avLst/>
              <a:gdLst>
                <a:gd name="T0" fmla="*/ 22 w 85"/>
                <a:gd name="T1" fmla="*/ 78 h 84"/>
                <a:gd name="T2" fmla="*/ 30 w 85"/>
                <a:gd name="T3" fmla="*/ 80 h 84"/>
                <a:gd name="T4" fmla="*/ 38 w 85"/>
                <a:gd name="T5" fmla="*/ 84 h 84"/>
                <a:gd name="T6" fmla="*/ 45 w 85"/>
                <a:gd name="T7" fmla="*/ 84 h 84"/>
                <a:gd name="T8" fmla="*/ 55 w 85"/>
                <a:gd name="T9" fmla="*/ 84 h 84"/>
                <a:gd name="T10" fmla="*/ 62 w 85"/>
                <a:gd name="T11" fmla="*/ 80 h 84"/>
                <a:gd name="T12" fmla="*/ 70 w 85"/>
                <a:gd name="T13" fmla="*/ 76 h 84"/>
                <a:gd name="T14" fmla="*/ 78 w 85"/>
                <a:gd name="T15" fmla="*/ 69 h 84"/>
                <a:gd name="T16" fmla="*/ 83 w 85"/>
                <a:gd name="T17" fmla="*/ 63 h 84"/>
                <a:gd name="T18" fmla="*/ 83 w 85"/>
                <a:gd name="T19" fmla="*/ 55 h 84"/>
                <a:gd name="T20" fmla="*/ 85 w 85"/>
                <a:gd name="T21" fmla="*/ 46 h 84"/>
                <a:gd name="T22" fmla="*/ 85 w 85"/>
                <a:gd name="T23" fmla="*/ 38 h 84"/>
                <a:gd name="T24" fmla="*/ 85 w 85"/>
                <a:gd name="T25" fmla="*/ 30 h 84"/>
                <a:gd name="T26" fmla="*/ 81 w 85"/>
                <a:gd name="T27" fmla="*/ 23 h 84"/>
                <a:gd name="T28" fmla="*/ 78 w 85"/>
                <a:gd name="T29" fmla="*/ 15 h 84"/>
                <a:gd name="T30" fmla="*/ 72 w 85"/>
                <a:gd name="T31" fmla="*/ 10 h 84"/>
                <a:gd name="T32" fmla="*/ 66 w 85"/>
                <a:gd name="T33" fmla="*/ 8 h 84"/>
                <a:gd name="T34" fmla="*/ 59 w 85"/>
                <a:gd name="T35" fmla="*/ 2 h 84"/>
                <a:gd name="T36" fmla="*/ 49 w 85"/>
                <a:gd name="T37" fmla="*/ 0 h 84"/>
                <a:gd name="T38" fmla="*/ 41 w 85"/>
                <a:gd name="T39" fmla="*/ 0 h 84"/>
                <a:gd name="T40" fmla="*/ 34 w 85"/>
                <a:gd name="T41" fmla="*/ 2 h 84"/>
                <a:gd name="T42" fmla="*/ 24 w 85"/>
                <a:gd name="T43" fmla="*/ 2 h 84"/>
                <a:gd name="T44" fmla="*/ 19 w 85"/>
                <a:gd name="T45" fmla="*/ 8 h 84"/>
                <a:gd name="T46" fmla="*/ 13 w 85"/>
                <a:gd name="T47" fmla="*/ 13 h 84"/>
                <a:gd name="T48" fmla="*/ 7 w 85"/>
                <a:gd name="T49" fmla="*/ 23 h 84"/>
                <a:gd name="T50" fmla="*/ 2 w 85"/>
                <a:gd name="T51" fmla="*/ 29 h 84"/>
                <a:gd name="T52" fmla="*/ 2 w 85"/>
                <a:gd name="T53" fmla="*/ 38 h 84"/>
                <a:gd name="T54" fmla="*/ 0 w 85"/>
                <a:gd name="T55" fmla="*/ 44 h 84"/>
                <a:gd name="T56" fmla="*/ 2 w 85"/>
                <a:gd name="T57" fmla="*/ 53 h 84"/>
                <a:gd name="T58" fmla="*/ 3 w 85"/>
                <a:gd name="T59" fmla="*/ 61 h 84"/>
                <a:gd name="T60" fmla="*/ 9 w 85"/>
                <a:gd name="T61" fmla="*/ 67 h 84"/>
                <a:gd name="T62" fmla="*/ 15 w 85"/>
                <a:gd name="T63" fmla="*/ 72 h 84"/>
                <a:gd name="T64" fmla="*/ 22 w 85"/>
                <a:gd name="T65" fmla="*/ 78 h 84"/>
                <a:gd name="T66" fmla="*/ 22 w 85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4">
                  <a:moveTo>
                    <a:pt x="22" y="78"/>
                  </a:moveTo>
                  <a:lnTo>
                    <a:pt x="30" y="80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8" y="69"/>
                  </a:lnTo>
                  <a:lnTo>
                    <a:pt x="83" y="63"/>
                  </a:lnTo>
                  <a:lnTo>
                    <a:pt x="83" y="55"/>
                  </a:lnTo>
                  <a:lnTo>
                    <a:pt x="85" y="46"/>
                  </a:lnTo>
                  <a:lnTo>
                    <a:pt x="85" y="38"/>
                  </a:lnTo>
                  <a:lnTo>
                    <a:pt x="85" y="30"/>
                  </a:lnTo>
                  <a:lnTo>
                    <a:pt x="81" y="23"/>
                  </a:lnTo>
                  <a:lnTo>
                    <a:pt x="78" y="15"/>
                  </a:lnTo>
                  <a:lnTo>
                    <a:pt x="72" y="10"/>
                  </a:lnTo>
                  <a:lnTo>
                    <a:pt x="66" y="8"/>
                  </a:lnTo>
                  <a:lnTo>
                    <a:pt x="59" y="2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7" y="23"/>
                  </a:lnTo>
                  <a:lnTo>
                    <a:pt x="2" y="29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5" y="72"/>
                  </a:lnTo>
                  <a:lnTo>
                    <a:pt x="22" y="78"/>
                  </a:lnTo>
                  <a:lnTo>
                    <a:pt x="22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2" name="Freeform 31">
              <a:extLst>
                <a:ext uri="{FF2B5EF4-FFF2-40B4-BE49-F238E27FC236}">
                  <a16:creationId xmlns:a16="http://schemas.microsoft.com/office/drawing/2014/main" id="{1B05B9DC-C79F-AB42-99F6-F2DAD31A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" y="3075"/>
              <a:ext cx="43" cy="43"/>
            </a:xfrm>
            <a:custGeom>
              <a:avLst/>
              <a:gdLst>
                <a:gd name="T0" fmla="*/ 22 w 87"/>
                <a:gd name="T1" fmla="*/ 82 h 86"/>
                <a:gd name="T2" fmla="*/ 30 w 87"/>
                <a:gd name="T3" fmla="*/ 84 h 86"/>
                <a:gd name="T4" fmla="*/ 39 w 87"/>
                <a:gd name="T5" fmla="*/ 86 h 86"/>
                <a:gd name="T6" fmla="*/ 45 w 87"/>
                <a:gd name="T7" fmla="*/ 86 h 86"/>
                <a:gd name="T8" fmla="*/ 55 w 87"/>
                <a:gd name="T9" fmla="*/ 86 h 86"/>
                <a:gd name="T10" fmla="*/ 62 w 87"/>
                <a:gd name="T11" fmla="*/ 84 h 86"/>
                <a:gd name="T12" fmla="*/ 68 w 87"/>
                <a:gd name="T13" fmla="*/ 80 h 86"/>
                <a:gd name="T14" fmla="*/ 76 w 87"/>
                <a:gd name="T15" fmla="*/ 72 h 86"/>
                <a:gd name="T16" fmla="*/ 81 w 87"/>
                <a:gd name="T17" fmla="*/ 67 h 86"/>
                <a:gd name="T18" fmla="*/ 85 w 87"/>
                <a:gd name="T19" fmla="*/ 57 h 86"/>
                <a:gd name="T20" fmla="*/ 87 w 87"/>
                <a:gd name="T21" fmla="*/ 50 h 86"/>
                <a:gd name="T22" fmla="*/ 87 w 87"/>
                <a:gd name="T23" fmla="*/ 40 h 86"/>
                <a:gd name="T24" fmla="*/ 85 w 87"/>
                <a:gd name="T25" fmla="*/ 33 h 86"/>
                <a:gd name="T26" fmla="*/ 81 w 87"/>
                <a:gd name="T27" fmla="*/ 25 h 86"/>
                <a:gd name="T28" fmla="*/ 77 w 87"/>
                <a:gd name="T29" fmla="*/ 17 h 86"/>
                <a:gd name="T30" fmla="*/ 72 w 87"/>
                <a:gd name="T31" fmla="*/ 12 h 86"/>
                <a:gd name="T32" fmla="*/ 66 w 87"/>
                <a:gd name="T33" fmla="*/ 8 h 86"/>
                <a:gd name="T34" fmla="*/ 57 w 87"/>
                <a:gd name="T35" fmla="*/ 2 h 86"/>
                <a:gd name="T36" fmla="*/ 49 w 87"/>
                <a:gd name="T37" fmla="*/ 2 h 86"/>
                <a:gd name="T38" fmla="*/ 39 w 87"/>
                <a:gd name="T39" fmla="*/ 0 h 86"/>
                <a:gd name="T40" fmla="*/ 32 w 87"/>
                <a:gd name="T41" fmla="*/ 2 h 86"/>
                <a:gd name="T42" fmla="*/ 24 w 87"/>
                <a:gd name="T43" fmla="*/ 6 h 86"/>
                <a:gd name="T44" fmla="*/ 17 w 87"/>
                <a:gd name="T45" fmla="*/ 10 h 86"/>
                <a:gd name="T46" fmla="*/ 11 w 87"/>
                <a:gd name="T47" fmla="*/ 15 h 86"/>
                <a:gd name="T48" fmla="*/ 7 w 87"/>
                <a:gd name="T49" fmla="*/ 23 h 86"/>
                <a:gd name="T50" fmla="*/ 3 w 87"/>
                <a:gd name="T51" fmla="*/ 31 h 86"/>
                <a:gd name="T52" fmla="*/ 1 w 87"/>
                <a:gd name="T53" fmla="*/ 38 h 86"/>
                <a:gd name="T54" fmla="*/ 0 w 87"/>
                <a:gd name="T55" fmla="*/ 46 h 86"/>
                <a:gd name="T56" fmla="*/ 3 w 87"/>
                <a:gd name="T57" fmla="*/ 55 h 86"/>
                <a:gd name="T58" fmla="*/ 5 w 87"/>
                <a:gd name="T59" fmla="*/ 63 h 86"/>
                <a:gd name="T60" fmla="*/ 9 w 87"/>
                <a:gd name="T61" fmla="*/ 69 h 86"/>
                <a:gd name="T62" fmla="*/ 15 w 87"/>
                <a:gd name="T63" fmla="*/ 76 h 86"/>
                <a:gd name="T64" fmla="*/ 22 w 87"/>
                <a:gd name="T65" fmla="*/ 82 h 86"/>
                <a:gd name="T66" fmla="*/ 22 w 87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6">
                  <a:moveTo>
                    <a:pt x="22" y="82"/>
                  </a:moveTo>
                  <a:lnTo>
                    <a:pt x="30" y="84"/>
                  </a:lnTo>
                  <a:lnTo>
                    <a:pt x="39" y="86"/>
                  </a:lnTo>
                  <a:lnTo>
                    <a:pt x="45" y="86"/>
                  </a:lnTo>
                  <a:lnTo>
                    <a:pt x="55" y="86"/>
                  </a:lnTo>
                  <a:lnTo>
                    <a:pt x="62" y="84"/>
                  </a:lnTo>
                  <a:lnTo>
                    <a:pt x="68" y="80"/>
                  </a:lnTo>
                  <a:lnTo>
                    <a:pt x="76" y="72"/>
                  </a:lnTo>
                  <a:lnTo>
                    <a:pt x="81" y="67"/>
                  </a:lnTo>
                  <a:lnTo>
                    <a:pt x="85" y="57"/>
                  </a:lnTo>
                  <a:lnTo>
                    <a:pt x="87" y="50"/>
                  </a:lnTo>
                  <a:lnTo>
                    <a:pt x="87" y="40"/>
                  </a:lnTo>
                  <a:lnTo>
                    <a:pt x="85" y="33"/>
                  </a:lnTo>
                  <a:lnTo>
                    <a:pt x="81" y="25"/>
                  </a:lnTo>
                  <a:lnTo>
                    <a:pt x="77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2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4" y="6"/>
                  </a:lnTo>
                  <a:lnTo>
                    <a:pt x="17" y="10"/>
                  </a:lnTo>
                  <a:lnTo>
                    <a:pt x="11" y="15"/>
                  </a:lnTo>
                  <a:lnTo>
                    <a:pt x="7" y="23"/>
                  </a:lnTo>
                  <a:lnTo>
                    <a:pt x="3" y="31"/>
                  </a:lnTo>
                  <a:lnTo>
                    <a:pt x="1" y="38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82"/>
                  </a:lnTo>
                  <a:lnTo>
                    <a:pt x="22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" name="Freeform 32">
              <a:extLst>
                <a:ext uri="{FF2B5EF4-FFF2-40B4-BE49-F238E27FC236}">
                  <a16:creationId xmlns:a16="http://schemas.microsoft.com/office/drawing/2014/main" id="{078F1C43-501D-2E4E-99E1-4099C5B692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" y="2852"/>
              <a:ext cx="42" cy="41"/>
            </a:xfrm>
            <a:custGeom>
              <a:avLst/>
              <a:gdLst>
                <a:gd name="T0" fmla="*/ 20 w 83"/>
                <a:gd name="T1" fmla="*/ 78 h 84"/>
                <a:gd name="T2" fmla="*/ 28 w 83"/>
                <a:gd name="T3" fmla="*/ 82 h 84"/>
                <a:gd name="T4" fmla="*/ 36 w 83"/>
                <a:gd name="T5" fmla="*/ 84 h 84"/>
                <a:gd name="T6" fmla="*/ 43 w 83"/>
                <a:gd name="T7" fmla="*/ 84 h 84"/>
                <a:gd name="T8" fmla="*/ 53 w 83"/>
                <a:gd name="T9" fmla="*/ 84 h 84"/>
                <a:gd name="T10" fmla="*/ 58 w 83"/>
                <a:gd name="T11" fmla="*/ 80 h 84"/>
                <a:gd name="T12" fmla="*/ 66 w 83"/>
                <a:gd name="T13" fmla="*/ 76 h 84"/>
                <a:gd name="T14" fmla="*/ 74 w 83"/>
                <a:gd name="T15" fmla="*/ 71 h 84"/>
                <a:gd name="T16" fmla="*/ 79 w 83"/>
                <a:gd name="T17" fmla="*/ 63 h 84"/>
                <a:gd name="T18" fmla="*/ 81 w 83"/>
                <a:gd name="T19" fmla="*/ 55 h 84"/>
                <a:gd name="T20" fmla="*/ 83 w 83"/>
                <a:gd name="T21" fmla="*/ 48 h 84"/>
                <a:gd name="T22" fmla="*/ 83 w 83"/>
                <a:gd name="T23" fmla="*/ 38 h 84"/>
                <a:gd name="T24" fmla="*/ 83 w 83"/>
                <a:gd name="T25" fmla="*/ 31 h 84"/>
                <a:gd name="T26" fmla="*/ 81 w 83"/>
                <a:gd name="T27" fmla="*/ 23 h 84"/>
                <a:gd name="T28" fmla="*/ 76 w 83"/>
                <a:gd name="T29" fmla="*/ 17 h 84"/>
                <a:gd name="T30" fmla="*/ 70 w 83"/>
                <a:gd name="T31" fmla="*/ 12 h 84"/>
                <a:gd name="T32" fmla="*/ 64 w 83"/>
                <a:gd name="T33" fmla="*/ 8 h 84"/>
                <a:gd name="T34" fmla="*/ 55 w 83"/>
                <a:gd name="T35" fmla="*/ 2 h 84"/>
                <a:gd name="T36" fmla="*/ 47 w 83"/>
                <a:gd name="T37" fmla="*/ 0 h 84"/>
                <a:gd name="T38" fmla="*/ 38 w 83"/>
                <a:gd name="T39" fmla="*/ 0 h 84"/>
                <a:gd name="T40" fmla="*/ 30 w 83"/>
                <a:gd name="T41" fmla="*/ 2 h 84"/>
                <a:gd name="T42" fmla="*/ 22 w 83"/>
                <a:gd name="T43" fmla="*/ 4 h 84"/>
                <a:gd name="T44" fmla="*/ 15 w 83"/>
                <a:gd name="T45" fmla="*/ 8 h 84"/>
                <a:gd name="T46" fmla="*/ 9 w 83"/>
                <a:gd name="T47" fmla="*/ 16 h 84"/>
                <a:gd name="T48" fmla="*/ 3 w 83"/>
                <a:gd name="T49" fmla="*/ 23 h 84"/>
                <a:gd name="T50" fmla="*/ 1 w 83"/>
                <a:gd name="T51" fmla="*/ 31 h 84"/>
                <a:gd name="T52" fmla="*/ 0 w 83"/>
                <a:gd name="T53" fmla="*/ 36 h 84"/>
                <a:gd name="T54" fmla="*/ 0 w 83"/>
                <a:gd name="T55" fmla="*/ 46 h 84"/>
                <a:gd name="T56" fmla="*/ 1 w 83"/>
                <a:gd name="T57" fmla="*/ 54 h 84"/>
                <a:gd name="T58" fmla="*/ 3 w 83"/>
                <a:gd name="T59" fmla="*/ 61 h 84"/>
                <a:gd name="T60" fmla="*/ 7 w 83"/>
                <a:gd name="T61" fmla="*/ 67 h 84"/>
                <a:gd name="T62" fmla="*/ 13 w 83"/>
                <a:gd name="T63" fmla="*/ 73 h 84"/>
                <a:gd name="T64" fmla="*/ 20 w 83"/>
                <a:gd name="T65" fmla="*/ 78 h 84"/>
                <a:gd name="T66" fmla="*/ 20 w 83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4">
                  <a:moveTo>
                    <a:pt x="20" y="78"/>
                  </a:moveTo>
                  <a:lnTo>
                    <a:pt x="28" y="82"/>
                  </a:lnTo>
                  <a:lnTo>
                    <a:pt x="36" y="84"/>
                  </a:lnTo>
                  <a:lnTo>
                    <a:pt x="43" y="84"/>
                  </a:lnTo>
                  <a:lnTo>
                    <a:pt x="53" y="84"/>
                  </a:lnTo>
                  <a:lnTo>
                    <a:pt x="58" y="80"/>
                  </a:lnTo>
                  <a:lnTo>
                    <a:pt x="66" y="76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1" y="55"/>
                  </a:lnTo>
                  <a:lnTo>
                    <a:pt x="83" y="48"/>
                  </a:lnTo>
                  <a:lnTo>
                    <a:pt x="83" y="38"/>
                  </a:lnTo>
                  <a:lnTo>
                    <a:pt x="83" y="31"/>
                  </a:lnTo>
                  <a:lnTo>
                    <a:pt x="81" y="23"/>
                  </a:lnTo>
                  <a:lnTo>
                    <a:pt x="76" y="17"/>
                  </a:lnTo>
                  <a:lnTo>
                    <a:pt x="70" y="12"/>
                  </a:lnTo>
                  <a:lnTo>
                    <a:pt x="64" y="8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5" y="8"/>
                  </a:lnTo>
                  <a:lnTo>
                    <a:pt x="9" y="16"/>
                  </a:lnTo>
                  <a:lnTo>
                    <a:pt x="3" y="23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1" y="54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0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4" name="Freeform 33">
              <a:extLst>
                <a:ext uri="{FF2B5EF4-FFF2-40B4-BE49-F238E27FC236}">
                  <a16:creationId xmlns:a16="http://schemas.microsoft.com/office/drawing/2014/main" id="{620B4467-7FAC-2448-9488-173D2B608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2973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40 w 87"/>
                <a:gd name="T5" fmla="*/ 85 h 85"/>
                <a:gd name="T6" fmla="*/ 46 w 87"/>
                <a:gd name="T7" fmla="*/ 85 h 85"/>
                <a:gd name="T8" fmla="*/ 55 w 87"/>
                <a:gd name="T9" fmla="*/ 85 h 85"/>
                <a:gd name="T10" fmla="*/ 63 w 87"/>
                <a:gd name="T11" fmla="*/ 81 h 85"/>
                <a:gd name="T12" fmla="*/ 68 w 87"/>
                <a:gd name="T13" fmla="*/ 78 h 85"/>
                <a:gd name="T14" fmla="*/ 76 w 87"/>
                <a:gd name="T15" fmla="*/ 72 h 85"/>
                <a:gd name="T16" fmla="*/ 82 w 87"/>
                <a:gd name="T17" fmla="*/ 66 h 85"/>
                <a:gd name="T18" fmla="*/ 84 w 87"/>
                <a:gd name="T19" fmla="*/ 57 h 85"/>
                <a:gd name="T20" fmla="*/ 87 w 87"/>
                <a:gd name="T21" fmla="*/ 49 h 85"/>
                <a:gd name="T22" fmla="*/ 85 w 87"/>
                <a:gd name="T23" fmla="*/ 40 h 85"/>
                <a:gd name="T24" fmla="*/ 85 w 87"/>
                <a:gd name="T25" fmla="*/ 32 h 85"/>
                <a:gd name="T26" fmla="*/ 82 w 87"/>
                <a:gd name="T27" fmla="*/ 24 h 85"/>
                <a:gd name="T28" fmla="*/ 78 w 87"/>
                <a:gd name="T29" fmla="*/ 19 h 85"/>
                <a:gd name="T30" fmla="*/ 72 w 87"/>
                <a:gd name="T31" fmla="*/ 11 h 85"/>
                <a:gd name="T32" fmla="*/ 66 w 87"/>
                <a:gd name="T33" fmla="*/ 7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5 h 85"/>
                <a:gd name="T48" fmla="*/ 8 w 87"/>
                <a:gd name="T49" fmla="*/ 23 h 85"/>
                <a:gd name="T50" fmla="*/ 4 w 87"/>
                <a:gd name="T51" fmla="*/ 30 h 85"/>
                <a:gd name="T52" fmla="*/ 2 w 87"/>
                <a:gd name="T53" fmla="*/ 38 h 85"/>
                <a:gd name="T54" fmla="*/ 0 w 87"/>
                <a:gd name="T55" fmla="*/ 45 h 85"/>
                <a:gd name="T56" fmla="*/ 4 w 87"/>
                <a:gd name="T57" fmla="*/ 55 h 85"/>
                <a:gd name="T58" fmla="*/ 6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40" y="85"/>
                  </a:lnTo>
                  <a:lnTo>
                    <a:pt x="46" y="85"/>
                  </a:lnTo>
                  <a:lnTo>
                    <a:pt x="55" y="85"/>
                  </a:lnTo>
                  <a:lnTo>
                    <a:pt x="63" y="81"/>
                  </a:lnTo>
                  <a:lnTo>
                    <a:pt x="68" y="78"/>
                  </a:lnTo>
                  <a:lnTo>
                    <a:pt x="76" y="72"/>
                  </a:lnTo>
                  <a:lnTo>
                    <a:pt x="82" y="66"/>
                  </a:lnTo>
                  <a:lnTo>
                    <a:pt x="84" y="57"/>
                  </a:lnTo>
                  <a:lnTo>
                    <a:pt x="87" y="49"/>
                  </a:lnTo>
                  <a:lnTo>
                    <a:pt x="85" y="40"/>
                  </a:lnTo>
                  <a:lnTo>
                    <a:pt x="85" y="32"/>
                  </a:lnTo>
                  <a:lnTo>
                    <a:pt x="82" y="24"/>
                  </a:lnTo>
                  <a:lnTo>
                    <a:pt x="78" y="19"/>
                  </a:lnTo>
                  <a:lnTo>
                    <a:pt x="72" y="11"/>
                  </a:lnTo>
                  <a:lnTo>
                    <a:pt x="66" y="7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5"/>
                  </a:lnTo>
                  <a:lnTo>
                    <a:pt x="8" y="23"/>
                  </a:lnTo>
                  <a:lnTo>
                    <a:pt x="4" y="30"/>
                  </a:lnTo>
                  <a:lnTo>
                    <a:pt x="2" y="38"/>
                  </a:lnTo>
                  <a:lnTo>
                    <a:pt x="0" y="45"/>
                  </a:lnTo>
                  <a:lnTo>
                    <a:pt x="4" y="55"/>
                  </a:lnTo>
                  <a:lnTo>
                    <a:pt x="6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5" name="Freeform 34">
              <a:extLst>
                <a:ext uri="{FF2B5EF4-FFF2-40B4-BE49-F238E27FC236}">
                  <a16:creationId xmlns:a16="http://schemas.microsoft.com/office/drawing/2014/main" id="{500873AD-B623-904E-B032-EED5326F9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09"/>
              <a:ext cx="42" cy="42"/>
            </a:xfrm>
            <a:custGeom>
              <a:avLst/>
              <a:gdLst>
                <a:gd name="T0" fmla="*/ 21 w 83"/>
                <a:gd name="T1" fmla="*/ 78 h 83"/>
                <a:gd name="T2" fmla="*/ 28 w 83"/>
                <a:gd name="T3" fmla="*/ 81 h 83"/>
                <a:gd name="T4" fmla="*/ 36 w 83"/>
                <a:gd name="T5" fmla="*/ 83 h 83"/>
                <a:gd name="T6" fmla="*/ 43 w 83"/>
                <a:gd name="T7" fmla="*/ 83 h 83"/>
                <a:gd name="T8" fmla="*/ 53 w 83"/>
                <a:gd name="T9" fmla="*/ 83 h 83"/>
                <a:gd name="T10" fmla="*/ 59 w 83"/>
                <a:gd name="T11" fmla="*/ 80 h 83"/>
                <a:gd name="T12" fmla="*/ 66 w 83"/>
                <a:gd name="T13" fmla="*/ 76 h 83"/>
                <a:gd name="T14" fmla="*/ 74 w 83"/>
                <a:gd name="T15" fmla="*/ 70 h 83"/>
                <a:gd name="T16" fmla="*/ 80 w 83"/>
                <a:gd name="T17" fmla="*/ 62 h 83"/>
                <a:gd name="T18" fmla="*/ 81 w 83"/>
                <a:gd name="T19" fmla="*/ 55 h 83"/>
                <a:gd name="T20" fmla="*/ 83 w 83"/>
                <a:gd name="T21" fmla="*/ 47 h 83"/>
                <a:gd name="T22" fmla="*/ 83 w 83"/>
                <a:gd name="T23" fmla="*/ 38 h 83"/>
                <a:gd name="T24" fmla="*/ 83 w 83"/>
                <a:gd name="T25" fmla="*/ 30 h 83"/>
                <a:gd name="T26" fmla="*/ 80 w 83"/>
                <a:gd name="T27" fmla="*/ 22 h 83"/>
                <a:gd name="T28" fmla="*/ 76 w 83"/>
                <a:gd name="T29" fmla="*/ 17 h 83"/>
                <a:gd name="T30" fmla="*/ 70 w 83"/>
                <a:gd name="T31" fmla="*/ 11 h 83"/>
                <a:gd name="T32" fmla="*/ 64 w 83"/>
                <a:gd name="T33" fmla="*/ 5 h 83"/>
                <a:gd name="T34" fmla="*/ 55 w 83"/>
                <a:gd name="T35" fmla="*/ 2 h 83"/>
                <a:gd name="T36" fmla="*/ 47 w 83"/>
                <a:gd name="T37" fmla="*/ 0 h 83"/>
                <a:gd name="T38" fmla="*/ 40 w 83"/>
                <a:gd name="T39" fmla="*/ 0 h 83"/>
                <a:gd name="T40" fmla="*/ 32 w 83"/>
                <a:gd name="T41" fmla="*/ 2 h 83"/>
                <a:gd name="T42" fmla="*/ 23 w 83"/>
                <a:gd name="T43" fmla="*/ 3 h 83"/>
                <a:gd name="T44" fmla="*/ 15 w 83"/>
                <a:gd name="T45" fmla="*/ 7 h 83"/>
                <a:gd name="T46" fmla="*/ 9 w 83"/>
                <a:gd name="T47" fmla="*/ 15 h 83"/>
                <a:gd name="T48" fmla="*/ 5 w 83"/>
                <a:gd name="T49" fmla="*/ 22 h 83"/>
                <a:gd name="T50" fmla="*/ 2 w 83"/>
                <a:gd name="T51" fmla="*/ 28 h 83"/>
                <a:gd name="T52" fmla="*/ 0 w 83"/>
                <a:gd name="T53" fmla="*/ 36 h 83"/>
                <a:gd name="T54" fmla="*/ 0 w 83"/>
                <a:gd name="T55" fmla="*/ 43 h 83"/>
                <a:gd name="T56" fmla="*/ 2 w 83"/>
                <a:gd name="T57" fmla="*/ 53 h 83"/>
                <a:gd name="T58" fmla="*/ 4 w 83"/>
                <a:gd name="T59" fmla="*/ 59 h 83"/>
                <a:gd name="T60" fmla="*/ 7 w 83"/>
                <a:gd name="T61" fmla="*/ 66 h 83"/>
                <a:gd name="T62" fmla="*/ 13 w 83"/>
                <a:gd name="T63" fmla="*/ 72 h 83"/>
                <a:gd name="T64" fmla="*/ 21 w 83"/>
                <a:gd name="T65" fmla="*/ 78 h 83"/>
                <a:gd name="T66" fmla="*/ 21 w 83"/>
                <a:gd name="T6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3">
                  <a:moveTo>
                    <a:pt x="21" y="78"/>
                  </a:moveTo>
                  <a:lnTo>
                    <a:pt x="28" y="81"/>
                  </a:lnTo>
                  <a:lnTo>
                    <a:pt x="36" y="83"/>
                  </a:lnTo>
                  <a:lnTo>
                    <a:pt x="43" y="83"/>
                  </a:lnTo>
                  <a:lnTo>
                    <a:pt x="53" y="83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2"/>
                  </a:lnTo>
                  <a:lnTo>
                    <a:pt x="81" y="55"/>
                  </a:lnTo>
                  <a:lnTo>
                    <a:pt x="83" y="47"/>
                  </a:lnTo>
                  <a:lnTo>
                    <a:pt x="83" y="38"/>
                  </a:lnTo>
                  <a:lnTo>
                    <a:pt x="83" y="30"/>
                  </a:lnTo>
                  <a:lnTo>
                    <a:pt x="80" y="22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3"/>
                  </a:lnTo>
                  <a:lnTo>
                    <a:pt x="15" y="7"/>
                  </a:lnTo>
                  <a:lnTo>
                    <a:pt x="9" y="15"/>
                  </a:lnTo>
                  <a:lnTo>
                    <a:pt x="5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3"/>
                  </a:lnTo>
                  <a:lnTo>
                    <a:pt x="4" y="59"/>
                  </a:lnTo>
                  <a:lnTo>
                    <a:pt x="7" y="66"/>
                  </a:lnTo>
                  <a:lnTo>
                    <a:pt x="13" y="72"/>
                  </a:lnTo>
                  <a:lnTo>
                    <a:pt x="21" y="78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6" name="Freeform 35">
              <a:extLst>
                <a:ext uri="{FF2B5EF4-FFF2-40B4-BE49-F238E27FC236}">
                  <a16:creationId xmlns:a16="http://schemas.microsoft.com/office/drawing/2014/main" id="{D5B5CAF5-EB1B-314B-8535-C61F07956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2893"/>
              <a:ext cx="43" cy="42"/>
            </a:xfrm>
            <a:custGeom>
              <a:avLst/>
              <a:gdLst>
                <a:gd name="T0" fmla="*/ 23 w 86"/>
                <a:gd name="T1" fmla="*/ 80 h 84"/>
                <a:gd name="T2" fmla="*/ 31 w 86"/>
                <a:gd name="T3" fmla="*/ 82 h 84"/>
                <a:gd name="T4" fmla="*/ 38 w 86"/>
                <a:gd name="T5" fmla="*/ 84 h 84"/>
                <a:gd name="T6" fmla="*/ 46 w 86"/>
                <a:gd name="T7" fmla="*/ 84 h 84"/>
                <a:gd name="T8" fmla="*/ 56 w 86"/>
                <a:gd name="T9" fmla="*/ 84 h 84"/>
                <a:gd name="T10" fmla="*/ 63 w 86"/>
                <a:gd name="T11" fmla="*/ 82 h 84"/>
                <a:gd name="T12" fmla="*/ 71 w 86"/>
                <a:gd name="T13" fmla="*/ 78 h 84"/>
                <a:gd name="T14" fmla="*/ 76 w 86"/>
                <a:gd name="T15" fmla="*/ 70 h 84"/>
                <a:gd name="T16" fmla="*/ 82 w 86"/>
                <a:gd name="T17" fmla="*/ 65 h 84"/>
                <a:gd name="T18" fmla="*/ 84 w 86"/>
                <a:gd name="T19" fmla="*/ 55 h 84"/>
                <a:gd name="T20" fmla="*/ 86 w 86"/>
                <a:gd name="T21" fmla="*/ 48 h 84"/>
                <a:gd name="T22" fmla="*/ 86 w 86"/>
                <a:gd name="T23" fmla="*/ 40 h 84"/>
                <a:gd name="T24" fmla="*/ 86 w 86"/>
                <a:gd name="T25" fmla="*/ 32 h 84"/>
                <a:gd name="T26" fmla="*/ 82 w 86"/>
                <a:gd name="T27" fmla="*/ 25 h 84"/>
                <a:gd name="T28" fmla="*/ 78 w 86"/>
                <a:gd name="T29" fmla="*/ 17 h 84"/>
                <a:gd name="T30" fmla="*/ 73 w 86"/>
                <a:gd name="T31" fmla="*/ 11 h 84"/>
                <a:gd name="T32" fmla="*/ 67 w 86"/>
                <a:gd name="T33" fmla="*/ 8 h 84"/>
                <a:gd name="T34" fmla="*/ 57 w 86"/>
                <a:gd name="T35" fmla="*/ 2 h 84"/>
                <a:gd name="T36" fmla="*/ 50 w 86"/>
                <a:gd name="T37" fmla="*/ 0 h 84"/>
                <a:gd name="T38" fmla="*/ 40 w 86"/>
                <a:gd name="T39" fmla="*/ 0 h 84"/>
                <a:gd name="T40" fmla="*/ 33 w 86"/>
                <a:gd name="T41" fmla="*/ 2 h 84"/>
                <a:gd name="T42" fmla="*/ 25 w 86"/>
                <a:gd name="T43" fmla="*/ 4 h 84"/>
                <a:gd name="T44" fmla="*/ 19 w 86"/>
                <a:gd name="T45" fmla="*/ 9 h 84"/>
                <a:gd name="T46" fmla="*/ 12 w 86"/>
                <a:gd name="T47" fmla="*/ 15 h 84"/>
                <a:gd name="T48" fmla="*/ 8 w 86"/>
                <a:gd name="T49" fmla="*/ 23 h 84"/>
                <a:gd name="T50" fmla="*/ 2 w 86"/>
                <a:gd name="T51" fmla="*/ 30 h 84"/>
                <a:gd name="T52" fmla="*/ 2 w 86"/>
                <a:gd name="T53" fmla="*/ 38 h 84"/>
                <a:gd name="T54" fmla="*/ 0 w 86"/>
                <a:gd name="T55" fmla="*/ 46 h 84"/>
                <a:gd name="T56" fmla="*/ 2 w 86"/>
                <a:gd name="T57" fmla="*/ 55 h 84"/>
                <a:gd name="T58" fmla="*/ 4 w 86"/>
                <a:gd name="T59" fmla="*/ 61 h 84"/>
                <a:gd name="T60" fmla="*/ 10 w 86"/>
                <a:gd name="T61" fmla="*/ 68 h 84"/>
                <a:gd name="T62" fmla="*/ 16 w 86"/>
                <a:gd name="T63" fmla="*/ 74 h 84"/>
                <a:gd name="T64" fmla="*/ 23 w 86"/>
                <a:gd name="T65" fmla="*/ 80 h 84"/>
                <a:gd name="T66" fmla="*/ 23 w 86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4">
                  <a:moveTo>
                    <a:pt x="23" y="80"/>
                  </a:moveTo>
                  <a:lnTo>
                    <a:pt x="31" y="82"/>
                  </a:lnTo>
                  <a:lnTo>
                    <a:pt x="38" y="84"/>
                  </a:lnTo>
                  <a:lnTo>
                    <a:pt x="46" y="84"/>
                  </a:lnTo>
                  <a:lnTo>
                    <a:pt x="56" y="84"/>
                  </a:lnTo>
                  <a:lnTo>
                    <a:pt x="63" y="82"/>
                  </a:lnTo>
                  <a:lnTo>
                    <a:pt x="71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4" y="55"/>
                  </a:lnTo>
                  <a:lnTo>
                    <a:pt x="86" y="48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5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8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5" y="4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8" y="23"/>
                  </a:lnTo>
                  <a:lnTo>
                    <a:pt x="2" y="30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10" y="68"/>
                  </a:lnTo>
                  <a:lnTo>
                    <a:pt x="16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7" name="Freeform 36">
              <a:extLst>
                <a:ext uri="{FF2B5EF4-FFF2-40B4-BE49-F238E27FC236}">
                  <a16:creationId xmlns:a16="http://schemas.microsoft.com/office/drawing/2014/main" id="{6D0713DC-7486-554C-9C7A-5564D06B6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" y="3016"/>
              <a:ext cx="43" cy="43"/>
            </a:xfrm>
            <a:custGeom>
              <a:avLst/>
              <a:gdLst>
                <a:gd name="T0" fmla="*/ 23 w 85"/>
                <a:gd name="T1" fmla="*/ 82 h 86"/>
                <a:gd name="T2" fmla="*/ 30 w 85"/>
                <a:gd name="T3" fmla="*/ 84 h 86"/>
                <a:gd name="T4" fmla="*/ 38 w 85"/>
                <a:gd name="T5" fmla="*/ 86 h 86"/>
                <a:gd name="T6" fmla="*/ 47 w 85"/>
                <a:gd name="T7" fmla="*/ 86 h 86"/>
                <a:gd name="T8" fmla="*/ 55 w 85"/>
                <a:gd name="T9" fmla="*/ 84 h 86"/>
                <a:gd name="T10" fmla="*/ 62 w 85"/>
                <a:gd name="T11" fmla="*/ 80 h 86"/>
                <a:gd name="T12" fmla="*/ 70 w 85"/>
                <a:gd name="T13" fmla="*/ 76 h 86"/>
                <a:gd name="T14" fmla="*/ 76 w 85"/>
                <a:gd name="T15" fmla="*/ 71 h 86"/>
                <a:gd name="T16" fmla="*/ 83 w 85"/>
                <a:gd name="T17" fmla="*/ 65 h 86"/>
                <a:gd name="T18" fmla="*/ 83 w 85"/>
                <a:gd name="T19" fmla="*/ 55 h 86"/>
                <a:gd name="T20" fmla="*/ 85 w 85"/>
                <a:gd name="T21" fmla="*/ 48 h 86"/>
                <a:gd name="T22" fmla="*/ 85 w 85"/>
                <a:gd name="T23" fmla="*/ 38 h 86"/>
                <a:gd name="T24" fmla="*/ 83 w 85"/>
                <a:gd name="T25" fmla="*/ 31 h 86"/>
                <a:gd name="T26" fmla="*/ 81 w 85"/>
                <a:gd name="T27" fmla="*/ 25 h 86"/>
                <a:gd name="T28" fmla="*/ 76 w 85"/>
                <a:gd name="T29" fmla="*/ 17 h 86"/>
                <a:gd name="T30" fmla="*/ 70 w 85"/>
                <a:gd name="T31" fmla="*/ 10 h 86"/>
                <a:gd name="T32" fmla="*/ 64 w 85"/>
                <a:gd name="T33" fmla="*/ 6 h 86"/>
                <a:gd name="T34" fmla="*/ 55 w 85"/>
                <a:gd name="T35" fmla="*/ 2 h 86"/>
                <a:gd name="T36" fmla="*/ 47 w 85"/>
                <a:gd name="T37" fmla="*/ 0 h 86"/>
                <a:gd name="T38" fmla="*/ 42 w 85"/>
                <a:gd name="T39" fmla="*/ 0 h 86"/>
                <a:gd name="T40" fmla="*/ 34 w 85"/>
                <a:gd name="T41" fmla="*/ 2 h 86"/>
                <a:gd name="T42" fmla="*/ 24 w 85"/>
                <a:gd name="T43" fmla="*/ 4 h 86"/>
                <a:gd name="T44" fmla="*/ 19 w 85"/>
                <a:gd name="T45" fmla="*/ 10 h 86"/>
                <a:gd name="T46" fmla="*/ 11 w 85"/>
                <a:gd name="T47" fmla="*/ 14 h 86"/>
                <a:gd name="T48" fmla="*/ 7 w 85"/>
                <a:gd name="T49" fmla="*/ 21 h 86"/>
                <a:gd name="T50" fmla="*/ 4 w 85"/>
                <a:gd name="T51" fmla="*/ 29 h 86"/>
                <a:gd name="T52" fmla="*/ 2 w 85"/>
                <a:gd name="T53" fmla="*/ 38 h 86"/>
                <a:gd name="T54" fmla="*/ 0 w 85"/>
                <a:gd name="T55" fmla="*/ 46 h 86"/>
                <a:gd name="T56" fmla="*/ 2 w 85"/>
                <a:gd name="T57" fmla="*/ 55 h 86"/>
                <a:gd name="T58" fmla="*/ 4 w 85"/>
                <a:gd name="T59" fmla="*/ 61 h 86"/>
                <a:gd name="T60" fmla="*/ 9 w 85"/>
                <a:gd name="T61" fmla="*/ 69 h 86"/>
                <a:gd name="T62" fmla="*/ 15 w 85"/>
                <a:gd name="T63" fmla="*/ 76 h 86"/>
                <a:gd name="T64" fmla="*/ 23 w 85"/>
                <a:gd name="T65" fmla="*/ 82 h 86"/>
                <a:gd name="T66" fmla="*/ 23 w 85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6">
                  <a:moveTo>
                    <a:pt x="23" y="82"/>
                  </a:moveTo>
                  <a:lnTo>
                    <a:pt x="30" y="84"/>
                  </a:lnTo>
                  <a:lnTo>
                    <a:pt x="38" y="86"/>
                  </a:lnTo>
                  <a:lnTo>
                    <a:pt x="47" y="86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3" y="65"/>
                  </a:lnTo>
                  <a:lnTo>
                    <a:pt x="83" y="55"/>
                  </a:lnTo>
                  <a:lnTo>
                    <a:pt x="85" y="48"/>
                  </a:lnTo>
                  <a:lnTo>
                    <a:pt x="85" y="38"/>
                  </a:lnTo>
                  <a:lnTo>
                    <a:pt x="83" y="31"/>
                  </a:lnTo>
                  <a:lnTo>
                    <a:pt x="81" y="25"/>
                  </a:lnTo>
                  <a:lnTo>
                    <a:pt x="76" y="17"/>
                  </a:lnTo>
                  <a:lnTo>
                    <a:pt x="70" y="10"/>
                  </a:lnTo>
                  <a:lnTo>
                    <a:pt x="64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4"/>
                  </a:lnTo>
                  <a:lnTo>
                    <a:pt x="7" y="21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3" y="82"/>
                  </a:lnTo>
                  <a:lnTo>
                    <a:pt x="23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8" name="Freeform 37">
              <a:extLst>
                <a:ext uri="{FF2B5EF4-FFF2-40B4-BE49-F238E27FC236}">
                  <a16:creationId xmlns:a16="http://schemas.microsoft.com/office/drawing/2014/main" id="{94A44B2C-FF18-CA42-8CE6-4E6C3D04D4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3151"/>
              <a:ext cx="44" cy="42"/>
            </a:xfrm>
            <a:custGeom>
              <a:avLst/>
              <a:gdLst>
                <a:gd name="T0" fmla="*/ 22 w 87"/>
                <a:gd name="T1" fmla="*/ 80 h 84"/>
                <a:gd name="T2" fmla="*/ 30 w 87"/>
                <a:gd name="T3" fmla="*/ 82 h 84"/>
                <a:gd name="T4" fmla="*/ 38 w 87"/>
                <a:gd name="T5" fmla="*/ 84 h 84"/>
                <a:gd name="T6" fmla="*/ 45 w 87"/>
                <a:gd name="T7" fmla="*/ 84 h 84"/>
                <a:gd name="T8" fmla="*/ 55 w 87"/>
                <a:gd name="T9" fmla="*/ 84 h 84"/>
                <a:gd name="T10" fmla="*/ 62 w 87"/>
                <a:gd name="T11" fmla="*/ 80 h 84"/>
                <a:gd name="T12" fmla="*/ 70 w 87"/>
                <a:gd name="T13" fmla="*/ 76 h 84"/>
                <a:gd name="T14" fmla="*/ 76 w 87"/>
                <a:gd name="T15" fmla="*/ 71 h 84"/>
                <a:gd name="T16" fmla="*/ 81 w 87"/>
                <a:gd name="T17" fmla="*/ 65 h 84"/>
                <a:gd name="T18" fmla="*/ 85 w 87"/>
                <a:gd name="T19" fmla="*/ 55 h 84"/>
                <a:gd name="T20" fmla="*/ 87 w 87"/>
                <a:gd name="T21" fmla="*/ 48 h 84"/>
                <a:gd name="T22" fmla="*/ 85 w 87"/>
                <a:gd name="T23" fmla="*/ 40 h 84"/>
                <a:gd name="T24" fmla="*/ 85 w 87"/>
                <a:gd name="T25" fmla="*/ 33 h 84"/>
                <a:gd name="T26" fmla="*/ 81 w 87"/>
                <a:gd name="T27" fmla="*/ 23 h 84"/>
                <a:gd name="T28" fmla="*/ 78 w 87"/>
                <a:gd name="T29" fmla="*/ 17 h 84"/>
                <a:gd name="T30" fmla="*/ 72 w 87"/>
                <a:gd name="T31" fmla="*/ 12 h 84"/>
                <a:gd name="T32" fmla="*/ 66 w 87"/>
                <a:gd name="T33" fmla="*/ 8 h 84"/>
                <a:gd name="T34" fmla="*/ 57 w 87"/>
                <a:gd name="T35" fmla="*/ 2 h 84"/>
                <a:gd name="T36" fmla="*/ 49 w 87"/>
                <a:gd name="T37" fmla="*/ 0 h 84"/>
                <a:gd name="T38" fmla="*/ 40 w 87"/>
                <a:gd name="T39" fmla="*/ 0 h 84"/>
                <a:gd name="T40" fmla="*/ 32 w 87"/>
                <a:gd name="T41" fmla="*/ 2 h 84"/>
                <a:gd name="T42" fmla="*/ 24 w 87"/>
                <a:gd name="T43" fmla="*/ 4 h 84"/>
                <a:gd name="T44" fmla="*/ 19 w 87"/>
                <a:gd name="T45" fmla="*/ 10 h 84"/>
                <a:gd name="T46" fmla="*/ 11 w 87"/>
                <a:gd name="T47" fmla="*/ 16 h 84"/>
                <a:gd name="T48" fmla="*/ 7 w 87"/>
                <a:gd name="T49" fmla="*/ 23 h 84"/>
                <a:gd name="T50" fmla="*/ 2 w 87"/>
                <a:gd name="T51" fmla="*/ 31 h 84"/>
                <a:gd name="T52" fmla="*/ 2 w 87"/>
                <a:gd name="T53" fmla="*/ 38 h 84"/>
                <a:gd name="T54" fmla="*/ 0 w 87"/>
                <a:gd name="T55" fmla="*/ 46 h 84"/>
                <a:gd name="T56" fmla="*/ 2 w 87"/>
                <a:gd name="T57" fmla="*/ 54 h 84"/>
                <a:gd name="T58" fmla="*/ 5 w 87"/>
                <a:gd name="T59" fmla="*/ 61 h 84"/>
                <a:gd name="T60" fmla="*/ 9 w 87"/>
                <a:gd name="T61" fmla="*/ 69 h 84"/>
                <a:gd name="T62" fmla="*/ 15 w 87"/>
                <a:gd name="T63" fmla="*/ 75 h 84"/>
                <a:gd name="T64" fmla="*/ 22 w 87"/>
                <a:gd name="T65" fmla="*/ 80 h 84"/>
                <a:gd name="T66" fmla="*/ 22 w 87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4">
                  <a:moveTo>
                    <a:pt x="22" y="80"/>
                  </a:moveTo>
                  <a:lnTo>
                    <a:pt x="30" y="82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1" y="65"/>
                  </a:lnTo>
                  <a:lnTo>
                    <a:pt x="85" y="55"/>
                  </a:lnTo>
                  <a:lnTo>
                    <a:pt x="87" y="48"/>
                  </a:lnTo>
                  <a:lnTo>
                    <a:pt x="85" y="40"/>
                  </a:lnTo>
                  <a:lnTo>
                    <a:pt x="85" y="33"/>
                  </a:lnTo>
                  <a:lnTo>
                    <a:pt x="81" y="23"/>
                  </a:lnTo>
                  <a:lnTo>
                    <a:pt x="78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6"/>
                  </a:lnTo>
                  <a:lnTo>
                    <a:pt x="7" y="23"/>
                  </a:lnTo>
                  <a:lnTo>
                    <a:pt x="2" y="31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9" y="69"/>
                  </a:lnTo>
                  <a:lnTo>
                    <a:pt x="15" y="75"/>
                  </a:lnTo>
                  <a:lnTo>
                    <a:pt x="22" y="80"/>
                  </a:lnTo>
                  <a:lnTo>
                    <a:pt x="22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9" name="Freeform 38">
              <a:extLst>
                <a:ext uri="{FF2B5EF4-FFF2-40B4-BE49-F238E27FC236}">
                  <a16:creationId xmlns:a16="http://schemas.microsoft.com/office/drawing/2014/main" id="{9B4F17D3-CC23-6340-89B8-199927463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" y="2927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38 w 87"/>
                <a:gd name="T5" fmla="*/ 85 h 85"/>
                <a:gd name="T6" fmla="*/ 45 w 87"/>
                <a:gd name="T7" fmla="*/ 83 h 85"/>
                <a:gd name="T8" fmla="*/ 55 w 87"/>
                <a:gd name="T9" fmla="*/ 83 h 85"/>
                <a:gd name="T10" fmla="*/ 62 w 87"/>
                <a:gd name="T11" fmla="*/ 79 h 85"/>
                <a:gd name="T12" fmla="*/ 70 w 87"/>
                <a:gd name="T13" fmla="*/ 78 h 85"/>
                <a:gd name="T14" fmla="*/ 76 w 87"/>
                <a:gd name="T15" fmla="*/ 72 h 85"/>
                <a:gd name="T16" fmla="*/ 81 w 87"/>
                <a:gd name="T17" fmla="*/ 66 h 85"/>
                <a:gd name="T18" fmla="*/ 83 w 87"/>
                <a:gd name="T19" fmla="*/ 57 h 85"/>
                <a:gd name="T20" fmla="*/ 87 w 87"/>
                <a:gd name="T21" fmla="*/ 49 h 85"/>
                <a:gd name="T22" fmla="*/ 85 w 87"/>
                <a:gd name="T23" fmla="*/ 39 h 85"/>
                <a:gd name="T24" fmla="*/ 85 w 87"/>
                <a:gd name="T25" fmla="*/ 32 h 85"/>
                <a:gd name="T26" fmla="*/ 81 w 87"/>
                <a:gd name="T27" fmla="*/ 24 h 85"/>
                <a:gd name="T28" fmla="*/ 76 w 87"/>
                <a:gd name="T29" fmla="*/ 17 h 85"/>
                <a:gd name="T30" fmla="*/ 70 w 87"/>
                <a:gd name="T31" fmla="*/ 11 h 85"/>
                <a:gd name="T32" fmla="*/ 64 w 87"/>
                <a:gd name="T33" fmla="*/ 5 h 85"/>
                <a:gd name="T34" fmla="*/ 57 w 87"/>
                <a:gd name="T35" fmla="*/ 1 h 85"/>
                <a:gd name="T36" fmla="*/ 47 w 87"/>
                <a:gd name="T37" fmla="*/ 0 h 85"/>
                <a:gd name="T38" fmla="*/ 40 w 87"/>
                <a:gd name="T39" fmla="*/ 0 h 85"/>
                <a:gd name="T40" fmla="*/ 32 w 87"/>
                <a:gd name="T41" fmla="*/ 1 h 85"/>
                <a:gd name="T42" fmla="*/ 24 w 87"/>
                <a:gd name="T43" fmla="*/ 3 h 85"/>
                <a:gd name="T44" fmla="*/ 17 w 87"/>
                <a:gd name="T45" fmla="*/ 7 h 85"/>
                <a:gd name="T46" fmla="*/ 11 w 87"/>
                <a:gd name="T47" fmla="*/ 13 h 85"/>
                <a:gd name="T48" fmla="*/ 5 w 87"/>
                <a:gd name="T49" fmla="*/ 22 h 85"/>
                <a:gd name="T50" fmla="*/ 2 w 87"/>
                <a:gd name="T51" fmla="*/ 30 h 85"/>
                <a:gd name="T52" fmla="*/ 0 w 87"/>
                <a:gd name="T53" fmla="*/ 38 h 85"/>
                <a:gd name="T54" fmla="*/ 0 w 87"/>
                <a:gd name="T55" fmla="*/ 45 h 85"/>
                <a:gd name="T56" fmla="*/ 2 w 87"/>
                <a:gd name="T57" fmla="*/ 55 h 85"/>
                <a:gd name="T58" fmla="*/ 5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38" y="85"/>
                  </a:lnTo>
                  <a:lnTo>
                    <a:pt x="45" y="83"/>
                  </a:lnTo>
                  <a:lnTo>
                    <a:pt x="55" y="83"/>
                  </a:lnTo>
                  <a:lnTo>
                    <a:pt x="62" y="79"/>
                  </a:lnTo>
                  <a:lnTo>
                    <a:pt x="70" y="78"/>
                  </a:lnTo>
                  <a:lnTo>
                    <a:pt x="76" y="72"/>
                  </a:lnTo>
                  <a:lnTo>
                    <a:pt x="81" y="66"/>
                  </a:lnTo>
                  <a:lnTo>
                    <a:pt x="83" y="57"/>
                  </a:lnTo>
                  <a:lnTo>
                    <a:pt x="87" y="49"/>
                  </a:lnTo>
                  <a:lnTo>
                    <a:pt x="85" y="39"/>
                  </a:lnTo>
                  <a:lnTo>
                    <a:pt x="85" y="32"/>
                  </a:lnTo>
                  <a:lnTo>
                    <a:pt x="81" y="24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5" y="22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0" name="Freeform 39">
              <a:extLst>
                <a:ext uri="{FF2B5EF4-FFF2-40B4-BE49-F238E27FC236}">
                  <a16:creationId xmlns:a16="http://schemas.microsoft.com/office/drawing/2014/main" id="{00E975D5-BF09-2840-986C-47A7C2E209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" y="3049"/>
              <a:ext cx="43" cy="43"/>
            </a:xfrm>
            <a:custGeom>
              <a:avLst/>
              <a:gdLst>
                <a:gd name="T0" fmla="*/ 23 w 87"/>
                <a:gd name="T1" fmla="*/ 80 h 85"/>
                <a:gd name="T2" fmla="*/ 30 w 87"/>
                <a:gd name="T3" fmla="*/ 84 h 85"/>
                <a:gd name="T4" fmla="*/ 38 w 87"/>
                <a:gd name="T5" fmla="*/ 85 h 85"/>
                <a:gd name="T6" fmla="*/ 46 w 87"/>
                <a:gd name="T7" fmla="*/ 85 h 85"/>
                <a:gd name="T8" fmla="*/ 55 w 87"/>
                <a:gd name="T9" fmla="*/ 84 h 85"/>
                <a:gd name="T10" fmla="*/ 63 w 87"/>
                <a:gd name="T11" fmla="*/ 82 h 85"/>
                <a:gd name="T12" fmla="*/ 68 w 87"/>
                <a:gd name="T13" fmla="*/ 78 h 85"/>
                <a:gd name="T14" fmla="*/ 76 w 87"/>
                <a:gd name="T15" fmla="*/ 70 h 85"/>
                <a:gd name="T16" fmla="*/ 82 w 87"/>
                <a:gd name="T17" fmla="*/ 65 h 85"/>
                <a:gd name="T18" fmla="*/ 86 w 87"/>
                <a:gd name="T19" fmla="*/ 55 h 85"/>
                <a:gd name="T20" fmla="*/ 87 w 87"/>
                <a:gd name="T21" fmla="*/ 47 h 85"/>
                <a:gd name="T22" fmla="*/ 86 w 87"/>
                <a:gd name="T23" fmla="*/ 40 h 85"/>
                <a:gd name="T24" fmla="*/ 86 w 87"/>
                <a:gd name="T25" fmla="*/ 32 h 85"/>
                <a:gd name="T26" fmla="*/ 82 w 87"/>
                <a:gd name="T27" fmla="*/ 23 h 85"/>
                <a:gd name="T28" fmla="*/ 78 w 87"/>
                <a:gd name="T29" fmla="*/ 17 h 85"/>
                <a:gd name="T30" fmla="*/ 72 w 87"/>
                <a:gd name="T31" fmla="*/ 9 h 85"/>
                <a:gd name="T32" fmla="*/ 67 w 87"/>
                <a:gd name="T33" fmla="*/ 6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3 h 85"/>
                <a:gd name="T48" fmla="*/ 8 w 87"/>
                <a:gd name="T49" fmla="*/ 21 h 85"/>
                <a:gd name="T50" fmla="*/ 2 w 87"/>
                <a:gd name="T51" fmla="*/ 28 h 85"/>
                <a:gd name="T52" fmla="*/ 2 w 87"/>
                <a:gd name="T53" fmla="*/ 36 h 85"/>
                <a:gd name="T54" fmla="*/ 0 w 87"/>
                <a:gd name="T55" fmla="*/ 44 h 85"/>
                <a:gd name="T56" fmla="*/ 2 w 87"/>
                <a:gd name="T57" fmla="*/ 53 h 85"/>
                <a:gd name="T58" fmla="*/ 6 w 87"/>
                <a:gd name="T59" fmla="*/ 59 h 85"/>
                <a:gd name="T60" fmla="*/ 10 w 87"/>
                <a:gd name="T61" fmla="*/ 66 h 85"/>
                <a:gd name="T62" fmla="*/ 15 w 87"/>
                <a:gd name="T63" fmla="*/ 74 h 85"/>
                <a:gd name="T64" fmla="*/ 23 w 87"/>
                <a:gd name="T65" fmla="*/ 80 h 85"/>
                <a:gd name="T66" fmla="*/ 23 w 87"/>
                <a:gd name="T67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0"/>
                  </a:moveTo>
                  <a:lnTo>
                    <a:pt x="30" y="84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5" y="84"/>
                  </a:lnTo>
                  <a:lnTo>
                    <a:pt x="63" y="82"/>
                  </a:lnTo>
                  <a:lnTo>
                    <a:pt x="68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6" y="55"/>
                  </a:lnTo>
                  <a:lnTo>
                    <a:pt x="87" y="47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3"/>
                  </a:lnTo>
                  <a:lnTo>
                    <a:pt x="78" y="17"/>
                  </a:lnTo>
                  <a:lnTo>
                    <a:pt x="72" y="9"/>
                  </a:lnTo>
                  <a:lnTo>
                    <a:pt x="67" y="6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8" y="21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6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1" name="Freeform 40">
              <a:extLst>
                <a:ext uri="{FF2B5EF4-FFF2-40B4-BE49-F238E27FC236}">
                  <a16:creationId xmlns:a16="http://schemas.microsoft.com/office/drawing/2014/main" id="{FDF9F37F-B58E-FA49-BFD0-1914190C78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3184"/>
              <a:ext cx="42" cy="43"/>
            </a:xfrm>
            <a:custGeom>
              <a:avLst/>
              <a:gdLst>
                <a:gd name="T0" fmla="*/ 21 w 83"/>
                <a:gd name="T1" fmla="*/ 82 h 85"/>
                <a:gd name="T2" fmla="*/ 28 w 83"/>
                <a:gd name="T3" fmla="*/ 84 h 85"/>
                <a:gd name="T4" fmla="*/ 36 w 83"/>
                <a:gd name="T5" fmla="*/ 85 h 85"/>
                <a:gd name="T6" fmla="*/ 44 w 83"/>
                <a:gd name="T7" fmla="*/ 84 h 85"/>
                <a:gd name="T8" fmla="*/ 53 w 83"/>
                <a:gd name="T9" fmla="*/ 84 h 85"/>
                <a:gd name="T10" fmla="*/ 59 w 83"/>
                <a:gd name="T11" fmla="*/ 80 h 85"/>
                <a:gd name="T12" fmla="*/ 66 w 83"/>
                <a:gd name="T13" fmla="*/ 76 h 85"/>
                <a:gd name="T14" fmla="*/ 74 w 83"/>
                <a:gd name="T15" fmla="*/ 70 h 85"/>
                <a:gd name="T16" fmla="*/ 80 w 83"/>
                <a:gd name="T17" fmla="*/ 65 h 85"/>
                <a:gd name="T18" fmla="*/ 82 w 83"/>
                <a:gd name="T19" fmla="*/ 57 h 85"/>
                <a:gd name="T20" fmla="*/ 83 w 83"/>
                <a:gd name="T21" fmla="*/ 47 h 85"/>
                <a:gd name="T22" fmla="*/ 83 w 83"/>
                <a:gd name="T23" fmla="*/ 40 h 85"/>
                <a:gd name="T24" fmla="*/ 83 w 83"/>
                <a:gd name="T25" fmla="*/ 32 h 85"/>
                <a:gd name="T26" fmla="*/ 82 w 83"/>
                <a:gd name="T27" fmla="*/ 25 h 85"/>
                <a:gd name="T28" fmla="*/ 76 w 83"/>
                <a:gd name="T29" fmla="*/ 17 h 85"/>
                <a:gd name="T30" fmla="*/ 70 w 83"/>
                <a:gd name="T31" fmla="*/ 11 h 85"/>
                <a:gd name="T32" fmla="*/ 63 w 83"/>
                <a:gd name="T33" fmla="*/ 6 h 85"/>
                <a:gd name="T34" fmla="*/ 55 w 83"/>
                <a:gd name="T35" fmla="*/ 2 h 85"/>
                <a:gd name="T36" fmla="*/ 47 w 83"/>
                <a:gd name="T37" fmla="*/ 0 h 85"/>
                <a:gd name="T38" fmla="*/ 40 w 83"/>
                <a:gd name="T39" fmla="*/ 0 h 85"/>
                <a:gd name="T40" fmla="*/ 32 w 83"/>
                <a:gd name="T41" fmla="*/ 2 h 85"/>
                <a:gd name="T42" fmla="*/ 23 w 83"/>
                <a:gd name="T43" fmla="*/ 4 h 85"/>
                <a:gd name="T44" fmla="*/ 15 w 83"/>
                <a:gd name="T45" fmla="*/ 8 h 85"/>
                <a:gd name="T46" fmla="*/ 9 w 83"/>
                <a:gd name="T47" fmla="*/ 13 h 85"/>
                <a:gd name="T48" fmla="*/ 4 w 83"/>
                <a:gd name="T49" fmla="*/ 23 h 85"/>
                <a:gd name="T50" fmla="*/ 2 w 83"/>
                <a:gd name="T51" fmla="*/ 28 h 85"/>
                <a:gd name="T52" fmla="*/ 0 w 83"/>
                <a:gd name="T53" fmla="*/ 38 h 85"/>
                <a:gd name="T54" fmla="*/ 0 w 83"/>
                <a:gd name="T55" fmla="*/ 46 h 85"/>
                <a:gd name="T56" fmla="*/ 2 w 83"/>
                <a:gd name="T57" fmla="*/ 55 h 85"/>
                <a:gd name="T58" fmla="*/ 4 w 83"/>
                <a:gd name="T59" fmla="*/ 61 h 85"/>
                <a:gd name="T60" fmla="*/ 7 w 83"/>
                <a:gd name="T61" fmla="*/ 68 h 85"/>
                <a:gd name="T62" fmla="*/ 13 w 83"/>
                <a:gd name="T63" fmla="*/ 76 h 85"/>
                <a:gd name="T64" fmla="*/ 21 w 83"/>
                <a:gd name="T65" fmla="*/ 82 h 85"/>
                <a:gd name="T66" fmla="*/ 21 w 83"/>
                <a:gd name="T67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5">
                  <a:moveTo>
                    <a:pt x="21" y="82"/>
                  </a:moveTo>
                  <a:lnTo>
                    <a:pt x="28" y="84"/>
                  </a:lnTo>
                  <a:lnTo>
                    <a:pt x="36" y="85"/>
                  </a:lnTo>
                  <a:lnTo>
                    <a:pt x="44" y="84"/>
                  </a:lnTo>
                  <a:lnTo>
                    <a:pt x="53" y="84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5"/>
                  </a:lnTo>
                  <a:lnTo>
                    <a:pt x="82" y="57"/>
                  </a:lnTo>
                  <a:lnTo>
                    <a:pt x="83" y="47"/>
                  </a:lnTo>
                  <a:lnTo>
                    <a:pt x="83" y="40"/>
                  </a:lnTo>
                  <a:lnTo>
                    <a:pt x="83" y="32"/>
                  </a:lnTo>
                  <a:lnTo>
                    <a:pt x="82" y="25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3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4"/>
                  </a:lnTo>
                  <a:lnTo>
                    <a:pt x="15" y="8"/>
                  </a:lnTo>
                  <a:lnTo>
                    <a:pt x="9" y="13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7" y="68"/>
                  </a:lnTo>
                  <a:lnTo>
                    <a:pt x="13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2" name="Freeform 41">
              <a:extLst>
                <a:ext uri="{FF2B5EF4-FFF2-40B4-BE49-F238E27FC236}">
                  <a16:creationId xmlns:a16="http://schemas.microsoft.com/office/drawing/2014/main" id="{4FEDE883-27F7-8647-8CB4-3C170C84C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3184"/>
              <a:ext cx="381" cy="236"/>
            </a:xfrm>
            <a:custGeom>
              <a:avLst/>
              <a:gdLst>
                <a:gd name="T0" fmla="*/ 28 w 760"/>
                <a:gd name="T1" fmla="*/ 4 h 472"/>
                <a:gd name="T2" fmla="*/ 19 w 760"/>
                <a:gd name="T3" fmla="*/ 19 h 472"/>
                <a:gd name="T4" fmla="*/ 11 w 760"/>
                <a:gd name="T5" fmla="*/ 36 h 472"/>
                <a:gd name="T6" fmla="*/ 8 w 760"/>
                <a:gd name="T7" fmla="*/ 55 h 472"/>
                <a:gd name="T8" fmla="*/ 2 w 760"/>
                <a:gd name="T9" fmla="*/ 80 h 472"/>
                <a:gd name="T10" fmla="*/ 0 w 760"/>
                <a:gd name="T11" fmla="*/ 110 h 472"/>
                <a:gd name="T12" fmla="*/ 0 w 760"/>
                <a:gd name="T13" fmla="*/ 131 h 472"/>
                <a:gd name="T14" fmla="*/ 0 w 760"/>
                <a:gd name="T15" fmla="*/ 152 h 472"/>
                <a:gd name="T16" fmla="*/ 0 w 760"/>
                <a:gd name="T17" fmla="*/ 171 h 472"/>
                <a:gd name="T18" fmla="*/ 2 w 760"/>
                <a:gd name="T19" fmla="*/ 190 h 472"/>
                <a:gd name="T20" fmla="*/ 2 w 760"/>
                <a:gd name="T21" fmla="*/ 211 h 472"/>
                <a:gd name="T22" fmla="*/ 6 w 760"/>
                <a:gd name="T23" fmla="*/ 232 h 472"/>
                <a:gd name="T24" fmla="*/ 8 w 760"/>
                <a:gd name="T25" fmla="*/ 253 h 472"/>
                <a:gd name="T26" fmla="*/ 9 w 760"/>
                <a:gd name="T27" fmla="*/ 274 h 472"/>
                <a:gd name="T28" fmla="*/ 11 w 760"/>
                <a:gd name="T29" fmla="*/ 295 h 472"/>
                <a:gd name="T30" fmla="*/ 15 w 760"/>
                <a:gd name="T31" fmla="*/ 316 h 472"/>
                <a:gd name="T32" fmla="*/ 21 w 760"/>
                <a:gd name="T33" fmla="*/ 335 h 472"/>
                <a:gd name="T34" fmla="*/ 25 w 760"/>
                <a:gd name="T35" fmla="*/ 352 h 472"/>
                <a:gd name="T36" fmla="*/ 34 w 760"/>
                <a:gd name="T37" fmla="*/ 382 h 472"/>
                <a:gd name="T38" fmla="*/ 44 w 760"/>
                <a:gd name="T39" fmla="*/ 409 h 472"/>
                <a:gd name="T40" fmla="*/ 57 w 760"/>
                <a:gd name="T41" fmla="*/ 430 h 472"/>
                <a:gd name="T42" fmla="*/ 72 w 760"/>
                <a:gd name="T43" fmla="*/ 445 h 472"/>
                <a:gd name="T44" fmla="*/ 93 w 760"/>
                <a:gd name="T45" fmla="*/ 456 h 472"/>
                <a:gd name="T46" fmla="*/ 114 w 760"/>
                <a:gd name="T47" fmla="*/ 466 h 472"/>
                <a:gd name="T48" fmla="*/ 142 w 760"/>
                <a:gd name="T49" fmla="*/ 470 h 472"/>
                <a:gd name="T50" fmla="*/ 173 w 760"/>
                <a:gd name="T51" fmla="*/ 472 h 472"/>
                <a:gd name="T52" fmla="*/ 192 w 760"/>
                <a:gd name="T53" fmla="*/ 472 h 472"/>
                <a:gd name="T54" fmla="*/ 211 w 760"/>
                <a:gd name="T55" fmla="*/ 472 h 472"/>
                <a:gd name="T56" fmla="*/ 234 w 760"/>
                <a:gd name="T57" fmla="*/ 472 h 472"/>
                <a:gd name="T58" fmla="*/ 258 w 760"/>
                <a:gd name="T59" fmla="*/ 470 h 472"/>
                <a:gd name="T60" fmla="*/ 283 w 760"/>
                <a:gd name="T61" fmla="*/ 468 h 472"/>
                <a:gd name="T62" fmla="*/ 310 w 760"/>
                <a:gd name="T63" fmla="*/ 466 h 472"/>
                <a:gd name="T64" fmla="*/ 336 w 760"/>
                <a:gd name="T65" fmla="*/ 466 h 472"/>
                <a:gd name="T66" fmla="*/ 365 w 760"/>
                <a:gd name="T67" fmla="*/ 464 h 472"/>
                <a:gd name="T68" fmla="*/ 393 w 760"/>
                <a:gd name="T69" fmla="*/ 462 h 472"/>
                <a:gd name="T70" fmla="*/ 422 w 760"/>
                <a:gd name="T71" fmla="*/ 458 h 472"/>
                <a:gd name="T72" fmla="*/ 450 w 760"/>
                <a:gd name="T73" fmla="*/ 456 h 472"/>
                <a:gd name="T74" fmla="*/ 479 w 760"/>
                <a:gd name="T75" fmla="*/ 454 h 472"/>
                <a:gd name="T76" fmla="*/ 507 w 760"/>
                <a:gd name="T77" fmla="*/ 451 h 472"/>
                <a:gd name="T78" fmla="*/ 534 w 760"/>
                <a:gd name="T79" fmla="*/ 447 h 472"/>
                <a:gd name="T80" fmla="*/ 561 w 760"/>
                <a:gd name="T81" fmla="*/ 443 h 472"/>
                <a:gd name="T82" fmla="*/ 585 w 760"/>
                <a:gd name="T83" fmla="*/ 437 h 472"/>
                <a:gd name="T84" fmla="*/ 608 w 760"/>
                <a:gd name="T85" fmla="*/ 433 h 472"/>
                <a:gd name="T86" fmla="*/ 631 w 760"/>
                <a:gd name="T87" fmla="*/ 428 h 472"/>
                <a:gd name="T88" fmla="*/ 656 w 760"/>
                <a:gd name="T89" fmla="*/ 420 h 472"/>
                <a:gd name="T90" fmla="*/ 688 w 760"/>
                <a:gd name="T91" fmla="*/ 407 h 472"/>
                <a:gd name="T92" fmla="*/ 713 w 760"/>
                <a:gd name="T93" fmla="*/ 394 h 472"/>
                <a:gd name="T94" fmla="*/ 735 w 760"/>
                <a:gd name="T95" fmla="*/ 378 h 472"/>
                <a:gd name="T96" fmla="*/ 752 w 760"/>
                <a:gd name="T97" fmla="*/ 356 h 472"/>
                <a:gd name="T98" fmla="*/ 122 w 760"/>
                <a:gd name="T99" fmla="*/ 27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0" h="472">
                  <a:moveTo>
                    <a:pt x="36" y="0"/>
                  </a:moveTo>
                  <a:lnTo>
                    <a:pt x="34" y="0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7" y="6"/>
                  </a:lnTo>
                  <a:lnTo>
                    <a:pt x="25" y="9"/>
                  </a:lnTo>
                  <a:lnTo>
                    <a:pt x="23" y="15"/>
                  </a:lnTo>
                  <a:lnTo>
                    <a:pt x="19" y="19"/>
                  </a:lnTo>
                  <a:lnTo>
                    <a:pt x="15" y="25"/>
                  </a:lnTo>
                  <a:lnTo>
                    <a:pt x="15" y="28"/>
                  </a:lnTo>
                  <a:lnTo>
                    <a:pt x="13" y="32"/>
                  </a:lnTo>
                  <a:lnTo>
                    <a:pt x="11" y="36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9" y="49"/>
                  </a:lnTo>
                  <a:lnTo>
                    <a:pt x="8" y="55"/>
                  </a:lnTo>
                  <a:lnTo>
                    <a:pt x="6" y="61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2" y="95"/>
                  </a:lnTo>
                  <a:lnTo>
                    <a:pt x="2" y="101"/>
                  </a:lnTo>
                  <a:lnTo>
                    <a:pt x="0" y="110"/>
                  </a:lnTo>
                  <a:lnTo>
                    <a:pt x="0" y="118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81"/>
                  </a:lnTo>
                  <a:lnTo>
                    <a:pt x="2" y="184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2" y="201"/>
                  </a:lnTo>
                  <a:lnTo>
                    <a:pt x="2" y="205"/>
                  </a:lnTo>
                  <a:lnTo>
                    <a:pt x="2" y="211"/>
                  </a:lnTo>
                  <a:lnTo>
                    <a:pt x="4" y="217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6" y="243"/>
                  </a:lnTo>
                  <a:lnTo>
                    <a:pt x="6" y="249"/>
                  </a:lnTo>
                  <a:lnTo>
                    <a:pt x="8" y="253"/>
                  </a:lnTo>
                  <a:lnTo>
                    <a:pt x="8" y="259"/>
                  </a:lnTo>
                  <a:lnTo>
                    <a:pt x="8" y="264"/>
                  </a:lnTo>
                  <a:lnTo>
                    <a:pt x="9" y="268"/>
                  </a:lnTo>
                  <a:lnTo>
                    <a:pt x="9" y="274"/>
                  </a:lnTo>
                  <a:lnTo>
                    <a:pt x="9" y="279"/>
                  </a:lnTo>
                  <a:lnTo>
                    <a:pt x="9" y="285"/>
                  </a:lnTo>
                  <a:lnTo>
                    <a:pt x="11" y="289"/>
                  </a:lnTo>
                  <a:lnTo>
                    <a:pt x="11" y="295"/>
                  </a:lnTo>
                  <a:lnTo>
                    <a:pt x="13" y="300"/>
                  </a:lnTo>
                  <a:lnTo>
                    <a:pt x="15" y="304"/>
                  </a:lnTo>
                  <a:lnTo>
                    <a:pt x="15" y="310"/>
                  </a:lnTo>
                  <a:lnTo>
                    <a:pt x="15" y="316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9" y="329"/>
                  </a:lnTo>
                  <a:lnTo>
                    <a:pt x="21" y="335"/>
                  </a:lnTo>
                  <a:lnTo>
                    <a:pt x="21" y="340"/>
                  </a:lnTo>
                  <a:lnTo>
                    <a:pt x="21" y="344"/>
                  </a:lnTo>
                  <a:lnTo>
                    <a:pt x="23" y="348"/>
                  </a:lnTo>
                  <a:lnTo>
                    <a:pt x="25" y="352"/>
                  </a:lnTo>
                  <a:lnTo>
                    <a:pt x="27" y="357"/>
                  </a:lnTo>
                  <a:lnTo>
                    <a:pt x="28" y="365"/>
                  </a:lnTo>
                  <a:lnTo>
                    <a:pt x="30" y="375"/>
                  </a:lnTo>
                  <a:lnTo>
                    <a:pt x="34" y="382"/>
                  </a:lnTo>
                  <a:lnTo>
                    <a:pt x="36" y="390"/>
                  </a:lnTo>
                  <a:lnTo>
                    <a:pt x="38" y="395"/>
                  </a:lnTo>
                  <a:lnTo>
                    <a:pt x="42" y="403"/>
                  </a:lnTo>
                  <a:lnTo>
                    <a:pt x="44" y="409"/>
                  </a:lnTo>
                  <a:lnTo>
                    <a:pt x="47" y="414"/>
                  </a:lnTo>
                  <a:lnTo>
                    <a:pt x="49" y="420"/>
                  </a:lnTo>
                  <a:lnTo>
                    <a:pt x="53" y="424"/>
                  </a:lnTo>
                  <a:lnTo>
                    <a:pt x="57" y="430"/>
                  </a:lnTo>
                  <a:lnTo>
                    <a:pt x="61" y="435"/>
                  </a:lnTo>
                  <a:lnTo>
                    <a:pt x="65" y="437"/>
                  </a:lnTo>
                  <a:lnTo>
                    <a:pt x="68" y="441"/>
                  </a:lnTo>
                  <a:lnTo>
                    <a:pt x="72" y="445"/>
                  </a:lnTo>
                  <a:lnTo>
                    <a:pt x="78" y="449"/>
                  </a:lnTo>
                  <a:lnTo>
                    <a:pt x="82" y="453"/>
                  </a:lnTo>
                  <a:lnTo>
                    <a:pt x="85" y="454"/>
                  </a:lnTo>
                  <a:lnTo>
                    <a:pt x="93" y="456"/>
                  </a:lnTo>
                  <a:lnTo>
                    <a:pt x="99" y="460"/>
                  </a:lnTo>
                  <a:lnTo>
                    <a:pt x="103" y="462"/>
                  </a:lnTo>
                  <a:lnTo>
                    <a:pt x="108" y="464"/>
                  </a:lnTo>
                  <a:lnTo>
                    <a:pt x="114" y="466"/>
                  </a:lnTo>
                  <a:lnTo>
                    <a:pt x="122" y="466"/>
                  </a:lnTo>
                  <a:lnTo>
                    <a:pt x="127" y="468"/>
                  </a:lnTo>
                  <a:lnTo>
                    <a:pt x="135" y="468"/>
                  </a:lnTo>
                  <a:lnTo>
                    <a:pt x="142" y="470"/>
                  </a:lnTo>
                  <a:lnTo>
                    <a:pt x="152" y="472"/>
                  </a:lnTo>
                  <a:lnTo>
                    <a:pt x="160" y="472"/>
                  </a:lnTo>
                  <a:lnTo>
                    <a:pt x="169" y="472"/>
                  </a:lnTo>
                  <a:lnTo>
                    <a:pt x="173" y="472"/>
                  </a:lnTo>
                  <a:lnTo>
                    <a:pt x="177" y="472"/>
                  </a:lnTo>
                  <a:lnTo>
                    <a:pt x="182" y="472"/>
                  </a:lnTo>
                  <a:lnTo>
                    <a:pt x="186" y="472"/>
                  </a:lnTo>
                  <a:lnTo>
                    <a:pt x="192" y="472"/>
                  </a:lnTo>
                  <a:lnTo>
                    <a:pt x="198" y="472"/>
                  </a:lnTo>
                  <a:lnTo>
                    <a:pt x="201" y="472"/>
                  </a:lnTo>
                  <a:lnTo>
                    <a:pt x="207" y="472"/>
                  </a:lnTo>
                  <a:lnTo>
                    <a:pt x="211" y="472"/>
                  </a:lnTo>
                  <a:lnTo>
                    <a:pt x="217" y="472"/>
                  </a:lnTo>
                  <a:lnTo>
                    <a:pt x="222" y="472"/>
                  </a:lnTo>
                  <a:lnTo>
                    <a:pt x="230" y="472"/>
                  </a:lnTo>
                  <a:lnTo>
                    <a:pt x="234" y="472"/>
                  </a:lnTo>
                  <a:lnTo>
                    <a:pt x="241" y="472"/>
                  </a:lnTo>
                  <a:lnTo>
                    <a:pt x="247" y="470"/>
                  </a:lnTo>
                  <a:lnTo>
                    <a:pt x="253" y="470"/>
                  </a:lnTo>
                  <a:lnTo>
                    <a:pt x="258" y="470"/>
                  </a:lnTo>
                  <a:lnTo>
                    <a:pt x="264" y="470"/>
                  </a:lnTo>
                  <a:lnTo>
                    <a:pt x="270" y="470"/>
                  </a:lnTo>
                  <a:lnTo>
                    <a:pt x="277" y="470"/>
                  </a:lnTo>
                  <a:lnTo>
                    <a:pt x="283" y="468"/>
                  </a:lnTo>
                  <a:lnTo>
                    <a:pt x="289" y="468"/>
                  </a:lnTo>
                  <a:lnTo>
                    <a:pt x="294" y="468"/>
                  </a:lnTo>
                  <a:lnTo>
                    <a:pt x="302" y="468"/>
                  </a:lnTo>
                  <a:lnTo>
                    <a:pt x="310" y="466"/>
                  </a:lnTo>
                  <a:lnTo>
                    <a:pt x="315" y="466"/>
                  </a:lnTo>
                  <a:lnTo>
                    <a:pt x="323" y="466"/>
                  </a:lnTo>
                  <a:lnTo>
                    <a:pt x="329" y="466"/>
                  </a:lnTo>
                  <a:lnTo>
                    <a:pt x="336" y="466"/>
                  </a:lnTo>
                  <a:lnTo>
                    <a:pt x="342" y="466"/>
                  </a:lnTo>
                  <a:lnTo>
                    <a:pt x="350" y="464"/>
                  </a:lnTo>
                  <a:lnTo>
                    <a:pt x="357" y="464"/>
                  </a:lnTo>
                  <a:lnTo>
                    <a:pt x="365" y="464"/>
                  </a:lnTo>
                  <a:lnTo>
                    <a:pt x="370" y="464"/>
                  </a:lnTo>
                  <a:lnTo>
                    <a:pt x="378" y="462"/>
                  </a:lnTo>
                  <a:lnTo>
                    <a:pt x="386" y="462"/>
                  </a:lnTo>
                  <a:lnTo>
                    <a:pt x="393" y="462"/>
                  </a:lnTo>
                  <a:lnTo>
                    <a:pt x="401" y="460"/>
                  </a:lnTo>
                  <a:lnTo>
                    <a:pt x="407" y="460"/>
                  </a:lnTo>
                  <a:lnTo>
                    <a:pt x="414" y="460"/>
                  </a:lnTo>
                  <a:lnTo>
                    <a:pt x="422" y="458"/>
                  </a:lnTo>
                  <a:lnTo>
                    <a:pt x="429" y="458"/>
                  </a:lnTo>
                  <a:lnTo>
                    <a:pt x="437" y="458"/>
                  </a:lnTo>
                  <a:lnTo>
                    <a:pt x="445" y="458"/>
                  </a:lnTo>
                  <a:lnTo>
                    <a:pt x="450" y="456"/>
                  </a:lnTo>
                  <a:lnTo>
                    <a:pt x="458" y="456"/>
                  </a:lnTo>
                  <a:lnTo>
                    <a:pt x="466" y="454"/>
                  </a:lnTo>
                  <a:lnTo>
                    <a:pt x="471" y="454"/>
                  </a:lnTo>
                  <a:lnTo>
                    <a:pt x="479" y="454"/>
                  </a:lnTo>
                  <a:lnTo>
                    <a:pt x="486" y="453"/>
                  </a:lnTo>
                  <a:lnTo>
                    <a:pt x="494" y="453"/>
                  </a:lnTo>
                  <a:lnTo>
                    <a:pt x="502" y="453"/>
                  </a:lnTo>
                  <a:lnTo>
                    <a:pt x="507" y="451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28" y="447"/>
                  </a:lnTo>
                  <a:lnTo>
                    <a:pt x="534" y="447"/>
                  </a:lnTo>
                  <a:lnTo>
                    <a:pt x="542" y="447"/>
                  </a:lnTo>
                  <a:lnTo>
                    <a:pt x="547" y="445"/>
                  </a:lnTo>
                  <a:lnTo>
                    <a:pt x="555" y="445"/>
                  </a:lnTo>
                  <a:lnTo>
                    <a:pt x="561" y="443"/>
                  </a:lnTo>
                  <a:lnTo>
                    <a:pt x="566" y="441"/>
                  </a:lnTo>
                  <a:lnTo>
                    <a:pt x="572" y="441"/>
                  </a:lnTo>
                  <a:lnTo>
                    <a:pt x="580" y="439"/>
                  </a:lnTo>
                  <a:lnTo>
                    <a:pt x="585" y="437"/>
                  </a:lnTo>
                  <a:lnTo>
                    <a:pt x="591" y="437"/>
                  </a:lnTo>
                  <a:lnTo>
                    <a:pt x="597" y="435"/>
                  </a:lnTo>
                  <a:lnTo>
                    <a:pt x="604" y="435"/>
                  </a:lnTo>
                  <a:lnTo>
                    <a:pt x="608" y="433"/>
                  </a:lnTo>
                  <a:lnTo>
                    <a:pt x="614" y="432"/>
                  </a:lnTo>
                  <a:lnTo>
                    <a:pt x="619" y="430"/>
                  </a:lnTo>
                  <a:lnTo>
                    <a:pt x="625" y="430"/>
                  </a:lnTo>
                  <a:lnTo>
                    <a:pt x="631" y="428"/>
                  </a:lnTo>
                  <a:lnTo>
                    <a:pt x="637" y="428"/>
                  </a:lnTo>
                  <a:lnTo>
                    <a:pt x="642" y="426"/>
                  </a:lnTo>
                  <a:lnTo>
                    <a:pt x="648" y="424"/>
                  </a:lnTo>
                  <a:lnTo>
                    <a:pt x="656" y="420"/>
                  </a:lnTo>
                  <a:lnTo>
                    <a:pt x="665" y="418"/>
                  </a:lnTo>
                  <a:lnTo>
                    <a:pt x="673" y="414"/>
                  </a:lnTo>
                  <a:lnTo>
                    <a:pt x="680" y="413"/>
                  </a:lnTo>
                  <a:lnTo>
                    <a:pt x="688" y="407"/>
                  </a:lnTo>
                  <a:lnTo>
                    <a:pt x="695" y="405"/>
                  </a:lnTo>
                  <a:lnTo>
                    <a:pt x="701" y="401"/>
                  </a:lnTo>
                  <a:lnTo>
                    <a:pt x="709" y="399"/>
                  </a:lnTo>
                  <a:lnTo>
                    <a:pt x="713" y="394"/>
                  </a:lnTo>
                  <a:lnTo>
                    <a:pt x="718" y="392"/>
                  </a:lnTo>
                  <a:lnTo>
                    <a:pt x="722" y="388"/>
                  </a:lnTo>
                  <a:lnTo>
                    <a:pt x="728" y="384"/>
                  </a:lnTo>
                  <a:lnTo>
                    <a:pt x="735" y="378"/>
                  </a:lnTo>
                  <a:lnTo>
                    <a:pt x="741" y="373"/>
                  </a:lnTo>
                  <a:lnTo>
                    <a:pt x="745" y="365"/>
                  </a:lnTo>
                  <a:lnTo>
                    <a:pt x="751" y="361"/>
                  </a:lnTo>
                  <a:lnTo>
                    <a:pt x="752" y="356"/>
                  </a:lnTo>
                  <a:lnTo>
                    <a:pt x="756" y="352"/>
                  </a:lnTo>
                  <a:lnTo>
                    <a:pt x="758" y="346"/>
                  </a:lnTo>
                  <a:lnTo>
                    <a:pt x="760" y="344"/>
                  </a:lnTo>
                  <a:lnTo>
                    <a:pt x="122" y="278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3" name="Freeform 42">
              <a:extLst>
                <a:ext uri="{FF2B5EF4-FFF2-40B4-BE49-F238E27FC236}">
                  <a16:creationId xmlns:a16="http://schemas.microsoft.com/office/drawing/2014/main" id="{33577779-F6D4-5840-B84C-88FF34418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3144"/>
              <a:ext cx="378" cy="249"/>
            </a:xfrm>
            <a:custGeom>
              <a:avLst/>
              <a:gdLst>
                <a:gd name="T0" fmla="*/ 374 w 756"/>
                <a:gd name="T1" fmla="*/ 8 h 498"/>
                <a:gd name="T2" fmla="*/ 410 w 756"/>
                <a:gd name="T3" fmla="*/ 8 h 498"/>
                <a:gd name="T4" fmla="*/ 446 w 756"/>
                <a:gd name="T5" fmla="*/ 6 h 498"/>
                <a:gd name="T6" fmla="*/ 479 w 756"/>
                <a:gd name="T7" fmla="*/ 4 h 498"/>
                <a:gd name="T8" fmla="*/ 509 w 756"/>
                <a:gd name="T9" fmla="*/ 2 h 498"/>
                <a:gd name="T10" fmla="*/ 539 w 756"/>
                <a:gd name="T11" fmla="*/ 0 h 498"/>
                <a:gd name="T12" fmla="*/ 566 w 756"/>
                <a:gd name="T13" fmla="*/ 0 h 498"/>
                <a:gd name="T14" fmla="*/ 594 w 756"/>
                <a:gd name="T15" fmla="*/ 0 h 498"/>
                <a:gd name="T16" fmla="*/ 629 w 756"/>
                <a:gd name="T17" fmla="*/ 4 h 498"/>
                <a:gd name="T18" fmla="*/ 665 w 756"/>
                <a:gd name="T19" fmla="*/ 15 h 498"/>
                <a:gd name="T20" fmla="*/ 705 w 756"/>
                <a:gd name="T21" fmla="*/ 36 h 498"/>
                <a:gd name="T22" fmla="*/ 733 w 756"/>
                <a:gd name="T23" fmla="*/ 70 h 498"/>
                <a:gd name="T24" fmla="*/ 746 w 756"/>
                <a:gd name="T25" fmla="*/ 116 h 498"/>
                <a:gd name="T26" fmla="*/ 750 w 756"/>
                <a:gd name="T27" fmla="*/ 167 h 498"/>
                <a:gd name="T28" fmla="*/ 752 w 756"/>
                <a:gd name="T29" fmla="*/ 207 h 498"/>
                <a:gd name="T30" fmla="*/ 752 w 756"/>
                <a:gd name="T31" fmla="*/ 242 h 498"/>
                <a:gd name="T32" fmla="*/ 754 w 756"/>
                <a:gd name="T33" fmla="*/ 285 h 498"/>
                <a:gd name="T34" fmla="*/ 756 w 756"/>
                <a:gd name="T35" fmla="*/ 333 h 498"/>
                <a:gd name="T36" fmla="*/ 756 w 756"/>
                <a:gd name="T37" fmla="*/ 375 h 498"/>
                <a:gd name="T38" fmla="*/ 748 w 756"/>
                <a:gd name="T39" fmla="*/ 413 h 498"/>
                <a:gd name="T40" fmla="*/ 729 w 756"/>
                <a:gd name="T41" fmla="*/ 441 h 498"/>
                <a:gd name="T42" fmla="*/ 695 w 756"/>
                <a:gd name="T43" fmla="*/ 460 h 498"/>
                <a:gd name="T44" fmla="*/ 653 w 756"/>
                <a:gd name="T45" fmla="*/ 470 h 498"/>
                <a:gd name="T46" fmla="*/ 625 w 756"/>
                <a:gd name="T47" fmla="*/ 472 h 498"/>
                <a:gd name="T48" fmla="*/ 594 w 756"/>
                <a:gd name="T49" fmla="*/ 476 h 498"/>
                <a:gd name="T50" fmla="*/ 564 w 756"/>
                <a:gd name="T51" fmla="*/ 476 h 498"/>
                <a:gd name="T52" fmla="*/ 528 w 756"/>
                <a:gd name="T53" fmla="*/ 477 h 498"/>
                <a:gd name="T54" fmla="*/ 494 w 756"/>
                <a:gd name="T55" fmla="*/ 477 h 498"/>
                <a:gd name="T56" fmla="*/ 458 w 756"/>
                <a:gd name="T57" fmla="*/ 479 h 498"/>
                <a:gd name="T58" fmla="*/ 422 w 756"/>
                <a:gd name="T59" fmla="*/ 479 h 498"/>
                <a:gd name="T60" fmla="*/ 385 w 756"/>
                <a:gd name="T61" fmla="*/ 483 h 498"/>
                <a:gd name="T62" fmla="*/ 347 w 756"/>
                <a:gd name="T63" fmla="*/ 483 h 498"/>
                <a:gd name="T64" fmla="*/ 309 w 756"/>
                <a:gd name="T65" fmla="*/ 485 h 498"/>
                <a:gd name="T66" fmla="*/ 269 w 756"/>
                <a:gd name="T67" fmla="*/ 489 h 498"/>
                <a:gd name="T68" fmla="*/ 233 w 756"/>
                <a:gd name="T69" fmla="*/ 493 h 498"/>
                <a:gd name="T70" fmla="*/ 197 w 756"/>
                <a:gd name="T71" fmla="*/ 496 h 498"/>
                <a:gd name="T72" fmla="*/ 163 w 756"/>
                <a:gd name="T73" fmla="*/ 498 h 498"/>
                <a:gd name="T74" fmla="*/ 133 w 756"/>
                <a:gd name="T75" fmla="*/ 498 h 498"/>
                <a:gd name="T76" fmla="*/ 102 w 756"/>
                <a:gd name="T77" fmla="*/ 496 h 498"/>
                <a:gd name="T78" fmla="*/ 64 w 756"/>
                <a:gd name="T79" fmla="*/ 485 h 498"/>
                <a:gd name="T80" fmla="*/ 43 w 756"/>
                <a:gd name="T81" fmla="*/ 451 h 498"/>
                <a:gd name="T82" fmla="*/ 34 w 756"/>
                <a:gd name="T83" fmla="*/ 418 h 498"/>
                <a:gd name="T84" fmla="*/ 30 w 756"/>
                <a:gd name="T85" fmla="*/ 379 h 498"/>
                <a:gd name="T86" fmla="*/ 26 w 756"/>
                <a:gd name="T87" fmla="*/ 335 h 498"/>
                <a:gd name="T88" fmla="*/ 19 w 756"/>
                <a:gd name="T89" fmla="*/ 285 h 498"/>
                <a:gd name="T90" fmla="*/ 13 w 756"/>
                <a:gd name="T91" fmla="*/ 255 h 498"/>
                <a:gd name="T92" fmla="*/ 7 w 756"/>
                <a:gd name="T93" fmla="*/ 228 h 498"/>
                <a:gd name="T94" fmla="*/ 3 w 756"/>
                <a:gd name="T95" fmla="*/ 202 h 498"/>
                <a:gd name="T96" fmla="*/ 0 w 756"/>
                <a:gd name="T97" fmla="*/ 173 h 498"/>
                <a:gd name="T98" fmla="*/ 0 w 756"/>
                <a:gd name="T99" fmla="*/ 143 h 498"/>
                <a:gd name="T100" fmla="*/ 5 w 756"/>
                <a:gd name="T101" fmla="*/ 93 h 498"/>
                <a:gd name="T102" fmla="*/ 24 w 756"/>
                <a:gd name="T103" fmla="*/ 57 h 498"/>
                <a:gd name="T104" fmla="*/ 62 w 756"/>
                <a:gd name="T105" fmla="*/ 34 h 498"/>
                <a:gd name="T106" fmla="*/ 104 w 756"/>
                <a:gd name="T107" fmla="*/ 21 h 498"/>
                <a:gd name="T108" fmla="*/ 148 w 756"/>
                <a:gd name="T109" fmla="*/ 12 h 498"/>
                <a:gd name="T110" fmla="*/ 192 w 756"/>
                <a:gd name="T111" fmla="*/ 6 h 498"/>
                <a:gd name="T112" fmla="*/ 220 w 756"/>
                <a:gd name="T113" fmla="*/ 4 h 498"/>
                <a:gd name="T114" fmla="*/ 250 w 756"/>
                <a:gd name="T115" fmla="*/ 4 h 498"/>
                <a:gd name="T116" fmla="*/ 283 w 756"/>
                <a:gd name="T117" fmla="*/ 4 h 498"/>
                <a:gd name="T118" fmla="*/ 321 w 756"/>
                <a:gd name="T119" fmla="*/ 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6" h="498">
                  <a:moveTo>
                    <a:pt x="342" y="8"/>
                  </a:moveTo>
                  <a:lnTo>
                    <a:pt x="347" y="8"/>
                  </a:lnTo>
                  <a:lnTo>
                    <a:pt x="355" y="8"/>
                  </a:lnTo>
                  <a:lnTo>
                    <a:pt x="361" y="8"/>
                  </a:lnTo>
                  <a:lnTo>
                    <a:pt x="368" y="8"/>
                  </a:lnTo>
                  <a:lnTo>
                    <a:pt x="374" y="8"/>
                  </a:lnTo>
                  <a:lnTo>
                    <a:pt x="382" y="8"/>
                  </a:lnTo>
                  <a:lnTo>
                    <a:pt x="387" y="8"/>
                  </a:lnTo>
                  <a:lnTo>
                    <a:pt x="393" y="8"/>
                  </a:lnTo>
                  <a:lnTo>
                    <a:pt x="399" y="8"/>
                  </a:lnTo>
                  <a:lnTo>
                    <a:pt x="404" y="8"/>
                  </a:lnTo>
                  <a:lnTo>
                    <a:pt x="410" y="8"/>
                  </a:lnTo>
                  <a:lnTo>
                    <a:pt x="418" y="8"/>
                  </a:lnTo>
                  <a:lnTo>
                    <a:pt x="423" y="6"/>
                  </a:lnTo>
                  <a:lnTo>
                    <a:pt x="429" y="6"/>
                  </a:lnTo>
                  <a:lnTo>
                    <a:pt x="435" y="6"/>
                  </a:lnTo>
                  <a:lnTo>
                    <a:pt x="441" y="6"/>
                  </a:lnTo>
                  <a:lnTo>
                    <a:pt x="446" y="6"/>
                  </a:lnTo>
                  <a:lnTo>
                    <a:pt x="452" y="4"/>
                  </a:lnTo>
                  <a:lnTo>
                    <a:pt x="458" y="4"/>
                  </a:lnTo>
                  <a:lnTo>
                    <a:pt x="463" y="4"/>
                  </a:lnTo>
                  <a:lnTo>
                    <a:pt x="467" y="4"/>
                  </a:lnTo>
                  <a:lnTo>
                    <a:pt x="473" y="4"/>
                  </a:lnTo>
                  <a:lnTo>
                    <a:pt x="479" y="4"/>
                  </a:lnTo>
                  <a:lnTo>
                    <a:pt x="484" y="4"/>
                  </a:lnTo>
                  <a:lnTo>
                    <a:pt x="488" y="2"/>
                  </a:lnTo>
                  <a:lnTo>
                    <a:pt x="494" y="2"/>
                  </a:lnTo>
                  <a:lnTo>
                    <a:pt x="499" y="2"/>
                  </a:lnTo>
                  <a:lnTo>
                    <a:pt x="505" y="2"/>
                  </a:lnTo>
                  <a:lnTo>
                    <a:pt x="509" y="2"/>
                  </a:lnTo>
                  <a:lnTo>
                    <a:pt x="515" y="2"/>
                  </a:lnTo>
                  <a:lnTo>
                    <a:pt x="518" y="2"/>
                  </a:lnTo>
                  <a:lnTo>
                    <a:pt x="524" y="2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39" y="0"/>
                  </a:lnTo>
                  <a:lnTo>
                    <a:pt x="543" y="0"/>
                  </a:lnTo>
                  <a:lnTo>
                    <a:pt x="547" y="0"/>
                  </a:lnTo>
                  <a:lnTo>
                    <a:pt x="553" y="0"/>
                  </a:lnTo>
                  <a:lnTo>
                    <a:pt x="558" y="0"/>
                  </a:lnTo>
                  <a:lnTo>
                    <a:pt x="562" y="0"/>
                  </a:lnTo>
                  <a:lnTo>
                    <a:pt x="566" y="0"/>
                  </a:lnTo>
                  <a:lnTo>
                    <a:pt x="572" y="0"/>
                  </a:lnTo>
                  <a:lnTo>
                    <a:pt x="575" y="0"/>
                  </a:lnTo>
                  <a:lnTo>
                    <a:pt x="581" y="0"/>
                  </a:lnTo>
                  <a:lnTo>
                    <a:pt x="585" y="0"/>
                  </a:lnTo>
                  <a:lnTo>
                    <a:pt x="589" y="0"/>
                  </a:lnTo>
                  <a:lnTo>
                    <a:pt x="594" y="0"/>
                  </a:lnTo>
                  <a:lnTo>
                    <a:pt x="598" y="2"/>
                  </a:lnTo>
                  <a:lnTo>
                    <a:pt x="606" y="2"/>
                  </a:lnTo>
                  <a:lnTo>
                    <a:pt x="615" y="4"/>
                  </a:lnTo>
                  <a:lnTo>
                    <a:pt x="619" y="4"/>
                  </a:lnTo>
                  <a:lnTo>
                    <a:pt x="625" y="4"/>
                  </a:lnTo>
                  <a:lnTo>
                    <a:pt x="629" y="4"/>
                  </a:lnTo>
                  <a:lnTo>
                    <a:pt x="634" y="6"/>
                  </a:lnTo>
                  <a:lnTo>
                    <a:pt x="642" y="8"/>
                  </a:lnTo>
                  <a:lnTo>
                    <a:pt x="651" y="10"/>
                  </a:lnTo>
                  <a:lnTo>
                    <a:pt x="655" y="12"/>
                  </a:lnTo>
                  <a:lnTo>
                    <a:pt x="659" y="13"/>
                  </a:lnTo>
                  <a:lnTo>
                    <a:pt x="665" y="15"/>
                  </a:lnTo>
                  <a:lnTo>
                    <a:pt x="669" y="17"/>
                  </a:lnTo>
                  <a:lnTo>
                    <a:pt x="678" y="19"/>
                  </a:lnTo>
                  <a:lnTo>
                    <a:pt x="686" y="23"/>
                  </a:lnTo>
                  <a:lnTo>
                    <a:pt x="691" y="27"/>
                  </a:lnTo>
                  <a:lnTo>
                    <a:pt x="699" y="31"/>
                  </a:lnTo>
                  <a:lnTo>
                    <a:pt x="705" y="36"/>
                  </a:lnTo>
                  <a:lnTo>
                    <a:pt x="712" y="40"/>
                  </a:lnTo>
                  <a:lnTo>
                    <a:pt x="716" y="46"/>
                  </a:lnTo>
                  <a:lnTo>
                    <a:pt x="722" y="53"/>
                  </a:lnTo>
                  <a:lnTo>
                    <a:pt x="726" y="57"/>
                  </a:lnTo>
                  <a:lnTo>
                    <a:pt x="729" y="65"/>
                  </a:lnTo>
                  <a:lnTo>
                    <a:pt x="733" y="70"/>
                  </a:lnTo>
                  <a:lnTo>
                    <a:pt x="737" y="78"/>
                  </a:lnTo>
                  <a:lnTo>
                    <a:pt x="739" y="86"/>
                  </a:lnTo>
                  <a:lnTo>
                    <a:pt x="741" y="93"/>
                  </a:lnTo>
                  <a:lnTo>
                    <a:pt x="743" y="101"/>
                  </a:lnTo>
                  <a:lnTo>
                    <a:pt x="746" y="110"/>
                  </a:lnTo>
                  <a:lnTo>
                    <a:pt x="746" y="116"/>
                  </a:lnTo>
                  <a:lnTo>
                    <a:pt x="748" y="126"/>
                  </a:lnTo>
                  <a:lnTo>
                    <a:pt x="748" y="133"/>
                  </a:lnTo>
                  <a:lnTo>
                    <a:pt x="750" y="143"/>
                  </a:lnTo>
                  <a:lnTo>
                    <a:pt x="750" y="150"/>
                  </a:lnTo>
                  <a:lnTo>
                    <a:pt x="750" y="160"/>
                  </a:lnTo>
                  <a:lnTo>
                    <a:pt x="750" y="167"/>
                  </a:lnTo>
                  <a:lnTo>
                    <a:pt x="752" y="177"/>
                  </a:lnTo>
                  <a:lnTo>
                    <a:pt x="752" y="185"/>
                  </a:lnTo>
                  <a:lnTo>
                    <a:pt x="752" y="194"/>
                  </a:lnTo>
                  <a:lnTo>
                    <a:pt x="752" y="198"/>
                  </a:lnTo>
                  <a:lnTo>
                    <a:pt x="752" y="204"/>
                  </a:lnTo>
                  <a:lnTo>
                    <a:pt x="752" y="207"/>
                  </a:lnTo>
                  <a:lnTo>
                    <a:pt x="752" y="213"/>
                  </a:lnTo>
                  <a:lnTo>
                    <a:pt x="752" y="221"/>
                  </a:lnTo>
                  <a:lnTo>
                    <a:pt x="752" y="230"/>
                  </a:lnTo>
                  <a:lnTo>
                    <a:pt x="752" y="234"/>
                  </a:lnTo>
                  <a:lnTo>
                    <a:pt x="752" y="238"/>
                  </a:lnTo>
                  <a:lnTo>
                    <a:pt x="752" y="242"/>
                  </a:lnTo>
                  <a:lnTo>
                    <a:pt x="754" y="247"/>
                  </a:lnTo>
                  <a:lnTo>
                    <a:pt x="754" y="255"/>
                  </a:lnTo>
                  <a:lnTo>
                    <a:pt x="754" y="263"/>
                  </a:lnTo>
                  <a:lnTo>
                    <a:pt x="754" y="270"/>
                  </a:lnTo>
                  <a:lnTo>
                    <a:pt x="754" y="278"/>
                  </a:lnTo>
                  <a:lnTo>
                    <a:pt x="754" y="285"/>
                  </a:lnTo>
                  <a:lnTo>
                    <a:pt x="754" y="295"/>
                  </a:lnTo>
                  <a:lnTo>
                    <a:pt x="754" y="302"/>
                  </a:lnTo>
                  <a:lnTo>
                    <a:pt x="754" y="310"/>
                  </a:lnTo>
                  <a:lnTo>
                    <a:pt x="754" y="318"/>
                  </a:lnTo>
                  <a:lnTo>
                    <a:pt x="756" y="325"/>
                  </a:lnTo>
                  <a:lnTo>
                    <a:pt x="756" y="333"/>
                  </a:lnTo>
                  <a:lnTo>
                    <a:pt x="756" y="341"/>
                  </a:lnTo>
                  <a:lnTo>
                    <a:pt x="756" y="348"/>
                  </a:lnTo>
                  <a:lnTo>
                    <a:pt x="756" y="356"/>
                  </a:lnTo>
                  <a:lnTo>
                    <a:pt x="756" y="361"/>
                  </a:lnTo>
                  <a:lnTo>
                    <a:pt x="756" y="369"/>
                  </a:lnTo>
                  <a:lnTo>
                    <a:pt x="756" y="375"/>
                  </a:lnTo>
                  <a:lnTo>
                    <a:pt x="754" y="382"/>
                  </a:lnTo>
                  <a:lnTo>
                    <a:pt x="754" y="388"/>
                  </a:lnTo>
                  <a:lnTo>
                    <a:pt x="754" y="396"/>
                  </a:lnTo>
                  <a:lnTo>
                    <a:pt x="752" y="401"/>
                  </a:lnTo>
                  <a:lnTo>
                    <a:pt x="750" y="407"/>
                  </a:lnTo>
                  <a:lnTo>
                    <a:pt x="748" y="413"/>
                  </a:lnTo>
                  <a:lnTo>
                    <a:pt x="746" y="418"/>
                  </a:lnTo>
                  <a:lnTo>
                    <a:pt x="743" y="422"/>
                  </a:lnTo>
                  <a:lnTo>
                    <a:pt x="741" y="428"/>
                  </a:lnTo>
                  <a:lnTo>
                    <a:pt x="737" y="434"/>
                  </a:lnTo>
                  <a:lnTo>
                    <a:pt x="733" y="438"/>
                  </a:lnTo>
                  <a:lnTo>
                    <a:pt x="729" y="441"/>
                  </a:lnTo>
                  <a:lnTo>
                    <a:pt x="726" y="445"/>
                  </a:lnTo>
                  <a:lnTo>
                    <a:pt x="720" y="449"/>
                  </a:lnTo>
                  <a:lnTo>
                    <a:pt x="716" y="453"/>
                  </a:lnTo>
                  <a:lnTo>
                    <a:pt x="708" y="455"/>
                  </a:lnTo>
                  <a:lnTo>
                    <a:pt x="703" y="458"/>
                  </a:lnTo>
                  <a:lnTo>
                    <a:pt x="695" y="460"/>
                  </a:lnTo>
                  <a:lnTo>
                    <a:pt x="689" y="462"/>
                  </a:lnTo>
                  <a:lnTo>
                    <a:pt x="682" y="464"/>
                  </a:lnTo>
                  <a:lnTo>
                    <a:pt x="674" y="466"/>
                  </a:lnTo>
                  <a:lnTo>
                    <a:pt x="667" y="468"/>
                  </a:lnTo>
                  <a:lnTo>
                    <a:pt x="659" y="470"/>
                  </a:lnTo>
                  <a:lnTo>
                    <a:pt x="653" y="470"/>
                  </a:lnTo>
                  <a:lnTo>
                    <a:pt x="650" y="470"/>
                  </a:lnTo>
                  <a:lnTo>
                    <a:pt x="644" y="470"/>
                  </a:lnTo>
                  <a:lnTo>
                    <a:pt x="640" y="472"/>
                  </a:lnTo>
                  <a:lnTo>
                    <a:pt x="636" y="472"/>
                  </a:lnTo>
                  <a:lnTo>
                    <a:pt x="631" y="472"/>
                  </a:lnTo>
                  <a:lnTo>
                    <a:pt x="625" y="472"/>
                  </a:lnTo>
                  <a:lnTo>
                    <a:pt x="621" y="474"/>
                  </a:lnTo>
                  <a:lnTo>
                    <a:pt x="615" y="474"/>
                  </a:lnTo>
                  <a:lnTo>
                    <a:pt x="612" y="474"/>
                  </a:lnTo>
                  <a:lnTo>
                    <a:pt x="606" y="474"/>
                  </a:lnTo>
                  <a:lnTo>
                    <a:pt x="600" y="476"/>
                  </a:lnTo>
                  <a:lnTo>
                    <a:pt x="594" y="476"/>
                  </a:lnTo>
                  <a:lnTo>
                    <a:pt x="591" y="476"/>
                  </a:lnTo>
                  <a:lnTo>
                    <a:pt x="585" y="476"/>
                  </a:lnTo>
                  <a:lnTo>
                    <a:pt x="581" y="476"/>
                  </a:lnTo>
                  <a:lnTo>
                    <a:pt x="575" y="476"/>
                  </a:lnTo>
                  <a:lnTo>
                    <a:pt x="570" y="476"/>
                  </a:lnTo>
                  <a:lnTo>
                    <a:pt x="564" y="476"/>
                  </a:lnTo>
                  <a:lnTo>
                    <a:pt x="558" y="476"/>
                  </a:lnTo>
                  <a:lnTo>
                    <a:pt x="553" y="476"/>
                  </a:lnTo>
                  <a:lnTo>
                    <a:pt x="547" y="476"/>
                  </a:lnTo>
                  <a:lnTo>
                    <a:pt x="541" y="476"/>
                  </a:lnTo>
                  <a:lnTo>
                    <a:pt x="536" y="477"/>
                  </a:lnTo>
                  <a:lnTo>
                    <a:pt x="528" y="477"/>
                  </a:lnTo>
                  <a:lnTo>
                    <a:pt x="524" y="477"/>
                  </a:lnTo>
                  <a:lnTo>
                    <a:pt x="517" y="477"/>
                  </a:lnTo>
                  <a:lnTo>
                    <a:pt x="513" y="477"/>
                  </a:lnTo>
                  <a:lnTo>
                    <a:pt x="505" y="477"/>
                  </a:lnTo>
                  <a:lnTo>
                    <a:pt x="499" y="477"/>
                  </a:lnTo>
                  <a:lnTo>
                    <a:pt x="494" y="477"/>
                  </a:lnTo>
                  <a:lnTo>
                    <a:pt x="488" y="479"/>
                  </a:lnTo>
                  <a:lnTo>
                    <a:pt x="482" y="479"/>
                  </a:lnTo>
                  <a:lnTo>
                    <a:pt x="477" y="479"/>
                  </a:lnTo>
                  <a:lnTo>
                    <a:pt x="469" y="479"/>
                  </a:lnTo>
                  <a:lnTo>
                    <a:pt x="465" y="479"/>
                  </a:lnTo>
                  <a:lnTo>
                    <a:pt x="458" y="479"/>
                  </a:lnTo>
                  <a:lnTo>
                    <a:pt x="452" y="479"/>
                  </a:lnTo>
                  <a:lnTo>
                    <a:pt x="446" y="479"/>
                  </a:lnTo>
                  <a:lnTo>
                    <a:pt x="441" y="479"/>
                  </a:lnTo>
                  <a:lnTo>
                    <a:pt x="435" y="479"/>
                  </a:lnTo>
                  <a:lnTo>
                    <a:pt x="429" y="479"/>
                  </a:lnTo>
                  <a:lnTo>
                    <a:pt x="422" y="479"/>
                  </a:lnTo>
                  <a:lnTo>
                    <a:pt x="416" y="481"/>
                  </a:lnTo>
                  <a:lnTo>
                    <a:pt x="410" y="481"/>
                  </a:lnTo>
                  <a:lnTo>
                    <a:pt x="404" y="481"/>
                  </a:lnTo>
                  <a:lnTo>
                    <a:pt x="397" y="481"/>
                  </a:lnTo>
                  <a:lnTo>
                    <a:pt x="393" y="483"/>
                  </a:lnTo>
                  <a:lnTo>
                    <a:pt x="385" y="483"/>
                  </a:lnTo>
                  <a:lnTo>
                    <a:pt x="380" y="483"/>
                  </a:lnTo>
                  <a:lnTo>
                    <a:pt x="372" y="483"/>
                  </a:lnTo>
                  <a:lnTo>
                    <a:pt x="366" y="483"/>
                  </a:lnTo>
                  <a:lnTo>
                    <a:pt x="361" y="483"/>
                  </a:lnTo>
                  <a:lnTo>
                    <a:pt x="353" y="483"/>
                  </a:lnTo>
                  <a:lnTo>
                    <a:pt x="347" y="483"/>
                  </a:lnTo>
                  <a:lnTo>
                    <a:pt x="342" y="483"/>
                  </a:lnTo>
                  <a:lnTo>
                    <a:pt x="334" y="483"/>
                  </a:lnTo>
                  <a:lnTo>
                    <a:pt x="328" y="483"/>
                  </a:lnTo>
                  <a:lnTo>
                    <a:pt x="321" y="485"/>
                  </a:lnTo>
                  <a:lnTo>
                    <a:pt x="315" y="485"/>
                  </a:lnTo>
                  <a:lnTo>
                    <a:pt x="309" y="485"/>
                  </a:lnTo>
                  <a:lnTo>
                    <a:pt x="302" y="487"/>
                  </a:lnTo>
                  <a:lnTo>
                    <a:pt x="296" y="487"/>
                  </a:lnTo>
                  <a:lnTo>
                    <a:pt x="290" y="487"/>
                  </a:lnTo>
                  <a:lnTo>
                    <a:pt x="283" y="487"/>
                  </a:lnTo>
                  <a:lnTo>
                    <a:pt x="277" y="487"/>
                  </a:lnTo>
                  <a:lnTo>
                    <a:pt x="269" y="489"/>
                  </a:lnTo>
                  <a:lnTo>
                    <a:pt x="264" y="489"/>
                  </a:lnTo>
                  <a:lnTo>
                    <a:pt x="256" y="489"/>
                  </a:lnTo>
                  <a:lnTo>
                    <a:pt x="250" y="491"/>
                  </a:lnTo>
                  <a:lnTo>
                    <a:pt x="245" y="491"/>
                  </a:lnTo>
                  <a:lnTo>
                    <a:pt x="239" y="493"/>
                  </a:lnTo>
                  <a:lnTo>
                    <a:pt x="233" y="493"/>
                  </a:lnTo>
                  <a:lnTo>
                    <a:pt x="228" y="493"/>
                  </a:lnTo>
                  <a:lnTo>
                    <a:pt x="220" y="495"/>
                  </a:lnTo>
                  <a:lnTo>
                    <a:pt x="214" y="495"/>
                  </a:lnTo>
                  <a:lnTo>
                    <a:pt x="209" y="495"/>
                  </a:lnTo>
                  <a:lnTo>
                    <a:pt x="203" y="495"/>
                  </a:lnTo>
                  <a:lnTo>
                    <a:pt x="197" y="496"/>
                  </a:lnTo>
                  <a:lnTo>
                    <a:pt x="192" y="496"/>
                  </a:lnTo>
                  <a:lnTo>
                    <a:pt x="186" y="496"/>
                  </a:lnTo>
                  <a:lnTo>
                    <a:pt x="180" y="496"/>
                  </a:lnTo>
                  <a:lnTo>
                    <a:pt x="173" y="496"/>
                  </a:lnTo>
                  <a:lnTo>
                    <a:pt x="169" y="498"/>
                  </a:lnTo>
                  <a:lnTo>
                    <a:pt x="163" y="498"/>
                  </a:lnTo>
                  <a:lnTo>
                    <a:pt x="157" y="498"/>
                  </a:lnTo>
                  <a:lnTo>
                    <a:pt x="152" y="498"/>
                  </a:lnTo>
                  <a:lnTo>
                    <a:pt x="148" y="498"/>
                  </a:lnTo>
                  <a:lnTo>
                    <a:pt x="142" y="498"/>
                  </a:lnTo>
                  <a:lnTo>
                    <a:pt x="136" y="498"/>
                  </a:lnTo>
                  <a:lnTo>
                    <a:pt x="133" y="498"/>
                  </a:lnTo>
                  <a:lnTo>
                    <a:pt x="127" y="498"/>
                  </a:lnTo>
                  <a:lnTo>
                    <a:pt x="123" y="498"/>
                  </a:lnTo>
                  <a:lnTo>
                    <a:pt x="117" y="498"/>
                  </a:lnTo>
                  <a:lnTo>
                    <a:pt x="114" y="498"/>
                  </a:lnTo>
                  <a:lnTo>
                    <a:pt x="110" y="498"/>
                  </a:lnTo>
                  <a:lnTo>
                    <a:pt x="102" y="496"/>
                  </a:lnTo>
                  <a:lnTo>
                    <a:pt x="95" y="495"/>
                  </a:lnTo>
                  <a:lnTo>
                    <a:pt x="85" y="493"/>
                  </a:lnTo>
                  <a:lnTo>
                    <a:pt x="79" y="493"/>
                  </a:lnTo>
                  <a:lnTo>
                    <a:pt x="74" y="489"/>
                  </a:lnTo>
                  <a:lnTo>
                    <a:pt x="68" y="487"/>
                  </a:lnTo>
                  <a:lnTo>
                    <a:pt x="64" y="485"/>
                  </a:lnTo>
                  <a:lnTo>
                    <a:pt x="60" y="483"/>
                  </a:lnTo>
                  <a:lnTo>
                    <a:pt x="55" y="474"/>
                  </a:lnTo>
                  <a:lnTo>
                    <a:pt x="49" y="466"/>
                  </a:lnTo>
                  <a:lnTo>
                    <a:pt x="47" y="460"/>
                  </a:lnTo>
                  <a:lnTo>
                    <a:pt x="43" y="457"/>
                  </a:lnTo>
                  <a:lnTo>
                    <a:pt x="43" y="451"/>
                  </a:lnTo>
                  <a:lnTo>
                    <a:pt x="41" y="447"/>
                  </a:lnTo>
                  <a:lnTo>
                    <a:pt x="38" y="441"/>
                  </a:lnTo>
                  <a:lnTo>
                    <a:pt x="38" y="436"/>
                  </a:lnTo>
                  <a:lnTo>
                    <a:pt x="36" y="430"/>
                  </a:lnTo>
                  <a:lnTo>
                    <a:pt x="36" y="424"/>
                  </a:lnTo>
                  <a:lnTo>
                    <a:pt x="34" y="418"/>
                  </a:lnTo>
                  <a:lnTo>
                    <a:pt x="34" y="413"/>
                  </a:lnTo>
                  <a:lnTo>
                    <a:pt x="32" y="405"/>
                  </a:lnTo>
                  <a:lnTo>
                    <a:pt x="32" y="399"/>
                  </a:lnTo>
                  <a:lnTo>
                    <a:pt x="32" y="392"/>
                  </a:lnTo>
                  <a:lnTo>
                    <a:pt x="30" y="386"/>
                  </a:lnTo>
                  <a:lnTo>
                    <a:pt x="30" y="379"/>
                  </a:lnTo>
                  <a:lnTo>
                    <a:pt x="30" y="373"/>
                  </a:lnTo>
                  <a:lnTo>
                    <a:pt x="28" y="365"/>
                  </a:lnTo>
                  <a:lnTo>
                    <a:pt x="28" y="358"/>
                  </a:lnTo>
                  <a:lnTo>
                    <a:pt x="26" y="350"/>
                  </a:lnTo>
                  <a:lnTo>
                    <a:pt x="26" y="342"/>
                  </a:lnTo>
                  <a:lnTo>
                    <a:pt x="26" y="335"/>
                  </a:lnTo>
                  <a:lnTo>
                    <a:pt x="24" y="327"/>
                  </a:lnTo>
                  <a:lnTo>
                    <a:pt x="24" y="320"/>
                  </a:lnTo>
                  <a:lnTo>
                    <a:pt x="22" y="312"/>
                  </a:lnTo>
                  <a:lnTo>
                    <a:pt x="21" y="302"/>
                  </a:lnTo>
                  <a:lnTo>
                    <a:pt x="21" y="295"/>
                  </a:lnTo>
                  <a:lnTo>
                    <a:pt x="19" y="285"/>
                  </a:lnTo>
                  <a:lnTo>
                    <a:pt x="19" y="278"/>
                  </a:lnTo>
                  <a:lnTo>
                    <a:pt x="17" y="274"/>
                  </a:lnTo>
                  <a:lnTo>
                    <a:pt x="15" y="270"/>
                  </a:lnTo>
                  <a:lnTo>
                    <a:pt x="15" y="264"/>
                  </a:lnTo>
                  <a:lnTo>
                    <a:pt x="13" y="261"/>
                  </a:lnTo>
                  <a:lnTo>
                    <a:pt x="13" y="255"/>
                  </a:lnTo>
                  <a:lnTo>
                    <a:pt x="13" y="251"/>
                  </a:lnTo>
                  <a:lnTo>
                    <a:pt x="11" y="247"/>
                  </a:lnTo>
                  <a:lnTo>
                    <a:pt x="11" y="242"/>
                  </a:lnTo>
                  <a:lnTo>
                    <a:pt x="9" y="238"/>
                  </a:lnTo>
                  <a:lnTo>
                    <a:pt x="9" y="234"/>
                  </a:lnTo>
                  <a:lnTo>
                    <a:pt x="7" y="228"/>
                  </a:lnTo>
                  <a:lnTo>
                    <a:pt x="7" y="225"/>
                  </a:lnTo>
                  <a:lnTo>
                    <a:pt x="5" y="219"/>
                  </a:lnTo>
                  <a:lnTo>
                    <a:pt x="5" y="215"/>
                  </a:lnTo>
                  <a:lnTo>
                    <a:pt x="3" y="211"/>
                  </a:lnTo>
                  <a:lnTo>
                    <a:pt x="3" y="206"/>
                  </a:lnTo>
                  <a:lnTo>
                    <a:pt x="3" y="202"/>
                  </a:lnTo>
                  <a:lnTo>
                    <a:pt x="2" y="196"/>
                  </a:lnTo>
                  <a:lnTo>
                    <a:pt x="2" y="192"/>
                  </a:lnTo>
                  <a:lnTo>
                    <a:pt x="2" y="188"/>
                  </a:lnTo>
                  <a:lnTo>
                    <a:pt x="2" y="183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9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6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3" y="103"/>
                  </a:lnTo>
                  <a:lnTo>
                    <a:pt x="5" y="93"/>
                  </a:lnTo>
                  <a:lnTo>
                    <a:pt x="7" y="86"/>
                  </a:lnTo>
                  <a:lnTo>
                    <a:pt x="9" y="80"/>
                  </a:lnTo>
                  <a:lnTo>
                    <a:pt x="13" y="74"/>
                  </a:lnTo>
                  <a:lnTo>
                    <a:pt x="17" y="69"/>
                  </a:lnTo>
                  <a:lnTo>
                    <a:pt x="21" y="63"/>
                  </a:lnTo>
                  <a:lnTo>
                    <a:pt x="24" y="57"/>
                  </a:lnTo>
                  <a:lnTo>
                    <a:pt x="30" y="51"/>
                  </a:lnTo>
                  <a:lnTo>
                    <a:pt x="36" y="48"/>
                  </a:lnTo>
                  <a:lnTo>
                    <a:pt x="41" y="44"/>
                  </a:lnTo>
                  <a:lnTo>
                    <a:pt x="49" y="40"/>
                  </a:lnTo>
                  <a:lnTo>
                    <a:pt x="55" y="38"/>
                  </a:lnTo>
                  <a:lnTo>
                    <a:pt x="62" y="34"/>
                  </a:lnTo>
                  <a:lnTo>
                    <a:pt x="70" y="32"/>
                  </a:lnTo>
                  <a:lnTo>
                    <a:pt x="76" y="31"/>
                  </a:lnTo>
                  <a:lnTo>
                    <a:pt x="83" y="27"/>
                  </a:lnTo>
                  <a:lnTo>
                    <a:pt x="91" y="25"/>
                  </a:lnTo>
                  <a:lnTo>
                    <a:pt x="97" y="23"/>
                  </a:lnTo>
                  <a:lnTo>
                    <a:pt x="104" y="21"/>
                  </a:lnTo>
                  <a:lnTo>
                    <a:pt x="112" y="21"/>
                  </a:lnTo>
                  <a:lnTo>
                    <a:pt x="119" y="17"/>
                  </a:lnTo>
                  <a:lnTo>
                    <a:pt x="125" y="15"/>
                  </a:lnTo>
                  <a:lnTo>
                    <a:pt x="133" y="15"/>
                  </a:lnTo>
                  <a:lnTo>
                    <a:pt x="140" y="13"/>
                  </a:lnTo>
                  <a:lnTo>
                    <a:pt x="148" y="12"/>
                  </a:lnTo>
                  <a:lnTo>
                    <a:pt x="155" y="12"/>
                  </a:lnTo>
                  <a:lnTo>
                    <a:pt x="163" y="10"/>
                  </a:lnTo>
                  <a:lnTo>
                    <a:pt x="173" y="10"/>
                  </a:lnTo>
                  <a:lnTo>
                    <a:pt x="180" y="8"/>
                  </a:lnTo>
                  <a:lnTo>
                    <a:pt x="188" y="8"/>
                  </a:lnTo>
                  <a:lnTo>
                    <a:pt x="192" y="6"/>
                  </a:lnTo>
                  <a:lnTo>
                    <a:pt x="197" y="6"/>
                  </a:lnTo>
                  <a:lnTo>
                    <a:pt x="201" y="6"/>
                  </a:lnTo>
                  <a:lnTo>
                    <a:pt x="207" y="6"/>
                  </a:lnTo>
                  <a:lnTo>
                    <a:pt x="211" y="6"/>
                  </a:lnTo>
                  <a:lnTo>
                    <a:pt x="21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0" y="4"/>
                  </a:lnTo>
                  <a:lnTo>
                    <a:pt x="235" y="4"/>
                  </a:lnTo>
                  <a:lnTo>
                    <a:pt x="239" y="4"/>
                  </a:lnTo>
                  <a:lnTo>
                    <a:pt x="245" y="4"/>
                  </a:lnTo>
                  <a:lnTo>
                    <a:pt x="250" y="4"/>
                  </a:lnTo>
                  <a:lnTo>
                    <a:pt x="256" y="4"/>
                  </a:lnTo>
                  <a:lnTo>
                    <a:pt x="262" y="4"/>
                  </a:lnTo>
                  <a:lnTo>
                    <a:pt x="268" y="4"/>
                  </a:lnTo>
                  <a:lnTo>
                    <a:pt x="271" y="4"/>
                  </a:lnTo>
                  <a:lnTo>
                    <a:pt x="277" y="4"/>
                  </a:lnTo>
                  <a:lnTo>
                    <a:pt x="283" y="4"/>
                  </a:lnTo>
                  <a:lnTo>
                    <a:pt x="290" y="4"/>
                  </a:lnTo>
                  <a:lnTo>
                    <a:pt x="296" y="4"/>
                  </a:lnTo>
                  <a:lnTo>
                    <a:pt x="302" y="4"/>
                  </a:lnTo>
                  <a:lnTo>
                    <a:pt x="307" y="4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8" y="6"/>
                  </a:lnTo>
                  <a:lnTo>
                    <a:pt x="334" y="6"/>
                  </a:lnTo>
                  <a:lnTo>
                    <a:pt x="342" y="8"/>
                  </a:lnTo>
                  <a:lnTo>
                    <a:pt x="342" y="8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4" name="Freeform 43">
              <a:extLst>
                <a:ext uri="{FF2B5EF4-FFF2-40B4-BE49-F238E27FC236}">
                  <a16:creationId xmlns:a16="http://schemas.microsoft.com/office/drawing/2014/main" id="{4894E902-6087-AC4A-91D5-F482C790D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87"/>
              <a:ext cx="26" cy="26"/>
            </a:xfrm>
            <a:custGeom>
              <a:avLst/>
              <a:gdLst>
                <a:gd name="T0" fmla="*/ 23 w 54"/>
                <a:gd name="T1" fmla="*/ 51 h 51"/>
                <a:gd name="T2" fmla="*/ 29 w 54"/>
                <a:gd name="T3" fmla="*/ 51 h 51"/>
                <a:gd name="T4" fmla="*/ 35 w 54"/>
                <a:gd name="T5" fmla="*/ 51 h 51"/>
                <a:gd name="T6" fmla="*/ 38 w 54"/>
                <a:gd name="T7" fmla="*/ 47 h 51"/>
                <a:gd name="T8" fmla="*/ 42 w 54"/>
                <a:gd name="T9" fmla="*/ 47 h 51"/>
                <a:gd name="T10" fmla="*/ 50 w 54"/>
                <a:gd name="T11" fmla="*/ 40 h 51"/>
                <a:gd name="T12" fmla="*/ 54 w 54"/>
                <a:gd name="T13" fmla="*/ 32 h 51"/>
                <a:gd name="T14" fmla="*/ 54 w 54"/>
                <a:gd name="T15" fmla="*/ 24 h 51"/>
                <a:gd name="T16" fmla="*/ 54 w 54"/>
                <a:gd name="T17" fmla="*/ 21 h 51"/>
                <a:gd name="T18" fmla="*/ 52 w 54"/>
                <a:gd name="T19" fmla="*/ 15 h 51"/>
                <a:gd name="T20" fmla="*/ 50 w 54"/>
                <a:gd name="T21" fmla="*/ 11 h 51"/>
                <a:gd name="T22" fmla="*/ 46 w 54"/>
                <a:gd name="T23" fmla="*/ 5 h 51"/>
                <a:gd name="T24" fmla="*/ 42 w 54"/>
                <a:gd name="T25" fmla="*/ 3 h 51"/>
                <a:gd name="T26" fmla="*/ 37 w 54"/>
                <a:gd name="T27" fmla="*/ 2 h 51"/>
                <a:gd name="T28" fmla="*/ 33 w 54"/>
                <a:gd name="T29" fmla="*/ 0 h 51"/>
                <a:gd name="T30" fmla="*/ 27 w 54"/>
                <a:gd name="T31" fmla="*/ 0 h 51"/>
                <a:gd name="T32" fmla="*/ 23 w 54"/>
                <a:gd name="T33" fmla="*/ 0 h 51"/>
                <a:gd name="T34" fmla="*/ 18 w 54"/>
                <a:gd name="T35" fmla="*/ 2 h 51"/>
                <a:gd name="T36" fmla="*/ 12 w 54"/>
                <a:gd name="T37" fmla="*/ 3 h 51"/>
                <a:gd name="T38" fmla="*/ 8 w 54"/>
                <a:gd name="T39" fmla="*/ 5 h 51"/>
                <a:gd name="T40" fmla="*/ 6 w 54"/>
                <a:gd name="T41" fmla="*/ 11 h 51"/>
                <a:gd name="T42" fmla="*/ 2 w 54"/>
                <a:gd name="T43" fmla="*/ 17 h 51"/>
                <a:gd name="T44" fmla="*/ 0 w 54"/>
                <a:gd name="T45" fmla="*/ 22 h 51"/>
                <a:gd name="T46" fmla="*/ 0 w 54"/>
                <a:gd name="T47" fmla="*/ 26 h 51"/>
                <a:gd name="T48" fmla="*/ 2 w 54"/>
                <a:gd name="T49" fmla="*/ 32 h 51"/>
                <a:gd name="T50" fmla="*/ 4 w 54"/>
                <a:gd name="T51" fmla="*/ 36 h 51"/>
                <a:gd name="T52" fmla="*/ 6 w 54"/>
                <a:gd name="T53" fmla="*/ 40 h 51"/>
                <a:gd name="T54" fmla="*/ 10 w 54"/>
                <a:gd name="T55" fmla="*/ 43 h 51"/>
                <a:gd name="T56" fmla="*/ 14 w 54"/>
                <a:gd name="T57" fmla="*/ 47 h 51"/>
                <a:gd name="T58" fmla="*/ 18 w 54"/>
                <a:gd name="T59" fmla="*/ 49 h 51"/>
                <a:gd name="T60" fmla="*/ 23 w 54"/>
                <a:gd name="T61" fmla="*/ 51 h 51"/>
                <a:gd name="T62" fmla="*/ 23 w 54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1">
                  <a:moveTo>
                    <a:pt x="23" y="51"/>
                  </a:moveTo>
                  <a:lnTo>
                    <a:pt x="29" y="51"/>
                  </a:lnTo>
                  <a:lnTo>
                    <a:pt x="35" y="51"/>
                  </a:lnTo>
                  <a:lnTo>
                    <a:pt x="38" y="47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5"/>
                  </a:lnTo>
                  <a:lnTo>
                    <a:pt x="42" y="3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3"/>
                  </a:lnTo>
                  <a:lnTo>
                    <a:pt x="8" y="5"/>
                  </a:lnTo>
                  <a:lnTo>
                    <a:pt x="6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3"/>
                  </a:lnTo>
                  <a:lnTo>
                    <a:pt x="14" y="47"/>
                  </a:lnTo>
                  <a:lnTo>
                    <a:pt x="18" y="49"/>
                  </a:lnTo>
                  <a:lnTo>
                    <a:pt x="23" y="51"/>
                  </a:lnTo>
                  <a:lnTo>
                    <a:pt x="23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5" name="Freeform 44">
              <a:extLst>
                <a:ext uri="{FF2B5EF4-FFF2-40B4-BE49-F238E27FC236}">
                  <a16:creationId xmlns:a16="http://schemas.microsoft.com/office/drawing/2014/main" id="{2D1D654C-7764-C347-987C-7083C032F9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3263"/>
              <a:ext cx="27" cy="26"/>
            </a:xfrm>
            <a:custGeom>
              <a:avLst/>
              <a:gdLst>
                <a:gd name="T0" fmla="*/ 20 w 53"/>
                <a:gd name="T1" fmla="*/ 51 h 51"/>
                <a:gd name="T2" fmla="*/ 26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1 w 53"/>
                <a:gd name="T9" fmla="*/ 47 h 51"/>
                <a:gd name="T10" fmla="*/ 47 w 53"/>
                <a:gd name="T11" fmla="*/ 42 h 51"/>
                <a:gd name="T12" fmla="*/ 53 w 53"/>
                <a:gd name="T13" fmla="*/ 32 h 51"/>
                <a:gd name="T14" fmla="*/ 53 w 53"/>
                <a:gd name="T15" fmla="*/ 26 h 51"/>
                <a:gd name="T16" fmla="*/ 53 w 53"/>
                <a:gd name="T17" fmla="*/ 21 h 51"/>
                <a:gd name="T18" fmla="*/ 49 w 53"/>
                <a:gd name="T19" fmla="*/ 15 h 51"/>
                <a:gd name="T20" fmla="*/ 47 w 53"/>
                <a:gd name="T21" fmla="*/ 13 h 51"/>
                <a:gd name="T22" fmla="*/ 43 w 53"/>
                <a:gd name="T23" fmla="*/ 7 h 51"/>
                <a:gd name="T24" fmla="*/ 39 w 53"/>
                <a:gd name="T25" fmla="*/ 5 h 51"/>
                <a:gd name="T26" fmla="*/ 36 w 53"/>
                <a:gd name="T27" fmla="*/ 2 h 51"/>
                <a:gd name="T28" fmla="*/ 30 w 53"/>
                <a:gd name="T29" fmla="*/ 2 h 51"/>
                <a:gd name="T30" fmla="*/ 24 w 53"/>
                <a:gd name="T31" fmla="*/ 0 h 51"/>
                <a:gd name="T32" fmla="*/ 20 w 53"/>
                <a:gd name="T33" fmla="*/ 2 h 51"/>
                <a:gd name="T34" fmla="*/ 15 w 53"/>
                <a:gd name="T35" fmla="*/ 2 h 51"/>
                <a:gd name="T36" fmla="*/ 11 w 53"/>
                <a:gd name="T37" fmla="*/ 5 h 51"/>
                <a:gd name="T38" fmla="*/ 5 w 53"/>
                <a:gd name="T39" fmla="*/ 7 h 51"/>
                <a:gd name="T40" fmla="*/ 3 w 53"/>
                <a:gd name="T41" fmla="*/ 13 h 51"/>
                <a:gd name="T42" fmla="*/ 0 w 53"/>
                <a:gd name="T43" fmla="*/ 17 h 51"/>
                <a:gd name="T44" fmla="*/ 0 w 53"/>
                <a:gd name="T45" fmla="*/ 23 h 51"/>
                <a:gd name="T46" fmla="*/ 0 w 53"/>
                <a:gd name="T47" fmla="*/ 26 h 51"/>
                <a:gd name="T48" fmla="*/ 0 w 53"/>
                <a:gd name="T49" fmla="*/ 32 h 51"/>
                <a:gd name="T50" fmla="*/ 1 w 53"/>
                <a:gd name="T51" fmla="*/ 36 h 51"/>
                <a:gd name="T52" fmla="*/ 5 w 53"/>
                <a:gd name="T53" fmla="*/ 42 h 51"/>
                <a:gd name="T54" fmla="*/ 7 w 53"/>
                <a:gd name="T55" fmla="*/ 43 h 51"/>
                <a:gd name="T56" fmla="*/ 11 w 53"/>
                <a:gd name="T57" fmla="*/ 47 h 51"/>
                <a:gd name="T58" fmla="*/ 17 w 53"/>
                <a:gd name="T59" fmla="*/ 49 h 51"/>
                <a:gd name="T60" fmla="*/ 20 w 53"/>
                <a:gd name="T61" fmla="*/ 51 h 51"/>
                <a:gd name="T62" fmla="*/ 20 w 53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1">
                  <a:moveTo>
                    <a:pt x="20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7"/>
                  </a:lnTo>
                  <a:lnTo>
                    <a:pt x="47" y="42"/>
                  </a:lnTo>
                  <a:lnTo>
                    <a:pt x="53" y="32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3" y="7"/>
                  </a:lnTo>
                  <a:lnTo>
                    <a:pt x="39" y="5"/>
                  </a:lnTo>
                  <a:lnTo>
                    <a:pt x="36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5" y="2"/>
                  </a:lnTo>
                  <a:lnTo>
                    <a:pt x="11" y="5"/>
                  </a:lnTo>
                  <a:lnTo>
                    <a:pt x="5" y="7"/>
                  </a:lnTo>
                  <a:lnTo>
                    <a:pt x="3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1" y="36"/>
                  </a:lnTo>
                  <a:lnTo>
                    <a:pt x="5" y="42"/>
                  </a:lnTo>
                  <a:lnTo>
                    <a:pt x="7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0" y="51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6" name="Freeform 45">
              <a:extLst>
                <a:ext uri="{FF2B5EF4-FFF2-40B4-BE49-F238E27FC236}">
                  <a16:creationId xmlns:a16="http://schemas.microsoft.com/office/drawing/2014/main" id="{21CD5B3F-7A60-864A-8D81-95B22ECCB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348"/>
              <a:ext cx="26" cy="28"/>
            </a:xfrm>
            <a:custGeom>
              <a:avLst/>
              <a:gdLst>
                <a:gd name="T0" fmla="*/ 23 w 51"/>
                <a:gd name="T1" fmla="*/ 55 h 55"/>
                <a:gd name="T2" fmla="*/ 28 w 51"/>
                <a:gd name="T3" fmla="*/ 53 h 55"/>
                <a:gd name="T4" fmla="*/ 32 w 51"/>
                <a:gd name="T5" fmla="*/ 51 h 55"/>
                <a:gd name="T6" fmla="*/ 36 w 51"/>
                <a:gd name="T7" fmla="*/ 49 h 55"/>
                <a:gd name="T8" fmla="*/ 42 w 51"/>
                <a:gd name="T9" fmla="*/ 48 h 55"/>
                <a:gd name="T10" fmla="*/ 47 w 51"/>
                <a:gd name="T11" fmla="*/ 40 h 55"/>
                <a:gd name="T12" fmla="*/ 51 w 51"/>
                <a:gd name="T13" fmla="*/ 32 h 55"/>
                <a:gd name="T14" fmla="*/ 51 w 51"/>
                <a:gd name="T15" fmla="*/ 25 h 55"/>
                <a:gd name="T16" fmla="*/ 51 w 51"/>
                <a:gd name="T17" fmla="*/ 21 h 55"/>
                <a:gd name="T18" fmla="*/ 49 w 51"/>
                <a:gd name="T19" fmla="*/ 15 h 55"/>
                <a:gd name="T20" fmla="*/ 47 w 51"/>
                <a:gd name="T21" fmla="*/ 11 h 55"/>
                <a:gd name="T22" fmla="*/ 40 w 51"/>
                <a:gd name="T23" fmla="*/ 4 h 55"/>
                <a:gd name="T24" fmla="*/ 32 w 51"/>
                <a:gd name="T25" fmla="*/ 0 h 55"/>
                <a:gd name="T26" fmla="*/ 26 w 51"/>
                <a:gd name="T27" fmla="*/ 0 h 55"/>
                <a:gd name="T28" fmla="*/ 21 w 51"/>
                <a:gd name="T29" fmla="*/ 0 h 55"/>
                <a:gd name="T30" fmla="*/ 15 w 51"/>
                <a:gd name="T31" fmla="*/ 2 h 55"/>
                <a:gd name="T32" fmla="*/ 11 w 51"/>
                <a:gd name="T33" fmla="*/ 6 h 55"/>
                <a:gd name="T34" fmla="*/ 7 w 51"/>
                <a:gd name="T35" fmla="*/ 8 h 55"/>
                <a:gd name="T36" fmla="*/ 4 w 51"/>
                <a:gd name="T37" fmla="*/ 13 h 55"/>
                <a:gd name="T38" fmla="*/ 2 w 51"/>
                <a:gd name="T39" fmla="*/ 19 h 55"/>
                <a:gd name="T40" fmla="*/ 2 w 51"/>
                <a:gd name="T41" fmla="*/ 23 h 55"/>
                <a:gd name="T42" fmla="*/ 0 w 51"/>
                <a:gd name="T43" fmla="*/ 29 h 55"/>
                <a:gd name="T44" fmla="*/ 0 w 51"/>
                <a:gd name="T45" fmla="*/ 34 h 55"/>
                <a:gd name="T46" fmla="*/ 2 w 51"/>
                <a:gd name="T47" fmla="*/ 38 h 55"/>
                <a:gd name="T48" fmla="*/ 4 w 51"/>
                <a:gd name="T49" fmla="*/ 42 h 55"/>
                <a:gd name="T50" fmla="*/ 7 w 51"/>
                <a:gd name="T51" fmla="*/ 46 h 55"/>
                <a:gd name="T52" fmla="*/ 11 w 51"/>
                <a:gd name="T53" fmla="*/ 49 h 55"/>
                <a:gd name="T54" fmla="*/ 17 w 51"/>
                <a:gd name="T55" fmla="*/ 51 h 55"/>
                <a:gd name="T56" fmla="*/ 23 w 51"/>
                <a:gd name="T57" fmla="*/ 55 h 55"/>
                <a:gd name="T58" fmla="*/ 23 w 51"/>
                <a:gd name="T5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55">
                  <a:moveTo>
                    <a:pt x="23" y="55"/>
                  </a:moveTo>
                  <a:lnTo>
                    <a:pt x="28" y="53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8"/>
                  </a:lnTo>
                  <a:lnTo>
                    <a:pt x="47" y="40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1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7" name="Freeform 46">
              <a:extLst>
                <a:ext uri="{FF2B5EF4-FFF2-40B4-BE49-F238E27FC236}">
                  <a16:creationId xmlns:a16="http://schemas.microsoft.com/office/drawing/2014/main" id="{79C92F69-3AD0-B34D-94A9-C38DB40E0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3176"/>
              <a:ext cx="27" cy="27"/>
            </a:xfrm>
            <a:custGeom>
              <a:avLst/>
              <a:gdLst>
                <a:gd name="T0" fmla="*/ 23 w 53"/>
                <a:gd name="T1" fmla="*/ 55 h 55"/>
                <a:gd name="T2" fmla="*/ 27 w 53"/>
                <a:gd name="T3" fmla="*/ 53 h 55"/>
                <a:gd name="T4" fmla="*/ 33 w 53"/>
                <a:gd name="T5" fmla="*/ 51 h 55"/>
                <a:gd name="T6" fmla="*/ 38 w 53"/>
                <a:gd name="T7" fmla="*/ 49 h 55"/>
                <a:gd name="T8" fmla="*/ 42 w 53"/>
                <a:gd name="T9" fmla="*/ 47 h 55"/>
                <a:gd name="T10" fmla="*/ 50 w 53"/>
                <a:gd name="T11" fmla="*/ 42 h 55"/>
                <a:gd name="T12" fmla="*/ 53 w 53"/>
                <a:gd name="T13" fmla="*/ 34 h 55"/>
                <a:gd name="T14" fmla="*/ 53 w 53"/>
                <a:gd name="T15" fmla="*/ 26 h 55"/>
                <a:gd name="T16" fmla="*/ 53 w 53"/>
                <a:gd name="T17" fmla="*/ 21 h 55"/>
                <a:gd name="T18" fmla="*/ 52 w 53"/>
                <a:gd name="T19" fmla="*/ 17 h 55"/>
                <a:gd name="T20" fmla="*/ 50 w 53"/>
                <a:gd name="T21" fmla="*/ 11 h 55"/>
                <a:gd name="T22" fmla="*/ 46 w 53"/>
                <a:gd name="T23" fmla="*/ 7 h 55"/>
                <a:gd name="T24" fmla="*/ 42 w 53"/>
                <a:gd name="T25" fmla="*/ 5 h 55"/>
                <a:gd name="T26" fmla="*/ 36 w 53"/>
                <a:gd name="T27" fmla="*/ 2 h 55"/>
                <a:gd name="T28" fmla="*/ 33 w 53"/>
                <a:gd name="T29" fmla="*/ 2 h 55"/>
                <a:gd name="T30" fmla="*/ 27 w 53"/>
                <a:gd name="T31" fmla="*/ 0 h 55"/>
                <a:gd name="T32" fmla="*/ 21 w 53"/>
                <a:gd name="T33" fmla="*/ 2 h 55"/>
                <a:gd name="T34" fmla="*/ 17 w 53"/>
                <a:gd name="T35" fmla="*/ 4 h 55"/>
                <a:gd name="T36" fmla="*/ 12 w 53"/>
                <a:gd name="T37" fmla="*/ 5 h 55"/>
                <a:gd name="T38" fmla="*/ 8 w 53"/>
                <a:gd name="T39" fmla="*/ 9 h 55"/>
                <a:gd name="T40" fmla="*/ 4 w 53"/>
                <a:gd name="T41" fmla="*/ 13 h 55"/>
                <a:gd name="T42" fmla="*/ 2 w 53"/>
                <a:gd name="T43" fmla="*/ 19 h 55"/>
                <a:gd name="T44" fmla="*/ 0 w 53"/>
                <a:gd name="T45" fmla="*/ 23 h 55"/>
                <a:gd name="T46" fmla="*/ 0 w 53"/>
                <a:gd name="T47" fmla="*/ 28 h 55"/>
                <a:gd name="T48" fmla="*/ 2 w 53"/>
                <a:gd name="T49" fmla="*/ 34 h 55"/>
                <a:gd name="T50" fmla="*/ 4 w 53"/>
                <a:gd name="T51" fmla="*/ 38 h 55"/>
                <a:gd name="T52" fmla="*/ 6 w 53"/>
                <a:gd name="T53" fmla="*/ 44 h 55"/>
                <a:gd name="T54" fmla="*/ 8 w 53"/>
                <a:gd name="T55" fmla="*/ 45 h 55"/>
                <a:gd name="T56" fmla="*/ 14 w 53"/>
                <a:gd name="T57" fmla="*/ 49 h 55"/>
                <a:gd name="T58" fmla="*/ 17 w 53"/>
                <a:gd name="T59" fmla="*/ 51 h 55"/>
                <a:gd name="T60" fmla="*/ 23 w 53"/>
                <a:gd name="T61" fmla="*/ 55 h 55"/>
                <a:gd name="T62" fmla="*/ 23 w 53"/>
                <a:gd name="T6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5">
                  <a:moveTo>
                    <a:pt x="23" y="55"/>
                  </a:moveTo>
                  <a:lnTo>
                    <a:pt x="27" y="53"/>
                  </a:lnTo>
                  <a:lnTo>
                    <a:pt x="33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2"/>
                  </a:lnTo>
                  <a:lnTo>
                    <a:pt x="53" y="34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50" y="11"/>
                  </a:lnTo>
                  <a:lnTo>
                    <a:pt x="46" y="7"/>
                  </a:lnTo>
                  <a:lnTo>
                    <a:pt x="42" y="5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8" name="Freeform 47">
              <a:extLst>
                <a:ext uri="{FF2B5EF4-FFF2-40B4-BE49-F238E27FC236}">
                  <a16:creationId xmlns:a16="http://schemas.microsoft.com/office/drawing/2014/main" id="{6BE2F8C1-E352-434E-83DC-A2C7D828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3253"/>
              <a:ext cx="26" cy="27"/>
            </a:xfrm>
            <a:custGeom>
              <a:avLst/>
              <a:gdLst>
                <a:gd name="T0" fmla="*/ 23 w 54"/>
                <a:gd name="T1" fmla="*/ 53 h 53"/>
                <a:gd name="T2" fmla="*/ 29 w 54"/>
                <a:gd name="T3" fmla="*/ 53 h 53"/>
                <a:gd name="T4" fmla="*/ 35 w 54"/>
                <a:gd name="T5" fmla="*/ 51 h 53"/>
                <a:gd name="T6" fmla="*/ 38 w 54"/>
                <a:gd name="T7" fmla="*/ 49 h 53"/>
                <a:gd name="T8" fmla="*/ 42 w 54"/>
                <a:gd name="T9" fmla="*/ 47 h 53"/>
                <a:gd name="T10" fmla="*/ 50 w 54"/>
                <a:gd name="T11" fmla="*/ 40 h 53"/>
                <a:gd name="T12" fmla="*/ 54 w 54"/>
                <a:gd name="T13" fmla="*/ 32 h 53"/>
                <a:gd name="T14" fmla="*/ 54 w 54"/>
                <a:gd name="T15" fmla="*/ 25 h 53"/>
                <a:gd name="T16" fmla="*/ 54 w 54"/>
                <a:gd name="T17" fmla="*/ 21 h 53"/>
                <a:gd name="T18" fmla="*/ 52 w 54"/>
                <a:gd name="T19" fmla="*/ 15 h 53"/>
                <a:gd name="T20" fmla="*/ 50 w 54"/>
                <a:gd name="T21" fmla="*/ 11 h 53"/>
                <a:gd name="T22" fmla="*/ 46 w 54"/>
                <a:gd name="T23" fmla="*/ 6 h 53"/>
                <a:gd name="T24" fmla="*/ 42 w 54"/>
                <a:gd name="T25" fmla="*/ 4 h 53"/>
                <a:gd name="T26" fmla="*/ 37 w 54"/>
                <a:gd name="T27" fmla="*/ 2 h 53"/>
                <a:gd name="T28" fmla="*/ 33 w 54"/>
                <a:gd name="T29" fmla="*/ 0 h 53"/>
                <a:gd name="T30" fmla="*/ 25 w 54"/>
                <a:gd name="T31" fmla="*/ 0 h 53"/>
                <a:gd name="T32" fmla="*/ 21 w 54"/>
                <a:gd name="T33" fmla="*/ 0 h 53"/>
                <a:gd name="T34" fmla="*/ 16 w 54"/>
                <a:gd name="T35" fmla="*/ 2 h 53"/>
                <a:gd name="T36" fmla="*/ 12 w 54"/>
                <a:gd name="T37" fmla="*/ 4 h 53"/>
                <a:gd name="T38" fmla="*/ 6 w 54"/>
                <a:gd name="T39" fmla="*/ 6 h 53"/>
                <a:gd name="T40" fmla="*/ 4 w 54"/>
                <a:gd name="T41" fmla="*/ 11 h 53"/>
                <a:gd name="T42" fmla="*/ 2 w 54"/>
                <a:gd name="T43" fmla="*/ 17 h 53"/>
                <a:gd name="T44" fmla="*/ 0 w 54"/>
                <a:gd name="T45" fmla="*/ 23 h 53"/>
                <a:gd name="T46" fmla="*/ 0 w 54"/>
                <a:gd name="T47" fmla="*/ 26 h 53"/>
                <a:gd name="T48" fmla="*/ 2 w 54"/>
                <a:gd name="T49" fmla="*/ 32 h 53"/>
                <a:gd name="T50" fmla="*/ 4 w 54"/>
                <a:gd name="T51" fmla="*/ 36 h 53"/>
                <a:gd name="T52" fmla="*/ 6 w 54"/>
                <a:gd name="T53" fmla="*/ 42 h 53"/>
                <a:gd name="T54" fmla="*/ 10 w 54"/>
                <a:gd name="T55" fmla="*/ 45 h 53"/>
                <a:gd name="T56" fmla="*/ 14 w 54"/>
                <a:gd name="T57" fmla="*/ 49 h 53"/>
                <a:gd name="T58" fmla="*/ 18 w 54"/>
                <a:gd name="T59" fmla="*/ 51 h 53"/>
                <a:gd name="T60" fmla="*/ 23 w 54"/>
                <a:gd name="T61" fmla="*/ 53 h 53"/>
                <a:gd name="T62" fmla="*/ 23 w 54"/>
                <a:gd name="T6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3">
                  <a:moveTo>
                    <a:pt x="23" y="53"/>
                  </a:moveTo>
                  <a:lnTo>
                    <a:pt x="29" y="53"/>
                  </a:lnTo>
                  <a:lnTo>
                    <a:pt x="35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2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1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9" name="Freeform 48">
              <a:extLst>
                <a:ext uri="{FF2B5EF4-FFF2-40B4-BE49-F238E27FC236}">
                  <a16:creationId xmlns:a16="http://schemas.microsoft.com/office/drawing/2014/main" id="{B4438167-CF63-004F-B916-006DE6BD1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3338"/>
              <a:ext cx="26" cy="26"/>
            </a:xfrm>
            <a:custGeom>
              <a:avLst/>
              <a:gdLst>
                <a:gd name="T0" fmla="*/ 22 w 51"/>
                <a:gd name="T1" fmla="*/ 51 h 51"/>
                <a:gd name="T2" fmla="*/ 26 w 51"/>
                <a:gd name="T3" fmla="*/ 51 h 51"/>
                <a:gd name="T4" fmla="*/ 32 w 51"/>
                <a:gd name="T5" fmla="*/ 51 h 51"/>
                <a:gd name="T6" fmla="*/ 36 w 51"/>
                <a:gd name="T7" fmla="*/ 49 h 51"/>
                <a:gd name="T8" fmla="*/ 41 w 51"/>
                <a:gd name="T9" fmla="*/ 48 h 51"/>
                <a:gd name="T10" fmla="*/ 43 w 51"/>
                <a:gd name="T11" fmla="*/ 44 h 51"/>
                <a:gd name="T12" fmla="*/ 47 w 51"/>
                <a:gd name="T13" fmla="*/ 38 h 51"/>
                <a:gd name="T14" fmla="*/ 49 w 51"/>
                <a:gd name="T15" fmla="*/ 34 h 51"/>
                <a:gd name="T16" fmla="*/ 51 w 51"/>
                <a:gd name="T17" fmla="*/ 28 h 51"/>
                <a:gd name="T18" fmla="*/ 51 w 51"/>
                <a:gd name="T19" fmla="*/ 25 h 51"/>
                <a:gd name="T20" fmla="*/ 51 w 51"/>
                <a:gd name="T21" fmla="*/ 19 h 51"/>
                <a:gd name="T22" fmla="*/ 49 w 51"/>
                <a:gd name="T23" fmla="*/ 15 h 51"/>
                <a:gd name="T24" fmla="*/ 47 w 51"/>
                <a:gd name="T25" fmla="*/ 9 h 51"/>
                <a:gd name="T26" fmla="*/ 43 w 51"/>
                <a:gd name="T27" fmla="*/ 6 h 51"/>
                <a:gd name="T28" fmla="*/ 40 w 51"/>
                <a:gd name="T29" fmla="*/ 2 h 51"/>
                <a:gd name="T30" fmla="*/ 36 w 51"/>
                <a:gd name="T31" fmla="*/ 2 h 51"/>
                <a:gd name="T32" fmla="*/ 32 w 51"/>
                <a:gd name="T33" fmla="*/ 2 h 51"/>
                <a:gd name="T34" fmla="*/ 24 w 51"/>
                <a:gd name="T35" fmla="*/ 0 h 51"/>
                <a:gd name="T36" fmla="*/ 21 w 51"/>
                <a:gd name="T37" fmla="*/ 0 h 51"/>
                <a:gd name="T38" fmla="*/ 15 w 51"/>
                <a:gd name="T39" fmla="*/ 2 h 51"/>
                <a:gd name="T40" fmla="*/ 11 w 51"/>
                <a:gd name="T41" fmla="*/ 4 h 51"/>
                <a:gd name="T42" fmla="*/ 7 w 51"/>
                <a:gd name="T43" fmla="*/ 8 h 51"/>
                <a:gd name="T44" fmla="*/ 3 w 51"/>
                <a:gd name="T45" fmla="*/ 11 h 51"/>
                <a:gd name="T46" fmla="*/ 2 w 51"/>
                <a:gd name="T47" fmla="*/ 15 h 51"/>
                <a:gd name="T48" fmla="*/ 2 w 51"/>
                <a:gd name="T49" fmla="*/ 19 h 51"/>
                <a:gd name="T50" fmla="*/ 0 w 51"/>
                <a:gd name="T51" fmla="*/ 25 h 51"/>
                <a:gd name="T52" fmla="*/ 0 w 51"/>
                <a:gd name="T53" fmla="*/ 30 h 51"/>
                <a:gd name="T54" fmla="*/ 2 w 51"/>
                <a:gd name="T55" fmla="*/ 34 h 51"/>
                <a:gd name="T56" fmla="*/ 3 w 51"/>
                <a:gd name="T57" fmla="*/ 40 h 51"/>
                <a:gd name="T58" fmla="*/ 7 w 51"/>
                <a:gd name="T59" fmla="*/ 44 h 51"/>
                <a:gd name="T60" fmla="*/ 11 w 51"/>
                <a:gd name="T61" fmla="*/ 46 h 51"/>
                <a:gd name="T62" fmla="*/ 17 w 51"/>
                <a:gd name="T63" fmla="*/ 49 h 51"/>
                <a:gd name="T64" fmla="*/ 22 w 51"/>
                <a:gd name="T65" fmla="*/ 51 h 51"/>
                <a:gd name="T66" fmla="*/ 22 w 51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22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38"/>
                  </a:lnTo>
                  <a:lnTo>
                    <a:pt x="49" y="34"/>
                  </a:lnTo>
                  <a:lnTo>
                    <a:pt x="51" y="28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5"/>
                  </a:lnTo>
                  <a:lnTo>
                    <a:pt x="47" y="9"/>
                  </a:lnTo>
                  <a:lnTo>
                    <a:pt x="43" y="6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8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3" y="40"/>
                  </a:lnTo>
                  <a:lnTo>
                    <a:pt x="7" y="44"/>
                  </a:lnTo>
                  <a:lnTo>
                    <a:pt x="11" y="46"/>
                  </a:lnTo>
                  <a:lnTo>
                    <a:pt x="17" y="49"/>
                  </a:lnTo>
                  <a:lnTo>
                    <a:pt x="22" y="51"/>
                  </a:lnTo>
                  <a:lnTo>
                    <a:pt x="22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0" name="Freeform 49">
              <a:extLst>
                <a:ext uri="{FF2B5EF4-FFF2-40B4-BE49-F238E27FC236}">
                  <a16:creationId xmlns:a16="http://schemas.microsoft.com/office/drawing/2014/main" id="{3EAE07CE-2FF2-9441-B6F7-BD1F19192F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3170"/>
              <a:ext cx="26" cy="27"/>
            </a:xfrm>
            <a:custGeom>
              <a:avLst/>
              <a:gdLst>
                <a:gd name="T0" fmla="*/ 23 w 51"/>
                <a:gd name="T1" fmla="*/ 54 h 54"/>
                <a:gd name="T2" fmla="*/ 28 w 51"/>
                <a:gd name="T3" fmla="*/ 54 h 54"/>
                <a:gd name="T4" fmla="*/ 32 w 51"/>
                <a:gd name="T5" fmla="*/ 54 h 54"/>
                <a:gd name="T6" fmla="*/ 38 w 51"/>
                <a:gd name="T7" fmla="*/ 52 h 54"/>
                <a:gd name="T8" fmla="*/ 42 w 51"/>
                <a:gd name="T9" fmla="*/ 50 h 54"/>
                <a:gd name="T10" fmla="*/ 45 w 51"/>
                <a:gd name="T11" fmla="*/ 46 h 54"/>
                <a:gd name="T12" fmla="*/ 49 w 51"/>
                <a:gd name="T13" fmla="*/ 42 h 54"/>
                <a:gd name="T14" fmla="*/ 51 w 51"/>
                <a:gd name="T15" fmla="*/ 37 h 54"/>
                <a:gd name="T16" fmla="*/ 51 w 51"/>
                <a:gd name="T17" fmla="*/ 33 h 54"/>
                <a:gd name="T18" fmla="*/ 51 w 51"/>
                <a:gd name="T19" fmla="*/ 25 h 54"/>
                <a:gd name="T20" fmla="*/ 51 w 51"/>
                <a:gd name="T21" fmla="*/ 21 h 54"/>
                <a:gd name="T22" fmla="*/ 49 w 51"/>
                <a:gd name="T23" fmla="*/ 16 h 54"/>
                <a:gd name="T24" fmla="*/ 47 w 51"/>
                <a:gd name="T25" fmla="*/ 12 h 54"/>
                <a:gd name="T26" fmla="*/ 42 w 51"/>
                <a:gd name="T27" fmla="*/ 4 h 54"/>
                <a:gd name="T28" fmla="*/ 32 w 51"/>
                <a:gd name="T29" fmla="*/ 0 h 54"/>
                <a:gd name="T30" fmla="*/ 26 w 51"/>
                <a:gd name="T31" fmla="*/ 0 h 54"/>
                <a:gd name="T32" fmla="*/ 21 w 51"/>
                <a:gd name="T33" fmla="*/ 2 h 54"/>
                <a:gd name="T34" fmla="*/ 15 w 51"/>
                <a:gd name="T35" fmla="*/ 4 h 54"/>
                <a:gd name="T36" fmla="*/ 13 w 51"/>
                <a:gd name="T37" fmla="*/ 6 h 54"/>
                <a:gd name="T38" fmla="*/ 7 w 51"/>
                <a:gd name="T39" fmla="*/ 10 h 54"/>
                <a:gd name="T40" fmla="*/ 5 w 51"/>
                <a:gd name="T41" fmla="*/ 14 h 54"/>
                <a:gd name="T42" fmla="*/ 4 w 51"/>
                <a:gd name="T43" fmla="*/ 17 h 54"/>
                <a:gd name="T44" fmla="*/ 2 w 51"/>
                <a:gd name="T45" fmla="*/ 23 h 54"/>
                <a:gd name="T46" fmla="*/ 0 w 51"/>
                <a:gd name="T47" fmla="*/ 29 h 54"/>
                <a:gd name="T48" fmla="*/ 2 w 51"/>
                <a:gd name="T49" fmla="*/ 33 h 54"/>
                <a:gd name="T50" fmla="*/ 2 w 51"/>
                <a:gd name="T51" fmla="*/ 38 h 54"/>
                <a:gd name="T52" fmla="*/ 5 w 51"/>
                <a:gd name="T53" fmla="*/ 42 h 54"/>
                <a:gd name="T54" fmla="*/ 7 w 51"/>
                <a:gd name="T55" fmla="*/ 46 h 54"/>
                <a:gd name="T56" fmla="*/ 13 w 51"/>
                <a:gd name="T57" fmla="*/ 50 h 54"/>
                <a:gd name="T58" fmla="*/ 17 w 51"/>
                <a:gd name="T59" fmla="*/ 52 h 54"/>
                <a:gd name="T60" fmla="*/ 23 w 51"/>
                <a:gd name="T61" fmla="*/ 54 h 54"/>
                <a:gd name="T62" fmla="*/ 23 w 51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4">
                  <a:moveTo>
                    <a:pt x="23" y="54"/>
                  </a:moveTo>
                  <a:lnTo>
                    <a:pt x="28" y="54"/>
                  </a:lnTo>
                  <a:lnTo>
                    <a:pt x="32" y="54"/>
                  </a:lnTo>
                  <a:lnTo>
                    <a:pt x="38" y="52"/>
                  </a:lnTo>
                  <a:lnTo>
                    <a:pt x="42" y="50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51" y="37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2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7" y="52"/>
                  </a:lnTo>
                  <a:lnTo>
                    <a:pt x="23" y="54"/>
                  </a:lnTo>
                  <a:lnTo>
                    <a:pt x="23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1" name="Freeform 50">
              <a:extLst>
                <a:ext uri="{FF2B5EF4-FFF2-40B4-BE49-F238E27FC236}">
                  <a16:creationId xmlns:a16="http://schemas.microsoft.com/office/drawing/2014/main" id="{227A89FE-4F90-194D-A655-C5149BE44A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3247"/>
              <a:ext cx="27" cy="27"/>
            </a:xfrm>
            <a:custGeom>
              <a:avLst/>
              <a:gdLst>
                <a:gd name="T0" fmla="*/ 25 w 53"/>
                <a:gd name="T1" fmla="*/ 54 h 54"/>
                <a:gd name="T2" fmla="*/ 28 w 53"/>
                <a:gd name="T3" fmla="*/ 52 h 54"/>
                <a:gd name="T4" fmla="*/ 32 w 53"/>
                <a:gd name="T5" fmla="*/ 50 h 54"/>
                <a:gd name="T6" fmla="*/ 36 w 53"/>
                <a:gd name="T7" fmla="*/ 48 h 54"/>
                <a:gd name="T8" fmla="*/ 42 w 53"/>
                <a:gd name="T9" fmla="*/ 46 h 54"/>
                <a:gd name="T10" fmla="*/ 47 w 53"/>
                <a:gd name="T11" fmla="*/ 40 h 54"/>
                <a:gd name="T12" fmla="*/ 53 w 53"/>
                <a:gd name="T13" fmla="*/ 31 h 54"/>
                <a:gd name="T14" fmla="*/ 51 w 53"/>
                <a:gd name="T15" fmla="*/ 25 h 54"/>
                <a:gd name="T16" fmla="*/ 51 w 53"/>
                <a:gd name="T17" fmla="*/ 19 h 54"/>
                <a:gd name="T18" fmla="*/ 49 w 53"/>
                <a:gd name="T19" fmla="*/ 14 h 54"/>
                <a:gd name="T20" fmla="*/ 47 w 53"/>
                <a:gd name="T21" fmla="*/ 10 h 54"/>
                <a:gd name="T22" fmla="*/ 44 w 53"/>
                <a:gd name="T23" fmla="*/ 6 h 54"/>
                <a:gd name="T24" fmla="*/ 40 w 53"/>
                <a:gd name="T25" fmla="*/ 4 h 54"/>
                <a:gd name="T26" fmla="*/ 36 w 53"/>
                <a:gd name="T27" fmla="*/ 0 h 54"/>
                <a:gd name="T28" fmla="*/ 30 w 53"/>
                <a:gd name="T29" fmla="*/ 0 h 54"/>
                <a:gd name="T30" fmla="*/ 25 w 53"/>
                <a:gd name="T31" fmla="*/ 0 h 54"/>
                <a:gd name="T32" fmla="*/ 21 w 53"/>
                <a:gd name="T33" fmla="*/ 0 h 54"/>
                <a:gd name="T34" fmla="*/ 17 w 53"/>
                <a:gd name="T35" fmla="*/ 2 h 54"/>
                <a:gd name="T36" fmla="*/ 13 w 53"/>
                <a:gd name="T37" fmla="*/ 6 h 54"/>
                <a:gd name="T38" fmla="*/ 8 w 53"/>
                <a:gd name="T39" fmla="*/ 8 h 54"/>
                <a:gd name="T40" fmla="*/ 6 w 53"/>
                <a:gd name="T41" fmla="*/ 12 h 54"/>
                <a:gd name="T42" fmla="*/ 4 w 53"/>
                <a:gd name="T43" fmla="*/ 18 h 54"/>
                <a:gd name="T44" fmla="*/ 2 w 53"/>
                <a:gd name="T45" fmla="*/ 21 h 54"/>
                <a:gd name="T46" fmla="*/ 0 w 53"/>
                <a:gd name="T47" fmla="*/ 27 h 54"/>
                <a:gd name="T48" fmla="*/ 2 w 53"/>
                <a:gd name="T49" fmla="*/ 33 h 54"/>
                <a:gd name="T50" fmla="*/ 2 w 53"/>
                <a:gd name="T51" fmla="*/ 37 h 54"/>
                <a:gd name="T52" fmla="*/ 6 w 53"/>
                <a:gd name="T53" fmla="*/ 42 h 54"/>
                <a:gd name="T54" fmla="*/ 8 w 53"/>
                <a:gd name="T55" fmla="*/ 46 h 54"/>
                <a:gd name="T56" fmla="*/ 13 w 53"/>
                <a:gd name="T57" fmla="*/ 48 h 54"/>
                <a:gd name="T58" fmla="*/ 17 w 53"/>
                <a:gd name="T59" fmla="*/ 50 h 54"/>
                <a:gd name="T60" fmla="*/ 25 w 53"/>
                <a:gd name="T61" fmla="*/ 54 h 54"/>
                <a:gd name="T62" fmla="*/ 25 w 53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4">
                  <a:moveTo>
                    <a:pt x="25" y="54"/>
                  </a:moveTo>
                  <a:lnTo>
                    <a:pt x="28" y="52"/>
                  </a:lnTo>
                  <a:lnTo>
                    <a:pt x="32" y="50"/>
                  </a:lnTo>
                  <a:lnTo>
                    <a:pt x="36" y="48"/>
                  </a:lnTo>
                  <a:lnTo>
                    <a:pt x="42" y="46"/>
                  </a:lnTo>
                  <a:lnTo>
                    <a:pt x="47" y="40"/>
                  </a:lnTo>
                  <a:lnTo>
                    <a:pt x="53" y="31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3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2" y="37"/>
                  </a:lnTo>
                  <a:lnTo>
                    <a:pt x="6" y="42"/>
                  </a:lnTo>
                  <a:lnTo>
                    <a:pt x="8" y="46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5" y="54"/>
                  </a:lnTo>
                  <a:lnTo>
                    <a:pt x="25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2" name="Freeform 51">
              <a:extLst>
                <a:ext uri="{FF2B5EF4-FFF2-40B4-BE49-F238E27FC236}">
                  <a16:creationId xmlns:a16="http://schemas.microsoft.com/office/drawing/2014/main" id="{C1BE87CA-D43D-6144-8B05-D9D57BECC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3333"/>
              <a:ext cx="26" cy="25"/>
            </a:xfrm>
            <a:custGeom>
              <a:avLst/>
              <a:gdLst>
                <a:gd name="T0" fmla="*/ 21 w 53"/>
                <a:gd name="T1" fmla="*/ 49 h 49"/>
                <a:gd name="T2" fmla="*/ 27 w 53"/>
                <a:gd name="T3" fmla="*/ 49 h 49"/>
                <a:gd name="T4" fmla="*/ 32 w 53"/>
                <a:gd name="T5" fmla="*/ 49 h 49"/>
                <a:gd name="T6" fmla="*/ 36 w 53"/>
                <a:gd name="T7" fmla="*/ 47 h 49"/>
                <a:gd name="T8" fmla="*/ 42 w 53"/>
                <a:gd name="T9" fmla="*/ 45 h 49"/>
                <a:gd name="T10" fmla="*/ 46 w 53"/>
                <a:gd name="T11" fmla="*/ 41 h 49"/>
                <a:gd name="T12" fmla="*/ 48 w 53"/>
                <a:gd name="T13" fmla="*/ 38 h 49"/>
                <a:gd name="T14" fmla="*/ 50 w 53"/>
                <a:gd name="T15" fmla="*/ 32 h 49"/>
                <a:gd name="T16" fmla="*/ 53 w 53"/>
                <a:gd name="T17" fmla="*/ 28 h 49"/>
                <a:gd name="T18" fmla="*/ 51 w 53"/>
                <a:gd name="T19" fmla="*/ 22 h 49"/>
                <a:gd name="T20" fmla="*/ 51 w 53"/>
                <a:gd name="T21" fmla="*/ 19 h 49"/>
                <a:gd name="T22" fmla="*/ 50 w 53"/>
                <a:gd name="T23" fmla="*/ 13 h 49"/>
                <a:gd name="T24" fmla="*/ 48 w 53"/>
                <a:gd name="T25" fmla="*/ 9 h 49"/>
                <a:gd name="T26" fmla="*/ 46 w 53"/>
                <a:gd name="T27" fmla="*/ 3 h 49"/>
                <a:gd name="T28" fmla="*/ 40 w 53"/>
                <a:gd name="T29" fmla="*/ 1 h 49"/>
                <a:gd name="T30" fmla="*/ 36 w 53"/>
                <a:gd name="T31" fmla="*/ 0 h 49"/>
                <a:gd name="T32" fmla="*/ 31 w 53"/>
                <a:gd name="T33" fmla="*/ 0 h 49"/>
                <a:gd name="T34" fmla="*/ 27 w 53"/>
                <a:gd name="T35" fmla="*/ 0 h 49"/>
                <a:gd name="T36" fmla="*/ 21 w 53"/>
                <a:gd name="T37" fmla="*/ 0 h 49"/>
                <a:gd name="T38" fmla="*/ 15 w 53"/>
                <a:gd name="T39" fmla="*/ 1 h 49"/>
                <a:gd name="T40" fmla="*/ 12 w 53"/>
                <a:gd name="T41" fmla="*/ 3 h 49"/>
                <a:gd name="T42" fmla="*/ 6 w 53"/>
                <a:gd name="T43" fmla="*/ 5 h 49"/>
                <a:gd name="T44" fmla="*/ 4 w 53"/>
                <a:gd name="T45" fmla="*/ 9 h 49"/>
                <a:gd name="T46" fmla="*/ 0 w 53"/>
                <a:gd name="T47" fmla="*/ 13 h 49"/>
                <a:gd name="T48" fmla="*/ 0 w 53"/>
                <a:gd name="T49" fmla="*/ 19 h 49"/>
                <a:gd name="T50" fmla="*/ 0 w 53"/>
                <a:gd name="T51" fmla="*/ 24 h 49"/>
                <a:gd name="T52" fmla="*/ 0 w 53"/>
                <a:gd name="T53" fmla="*/ 30 h 49"/>
                <a:gd name="T54" fmla="*/ 2 w 53"/>
                <a:gd name="T55" fmla="*/ 34 h 49"/>
                <a:gd name="T56" fmla="*/ 6 w 53"/>
                <a:gd name="T57" fmla="*/ 38 h 49"/>
                <a:gd name="T58" fmla="*/ 8 w 53"/>
                <a:gd name="T59" fmla="*/ 41 h 49"/>
                <a:gd name="T60" fmla="*/ 12 w 53"/>
                <a:gd name="T61" fmla="*/ 45 h 49"/>
                <a:gd name="T62" fmla="*/ 17 w 53"/>
                <a:gd name="T63" fmla="*/ 47 h 49"/>
                <a:gd name="T64" fmla="*/ 21 w 53"/>
                <a:gd name="T65" fmla="*/ 49 h 49"/>
                <a:gd name="T66" fmla="*/ 21 w 53"/>
                <a:gd name="T6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49">
                  <a:moveTo>
                    <a:pt x="21" y="49"/>
                  </a:moveTo>
                  <a:lnTo>
                    <a:pt x="27" y="49"/>
                  </a:lnTo>
                  <a:lnTo>
                    <a:pt x="32" y="49"/>
                  </a:lnTo>
                  <a:lnTo>
                    <a:pt x="36" y="47"/>
                  </a:lnTo>
                  <a:lnTo>
                    <a:pt x="42" y="45"/>
                  </a:lnTo>
                  <a:lnTo>
                    <a:pt x="46" y="41"/>
                  </a:lnTo>
                  <a:lnTo>
                    <a:pt x="48" y="38"/>
                  </a:lnTo>
                  <a:lnTo>
                    <a:pt x="50" y="32"/>
                  </a:lnTo>
                  <a:lnTo>
                    <a:pt x="53" y="28"/>
                  </a:lnTo>
                  <a:lnTo>
                    <a:pt x="51" y="22"/>
                  </a:lnTo>
                  <a:lnTo>
                    <a:pt x="51" y="19"/>
                  </a:lnTo>
                  <a:lnTo>
                    <a:pt x="50" y="13"/>
                  </a:lnTo>
                  <a:lnTo>
                    <a:pt x="48" y="9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6" y="38"/>
                  </a:lnTo>
                  <a:lnTo>
                    <a:pt x="8" y="41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3" name="Freeform 52">
              <a:extLst>
                <a:ext uri="{FF2B5EF4-FFF2-40B4-BE49-F238E27FC236}">
                  <a16:creationId xmlns:a16="http://schemas.microsoft.com/office/drawing/2014/main" id="{EA74286F-60B5-5E45-9965-2AC3EA366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3161"/>
              <a:ext cx="25" cy="25"/>
            </a:xfrm>
            <a:custGeom>
              <a:avLst/>
              <a:gdLst>
                <a:gd name="T0" fmla="*/ 22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48 h 52"/>
                <a:gd name="T8" fmla="*/ 41 w 51"/>
                <a:gd name="T9" fmla="*/ 48 h 52"/>
                <a:gd name="T10" fmla="*/ 43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29 h 52"/>
                <a:gd name="T18" fmla="*/ 51 w 51"/>
                <a:gd name="T19" fmla="*/ 23 h 52"/>
                <a:gd name="T20" fmla="*/ 51 w 51"/>
                <a:gd name="T21" fmla="*/ 19 h 52"/>
                <a:gd name="T22" fmla="*/ 49 w 51"/>
                <a:gd name="T23" fmla="*/ 14 h 52"/>
                <a:gd name="T24" fmla="*/ 47 w 51"/>
                <a:gd name="T25" fmla="*/ 10 h 52"/>
                <a:gd name="T26" fmla="*/ 43 w 51"/>
                <a:gd name="T27" fmla="*/ 4 h 52"/>
                <a:gd name="T28" fmla="*/ 39 w 51"/>
                <a:gd name="T29" fmla="*/ 2 h 52"/>
                <a:gd name="T30" fmla="*/ 34 w 51"/>
                <a:gd name="T31" fmla="*/ 0 h 52"/>
                <a:gd name="T32" fmla="*/ 30 w 51"/>
                <a:gd name="T33" fmla="*/ 0 h 52"/>
                <a:gd name="T34" fmla="*/ 24 w 51"/>
                <a:gd name="T35" fmla="*/ 0 h 52"/>
                <a:gd name="T36" fmla="*/ 19 w 51"/>
                <a:gd name="T37" fmla="*/ 0 h 52"/>
                <a:gd name="T38" fmla="*/ 15 w 51"/>
                <a:gd name="T39" fmla="*/ 2 h 52"/>
                <a:gd name="T40" fmla="*/ 11 w 51"/>
                <a:gd name="T41" fmla="*/ 4 h 52"/>
                <a:gd name="T42" fmla="*/ 7 w 51"/>
                <a:gd name="T43" fmla="*/ 6 h 52"/>
                <a:gd name="T44" fmla="*/ 5 w 51"/>
                <a:gd name="T45" fmla="*/ 12 h 52"/>
                <a:gd name="T46" fmla="*/ 1 w 51"/>
                <a:gd name="T47" fmla="*/ 16 h 52"/>
                <a:gd name="T48" fmla="*/ 1 w 51"/>
                <a:gd name="T49" fmla="*/ 19 h 52"/>
                <a:gd name="T50" fmla="*/ 0 w 51"/>
                <a:gd name="T51" fmla="*/ 25 h 52"/>
                <a:gd name="T52" fmla="*/ 0 w 51"/>
                <a:gd name="T53" fmla="*/ 31 h 52"/>
                <a:gd name="T54" fmla="*/ 1 w 51"/>
                <a:gd name="T55" fmla="*/ 35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48 h 52"/>
                <a:gd name="T64" fmla="*/ 22 w 51"/>
                <a:gd name="T65" fmla="*/ 52 h 52"/>
                <a:gd name="T66" fmla="*/ 22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2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48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29"/>
                  </a:lnTo>
                  <a:lnTo>
                    <a:pt x="51" y="23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3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5" y="12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48"/>
                  </a:lnTo>
                  <a:lnTo>
                    <a:pt x="22" y="52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4" name="Freeform 53">
              <a:extLst>
                <a:ext uri="{FF2B5EF4-FFF2-40B4-BE49-F238E27FC236}">
                  <a16:creationId xmlns:a16="http://schemas.microsoft.com/office/drawing/2014/main" id="{79BC6762-75ED-644C-88E3-7A714F0733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3237"/>
              <a:ext cx="26" cy="25"/>
            </a:xfrm>
            <a:custGeom>
              <a:avLst/>
              <a:gdLst>
                <a:gd name="T0" fmla="*/ 23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50 h 52"/>
                <a:gd name="T8" fmla="*/ 42 w 51"/>
                <a:gd name="T9" fmla="*/ 48 h 52"/>
                <a:gd name="T10" fmla="*/ 45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31 h 52"/>
                <a:gd name="T18" fmla="*/ 51 w 51"/>
                <a:gd name="T19" fmla="*/ 25 h 52"/>
                <a:gd name="T20" fmla="*/ 51 w 51"/>
                <a:gd name="T21" fmla="*/ 20 h 52"/>
                <a:gd name="T22" fmla="*/ 49 w 51"/>
                <a:gd name="T23" fmla="*/ 16 h 52"/>
                <a:gd name="T24" fmla="*/ 47 w 51"/>
                <a:gd name="T25" fmla="*/ 12 h 52"/>
                <a:gd name="T26" fmla="*/ 43 w 51"/>
                <a:gd name="T27" fmla="*/ 6 h 52"/>
                <a:gd name="T28" fmla="*/ 40 w 51"/>
                <a:gd name="T29" fmla="*/ 4 h 52"/>
                <a:gd name="T30" fmla="*/ 34 w 51"/>
                <a:gd name="T31" fmla="*/ 2 h 52"/>
                <a:gd name="T32" fmla="*/ 30 w 51"/>
                <a:gd name="T33" fmla="*/ 2 h 52"/>
                <a:gd name="T34" fmla="*/ 24 w 51"/>
                <a:gd name="T35" fmla="*/ 0 h 52"/>
                <a:gd name="T36" fmla="*/ 21 w 51"/>
                <a:gd name="T37" fmla="*/ 2 h 52"/>
                <a:gd name="T38" fmla="*/ 15 w 51"/>
                <a:gd name="T39" fmla="*/ 2 h 52"/>
                <a:gd name="T40" fmla="*/ 11 w 51"/>
                <a:gd name="T41" fmla="*/ 6 h 52"/>
                <a:gd name="T42" fmla="*/ 7 w 51"/>
                <a:gd name="T43" fmla="*/ 8 h 52"/>
                <a:gd name="T44" fmla="*/ 5 w 51"/>
                <a:gd name="T45" fmla="*/ 12 h 52"/>
                <a:gd name="T46" fmla="*/ 4 w 51"/>
                <a:gd name="T47" fmla="*/ 16 h 52"/>
                <a:gd name="T48" fmla="*/ 2 w 51"/>
                <a:gd name="T49" fmla="*/ 21 h 52"/>
                <a:gd name="T50" fmla="*/ 0 w 51"/>
                <a:gd name="T51" fmla="*/ 27 h 52"/>
                <a:gd name="T52" fmla="*/ 2 w 51"/>
                <a:gd name="T53" fmla="*/ 31 h 52"/>
                <a:gd name="T54" fmla="*/ 2 w 51"/>
                <a:gd name="T55" fmla="*/ 37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50 h 52"/>
                <a:gd name="T64" fmla="*/ 23 w 51"/>
                <a:gd name="T65" fmla="*/ 52 h 52"/>
                <a:gd name="T66" fmla="*/ 23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3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50"/>
                  </a:lnTo>
                  <a:lnTo>
                    <a:pt x="42" y="48"/>
                  </a:lnTo>
                  <a:lnTo>
                    <a:pt x="45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31"/>
                  </a:lnTo>
                  <a:lnTo>
                    <a:pt x="51" y="25"/>
                  </a:lnTo>
                  <a:lnTo>
                    <a:pt x="51" y="20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3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5" y="12"/>
                  </a:lnTo>
                  <a:lnTo>
                    <a:pt x="4" y="16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5" name="Freeform 54">
              <a:extLst>
                <a:ext uri="{FF2B5EF4-FFF2-40B4-BE49-F238E27FC236}">
                  <a16:creationId xmlns:a16="http://schemas.microsoft.com/office/drawing/2014/main" id="{C34FD09B-17AA-8749-A554-E2C8E7203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" y="3321"/>
              <a:ext cx="27" cy="26"/>
            </a:xfrm>
            <a:custGeom>
              <a:avLst/>
              <a:gdLst>
                <a:gd name="T0" fmla="*/ 21 w 53"/>
                <a:gd name="T1" fmla="*/ 51 h 51"/>
                <a:gd name="T2" fmla="*/ 27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2 w 53"/>
                <a:gd name="T9" fmla="*/ 47 h 51"/>
                <a:gd name="T10" fmla="*/ 44 w 53"/>
                <a:gd name="T11" fmla="*/ 43 h 51"/>
                <a:gd name="T12" fmla="*/ 47 w 53"/>
                <a:gd name="T13" fmla="*/ 40 h 51"/>
                <a:gd name="T14" fmla="*/ 49 w 53"/>
                <a:gd name="T15" fmla="*/ 36 h 51"/>
                <a:gd name="T16" fmla="*/ 53 w 53"/>
                <a:gd name="T17" fmla="*/ 32 h 51"/>
                <a:gd name="T18" fmla="*/ 51 w 53"/>
                <a:gd name="T19" fmla="*/ 24 h 51"/>
                <a:gd name="T20" fmla="*/ 51 w 53"/>
                <a:gd name="T21" fmla="*/ 21 h 51"/>
                <a:gd name="T22" fmla="*/ 49 w 53"/>
                <a:gd name="T23" fmla="*/ 15 h 51"/>
                <a:gd name="T24" fmla="*/ 47 w 53"/>
                <a:gd name="T25" fmla="*/ 11 h 51"/>
                <a:gd name="T26" fmla="*/ 44 w 53"/>
                <a:gd name="T27" fmla="*/ 5 h 51"/>
                <a:gd name="T28" fmla="*/ 40 w 53"/>
                <a:gd name="T29" fmla="*/ 4 h 51"/>
                <a:gd name="T30" fmla="*/ 36 w 53"/>
                <a:gd name="T31" fmla="*/ 2 h 51"/>
                <a:gd name="T32" fmla="*/ 30 w 53"/>
                <a:gd name="T33" fmla="*/ 0 h 51"/>
                <a:gd name="T34" fmla="*/ 23 w 53"/>
                <a:gd name="T35" fmla="*/ 0 h 51"/>
                <a:gd name="T36" fmla="*/ 19 w 53"/>
                <a:gd name="T37" fmla="*/ 0 h 51"/>
                <a:gd name="T38" fmla="*/ 13 w 53"/>
                <a:gd name="T39" fmla="*/ 2 h 51"/>
                <a:gd name="T40" fmla="*/ 9 w 53"/>
                <a:gd name="T41" fmla="*/ 5 h 51"/>
                <a:gd name="T42" fmla="*/ 6 w 53"/>
                <a:gd name="T43" fmla="*/ 7 h 51"/>
                <a:gd name="T44" fmla="*/ 2 w 53"/>
                <a:gd name="T45" fmla="*/ 13 h 51"/>
                <a:gd name="T46" fmla="*/ 0 w 53"/>
                <a:gd name="T47" fmla="*/ 17 h 51"/>
                <a:gd name="T48" fmla="*/ 0 w 53"/>
                <a:gd name="T49" fmla="*/ 23 h 51"/>
                <a:gd name="T50" fmla="*/ 0 w 53"/>
                <a:gd name="T51" fmla="*/ 26 h 51"/>
                <a:gd name="T52" fmla="*/ 0 w 53"/>
                <a:gd name="T53" fmla="*/ 32 h 51"/>
                <a:gd name="T54" fmla="*/ 2 w 53"/>
                <a:gd name="T55" fmla="*/ 36 h 51"/>
                <a:gd name="T56" fmla="*/ 6 w 53"/>
                <a:gd name="T57" fmla="*/ 42 h 51"/>
                <a:gd name="T58" fmla="*/ 8 w 53"/>
                <a:gd name="T59" fmla="*/ 43 h 51"/>
                <a:gd name="T60" fmla="*/ 11 w 53"/>
                <a:gd name="T61" fmla="*/ 47 h 51"/>
                <a:gd name="T62" fmla="*/ 17 w 53"/>
                <a:gd name="T63" fmla="*/ 49 h 51"/>
                <a:gd name="T64" fmla="*/ 21 w 53"/>
                <a:gd name="T65" fmla="*/ 51 h 51"/>
                <a:gd name="T66" fmla="*/ 21 w 53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1">
                  <a:moveTo>
                    <a:pt x="21" y="51"/>
                  </a:moveTo>
                  <a:lnTo>
                    <a:pt x="27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7"/>
                  </a:lnTo>
                  <a:lnTo>
                    <a:pt x="44" y="43"/>
                  </a:lnTo>
                  <a:lnTo>
                    <a:pt x="47" y="40"/>
                  </a:lnTo>
                  <a:lnTo>
                    <a:pt x="49" y="36"/>
                  </a:lnTo>
                  <a:lnTo>
                    <a:pt x="53" y="32"/>
                  </a:lnTo>
                  <a:lnTo>
                    <a:pt x="51" y="24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5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5"/>
                  </a:lnTo>
                  <a:lnTo>
                    <a:pt x="6" y="7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6" y="42"/>
                  </a:lnTo>
                  <a:lnTo>
                    <a:pt x="8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1" y="51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126" name="図 125" descr="電子機器, ディスプレイ が含まれている画像&#10;&#10;自動的に生成された説明">
            <a:extLst>
              <a:ext uri="{FF2B5EF4-FFF2-40B4-BE49-F238E27FC236}">
                <a16:creationId xmlns:a16="http://schemas.microsoft.com/office/drawing/2014/main" id="{B514182C-6E00-0F44-88A9-443B480CA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827" y="3675359"/>
            <a:ext cx="582044" cy="582044"/>
          </a:xfrm>
          <a:prstGeom prst="rect">
            <a:avLst/>
          </a:prstGeom>
        </p:spPr>
      </p:pic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2F0D6C2-CB02-974E-96AB-5D387734C961}"/>
              </a:ext>
            </a:extLst>
          </p:cNvPr>
          <p:cNvSpPr txBox="1"/>
          <p:nvPr/>
        </p:nvSpPr>
        <p:spPr>
          <a:xfrm>
            <a:off x="664477" y="772655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Azure</a:t>
            </a:r>
            <a:r>
              <a:rPr lang="ja-JP" altLang="en-US"/>
              <a:t> </a:t>
            </a:r>
            <a:r>
              <a:rPr lang="en-US" altLang="ja-JP" dirty="0"/>
              <a:t>AD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4293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55449C9-D7CE-2549-8EAF-FBE47261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1638300"/>
            <a:ext cx="48133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8">
            <a:extLst>
              <a:ext uri="{FF2B5EF4-FFF2-40B4-BE49-F238E27FC236}">
                <a16:creationId xmlns:a16="http://schemas.microsoft.com/office/drawing/2014/main" id="{12001819-7178-7D43-AF57-D0D4DF302AE4}"/>
              </a:ext>
            </a:extLst>
          </p:cNvPr>
          <p:cNvSpPr/>
          <p:nvPr/>
        </p:nvSpPr>
        <p:spPr>
          <a:xfrm>
            <a:off x="3639554" y="4720302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8">
            <a:extLst>
              <a:ext uri="{FF2B5EF4-FFF2-40B4-BE49-F238E27FC236}">
                <a16:creationId xmlns:a16="http://schemas.microsoft.com/office/drawing/2014/main" id="{A5A23B42-1554-F34F-91C4-135B4D73AE30}"/>
              </a:ext>
            </a:extLst>
          </p:cNvPr>
          <p:cNvSpPr/>
          <p:nvPr/>
        </p:nvSpPr>
        <p:spPr>
          <a:xfrm>
            <a:off x="5327994" y="1900902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8">
            <a:extLst>
              <a:ext uri="{FF2B5EF4-FFF2-40B4-BE49-F238E27FC236}">
                <a16:creationId xmlns:a16="http://schemas.microsoft.com/office/drawing/2014/main" id="{98D57094-2E41-1041-AD0C-3A25C0324DA2}"/>
              </a:ext>
            </a:extLst>
          </p:cNvPr>
          <p:cNvSpPr/>
          <p:nvPr/>
        </p:nvSpPr>
        <p:spPr>
          <a:xfrm>
            <a:off x="5169566" y="2922055"/>
            <a:ext cx="1097907" cy="453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581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A832BCD-C966-2A45-B2E5-4A1728F7F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784350"/>
            <a:ext cx="7404100" cy="328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8">
            <a:extLst>
              <a:ext uri="{FF2B5EF4-FFF2-40B4-BE49-F238E27FC236}">
                <a16:creationId xmlns:a16="http://schemas.microsoft.com/office/drawing/2014/main" id="{95A3F597-9466-AC40-810F-99A40F308101}"/>
              </a:ext>
            </a:extLst>
          </p:cNvPr>
          <p:cNvSpPr/>
          <p:nvPr/>
        </p:nvSpPr>
        <p:spPr>
          <a:xfrm>
            <a:off x="4296779" y="4520277"/>
            <a:ext cx="3094621" cy="5533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39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角丸四角形 35">
            <a:extLst>
              <a:ext uri="{FF2B5EF4-FFF2-40B4-BE49-F238E27FC236}">
                <a16:creationId xmlns:a16="http://schemas.microsoft.com/office/drawing/2014/main" id="{250803EF-4D3C-794A-8F77-22E14843DB08}"/>
              </a:ext>
            </a:extLst>
          </p:cNvPr>
          <p:cNvSpPr/>
          <p:nvPr/>
        </p:nvSpPr>
        <p:spPr>
          <a:xfrm>
            <a:off x="3108249" y="695473"/>
            <a:ext cx="7620347" cy="4712487"/>
          </a:xfrm>
          <a:prstGeom prst="roundRect">
            <a:avLst>
              <a:gd name="adj" fmla="val 646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A40A45F2-09D5-E945-8680-6407F0276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869" y="226489"/>
            <a:ext cx="1025141" cy="66239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3A9845-4885-E841-B8F3-EF1862B3F845}"/>
              </a:ext>
            </a:extLst>
          </p:cNvPr>
          <p:cNvSpPr txBox="1"/>
          <p:nvPr/>
        </p:nvSpPr>
        <p:spPr>
          <a:xfrm>
            <a:off x="4689718" y="30334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Azure</a:t>
            </a:r>
            <a:endParaRPr kumimoji="1" lang="ja-JP" altLang="en-US"/>
          </a:p>
        </p:txBody>
      </p:sp>
      <p:pic>
        <p:nvPicPr>
          <p:cNvPr id="39" name="図 38" descr="家具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9126BD7D-F29D-294F-B297-5C986197A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074" y="2805540"/>
            <a:ext cx="640248" cy="640248"/>
          </a:xfrm>
          <a:prstGeom prst="rect">
            <a:avLst/>
          </a:prstGeom>
        </p:spPr>
      </p:pic>
      <p:pic>
        <p:nvPicPr>
          <p:cNvPr id="43" name="図 42">
            <a:extLst>
              <a:ext uri="{FF2B5EF4-FFF2-40B4-BE49-F238E27FC236}">
                <a16:creationId xmlns:a16="http://schemas.microsoft.com/office/drawing/2014/main" id="{72266519-53AC-B747-BE24-151D30131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061" y="3537973"/>
            <a:ext cx="704273" cy="704273"/>
          </a:xfrm>
          <a:prstGeom prst="rect">
            <a:avLst/>
          </a:prstGeom>
        </p:spPr>
      </p:pic>
      <p:pic>
        <p:nvPicPr>
          <p:cNvPr id="47" name="図 46">
            <a:extLst>
              <a:ext uri="{FF2B5EF4-FFF2-40B4-BE49-F238E27FC236}">
                <a16:creationId xmlns:a16="http://schemas.microsoft.com/office/drawing/2014/main" id="{83B18663-D280-3D41-AD2C-E011F48F4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59" y="2712358"/>
            <a:ext cx="774700" cy="774700"/>
          </a:xfrm>
          <a:prstGeom prst="rect">
            <a:avLst/>
          </a:prstGeom>
        </p:spPr>
      </p:pic>
      <p:sp>
        <p:nvSpPr>
          <p:cNvPr id="28" name="角丸四角形 27">
            <a:extLst>
              <a:ext uri="{FF2B5EF4-FFF2-40B4-BE49-F238E27FC236}">
                <a16:creationId xmlns:a16="http://schemas.microsoft.com/office/drawing/2014/main" id="{22937DC5-39E4-C244-B551-6293E27EC49D}"/>
              </a:ext>
            </a:extLst>
          </p:cNvPr>
          <p:cNvSpPr/>
          <p:nvPr/>
        </p:nvSpPr>
        <p:spPr>
          <a:xfrm>
            <a:off x="4810386" y="1035119"/>
            <a:ext cx="3008347" cy="1902368"/>
          </a:xfrm>
          <a:prstGeom prst="roundRect">
            <a:avLst>
              <a:gd name="adj" fmla="val 646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電子機器, ディスプレイ が含まれている画像&#10;&#10;自動的に生成された説明">
            <a:extLst>
              <a:ext uri="{FF2B5EF4-FFF2-40B4-BE49-F238E27FC236}">
                <a16:creationId xmlns:a16="http://schemas.microsoft.com/office/drawing/2014/main" id="{A51653B4-8E45-5344-9EF3-C05B883FD2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5331" y="1010229"/>
            <a:ext cx="640248" cy="64024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025D835-4F8C-A946-B02A-CA82638F91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56887" y="2044094"/>
            <a:ext cx="640248" cy="640248"/>
          </a:xfrm>
          <a:prstGeom prst="rect">
            <a:avLst/>
          </a:prstGeom>
        </p:spPr>
      </p:pic>
      <p:sp>
        <p:nvSpPr>
          <p:cNvPr id="37" name="メモ 36">
            <a:extLst>
              <a:ext uri="{FF2B5EF4-FFF2-40B4-BE49-F238E27FC236}">
                <a16:creationId xmlns:a16="http://schemas.microsoft.com/office/drawing/2014/main" id="{41FC72D9-F9B7-DB44-84F9-B6A7AA3499BE}"/>
              </a:ext>
            </a:extLst>
          </p:cNvPr>
          <p:cNvSpPr/>
          <p:nvPr/>
        </p:nvSpPr>
        <p:spPr>
          <a:xfrm>
            <a:off x="6518263" y="1202741"/>
            <a:ext cx="1032387" cy="822664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/>
              <a:t>アプリ</a:t>
            </a:r>
            <a:endParaRPr lang="en-US" altLang="ja-JP" sz="1400" dirty="0"/>
          </a:p>
          <a:p>
            <a:pPr algn="ctr"/>
            <a:r>
              <a:rPr kumimoji="1" lang="ja-JP" altLang="en-US" sz="1400"/>
              <a:t>（実体）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3F481207-B29C-5F49-A9B0-F50D5F4FEE97}"/>
              </a:ext>
            </a:extLst>
          </p:cNvPr>
          <p:cNvCxnSpPr>
            <a:cxnSpLocks/>
          </p:cNvCxnSpPr>
          <p:nvPr/>
        </p:nvCxnSpPr>
        <p:spPr>
          <a:xfrm flipH="1">
            <a:off x="5638335" y="1521724"/>
            <a:ext cx="640382" cy="473797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CD5566E4-C40A-EB4F-BCF7-1C037D740978}"/>
              </a:ext>
            </a:extLst>
          </p:cNvPr>
          <p:cNvCxnSpPr>
            <a:cxnSpLocks/>
          </p:cNvCxnSpPr>
          <p:nvPr/>
        </p:nvCxnSpPr>
        <p:spPr>
          <a:xfrm rot="10800000" flipH="1">
            <a:off x="5859285" y="1555162"/>
            <a:ext cx="640382" cy="473797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5" name="Group 23">
            <a:extLst>
              <a:ext uri="{FF2B5EF4-FFF2-40B4-BE49-F238E27FC236}">
                <a16:creationId xmlns:a16="http://schemas.microsoft.com/office/drawing/2014/main" id="{D904C65B-25C8-E449-BA42-8D9DD315990C}"/>
              </a:ext>
            </a:extLst>
          </p:cNvPr>
          <p:cNvGrpSpPr>
            <a:grpSpLocks/>
          </p:cNvGrpSpPr>
          <p:nvPr/>
        </p:nvGrpSpPr>
        <p:grpSpPr bwMode="auto">
          <a:xfrm>
            <a:off x="7711737" y="3302089"/>
            <a:ext cx="588310" cy="428704"/>
            <a:chOff x="4256" y="2632"/>
            <a:chExt cx="1220" cy="890"/>
          </a:xfrm>
        </p:grpSpPr>
        <p:sp>
          <p:nvSpPr>
            <p:cNvPr id="46" name="AutoShape 24">
              <a:extLst>
                <a:ext uri="{FF2B5EF4-FFF2-40B4-BE49-F238E27FC236}">
                  <a16:creationId xmlns:a16="http://schemas.microsoft.com/office/drawing/2014/main" id="{AA0C68E9-39F8-7941-9801-3BFE31C6D0B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56" y="2632"/>
              <a:ext cx="1220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9" name="Freeform 25">
              <a:extLst>
                <a:ext uri="{FF2B5EF4-FFF2-40B4-BE49-F238E27FC236}">
                  <a16:creationId xmlns:a16="http://schemas.microsoft.com/office/drawing/2014/main" id="{8F72B5F2-2092-5948-BF0C-3FF818E04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068"/>
              <a:ext cx="585" cy="435"/>
            </a:xfrm>
            <a:custGeom>
              <a:avLst/>
              <a:gdLst>
                <a:gd name="T0" fmla="*/ 114 w 1170"/>
                <a:gd name="T1" fmla="*/ 99 h 869"/>
                <a:gd name="T2" fmla="*/ 161 w 1170"/>
                <a:gd name="T3" fmla="*/ 80 h 869"/>
                <a:gd name="T4" fmla="*/ 217 w 1170"/>
                <a:gd name="T5" fmla="*/ 63 h 869"/>
                <a:gd name="T6" fmla="*/ 275 w 1170"/>
                <a:gd name="T7" fmla="*/ 46 h 869"/>
                <a:gd name="T8" fmla="*/ 338 w 1170"/>
                <a:gd name="T9" fmla="*/ 32 h 869"/>
                <a:gd name="T10" fmla="*/ 405 w 1170"/>
                <a:gd name="T11" fmla="*/ 21 h 869"/>
                <a:gd name="T12" fmla="*/ 475 w 1170"/>
                <a:gd name="T13" fmla="*/ 11 h 869"/>
                <a:gd name="T14" fmla="*/ 549 w 1170"/>
                <a:gd name="T15" fmla="*/ 4 h 869"/>
                <a:gd name="T16" fmla="*/ 625 w 1170"/>
                <a:gd name="T17" fmla="*/ 0 h 869"/>
                <a:gd name="T18" fmla="*/ 697 w 1170"/>
                <a:gd name="T19" fmla="*/ 2 h 869"/>
                <a:gd name="T20" fmla="*/ 770 w 1170"/>
                <a:gd name="T21" fmla="*/ 7 h 869"/>
                <a:gd name="T22" fmla="*/ 834 w 1170"/>
                <a:gd name="T23" fmla="*/ 17 h 869"/>
                <a:gd name="T24" fmla="*/ 897 w 1170"/>
                <a:gd name="T25" fmla="*/ 32 h 869"/>
                <a:gd name="T26" fmla="*/ 950 w 1170"/>
                <a:gd name="T27" fmla="*/ 49 h 869"/>
                <a:gd name="T28" fmla="*/ 998 w 1170"/>
                <a:gd name="T29" fmla="*/ 68 h 869"/>
                <a:gd name="T30" fmla="*/ 1045 w 1170"/>
                <a:gd name="T31" fmla="*/ 99 h 869"/>
                <a:gd name="T32" fmla="*/ 1100 w 1170"/>
                <a:gd name="T33" fmla="*/ 158 h 869"/>
                <a:gd name="T34" fmla="*/ 1123 w 1170"/>
                <a:gd name="T35" fmla="*/ 200 h 869"/>
                <a:gd name="T36" fmla="*/ 1138 w 1170"/>
                <a:gd name="T37" fmla="*/ 240 h 869"/>
                <a:gd name="T38" fmla="*/ 1151 w 1170"/>
                <a:gd name="T39" fmla="*/ 283 h 869"/>
                <a:gd name="T40" fmla="*/ 1161 w 1170"/>
                <a:gd name="T41" fmla="*/ 331 h 869"/>
                <a:gd name="T42" fmla="*/ 1167 w 1170"/>
                <a:gd name="T43" fmla="*/ 382 h 869"/>
                <a:gd name="T44" fmla="*/ 1170 w 1170"/>
                <a:gd name="T45" fmla="*/ 435 h 869"/>
                <a:gd name="T46" fmla="*/ 1170 w 1170"/>
                <a:gd name="T47" fmla="*/ 491 h 869"/>
                <a:gd name="T48" fmla="*/ 1165 w 1170"/>
                <a:gd name="T49" fmla="*/ 546 h 869"/>
                <a:gd name="T50" fmla="*/ 1157 w 1170"/>
                <a:gd name="T51" fmla="*/ 599 h 869"/>
                <a:gd name="T52" fmla="*/ 1146 w 1170"/>
                <a:gd name="T53" fmla="*/ 650 h 869"/>
                <a:gd name="T54" fmla="*/ 1131 w 1170"/>
                <a:gd name="T55" fmla="*/ 698 h 869"/>
                <a:gd name="T56" fmla="*/ 1112 w 1170"/>
                <a:gd name="T57" fmla="*/ 740 h 869"/>
                <a:gd name="T58" fmla="*/ 1079 w 1170"/>
                <a:gd name="T59" fmla="*/ 783 h 869"/>
                <a:gd name="T60" fmla="*/ 1034 w 1170"/>
                <a:gd name="T61" fmla="*/ 812 h 869"/>
                <a:gd name="T62" fmla="*/ 990 w 1170"/>
                <a:gd name="T63" fmla="*/ 823 h 869"/>
                <a:gd name="T64" fmla="*/ 935 w 1170"/>
                <a:gd name="T65" fmla="*/ 829 h 869"/>
                <a:gd name="T66" fmla="*/ 876 w 1170"/>
                <a:gd name="T67" fmla="*/ 835 h 869"/>
                <a:gd name="T68" fmla="*/ 811 w 1170"/>
                <a:gd name="T69" fmla="*/ 835 h 869"/>
                <a:gd name="T70" fmla="*/ 743 w 1170"/>
                <a:gd name="T71" fmla="*/ 835 h 869"/>
                <a:gd name="T72" fmla="*/ 673 w 1170"/>
                <a:gd name="T73" fmla="*/ 835 h 869"/>
                <a:gd name="T74" fmla="*/ 602 w 1170"/>
                <a:gd name="T75" fmla="*/ 839 h 869"/>
                <a:gd name="T76" fmla="*/ 532 w 1170"/>
                <a:gd name="T77" fmla="*/ 842 h 869"/>
                <a:gd name="T78" fmla="*/ 464 w 1170"/>
                <a:gd name="T79" fmla="*/ 848 h 869"/>
                <a:gd name="T80" fmla="*/ 399 w 1170"/>
                <a:gd name="T81" fmla="*/ 856 h 869"/>
                <a:gd name="T82" fmla="*/ 338 w 1170"/>
                <a:gd name="T83" fmla="*/ 863 h 869"/>
                <a:gd name="T84" fmla="*/ 281 w 1170"/>
                <a:gd name="T85" fmla="*/ 867 h 869"/>
                <a:gd name="T86" fmla="*/ 230 w 1170"/>
                <a:gd name="T87" fmla="*/ 867 h 869"/>
                <a:gd name="T88" fmla="*/ 184 w 1170"/>
                <a:gd name="T89" fmla="*/ 863 h 869"/>
                <a:gd name="T90" fmla="*/ 146 w 1170"/>
                <a:gd name="T91" fmla="*/ 854 h 869"/>
                <a:gd name="T92" fmla="*/ 93 w 1170"/>
                <a:gd name="T93" fmla="*/ 823 h 869"/>
                <a:gd name="T94" fmla="*/ 38 w 1170"/>
                <a:gd name="T95" fmla="*/ 766 h 869"/>
                <a:gd name="T96" fmla="*/ 17 w 1170"/>
                <a:gd name="T97" fmla="*/ 723 h 869"/>
                <a:gd name="T98" fmla="*/ 4 w 1170"/>
                <a:gd name="T99" fmla="*/ 677 h 869"/>
                <a:gd name="T100" fmla="*/ 0 w 1170"/>
                <a:gd name="T101" fmla="*/ 622 h 869"/>
                <a:gd name="T102" fmla="*/ 4 w 1170"/>
                <a:gd name="T103" fmla="*/ 561 h 869"/>
                <a:gd name="T104" fmla="*/ 9 w 1170"/>
                <a:gd name="T105" fmla="*/ 494 h 869"/>
                <a:gd name="T106" fmla="*/ 11 w 1170"/>
                <a:gd name="T107" fmla="*/ 426 h 869"/>
                <a:gd name="T108" fmla="*/ 11 w 1170"/>
                <a:gd name="T109" fmla="*/ 361 h 869"/>
                <a:gd name="T110" fmla="*/ 13 w 1170"/>
                <a:gd name="T111" fmla="*/ 300 h 869"/>
                <a:gd name="T112" fmla="*/ 15 w 1170"/>
                <a:gd name="T113" fmla="*/ 243 h 869"/>
                <a:gd name="T114" fmla="*/ 27 w 1170"/>
                <a:gd name="T115" fmla="*/ 192 h 869"/>
                <a:gd name="T116" fmla="*/ 44 w 1170"/>
                <a:gd name="T117" fmla="*/ 152 h 869"/>
                <a:gd name="T118" fmla="*/ 80 w 1170"/>
                <a:gd name="T119" fmla="*/ 12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70" h="869">
                  <a:moveTo>
                    <a:pt x="80" y="120"/>
                  </a:moveTo>
                  <a:lnTo>
                    <a:pt x="84" y="118"/>
                  </a:lnTo>
                  <a:lnTo>
                    <a:pt x="89" y="114"/>
                  </a:lnTo>
                  <a:lnTo>
                    <a:pt x="93" y="110"/>
                  </a:lnTo>
                  <a:lnTo>
                    <a:pt x="99" y="108"/>
                  </a:lnTo>
                  <a:lnTo>
                    <a:pt x="103" y="104"/>
                  </a:lnTo>
                  <a:lnTo>
                    <a:pt x="110" y="103"/>
                  </a:lnTo>
                  <a:lnTo>
                    <a:pt x="114" y="99"/>
                  </a:lnTo>
                  <a:lnTo>
                    <a:pt x="122" y="97"/>
                  </a:lnTo>
                  <a:lnTo>
                    <a:pt x="125" y="93"/>
                  </a:lnTo>
                  <a:lnTo>
                    <a:pt x="133" y="91"/>
                  </a:lnTo>
                  <a:lnTo>
                    <a:pt x="139" y="89"/>
                  </a:lnTo>
                  <a:lnTo>
                    <a:pt x="144" y="87"/>
                  </a:lnTo>
                  <a:lnTo>
                    <a:pt x="150" y="84"/>
                  </a:lnTo>
                  <a:lnTo>
                    <a:pt x="158" y="82"/>
                  </a:lnTo>
                  <a:lnTo>
                    <a:pt x="161" y="80"/>
                  </a:lnTo>
                  <a:lnTo>
                    <a:pt x="169" y="78"/>
                  </a:lnTo>
                  <a:lnTo>
                    <a:pt x="175" y="76"/>
                  </a:lnTo>
                  <a:lnTo>
                    <a:pt x="182" y="72"/>
                  </a:lnTo>
                  <a:lnTo>
                    <a:pt x="188" y="70"/>
                  </a:lnTo>
                  <a:lnTo>
                    <a:pt x="196" y="68"/>
                  </a:lnTo>
                  <a:lnTo>
                    <a:pt x="203" y="65"/>
                  </a:lnTo>
                  <a:lnTo>
                    <a:pt x="209" y="63"/>
                  </a:lnTo>
                  <a:lnTo>
                    <a:pt x="217" y="63"/>
                  </a:lnTo>
                  <a:lnTo>
                    <a:pt x="224" y="61"/>
                  </a:lnTo>
                  <a:lnTo>
                    <a:pt x="230" y="57"/>
                  </a:lnTo>
                  <a:lnTo>
                    <a:pt x="237" y="55"/>
                  </a:lnTo>
                  <a:lnTo>
                    <a:pt x="245" y="53"/>
                  </a:lnTo>
                  <a:lnTo>
                    <a:pt x="253" y="51"/>
                  </a:lnTo>
                  <a:lnTo>
                    <a:pt x="260" y="49"/>
                  </a:lnTo>
                  <a:lnTo>
                    <a:pt x="268" y="47"/>
                  </a:lnTo>
                  <a:lnTo>
                    <a:pt x="275" y="46"/>
                  </a:lnTo>
                  <a:lnTo>
                    <a:pt x="283" y="46"/>
                  </a:lnTo>
                  <a:lnTo>
                    <a:pt x="291" y="44"/>
                  </a:lnTo>
                  <a:lnTo>
                    <a:pt x="298" y="42"/>
                  </a:lnTo>
                  <a:lnTo>
                    <a:pt x="306" y="40"/>
                  </a:lnTo>
                  <a:lnTo>
                    <a:pt x="313" y="38"/>
                  </a:lnTo>
                  <a:lnTo>
                    <a:pt x="321" y="36"/>
                  </a:lnTo>
                  <a:lnTo>
                    <a:pt x="329" y="34"/>
                  </a:lnTo>
                  <a:lnTo>
                    <a:pt x="338" y="32"/>
                  </a:lnTo>
                  <a:lnTo>
                    <a:pt x="346" y="32"/>
                  </a:lnTo>
                  <a:lnTo>
                    <a:pt x="353" y="28"/>
                  </a:lnTo>
                  <a:lnTo>
                    <a:pt x="363" y="28"/>
                  </a:lnTo>
                  <a:lnTo>
                    <a:pt x="370" y="27"/>
                  </a:lnTo>
                  <a:lnTo>
                    <a:pt x="380" y="27"/>
                  </a:lnTo>
                  <a:lnTo>
                    <a:pt x="388" y="25"/>
                  </a:lnTo>
                  <a:lnTo>
                    <a:pt x="397" y="23"/>
                  </a:lnTo>
                  <a:lnTo>
                    <a:pt x="405" y="21"/>
                  </a:lnTo>
                  <a:lnTo>
                    <a:pt x="414" y="21"/>
                  </a:lnTo>
                  <a:lnTo>
                    <a:pt x="424" y="19"/>
                  </a:lnTo>
                  <a:lnTo>
                    <a:pt x="431" y="19"/>
                  </a:lnTo>
                  <a:lnTo>
                    <a:pt x="441" y="17"/>
                  </a:lnTo>
                  <a:lnTo>
                    <a:pt x="448" y="15"/>
                  </a:lnTo>
                  <a:lnTo>
                    <a:pt x="458" y="15"/>
                  </a:lnTo>
                  <a:lnTo>
                    <a:pt x="467" y="13"/>
                  </a:lnTo>
                  <a:lnTo>
                    <a:pt x="475" y="11"/>
                  </a:lnTo>
                  <a:lnTo>
                    <a:pt x="484" y="11"/>
                  </a:lnTo>
                  <a:lnTo>
                    <a:pt x="494" y="9"/>
                  </a:lnTo>
                  <a:lnTo>
                    <a:pt x="503" y="9"/>
                  </a:lnTo>
                  <a:lnTo>
                    <a:pt x="513" y="7"/>
                  </a:lnTo>
                  <a:lnTo>
                    <a:pt x="522" y="7"/>
                  </a:lnTo>
                  <a:lnTo>
                    <a:pt x="530" y="6"/>
                  </a:lnTo>
                  <a:lnTo>
                    <a:pt x="540" y="6"/>
                  </a:lnTo>
                  <a:lnTo>
                    <a:pt x="549" y="4"/>
                  </a:lnTo>
                  <a:lnTo>
                    <a:pt x="560" y="4"/>
                  </a:lnTo>
                  <a:lnTo>
                    <a:pt x="568" y="4"/>
                  </a:lnTo>
                  <a:lnTo>
                    <a:pt x="578" y="2"/>
                  </a:lnTo>
                  <a:lnTo>
                    <a:pt x="587" y="2"/>
                  </a:lnTo>
                  <a:lnTo>
                    <a:pt x="597" y="2"/>
                  </a:lnTo>
                  <a:lnTo>
                    <a:pt x="606" y="0"/>
                  </a:lnTo>
                  <a:lnTo>
                    <a:pt x="616" y="0"/>
                  </a:lnTo>
                  <a:lnTo>
                    <a:pt x="625" y="0"/>
                  </a:lnTo>
                  <a:lnTo>
                    <a:pt x="635" y="0"/>
                  </a:lnTo>
                  <a:lnTo>
                    <a:pt x="644" y="0"/>
                  </a:lnTo>
                  <a:lnTo>
                    <a:pt x="654" y="0"/>
                  </a:lnTo>
                  <a:lnTo>
                    <a:pt x="661" y="0"/>
                  </a:lnTo>
                  <a:lnTo>
                    <a:pt x="671" y="0"/>
                  </a:lnTo>
                  <a:lnTo>
                    <a:pt x="680" y="0"/>
                  </a:lnTo>
                  <a:lnTo>
                    <a:pt x="690" y="0"/>
                  </a:lnTo>
                  <a:lnTo>
                    <a:pt x="697" y="2"/>
                  </a:lnTo>
                  <a:lnTo>
                    <a:pt x="709" y="2"/>
                  </a:lnTo>
                  <a:lnTo>
                    <a:pt x="716" y="2"/>
                  </a:lnTo>
                  <a:lnTo>
                    <a:pt x="724" y="2"/>
                  </a:lnTo>
                  <a:lnTo>
                    <a:pt x="733" y="4"/>
                  </a:lnTo>
                  <a:lnTo>
                    <a:pt x="743" y="4"/>
                  </a:lnTo>
                  <a:lnTo>
                    <a:pt x="751" y="4"/>
                  </a:lnTo>
                  <a:lnTo>
                    <a:pt x="760" y="6"/>
                  </a:lnTo>
                  <a:lnTo>
                    <a:pt x="770" y="7"/>
                  </a:lnTo>
                  <a:lnTo>
                    <a:pt x="779" y="9"/>
                  </a:lnTo>
                  <a:lnTo>
                    <a:pt x="785" y="9"/>
                  </a:lnTo>
                  <a:lnTo>
                    <a:pt x="794" y="9"/>
                  </a:lnTo>
                  <a:lnTo>
                    <a:pt x="802" y="11"/>
                  </a:lnTo>
                  <a:lnTo>
                    <a:pt x="811" y="13"/>
                  </a:lnTo>
                  <a:lnTo>
                    <a:pt x="819" y="15"/>
                  </a:lnTo>
                  <a:lnTo>
                    <a:pt x="827" y="15"/>
                  </a:lnTo>
                  <a:lnTo>
                    <a:pt x="834" y="17"/>
                  </a:lnTo>
                  <a:lnTo>
                    <a:pt x="844" y="21"/>
                  </a:lnTo>
                  <a:lnTo>
                    <a:pt x="851" y="21"/>
                  </a:lnTo>
                  <a:lnTo>
                    <a:pt x="859" y="23"/>
                  </a:lnTo>
                  <a:lnTo>
                    <a:pt x="866" y="25"/>
                  </a:lnTo>
                  <a:lnTo>
                    <a:pt x="874" y="27"/>
                  </a:lnTo>
                  <a:lnTo>
                    <a:pt x="882" y="28"/>
                  </a:lnTo>
                  <a:lnTo>
                    <a:pt x="889" y="30"/>
                  </a:lnTo>
                  <a:lnTo>
                    <a:pt x="897" y="32"/>
                  </a:lnTo>
                  <a:lnTo>
                    <a:pt x="904" y="34"/>
                  </a:lnTo>
                  <a:lnTo>
                    <a:pt x="910" y="36"/>
                  </a:lnTo>
                  <a:lnTo>
                    <a:pt x="916" y="38"/>
                  </a:lnTo>
                  <a:lnTo>
                    <a:pt x="923" y="40"/>
                  </a:lnTo>
                  <a:lnTo>
                    <a:pt x="931" y="42"/>
                  </a:lnTo>
                  <a:lnTo>
                    <a:pt x="937" y="46"/>
                  </a:lnTo>
                  <a:lnTo>
                    <a:pt x="944" y="47"/>
                  </a:lnTo>
                  <a:lnTo>
                    <a:pt x="950" y="49"/>
                  </a:lnTo>
                  <a:lnTo>
                    <a:pt x="958" y="51"/>
                  </a:lnTo>
                  <a:lnTo>
                    <a:pt x="963" y="55"/>
                  </a:lnTo>
                  <a:lnTo>
                    <a:pt x="969" y="57"/>
                  </a:lnTo>
                  <a:lnTo>
                    <a:pt x="975" y="59"/>
                  </a:lnTo>
                  <a:lnTo>
                    <a:pt x="980" y="63"/>
                  </a:lnTo>
                  <a:lnTo>
                    <a:pt x="986" y="65"/>
                  </a:lnTo>
                  <a:lnTo>
                    <a:pt x="992" y="66"/>
                  </a:lnTo>
                  <a:lnTo>
                    <a:pt x="998" y="68"/>
                  </a:lnTo>
                  <a:lnTo>
                    <a:pt x="1003" y="72"/>
                  </a:lnTo>
                  <a:lnTo>
                    <a:pt x="1007" y="76"/>
                  </a:lnTo>
                  <a:lnTo>
                    <a:pt x="1013" y="78"/>
                  </a:lnTo>
                  <a:lnTo>
                    <a:pt x="1017" y="80"/>
                  </a:lnTo>
                  <a:lnTo>
                    <a:pt x="1022" y="84"/>
                  </a:lnTo>
                  <a:lnTo>
                    <a:pt x="1030" y="89"/>
                  </a:lnTo>
                  <a:lnTo>
                    <a:pt x="1039" y="95"/>
                  </a:lnTo>
                  <a:lnTo>
                    <a:pt x="1045" y="99"/>
                  </a:lnTo>
                  <a:lnTo>
                    <a:pt x="1053" y="106"/>
                  </a:lnTo>
                  <a:lnTo>
                    <a:pt x="1060" y="112"/>
                  </a:lnTo>
                  <a:lnTo>
                    <a:pt x="1068" y="120"/>
                  </a:lnTo>
                  <a:lnTo>
                    <a:pt x="1074" y="127"/>
                  </a:lnTo>
                  <a:lnTo>
                    <a:pt x="1081" y="135"/>
                  </a:lnTo>
                  <a:lnTo>
                    <a:pt x="1087" y="143"/>
                  </a:lnTo>
                  <a:lnTo>
                    <a:pt x="1093" y="150"/>
                  </a:lnTo>
                  <a:lnTo>
                    <a:pt x="1100" y="158"/>
                  </a:lnTo>
                  <a:lnTo>
                    <a:pt x="1104" y="167"/>
                  </a:lnTo>
                  <a:lnTo>
                    <a:pt x="1108" y="171"/>
                  </a:lnTo>
                  <a:lnTo>
                    <a:pt x="1110" y="175"/>
                  </a:lnTo>
                  <a:lnTo>
                    <a:pt x="1112" y="181"/>
                  </a:lnTo>
                  <a:lnTo>
                    <a:pt x="1115" y="184"/>
                  </a:lnTo>
                  <a:lnTo>
                    <a:pt x="1117" y="188"/>
                  </a:lnTo>
                  <a:lnTo>
                    <a:pt x="1119" y="194"/>
                  </a:lnTo>
                  <a:lnTo>
                    <a:pt x="1123" y="200"/>
                  </a:lnTo>
                  <a:lnTo>
                    <a:pt x="1125" y="203"/>
                  </a:lnTo>
                  <a:lnTo>
                    <a:pt x="1127" y="209"/>
                  </a:lnTo>
                  <a:lnTo>
                    <a:pt x="1129" y="213"/>
                  </a:lnTo>
                  <a:lnTo>
                    <a:pt x="1131" y="219"/>
                  </a:lnTo>
                  <a:lnTo>
                    <a:pt x="1134" y="224"/>
                  </a:lnTo>
                  <a:lnTo>
                    <a:pt x="1134" y="230"/>
                  </a:lnTo>
                  <a:lnTo>
                    <a:pt x="1136" y="234"/>
                  </a:lnTo>
                  <a:lnTo>
                    <a:pt x="1138" y="240"/>
                  </a:lnTo>
                  <a:lnTo>
                    <a:pt x="1140" y="245"/>
                  </a:lnTo>
                  <a:lnTo>
                    <a:pt x="1142" y="249"/>
                  </a:lnTo>
                  <a:lnTo>
                    <a:pt x="1144" y="255"/>
                  </a:lnTo>
                  <a:lnTo>
                    <a:pt x="1146" y="260"/>
                  </a:lnTo>
                  <a:lnTo>
                    <a:pt x="1148" y="266"/>
                  </a:lnTo>
                  <a:lnTo>
                    <a:pt x="1148" y="272"/>
                  </a:lnTo>
                  <a:lnTo>
                    <a:pt x="1150" y="278"/>
                  </a:lnTo>
                  <a:lnTo>
                    <a:pt x="1151" y="283"/>
                  </a:lnTo>
                  <a:lnTo>
                    <a:pt x="1151" y="289"/>
                  </a:lnTo>
                  <a:lnTo>
                    <a:pt x="1153" y="295"/>
                  </a:lnTo>
                  <a:lnTo>
                    <a:pt x="1155" y="302"/>
                  </a:lnTo>
                  <a:lnTo>
                    <a:pt x="1157" y="308"/>
                  </a:lnTo>
                  <a:lnTo>
                    <a:pt x="1159" y="314"/>
                  </a:lnTo>
                  <a:lnTo>
                    <a:pt x="1159" y="319"/>
                  </a:lnTo>
                  <a:lnTo>
                    <a:pt x="1159" y="325"/>
                  </a:lnTo>
                  <a:lnTo>
                    <a:pt x="1161" y="331"/>
                  </a:lnTo>
                  <a:lnTo>
                    <a:pt x="1163" y="338"/>
                  </a:lnTo>
                  <a:lnTo>
                    <a:pt x="1163" y="344"/>
                  </a:lnTo>
                  <a:lnTo>
                    <a:pt x="1165" y="350"/>
                  </a:lnTo>
                  <a:lnTo>
                    <a:pt x="1165" y="356"/>
                  </a:lnTo>
                  <a:lnTo>
                    <a:pt x="1165" y="363"/>
                  </a:lnTo>
                  <a:lnTo>
                    <a:pt x="1165" y="369"/>
                  </a:lnTo>
                  <a:lnTo>
                    <a:pt x="1167" y="375"/>
                  </a:lnTo>
                  <a:lnTo>
                    <a:pt x="1167" y="382"/>
                  </a:lnTo>
                  <a:lnTo>
                    <a:pt x="1169" y="390"/>
                  </a:lnTo>
                  <a:lnTo>
                    <a:pt x="1169" y="395"/>
                  </a:lnTo>
                  <a:lnTo>
                    <a:pt x="1169" y="403"/>
                  </a:lnTo>
                  <a:lnTo>
                    <a:pt x="1170" y="409"/>
                  </a:lnTo>
                  <a:lnTo>
                    <a:pt x="1170" y="416"/>
                  </a:lnTo>
                  <a:lnTo>
                    <a:pt x="1170" y="422"/>
                  </a:lnTo>
                  <a:lnTo>
                    <a:pt x="1170" y="428"/>
                  </a:lnTo>
                  <a:lnTo>
                    <a:pt x="1170" y="435"/>
                  </a:lnTo>
                  <a:lnTo>
                    <a:pt x="1170" y="443"/>
                  </a:lnTo>
                  <a:lnTo>
                    <a:pt x="1170" y="449"/>
                  </a:lnTo>
                  <a:lnTo>
                    <a:pt x="1170" y="456"/>
                  </a:lnTo>
                  <a:lnTo>
                    <a:pt x="1170" y="462"/>
                  </a:lnTo>
                  <a:lnTo>
                    <a:pt x="1170" y="470"/>
                  </a:lnTo>
                  <a:lnTo>
                    <a:pt x="1170" y="477"/>
                  </a:lnTo>
                  <a:lnTo>
                    <a:pt x="1170" y="483"/>
                  </a:lnTo>
                  <a:lnTo>
                    <a:pt x="1170" y="491"/>
                  </a:lnTo>
                  <a:lnTo>
                    <a:pt x="1170" y="498"/>
                  </a:lnTo>
                  <a:lnTo>
                    <a:pt x="1169" y="504"/>
                  </a:lnTo>
                  <a:lnTo>
                    <a:pt x="1169" y="511"/>
                  </a:lnTo>
                  <a:lnTo>
                    <a:pt x="1169" y="519"/>
                  </a:lnTo>
                  <a:lnTo>
                    <a:pt x="1169" y="525"/>
                  </a:lnTo>
                  <a:lnTo>
                    <a:pt x="1167" y="532"/>
                  </a:lnTo>
                  <a:lnTo>
                    <a:pt x="1167" y="538"/>
                  </a:lnTo>
                  <a:lnTo>
                    <a:pt x="1165" y="546"/>
                  </a:lnTo>
                  <a:lnTo>
                    <a:pt x="1165" y="553"/>
                  </a:lnTo>
                  <a:lnTo>
                    <a:pt x="1165" y="559"/>
                  </a:lnTo>
                  <a:lnTo>
                    <a:pt x="1163" y="567"/>
                  </a:lnTo>
                  <a:lnTo>
                    <a:pt x="1163" y="572"/>
                  </a:lnTo>
                  <a:lnTo>
                    <a:pt x="1161" y="580"/>
                  </a:lnTo>
                  <a:lnTo>
                    <a:pt x="1159" y="586"/>
                  </a:lnTo>
                  <a:lnTo>
                    <a:pt x="1159" y="593"/>
                  </a:lnTo>
                  <a:lnTo>
                    <a:pt x="1157" y="599"/>
                  </a:lnTo>
                  <a:lnTo>
                    <a:pt x="1157" y="607"/>
                  </a:lnTo>
                  <a:lnTo>
                    <a:pt x="1155" y="612"/>
                  </a:lnTo>
                  <a:lnTo>
                    <a:pt x="1153" y="620"/>
                  </a:lnTo>
                  <a:lnTo>
                    <a:pt x="1153" y="626"/>
                  </a:lnTo>
                  <a:lnTo>
                    <a:pt x="1151" y="633"/>
                  </a:lnTo>
                  <a:lnTo>
                    <a:pt x="1150" y="639"/>
                  </a:lnTo>
                  <a:lnTo>
                    <a:pt x="1148" y="645"/>
                  </a:lnTo>
                  <a:lnTo>
                    <a:pt x="1146" y="650"/>
                  </a:lnTo>
                  <a:lnTo>
                    <a:pt x="1146" y="656"/>
                  </a:lnTo>
                  <a:lnTo>
                    <a:pt x="1142" y="662"/>
                  </a:lnTo>
                  <a:lnTo>
                    <a:pt x="1140" y="669"/>
                  </a:lnTo>
                  <a:lnTo>
                    <a:pt x="1140" y="675"/>
                  </a:lnTo>
                  <a:lnTo>
                    <a:pt x="1138" y="681"/>
                  </a:lnTo>
                  <a:lnTo>
                    <a:pt x="1134" y="686"/>
                  </a:lnTo>
                  <a:lnTo>
                    <a:pt x="1134" y="692"/>
                  </a:lnTo>
                  <a:lnTo>
                    <a:pt x="1131" y="698"/>
                  </a:lnTo>
                  <a:lnTo>
                    <a:pt x="1129" y="704"/>
                  </a:lnTo>
                  <a:lnTo>
                    <a:pt x="1127" y="707"/>
                  </a:lnTo>
                  <a:lnTo>
                    <a:pt x="1125" y="713"/>
                  </a:lnTo>
                  <a:lnTo>
                    <a:pt x="1123" y="719"/>
                  </a:lnTo>
                  <a:lnTo>
                    <a:pt x="1121" y="724"/>
                  </a:lnTo>
                  <a:lnTo>
                    <a:pt x="1117" y="728"/>
                  </a:lnTo>
                  <a:lnTo>
                    <a:pt x="1115" y="734"/>
                  </a:lnTo>
                  <a:lnTo>
                    <a:pt x="1112" y="740"/>
                  </a:lnTo>
                  <a:lnTo>
                    <a:pt x="1110" y="743"/>
                  </a:lnTo>
                  <a:lnTo>
                    <a:pt x="1106" y="747"/>
                  </a:lnTo>
                  <a:lnTo>
                    <a:pt x="1104" y="753"/>
                  </a:lnTo>
                  <a:lnTo>
                    <a:pt x="1100" y="757"/>
                  </a:lnTo>
                  <a:lnTo>
                    <a:pt x="1098" y="762"/>
                  </a:lnTo>
                  <a:lnTo>
                    <a:pt x="1093" y="768"/>
                  </a:lnTo>
                  <a:lnTo>
                    <a:pt x="1087" y="778"/>
                  </a:lnTo>
                  <a:lnTo>
                    <a:pt x="1079" y="783"/>
                  </a:lnTo>
                  <a:lnTo>
                    <a:pt x="1074" y="791"/>
                  </a:lnTo>
                  <a:lnTo>
                    <a:pt x="1066" y="797"/>
                  </a:lnTo>
                  <a:lnTo>
                    <a:pt x="1056" y="801"/>
                  </a:lnTo>
                  <a:lnTo>
                    <a:pt x="1053" y="802"/>
                  </a:lnTo>
                  <a:lnTo>
                    <a:pt x="1049" y="804"/>
                  </a:lnTo>
                  <a:lnTo>
                    <a:pt x="1043" y="808"/>
                  </a:lnTo>
                  <a:lnTo>
                    <a:pt x="1039" y="810"/>
                  </a:lnTo>
                  <a:lnTo>
                    <a:pt x="1034" y="812"/>
                  </a:lnTo>
                  <a:lnTo>
                    <a:pt x="1028" y="814"/>
                  </a:lnTo>
                  <a:lnTo>
                    <a:pt x="1022" y="816"/>
                  </a:lnTo>
                  <a:lnTo>
                    <a:pt x="1018" y="818"/>
                  </a:lnTo>
                  <a:lnTo>
                    <a:pt x="1013" y="818"/>
                  </a:lnTo>
                  <a:lnTo>
                    <a:pt x="1007" y="820"/>
                  </a:lnTo>
                  <a:lnTo>
                    <a:pt x="1001" y="821"/>
                  </a:lnTo>
                  <a:lnTo>
                    <a:pt x="996" y="823"/>
                  </a:lnTo>
                  <a:lnTo>
                    <a:pt x="990" y="823"/>
                  </a:lnTo>
                  <a:lnTo>
                    <a:pt x="982" y="825"/>
                  </a:lnTo>
                  <a:lnTo>
                    <a:pt x="977" y="825"/>
                  </a:lnTo>
                  <a:lnTo>
                    <a:pt x="969" y="827"/>
                  </a:lnTo>
                  <a:lnTo>
                    <a:pt x="963" y="827"/>
                  </a:lnTo>
                  <a:lnTo>
                    <a:pt x="956" y="829"/>
                  </a:lnTo>
                  <a:lnTo>
                    <a:pt x="950" y="829"/>
                  </a:lnTo>
                  <a:lnTo>
                    <a:pt x="942" y="829"/>
                  </a:lnTo>
                  <a:lnTo>
                    <a:pt x="935" y="829"/>
                  </a:lnTo>
                  <a:lnTo>
                    <a:pt x="927" y="831"/>
                  </a:lnTo>
                  <a:lnTo>
                    <a:pt x="920" y="831"/>
                  </a:lnTo>
                  <a:lnTo>
                    <a:pt x="914" y="831"/>
                  </a:lnTo>
                  <a:lnTo>
                    <a:pt x="906" y="831"/>
                  </a:lnTo>
                  <a:lnTo>
                    <a:pt x="899" y="833"/>
                  </a:lnTo>
                  <a:lnTo>
                    <a:pt x="891" y="833"/>
                  </a:lnTo>
                  <a:lnTo>
                    <a:pt x="885" y="835"/>
                  </a:lnTo>
                  <a:lnTo>
                    <a:pt x="876" y="835"/>
                  </a:lnTo>
                  <a:lnTo>
                    <a:pt x="868" y="835"/>
                  </a:lnTo>
                  <a:lnTo>
                    <a:pt x="861" y="835"/>
                  </a:lnTo>
                  <a:lnTo>
                    <a:pt x="853" y="835"/>
                  </a:lnTo>
                  <a:lnTo>
                    <a:pt x="844" y="835"/>
                  </a:lnTo>
                  <a:lnTo>
                    <a:pt x="836" y="835"/>
                  </a:lnTo>
                  <a:lnTo>
                    <a:pt x="827" y="835"/>
                  </a:lnTo>
                  <a:lnTo>
                    <a:pt x="821" y="835"/>
                  </a:lnTo>
                  <a:lnTo>
                    <a:pt x="811" y="835"/>
                  </a:lnTo>
                  <a:lnTo>
                    <a:pt x="802" y="835"/>
                  </a:lnTo>
                  <a:lnTo>
                    <a:pt x="794" y="835"/>
                  </a:lnTo>
                  <a:lnTo>
                    <a:pt x="787" y="835"/>
                  </a:lnTo>
                  <a:lnTo>
                    <a:pt x="777" y="835"/>
                  </a:lnTo>
                  <a:lnTo>
                    <a:pt x="770" y="835"/>
                  </a:lnTo>
                  <a:lnTo>
                    <a:pt x="760" y="835"/>
                  </a:lnTo>
                  <a:lnTo>
                    <a:pt x="752" y="835"/>
                  </a:lnTo>
                  <a:lnTo>
                    <a:pt x="743" y="835"/>
                  </a:lnTo>
                  <a:lnTo>
                    <a:pt x="735" y="835"/>
                  </a:lnTo>
                  <a:lnTo>
                    <a:pt x="726" y="835"/>
                  </a:lnTo>
                  <a:lnTo>
                    <a:pt x="718" y="835"/>
                  </a:lnTo>
                  <a:lnTo>
                    <a:pt x="709" y="835"/>
                  </a:lnTo>
                  <a:lnTo>
                    <a:pt x="699" y="835"/>
                  </a:lnTo>
                  <a:lnTo>
                    <a:pt x="690" y="835"/>
                  </a:lnTo>
                  <a:lnTo>
                    <a:pt x="682" y="835"/>
                  </a:lnTo>
                  <a:lnTo>
                    <a:pt x="673" y="835"/>
                  </a:lnTo>
                  <a:lnTo>
                    <a:pt x="665" y="835"/>
                  </a:lnTo>
                  <a:lnTo>
                    <a:pt x="656" y="835"/>
                  </a:lnTo>
                  <a:lnTo>
                    <a:pt x="648" y="835"/>
                  </a:lnTo>
                  <a:lnTo>
                    <a:pt x="638" y="835"/>
                  </a:lnTo>
                  <a:lnTo>
                    <a:pt x="631" y="837"/>
                  </a:lnTo>
                  <a:lnTo>
                    <a:pt x="621" y="837"/>
                  </a:lnTo>
                  <a:lnTo>
                    <a:pt x="612" y="839"/>
                  </a:lnTo>
                  <a:lnTo>
                    <a:pt x="602" y="839"/>
                  </a:lnTo>
                  <a:lnTo>
                    <a:pt x="595" y="839"/>
                  </a:lnTo>
                  <a:lnTo>
                    <a:pt x="585" y="839"/>
                  </a:lnTo>
                  <a:lnTo>
                    <a:pt x="578" y="839"/>
                  </a:lnTo>
                  <a:lnTo>
                    <a:pt x="568" y="839"/>
                  </a:lnTo>
                  <a:lnTo>
                    <a:pt x="559" y="840"/>
                  </a:lnTo>
                  <a:lnTo>
                    <a:pt x="549" y="840"/>
                  </a:lnTo>
                  <a:lnTo>
                    <a:pt x="541" y="842"/>
                  </a:lnTo>
                  <a:lnTo>
                    <a:pt x="532" y="842"/>
                  </a:lnTo>
                  <a:lnTo>
                    <a:pt x="524" y="842"/>
                  </a:lnTo>
                  <a:lnTo>
                    <a:pt x="515" y="844"/>
                  </a:lnTo>
                  <a:lnTo>
                    <a:pt x="505" y="844"/>
                  </a:lnTo>
                  <a:lnTo>
                    <a:pt x="498" y="846"/>
                  </a:lnTo>
                  <a:lnTo>
                    <a:pt x="488" y="846"/>
                  </a:lnTo>
                  <a:lnTo>
                    <a:pt x="481" y="846"/>
                  </a:lnTo>
                  <a:lnTo>
                    <a:pt x="473" y="848"/>
                  </a:lnTo>
                  <a:lnTo>
                    <a:pt x="464" y="848"/>
                  </a:lnTo>
                  <a:lnTo>
                    <a:pt x="456" y="850"/>
                  </a:lnTo>
                  <a:lnTo>
                    <a:pt x="446" y="850"/>
                  </a:lnTo>
                  <a:lnTo>
                    <a:pt x="439" y="852"/>
                  </a:lnTo>
                  <a:lnTo>
                    <a:pt x="431" y="852"/>
                  </a:lnTo>
                  <a:lnTo>
                    <a:pt x="424" y="854"/>
                  </a:lnTo>
                  <a:lnTo>
                    <a:pt x="414" y="854"/>
                  </a:lnTo>
                  <a:lnTo>
                    <a:pt x="407" y="856"/>
                  </a:lnTo>
                  <a:lnTo>
                    <a:pt x="399" y="856"/>
                  </a:lnTo>
                  <a:lnTo>
                    <a:pt x="391" y="858"/>
                  </a:lnTo>
                  <a:lnTo>
                    <a:pt x="382" y="858"/>
                  </a:lnTo>
                  <a:lnTo>
                    <a:pt x="376" y="859"/>
                  </a:lnTo>
                  <a:lnTo>
                    <a:pt x="369" y="859"/>
                  </a:lnTo>
                  <a:lnTo>
                    <a:pt x="361" y="859"/>
                  </a:lnTo>
                  <a:lnTo>
                    <a:pt x="353" y="861"/>
                  </a:lnTo>
                  <a:lnTo>
                    <a:pt x="346" y="863"/>
                  </a:lnTo>
                  <a:lnTo>
                    <a:pt x="338" y="863"/>
                  </a:lnTo>
                  <a:lnTo>
                    <a:pt x="331" y="863"/>
                  </a:lnTo>
                  <a:lnTo>
                    <a:pt x="323" y="863"/>
                  </a:lnTo>
                  <a:lnTo>
                    <a:pt x="315" y="865"/>
                  </a:lnTo>
                  <a:lnTo>
                    <a:pt x="308" y="865"/>
                  </a:lnTo>
                  <a:lnTo>
                    <a:pt x="302" y="865"/>
                  </a:lnTo>
                  <a:lnTo>
                    <a:pt x="294" y="865"/>
                  </a:lnTo>
                  <a:lnTo>
                    <a:pt x="287" y="867"/>
                  </a:lnTo>
                  <a:lnTo>
                    <a:pt x="281" y="867"/>
                  </a:lnTo>
                  <a:lnTo>
                    <a:pt x="274" y="867"/>
                  </a:lnTo>
                  <a:lnTo>
                    <a:pt x="268" y="867"/>
                  </a:lnTo>
                  <a:lnTo>
                    <a:pt x="260" y="867"/>
                  </a:lnTo>
                  <a:lnTo>
                    <a:pt x="255" y="867"/>
                  </a:lnTo>
                  <a:lnTo>
                    <a:pt x="249" y="867"/>
                  </a:lnTo>
                  <a:lnTo>
                    <a:pt x="241" y="867"/>
                  </a:lnTo>
                  <a:lnTo>
                    <a:pt x="236" y="869"/>
                  </a:lnTo>
                  <a:lnTo>
                    <a:pt x="230" y="867"/>
                  </a:lnTo>
                  <a:lnTo>
                    <a:pt x="224" y="867"/>
                  </a:lnTo>
                  <a:lnTo>
                    <a:pt x="217" y="867"/>
                  </a:lnTo>
                  <a:lnTo>
                    <a:pt x="211" y="867"/>
                  </a:lnTo>
                  <a:lnTo>
                    <a:pt x="205" y="865"/>
                  </a:lnTo>
                  <a:lnTo>
                    <a:pt x="199" y="865"/>
                  </a:lnTo>
                  <a:lnTo>
                    <a:pt x="196" y="865"/>
                  </a:lnTo>
                  <a:lnTo>
                    <a:pt x="190" y="865"/>
                  </a:lnTo>
                  <a:lnTo>
                    <a:pt x="184" y="863"/>
                  </a:lnTo>
                  <a:lnTo>
                    <a:pt x="179" y="863"/>
                  </a:lnTo>
                  <a:lnTo>
                    <a:pt x="173" y="861"/>
                  </a:lnTo>
                  <a:lnTo>
                    <a:pt x="169" y="861"/>
                  </a:lnTo>
                  <a:lnTo>
                    <a:pt x="165" y="859"/>
                  </a:lnTo>
                  <a:lnTo>
                    <a:pt x="160" y="859"/>
                  </a:lnTo>
                  <a:lnTo>
                    <a:pt x="156" y="858"/>
                  </a:lnTo>
                  <a:lnTo>
                    <a:pt x="152" y="856"/>
                  </a:lnTo>
                  <a:lnTo>
                    <a:pt x="146" y="854"/>
                  </a:lnTo>
                  <a:lnTo>
                    <a:pt x="142" y="852"/>
                  </a:lnTo>
                  <a:lnTo>
                    <a:pt x="139" y="850"/>
                  </a:lnTo>
                  <a:lnTo>
                    <a:pt x="133" y="848"/>
                  </a:lnTo>
                  <a:lnTo>
                    <a:pt x="125" y="844"/>
                  </a:lnTo>
                  <a:lnTo>
                    <a:pt x="118" y="840"/>
                  </a:lnTo>
                  <a:lnTo>
                    <a:pt x="108" y="835"/>
                  </a:lnTo>
                  <a:lnTo>
                    <a:pt x="101" y="829"/>
                  </a:lnTo>
                  <a:lnTo>
                    <a:pt x="93" y="823"/>
                  </a:lnTo>
                  <a:lnTo>
                    <a:pt x="85" y="820"/>
                  </a:lnTo>
                  <a:lnTo>
                    <a:pt x="78" y="812"/>
                  </a:lnTo>
                  <a:lnTo>
                    <a:pt x="70" y="806"/>
                  </a:lnTo>
                  <a:lnTo>
                    <a:pt x="63" y="799"/>
                  </a:lnTo>
                  <a:lnTo>
                    <a:pt x="57" y="791"/>
                  </a:lnTo>
                  <a:lnTo>
                    <a:pt x="49" y="783"/>
                  </a:lnTo>
                  <a:lnTo>
                    <a:pt x="44" y="776"/>
                  </a:lnTo>
                  <a:lnTo>
                    <a:pt x="38" y="766"/>
                  </a:lnTo>
                  <a:lnTo>
                    <a:pt x="34" y="759"/>
                  </a:lnTo>
                  <a:lnTo>
                    <a:pt x="30" y="753"/>
                  </a:lnTo>
                  <a:lnTo>
                    <a:pt x="28" y="749"/>
                  </a:lnTo>
                  <a:lnTo>
                    <a:pt x="27" y="743"/>
                  </a:lnTo>
                  <a:lnTo>
                    <a:pt x="23" y="740"/>
                  </a:lnTo>
                  <a:lnTo>
                    <a:pt x="21" y="734"/>
                  </a:lnTo>
                  <a:lnTo>
                    <a:pt x="19" y="728"/>
                  </a:lnTo>
                  <a:lnTo>
                    <a:pt x="17" y="723"/>
                  </a:lnTo>
                  <a:lnTo>
                    <a:pt x="15" y="717"/>
                  </a:lnTo>
                  <a:lnTo>
                    <a:pt x="13" y="711"/>
                  </a:lnTo>
                  <a:lnTo>
                    <a:pt x="11" y="705"/>
                  </a:lnTo>
                  <a:lnTo>
                    <a:pt x="9" y="700"/>
                  </a:lnTo>
                  <a:lnTo>
                    <a:pt x="9" y="694"/>
                  </a:lnTo>
                  <a:lnTo>
                    <a:pt x="8" y="688"/>
                  </a:lnTo>
                  <a:lnTo>
                    <a:pt x="6" y="683"/>
                  </a:lnTo>
                  <a:lnTo>
                    <a:pt x="4" y="677"/>
                  </a:lnTo>
                  <a:lnTo>
                    <a:pt x="4" y="671"/>
                  </a:lnTo>
                  <a:lnTo>
                    <a:pt x="2" y="664"/>
                  </a:lnTo>
                  <a:lnTo>
                    <a:pt x="2" y="656"/>
                  </a:lnTo>
                  <a:lnTo>
                    <a:pt x="0" y="650"/>
                  </a:lnTo>
                  <a:lnTo>
                    <a:pt x="0" y="645"/>
                  </a:lnTo>
                  <a:lnTo>
                    <a:pt x="0" y="637"/>
                  </a:lnTo>
                  <a:lnTo>
                    <a:pt x="0" y="629"/>
                  </a:lnTo>
                  <a:lnTo>
                    <a:pt x="0" y="622"/>
                  </a:lnTo>
                  <a:lnTo>
                    <a:pt x="0" y="616"/>
                  </a:lnTo>
                  <a:lnTo>
                    <a:pt x="0" y="608"/>
                  </a:lnTo>
                  <a:lnTo>
                    <a:pt x="0" y="601"/>
                  </a:lnTo>
                  <a:lnTo>
                    <a:pt x="0" y="593"/>
                  </a:lnTo>
                  <a:lnTo>
                    <a:pt x="2" y="586"/>
                  </a:lnTo>
                  <a:lnTo>
                    <a:pt x="2" y="578"/>
                  </a:lnTo>
                  <a:lnTo>
                    <a:pt x="2" y="568"/>
                  </a:lnTo>
                  <a:lnTo>
                    <a:pt x="4" y="561"/>
                  </a:lnTo>
                  <a:lnTo>
                    <a:pt x="6" y="553"/>
                  </a:lnTo>
                  <a:lnTo>
                    <a:pt x="6" y="544"/>
                  </a:lnTo>
                  <a:lnTo>
                    <a:pt x="6" y="536"/>
                  </a:lnTo>
                  <a:lnTo>
                    <a:pt x="8" y="527"/>
                  </a:lnTo>
                  <a:lnTo>
                    <a:pt x="8" y="519"/>
                  </a:lnTo>
                  <a:lnTo>
                    <a:pt x="9" y="511"/>
                  </a:lnTo>
                  <a:lnTo>
                    <a:pt x="9" y="502"/>
                  </a:lnTo>
                  <a:lnTo>
                    <a:pt x="9" y="494"/>
                  </a:lnTo>
                  <a:lnTo>
                    <a:pt x="11" y="487"/>
                  </a:lnTo>
                  <a:lnTo>
                    <a:pt x="11" y="477"/>
                  </a:lnTo>
                  <a:lnTo>
                    <a:pt x="11" y="470"/>
                  </a:lnTo>
                  <a:lnTo>
                    <a:pt x="11" y="460"/>
                  </a:lnTo>
                  <a:lnTo>
                    <a:pt x="11" y="452"/>
                  </a:lnTo>
                  <a:lnTo>
                    <a:pt x="11" y="443"/>
                  </a:lnTo>
                  <a:lnTo>
                    <a:pt x="11" y="435"/>
                  </a:lnTo>
                  <a:lnTo>
                    <a:pt x="11" y="426"/>
                  </a:lnTo>
                  <a:lnTo>
                    <a:pt x="13" y="418"/>
                  </a:lnTo>
                  <a:lnTo>
                    <a:pt x="11" y="411"/>
                  </a:lnTo>
                  <a:lnTo>
                    <a:pt x="11" y="401"/>
                  </a:lnTo>
                  <a:lnTo>
                    <a:pt x="11" y="394"/>
                  </a:lnTo>
                  <a:lnTo>
                    <a:pt x="11" y="386"/>
                  </a:lnTo>
                  <a:lnTo>
                    <a:pt x="11" y="376"/>
                  </a:lnTo>
                  <a:lnTo>
                    <a:pt x="11" y="369"/>
                  </a:lnTo>
                  <a:lnTo>
                    <a:pt x="11" y="361"/>
                  </a:lnTo>
                  <a:lnTo>
                    <a:pt x="11" y="354"/>
                  </a:lnTo>
                  <a:lnTo>
                    <a:pt x="11" y="344"/>
                  </a:lnTo>
                  <a:lnTo>
                    <a:pt x="11" y="338"/>
                  </a:lnTo>
                  <a:lnTo>
                    <a:pt x="11" y="329"/>
                  </a:lnTo>
                  <a:lnTo>
                    <a:pt x="11" y="321"/>
                  </a:lnTo>
                  <a:lnTo>
                    <a:pt x="11" y="314"/>
                  </a:lnTo>
                  <a:lnTo>
                    <a:pt x="13" y="308"/>
                  </a:lnTo>
                  <a:lnTo>
                    <a:pt x="13" y="300"/>
                  </a:lnTo>
                  <a:lnTo>
                    <a:pt x="13" y="293"/>
                  </a:lnTo>
                  <a:lnTo>
                    <a:pt x="13" y="285"/>
                  </a:lnTo>
                  <a:lnTo>
                    <a:pt x="13" y="278"/>
                  </a:lnTo>
                  <a:lnTo>
                    <a:pt x="13" y="270"/>
                  </a:lnTo>
                  <a:lnTo>
                    <a:pt x="13" y="262"/>
                  </a:lnTo>
                  <a:lnTo>
                    <a:pt x="13" y="255"/>
                  </a:lnTo>
                  <a:lnTo>
                    <a:pt x="15" y="249"/>
                  </a:lnTo>
                  <a:lnTo>
                    <a:pt x="15" y="243"/>
                  </a:lnTo>
                  <a:lnTo>
                    <a:pt x="17" y="236"/>
                  </a:lnTo>
                  <a:lnTo>
                    <a:pt x="17" y="228"/>
                  </a:lnTo>
                  <a:lnTo>
                    <a:pt x="19" y="222"/>
                  </a:lnTo>
                  <a:lnTo>
                    <a:pt x="19" y="217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5" y="198"/>
                  </a:lnTo>
                  <a:lnTo>
                    <a:pt x="27" y="192"/>
                  </a:lnTo>
                  <a:lnTo>
                    <a:pt x="28" y="188"/>
                  </a:lnTo>
                  <a:lnTo>
                    <a:pt x="30" y="182"/>
                  </a:lnTo>
                  <a:lnTo>
                    <a:pt x="32" y="177"/>
                  </a:lnTo>
                  <a:lnTo>
                    <a:pt x="34" y="171"/>
                  </a:lnTo>
                  <a:lnTo>
                    <a:pt x="36" y="165"/>
                  </a:lnTo>
                  <a:lnTo>
                    <a:pt x="38" y="162"/>
                  </a:lnTo>
                  <a:lnTo>
                    <a:pt x="42" y="156"/>
                  </a:lnTo>
                  <a:lnTo>
                    <a:pt x="44" y="152"/>
                  </a:lnTo>
                  <a:lnTo>
                    <a:pt x="47" y="148"/>
                  </a:lnTo>
                  <a:lnTo>
                    <a:pt x="53" y="139"/>
                  </a:lnTo>
                  <a:lnTo>
                    <a:pt x="61" y="133"/>
                  </a:lnTo>
                  <a:lnTo>
                    <a:pt x="65" y="129"/>
                  </a:lnTo>
                  <a:lnTo>
                    <a:pt x="70" y="125"/>
                  </a:lnTo>
                  <a:lnTo>
                    <a:pt x="74" y="122"/>
                  </a:lnTo>
                  <a:lnTo>
                    <a:pt x="80" y="120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0" name="Freeform 26">
              <a:extLst>
                <a:ext uri="{FF2B5EF4-FFF2-40B4-BE49-F238E27FC236}">
                  <a16:creationId xmlns:a16="http://schemas.microsoft.com/office/drawing/2014/main" id="{7A2E7971-361B-D245-AA96-B311389FE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651"/>
              <a:ext cx="906" cy="755"/>
            </a:xfrm>
            <a:custGeom>
              <a:avLst/>
              <a:gdLst>
                <a:gd name="T0" fmla="*/ 466 w 1813"/>
                <a:gd name="T1" fmla="*/ 0 h 1510"/>
                <a:gd name="T2" fmla="*/ 559 w 1813"/>
                <a:gd name="T3" fmla="*/ 2 h 1510"/>
                <a:gd name="T4" fmla="*/ 665 w 1813"/>
                <a:gd name="T5" fmla="*/ 15 h 1510"/>
                <a:gd name="T6" fmla="*/ 781 w 1813"/>
                <a:gd name="T7" fmla="*/ 38 h 1510"/>
                <a:gd name="T8" fmla="*/ 903 w 1813"/>
                <a:gd name="T9" fmla="*/ 67 h 1510"/>
                <a:gd name="T10" fmla="*/ 1032 w 1813"/>
                <a:gd name="T11" fmla="*/ 97 h 1510"/>
                <a:gd name="T12" fmla="*/ 1163 w 1813"/>
                <a:gd name="T13" fmla="*/ 129 h 1510"/>
                <a:gd name="T14" fmla="*/ 1290 w 1813"/>
                <a:gd name="T15" fmla="*/ 160 h 1510"/>
                <a:gd name="T16" fmla="*/ 1401 w 1813"/>
                <a:gd name="T17" fmla="*/ 194 h 1510"/>
                <a:gd name="T18" fmla="*/ 1492 w 1813"/>
                <a:gd name="T19" fmla="*/ 232 h 1510"/>
                <a:gd name="T20" fmla="*/ 1570 w 1813"/>
                <a:gd name="T21" fmla="*/ 274 h 1510"/>
                <a:gd name="T22" fmla="*/ 1636 w 1813"/>
                <a:gd name="T23" fmla="*/ 318 h 1510"/>
                <a:gd name="T24" fmla="*/ 1691 w 1813"/>
                <a:gd name="T25" fmla="*/ 369 h 1510"/>
                <a:gd name="T26" fmla="*/ 1739 w 1813"/>
                <a:gd name="T27" fmla="*/ 422 h 1510"/>
                <a:gd name="T28" fmla="*/ 1779 w 1813"/>
                <a:gd name="T29" fmla="*/ 481 h 1510"/>
                <a:gd name="T30" fmla="*/ 1802 w 1813"/>
                <a:gd name="T31" fmla="*/ 544 h 1510"/>
                <a:gd name="T32" fmla="*/ 1813 w 1813"/>
                <a:gd name="T33" fmla="*/ 610 h 1510"/>
                <a:gd name="T34" fmla="*/ 1811 w 1813"/>
                <a:gd name="T35" fmla="*/ 683 h 1510"/>
                <a:gd name="T36" fmla="*/ 1802 w 1813"/>
                <a:gd name="T37" fmla="*/ 759 h 1510"/>
                <a:gd name="T38" fmla="*/ 1784 w 1813"/>
                <a:gd name="T39" fmla="*/ 841 h 1510"/>
                <a:gd name="T40" fmla="*/ 1764 w 1813"/>
                <a:gd name="T41" fmla="*/ 930 h 1510"/>
                <a:gd name="T42" fmla="*/ 1735 w 1813"/>
                <a:gd name="T43" fmla="*/ 1023 h 1510"/>
                <a:gd name="T44" fmla="*/ 1703 w 1813"/>
                <a:gd name="T45" fmla="*/ 1116 h 1510"/>
                <a:gd name="T46" fmla="*/ 1667 w 1813"/>
                <a:gd name="T47" fmla="*/ 1206 h 1510"/>
                <a:gd name="T48" fmla="*/ 1627 w 1813"/>
                <a:gd name="T49" fmla="*/ 1289 h 1510"/>
                <a:gd name="T50" fmla="*/ 1579 w 1813"/>
                <a:gd name="T51" fmla="*/ 1364 h 1510"/>
                <a:gd name="T52" fmla="*/ 1528 w 1813"/>
                <a:gd name="T53" fmla="*/ 1424 h 1510"/>
                <a:gd name="T54" fmla="*/ 1471 w 1813"/>
                <a:gd name="T55" fmla="*/ 1470 h 1510"/>
                <a:gd name="T56" fmla="*/ 1408 w 1813"/>
                <a:gd name="T57" fmla="*/ 1497 h 1510"/>
                <a:gd name="T58" fmla="*/ 1338 w 1813"/>
                <a:gd name="T59" fmla="*/ 1508 h 1510"/>
                <a:gd name="T60" fmla="*/ 1258 w 1813"/>
                <a:gd name="T61" fmla="*/ 1508 h 1510"/>
                <a:gd name="T62" fmla="*/ 1171 w 1813"/>
                <a:gd name="T63" fmla="*/ 1497 h 1510"/>
                <a:gd name="T64" fmla="*/ 1076 w 1813"/>
                <a:gd name="T65" fmla="*/ 1478 h 1510"/>
                <a:gd name="T66" fmla="*/ 967 w 1813"/>
                <a:gd name="T67" fmla="*/ 1449 h 1510"/>
                <a:gd name="T68" fmla="*/ 853 w 1813"/>
                <a:gd name="T69" fmla="*/ 1419 h 1510"/>
                <a:gd name="T70" fmla="*/ 732 w 1813"/>
                <a:gd name="T71" fmla="*/ 1386 h 1510"/>
                <a:gd name="T72" fmla="*/ 612 w 1813"/>
                <a:gd name="T73" fmla="*/ 1354 h 1510"/>
                <a:gd name="T74" fmla="*/ 498 w 1813"/>
                <a:gd name="T75" fmla="*/ 1320 h 1510"/>
                <a:gd name="T76" fmla="*/ 393 w 1813"/>
                <a:gd name="T77" fmla="*/ 1289 h 1510"/>
                <a:gd name="T78" fmla="*/ 295 w 1813"/>
                <a:gd name="T79" fmla="*/ 1257 h 1510"/>
                <a:gd name="T80" fmla="*/ 209 w 1813"/>
                <a:gd name="T81" fmla="*/ 1223 h 1510"/>
                <a:gd name="T82" fmla="*/ 137 w 1813"/>
                <a:gd name="T83" fmla="*/ 1185 h 1510"/>
                <a:gd name="T84" fmla="*/ 78 w 1813"/>
                <a:gd name="T85" fmla="*/ 1143 h 1510"/>
                <a:gd name="T86" fmla="*/ 36 w 1813"/>
                <a:gd name="T87" fmla="*/ 1090 h 1510"/>
                <a:gd name="T88" fmla="*/ 11 w 1813"/>
                <a:gd name="T89" fmla="*/ 1021 h 1510"/>
                <a:gd name="T90" fmla="*/ 0 w 1813"/>
                <a:gd name="T91" fmla="*/ 939 h 1510"/>
                <a:gd name="T92" fmla="*/ 6 w 1813"/>
                <a:gd name="T93" fmla="*/ 846 h 1510"/>
                <a:gd name="T94" fmla="*/ 25 w 1813"/>
                <a:gd name="T95" fmla="*/ 746 h 1510"/>
                <a:gd name="T96" fmla="*/ 61 w 1813"/>
                <a:gd name="T97" fmla="*/ 639 h 1510"/>
                <a:gd name="T98" fmla="*/ 108 w 1813"/>
                <a:gd name="T99" fmla="*/ 531 h 1510"/>
                <a:gd name="T100" fmla="*/ 152 w 1813"/>
                <a:gd name="T101" fmla="*/ 420 h 1510"/>
                <a:gd name="T102" fmla="*/ 184 w 1813"/>
                <a:gd name="T103" fmla="*/ 321 h 1510"/>
                <a:gd name="T104" fmla="*/ 211 w 1813"/>
                <a:gd name="T105" fmla="*/ 230 h 1510"/>
                <a:gd name="T106" fmla="*/ 238 w 1813"/>
                <a:gd name="T107" fmla="*/ 150 h 1510"/>
                <a:gd name="T108" fmla="*/ 274 w 1813"/>
                <a:gd name="T109" fmla="*/ 86 h 1510"/>
                <a:gd name="T110" fmla="*/ 321 w 1813"/>
                <a:gd name="T111" fmla="*/ 38 h 1510"/>
                <a:gd name="T112" fmla="*/ 390 w 1813"/>
                <a:gd name="T113" fmla="*/ 13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3" h="1510">
                  <a:moveTo>
                    <a:pt x="390" y="13"/>
                  </a:moveTo>
                  <a:lnTo>
                    <a:pt x="399" y="10"/>
                  </a:lnTo>
                  <a:lnTo>
                    <a:pt x="407" y="8"/>
                  </a:lnTo>
                  <a:lnTo>
                    <a:pt x="416" y="6"/>
                  </a:lnTo>
                  <a:lnTo>
                    <a:pt x="426" y="6"/>
                  </a:lnTo>
                  <a:lnTo>
                    <a:pt x="435" y="2"/>
                  </a:lnTo>
                  <a:lnTo>
                    <a:pt x="445" y="2"/>
                  </a:lnTo>
                  <a:lnTo>
                    <a:pt x="454" y="0"/>
                  </a:lnTo>
                  <a:lnTo>
                    <a:pt x="466" y="0"/>
                  </a:lnTo>
                  <a:lnTo>
                    <a:pt x="475" y="0"/>
                  </a:lnTo>
                  <a:lnTo>
                    <a:pt x="485" y="0"/>
                  </a:lnTo>
                  <a:lnTo>
                    <a:pt x="494" y="0"/>
                  </a:lnTo>
                  <a:lnTo>
                    <a:pt x="506" y="0"/>
                  </a:lnTo>
                  <a:lnTo>
                    <a:pt x="515" y="0"/>
                  </a:lnTo>
                  <a:lnTo>
                    <a:pt x="526" y="0"/>
                  </a:lnTo>
                  <a:lnTo>
                    <a:pt x="538" y="0"/>
                  </a:lnTo>
                  <a:lnTo>
                    <a:pt x="549" y="2"/>
                  </a:lnTo>
                  <a:lnTo>
                    <a:pt x="559" y="2"/>
                  </a:lnTo>
                  <a:lnTo>
                    <a:pt x="572" y="4"/>
                  </a:lnTo>
                  <a:lnTo>
                    <a:pt x="582" y="4"/>
                  </a:lnTo>
                  <a:lnTo>
                    <a:pt x="595" y="6"/>
                  </a:lnTo>
                  <a:lnTo>
                    <a:pt x="606" y="6"/>
                  </a:lnTo>
                  <a:lnTo>
                    <a:pt x="618" y="8"/>
                  </a:lnTo>
                  <a:lnTo>
                    <a:pt x="629" y="10"/>
                  </a:lnTo>
                  <a:lnTo>
                    <a:pt x="642" y="13"/>
                  </a:lnTo>
                  <a:lnTo>
                    <a:pt x="654" y="13"/>
                  </a:lnTo>
                  <a:lnTo>
                    <a:pt x="665" y="15"/>
                  </a:lnTo>
                  <a:lnTo>
                    <a:pt x="679" y="17"/>
                  </a:lnTo>
                  <a:lnTo>
                    <a:pt x="692" y="19"/>
                  </a:lnTo>
                  <a:lnTo>
                    <a:pt x="703" y="23"/>
                  </a:lnTo>
                  <a:lnTo>
                    <a:pt x="717" y="25"/>
                  </a:lnTo>
                  <a:lnTo>
                    <a:pt x="730" y="27"/>
                  </a:lnTo>
                  <a:lnTo>
                    <a:pt x="743" y="30"/>
                  </a:lnTo>
                  <a:lnTo>
                    <a:pt x="755" y="32"/>
                  </a:lnTo>
                  <a:lnTo>
                    <a:pt x="768" y="36"/>
                  </a:lnTo>
                  <a:lnTo>
                    <a:pt x="781" y="38"/>
                  </a:lnTo>
                  <a:lnTo>
                    <a:pt x="794" y="42"/>
                  </a:lnTo>
                  <a:lnTo>
                    <a:pt x="808" y="44"/>
                  </a:lnTo>
                  <a:lnTo>
                    <a:pt x="821" y="48"/>
                  </a:lnTo>
                  <a:lnTo>
                    <a:pt x="834" y="49"/>
                  </a:lnTo>
                  <a:lnTo>
                    <a:pt x="850" y="53"/>
                  </a:lnTo>
                  <a:lnTo>
                    <a:pt x="861" y="55"/>
                  </a:lnTo>
                  <a:lnTo>
                    <a:pt x="876" y="59"/>
                  </a:lnTo>
                  <a:lnTo>
                    <a:pt x="889" y="63"/>
                  </a:lnTo>
                  <a:lnTo>
                    <a:pt x="903" y="67"/>
                  </a:lnTo>
                  <a:lnTo>
                    <a:pt x="918" y="68"/>
                  </a:lnTo>
                  <a:lnTo>
                    <a:pt x="931" y="72"/>
                  </a:lnTo>
                  <a:lnTo>
                    <a:pt x="945" y="76"/>
                  </a:lnTo>
                  <a:lnTo>
                    <a:pt x="960" y="80"/>
                  </a:lnTo>
                  <a:lnTo>
                    <a:pt x="973" y="84"/>
                  </a:lnTo>
                  <a:lnTo>
                    <a:pt x="988" y="88"/>
                  </a:lnTo>
                  <a:lnTo>
                    <a:pt x="1002" y="91"/>
                  </a:lnTo>
                  <a:lnTo>
                    <a:pt x="1017" y="95"/>
                  </a:lnTo>
                  <a:lnTo>
                    <a:pt x="1032" y="97"/>
                  </a:lnTo>
                  <a:lnTo>
                    <a:pt x="1045" y="101"/>
                  </a:lnTo>
                  <a:lnTo>
                    <a:pt x="1060" y="105"/>
                  </a:lnTo>
                  <a:lnTo>
                    <a:pt x="1076" y="108"/>
                  </a:lnTo>
                  <a:lnTo>
                    <a:pt x="1091" y="112"/>
                  </a:lnTo>
                  <a:lnTo>
                    <a:pt x="1104" y="114"/>
                  </a:lnTo>
                  <a:lnTo>
                    <a:pt x="1119" y="118"/>
                  </a:lnTo>
                  <a:lnTo>
                    <a:pt x="1135" y="122"/>
                  </a:lnTo>
                  <a:lnTo>
                    <a:pt x="1150" y="126"/>
                  </a:lnTo>
                  <a:lnTo>
                    <a:pt x="1163" y="129"/>
                  </a:lnTo>
                  <a:lnTo>
                    <a:pt x="1178" y="133"/>
                  </a:lnTo>
                  <a:lnTo>
                    <a:pt x="1193" y="137"/>
                  </a:lnTo>
                  <a:lnTo>
                    <a:pt x="1209" y="139"/>
                  </a:lnTo>
                  <a:lnTo>
                    <a:pt x="1224" y="143"/>
                  </a:lnTo>
                  <a:lnTo>
                    <a:pt x="1237" y="146"/>
                  </a:lnTo>
                  <a:lnTo>
                    <a:pt x="1251" y="150"/>
                  </a:lnTo>
                  <a:lnTo>
                    <a:pt x="1264" y="152"/>
                  </a:lnTo>
                  <a:lnTo>
                    <a:pt x="1277" y="156"/>
                  </a:lnTo>
                  <a:lnTo>
                    <a:pt x="1290" y="160"/>
                  </a:lnTo>
                  <a:lnTo>
                    <a:pt x="1304" y="164"/>
                  </a:lnTo>
                  <a:lnTo>
                    <a:pt x="1317" y="167"/>
                  </a:lnTo>
                  <a:lnTo>
                    <a:pt x="1328" y="171"/>
                  </a:lnTo>
                  <a:lnTo>
                    <a:pt x="1342" y="175"/>
                  </a:lnTo>
                  <a:lnTo>
                    <a:pt x="1353" y="179"/>
                  </a:lnTo>
                  <a:lnTo>
                    <a:pt x="1365" y="183"/>
                  </a:lnTo>
                  <a:lnTo>
                    <a:pt x="1376" y="186"/>
                  </a:lnTo>
                  <a:lnTo>
                    <a:pt x="1389" y="190"/>
                  </a:lnTo>
                  <a:lnTo>
                    <a:pt x="1401" y="194"/>
                  </a:lnTo>
                  <a:lnTo>
                    <a:pt x="1410" y="198"/>
                  </a:lnTo>
                  <a:lnTo>
                    <a:pt x="1422" y="202"/>
                  </a:lnTo>
                  <a:lnTo>
                    <a:pt x="1431" y="205"/>
                  </a:lnTo>
                  <a:lnTo>
                    <a:pt x="1442" y="209"/>
                  </a:lnTo>
                  <a:lnTo>
                    <a:pt x="1452" y="215"/>
                  </a:lnTo>
                  <a:lnTo>
                    <a:pt x="1461" y="219"/>
                  </a:lnTo>
                  <a:lnTo>
                    <a:pt x="1471" y="223"/>
                  </a:lnTo>
                  <a:lnTo>
                    <a:pt x="1482" y="228"/>
                  </a:lnTo>
                  <a:lnTo>
                    <a:pt x="1492" y="232"/>
                  </a:lnTo>
                  <a:lnTo>
                    <a:pt x="1501" y="236"/>
                  </a:lnTo>
                  <a:lnTo>
                    <a:pt x="1511" y="240"/>
                  </a:lnTo>
                  <a:lnTo>
                    <a:pt x="1520" y="245"/>
                  </a:lnTo>
                  <a:lnTo>
                    <a:pt x="1528" y="251"/>
                  </a:lnTo>
                  <a:lnTo>
                    <a:pt x="1537" y="255"/>
                  </a:lnTo>
                  <a:lnTo>
                    <a:pt x="1545" y="261"/>
                  </a:lnTo>
                  <a:lnTo>
                    <a:pt x="1555" y="264"/>
                  </a:lnTo>
                  <a:lnTo>
                    <a:pt x="1562" y="270"/>
                  </a:lnTo>
                  <a:lnTo>
                    <a:pt x="1570" y="274"/>
                  </a:lnTo>
                  <a:lnTo>
                    <a:pt x="1579" y="278"/>
                  </a:lnTo>
                  <a:lnTo>
                    <a:pt x="1587" y="283"/>
                  </a:lnTo>
                  <a:lnTo>
                    <a:pt x="1594" y="287"/>
                  </a:lnTo>
                  <a:lnTo>
                    <a:pt x="1602" y="293"/>
                  </a:lnTo>
                  <a:lnTo>
                    <a:pt x="1608" y="299"/>
                  </a:lnTo>
                  <a:lnTo>
                    <a:pt x="1615" y="304"/>
                  </a:lnTo>
                  <a:lnTo>
                    <a:pt x="1623" y="308"/>
                  </a:lnTo>
                  <a:lnTo>
                    <a:pt x="1629" y="314"/>
                  </a:lnTo>
                  <a:lnTo>
                    <a:pt x="1636" y="318"/>
                  </a:lnTo>
                  <a:lnTo>
                    <a:pt x="1644" y="323"/>
                  </a:lnTo>
                  <a:lnTo>
                    <a:pt x="1650" y="329"/>
                  </a:lnTo>
                  <a:lnTo>
                    <a:pt x="1655" y="335"/>
                  </a:lnTo>
                  <a:lnTo>
                    <a:pt x="1663" y="340"/>
                  </a:lnTo>
                  <a:lnTo>
                    <a:pt x="1669" y="346"/>
                  </a:lnTo>
                  <a:lnTo>
                    <a:pt x="1674" y="352"/>
                  </a:lnTo>
                  <a:lnTo>
                    <a:pt x="1680" y="358"/>
                  </a:lnTo>
                  <a:lnTo>
                    <a:pt x="1686" y="363"/>
                  </a:lnTo>
                  <a:lnTo>
                    <a:pt x="1691" y="369"/>
                  </a:lnTo>
                  <a:lnTo>
                    <a:pt x="1697" y="375"/>
                  </a:lnTo>
                  <a:lnTo>
                    <a:pt x="1703" y="380"/>
                  </a:lnTo>
                  <a:lnTo>
                    <a:pt x="1708" y="386"/>
                  </a:lnTo>
                  <a:lnTo>
                    <a:pt x="1714" y="394"/>
                  </a:lnTo>
                  <a:lnTo>
                    <a:pt x="1720" y="397"/>
                  </a:lnTo>
                  <a:lnTo>
                    <a:pt x="1724" y="405"/>
                  </a:lnTo>
                  <a:lnTo>
                    <a:pt x="1729" y="411"/>
                  </a:lnTo>
                  <a:lnTo>
                    <a:pt x="1735" y="417"/>
                  </a:lnTo>
                  <a:lnTo>
                    <a:pt x="1739" y="422"/>
                  </a:lnTo>
                  <a:lnTo>
                    <a:pt x="1745" y="430"/>
                  </a:lnTo>
                  <a:lnTo>
                    <a:pt x="1750" y="436"/>
                  </a:lnTo>
                  <a:lnTo>
                    <a:pt x="1756" y="443"/>
                  </a:lnTo>
                  <a:lnTo>
                    <a:pt x="1760" y="449"/>
                  </a:lnTo>
                  <a:lnTo>
                    <a:pt x="1764" y="455"/>
                  </a:lnTo>
                  <a:lnTo>
                    <a:pt x="1767" y="462"/>
                  </a:lnTo>
                  <a:lnTo>
                    <a:pt x="1771" y="468"/>
                  </a:lnTo>
                  <a:lnTo>
                    <a:pt x="1775" y="474"/>
                  </a:lnTo>
                  <a:lnTo>
                    <a:pt x="1779" y="481"/>
                  </a:lnTo>
                  <a:lnTo>
                    <a:pt x="1781" y="487"/>
                  </a:lnTo>
                  <a:lnTo>
                    <a:pt x="1786" y="494"/>
                  </a:lnTo>
                  <a:lnTo>
                    <a:pt x="1788" y="502"/>
                  </a:lnTo>
                  <a:lnTo>
                    <a:pt x="1790" y="508"/>
                  </a:lnTo>
                  <a:lnTo>
                    <a:pt x="1792" y="515"/>
                  </a:lnTo>
                  <a:lnTo>
                    <a:pt x="1796" y="521"/>
                  </a:lnTo>
                  <a:lnTo>
                    <a:pt x="1798" y="529"/>
                  </a:lnTo>
                  <a:lnTo>
                    <a:pt x="1800" y="536"/>
                  </a:lnTo>
                  <a:lnTo>
                    <a:pt x="1802" y="544"/>
                  </a:lnTo>
                  <a:lnTo>
                    <a:pt x="1803" y="552"/>
                  </a:lnTo>
                  <a:lnTo>
                    <a:pt x="1805" y="557"/>
                  </a:lnTo>
                  <a:lnTo>
                    <a:pt x="1807" y="565"/>
                  </a:lnTo>
                  <a:lnTo>
                    <a:pt x="1807" y="572"/>
                  </a:lnTo>
                  <a:lnTo>
                    <a:pt x="1809" y="580"/>
                  </a:lnTo>
                  <a:lnTo>
                    <a:pt x="1811" y="588"/>
                  </a:lnTo>
                  <a:lnTo>
                    <a:pt x="1811" y="595"/>
                  </a:lnTo>
                  <a:lnTo>
                    <a:pt x="1811" y="603"/>
                  </a:lnTo>
                  <a:lnTo>
                    <a:pt x="1813" y="610"/>
                  </a:lnTo>
                  <a:lnTo>
                    <a:pt x="1813" y="618"/>
                  </a:lnTo>
                  <a:lnTo>
                    <a:pt x="1813" y="626"/>
                  </a:lnTo>
                  <a:lnTo>
                    <a:pt x="1813" y="633"/>
                  </a:lnTo>
                  <a:lnTo>
                    <a:pt x="1813" y="641"/>
                  </a:lnTo>
                  <a:lnTo>
                    <a:pt x="1813" y="649"/>
                  </a:lnTo>
                  <a:lnTo>
                    <a:pt x="1813" y="658"/>
                  </a:lnTo>
                  <a:lnTo>
                    <a:pt x="1813" y="666"/>
                  </a:lnTo>
                  <a:lnTo>
                    <a:pt x="1813" y="675"/>
                  </a:lnTo>
                  <a:lnTo>
                    <a:pt x="1811" y="683"/>
                  </a:lnTo>
                  <a:lnTo>
                    <a:pt x="1811" y="690"/>
                  </a:lnTo>
                  <a:lnTo>
                    <a:pt x="1811" y="698"/>
                  </a:lnTo>
                  <a:lnTo>
                    <a:pt x="1811" y="707"/>
                  </a:lnTo>
                  <a:lnTo>
                    <a:pt x="1809" y="715"/>
                  </a:lnTo>
                  <a:lnTo>
                    <a:pt x="1807" y="725"/>
                  </a:lnTo>
                  <a:lnTo>
                    <a:pt x="1805" y="732"/>
                  </a:lnTo>
                  <a:lnTo>
                    <a:pt x="1805" y="742"/>
                  </a:lnTo>
                  <a:lnTo>
                    <a:pt x="1803" y="749"/>
                  </a:lnTo>
                  <a:lnTo>
                    <a:pt x="1802" y="759"/>
                  </a:lnTo>
                  <a:lnTo>
                    <a:pt x="1800" y="766"/>
                  </a:lnTo>
                  <a:lnTo>
                    <a:pt x="1798" y="778"/>
                  </a:lnTo>
                  <a:lnTo>
                    <a:pt x="1798" y="785"/>
                  </a:lnTo>
                  <a:lnTo>
                    <a:pt x="1796" y="795"/>
                  </a:lnTo>
                  <a:lnTo>
                    <a:pt x="1794" y="804"/>
                  </a:lnTo>
                  <a:lnTo>
                    <a:pt x="1792" y="814"/>
                  </a:lnTo>
                  <a:lnTo>
                    <a:pt x="1790" y="823"/>
                  </a:lnTo>
                  <a:lnTo>
                    <a:pt x="1786" y="833"/>
                  </a:lnTo>
                  <a:lnTo>
                    <a:pt x="1784" y="841"/>
                  </a:lnTo>
                  <a:lnTo>
                    <a:pt x="1783" y="850"/>
                  </a:lnTo>
                  <a:lnTo>
                    <a:pt x="1781" y="862"/>
                  </a:lnTo>
                  <a:lnTo>
                    <a:pt x="1779" y="871"/>
                  </a:lnTo>
                  <a:lnTo>
                    <a:pt x="1775" y="881"/>
                  </a:lnTo>
                  <a:lnTo>
                    <a:pt x="1773" y="892"/>
                  </a:lnTo>
                  <a:lnTo>
                    <a:pt x="1769" y="901"/>
                  </a:lnTo>
                  <a:lnTo>
                    <a:pt x="1767" y="911"/>
                  </a:lnTo>
                  <a:lnTo>
                    <a:pt x="1765" y="920"/>
                  </a:lnTo>
                  <a:lnTo>
                    <a:pt x="1764" y="930"/>
                  </a:lnTo>
                  <a:lnTo>
                    <a:pt x="1760" y="941"/>
                  </a:lnTo>
                  <a:lnTo>
                    <a:pt x="1756" y="951"/>
                  </a:lnTo>
                  <a:lnTo>
                    <a:pt x="1754" y="962"/>
                  </a:lnTo>
                  <a:lnTo>
                    <a:pt x="1752" y="974"/>
                  </a:lnTo>
                  <a:lnTo>
                    <a:pt x="1748" y="983"/>
                  </a:lnTo>
                  <a:lnTo>
                    <a:pt x="1745" y="993"/>
                  </a:lnTo>
                  <a:lnTo>
                    <a:pt x="1743" y="1004"/>
                  </a:lnTo>
                  <a:lnTo>
                    <a:pt x="1739" y="1014"/>
                  </a:lnTo>
                  <a:lnTo>
                    <a:pt x="1735" y="1023"/>
                  </a:lnTo>
                  <a:lnTo>
                    <a:pt x="1733" y="1035"/>
                  </a:lnTo>
                  <a:lnTo>
                    <a:pt x="1729" y="1044"/>
                  </a:lnTo>
                  <a:lnTo>
                    <a:pt x="1726" y="1055"/>
                  </a:lnTo>
                  <a:lnTo>
                    <a:pt x="1722" y="1065"/>
                  </a:lnTo>
                  <a:lnTo>
                    <a:pt x="1718" y="1076"/>
                  </a:lnTo>
                  <a:lnTo>
                    <a:pt x="1714" y="1086"/>
                  </a:lnTo>
                  <a:lnTo>
                    <a:pt x="1710" y="1095"/>
                  </a:lnTo>
                  <a:lnTo>
                    <a:pt x="1707" y="1107"/>
                  </a:lnTo>
                  <a:lnTo>
                    <a:pt x="1703" y="1116"/>
                  </a:lnTo>
                  <a:lnTo>
                    <a:pt x="1701" y="1128"/>
                  </a:lnTo>
                  <a:lnTo>
                    <a:pt x="1697" y="1137"/>
                  </a:lnTo>
                  <a:lnTo>
                    <a:pt x="1691" y="1147"/>
                  </a:lnTo>
                  <a:lnTo>
                    <a:pt x="1688" y="1156"/>
                  </a:lnTo>
                  <a:lnTo>
                    <a:pt x="1684" y="1168"/>
                  </a:lnTo>
                  <a:lnTo>
                    <a:pt x="1680" y="1177"/>
                  </a:lnTo>
                  <a:lnTo>
                    <a:pt x="1676" y="1187"/>
                  </a:lnTo>
                  <a:lnTo>
                    <a:pt x="1672" y="1196"/>
                  </a:lnTo>
                  <a:lnTo>
                    <a:pt x="1667" y="1206"/>
                  </a:lnTo>
                  <a:lnTo>
                    <a:pt x="1663" y="1215"/>
                  </a:lnTo>
                  <a:lnTo>
                    <a:pt x="1659" y="1225"/>
                  </a:lnTo>
                  <a:lnTo>
                    <a:pt x="1655" y="1234"/>
                  </a:lnTo>
                  <a:lnTo>
                    <a:pt x="1650" y="1244"/>
                  </a:lnTo>
                  <a:lnTo>
                    <a:pt x="1646" y="1253"/>
                  </a:lnTo>
                  <a:lnTo>
                    <a:pt x="1640" y="1263"/>
                  </a:lnTo>
                  <a:lnTo>
                    <a:pt x="1636" y="1270"/>
                  </a:lnTo>
                  <a:lnTo>
                    <a:pt x="1631" y="1280"/>
                  </a:lnTo>
                  <a:lnTo>
                    <a:pt x="1627" y="1289"/>
                  </a:lnTo>
                  <a:lnTo>
                    <a:pt x="1621" y="1299"/>
                  </a:lnTo>
                  <a:lnTo>
                    <a:pt x="1615" y="1307"/>
                  </a:lnTo>
                  <a:lnTo>
                    <a:pt x="1612" y="1314"/>
                  </a:lnTo>
                  <a:lnTo>
                    <a:pt x="1606" y="1324"/>
                  </a:lnTo>
                  <a:lnTo>
                    <a:pt x="1600" y="1331"/>
                  </a:lnTo>
                  <a:lnTo>
                    <a:pt x="1596" y="1339"/>
                  </a:lnTo>
                  <a:lnTo>
                    <a:pt x="1591" y="1346"/>
                  </a:lnTo>
                  <a:lnTo>
                    <a:pt x="1585" y="1356"/>
                  </a:lnTo>
                  <a:lnTo>
                    <a:pt x="1579" y="1364"/>
                  </a:lnTo>
                  <a:lnTo>
                    <a:pt x="1574" y="1371"/>
                  </a:lnTo>
                  <a:lnTo>
                    <a:pt x="1568" y="1377"/>
                  </a:lnTo>
                  <a:lnTo>
                    <a:pt x="1562" y="1384"/>
                  </a:lnTo>
                  <a:lnTo>
                    <a:pt x="1556" y="1392"/>
                  </a:lnTo>
                  <a:lnTo>
                    <a:pt x="1551" y="1398"/>
                  </a:lnTo>
                  <a:lnTo>
                    <a:pt x="1545" y="1405"/>
                  </a:lnTo>
                  <a:lnTo>
                    <a:pt x="1541" y="1413"/>
                  </a:lnTo>
                  <a:lnTo>
                    <a:pt x="1534" y="1419"/>
                  </a:lnTo>
                  <a:lnTo>
                    <a:pt x="1528" y="1424"/>
                  </a:lnTo>
                  <a:lnTo>
                    <a:pt x="1520" y="1430"/>
                  </a:lnTo>
                  <a:lnTo>
                    <a:pt x="1515" y="1436"/>
                  </a:lnTo>
                  <a:lnTo>
                    <a:pt x="1509" y="1442"/>
                  </a:lnTo>
                  <a:lnTo>
                    <a:pt x="1503" y="1447"/>
                  </a:lnTo>
                  <a:lnTo>
                    <a:pt x="1496" y="1451"/>
                  </a:lnTo>
                  <a:lnTo>
                    <a:pt x="1490" y="1457"/>
                  </a:lnTo>
                  <a:lnTo>
                    <a:pt x="1484" y="1461"/>
                  </a:lnTo>
                  <a:lnTo>
                    <a:pt x="1477" y="1466"/>
                  </a:lnTo>
                  <a:lnTo>
                    <a:pt x="1471" y="1470"/>
                  </a:lnTo>
                  <a:lnTo>
                    <a:pt x="1463" y="1474"/>
                  </a:lnTo>
                  <a:lnTo>
                    <a:pt x="1458" y="1478"/>
                  </a:lnTo>
                  <a:lnTo>
                    <a:pt x="1450" y="1481"/>
                  </a:lnTo>
                  <a:lnTo>
                    <a:pt x="1444" y="1485"/>
                  </a:lnTo>
                  <a:lnTo>
                    <a:pt x="1437" y="1489"/>
                  </a:lnTo>
                  <a:lnTo>
                    <a:pt x="1431" y="1491"/>
                  </a:lnTo>
                  <a:lnTo>
                    <a:pt x="1423" y="1493"/>
                  </a:lnTo>
                  <a:lnTo>
                    <a:pt x="1416" y="1495"/>
                  </a:lnTo>
                  <a:lnTo>
                    <a:pt x="1408" y="1497"/>
                  </a:lnTo>
                  <a:lnTo>
                    <a:pt x="1401" y="1499"/>
                  </a:lnTo>
                  <a:lnTo>
                    <a:pt x="1393" y="1500"/>
                  </a:lnTo>
                  <a:lnTo>
                    <a:pt x="1385" y="1502"/>
                  </a:lnTo>
                  <a:lnTo>
                    <a:pt x="1378" y="1504"/>
                  </a:lnTo>
                  <a:lnTo>
                    <a:pt x="1370" y="1504"/>
                  </a:lnTo>
                  <a:lnTo>
                    <a:pt x="1363" y="1506"/>
                  </a:lnTo>
                  <a:lnTo>
                    <a:pt x="1353" y="1506"/>
                  </a:lnTo>
                  <a:lnTo>
                    <a:pt x="1346" y="1508"/>
                  </a:lnTo>
                  <a:lnTo>
                    <a:pt x="1338" y="1508"/>
                  </a:lnTo>
                  <a:lnTo>
                    <a:pt x="1330" y="1508"/>
                  </a:lnTo>
                  <a:lnTo>
                    <a:pt x="1321" y="1510"/>
                  </a:lnTo>
                  <a:lnTo>
                    <a:pt x="1313" y="1510"/>
                  </a:lnTo>
                  <a:lnTo>
                    <a:pt x="1304" y="1510"/>
                  </a:lnTo>
                  <a:lnTo>
                    <a:pt x="1294" y="1510"/>
                  </a:lnTo>
                  <a:lnTo>
                    <a:pt x="1287" y="1508"/>
                  </a:lnTo>
                  <a:lnTo>
                    <a:pt x="1277" y="1508"/>
                  </a:lnTo>
                  <a:lnTo>
                    <a:pt x="1268" y="1508"/>
                  </a:lnTo>
                  <a:lnTo>
                    <a:pt x="1258" y="1508"/>
                  </a:lnTo>
                  <a:lnTo>
                    <a:pt x="1249" y="1506"/>
                  </a:lnTo>
                  <a:lnTo>
                    <a:pt x="1241" y="1506"/>
                  </a:lnTo>
                  <a:lnTo>
                    <a:pt x="1230" y="1504"/>
                  </a:lnTo>
                  <a:lnTo>
                    <a:pt x="1220" y="1504"/>
                  </a:lnTo>
                  <a:lnTo>
                    <a:pt x="1211" y="1502"/>
                  </a:lnTo>
                  <a:lnTo>
                    <a:pt x="1201" y="1502"/>
                  </a:lnTo>
                  <a:lnTo>
                    <a:pt x="1192" y="1500"/>
                  </a:lnTo>
                  <a:lnTo>
                    <a:pt x="1182" y="1499"/>
                  </a:lnTo>
                  <a:lnTo>
                    <a:pt x="1171" y="1497"/>
                  </a:lnTo>
                  <a:lnTo>
                    <a:pt x="1161" y="1497"/>
                  </a:lnTo>
                  <a:lnTo>
                    <a:pt x="1150" y="1493"/>
                  </a:lnTo>
                  <a:lnTo>
                    <a:pt x="1140" y="1491"/>
                  </a:lnTo>
                  <a:lnTo>
                    <a:pt x="1129" y="1489"/>
                  </a:lnTo>
                  <a:lnTo>
                    <a:pt x="1117" y="1487"/>
                  </a:lnTo>
                  <a:lnTo>
                    <a:pt x="1106" y="1485"/>
                  </a:lnTo>
                  <a:lnTo>
                    <a:pt x="1097" y="1481"/>
                  </a:lnTo>
                  <a:lnTo>
                    <a:pt x="1085" y="1480"/>
                  </a:lnTo>
                  <a:lnTo>
                    <a:pt x="1076" y="1478"/>
                  </a:lnTo>
                  <a:lnTo>
                    <a:pt x="1062" y="1474"/>
                  </a:lnTo>
                  <a:lnTo>
                    <a:pt x="1051" y="1472"/>
                  </a:lnTo>
                  <a:lnTo>
                    <a:pt x="1040" y="1468"/>
                  </a:lnTo>
                  <a:lnTo>
                    <a:pt x="1028" y="1466"/>
                  </a:lnTo>
                  <a:lnTo>
                    <a:pt x="1017" y="1462"/>
                  </a:lnTo>
                  <a:lnTo>
                    <a:pt x="1003" y="1461"/>
                  </a:lnTo>
                  <a:lnTo>
                    <a:pt x="992" y="1457"/>
                  </a:lnTo>
                  <a:lnTo>
                    <a:pt x="981" y="1455"/>
                  </a:lnTo>
                  <a:lnTo>
                    <a:pt x="967" y="1449"/>
                  </a:lnTo>
                  <a:lnTo>
                    <a:pt x="956" y="1447"/>
                  </a:lnTo>
                  <a:lnTo>
                    <a:pt x="945" y="1443"/>
                  </a:lnTo>
                  <a:lnTo>
                    <a:pt x="931" y="1442"/>
                  </a:lnTo>
                  <a:lnTo>
                    <a:pt x="918" y="1436"/>
                  </a:lnTo>
                  <a:lnTo>
                    <a:pt x="907" y="1434"/>
                  </a:lnTo>
                  <a:lnTo>
                    <a:pt x="893" y="1430"/>
                  </a:lnTo>
                  <a:lnTo>
                    <a:pt x="880" y="1426"/>
                  </a:lnTo>
                  <a:lnTo>
                    <a:pt x="867" y="1423"/>
                  </a:lnTo>
                  <a:lnTo>
                    <a:pt x="853" y="1419"/>
                  </a:lnTo>
                  <a:lnTo>
                    <a:pt x="840" y="1415"/>
                  </a:lnTo>
                  <a:lnTo>
                    <a:pt x="827" y="1413"/>
                  </a:lnTo>
                  <a:lnTo>
                    <a:pt x="813" y="1407"/>
                  </a:lnTo>
                  <a:lnTo>
                    <a:pt x="800" y="1405"/>
                  </a:lnTo>
                  <a:lnTo>
                    <a:pt x="787" y="1402"/>
                  </a:lnTo>
                  <a:lnTo>
                    <a:pt x="774" y="1398"/>
                  </a:lnTo>
                  <a:lnTo>
                    <a:pt x="758" y="1394"/>
                  </a:lnTo>
                  <a:lnTo>
                    <a:pt x="745" y="1390"/>
                  </a:lnTo>
                  <a:lnTo>
                    <a:pt x="732" y="1386"/>
                  </a:lnTo>
                  <a:lnTo>
                    <a:pt x="718" y="1383"/>
                  </a:lnTo>
                  <a:lnTo>
                    <a:pt x="703" y="1379"/>
                  </a:lnTo>
                  <a:lnTo>
                    <a:pt x="690" y="1375"/>
                  </a:lnTo>
                  <a:lnTo>
                    <a:pt x="677" y="1371"/>
                  </a:lnTo>
                  <a:lnTo>
                    <a:pt x="665" y="1367"/>
                  </a:lnTo>
                  <a:lnTo>
                    <a:pt x="650" y="1364"/>
                  </a:lnTo>
                  <a:lnTo>
                    <a:pt x="637" y="1360"/>
                  </a:lnTo>
                  <a:lnTo>
                    <a:pt x="625" y="1356"/>
                  </a:lnTo>
                  <a:lnTo>
                    <a:pt x="612" y="1354"/>
                  </a:lnTo>
                  <a:lnTo>
                    <a:pt x="599" y="1348"/>
                  </a:lnTo>
                  <a:lnTo>
                    <a:pt x="585" y="1346"/>
                  </a:lnTo>
                  <a:lnTo>
                    <a:pt x="572" y="1341"/>
                  </a:lnTo>
                  <a:lnTo>
                    <a:pt x="561" y="1339"/>
                  </a:lnTo>
                  <a:lnTo>
                    <a:pt x="547" y="1335"/>
                  </a:lnTo>
                  <a:lnTo>
                    <a:pt x="536" y="1331"/>
                  </a:lnTo>
                  <a:lnTo>
                    <a:pt x="523" y="1327"/>
                  </a:lnTo>
                  <a:lnTo>
                    <a:pt x="511" y="1324"/>
                  </a:lnTo>
                  <a:lnTo>
                    <a:pt x="498" y="1320"/>
                  </a:lnTo>
                  <a:lnTo>
                    <a:pt x="487" y="1318"/>
                  </a:lnTo>
                  <a:lnTo>
                    <a:pt x="473" y="1314"/>
                  </a:lnTo>
                  <a:lnTo>
                    <a:pt x="462" y="1312"/>
                  </a:lnTo>
                  <a:lnTo>
                    <a:pt x="450" y="1307"/>
                  </a:lnTo>
                  <a:lnTo>
                    <a:pt x="437" y="1305"/>
                  </a:lnTo>
                  <a:lnTo>
                    <a:pt x="426" y="1299"/>
                  </a:lnTo>
                  <a:lnTo>
                    <a:pt x="414" y="1297"/>
                  </a:lnTo>
                  <a:lnTo>
                    <a:pt x="403" y="1293"/>
                  </a:lnTo>
                  <a:lnTo>
                    <a:pt x="393" y="1289"/>
                  </a:lnTo>
                  <a:lnTo>
                    <a:pt x="382" y="1286"/>
                  </a:lnTo>
                  <a:lnTo>
                    <a:pt x="371" y="1284"/>
                  </a:lnTo>
                  <a:lnTo>
                    <a:pt x="359" y="1280"/>
                  </a:lnTo>
                  <a:lnTo>
                    <a:pt x="348" y="1276"/>
                  </a:lnTo>
                  <a:lnTo>
                    <a:pt x="336" y="1270"/>
                  </a:lnTo>
                  <a:lnTo>
                    <a:pt x="327" y="1268"/>
                  </a:lnTo>
                  <a:lnTo>
                    <a:pt x="316" y="1263"/>
                  </a:lnTo>
                  <a:lnTo>
                    <a:pt x="304" y="1261"/>
                  </a:lnTo>
                  <a:lnTo>
                    <a:pt x="295" y="1257"/>
                  </a:lnTo>
                  <a:lnTo>
                    <a:pt x="285" y="1253"/>
                  </a:lnTo>
                  <a:lnTo>
                    <a:pt x="276" y="1249"/>
                  </a:lnTo>
                  <a:lnTo>
                    <a:pt x="266" y="1246"/>
                  </a:lnTo>
                  <a:lnTo>
                    <a:pt x="257" y="1240"/>
                  </a:lnTo>
                  <a:lnTo>
                    <a:pt x="245" y="1238"/>
                  </a:lnTo>
                  <a:lnTo>
                    <a:pt x="236" y="1234"/>
                  </a:lnTo>
                  <a:lnTo>
                    <a:pt x="228" y="1230"/>
                  </a:lnTo>
                  <a:lnTo>
                    <a:pt x="219" y="1227"/>
                  </a:lnTo>
                  <a:lnTo>
                    <a:pt x="209" y="1223"/>
                  </a:lnTo>
                  <a:lnTo>
                    <a:pt x="200" y="1217"/>
                  </a:lnTo>
                  <a:lnTo>
                    <a:pt x="192" y="1215"/>
                  </a:lnTo>
                  <a:lnTo>
                    <a:pt x="183" y="1210"/>
                  </a:lnTo>
                  <a:lnTo>
                    <a:pt x="175" y="1206"/>
                  </a:lnTo>
                  <a:lnTo>
                    <a:pt x="167" y="1202"/>
                  </a:lnTo>
                  <a:lnTo>
                    <a:pt x="160" y="1198"/>
                  </a:lnTo>
                  <a:lnTo>
                    <a:pt x="152" y="1192"/>
                  </a:lnTo>
                  <a:lnTo>
                    <a:pt x="145" y="1191"/>
                  </a:lnTo>
                  <a:lnTo>
                    <a:pt x="137" y="1185"/>
                  </a:lnTo>
                  <a:lnTo>
                    <a:pt x="129" y="1181"/>
                  </a:lnTo>
                  <a:lnTo>
                    <a:pt x="122" y="1175"/>
                  </a:lnTo>
                  <a:lnTo>
                    <a:pt x="116" y="1171"/>
                  </a:lnTo>
                  <a:lnTo>
                    <a:pt x="108" y="1168"/>
                  </a:lnTo>
                  <a:lnTo>
                    <a:pt x="103" y="1162"/>
                  </a:lnTo>
                  <a:lnTo>
                    <a:pt x="97" y="1158"/>
                  </a:lnTo>
                  <a:lnTo>
                    <a:pt x="91" y="1154"/>
                  </a:lnTo>
                  <a:lnTo>
                    <a:pt x="86" y="1149"/>
                  </a:lnTo>
                  <a:lnTo>
                    <a:pt x="78" y="1143"/>
                  </a:lnTo>
                  <a:lnTo>
                    <a:pt x="74" y="1139"/>
                  </a:lnTo>
                  <a:lnTo>
                    <a:pt x="69" y="1133"/>
                  </a:lnTo>
                  <a:lnTo>
                    <a:pt x="63" y="1128"/>
                  </a:lnTo>
                  <a:lnTo>
                    <a:pt x="57" y="1122"/>
                  </a:lnTo>
                  <a:lnTo>
                    <a:pt x="53" y="1116"/>
                  </a:lnTo>
                  <a:lnTo>
                    <a:pt x="50" y="1111"/>
                  </a:lnTo>
                  <a:lnTo>
                    <a:pt x="44" y="1103"/>
                  </a:lnTo>
                  <a:lnTo>
                    <a:pt x="40" y="1097"/>
                  </a:lnTo>
                  <a:lnTo>
                    <a:pt x="36" y="1090"/>
                  </a:lnTo>
                  <a:lnTo>
                    <a:pt x="32" y="1084"/>
                  </a:lnTo>
                  <a:lnTo>
                    <a:pt x="29" y="1076"/>
                  </a:lnTo>
                  <a:lnTo>
                    <a:pt x="25" y="1069"/>
                  </a:lnTo>
                  <a:lnTo>
                    <a:pt x="23" y="1061"/>
                  </a:lnTo>
                  <a:lnTo>
                    <a:pt x="21" y="1054"/>
                  </a:lnTo>
                  <a:lnTo>
                    <a:pt x="17" y="1046"/>
                  </a:lnTo>
                  <a:lnTo>
                    <a:pt x="15" y="1038"/>
                  </a:lnTo>
                  <a:lnTo>
                    <a:pt x="13" y="1029"/>
                  </a:lnTo>
                  <a:lnTo>
                    <a:pt x="11" y="1021"/>
                  </a:lnTo>
                  <a:lnTo>
                    <a:pt x="8" y="1012"/>
                  </a:lnTo>
                  <a:lnTo>
                    <a:pt x="8" y="1004"/>
                  </a:lnTo>
                  <a:lnTo>
                    <a:pt x="6" y="995"/>
                  </a:lnTo>
                  <a:lnTo>
                    <a:pt x="4" y="987"/>
                  </a:lnTo>
                  <a:lnTo>
                    <a:pt x="2" y="976"/>
                  </a:lnTo>
                  <a:lnTo>
                    <a:pt x="2" y="968"/>
                  </a:lnTo>
                  <a:lnTo>
                    <a:pt x="2" y="958"/>
                  </a:lnTo>
                  <a:lnTo>
                    <a:pt x="2" y="949"/>
                  </a:lnTo>
                  <a:lnTo>
                    <a:pt x="0" y="939"/>
                  </a:lnTo>
                  <a:lnTo>
                    <a:pt x="0" y="930"/>
                  </a:lnTo>
                  <a:lnTo>
                    <a:pt x="0" y="920"/>
                  </a:lnTo>
                  <a:lnTo>
                    <a:pt x="2" y="911"/>
                  </a:lnTo>
                  <a:lnTo>
                    <a:pt x="2" y="900"/>
                  </a:lnTo>
                  <a:lnTo>
                    <a:pt x="2" y="888"/>
                  </a:lnTo>
                  <a:lnTo>
                    <a:pt x="2" y="879"/>
                  </a:lnTo>
                  <a:lnTo>
                    <a:pt x="4" y="867"/>
                  </a:lnTo>
                  <a:lnTo>
                    <a:pt x="4" y="856"/>
                  </a:lnTo>
                  <a:lnTo>
                    <a:pt x="6" y="846"/>
                  </a:lnTo>
                  <a:lnTo>
                    <a:pt x="6" y="835"/>
                  </a:lnTo>
                  <a:lnTo>
                    <a:pt x="8" y="825"/>
                  </a:lnTo>
                  <a:lnTo>
                    <a:pt x="10" y="814"/>
                  </a:lnTo>
                  <a:lnTo>
                    <a:pt x="11" y="803"/>
                  </a:lnTo>
                  <a:lnTo>
                    <a:pt x="13" y="791"/>
                  </a:lnTo>
                  <a:lnTo>
                    <a:pt x="17" y="780"/>
                  </a:lnTo>
                  <a:lnTo>
                    <a:pt x="19" y="768"/>
                  </a:lnTo>
                  <a:lnTo>
                    <a:pt x="21" y="757"/>
                  </a:lnTo>
                  <a:lnTo>
                    <a:pt x="25" y="746"/>
                  </a:lnTo>
                  <a:lnTo>
                    <a:pt x="29" y="734"/>
                  </a:lnTo>
                  <a:lnTo>
                    <a:pt x="32" y="723"/>
                  </a:lnTo>
                  <a:lnTo>
                    <a:pt x="34" y="711"/>
                  </a:lnTo>
                  <a:lnTo>
                    <a:pt x="38" y="698"/>
                  </a:lnTo>
                  <a:lnTo>
                    <a:pt x="44" y="687"/>
                  </a:lnTo>
                  <a:lnTo>
                    <a:pt x="46" y="675"/>
                  </a:lnTo>
                  <a:lnTo>
                    <a:pt x="50" y="664"/>
                  </a:lnTo>
                  <a:lnTo>
                    <a:pt x="55" y="650"/>
                  </a:lnTo>
                  <a:lnTo>
                    <a:pt x="61" y="639"/>
                  </a:lnTo>
                  <a:lnTo>
                    <a:pt x="65" y="628"/>
                  </a:lnTo>
                  <a:lnTo>
                    <a:pt x="70" y="614"/>
                  </a:lnTo>
                  <a:lnTo>
                    <a:pt x="74" y="603"/>
                  </a:lnTo>
                  <a:lnTo>
                    <a:pt x="80" y="591"/>
                  </a:lnTo>
                  <a:lnTo>
                    <a:pt x="86" y="578"/>
                  </a:lnTo>
                  <a:lnTo>
                    <a:pt x="91" y="567"/>
                  </a:lnTo>
                  <a:lnTo>
                    <a:pt x="97" y="553"/>
                  </a:lnTo>
                  <a:lnTo>
                    <a:pt x="103" y="542"/>
                  </a:lnTo>
                  <a:lnTo>
                    <a:pt x="108" y="531"/>
                  </a:lnTo>
                  <a:lnTo>
                    <a:pt x="114" y="517"/>
                  </a:lnTo>
                  <a:lnTo>
                    <a:pt x="120" y="506"/>
                  </a:lnTo>
                  <a:lnTo>
                    <a:pt x="126" y="493"/>
                  </a:lnTo>
                  <a:lnTo>
                    <a:pt x="129" y="481"/>
                  </a:lnTo>
                  <a:lnTo>
                    <a:pt x="133" y="468"/>
                  </a:lnTo>
                  <a:lnTo>
                    <a:pt x="139" y="456"/>
                  </a:lnTo>
                  <a:lnTo>
                    <a:pt x="145" y="445"/>
                  </a:lnTo>
                  <a:lnTo>
                    <a:pt x="148" y="434"/>
                  </a:lnTo>
                  <a:lnTo>
                    <a:pt x="152" y="420"/>
                  </a:lnTo>
                  <a:lnTo>
                    <a:pt x="156" y="409"/>
                  </a:lnTo>
                  <a:lnTo>
                    <a:pt x="160" y="399"/>
                  </a:lnTo>
                  <a:lnTo>
                    <a:pt x="164" y="386"/>
                  </a:lnTo>
                  <a:lnTo>
                    <a:pt x="167" y="377"/>
                  </a:lnTo>
                  <a:lnTo>
                    <a:pt x="171" y="365"/>
                  </a:lnTo>
                  <a:lnTo>
                    <a:pt x="175" y="354"/>
                  </a:lnTo>
                  <a:lnTo>
                    <a:pt x="177" y="342"/>
                  </a:lnTo>
                  <a:lnTo>
                    <a:pt x="181" y="333"/>
                  </a:lnTo>
                  <a:lnTo>
                    <a:pt x="184" y="321"/>
                  </a:lnTo>
                  <a:lnTo>
                    <a:pt x="186" y="310"/>
                  </a:lnTo>
                  <a:lnTo>
                    <a:pt x="190" y="299"/>
                  </a:lnTo>
                  <a:lnTo>
                    <a:pt x="192" y="289"/>
                  </a:lnTo>
                  <a:lnTo>
                    <a:pt x="196" y="280"/>
                  </a:lnTo>
                  <a:lnTo>
                    <a:pt x="200" y="270"/>
                  </a:lnTo>
                  <a:lnTo>
                    <a:pt x="202" y="259"/>
                  </a:lnTo>
                  <a:lnTo>
                    <a:pt x="203" y="249"/>
                  </a:lnTo>
                  <a:lnTo>
                    <a:pt x="207" y="240"/>
                  </a:lnTo>
                  <a:lnTo>
                    <a:pt x="211" y="230"/>
                  </a:lnTo>
                  <a:lnTo>
                    <a:pt x="213" y="221"/>
                  </a:lnTo>
                  <a:lnTo>
                    <a:pt x="217" y="211"/>
                  </a:lnTo>
                  <a:lnTo>
                    <a:pt x="221" y="202"/>
                  </a:lnTo>
                  <a:lnTo>
                    <a:pt x="222" y="194"/>
                  </a:lnTo>
                  <a:lnTo>
                    <a:pt x="226" y="185"/>
                  </a:lnTo>
                  <a:lnTo>
                    <a:pt x="228" y="175"/>
                  </a:lnTo>
                  <a:lnTo>
                    <a:pt x="232" y="167"/>
                  </a:lnTo>
                  <a:lnTo>
                    <a:pt x="234" y="160"/>
                  </a:lnTo>
                  <a:lnTo>
                    <a:pt x="238" y="150"/>
                  </a:lnTo>
                  <a:lnTo>
                    <a:pt x="241" y="143"/>
                  </a:lnTo>
                  <a:lnTo>
                    <a:pt x="245" y="135"/>
                  </a:lnTo>
                  <a:lnTo>
                    <a:pt x="249" y="127"/>
                  </a:lnTo>
                  <a:lnTo>
                    <a:pt x="251" y="120"/>
                  </a:lnTo>
                  <a:lnTo>
                    <a:pt x="257" y="112"/>
                  </a:lnTo>
                  <a:lnTo>
                    <a:pt x="259" y="107"/>
                  </a:lnTo>
                  <a:lnTo>
                    <a:pt x="264" y="99"/>
                  </a:lnTo>
                  <a:lnTo>
                    <a:pt x="268" y="91"/>
                  </a:lnTo>
                  <a:lnTo>
                    <a:pt x="274" y="86"/>
                  </a:lnTo>
                  <a:lnTo>
                    <a:pt x="278" y="80"/>
                  </a:lnTo>
                  <a:lnTo>
                    <a:pt x="283" y="74"/>
                  </a:lnTo>
                  <a:lnTo>
                    <a:pt x="287" y="68"/>
                  </a:lnTo>
                  <a:lnTo>
                    <a:pt x="293" y="63"/>
                  </a:lnTo>
                  <a:lnTo>
                    <a:pt x="297" y="57"/>
                  </a:lnTo>
                  <a:lnTo>
                    <a:pt x="302" y="53"/>
                  </a:lnTo>
                  <a:lnTo>
                    <a:pt x="308" y="48"/>
                  </a:lnTo>
                  <a:lnTo>
                    <a:pt x="316" y="42"/>
                  </a:lnTo>
                  <a:lnTo>
                    <a:pt x="321" y="38"/>
                  </a:lnTo>
                  <a:lnTo>
                    <a:pt x="329" y="36"/>
                  </a:lnTo>
                  <a:lnTo>
                    <a:pt x="335" y="30"/>
                  </a:lnTo>
                  <a:lnTo>
                    <a:pt x="340" y="27"/>
                  </a:lnTo>
                  <a:lnTo>
                    <a:pt x="348" y="25"/>
                  </a:lnTo>
                  <a:lnTo>
                    <a:pt x="357" y="21"/>
                  </a:lnTo>
                  <a:lnTo>
                    <a:pt x="363" y="17"/>
                  </a:lnTo>
                  <a:lnTo>
                    <a:pt x="373" y="15"/>
                  </a:lnTo>
                  <a:lnTo>
                    <a:pt x="380" y="13"/>
                  </a:lnTo>
                  <a:lnTo>
                    <a:pt x="390" y="13"/>
                  </a:lnTo>
                  <a:lnTo>
                    <a:pt x="390" y="13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1" name="Freeform 27">
              <a:extLst>
                <a:ext uri="{FF2B5EF4-FFF2-40B4-BE49-F238E27FC236}">
                  <a16:creationId xmlns:a16="http://schemas.microsoft.com/office/drawing/2014/main" id="{2B80FC78-36B8-1648-A3C4-A81426A2E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2788"/>
              <a:ext cx="573" cy="501"/>
            </a:xfrm>
            <a:custGeom>
              <a:avLst/>
              <a:gdLst>
                <a:gd name="T0" fmla="*/ 210 w 1145"/>
                <a:gd name="T1" fmla="*/ 2 h 1002"/>
                <a:gd name="T2" fmla="*/ 186 w 1145"/>
                <a:gd name="T3" fmla="*/ 21 h 1002"/>
                <a:gd name="T4" fmla="*/ 165 w 1145"/>
                <a:gd name="T5" fmla="*/ 42 h 1002"/>
                <a:gd name="T6" fmla="*/ 146 w 1145"/>
                <a:gd name="T7" fmla="*/ 68 h 1002"/>
                <a:gd name="T8" fmla="*/ 134 w 1145"/>
                <a:gd name="T9" fmla="*/ 89 h 1002"/>
                <a:gd name="T10" fmla="*/ 125 w 1145"/>
                <a:gd name="T11" fmla="*/ 110 h 1002"/>
                <a:gd name="T12" fmla="*/ 114 w 1145"/>
                <a:gd name="T13" fmla="*/ 131 h 1002"/>
                <a:gd name="T14" fmla="*/ 102 w 1145"/>
                <a:gd name="T15" fmla="*/ 156 h 1002"/>
                <a:gd name="T16" fmla="*/ 91 w 1145"/>
                <a:gd name="T17" fmla="*/ 184 h 1002"/>
                <a:gd name="T18" fmla="*/ 81 w 1145"/>
                <a:gd name="T19" fmla="*/ 213 h 1002"/>
                <a:gd name="T20" fmla="*/ 70 w 1145"/>
                <a:gd name="T21" fmla="*/ 243 h 1002"/>
                <a:gd name="T22" fmla="*/ 60 w 1145"/>
                <a:gd name="T23" fmla="*/ 276 h 1002"/>
                <a:gd name="T24" fmla="*/ 51 w 1145"/>
                <a:gd name="T25" fmla="*/ 308 h 1002"/>
                <a:gd name="T26" fmla="*/ 41 w 1145"/>
                <a:gd name="T27" fmla="*/ 344 h 1002"/>
                <a:gd name="T28" fmla="*/ 32 w 1145"/>
                <a:gd name="T29" fmla="*/ 376 h 1002"/>
                <a:gd name="T30" fmla="*/ 24 w 1145"/>
                <a:gd name="T31" fmla="*/ 411 h 1002"/>
                <a:gd name="T32" fmla="*/ 17 w 1145"/>
                <a:gd name="T33" fmla="*/ 443 h 1002"/>
                <a:gd name="T34" fmla="*/ 11 w 1145"/>
                <a:gd name="T35" fmla="*/ 477 h 1002"/>
                <a:gd name="T36" fmla="*/ 7 w 1145"/>
                <a:gd name="T37" fmla="*/ 510 h 1002"/>
                <a:gd name="T38" fmla="*/ 3 w 1145"/>
                <a:gd name="T39" fmla="*/ 540 h 1002"/>
                <a:gd name="T40" fmla="*/ 0 w 1145"/>
                <a:gd name="T41" fmla="*/ 568 h 1002"/>
                <a:gd name="T42" fmla="*/ 0 w 1145"/>
                <a:gd name="T43" fmla="*/ 595 h 1002"/>
                <a:gd name="T44" fmla="*/ 0 w 1145"/>
                <a:gd name="T45" fmla="*/ 620 h 1002"/>
                <a:gd name="T46" fmla="*/ 3 w 1145"/>
                <a:gd name="T47" fmla="*/ 643 h 1002"/>
                <a:gd name="T48" fmla="*/ 5 w 1145"/>
                <a:gd name="T49" fmla="*/ 662 h 1002"/>
                <a:gd name="T50" fmla="*/ 11 w 1145"/>
                <a:gd name="T51" fmla="*/ 681 h 1002"/>
                <a:gd name="T52" fmla="*/ 26 w 1145"/>
                <a:gd name="T53" fmla="*/ 709 h 1002"/>
                <a:gd name="T54" fmla="*/ 51 w 1145"/>
                <a:gd name="T55" fmla="*/ 738 h 1002"/>
                <a:gd name="T56" fmla="*/ 76 w 1145"/>
                <a:gd name="T57" fmla="*/ 759 h 1002"/>
                <a:gd name="T58" fmla="*/ 96 w 1145"/>
                <a:gd name="T59" fmla="*/ 770 h 1002"/>
                <a:gd name="T60" fmla="*/ 115 w 1145"/>
                <a:gd name="T61" fmla="*/ 781 h 1002"/>
                <a:gd name="T62" fmla="*/ 138 w 1145"/>
                <a:gd name="T63" fmla="*/ 793 h 1002"/>
                <a:gd name="T64" fmla="*/ 165 w 1145"/>
                <a:gd name="T65" fmla="*/ 804 h 1002"/>
                <a:gd name="T66" fmla="*/ 195 w 1145"/>
                <a:gd name="T67" fmla="*/ 816 h 1002"/>
                <a:gd name="T68" fmla="*/ 226 w 1145"/>
                <a:gd name="T69" fmla="*/ 827 h 1002"/>
                <a:gd name="T70" fmla="*/ 260 w 1145"/>
                <a:gd name="T71" fmla="*/ 839 h 1002"/>
                <a:gd name="T72" fmla="*/ 298 w 1145"/>
                <a:gd name="T73" fmla="*/ 852 h 1002"/>
                <a:gd name="T74" fmla="*/ 336 w 1145"/>
                <a:gd name="T75" fmla="*/ 863 h 1002"/>
                <a:gd name="T76" fmla="*/ 378 w 1145"/>
                <a:gd name="T77" fmla="*/ 877 h 1002"/>
                <a:gd name="T78" fmla="*/ 421 w 1145"/>
                <a:gd name="T79" fmla="*/ 890 h 1002"/>
                <a:gd name="T80" fmla="*/ 465 w 1145"/>
                <a:gd name="T81" fmla="*/ 903 h 1002"/>
                <a:gd name="T82" fmla="*/ 511 w 1145"/>
                <a:gd name="T83" fmla="*/ 917 h 1002"/>
                <a:gd name="T84" fmla="*/ 556 w 1145"/>
                <a:gd name="T85" fmla="*/ 928 h 1002"/>
                <a:gd name="T86" fmla="*/ 602 w 1145"/>
                <a:gd name="T87" fmla="*/ 941 h 1002"/>
                <a:gd name="T88" fmla="*/ 648 w 1145"/>
                <a:gd name="T89" fmla="*/ 953 h 1002"/>
                <a:gd name="T90" fmla="*/ 693 w 1145"/>
                <a:gd name="T91" fmla="*/ 964 h 1002"/>
                <a:gd name="T92" fmla="*/ 737 w 1145"/>
                <a:gd name="T93" fmla="*/ 974 h 1002"/>
                <a:gd name="T94" fmla="*/ 781 w 1145"/>
                <a:gd name="T95" fmla="*/ 983 h 1002"/>
                <a:gd name="T96" fmla="*/ 822 w 1145"/>
                <a:gd name="T97" fmla="*/ 989 h 1002"/>
                <a:gd name="T98" fmla="*/ 862 w 1145"/>
                <a:gd name="T99" fmla="*/ 994 h 1002"/>
                <a:gd name="T100" fmla="*/ 898 w 1145"/>
                <a:gd name="T101" fmla="*/ 998 h 1002"/>
                <a:gd name="T102" fmla="*/ 933 w 1145"/>
                <a:gd name="T103" fmla="*/ 1002 h 1002"/>
                <a:gd name="T104" fmla="*/ 963 w 1145"/>
                <a:gd name="T105" fmla="*/ 1002 h 1002"/>
                <a:gd name="T106" fmla="*/ 990 w 1145"/>
                <a:gd name="T107" fmla="*/ 1002 h 1002"/>
                <a:gd name="T108" fmla="*/ 1014 w 1145"/>
                <a:gd name="T109" fmla="*/ 1000 h 1002"/>
                <a:gd name="T110" fmla="*/ 1037 w 1145"/>
                <a:gd name="T111" fmla="*/ 996 h 1002"/>
                <a:gd name="T112" fmla="*/ 1058 w 1145"/>
                <a:gd name="T113" fmla="*/ 991 h 1002"/>
                <a:gd name="T114" fmla="*/ 1079 w 1145"/>
                <a:gd name="T115" fmla="*/ 985 h 1002"/>
                <a:gd name="T116" fmla="*/ 1106 w 1145"/>
                <a:gd name="T117" fmla="*/ 974 h 1002"/>
                <a:gd name="T118" fmla="*/ 1128 w 1145"/>
                <a:gd name="T119" fmla="*/ 958 h 1002"/>
                <a:gd name="T120" fmla="*/ 1145 w 1145"/>
                <a:gd name="T121" fmla="*/ 943 h 1002"/>
                <a:gd name="T122" fmla="*/ 224 w 1145"/>
                <a:gd name="T123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45" h="1002">
                  <a:moveTo>
                    <a:pt x="224" y="0"/>
                  </a:moveTo>
                  <a:lnTo>
                    <a:pt x="222" y="0"/>
                  </a:lnTo>
                  <a:lnTo>
                    <a:pt x="216" y="2"/>
                  </a:lnTo>
                  <a:lnTo>
                    <a:pt x="210" y="2"/>
                  </a:lnTo>
                  <a:lnTo>
                    <a:pt x="205" y="6"/>
                  </a:lnTo>
                  <a:lnTo>
                    <a:pt x="199" y="9"/>
                  </a:lnTo>
                  <a:lnTo>
                    <a:pt x="193" y="13"/>
                  </a:lnTo>
                  <a:lnTo>
                    <a:pt x="186" y="21"/>
                  </a:lnTo>
                  <a:lnTo>
                    <a:pt x="178" y="27"/>
                  </a:lnTo>
                  <a:lnTo>
                    <a:pt x="174" y="32"/>
                  </a:lnTo>
                  <a:lnTo>
                    <a:pt x="169" y="36"/>
                  </a:lnTo>
                  <a:lnTo>
                    <a:pt x="165" y="42"/>
                  </a:lnTo>
                  <a:lnTo>
                    <a:pt x="161" y="49"/>
                  </a:lnTo>
                  <a:lnTo>
                    <a:pt x="157" y="55"/>
                  </a:lnTo>
                  <a:lnTo>
                    <a:pt x="152" y="63"/>
                  </a:lnTo>
                  <a:lnTo>
                    <a:pt x="146" y="68"/>
                  </a:lnTo>
                  <a:lnTo>
                    <a:pt x="142" y="78"/>
                  </a:lnTo>
                  <a:lnTo>
                    <a:pt x="138" y="80"/>
                  </a:lnTo>
                  <a:lnTo>
                    <a:pt x="136" y="85"/>
                  </a:lnTo>
                  <a:lnTo>
                    <a:pt x="134" y="89"/>
                  </a:lnTo>
                  <a:lnTo>
                    <a:pt x="133" y="95"/>
                  </a:lnTo>
                  <a:lnTo>
                    <a:pt x="129" y="99"/>
                  </a:lnTo>
                  <a:lnTo>
                    <a:pt x="127" y="104"/>
                  </a:lnTo>
                  <a:lnTo>
                    <a:pt x="125" y="110"/>
                  </a:lnTo>
                  <a:lnTo>
                    <a:pt x="121" y="116"/>
                  </a:lnTo>
                  <a:lnTo>
                    <a:pt x="119" y="122"/>
                  </a:lnTo>
                  <a:lnTo>
                    <a:pt x="115" y="125"/>
                  </a:lnTo>
                  <a:lnTo>
                    <a:pt x="114" y="131"/>
                  </a:lnTo>
                  <a:lnTo>
                    <a:pt x="110" y="139"/>
                  </a:lnTo>
                  <a:lnTo>
                    <a:pt x="108" y="144"/>
                  </a:lnTo>
                  <a:lnTo>
                    <a:pt x="104" y="150"/>
                  </a:lnTo>
                  <a:lnTo>
                    <a:pt x="102" y="156"/>
                  </a:lnTo>
                  <a:lnTo>
                    <a:pt x="100" y="163"/>
                  </a:lnTo>
                  <a:lnTo>
                    <a:pt x="96" y="169"/>
                  </a:lnTo>
                  <a:lnTo>
                    <a:pt x="95" y="177"/>
                  </a:lnTo>
                  <a:lnTo>
                    <a:pt x="91" y="184"/>
                  </a:lnTo>
                  <a:lnTo>
                    <a:pt x="89" y="192"/>
                  </a:lnTo>
                  <a:lnTo>
                    <a:pt x="85" y="200"/>
                  </a:lnTo>
                  <a:lnTo>
                    <a:pt x="83" y="205"/>
                  </a:lnTo>
                  <a:lnTo>
                    <a:pt x="81" y="213"/>
                  </a:lnTo>
                  <a:lnTo>
                    <a:pt x="79" y="222"/>
                  </a:lnTo>
                  <a:lnTo>
                    <a:pt x="76" y="230"/>
                  </a:lnTo>
                  <a:lnTo>
                    <a:pt x="74" y="236"/>
                  </a:lnTo>
                  <a:lnTo>
                    <a:pt x="70" y="243"/>
                  </a:lnTo>
                  <a:lnTo>
                    <a:pt x="68" y="253"/>
                  </a:lnTo>
                  <a:lnTo>
                    <a:pt x="64" y="259"/>
                  </a:lnTo>
                  <a:lnTo>
                    <a:pt x="62" y="268"/>
                  </a:lnTo>
                  <a:lnTo>
                    <a:pt x="60" y="276"/>
                  </a:lnTo>
                  <a:lnTo>
                    <a:pt x="57" y="285"/>
                  </a:lnTo>
                  <a:lnTo>
                    <a:pt x="55" y="293"/>
                  </a:lnTo>
                  <a:lnTo>
                    <a:pt x="53" y="300"/>
                  </a:lnTo>
                  <a:lnTo>
                    <a:pt x="51" y="308"/>
                  </a:lnTo>
                  <a:lnTo>
                    <a:pt x="47" y="317"/>
                  </a:lnTo>
                  <a:lnTo>
                    <a:pt x="45" y="325"/>
                  </a:lnTo>
                  <a:lnTo>
                    <a:pt x="43" y="335"/>
                  </a:lnTo>
                  <a:lnTo>
                    <a:pt x="41" y="344"/>
                  </a:lnTo>
                  <a:lnTo>
                    <a:pt x="39" y="352"/>
                  </a:lnTo>
                  <a:lnTo>
                    <a:pt x="38" y="359"/>
                  </a:lnTo>
                  <a:lnTo>
                    <a:pt x="34" y="369"/>
                  </a:lnTo>
                  <a:lnTo>
                    <a:pt x="32" y="376"/>
                  </a:lnTo>
                  <a:lnTo>
                    <a:pt x="30" y="386"/>
                  </a:lnTo>
                  <a:lnTo>
                    <a:pt x="28" y="394"/>
                  </a:lnTo>
                  <a:lnTo>
                    <a:pt x="26" y="403"/>
                  </a:lnTo>
                  <a:lnTo>
                    <a:pt x="24" y="411"/>
                  </a:lnTo>
                  <a:lnTo>
                    <a:pt x="22" y="420"/>
                  </a:lnTo>
                  <a:lnTo>
                    <a:pt x="20" y="426"/>
                  </a:lnTo>
                  <a:lnTo>
                    <a:pt x="19" y="435"/>
                  </a:lnTo>
                  <a:lnTo>
                    <a:pt x="17" y="443"/>
                  </a:lnTo>
                  <a:lnTo>
                    <a:pt x="15" y="452"/>
                  </a:lnTo>
                  <a:lnTo>
                    <a:pt x="15" y="460"/>
                  </a:lnTo>
                  <a:lnTo>
                    <a:pt x="13" y="468"/>
                  </a:lnTo>
                  <a:lnTo>
                    <a:pt x="11" y="477"/>
                  </a:lnTo>
                  <a:lnTo>
                    <a:pt x="11" y="487"/>
                  </a:lnTo>
                  <a:lnTo>
                    <a:pt x="9" y="492"/>
                  </a:lnTo>
                  <a:lnTo>
                    <a:pt x="9" y="502"/>
                  </a:lnTo>
                  <a:lnTo>
                    <a:pt x="7" y="510"/>
                  </a:lnTo>
                  <a:lnTo>
                    <a:pt x="5" y="517"/>
                  </a:lnTo>
                  <a:lnTo>
                    <a:pt x="3" y="525"/>
                  </a:lnTo>
                  <a:lnTo>
                    <a:pt x="3" y="532"/>
                  </a:lnTo>
                  <a:lnTo>
                    <a:pt x="3" y="540"/>
                  </a:lnTo>
                  <a:lnTo>
                    <a:pt x="3" y="548"/>
                  </a:lnTo>
                  <a:lnTo>
                    <a:pt x="1" y="553"/>
                  </a:lnTo>
                  <a:lnTo>
                    <a:pt x="1" y="561"/>
                  </a:lnTo>
                  <a:lnTo>
                    <a:pt x="0" y="568"/>
                  </a:lnTo>
                  <a:lnTo>
                    <a:pt x="0" y="576"/>
                  </a:lnTo>
                  <a:lnTo>
                    <a:pt x="0" y="582"/>
                  </a:lnTo>
                  <a:lnTo>
                    <a:pt x="0" y="589"/>
                  </a:lnTo>
                  <a:lnTo>
                    <a:pt x="0" y="595"/>
                  </a:lnTo>
                  <a:lnTo>
                    <a:pt x="0" y="603"/>
                  </a:lnTo>
                  <a:lnTo>
                    <a:pt x="0" y="608"/>
                  </a:lnTo>
                  <a:lnTo>
                    <a:pt x="0" y="614"/>
                  </a:lnTo>
                  <a:lnTo>
                    <a:pt x="0" y="620"/>
                  </a:lnTo>
                  <a:lnTo>
                    <a:pt x="1" y="626"/>
                  </a:lnTo>
                  <a:lnTo>
                    <a:pt x="1" y="631"/>
                  </a:lnTo>
                  <a:lnTo>
                    <a:pt x="1" y="637"/>
                  </a:lnTo>
                  <a:lnTo>
                    <a:pt x="3" y="643"/>
                  </a:lnTo>
                  <a:lnTo>
                    <a:pt x="3" y="648"/>
                  </a:lnTo>
                  <a:lnTo>
                    <a:pt x="3" y="652"/>
                  </a:lnTo>
                  <a:lnTo>
                    <a:pt x="5" y="658"/>
                  </a:lnTo>
                  <a:lnTo>
                    <a:pt x="5" y="662"/>
                  </a:lnTo>
                  <a:lnTo>
                    <a:pt x="7" y="667"/>
                  </a:lnTo>
                  <a:lnTo>
                    <a:pt x="9" y="671"/>
                  </a:lnTo>
                  <a:lnTo>
                    <a:pt x="9" y="677"/>
                  </a:lnTo>
                  <a:lnTo>
                    <a:pt x="11" y="681"/>
                  </a:lnTo>
                  <a:lnTo>
                    <a:pt x="15" y="686"/>
                  </a:lnTo>
                  <a:lnTo>
                    <a:pt x="17" y="694"/>
                  </a:lnTo>
                  <a:lnTo>
                    <a:pt x="20" y="702"/>
                  </a:lnTo>
                  <a:lnTo>
                    <a:pt x="26" y="709"/>
                  </a:lnTo>
                  <a:lnTo>
                    <a:pt x="32" y="717"/>
                  </a:lnTo>
                  <a:lnTo>
                    <a:pt x="38" y="724"/>
                  </a:lnTo>
                  <a:lnTo>
                    <a:pt x="43" y="732"/>
                  </a:lnTo>
                  <a:lnTo>
                    <a:pt x="51" y="738"/>
                  </a:lnTo>
                  <a:lnTo>
                    <a:pt x="57" y="745"/>
                  </a:lnTo>
                  <a:lnTo>
                    <a:pt x="64" y="751"/>
                  </a:lnTo>
                  <a:lnTo>
                    <a:pt x="74" y="757"/>
                  </a:lnTo>
                  <a:lnTo>
                    <a:pt x="76" y="759"/>
                  </a:lnTo>
                  <a:lnTo>
                    <a:pt x="81" y="762"/>
                  </a:lnTo>
                  <a:lnTo>
                    <a:pt x="85" y="764"/>
                  </a:lnTo>
                  <a:lnTo>
                    <a:pt x="91" y="768"/>
                  </a:lnTo>
                  <a:lnTo>
                    <a:pt x="96" y="770"/>
                  </a:lnTo>
                  <a:lnTo>
                    <a:pt x="100" y="774"/>
                  </a:lnTo>
                  <a:lnTo>
                    <a:pt x="106" y="776"/>
                  </a:lnTo>
                  <a:lnTo>
                    <a:pt x="112" y="780"/>
                  </a:lnTo>
                  <a:lnTo>
                    <a:pt x="115" y="781"/>
                  </a:lnTo>
                  <a:lnTo>
                    <a:pt x="121" y="785"/>
                  </a:lnTo>
                  <a:lnTo>
                    <a:pt x="127" y="787"/>
                  </a:lnTo>
                  <a:lnTo>
                    <a:pt x="134" y="791"/>
                  </a:lnTo>
                  <a:lnTo>
                    <a:pt x="138" y="793"/>
                  </a:lnTo>
                  <a:lnTo>
                    <a:pt x="146" y="797"/>
                  </a:lnTo>
                  <a:lnTo>
                    <a:pt x="152" y="799"/>
                  </a:lnTo>
                  <a:lnTo>
                    <a:pt x="159" y="802"/>
                  </a:lnTo>
                  <a:lnTo>
                    <a:pt x="165" y="804"/>
                  </a:lnTo>
                  <a:lnTo>
                    <a:pt x="172" y="808"/>
                  </a:lnTo>
                  <a:lnTo>
                    <a:pt x="180" y="810"/>
                  </a:lnTo>
                  <a:lnTo>
                    <a:pt x="188" y="814"/>
                  </a:lnTo>
                  <a:lnTo>
                    <a:pt x="195" y="816"/>
                  </a:lnTo>
                  <a:lnTo>
                    <a:pt x="203" y="818"/>
                  </a:lnTo>
                  <a:lnTo>
                    <a:pt x="210" y="821"/>
                  </a:lnTo>
                  <a:lnTo>
                    <a:pt x="218" y="825"/>
                  </a:lnTo>
                  <a:lnTo>
                    <a:pt x="226" y="827"/>
                  </a:lnTo>
                  <a:lnTo>
                    <a:pt x="235" y="831"/>
                  </a:lnTo>
                  <a:lnTo>
                    <a:pt x="243" y="835"/>
                  </a:lnTo>
                  <a:lnTo>
                    <a:pt x="252" y="837"/>
                  </a:lnTo>
                  <a:lnTo>
                    <a:pt x="260" y="839"/>
                  </a:lnTo>
                  <a:lnTo>
                    <a:pt x="269" y="842"/>
                  </a:lnTo>
                  <a:lnTo>
                    <a:pt x="279" y="846"/>
                  </a:lnTo>
                  <a:lnTo>
                    <a:pt x="288" y="848"/>
                  </a:lnTo>
                  <a:lnTo>
                    <a:pt x="298" y="852"/>
                  </a:lnTo>
                  <a:lnTo>
                    <a:pt x="307" y="854"/>
                  </a:lnTo>
                  <a:lnTo>
                    <a:pt x="317" y="858"/>
                  </a:lnTo>
                  <a:lnTo>
                    <a:pt x="326" y="861"/>
                  </a:lnTo>
                  <a:lnTo>
                    <a:pt x="336" y="863"/>
                  </a:lnTo>
                  <a:lnTo>
                    <a:pt x="347" y="867"/>
                  </a:lnTo>
                  <a:lnTo>
                    <a:pt x="357" y="869"/>
                  </a:lnTo>
                  <a:lnTo>
                    <a:pt x="368" y="875"/>
                  </a:lnTo>
                  <a:lnTo>
                    <a:pt x="378" y="877"/>
                  </a:lnTo>
                  <a:lnTo>
                    <a:pt x="389" y="880"/>
                  </a:lnTo>
                  <a:lnTo>
                    <a:pt x="399" y="882"/>
                  </a:lnTo>
                  <a:lnTo>
                    <a:pt x="412" y="888"/>
                  </a:lnTo>
                  <a:lnTo>
                    <a:pt x="421" y="890"/>
                  </a:lnTo>
                  <a:lnTo>
                    <a:pt x="433" y="894"/>
                  </a:lnTo>
                  <a:lnTo>
                    <a:pt x="442" y="896"/>
                  </a:lnTo>
                  <a:lnTo>
                    <a:pt x="454" y="899"/>
                  </a:lnTo>
                  <a:lnTo>
                    <a:pt x="465" y="903"/>
                  </a:lnTo>
                  <a:lnTo>
                    <a:pt x="477" y="905"/>
                  </a:lnTo>
                  <a:lnTo>
                    <a:pt x="488" y="909"/>
                  </a:lnTo>
                  <a:lnTo>
                    <a:pt x="499" y="913"/>
                  </a:lnTo>
                  <a:lnTo>
                    <a:pt x="511" y="917"/>
                  </a:lnTo>
                  <a:lnTo>
                    <a:pt x="522" y="918"/>
                  </a:lnTo>
                  <a:lnTo>
                    <a:pt x="534" y="922"/>
                  </a:lnTo>
                  <a:lnTo>
                    <a:pt x="545" y="926"/>
                  </a:lnTo>
                  <a:lnTo>
                    <a:pt x="556" y="928"/>
                  </a:lnTo>
                  <a:lnTo>
                    <a:pt x="568" y="932"/>
                  </a:lnTo>
                  <a:lnTo>
                    <a:pt x="579" y="936"/>
                  </a:lnTo>
                  <a:lnTo>
                    <a:pt x="592" y="939"/>
                  </a:lnTo>
                  <a:lnTo>
                    <a:pt x="602" y="941"/>
                  </a:lnTo>
                  <a:lnTo>
                    <a:pt x="613" y="945"/>
                  </a:lnTo>
                  <a:lnTo>
                    <a:pt x="625" y="947"/>
                  </a:lnTo>
                  <a:lnTo>
                    <a:pt x="638" y="951"/>
                  </a:lnTo>
                  <a:lnTo>
                    <a:pt x="648" y="953"/>
                  </a:lnTo>
                  <a:lnTo>
                    <a:pt x="661" y="955"/>
                  </a:lnTo>
                  <a:lnTo>
                    <a:pt x="670" y="958"/>
                  </a:lnTo>
                  <a:lnTo>
                    <a:pt x="684" y="960"/>
                  </a:lnTo>
                  <a:lnTo>
                    <a:pt x="693" y="964"/>
                  </a:lnTo>
                  <a:lnTo>
                    <a:pt x="705" y="966"/>
                  </a:lnTo>
                  <a:lnTo>
                    <a:pt x="714" y="968"/>
                  </a:lnTo>
                  <a:lnTo>
                    <a:pt x="725" y="972"/>
                  </a:lnTo>
                  <a:lnTo>
                    <a:pt x="737" y="974"/>
                  </a:lnTo>
                  <a:lnTo>
                    <a:pt x="748" y="975"/>
                  </a:lnTo>
                  <a:lnTo>
                    <a:pt x="760" y="977"/>
                  </a:lnTo>
                  <a:lnTo>
                    <a:pt x="771" y="981"/>
                  </a:lnTo>
                  <a:lnTo>
                    <a:pt x="781" y="983"/>
                  </a:lnTo>
                  <a:lnTo>
                    <a:pt x="790" y="983"/>
                  </a:lnTo>
                  <a:lnTo>
                    <a:pt x="801" y="985"/>
                  </a:lnTo>
                  <a:lnTo>
                    <a:pt x="813" y="987"/>
                  </a:lnTo>
                  <a:lnTo>
                    <a:pt x="822" y="989"/>
                  </a:lnTo>
                  <a:lnTo>
                    <a:pt x="832" y="991"/>
                  </a:lnTo>
                  <a:lnTo>
                    <a:pt x="841" y="993"/>
                  </a:lnTo>
                  <a:lnTo>
                    <a:pt x="853" y="994"/>
                  </a:lnTo>
                  <a:lnTo>
                    <a:pt x="862" y="994"/>
                  </a:lnTo>
                  <a:lnTo>
                    <a:pt x="870" y="996"/>
                  </a:lnTo>
                  <a:lnTo>
                    <a:pt x="879" y="996"/>
                  </a:lnTo>
                  <a:lnTo>
                    <a:pt x="889" y="998"/>
                  </a:lnTo>
                  <a:lnTo>
                    <a:pt x="898" y="998"/>
                  </a:lnTo>
                  <a:lnTo>
                    <a:pt x="908" y="1000"/>
                  </a:lnTo>
                  <a:lnTo>
                    <a:pt x="915" y="1000"/>
                  </a:lnTo>
                  <a:lnTo>
                    <a:pt x="925" y="1002"/>
                  </a:lnTo>
                  <a:lnTo>
                    <a:pt x="933" y="1002"/>
                  </a:lnTo>
                  <a:lnTo>
                    <a:pt x="940" y="1002"/>
                  </a:lnTo>
                  <a:lnTo>
                    <a:pt x="948" y="1002"/>
                  </a:lnTo>
                  <a:lnTo>
                    <a:pt x="955" y="1002"/>
                  </a:lnTo>
                  <a:lnTo>
                    <a:pt x="963" y="1002"/>
                  </a:lnTo>
                  <a:lnTo>
                    <a:pt x="969" y="1002"/>
                  </a:lnTo>
                  <a:lnTo>
                    <a:pt x="976" y="1002"/>
                  </a:lnTo>
                  <a:lnTo>
                    <a:pt x="984" y="1002"/>
                  </a:lnTo>
                  <a:lnTo>
                    <a:pt x="990" y="1002"/>
                  </a:lnTo>
                  <a:lnTo>
                    <a:pt x="997" y="1002"/>
                  </a:lnTo>
                  <a:lnTo>
                    <a:pt x="1003" y="1000"/>
                  </a:lnTo>
                  <a:lnTo>
                    <a:pt x="1011" y="1000"/>
                  </a:lnTo>
                  <a:lnTo>
                    <a:pt x="1014" y="1000"/>
                  </a:lnTo>
                  <a:lnTo>
                    <a:pt x="1022" y="998"/>
                  </a:lnTo>
                  <a:lnTo>
                    <a:pt x="1026" y="998"/>
                  </a:lnTo>
                  <a:lnTo>
                    <a:pt x="1033" y="998"/>
                  </a:lnTo>
                  <a:lnTo>
                    <a:pt x="1037" y="996"/>
                  </a:lnTo>
                  <a:lnTo>
                    <a:pt x="1043" y="994"/>
                  </a:lnTo>
                  <a:lnTo>
                    <a:pt x="1047" y="994"/>
                  </a:lnTo>
                  <a:lnTo>
                    <a:pt x="1052" y="993"/>
                  </a:lnTo>
                  <a:lnTo>
                    <a:pt x="1058" y="991"/>
                  </a:lnTo>
                  <a:lnTo>
                    <a:pt x="1062" y="991"/>
                  </a:lnTo>
                  <a:lnTo>
                    <a:pt x="1066" y="989"/>
                  </a:lnTo>
                  <a:lnTo>
                    <a:pt x="1071" y="989"/>
                  </a:lnTo>
                  <a:lnTo>
                    <a:pt x="1079" y="985"/>
                  </a:lnTo>
                  <a:lnTo>
                    <a:pt x="1087" y="983"/>
                  </a:lnTo>
                  <a:lnTo>
                    <a:pt x="1094" y="979"/>
                  </a:lnTo>
                  <a:lnTo>
                    <a:pt x="1100" y="977"/>
                  </a:lnTo>
                  <a:lnTo>
                    <a:pt x="1106" y="974"/>
                  </a:lnTo>
                  <a:lnTo>
                    <a:pt x="1111" y="972"/>
                  </a:lnTo>
                  <a:lnTo>
                    <a:pt x="1117" y="966"/>
                  </a:lnTo>
                  <a:lnTo>
                    <a:pt x="1121" y="964"/>
                  </a:lnTo>
                  <a:lnTo>
                    <a:pt x="1128" y="958"/>
                  </a:lnTo>
                  <a:lnTo>
                    <a:pt x="1136" y="953"/>
                  </a:lnTo>
                  <a:lnTo>
                    <a:pt x="1140" y="949"/>
                  </a:lnTo>
                  <a:lnTo>
                    <a:pt x="1144" y="945"/>
                  </a:lnTo>
                  <a:lnTo>
                    <a:pt x="1145" y="943"/>
                  </a:lnTo>
                  <a:lnTo>
                    <a:pt x="1145" y="943"/>
                  </a:lnTo>
                  <a:lnTo>
                    <a:pt x="193" y="477"/>
                  </a:lnTo>
                  <a:lnTo>
                    <a:pt x="224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2" name="Freeform 28">
              <a:extLst>
                <a:ext uri="{FF2B5EF4-FFF2-40B4-BE49-F238E27FC236}">
                  <a16:creationId xmlns:a16="http://schemas.microsoft.com/office/drawing/2014/main" id="{1D403559-881D-1848-94D1-CB7870B18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2766"/>
              <a:ext cx="640" cy="510"/>
            </a:xfrm>
            <a:custGeom>
              <a:avLst/>
              <a:gdLst>
                <a:gd name="T0" fmla="*/ 781 w 1281"/>
                <a:gd name="T1" fmla="*/ 143 h 1019"/>
                <a:gd name="T2" fmla="*/ 855 w 1281"/>
                <a:gd name="T3" fmla="*/ 169 h 1019"/>
                <a:gd name="T4" fmla="*/ 926 w 1281"/>
                <a:gd name="T5" fmla="*/ 188 h 1019"/>
                <a:gd name="T6" fmla="*/ 990 w 1281"/>
                <a:gd name="T7" fmla="*/ 209 h 1019"/>
                <a:gd name="T8" fmla="*/ 1051 w 1281"/>
                <a:gd name="T9" fmla="*/ 228 h 1019"/>
                <a:gd name="T10" fmla="*/ 1106 w 1281"/>
                <a:gd name="T11" fmla="*/ 251 h 1019"/>
                <a:gd name="T12" fmla="*/ 1159 w 1281"/>
                <a:gd name="T13" fmla="*/ 276 h 1019"/>
                <a:gd name="T14" fmla="*/ 1209 w 1281"/>
                <a:gd name="T15" fmla="*/ 310 h 1019"/>
                <a:gd name="T16" fmla="*/ 1249 w 1281"/>
                <a:gd name="T17" fmla="*/ 352 h 1019"/>
                <a:gd name="T18" fmla="*/ 1273 w 1281"/>
                <a:gd name="T19" fmla="*/ 396 h 1019"/>
                <a:gd name="T20" fmla="*/ 1281 w 1281"/>
                <a:gd name="T21" fmla="*/ 445 h 1019"/>
                <a:gd name="T22" fmla="*/ 1279 w 1281"/>
                <a:gd name="T23" fmla="*/ 496 h 1019"/>
                <a:gd name="T24" fmla="*/ 1268 w 1281"/>
                <a:gd name="T25" fmla="*/ 550 h 1019"/>
                <a:gd name="T26" fmla="*/ 1251 w 1281"/>
                <a:gd name="T27" fmla="*/ 605 h 1019"/>
                <a:gd name="T28" fmla="*/ 1232 w 1281"/>
                <a:gd name="T29" fmla="*/ 658 h 1019"/>
                <a:gd name="T30" fmla="*/ 1215 w 1281"/>
                <a:gd name="T31" fmla="*/ 711 h 1019"/>
                <a:gd name="T32" fmla="*/ 1196 w 1281"/>
                <a:gd name="T33" fmla="*/ 763 h 1019"/>
                <a:gd name="T34" fmla="*/ 1180 w 1281"/>
                <a:gd name="T35" fmla="*/ 812 h 1019"/>
                <a:gd name="T36" fmla="*/ 1165 w 1281"/>
                <a:gd name="T37" fmla="*/ 862 h 1019"/>
                <a:gd name="T38" fmla="*/ 1150 w 1281"/>
                <a:gd name="T39" fmla="*/ 907 h 1019"/>
                <a:gd name="T40" fmla="*/ 1131 w 1281"/>
                <a:gd name="T41" fmla="*/ 945 h 1019"/>
                <a:gd name="T42" fmla="*/ 1082 w 1281"/>
                <a:gd name="T43" fmla="*/ 999 h 1019"/>
                <a:gd name="T44" fmla="*/ 1032 w 1281"/>
                <a:gd name="T45" fmla="*/ 1018 h 1019"/>
                <a:gd name="T46" fmla="*/ 985 w 1281"/>
                <a:gd name="T47" fmla="*/ 1018 h 1019"/>
                <a:gd name="T48" fmla="*/ 931 w 1281"/>
                <a:gd name="T49" fmla="*/ 1010 h 1019"/>
                <a:gd name="T50" fmla="*/ 872 w 1281"/>
                <a:gd name="T51" fmla="*/ 995 h 1019"/>
                <a:gd name="T52" fmla="*/ 806 w 1281"/>
                <a:gd name="T53" fmla="*/ 974 h 1019"/>
                <a:gd name="T54" fmla="*/ 738 w 1281"/>
                <a:gd name="T55" fmla="*/ 951 h 1019"/>
                <a:gd name="T56" fmla="*/ 665 w 1281"/>
                <a:gd name="T57" fmla="*/ 924 h 1019"/>
                <a:gd name="T58" fmla="*/ 589 w 1281"/>
                <a:gd name="T59" fmla="*/ 900 h 1019"/>
                <a:gd name="T60" fmla="*/ 513 w 1281"/>
                <a:gd name="T61" fmla="*/ 875 h 1019"/>
                <a:gd name="T62" fmla="*/ 434 w 1281"/>
                <a:gd name="T63" fmla="*/ 850 h 1019"/>
                <a:gd name="T64" fmla="*/ 352 w 1281"/>
                <a:gd name="T65" fmla="*/ 827 h 1019"/>
                <a:gd name="T66" fmla="*/ 270 w 1281"/>
                <a:gd name="T67" fmla="*/ 805 h 1019"/>
                <a:gd name="T68" fmla="*/ 196 w 1281"/>
                <a:gd name="T69" fmla="*/ 786 h 1019"/>
                <a:gd name="T70" fmla="*/ 128 w 1281"/>
                <a:gd name="T71" fmla="*/ 763 h 1019"/>
                <a:gd name="T72" fmla="*/ 71 w 1281"/>
                <a:gd name="T73" fmla="*/ 740 h 1019"/>
                <a:gd name="T74" fmla="*/ 29 w 1281"/>
                <a:gd name="T75" fmla="*/ 711 h 1019"/>
                <a:gd name="T76" fmla="*/ 0 w 1281"/>
                <a:gd name="T77" fmla="*/ 651 h 1019"/>
                <a:gd name="T78" fmla="*/ 2 w 1281"/>
                <a:gd name="T79" fmla="*/ 601 h 1019"/>
                <a:gd name="T80" fmla="*/ 10 w 1281"/>
                <a:gd name="T81" fmla="*/ 561 h 1019"/>
                <a:gd name="T82" fmla="*/ 19 w 1281"/>
                <a:gd name="T83" fmla="*/ 519 h 1019"/>
                <a:gd name="T84" fmla="*/ 31 w 1281"/>
                <a:gd name="T85" fmla="*/ 474 h 1019"/>
                <a:gd name="T86" fmla="*/ 44 w 1281"/>
                <a:gd name="T87" fmla="*/ 426 h 1019"/>
                <a:gd name="T88" fmla="*/ 55 w 1281"/>
                <a:gd name="T89" fmla="*/ 373 h 1019"/>
                <a:gd name="T90" fmla="*/ 65 w 1281"/>
                <a:gd name="T91" fmla="*/ 316 h 1019"/>
                <a:gd name="T92" fmla="*/ 74 w 1281"/>
                <a:gd name="T93" fmla="*/ 255 h 1019"/>
                <a:gd name="T94" fmla="*/ 88 w 1281"/>
                <a:gd name="T95" fmla="*/ 196 h 1019"/>
                <a:gd name="T96" fmla="*/ 105 w 1281"/>
                <a:gd name="T97" fmla="*/ 139 h 1019"/>
                <a:gd name="T98" fmla="*/ 126 w 1281"/>
                <a:gd name="T99" fmla="*/ 88 h 1019"/>
                <a:gd name="T100" fmla="*/ 154 w 1281"/>
                <a:gd name="T101" fmla="*/ 48 h 1019"/>
                <a:gd name="T102" fmla="*/ 188 w 1281"/>
                <a:gd name="T103" fmla="*/ 17 h 1019"/>
                <a:gd name="T104" fmla="*/ 234 w 1281"/>
                <a:gd name="T105" fmla="*/ 2 h 1019"/>
                <a:gd name="T106" fmla="*/ 283 w 1281"/>
                <a:gd name="T107" fmla="*/ 0 h 1019"/>
                <a:gd name="T108" fmla="*/ 333 w 1281"/>
                <a:gd name="T109" fmla="*/ 2 h 1019"/>
                <a:gd name="T110" fmla="*/ 380 w 1281"/>
                <a:gd name="T111" fmla="*/ 8 h 1019"/>
                <a:gd name="T112" fmla="*/ 430 w 1281"/>
                <a:gd name="T113" fmla="*/ 17 h 1019"/>
                <a:gd name="T114" fmla="*/ 483 w 1281"/>
                <a:gd name="T115" fmla="*/ 32 h 1019"/>
                <a:gd name="T116" fmla="*/ 540 w 1281"/>
                <a:gd name="T117" fmla="*/ 51 h 1019"/>
                <a:gd name="T118" fmla="*/ 605 w 1281"/>
                <a:gd name="T119" fmla="*/ 74 h 1019"/>
                <a:gd name="T120" fmla="*/ 681 w 1281"/>
                <a:gd name="T121" fmla="*/ 103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1" h="1019">
                  <a:moveTo>
                    <a:pt x="711" y="116"/>
                  </a:moveTo>
                  <a:lnTo>
                    <a:pt x="720" y="120"/>
                  </a:lnTo>
                  <a:lnTo>
                    <a:pt x="730" y="124"/>
                  </a:lnTo>
                  <a:lnTo>
                    <a:pt x="739" y="128"/>
                  </a:lnTo>
                  <a:lnTo>
                    <a:pt x="751" y="131"/>
                  </a:lnTo>
                  <a:lnTo>
                    <a:pt x="760" y="135"/>
                  </a:lnTo>
                  <a:lnTo>
                    <a:pt x="770" y="139"/>
                  </a:lnTo>
                  <a:lnTo>
                    <a:pt x="781" y="143"/>
                  </a:lnTo>
                  <a:lnTo>
                    <a:pt x="791" y="147"/>
                  </a:lnTo>
                  <a:lnTo>
                    <a:pt x="800" y="150"/>
                  </a:lnTo>
                  <a:lnTo>
                    <a:pt x="810" y="154"/>
                  </a:lnTo>
                  <a:lnTo>
                    <a:pt x="819" y="156"/>
                  </a:lnTo>
                  <a:lnTo>
                    <a:pt x="829" y="160"/>
                  </a:lnTo>
                  <a:lnTo>
                    <a:pt x="838" y="162"/>
                  </a:lnTo>
                  <a:lnTo>
                    <a:pt x="848" y="166"/>
                  </a:lnTo>
                  <a:lnTo>
                    <a:pt x="855" y="169"/>
                  </a:lnTo>
                  <a:lnTo>
                    <a:pt x="865" y="171"/>
                  </a:lnTo>
                  <a:lnTo>
                    <a:pt x="874" y="175"/>
                  </a:lnTo>
                  <a:lnTo>
                    <a:pt x="884" y="177"/>
                  </a:lnTo>
                  <a:lnTo>
                    <a:pt x="891" y="179"/>
                  </a:lnTo>
                  <a:lnTo>
                    <a:pt x="901" y="183"/>
                  </a:lnTo>
                  <a:lnTo>
                    <a:pt x="909" y="185"/>
                  </a:lnTo>
                  <a:lnTo>
                    <a:pt x="918" y="187"/>
                  </a:lnTo>
                  <a:lnTo>
                    <a:pt x="926" y="188"/>
                  </a:lnTo>
                  <a:lnTo>
                    <a:pt x="935" y="192"/>
                  </a:lnTo>
                  <a:lnTo>
                    <a:pt x="943" y="196"/>
                  </a:lnTo>
                  <a:lnTo>
                    <a:pt x="950" y="198"/>
                  </a:lnTo>
                  <a:lnTo>
                    <a:pt x="960" y="200"/>
                  </a:lnTo>
                  <a:lnTo>
                    <a:pt x="968" y="202"/>
                  </a:lnTo>
                  <a:lnTo>
                    <a:pt x="975" y="206"/>
                  </a:lnTo>
                  <a:lnTo>
                    <a:pt x="983" y="207"/>
                  </a:lnTo>
                  <a:lnTo>
                    <a:pt x="990" y="209"/>
                  </a:lnTo>
                  <a:lnTo>
                    <a:pt x="1000" y="213"/>
                  </a:lnTo>
                  <a:lnTo>
                    <a:pt x="1007" y="213"/>
                  </a:lnTo>
                  <a:lnTo>
                    <a:pt x="1013" y="217"/>
                  </a:lnTo>
                  <a:lnTo>
                    <a:pt x="1021" y="219"/>
                  </a:lnTo>
                  <a:lnTo>
                    <a:pt x="1028" y="221"/>
                  </a:lnTo>
                  <a:lnTo>
                    <a:pt x="1036" y="225"/>
                  </a:lnTo>
                  <a:lnTo>
                    <a:pt x="1044" y="226"/>
                  </a:lnTo>
                  <a:lnTo>
                    <a:pt x="1051" y="228"/>
                  </a:lnTo>
                  <a:lnTo>
                    <a:pt x="1059" y="232"/>
                  </a:lnTo>
                  <a:lnTo>
                    <a:pt x="1064" y="234"/>
                  </a:lnTo>
                  <a:lnTo>
                    <a:pt x="1072" y="236"/>
                  </a:lnTo>
                  <a:lnTo>
                    <a:pt x="1080" y="238"/>
                  </a:lnTo>
                  <a:lnTo>
                    <a:pt x="1085" y="242"/>
                  </a:lnTo>
                  <a:lnTo>
                    <a:pt x="1093" y="244"/>
                  </a:lnTo>
                  <a:lnTo>
                    <a:pt x="1101" y="247"/>
                  </a:lnTo>
                  <a:lnTo>
                    <a:pt x="1106" y="251"/>
                  </a:lnTo>
                  <a:lnTo>
                    <a:pt x="1114" y="255"/>
                  </a:lnTo>
                  <a:lnTo>
                    <a:pt x="1120" y="257"/>
                  </a:lnTo>
                  <a:lnTo>
                    <a:pt x="1127" y="259"/>
                  </a:lnTo>
                  <a:lnTo>
                    <a:pt x="1133" y="263"/>
                  </a:lnTo>
                  <a:lnTo>
                    <a:pt x="1140" y="266"/>
                  </a:lnTo>
                  <a:lnTo>
                    <a:pt x="1146" y="268"/>
                  </a:lnTo>
                  <a:lnTo>
                    <a:pt x="1152" y="274"/>
                  </a:lnTo>
                  <a:lnTo>
                    <a:pt x="1159" y="276"/>
                  </a:lnTo>
                  <a:lnTo>
                    <a:pt x="1165" y="280"/>
                  </a:lnTo>
                  <a:lnTo>
                    <a:pt x="1171" y="283"/>
                  </a:lnTo>
                  <a:lnTo>
                    <a:pt x="1178" y="287"/>
                  </a:lnTo>
                  <a:lnTo>
                    <a:pt x="1184" y="291"/>
                  </a:lnTo>
                  <a:lnTo>
                    <a:pt x="1190" y="297"/>
                  </a:lnTo>
                  <a:lnTo>
                    <a:pt x="1196" y="301"/>
                  </a:lnTo>
                  <a:lnTo>
                    <a:pt x="1203" y="306"/>
                  </a:lnTo>
                  <a:lnTo>
                    <a:pt x="1209" y="310"/>
                  </a:lnTo>
                  <a:lnTo>
                    <a:pt x="1215" y="316"/>
                  </a:lnTo>
                  <a:lnTo>
                    <a:pt x="1220" y="320"/>
                  </a:lnTo>
                  <a:lnTo>
                    <a:pt x="1226" y="325"/>
                  </a:lnTo>
                  <a:lnTo>
                    <a:pt x="1232" y="329"/>
                  </a:lnTo>
                  <a:lnTo>
                    <a:pt x="1235" y="335"/>
                  </a:lnTo>
                  <a:lnTo>
                    <a:pt x="1239" y="339"/>
                  </a:lnTo>
                  <a:lnTo>
                    <a:pt x="1245" y="344"/>
                  </a:lnTo>
                  <a:lnTo>
                    <a:pt x="1249" y="352"/>
                  </a:lnTo>
                  <a:lnTo>
                    <a:pt x="1253" y="358"/>
                  </a:lnTo>
                  <a:lnTo>
                    <a:pt x="1256" y="361"/>
                  </a:lnTo>
                  <a:lnTo>
                    <a:pt x="1260" y="367"/>
                  </a:lnTo>
                  <a:lnTo>
                    <a:pt x="1262" y="373"/>
                  </a:lnTo>
                  <a:lnTo>
                    <a:pt x="1266" y="379"/>
                  </a:lnTo>
                  <a:lnTo>
                    <a:pt x="1268" y="384"/>
                  </a:lnTo>
                  <a:lnTo>
                    <a:pt x="1270" y="390"/>
                  </a:lnTo>
                  <a:lnTo>
                    <a:pt x="1273" y="396"/>
                  </a:lnTo>
                  <a:lnTo>
                    <a:pt x="1275" y="403"/>
                  </a:lnTo>
                  <a:lnTo>
                    <a:pt x="1275" y="407"/>
                  </a:lnTo>
                  <a:lnTo>
                    <a:pt x="1277" y="415"/>
                  </a:lnTo>
                  <a:lnTo>
                    <a:pt x="1277" y="420"/>
                  </a:lnTo>
                  <a:lnTo>
                    <a:pt x="1279" y="426"/>
                  </a:lnTo>
                  <a:lnTo>
                    <a:pt x="1279" y="432"/>
                  </a:lnTo>
                  <a:lnTo>
                    <a:pt x="1281" y="439"/>
                  </a:lnTo>
                  <a:lnTo>
                    <a:pt x="1281" y="445"/>
                  </a:lnTo>
                  <a:lnTo>
                    <a:pt x="1281" y="453"/>
                  </a:lnTo>
                  <a:lnTo>
                    <a:pt x="1281" y="458"/>
                  </a:lnTo>
                  <a:lnTo>
                    <a:pt x="1281" y="464"/>
                  </a:lnTo>
                  <a:lnTo>
                    <a:pt x="1281" y="470"/>
                  </a:lnTo>
                  <a:lnTo>
                    <a:pt x="1281" y="477"/>
                  </a:lnTo>
                  <a:lnTo>
                    <a:pt x="1279" y="483"/>
                  </a:lnTo>
                  <a:lnTo>
                    <a:pt x="1279" y="491"/>
                  </a:lnTo>
                  <a:lnTo>
                    <a:pt x="1279" y="496"/>
                  </a:lnTo>
                  <a:lnTo>
                    <a:pt x="1279" y="504"/>
                  </a:lnTo>
                  <a:lnTo>
                    <a:pt x="1277" y="510"/>
                  </a:lnTo>
                  <a:lnTo>
                    <a:pt x="1275" y="517"/>
                  </a:lnTo>
                  <a:lnTo>
                    <a:pt x="1273" y="523"/>
                  </a:lnTo>
                  <a:lnTo>
                    <a:pt x="1273" y="531"/>
                  </a:lnTo>
                  <a:lnTo>
                    <a:pt x="1270" y="536"/>
                  </a:lnTo>
                  <a:lnTo>
                    <a:pt x="1270" y="544"/>
                  </a:lnTo>
                  <a:lnTo>
                    <a:pt x="1268" y="550"/>
                  </a:lnTo>
                  <a:lnTo>
                    <a:pt x="1266" y="557"/>
                  </a:lnTo>
                  <a:lnTo>
                    <a:pt x="1264" y="565"/>
                  </a:lnTo>
                  <a:lnTo>
                    <a:pt x="1262" y="571"/>
                  </a:lnTo>
                  <a:lnTo>
                    <a:pt x="1260" y="578"/>
                  </a:lnTo>
                  <a:lnTo>
                    <a:pt x="1258" y="584"/>
                  </a:lnTo>
                  <a:lnTo>
                    <a:pt x="1256" y="592"/>
                  </a:lnTo>
                  <a:lnTo>
                    <a:pt x="1254" y="597"/>
                  </a:lnTo>
                  <a:lnTo>
                    <a:pt x="1251" y="605"/>
                  </a:lnTo>
                  <a:lnTo>
                    <a:pt x="1251" y="612"/>
                  </a:lnTo>
                  <a:lnTo>
                    <a:pt x="1247" y="618"/>
                  </a:lnTo>
                  <a:lnTo>
                    <a:pt x="1245" y="626"/>
                  </a:lnTo>
                  <a:lnTo>
                    <a:pt x="1243" y="632"/>
                  </a:lnTo>
                  <a:lnTo>
                    <a:pt x="1239" y="637"/>
                  </a:lnTo>
                  <a:lnTo>
                    <a:pt x="1237" y="645"/>
                  </a:lnTo>
                  <a:lnTo>
                    <a:pt x="1235" y="651"/>
                  </a:lnTo>
                  <a:lnTo>
                    <a:pt x="1232" y="658"/>
                  </a:lnTo>
                  <a:lnTo>
                    <a:pt x="1230" y="666"/>
                  </a:lnTo>
                  <a:lnTo>
                    <a:pt x="1228" y="671"/>
                  </a:lnTo>
                  <a:lnTo>
                    <a:pt x="1226" y="679"/>
                  </a:lnTo>
                  <a:lnTo>
                    <a:pt x="1222" y="685"/>
                  </a:lnTo>
                  <a:lnTo>
                    <a:pt x="1220" y="692"/>
                  </a:lnTo>
                  <a:lnTo>
                    <a:pt x="1218" y="698"/>
                  </a:lnTo>
                  <a:lnTo>
                    <a:pt x="1216" y="704"/>
                  </a:lnTo>
                  <a:lnTo>
                    <a:pt x="1215" y="711"/>
                  </a:lnTo>
                  <a:lnTo>
                    <a:pt x="1213" y="719"/>
                  </a:lnTo>
                  <a:lnTo>
                    <a:pt x="1209" y="725"/>
                  </a:lnTo>
                  <a:lnTo>
                    <a:pt x="1207" y="730"/>
                  </a:lnTo>
                  <a:lnTo>
                    <a:pt x="1205" y="736"/>
                  </a:lnTo>
                  <a:lnTo>
                    <a:pt x="1203" y="744"/>
                  </a:lnTo>
                  <a:lnTo>
                    <a:pt x="1199" y="749"/>
                  </a:lnTo>
                  <a:lnTo>
                    <a:pt x="1197" y="757"/>
                  </a:lnTo>
                  <a:lnTo>
                    <a:pt x="1196" y="763"/>
                  </a:lnTo>
                  <a:lnTo>
                    <a:pt x="1194" y="770"/>
                  </a:lnTo>
                  <a:lnTo>
                    <a:pt x="1192" y="776"/>
                  </a:lnTo>
                  <a:lnTo>
                    <a:pt x="1190" y="782"/>
                  </a:lnTo>
                  <a:lnTo>
                    <a:pt x="1188" y="787"/>
                  </a:lnTo>
                  <a:lnTo>
                    <a:pt x="1186" y="793"/>
                  </a:lnTo>
                  <a:lnTo>
                    <a:pt x="1184" y="801"/>
                  </a:lnTo>
                  <a:lnTo>
                    <a:pt x="1182" y="806"/>
                  </a:lnTo>
                  <a:lnTo>
                    <a:pt x="1180" y="812"/>
                  </a:lnTo>
                  <a:lnTo>
                    <a:pt x="1178" y="820"/>
                  </a:lnTo>
                  <a:lnTo>
                    <a:pt x="1177" y="825"/>
                  </a:lnTo>
                  <a:lnTo>
                    <a:pt x="1175" y="831"/>
                  </a:lnTo>
                  <a:lnTo>
                    <a:pt x="1173" y="837"/>
                  </a:lnTo>
                  <a:lnTo>
                    <a:pt x="1171" y="845"/>
                  </a:lnTo>
                  <a:lnTo>
                    <a:pt x="1169" y="850"/>
                  </a:lnTo>
                  <a:lnTo>
                    <a:pt x="1167" y="856"/>
                  </a:lnTo>
                  <a:lnTo>
                    <a:pt x="1165" y="862"/>
                  </a:lnTo>
                  <a:lnTo>
                    <a:pt x="1163" y="867"/>
                  </a:lnTo>
                  <a:lnTo>
                    <a:pt x="1161" y="873"/>
                  </a:lnTo>
                  <a:lnTo>
                    <a:pt x="1159" y="879"/>
                  </a:lnTo>
                  <a:lnTo>
                    <a:pt x="1158" y="884"/>
                  </a:lnTo>
                  <a:lnTo>
                    <a:pt x="1156" y="890"/>
                  </a:lnTo>
                  <a:lnTo>
                    <a:pt x="1154" y="896"/>
                  </a:lnTo>
                  <a:lnTo>
                    <a:pt x="1152" y="902"/>
                  </a:lnTo>
                  <a:lnTo>
                    <a:pt x="1150" y="907"/>
                  </a:lnTo>
                  <a:lnTo>
                    <a:pt x="1148" y="913"/>
                  </a:lnTo>
                  <a:lnTo>
                    <a:pt x="1144" y="917"/>
                  </a:lnTo>
                  <a:lnTo>
                    <a:pt x="1142" y="922"/>
                  </a:lnTo>
                  <a:lnTo>
                    <a:pt x="1140" y="926"/>
                  </a:lnTo>
                  <a:lnTo>
                    <a:pt x="1139" y="932"/>
                  </a:lnTo>
                  <a:lnTo>
                    <a:pt x="1135" y="936"/>
                  </a:lnTo>
                  <a:lnTo>
                    <a:pt x="1133" y="941"/>
                  </a:lnTo>
                  <a:lnTo>
                    <a:pt x="1131" y="945"/>
                  </a:lnTo>
                  <a:lnTo>
                    <a:pt x="1127" y="951"/>
                  </a:lnTo>
                  <a:lnTo>
                    <a:pt x="1121" y="959"/>
                  </a:lnTo>
                  <a:lnTo>
                    <a:pt x="1116" y="968"/>
                  </a:lnTo>
                  <a:lnTo>
                    <a:pt x="1110" y="974"/>
                  </a:lnTo>
                  <a:lnTo>
                    <a:pt x="1104" y="981"/>
                  </a:lnTo>
                  <a:lnTo>
                    <a:pt x="1097" y="987"/>
                  </a:lnTo>
                  <a:lnTo>
                    <a:pt x="1091" y="995"/>
                  </a:lnTo>
                  <a:lnTo>
                    <a:pt x="1082" y="999"/>
                  </a:lnTo>
                  <a:lnTo>
                    <a:pt x="1074" y="1004"/>
                  </a:lnTo>
                  <a:lnTo>
                    <a:pt x="1066" y="1008"/>
                  </a:lnTo>
                  <a:lnTo>
                    <a:pt x="1057" y="1012"/>
                  </a:lnTo>
                  <a:lnTo>
                    <a:pt x="1053" y="1014"/>
                  </a:lnTo>
                  <a:lnTo>
                    <a:pt x="1047" y="1016"/>
                  </a:lnTo>
                  <a:lnTo>
                    <a:pt x="1044" y="1016"/>
                  </a:lnTo>
                  <a:lnTo>
                    <a:pt x="1038" y="1018"/>
                  </a:lnTo>
                  <a:lnTo>
                    <a:pt x="1032" y="1018"/>
                  </a:lnTo>
                  <a:lnTo>
                    <a:pt x="1026" y="1018"/>
                  </a:lnTo>
                  <a:lnTo>
                    <a:pt x="1019" y="1018"/>
                  </a:lnTo>
                  <a:lnTo>
                    <a:pt x="1015" y="1019"/>
                  </a:lnTo>
                  <a:lnTo>
                    <a:pt x="1007" y="1018"/>
                  </a:lnTo>
                  <a:lnTo>
                    <a:pt x="1002" y="1018"/>
                  </a:lnTo>
                  <a:lnTo>
                    <a:pt x="996" y="1018"/>
                  </a:lnTo>
                  <a:lnTo>
                    <a:pt x="990" y="1018"/>
                  </a:lnTo>
                  <a:lnTo>
                    <a:pt x="985" y="1018"/>
                  </a:lnTo>
                  <a:lnTo>
                    <a:pt x="977" y="1016"/>
                  </a:lnTo>
                  <a:lnTo>
                    <a:pt x="971" y="1016"/>
                  </a:lnTo>
                  <a:lnTo>
                    <a:pt x="966" y="1016"/>
                  </a:lnTo>
                  <a:lnTo>
                    <a:pt x="958" y="1014"/>
                  </a:lnTo>
                  <a:lnTo>
                    <a:pt x="952" y="1014"/>
                  </a:lnTo>
                  <a:lnTo>
                    <a:pt x="945" y="1012"/>
                  </a:lnTo>
                  <a:lnTo>
                    <a:pt x="939" y="1012"/>
                  </a:lnTo>
                  <a:lnTo>
                    <a:pt x="931" y="1010"/>
                  </a:lnTo>
                  <a:lnTo>
                    <a:pt x="924" y="1008"/>
                  </a:lnTo>
                  <a:lnTo>
                    <a:pt x="916" y="1006"/>
                  </a:lnTo>
                  <a:lnTo>
                    <a:pt x="909" y="1004"/>
                  </a:lnTo>
                  <a:lnTo>
                    <a:pt x="901" y="1002"/>
                  </a:lnTo>
                  <a:lnTo>
                    <a:pt x="895" y="1000"/>
                  </a:lnTo>
                  <a:lnTo>
                    <a:pt x="888" y="999"/>
                  </a:lnTo>
                  <a:lnTo>
                    <a:pt x="880" y="997"/>
                  </a:lnTo>
                  <a:lnTo>
                    <a:pt x="872" y="995"/>
                  </a:lnTo>
                  <a:lnTo>
                    <a:pt x="863" y="991"/>
                  </a:lnTo>
                  <a:lnTo>
                    <a:pt x="855" y="989"/>
                  </a:lnTo>
                  <a:lnTo>
                    <a:pt x="848" y="987"/>
                  </a:lnTo>
                  <a:lnTo>
                    <a:pt x="840" y="985"/>
                  </a:lnTo>
                  <a:lnTo>
                    <a:pt x="831" y="981"/>
                  </a:lnTo>
                  <a:lnTo>
                    <a:pt x="823" y="980"/>
                  </a:lnTo>
                  <a:lnTo>
                    <a:pt x="815" y="978"/>
                  </a:lnTo>
                  <a:lnTo>
                    <a:pt x="806" y="974"/>
                  </a:lnTo>
                  <a:lnTo>
                    <a:pt x="798" y="972"/>
                  </a:lnTo>
                  <a:lnTo>
                    <a:pt x="789" y="968"/>
                  </a:lnTo>
                  <a:lnTo>
                    <a:pt x="781" y="966"/>
                  </a:lnTo>
                  <a:lnTo>
                    <a:pt x="772" y="962"/>
                  </a:lnTo>
                  <a:lnTo>
                    <a:pt x="764" y="961"/>
                  </a:lnTo>
                  <a:lnTo>
                    <a:pt x="755" y="957"/>
                  </a:lnTo>
                  <a:lnTo>
                    <a:pt x="747" y="955"/>
                  </a:lnTo>
                  <a:lnTo>
                    <a:pt x="738" y="951"/>
                  </a:lnTo>
                  <a:lnTo>
                    <a:pt x="728" y="947"/>
                  </a:lnTo>
                  <a:lnTo>
                    <a:pt x="719" y="943"/>
                  </a:lnTo>
                  <a:lnTo>
                    <a:pt x="711" y="941"/>
                  </a:lnTo>
                  <a:lnTo>
                    <a:pt x="701" y="938"/>
                  </a:lnTo>
                  <a:lnTo>
                    <a:pt x="692" y="934"/>
                  </a:lnTo>
                  <a:lnTo>
                    <a:pt x="682" y="932"/>
                  </a:lnTo>
                  <a:lnTo>
                    <a:pt x="675" y="928"/>
                  </a:lnTo>
                  <a:lnTo>
                    <a:pt x="665" y="924"/>
                  </a:lnTo>
                  <a:lnTo>
                    <a:pt x="656" y="921"/>
                  </a:lnTo>
                  <a:lnTo>
                    <a:pt x="646" y="919"/>
                  </a:lnTo>
                  <a:lnTo>
                    <a:pt x="637" y="915"/>
                  </a:lnTo>
                  <a:lnTo>
                    <a:pt x="627" y="911"/>
                  </a:lnTo>
                  <a:lnTo>
                    <a:pt x="618" y="907"/>
                  </a:lnTo>
                  <a:lnTo>
                    <a:pt x="608" y="905"/>
                  </a:lnTo>
                  <a:lnTo>
                    <a:pt x="599" y="902"/>
                  </a:lnTo>
                  <a:lnTo>
                    <a:pt x="589" y="900"/>
                  </a:lnTo>
                  <a:lnTo>
                    <a:pt x="580" y="896"/>
                  </a:lnTo>
                  <a:lnTo>
                    <a:pt x="570" y="892"/>
                  </a:lnTo>
                  <a:lnTo>
                    <a:pt x="563" y="890"/>
                  </a:lnTo>
                  <a:lnTo>
                    <a:pt x="551" y="886"/>
                  </a:lnTo>
                  <a:lnTo>
                    <a:pt x="544" y="883"/>
                  </a:lnTo>
                  <a:lnTo>
                    <a:pt x="532" y="881"/>
                  </a:lnTo>
                  <a:lnTo>
                    <a:pt x="525" y="879"/>
                  </a:lnTo>
                  <a:lnTo>
                    <a:pt x="513" y="875"/>
                  </a:lnTo>
                  <a:lnTo>
                    <a:pt x="504" y="871"/>
                  </a:lnTo>
                  <a:lnTo>
                    <a:pt x="494" y="867"/>
                  </a:lnTo>
                  <a:lnTo>
                    <a:pt x="485" y="865"/>
                  </a:lnTo>
                  <a:lnTo>
                    <a:pt x="473" y="862"/>
                  </a:lnTo>
                  <a:lnTo>
                    <a:pt x="464" y="860"/>
                  </a:lnTo>
                  <a:lnTo>
                    <a:pt x="454" y="856"/>
                  </a:lnTo>
                  <a:lnTo>
                    <a:pt x="445" y="854"/>
                  </a:lnTo>
                  <a:lnTo>
                    <a:pt x="434" y="850"/>
                  </a:lnTo>
                  <a:lnTo>
                    <a:pt x="422" y="848"/>
                  </a:lnTo>
                  <a:lnTo>
                    <a:pt x="413" y="845"/>
                  </a:lnTo>
                  <a:lnTo>
                    <a:pt x="403" y="841"/>
                  </a:lnTo>
                  <a:lnTo>
                    <a:pt x="392" y="839"/>
                  </a:lnTo>
                  <a:lnTo>
                    <a:pt x="382" y="837"/>
                  </a:lnTo>
                  <a:lnTo>
                    <a:pt x="373" y="833"/>
                  </a:lnTo>
                  <a:lnTo>
                    <a:pt x="361" y="831"/>
                  </a:lnTo>
                  <a:lnTo>
                    <a:pt x="352" y="827"/>
                  </a:lnTo>
                  <a:lnTo>
                    <a:pt x="340" y="825"/>
                  </a:lnTo>
                  <a:lnTo>
                    <a:pt x="331" y="822"/>
                  </a:lnTo>
                  <a:lnTo>
                    <a:pt x="320" y="820"/>
                  </a:lnTo>
                  <a:lnTo>
                    <a:pt x="310" y="816"/>
                  </a:lnTo>
                  <a:lnTo>
                    <a:pt x="301" y="814"/>
                  </a:lnTo>
                  <a:lnTo>
                    <a:pt x="291" y="812"/>
                  </a:lnTo>
                  <a:lnTo>
                    <a:pt x="281" y="808"/>
                  </a:lnTo>
                  <a:lnTo>
                    <a:pt x="270" y="805"/>
                  </a:lnTo>
                  <a:lnTo>
                    <a:pt x="261" y="803"/>
                  </a:lnTo>
                  <a:lnTo>
                    <a:pt x="251" y="801"/>
                  </a:lnTo>
                  <a:lnTo>
                    <a:pt x="242" y="799"/>
                  </a:lnTo>
                  <a:lnTo>
                    <a:pt x="232" y="795"/>
                  </a:lnTo>
                  <a:lnTo>
                    <a:pt x="223" y="793"/>
                  </a:lnTo>
                  <a:lnTo>
                    <a:pt x="213" y="791"/>
                  </a:lnTo>
                  <a:lnTo>
                    <a:pt x="205" y="787"/>
                  </a:lnTo>
                  <a:lnTo>
                    <a:pt x="196" y="786"/>
                  </a:lnTo>
                  <a:lnTo>
                    <a:pt x="186" y="782"/>
                  </a:lnTo>
                  <a:lnTo>
                    <a:pt x="177" y="780"/>
                  </a:lnTo>
                  <a:lnTo>
                    <a:pt x="169" y="776"/>
                  </a:lnTo>
                  <a:lnTo>
                    <a:pt x="160" y="774"/>
                  </a:lnTo>
                  <a:lnTo>
                    <a:pt x="150" y="770"/>
                  </a:lnTo>
                  <a:lnTo>
                    <a:pt x="143" y="768"/>
                  </a:lnTo>
                  <a:lnTo>
                    <a:pt x="135" y="765"/>
                  </a:lnTo>
                  <a:lnTo>
                    <a:pt x="128" y="763"/>
                  </a:lnTo>
                  <a:lnTo>
                    <a:pt x="120" y="759"/>
                  </a:lnTo>
                  <a:lnTo>
                    <a:pt x="112" y="757"/>
                  </a:lnTo>
                  <a:lnTo>
                    <a:pt x="105" y="753"/>
                  </a:lnTo>
                  <a:lnTo>
                    <a:pt x="97" y="751"/>
                  </a:lnTo>
                  <a:lnTo>
                    <a:pt x="91" y="748"/>
                  </a:lnTo>
                  <a:lnTo>
                    <a:pt x="84" y="746"/>
                  </a:lnTo>
                  <a:lnTo>
                    <a:pt x="78" y="744"/>
                  </a:lnTo>
                  <a:lnTo>
                    <a:pt x="71" y="740"/>
                  </a:lnTo>
                  <a:lnTo>
                    <a:pt x="65" y="736"/>
                  </a:lnTo>
                  <a:lnTo>
                    <a:pt x="59" y="732"/>
                  </a:lnTo>
                  <a:lnTo>
                    <a:pt x="55" y="730"/>
                  </a:lnTo>
                  <a:lnTo>
                    <a:pt x="50" y="727"/>
                  </a:lnTo>
                  <a:lnTo>
                    <a:pt x="44" y="723"/>
                  </a:lnTo>
                  <a:lnTo>
                    <a:pt x="40" y="721"/>
                  </a:lnTo>
                  <a:lnTo>
                    <a:pt x="36" y="717"/>
                  </a:lnTo>
                  <a:lnTo>
                    <a:pt x="29" y="711"/>
                  </a:lnTo>
                  <a:lnTo>
                    <a:pt x="23" y="704"/>
                  </a:lnTo>
                  <a:lnTo>
                    <a:pt x="17" y="698"/>
                  </a:lnTo>
                  <a:lnTo>
                    <a:pt x="14" y="690"/>
                  </a:lnTo>
                  <a:lnTo>
                    <a:pt x="10" y="683"/>
                  </a:lnTo>
                  <a:lnTo>
                    <a:pt x="6" y="673"/>
                  </a:lnTo>
                  <a:lnTo>
                    <a:pt x="4" y="666"/>
                  </a:lnTo>
                  <a:lnTo>
                    <a:pt x="2" y="658"/>
                  </a:lnTo>
                  <a:lnTo>
                    <a:pt x="0" y="651"/>
                  </a:lnTo>
                  <a:lnTo>
                    <a:pt x="0" y="641"/>
                  </a:lnTo>
                  <a:lnTo>
                    <a:pt x="0" y="633"/>
                  </a:lnTo>
                  <a:lnTo>
                    <a:pt x="0" y="624"/>
                  </a:lnTo>
                  <a:lnTo>
                    <a:pt x="0" y="620"/>
                  </a:lnTo>
                  <a:lnTo>
                    <a:pt x="0" y="614"/>
                  </a:lnTo>
                  <a:lnTo>
                    <a:pt x="0" y="609"/>
                  </a:lnTo>
                  <a:lnTo>
                    <a:pt x="2" y="605"/>
                  </a:lnTo>
                  <a:lnTo>
                    <a:pt x="2" y="601"/>
                  </a:lnTo>
                  <a:lnTo>
                    <a:pt x="2" y="595"/>
                  </a:lnTo>
                  <a:lnTo>
                    <a:pt x="4" y="590"/>
                  </a:lnTo>
                  <a:lnTo>
                    <a:pt x="6" y="586"/>
                  </a:lnTo>
                  <a:lnTo>
                    <a:pt x="6" y="582"/>
                  </a:lnTo>
                  <a:lnTo>
                    <a:pt x="6" y="576"/>
                  </a:lnTo>
                  <a:lnTo>
                    <a:pt x="6" y="573"/>
                  </a:lnTo>
                  <a:lnTo>
                    <a:pt x="8" y="567"/>
                  </a:lnTo>
                  <a:lnTo>
                    <a:pt x="10" y="561"/>
                  </a:lnTo>
                  <a:lnTo>
                    <a:pt x="12" y="557"/>
                  </a:lnTo>
                  <a:lnTo>
                    <a:pt x="12" y="552"/>
                  </a:lnTo>
                  <a:lnTo>
                    <a:pt x="14" y="548"/>
                  </a:lnTo>
                  <a:lnTo>
                    <a:pt x="15" y="542"/>
                  </a:lnTo>
                  <a:lnTo>
                    <a:pt x="17" y="536"/>
                  </a:lnTo>
                  <a:lnTo>
                    <a:pt x="17" y="531"/>
                  </a:lnTo>
                  <a:lnTo>
                    <a:pt x="19" y="525"/>
                  </a:lnTo>
                  <a:lnTo>
                    <a:pt x="19" y="519"/>
                  </a:lnTo>
                  <a:lnTo>
                    <a:pt x="21" y="514"/>
                  </a:lnTo>
                  <a:lnTo>
                    <a:pt x="23" y="508"/>
                  </a:lnTo>
                  <a:lnTo>
                    <a:pt x="25" y="504"/>
                  </a:lnTo>
                  <a:lnTo>
                    <a:pt x="25" y="496"/>
                  </a:lnTo>
                  <a:lnTo>
                    <a:pt x="27" y="493"/>
                  </a:lnTo>
                  <a:lnTo>
                    <a:pt x="29" y="485"/>
                  </a:lnTo>
                  <a:lnTo>
                    <a:pt x="31" y="481"/>
                  </a:lnTo>
                  <a:lnTo>
                    <a:pt x="31" y="474"/>
                  </a:lnTo>
                  <a:lnTo>
                    <a:pt x="34" y="470"/>
                  </a:lnTo>
                  <a:lnTo>
                    <a:pt x="34" y="462"/>
                  </a:lnTo>
                  <a:lnTo>
                    <a:pt x="36" y="458"/>
                  </a:lnTo>
                  <a:lnTo>
                    <a:pt x="38" y="451"/>
                  </a:lnTo>
                  <a:lnTo>
                    <a:pt x="40" y="445"/>
                  </a:lnTo>
                  <a:lnTo>
                    <a:pt x="42" y="438"/>
                  </a:lnTo>
                  <a:lnTo>
                    <a:pt x="42" y="432"/>
                  </a:lnTo>
                  <a:lnTo>
                    <a:pt x="44" y="426"/>
                  </a:lnTo>
                  <a:lnTo>
                    <a:pt x="46" y="419"/>
                  </a:lnTo>
                  <a:lnTo>
                    <a:pt x="48" y="413"/>
                  </a:lnTo>
                  <a:lnTo>
                    <a:pt x="50" y="407"/>
                  </a:lnTo>
                  <a:lnTo>
                    <a:pt x="50" y="400"/>
                  </a:lnTo>
                  <a:lnTo>
                    <a:pt x="52" y="392"/>
                  </a:lnTo>
                  <a:lnTo>
                    <a:pt x="53" y="386"/>
                  </a:lnTo>
                  <a:lnTo>
                    <a:pt x="53" y="380"/>
                  </a:lnTo>
                  <a:lnTo>
                    <a:pt x="55" y="373"/>
                  </a:lnTo>
                  <a:lnTo>
                    <a:pt x="57" y="367"/>
                  </a:lnTo>
                  <a:lnTo>
                    <a:pt x="59" y="360"/>
                  </a:lnTo>
                  <a:lnTo>
                    <a:pt x="59" y="354"/>
                  </a:lnTo>
                  <a:lnTo>
                    <a:pt x="59" y="344"/>
                  </a:lnTo>
                  <a:lnTo>
                    <a:pt x="61" y="339"/>
                  </a:lnTo>
                  <a:lnTo>
                    <a:pt x="61" y="331"/>
                  </a:lnTo>
                  <a:lnTo>
                    <a:pt x="63" y="323"/>
                  </a:lnTo>
                  <a:lnTo>
                    <a:pt x="65" y="316"/>
                  </a:lnTo>
                  <a:lnTo>
                    <a:pt x="65" y="308"/>
                  </a:lnTo>
                  <a:lnTo>
                    <a:pt x="67" y="301"/>
                  </a:lnTo>
                  <a:lnTo>
                    <a:pt x="69" y="293"/>
                  </a:lnTo>
                  <a:lnTo>
                    <a:pt x="69" y="285"/>
                  </a:lnTo>
                  <a:lnTo>
                    <a:pt x="71" y="278"/>
                  </a:lnTo>
                  <a:lnTo>
                    <a:pt x="71" y="270"/>
                  </a:lnTo>
                  <a:lnTo>
                    <a:pt x="72" y="263"/>
                  </a:lnTo>
                  <a:lnTo>
                    <a:pt x="74" y="255"/>
                  </a:lnTo>
                  <a:lnTo>
                    <a:pt x="76" y="249"/>
                  </a:lnTo>
                  <a:lnTo>
                    <a:pt x="76" y="242"/>
                  </a:lnTo>
                  <a:lnTo>
                    <a:pt x="80" y="234"/>
                  </a:lnTo>
                  <a:lnTo>
                    <a:pt x="80" y="225"/>
                  </a:lnTo>
                  <a:lnTo>
                    <a:pt x="82" y="219"/>
                  </a:lnTo>
                  <a:lnTo>
                    <a:pt x="84" y="211"/>
                  </a:lnTo>
                  <a:lnTo>
                    <a:pt x="86" y="204"/>
                  </a:lnTo>
                  <a:lnTo>
                    <a:pt x="88" y="196"/>
                  </a:lnTo>
                  <a:lnTo>
                    <a:pt x="90" y="188"/>
                  </a:lnTo>
                  <a:lnTo>
                    <a:pt x="91" y="181"/>
                  </a:lnTo>
                  <a:lnTo>
                    <a:pt x="93" y="175"/>
                  </a:lnTo>
                  <a:lnTo>
                    <a:pt x="95" y="167"/>
                  </a:lnTo>
                  <a:lnTo>
                    <a:pt x="97" y="160"/>
                  </a:lnTo>
                  <a:lnTo>
                    <a:pt x="99" y="154"/>
                  </a:lnTo>
                  <a:lnTo>
                    <a:pt x="101" y="147"/>
                  </a:lnTo>
                  <a:lnTo>
                    <a:pt x="105" y="139"/>
                  </a:lnTo>
                  <a:lnTo>
                    <a:pt x="107" y="133"/>
                  </a:lnTo>
                  <a:lnTo>
                    <a:pt x="109" y="126"/>
                  </a:lnTo>
                  <a:lnTo>
                    <a:pt x="112" y="120"/>
                  </a:lnTo>
                  <a:lnTo>
                    <a:pt x="114" y="112"/>
                  </a:lnTo>
                  <a:lnTo>
                    <a:pt x="118" y="107"/>
                  </a:lnTo>
                  <a:lnTo>
                    <a:pt x="120" y="101"/>
                  </a:lnTo>
                  <a:lnTo>
                    <a:pt x="124" y="95"/>
                  </a:lnTo>
                  <a:lnTo>
                    <a:pt x="126" y="88"/>
                  </a:lnTo>
                  <a:lnTo>
                    <a:pt x="129" y="82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39" y="67"/>
                  </a:lnTo>
                  <a:lnTo>
                    <a:pt x="143" y="61"/>
                  </a:lnTo>
                  <a:lnTo>
                    <a:pt x="147" y="57"/>
                  </a:lnTo>
                  <a:lnTo>
                    <a:pt x="150" y="53"/>
                  </a:lnTo>
                  <a:lnTo>
                    <a:pt x="154" y="48"/>
                  </a:lnTo>
                  <a:lnTo>
                    <a:pt x="158" y="42"/>
                  </a:lnTo>
                  <a:lnTo>
                    <a:pt x="162" y="38"/>
                  </a:lnTo>
                  <a:lnTo>
                    <a:pt x="167" y="34"/>
                  </a:lnTo>
                  <a:lnTo>
                    <a:pt x="171" y="31"/>
                  </a:lnTo>
                  <a:lnTo>
                    <a:pt x="175" y="27"/>
                  </a:lnTo>
                  <a:lnTo>
                    <a:pt x="181" y="23"/>
                  </a:lnTo>
                  <a:lnTo>
                    <a:pt x="185" y="21"/>
                  </a:lnTo>
                  <a:lnTo>
                    <a:pt x="188" y="17"/>
                  </a:lnTo>
                  <a:lnTo>
                    <a:pt x="194" y="13"/>
                  </a:lnTo>
                  <a:lnTo>
                    <a:pt x="200" y="12"/>
                  </a:lnTo>
                  <a:lnTo>
                    <a:pt x="205" y="10"/>
                  </a:lnTo>
                  <a:lnTo>
                    <a:pt x="211" y="8"/>
                  </a:lnTo>
                  <a:lnTo>
                    <a:pt x="215" y="4"/>
                  </a:lnTo>
                  <a:lnTo>
                    <a:pt x="221" y="4"/>
                  </a:lnTo>
                  <a:lnTo>
                    <a:pt x="228" y="2"/>
                  </a:lnTo>
                  <a:lnTo>
                    <a:pt x="234" y="2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3" y="0"/>
                  </a:lnTo>
                  <a:lnTo>
                    <a:pt x="259" y="0"/>
                  </a:lnTo>
                  <a:lnTo>
                    <a:pt x="266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3" y="0"/>
                  </a:lnTo>
                  <a:lnTo>
                    <a:pt x="289" y="0"/>
                  </a:lnTo>
                  <a:lnTo>
                    <a:pt x="297" y="0"/>
                  </a:lnTo>
                  <a:lnTo>
                    <a:pt x="302" y="2"/>
                  </a:lnTo>
                  <a:lnTo>
                    <a:pt x="308" y="2"/>
                  </a:lnTo>
                  <a:lnTo>
                    <a:pt x="314" y="2"/>
                  </a:lnTo>
                  <a:lnTo>
                    <a:pt x="320" y="2"/>
                  </a:lnTo>
                  <a:lnTo>
                    <a:pt x="325" y="2"/>
                  </a:lnTo>
                  <a:lnTo>
                    <a:pt x="333" y="2"/>
                  </a:lnTo>
                  <a:lnTo>
                    <a:pt x="339" y="4"/>
                  </a:lnTo>
                  <a:lnTo>
                    <a:pt x="344" y="4"/>
                  </a:lnTo>
                  <a:lnTo>
                    <a:pt x="350" y="6"/>
                  </a:lnTo>
                  <a:lnTo>
                    <a:pt x="356" y="6"/>
                  </a:lnTo>
                  <a:lnTo>
                    <a:pt x="361" y="6"/>
                  </a:lnTo>
                  <a:lnTo>
                    <a:pt x="367" y="8"/>
                  </a:lnTo>
                  <a:lnTo>
                    <a:pt x="375" y="8"/>
                  </a:lnTo>
                  <a:lnTo>
                    <a:pt x="380" y="8"/>
                  </a:lnTo>
                  <a:lnTo>
                    <a:pt x="386" y="10"/>
                  </a:lnTo>
                  <a:lnTo>
                    <a:pt x="392" y="10"/>
                  </a:lnTo>
                  <a:lnTo>
                    <a:pt x="399" y="12"/>
                  </a:lnTo>
                  <a:lnTo>
                    <a:pt x="405" y="13"/>
                  </a:lnTo>
                  <a:lnTo>
                    <a:pt x="411" y="15"/>
                  </a:lnTo>
                  <a:lnTo>
                    <a:pt x="416" y="15"/>
                  </a:lnTo>
                  <a:lnTo>
                    <a:pt x="424" y="17"/>
                  </a:lnTo>
                  <a:lnTo>
                    <a:pt x="430" y="17"/>
                  </a:lnTo>
                  <a:lnTo>
                    <a:pt x="435" y="19"/>
                  </a:lnTo>
                  <a:lnTo>
                    <a:pt x="443" y="21"/>
                  </a:lnTo>
                  <a:lnTo>
                    <a:pt x="451" y="23"/>
                  </a:lnTo>
                  <a:lnTo>
                    <a:pt x="456" y="25"/>
                  </a:lnTo>
                  <a:lnTo>
                    <a:pt x="462" y="27"/>
                  </a:lnTo>
                  <a:lnTo>
                    <a:pt x="468" y="29"/>
                  </a:lnTo>
                  <a:lnTo>
                    <a:pt x="475" y="31"/>
                  </a:lnTo>
                  <a:lnTo>
                    <a:pt x="483" y="32"/>
                  </a:lnTo>
                  <a:lnTo>
                    <a:pt x="491" y="34"/>
                  </a:lnTo>
                  <a:lnTo>
                    <a:pt x="498" y="36"/>
                  </a:lnTo>
                  <a:lnTo>
                    <a:pt x="504" y="38"/>
                  </a:lnTo>
                  <a:lnTo>
                    <a:pt x="511" y="40"/>
                  </a:lnTo>
                  <a:lnTo>
                    <a:pt x="519" y="44"/>
                  </a:lnTo>
                  <a:lnTo>
                    <a:pt x="527" y="46"/>
                  </a:lnTo>
                  <a:lnTo>
                    <a:pt x="532" y="48"/>
                  </a:lnTo>
                  <a:lnTo>
                    <a:pt x="540" y="51"/>
                  </a:lnTo>
                  <a:lnTo>
                    <a:pt x="549" y="53"/>
                  </a:lnTo>
                  <a:lnTo>
                    <a:pt x="557" y="55"/>
                  </a:lnTo>
                  <a:lnTo>
                    <a:pt x="565" y="59"/>
                  </a:lnTo>
                  <a:lnTo>
                    <a:pt x="572" y="61"/>
                  </a:lnTo>
                  <a:lnTo>
                    <a:pt x="580" y="65"/>
                  </a:lnTo>
                  <a:lnTo>
                    <a:pt x="589" y="67"/>
                  </a:lnTo>
                  <a:lnTo>
                    <a:pt x="599" y="71"/>
                  </a:lnTo>
                  <a:lnTo>
                    <a:pt x="605" y="74"/>
                  </a:lnTo>
                  <a:lnTo>
                    <a:pt x="614" y="76"/>
                  </a:lnTo>
                  <a:lnTo>
                    <a:pt x="624" y="80"/>
                  </a:lnTo>
                  <a:lnTo>
                    <a:pt x="633" y="84"/>
                  </a:lnTo>
                  <a:lnTo>
                    <a:pt x="641" y="88"/>
                  </a:lnTo>
                  <a:lnTo>
                    <a:pt x="650" y="91"/>
                  </a:lnTo>
                  <a:lnTo>
                    <a:pt x="660" y="95"/>
                  </a:lnTo>
                  <a:lnTo>
                    <a:pt x="669" y="99"/>
                  </a:lnTo>
                  <a:lnTo>
                    <a:pt x="681" y="103"/>
                  </a:lnTo>
                  <a:lnTo>
                    <a:pt x="690" y="107"/>
                  </a:lnTo>
                  <a:lnTo>
                    <a:pt x="700" y="110"/>
                  </a:lnTo>
                  <a:lnTo>
                    <a:pt x="711" y="116"/>
                  </a:lnTo>
                  <a:lnTo>
                    <a:pt x="711" y="116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4BA17776-93BC-9542-88AA-FAA978DF0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2817"/>
              <a:ext cx="43" cy="44"/>
            </a:xfrm>
            <a:custGeom>
              <a:avLst/>
              <a:gdLst>
                <a:gd name="T0" fmla="*/ 21 w 86"/>
                <a:gd name="T1" fmla="*/ 82 h 87"/>
                <a:gd name="T2" fmla="*/ 29 w 86"/>
                <a:gd name="T3" fmla="*/ 85 h 87"/>
                <a:gd name="T4" fmla="*/ 38 w 86"/>
                <a:gd name="T5" fmla="*/ 87 h 87"/>
                <a:gd name="T6" fmla="*/ 46 w 86"/>
                <a:gd name="T7" fmla="*/ 87 h 87"/>
                <a:gd name="T8" fmla="*/ 55 w 86"/>
                <a:gd name="T9" fmla="*/ 85 h 87"/>
                <a:gd name="T10" fmla="*/ 61 w 86"/>
                <a:gd name="T11" fmla="*/ 84 h 87"/>
                <a:gd name="T12" fmla="*/ 69 w 86"/>
                <a:gd name="T13" fmla="*/ 80 h 87"/>
                <a:gd name="T14" fmla="*/ 74 w 86"/>
                <a:gd name="T15" fmla="*/ 72 h 87"/>
                <a:gd name="T16" fmla="*/ 80 w 86"/>
                <a:gd name="T17" fmla="*/ 66 h 87"/>
                <a:gd name="T18" fmla="*/ 84 w 86"/>
                <a:gd name="T19" fmla="*/ 57 h 87"/>
                <a:gd name="T20" fmla="*/ 86 w 86"/>
                <a:gd name="T21" fmla="*/ 49 h 87"/>
                <a:gd name="T22" fmla="*/ 86 w 86"/>
                <a:gd name="T23" fmla="*/ 40 h 87"/>
                <a:gd name="T24" fmla="*/ 84 w 86"/>
                <a:gd name="T25" fmla="*/ 32 h 87"/>
                <a:gd name="T26" fmla="*/ 80 w 86"/>
                <a:gd name="T27" fmla="*/ 25 h 87"/>
                <a:gd name="T28" fmla="*/ 76 w 86"/>
                <a:gd name="T29" fmla="*/ 17 h 87"/>
                <a:gd name="T30" fmla="*/ 71 w 86"/>
                <a:gd name="T31" fmla="*/ 11 h 87"/>
                <a:gd name="T32" fmla="*/ 65 w 86"/>
                <a:gd name="T33" fmla="*/ 7 h 87"/>
                <a:gd name="T34" fmla="*/ 55 w 86"/>
                <a:gd name="T35" fmla="*/ 4 h 87"/>
                <a:gd name="T36" fmla="*/ 48 w 86"/>
                <a:gd name="T37" fmla="*/ 2 h 87"/>
                <a:gd name="T38" fmla="*/ 38 w 86"/>
                <a:gd name="T39" fmla="*/ 0 h 87"/>
                <a:gd name="T40" fmla="*/ 31 w 86"/>
                <a:gd name="T41" fmla="*/ 4 h 87"/>
                <a:gd name="T42" fmla="*/ 23 w 86"/>
                <a:gd name="T43" fmla="*/ 6 h 87"/>
                <a:gd name="T44" fmla="*/ 17 w 86"/>
                <a:gd name="T45" fmla="*/ 9 h 87"/>
                <a:gd name="T46" fmla="*/ 10 w 86"/>
                <a:gd name="T47" fmla="*/ 15 h 87"/>
                <a:gd name="T48" fmla="*/ 6 w 86"/>
                <a:gd name="T49" fmla="*/ 23 h 87"/>
                <a:gd name="T50" fmla="*/ 2 w 86"/>
                <a:gd name="T51" fmla="*/ 30 h 87"/>
                <a:gd name="T52" fmla="*/ 0 w 86"/>
                <a:gd name="T53" fmla="*/ 40 h 87"/>
                <a:gd name="T54" fmla="*/ 0 w 86"/>
                <a:gd name="T55" fmla="*/ 45 h 87"/>
                <a:gd name="T56" fmla="*/ 2 w 86"/>
                <a:gd name="T57" fmla="*/ 55 h 87"/>
                <a:gd name="T58" fmla="*/ 4 w 86"/>
                <a:gd name="T59" fmla="*/ 63 h 87"/>
                <a:gd name="T60" fmla="*/ 8 w 86"/>
                <a:gd name="T61" fmla="*/ 68 h 87"/>
                <a:gd name="T62" fmla="*/ 14 w 86"/>
                <a:gd name="T63" fmla="*/ 76 h 87"/>
                <a:gd name="T64" fmla="*/ 21 w 86"/>
                <a:gd name="T65" fmla="*/ 82 h 87"/>
                <a:gd name="T66" fmla="*/ 21 w 86"/>
                <a:gd name="T67" fmla="*/ 8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7">
                  <a:moveTo>
                    <a:pt x="21" y="82"/>
                  </a:moveTo>
                  <a:lnTo>
                    <a:pt x="29" y="85"/>
                  </a:lnTo>
                  <a:lnTo>
                    <a:pt x="38" y="87"/>
                  </a:lnTo>
                  <a:lnTo>
                    <a:pt x="46" y="87"/>
                  </a:lnTo>
                  <a:lnTo>
                    <a:pt x="55" y="85"/>
                  </a:lnTo>
                  <a:lnTo>
                    <a:pt x="61" y="84"/>
                  </a:lnTo>
                  <a:lnTo>
                    <a:pt x="69" y="80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4" y="57"/>
                  </a:lnTo>
                  <a:lnTo>
                    <a:pt x="86" y="49"/>
                  </a:lnTo>
                  <a:lnTo>
                    <a:pt x="86" y="40"/>
                  </a:lnTo>
                  <a:lnTo>
                    <a:pt x="84" y="32"/>
                  </a:lnTo>
                  <a:lnTo>
                    <a:pt x="80" y="25"/>
                  </a:lnTo>
                  <a:lnTo>
                    <a:pt x="76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5" y="4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1" y="4"/>
                  </a:lnTo>
                  <a:lnTo>
                    <a:pt x="23" y="6"/>
                  </a:lnTo>
                  <a:lnTo>
                    <a:pt x="17" y="9"/>
                  </a:lnTo>
                  <a:lnTo>
                    <a:pt x="10" y="15"/>
                  </a:lnTo>
                  <a:lnTo>
                    <a:pt x="6" y="23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4" y="63"/>
                  </a:lnTo>
                  <a:lnTo>
                    <a:pt x="8" y="68"/>
                  </a:lnTo>
                  <a:lnTo>
                    <a:pt x="14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4" name="Freeform 30">
              <a:extLst>
                <a:ext uri="{FF2B5EF4-FFF2-40B4-BE49-F238E27FC236}">
                  <a16:creationId xmlns:a16="http://schemas.microsoft.com/office/drawing/2014/main" id="{87D9DDB6-5B2A-0A48-A36A-CEFF8E37E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941"/>
              <a:ext cx="43" cy="42"/>
            </a:xfrm>
            <a:custGeom>
              <a:avLst/>
              <a:gdLst>
                <a:gd name="T0" fmla="*/ 22 w 85"/>
                <a:gd name="T1" fmla="*/ 78 h 84"/>
                <a:gd name="T2" fmla="*/ 30 w 85"/>
                <a:gd name="T3" fmla="*/ 80 h 84"/>
                <a:gd name="T4" fmla="*/ 38 w 85"/>
                <a:gd name="T5" fmla="*/ 84 h 84"/>
                <a:gd name="T6" fmla="*/ 45 w 85"/>
                <a:gd name="T7" fmla="*/ 84 h 84"/>
                <a:gd name="T8" fmla="*/ 55 w 85"/>
                <a:gd name="T9" fmla="*/ 84 h 84"/>
                <a:gd name="T10" fmla="*/ 62 w 85"/>
                <a:gd name="T11" fmla="*/ 80 h 84"/>
                <a:gd name="T12" fmla="*/ 70 w 85"/>
                <a:gd name="T13" fmla="*/ 76 h 84"/>
                <a:gd name="T14" fmla="*/ 78 w 85"/>
                <a:gd name="T15" fmla="*/ 69 h 84"/>
                <a:gd name="T16" fmla="*/ 83 w 85"/>
                <a:gd name="T17" fmla="*/ 63 h 84"/>
                <a:gd name="T18" fmla="*/ 83 w 85"/>
                <a:gd name="T19" fmla="*/ 55 h 84"/>
                <a:gd name="T20" fmla="*/ 85 w 85"/>
                <a:gd name="T21" fmla="*/ 46 h 84"/>
                <a:gd name="T22" fmla="*/ 85 w 85"/>
                <a:gd name="T23" fmla="*/ 38 h 84"/>
                <a:gd name="T24" fmla="*/ 85 w 85"/>
                <a:gd name="T25" fmla="*/ 30 h 84"/>
                <a:gd name="T26" fmla="*/ 81 w 85"/>
                <a:gd name="T27" fmla="*/ 23 h 84"/>
                <a:gd name="T28" fmla="*/ 78 w 85"/>
                <a:gd name="T29" fmla="*/ 15 h 84"/>
                <a:gd name="T30" fmla="*/ 72 w 85"/>
                <a:gd name="T31" fmla="*/ 10 h 84"/>
                <a:gd name="T32" fmla="*/ 66 w 85"/>
                <a:gd name="T33" fmla="*/ 8 h 84"/>
                <a:gd name="T34" fmla="*/ 59 w 85"/>
                <a:gd name="T35" fmla="*/ 2 h 84"/>
                <a:gd name="T36" fmla="*/ 49 w 85"/>
                <a:gd name="T37" fmla="*/ 0 h 84"/>
                <a:gd name="T38" fmla="*/ 41 w 85"/>
                <a:gd name="T39" fmla="*/ 0 h 84"/>
                <a:gd name="T40" fmla="*/ 34 w 85"/>
                <a:gd name="T41" fmla="*/ 2 h 84"/>
                <a:gd name="T42" fmla="*/ 24 w 85"/>
                <a:gd name="T43" fmla="*/ 2 h 84"/>
                <a:gd name="T44" fmla="*/ 19 w 85"/>
                <a:gd name="T45" fmla="*/ 8 h 84"/>
                <a:gd name="T46" fmla="*/ 13 w 85"/>
                <a:gd name="T47" fmla="*/ 13 h 84"/>
                <a:gd name="T48" fmla="*/ 7 w 85"/>
                <a:gd name="T49" fmla="*/ 23 h 84"/>
                <a:gd name="T50" fmla="*/ 2 w 85"/>
                <a:gd name="T51" fmla="*/ 29 h 84"/>
                <a:gd name="T52" fmla="*/ 2 w 85"/>
                <a:gd name="T53" fmla="*/ 38 h 84"/>
                <a:gd name="T54" fmla="*/ 0 w 85"/>
                <a:gd name="T55" fmla="*/ 44 h 84"/>
                <a:gd name="T56" fmla="*/ 2 w 85"/>
                <a:gd name="T57" fmla="*/ 53 h 84"/>
                <a:gd name="T58" fmla="*/ 3 w 85"/>
                <a:gd name="T59" fmla="*/ 61 h 84"/>
                <a:gd name="T60" fmla="*/ 9 w 85"/>
                <a:gd name="T61" fmla="*/ 67 h 84"/>
                <a:gd name="T62" fmla="*/ 15 w 85"/>
                <a:gd name="T63" fmla="*/ 72 h 84"/>
                <a:gd name="T64" fmla="*/ 22 w 85"/>
                <a:gd name="T65" fmla="*/ 78 h 84"/>
                <a:gd name="T66" fmla="*/ 22 w 85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4">
                  <a:moveTo>
                    <a:pt x="22" y="78"/>
                  </a:moveTo>
                  <a:lnTo>
                    <a:pt x="30" y="80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8" y="69"/>
                  </a:lnTo>
                  <a:lnTo>
                    <a:pt x="83" y="63"/>
                  </a:lnTo>
                  <a:lnTo>
                    <a:pt x="83" y="55"/>
                  </a:lnTo>
                  <a:lnTo>
                    <a:pt x="85" y="46"/>
                  </a:lnTo>
                  <a:lnTo>
                    <a:pt x="85" y="38"/>
                  </a:lnTo>
                  <a:lnTo>
                    <a:pt x="85" y="30"/>
                  </a:lnTo>
                  <a:lnTo>
                    <a:pt x="81" y="23"/>
                  </a:lnTo>
                  <a:lnTo>
                    <a:pt x="78" y="15"/>
                  </a:lnTo>
                  <a:lnTo>
                    <a:pt x="72" y="10"/>
                  </a:lnTo>
                  <a:lnTo>
                    <a:pt x="66" y="8"/>
                  </a:lnTo>
                  <a:lnTo>
                    <a:pt x="59" y="2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7" y="23"/>
                  </a:lnTo>
                  <a:lnTo>
                    <a:pt x="2" y="29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5" y="72"/>
                  </a:lnTo>
                  <a:lnTo>
                    <a:pt x="22" y="78"/>
                  </a:lnTo>
                  <a:lnTo>
                    <a:pt x="22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5" name="Freeform 31">
              <a:extLst>
                <a:ext uri="{FF2B5EF4-FFF2-40B4-BE49-F238E27FC236}">
                  <a16:creationId xmlns:a16="http://schemas.microsoft.com/office/drawing/2014/main" id="{47C8758A-1B79-3945-B13B-DEBAE17D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" y="3075"/>
              <a:ext cx="43" cy="43"/>
            </a:xfrm>
            <a:custGeom>
              <a:avLst/>
              <a:gdLst>
                <a:gd name="T0" fmla="*/ 22 w 87"/>
                <a:gd name="T1" fmla="*/ 82 h 86"/>
                <a:gd name="T2" fmla="*/ 30 w 87"/>
                <a:gd name="T3" fmla="*/ 84 h 86"/>
                <a:gd name="T4" fmla="*/ 39 w 87"/>
                <a:gd name="T5" fmla="*/ 86 h 86"/>
                <a:gd name="T6" fmla="*/ 45 w 87"/>
                <a:gd name="T7" fmla="*/ 86 h 86"/>
                <a:gd name="T8" fmla="*/ 55 w 87"/>
                <a:gd name="T9" fmla="*/ 86 h 86"/>
                <a:gd name="T10" fmla="*/ 62 w 87"/>
                <a:gd name="T11" fmla="*/ 84 h 86"/>
                <a:gd name="T12" fmla="*/ 68 w 87"/>
                <a:gd name="T13" fmla="*/ 80 h 86"/>
                <a:gd name="T14" fmla="*/ 76 w 87"/>
                <a:gd name="T15" fmla="*/ 72 h 86"/>
                <a:gd name="T16" fmla="*/ 81 w 87"/>
                <a:gd name="T17" fmla="*/ 67 h 86"/>
                <a:gd name="T18" fmla="*/ 85 w 87"/>
                <a:gd name="T19" fmla="*/ 57 h 86"/>
                <a:gd name="T20" fmla="*/ 87 w 87"/>
                <a:gd name="T21" fmla="*/ 50 h 86"/>
                <a:gd name="T22" fmla="*/ 87 w 87"/>
                <a:gd name="T23" fmla="*/ 40 h 86"/>
                <a:gd name="T24" fmla="*/ 85 w 87"/>
                <a:gd name="T25" fmla="*/ 33 h 86"/>
                <a:gd name="T26" fmla="*/ 81 w 87"/>
                <a:gd name="T27" fmla="*/ 25 h 86"/>
                <a:gd name="T28" fmla="*/ 77 w 87"/>
                <a:gd name="T29" fmla="*/ 17 h 86"/>
                <a:gd name="T30" fmla="*/ 72 w 87"/>
                <a:gd name="T31" fmla="*/ 12 h 86"/>
                <a:gd name="T32" fmla="*/ 66 w 87"/>
                <a:gd name="T33" fmla="*/ 8 h 86"/>
                <a:gd name="T34" fmla="*/ 57 w 87"/>
                <a:gd name="T35" fmla="*/ 2 h 86"/>
                <a:gd name="T36" fmla="*/ 49 w 87"/>
                <a:gd name="T37" fmla="*/ 2 h 86"/>
                <a:gd name="T38" fmla="*/ 39 w 87"/>
                <a:gd name="T39" fmla="*/ 0 h 86"/>
                <a:gd name="T40" fmla="*/ 32 w 87"/>
                <a:gd name="T41" fmla="*/ 2 h 86"/>
                <a:gd name="T42" fmla="*/ 24 w 87"/>
                <a:gd name="T43" fmla="*/ 6 h 86"/>
                <a:gd name="T44" fmla="*/ 17 w 87"/>
                <a:gd name="T45" fmla="*/ 10 h 86"/>
                <a:gd name="T46" fmla="*/ 11 w 87"/>
                <a:gd name="T47" fmla="*/ 15 h 86"/>
                <a:gd name="T48" fmla="*/ 7 w 87"/>
                <a:gd name="T49" fmla="*/ 23 h 86"/>
                <a:gd name="T50" fmla="*/ 3 w 87"/>
                <a:gd name="T51" fmla="*/ 31 h 86"/>
                <a:gd name="T52" fmla="*/ 1 w 87"/>
                <a:gd name="T53" fmla="*/ 38 h 86"/>
                <a:gd name="T54" fmla="*/ 0 w 87"/>
                <a:gd name="T55" fmla="*/ 46 h 86"/>
                <a:gd name="T56" fmla="*/ 3 w 87"/>
                <a:gd name="T57" fmla="*/ 55 h 86"/>
                <a:gd name="T58" fmla="*/ 5 w 87"/>
                <a:gd name="T59" fmla="*/ 63 h 86"/>
                <a:gd name="T60" fmla="*/ 9 w 87"/>
                <a:gd name="T61" fmla="*/ 69 h 86"/>
                <a:gd name="T62" fmla="*/ 15 w 87"/>
                <a:gd name="T63" fmla="*/ 76 h 86"/>
                <a:gd name="T64" fmla="*/ 22 w 87"/>
                <a:gd name="T65" fmla="*/ 82 h 86"/>
                <a:gd name="T66" fmla="*/ 22 w 87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6">
                  <a:moveTo>
                    <a:pt x="22" y="82"/>
                  </a:moveTo>
                  <a:lnTo>
                    <a:pt x="30" y="84"/>
                  </a:lnTo>
                  <a:lnTo>
                    <a:pt x="39" y="86"/>
                  </a:lnTo>
                  <a:lnTo>
                    <a:pt x="45" y="86"/>
                  </a:lnTo>
                  <a:lnTo>
                    <a:pt x="55" y="86"/>
                  </a:lnTo>
                  <a:lnTo>
                    <a:pt x="62" y="84"/>
                  </a:lnTo>
                  <a:lnTo>
                    <a:pt x="68" y="80"/>
                  </a:lnTo>
                  <a:lnTo>
                    <a:pt x="76" y="72"/>
                  </a:lnTo>
                  <a:lnTo>
                    <a:pt x="81" y="67"/>
                  </a:lnTo>
                  <a:lnTo>
                    <a:pt x="85" y="57"/>
                  </a:lnTo>
                  <a:lnTo>
                    <a:pt x="87" y="50"/>
                  </a:lnTo>
                  <a:lnTo>
                    <a:pt x="87" y="40"/>
                  </a:lnTo>
                  <a:lnTo>
                    <a:pt x="85" y="33"/>
                  </a:lnTo>
                  <a:lnTo>
                    <a:pt x="81" y="25"/>
                  </a:lnTo>
                  <a:lnTo>
                    <a:pt x="77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2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4" y="6"/>
                  </a:lnTo>
                  <a:lnTo>
                    <a:pt x="17" y="10"/>
                  </a:lnTo>
                  <a:lnTo>
                    <a:pt x="11" y="15"/>
                  </a:lnTo>
                  <a:lnTo>
                    <a:pt x="7" y="23"/>
                  </a:lnTo>
                  <a:lnTo>
                    <a:pt x="3" y="31"/>
                  </a:lnTo>
                  <a:lnTo>
                    <a:pt x="1" y="38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82"/>
                  </a:lnTo>
                  <a:lnTo>
                    <a:pt x="22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6" name="Freeform 32">
              <a:extLst>
                <a:ext uri="{FF2B5EF4-FFF2-40B4-BE49-F238E27FC236}">
                  <a16:creationId xmlns:a16="http://schemas.microsoft.com/office/drawing/2014/main" id="{55432AC6-7089-894A-B348-8448C56FA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" y="2852"/>
              <a:ext cx="42" cy="41"/>
            </a:xfrm>
            <a:custGeom>
              <a:avLst/>
              <a:gdLst>
                <a:gd name="T0" fmla="*/ 20 w 83"/>
                <a:gd name="T1" fmla="*/ 78 h 84"/>
                <a:gd name="T2" fmla="*/ 28 w 83"/>
                <a:gd name="T3" fmla="*/ 82 h 84"/>
                <a:gd name="T4" fmla="*/ 36 w 83"/>
                <a:gd name="T5" fmla="*/ 84 h 84"/>
                <a:gd name="T6" fmla="*/ 43 w 83"/>
                <a:gd name="T7" fmla="*/ 84 h 84"/>
                <a:gd name="T8" fmla="*/ 53 w 83"/>
                <a:gd name="T9" fmla="*/ 84 h 84"/>
                <a:gd name="T10" fmla="*/ 58 w 83"/>
                <a:gd name="T11" fmla="*/ 80 h 84"/>
                <a:gd name="T12" fmla="*/ 66 w 83"/>
                <a:gd name="T13" fmla="*/ 76 h 84"/>
                <a:gd name="T14" fmla="*/ 74 w 83"/>
                <a:gd name="T15" fmla="*/ 71 h 84"/>
                <a:gd name="T16" fmla="*/ 79 w 83"/>
                <a:gd name="T17" fmla="*/ 63 h 84"/>
                <a:gd name="T18" fmla="*/ 81 w 83"/>
                <a:gd name="T19" fmla="*/ 55 h 84"/>
                <a:gd name="T20" fmla="*/ 83 w 83"/>
                <a:gd name="T21" fmla="*/ 48 h 84"/>
                <a:gd name="T22" fmla="*/ 83 w 83"/>
                <a:gd name="T23" fmla="*/ 38 h 84"/>
                <a:gd name="T24" fmla="*/ 83 w 83"/>
                <a:gd name="T25" fmla="*/ 31 h 84"/>
                <a:gd name="T26" fmla="*/ 81 w 83"/>
                <a:gd name="T27" fmla="*/ 23 h 84"/>
                <a:gd name="T28" fmla="*/ 76 w 83"/>
                <a:gd name="T29" fmla="*/ 17 h 84"/>
                <a:gd name="T30" fmla="*/ 70 w 83"/>
                <a:gd name="T31" fmla="*/ 12 h 84"/>
                <a:gd name="T32" fmla="*/ 64 w 83"/>
                <a:gd name="T33" fmla="*/ 8 h 84"/>
                <a:gd name="T34" fmla="*/ 55 w 83"/>
                <a:gd name="T35" fmla="*/ 2 h 84"/>
                <a:gd name="T36" fmla="*/ 47 w 83"/>
                <a:gd name="T37" fmla="*/ 0 h 84"/>
                <a:gd name="T38" fmla="*/ 38 w 83"/>
                <a:gd name="T39" fmla="*/ 0 h 84"/>
                <a:gd name="T40" fmla="*/ 30 w 83"/>
                <a:gd name="T41" fmla="*/ 2 h 84"/>
                <a:gd name="T42" fmla="*/ 22 w 83"/>
                <a:gd name="T43" fmla="*/ 4 h 84"/>
                <a:gd name="T44" fmla="*/ 15 w 83"/>
                <a:gd name="T45" fmla="*/ 8 h 84"/>
                <a:gd name="T46" fmla="*/ 9 w 83"/>
                <a:gd name="T47" fmla="*/ 16 h 84"/>
                <a:gd name="T48" fmla="*/ 3 w 83"/>
                <a:gd name="T49" fmla="*/ 23 h 84"/>
                <a:gd name="T50" fmla="*/ 1 w 83"/>
                <a:gd name="T51" fmla="*/ 31 h 84"/>
                <a:gd name="T52" fmla="*/ 0 w 83"/>
                <a:gd name="T53" fmla="*/ 36 h 84"/>
                <a:gd name="T54" fmla="*/ 0 w 83"/>
                <a:gd name="T55" fmla="*/ 46 h 84"/>
                <a:gd name="T56" fmla="*/ 1 w 83"/>
                <a:gd name="T57" fmla="*/ 54 h 84"/>
                <a:gd name="T58" fmla="*/ 3 w 83"/>
                <a:gd name="T59" fmla="*/ 61 h 84"/>
                <a:gd name="T60" fmla="*/ 7 w 83"/>
                <a:gd name="T61" fmla="*/ 67 h 84"/>
                <a:gd name="T62" fmla="*/ 13 w 83"/>
                <a:gd name="T63" fmla="*/ 73 h 84"/>
                <a:gd name="T64" fmla="*/ 20 w 83"/>
                <a:gd name="T65" fmla="*/ 78 h 84"/>
                <a:gd name="T66" fmla="*/ 20 w 83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4">
                  <a:moveTo>
                    <a:pt x="20" y="78"/>
                  </a:moveTo>
                  <a:lnTo>
                    <a:pt x="28" y="82"/>
                  </a:lnTo>
                  <a:lnTo>
                    <a:pt x="36" y="84"/>
                  </a:lnTo>
                  <a:lnTo>
                    <a:pt x="43" y="84"/>
                  </a:lnTo>
                  <a:lnTo>
                    <a:pt x="53" y="84"/>
                  </a:lnTo>
                  <a:lnTo>
                    <a:pt x="58" y="80"/>
                  </a:lnTo>
                  <a:lnTo>
                    <a:pt x="66" y="76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1" y="55"/>
                  </a:lnTo>
                  <a:lnTo>
                    <a:pt x="83" y="48"/>
                  </a:lnTo>
                  <a:lnTo>
                    <a:pt x="83" y="38"/>
                  </a:lnTo>
                  <a:lnTo>
                    <a:pt x="83" y="31"/>
                  </a:lnTo>
                  <a:lnTo>
                    <a:pt x="81" y="23"/>
                  </a:lnTo>
                  <a:lnTo>
                    <a:pt x="76" y="17"/>
                  </a:lnTo>
                  <a:lnTo>
                    <a:pt x="70" y="12"/>
                  </a:lnTo>
                  <a:lnTo>
                    <a:pt x="64" y="8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5" y="8"/>
                  </a:lnTo>
                  <a:lnTo>
                    <a:pt x="9" y="16"/>
                  </a:lnTo>
                  <a:lnTo>
                    <a:pt x="3" y="23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1" y="54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0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7" name="Freeform 33">
              <a:extLst>
                <a:ext uri="{FF2B5EF4-FFF2-40B4-BE49-F238E27FC236}">
                  <a16:creationId xmlns:a16="http://schemas.microsoft.com/office/drawing/2014/main" id="{E181AB9C-2A3F-494A-8B82-F151DD25E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2973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40 w 87"/>
                <a:gd name="T5" fmla="*/ 85 h 85"/>
                <a:gd name="T6" fmla="*/ 46 w 87"/>
                <a:gd name="T7" fmla="*/ 85 h 85"/>
                <a:gd name="T8" fmla="*/ 55 w 87"/>
                <a:gd name="T9" fmla="*/ 85 h 85"/>
                <a:gd name="T10" fmla="*/ 63 w 87"/>
                <a:gd name="T11" fmla="*/ 81 h 85"/>
                <a:gd name="T12" fmla="*/ 68 w 87"/>
                <a:gd name="T13" fmla="*/ 78 h 85"/>
                <a:gd name="T14" fmla="*/ 76 w 87"/>
                <a:gd name="T15" fmla="*/ 72 h 85"/>
                <a:gd name="T16" fmla="*/ 82 w 87"/>
                <a:gd name="T17" fmla="*/ 66 h 85"/>
                <a:gd name="T18" fmla="*/ 84 w 87"/>
                <a:gd name="T19" fmla="*/ 57 h 85"/>
                <a:gd name="T20" fmla="*/ 87 w 87"/>
                <a:gd name="T21" fmla="*/ 49 h 85"/>
                <a:gd name="T22" fmla="*/ 85 w 87"/>
                <a:gd name="T23" fmla="*/ 40 h 85"/>
                <a:gd name="T24" fmla="*/ 85 w 87"/>
                <a:gd name="T25" fmla="*/ 32 h 85"/>
                <a:gd name="T26" fmla="*/ 82 w 87"/>
                <a:gd name="T27" fmla="*/ 24 h 85"/>
                <a:gd name="T28" fmla="*/ 78 w 87"/>
                <a:gd name="T29" fmla="*/ 19 h 85"/>
                <a:gd name="T30" fmla="*/ 72 w 87"/>
                <a:gd name="T31" fmla="*/ 11 h 85"/>
                <a:gd name="T32" fmla="*/ 66 w 87"/>
                <a:gd name="T33" fmla="*/ 7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5 h 85"/>
                <a:gd name="T48" fmla="*/ 8 w 87"/>
                <a:gd name="T49" fmla="*/ 23 h 85"/>
                <a:gd name="T50" fmla="*/ 4 w 87"/>
                <a:gd name="T51" fmla="*/ 30 h 85"/>
                <a:gd name="T52" fmla="*/ 2 w 87"/>
                <a:gd name="T53" fmla="*/ 38 h 85"/>
                <a:gd name="T54" fmla="*/ 0 w 87"/>
                <a:gd name="T55" fmla="*/ 45 h 85"/>
                <a:gd name="T56" fmla="*/ 4 w 87"/>
                <a:gd name="T57" fmla="*/ 55 h 85"/>
                <a:gd name="T58" fmla="*/ 6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40" y="85"/>
                  </a:lnTo>
                  <a:lnTo>
                    <a:pt x="46" y="85"/>
                  </a:lnTo>
                  <a:lnTo>
                    <a:pt x="55" y="85"/>
                  </a:lnTo>
                  <a:lnTo>
                    <a:pt x="63" y="81"/>
                  </a:lnTo>
                  <a:lnTo>
                    <a:pt x="68" y="78"/>
                  </a:lnTo>
                  <a:lnTo>
                    <a:pt x="76" y="72"/>
                  </a:lnTo>
                  <a:lnTo>
                    <a:pt x="82" y="66"/>
                  </a:lnTo>
                  <a:lnTo>
                    <a:pt x="84" y="57"/>
                  </a:lnTo>
                  <a:lnTo>
                    <a:pt x="87" y="49"/>
                  </a:lnTo>
                  <a:lnTo>
                    <a:pt x="85" y="40"/>
                  </a:lnTo>
                  <a:lnTo>
                    <a:pt x="85" y="32"/>
                  </a:lnTo>
                  <a:lnTo>
                    <a:pt x="82" y="24"/>
                  </a:lnTo>
                  <a:lnTo>
                    <a:pt x="78" y="19"/>
                  </a:lnTo>
                  <a:lnTo>
                    <a:pt x="72" y="11"/>
                  </a:lnTo>
                  <a:lnTo>
                    <a:pt x="66" y="7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5"/>
                  </a:lnTo>
                  <a:lnTo>
                    <a:pt x="8" y="23"/>
                  </a:lnTo>
                  <a:lnTo>
                    <a:pt x="4" y="30"/>
                  </a:lnTo>
                  <a:lnTo>
                    <a:pt x="2" y="38"/>
                  </a:lnTo>
                  <a:lnTo>
                    <a:pt x="0" y="45"/>
                  </a:lnTo>
                  <a:lnTo>
                    <a:pt x="4" y="55"/>
                  </a:lnTo>
                  <a:lnTo>
                    <a:pt x="6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8" name="Freeform 34">
              <a:extLst>
                <a:ext uri="{FF2B5EF4-FFF2-40B4-BE49-F238E27FC236}">
                  <a16:creationId xmlns:a16="http://schemas.microsoft.com/office/drawing/2014/main" id="{18B444F3-0433-4340-A324-F50671C4E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09"/>
              <a:ext cx="42" cy="42"/>
            </a:xfrm>
            <a:custGeom>
              <a:avLst/>
              <a:gdLst>
                <a:gd name="T0" fmla="*/ 21 w 83"/>
                <a:gd name="T1" fmla="*/ 78 h 83"/>
                <a:gd name="T2" fmla="*/ 28 w 83"/>
                <a:gd name="T3" fmla="*/ 81 h 83"/>
                <a:gd name="T4" fmla="*/ 36 w 83"/>
                <a:gd name="T5" fmla="*/ 83 h 83"/>
                <a:gd name="T6" fmla="*/ 43 w 83"/>
                <a:gd name="T7" fmla="*/ 83 h 83"/>
                <a:gd name="T8" fmla="*/ 53 w 83"/>
                <a:gd name="T9" fmla="*/ 83 h 83"/>
                <a:gd name="T10" fmla="*/ 59 w 83"/>
                <a:gd name="T11" fmla="*/ 80 h 83"/>
                <a:gd name="T12" fmla="*/ 66 w 83"/>
                <a:gd name="T13" fmla="*/ 76 h 83"/>
                <a:gd name="T14" fmla="*/ 74 w 83"/>
                <a:gd name="T15" fmla="*/ 70 h 83"/>
                <a:gd name="T16" fmla="*/ 80 w 83"/>
                <a:gd name="T17" fmla="*/ 62 h 83"/>
                <a:gd name="T18" fmla="*/ 81 w 83"/>
                <a:gd name="T19" fmla="*/ 55 h 83"/>
                <a:gd name="T20" fmla="*/ 83 w 83"/>
                <a:gd name="T21" fmla="*/ 47 h 83"/>
                <a:gd name="T22" fmla="*/ 83 w 83"/>
                <a:gd name="T23" fmla="*/ 38 h 83"/>
                <a:gd name="T24" fmla="*/ 83 w 83"/>
                <a:gd name="T25" fmla="*/ 30 h 83"/>
                <a:gd name="T26" fmla="*/ 80 w 83"/>
                <a:gd name="T27" fmla="*/ 22 h 83"/>
                <a:gd name="T28" fmla="*/ 76 w 83"/>
                <a:gd name="T29" fmla="*/ 17 h 83"/>
                <a:gd name="T30" fmla="*/ 70 w 83"/>
                <a:gd name="T31" fmla="*/ 11 h 83"/>
                <a:gd name="T32" fmla="*/ 64 w 83"/>
                <a:gd name="T33" fmla="*/ 5 h 83"/>
                <a:gd name="T34" fmla="*/ 55 w 83"/>
                <a:gd name="T35" fmla="*/ 2 h 83"/>
                <a:gd name="T36" fmla="*/ 47 w 83"/>
                <a:gd name="T37" fmla="*/ 0 h 83"/>
                <a:gd name="T38" fmla="*/ 40 w 83"/>
                <a:gd name="T39" fmla="*/ 0 h 83"/>
                <a:gd name="T40" fmla="*/ 32 w 83"/>
                <a:gd name="T41" fmla="*/ 2 h 83"/>
                <a:gd name="T42" fmla="*/ 23 w 83"/>
                <a:gd name="T43" fmla="*/ 3 h 83"/>
                <a:gd name="T44" fmla="*/ 15 w 83"/>
                <a:gd name="T45" fmla="*/ 7 h 83"/>
                <a:gd name="T46" fmla="*/ 9 w 83"/>
                <a:gd name="T47" fmla="*/ 15 h 83"/>
                <a:gd name="T48" fmla="*/ 5 w 83"/>
                <a:gd name="T49" fmla="*/ 22 h 83"/>
                <a:gd name="T50" fmla="*/ 2 w 83"/>
                <a:gd name="T51" fmla="*/ 28 h 83"/>
                <a:gd name="T52" fmla="*/ 0 w 83"/>
                <a:gd name="T53" fmla="*/ 36 h 83"/>
                <a:gd name="T54" fmla="*/ 0 w 83"/>
                <a:gd name="T55" fmla="*/ 43 h 83"/>
                <a:gd name="T56" fmla="*/ 2 w 83"/>
                <a:gd name="T57" fmla="*/ 53 h 83"/>
                <a:gd name="T58" fmla="*/ 4 w 83"/>
                <a:gd name="T59" fmla="*/ 59 h 83"/>
                <a:gd name="T60" fmla="*/ 7 w 83"/>
                <a:gd name="T61" fmla="*/ 66 h 83"/>
                <a:gd name="T62" fmla="*/ 13 w 83"/>
                <a:gd name="T63" fmla="*/ 72 h 83"/>
                <a:gd name="T64" fmla="*/ 21 w 83"/>
                <a:gd name="T65" fmla="*/ 78 h 83"/>
                <a:gd name="T66" fmla="*/ 21 w 83"/>
                <a:gd name="T6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3">
                  <a:moveTo>
                    <a:pt x="21" y="78"/>
                  </a:moveTo>
                  <a:lnTo>
                    <a:pt x="28" y="81"/>
                  </a:lnTo>
                  <a:lnTo>
                    <a:pt x="36" y="83"/>
                  </a:lnTo>
                  <a:lnTo>
                    <a:pt x="43" y="83"/>
                  </a:lnTo>
                  <a:lnTo>
                    <a:pt x="53" y="83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2"/>
                  </a:lnTo>
                  <a:lnTo>
                    <a:pt x="81" y="55"/>
                  </a:lnTo>
                  <a:lnTo>
                    <a:pt x="83" y="47"/>
                  </a:lnTo>
                  <a:lnTo>
                    <a:pt x="83" y="38"/>
                  </a:lnTo>
                  <a:lnTo>
                    <a:pt x="83" y="30"/>
                  </a:lnTo>
                  <a:lnTo>
                    <a:pt x="80" y="22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3"/>
                  </a:lnTo>
                  <a:lnTo>
                    <a:pt x="15" y="7"/>
                  </a:lnTo>
                  <a:lnTo>
                    <a:pt x="9" y="15"/>
                  </a:lnTo>
                  <a:lnTo>
                    <a:pt x="5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3"/>
                  </a:lnTo>
                  <a:lnTo>
                    <a:pt x="4" y="59"/>
                  </a:lnTo>
                  <a:lnTo>
                    <a:pt x="7" y="66"/>
                  </a:lnTo>
                  <a:lnTo>
                    <a:pt x="13" y="72"/>
                  </a:lnTo>
                  <a:lnTo>
                    <a:pt x="21" y="78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9" name="Freeform 35">
              <a:extLst>
                <a:ext uri="{FF2B5EF4-FFF2-40B4-BE49-F238E27FC236}">
                  <a16:creationId xmlns:a16="http://schemas.microsoft.com/office/drawing/2014/main" id="{91506BF1-65A8-464F-A82A-11BBD15C7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2893"/>
              <a:ext cx="43" cy="42"/>
            </a:xfrm>
            <a:custGeom>
              <a:avLst/>
              <a:gdLst>
                <a:gd name="T0" fmla="*/ 23 w 86"/>
                <a:gd name="T1" fmla="*/ 80 h 84"/>
                <a:gd name="T2" fmla="*/ 31 w 86"/>
                <a:gd name="T3" fmla="*/ 82 h 84"/>
                <a:gd name="T4" fmla="*/ 38 w 86"/>
                <a:gd name="T5" fmla="*/ 84 h 84"/>
                <a:gd name="T6" fmla="*/ 46 w 86"/>
                <a:gd name="T7" fmla="*/ 84 h 84"/>
                <a:gd name="T8" fmla="*/ 56 w 86"/>
                <a:gd name="T9" fmla="*/ 84 h 84"/>
                <a:gd name="T10" fmla="*/ 63 w 86"/>
                <a:gd name="T11" fmla="*/ 82 h 84"/>
                <a:gd name="T12" fmla="*/ 71 w 86"/>
                <a:gd name="T13" fmla="*/ 78 h 84"/>
                <a:gd name="T14" fmla="*/ 76 w 86"/>
                <a:gd name="T15" fmla="*/ 70 h 84"/>
                <a:gd name="T16" fmla="*/ 82 w 86"/>
                <a:gd name="T17" fmla="*/ 65 h 84"/>
                <a:gd name="T18" fmla="*/ 84 w 86"/>
                <a:gd name="T19" fmla="*/ 55 h 84"/>
                <a:gd name="T20" fmla="*/ 86 w 86"/>
                <a:gd name="T21" fmla="*/ 48 h 84"/>
                <a:gd name="T22" fmla="*/ 86 w 86"/>
                <a:gd name="T23" fmla="*/ 40 h 84"/>
                <a:gd name="T24" fmla="*/ 86 w 86"/>
                <a:gd name="T25" fmla="*/ 32 h 84"/>
                <a:gd name="T26" fmla="*/ 82 w 86"/>
                <a:gd name="T27" fmla="*/ 25 h 84"/>
                <a:gd name="T28" fmla="*/ 78 w 86"/>
                <a:gd name="T29" fmla="*/ 17 h 84"/>
                <a:gd name="T30" fmla="*/ 73 w 86"/>
                <a:gd name="T31" fmla="*/ 11 h 84"/>
                <a:gd name="T32" fmla="*/ 67 w 86"/>
                <a:gd name="T33" fmla="*/ 8 h 84"/>
                <a:gd name="T34" fmla="*/ 57 w 86"/>
                <a:gd name="T35" fmla="*/ 2 h 84"/>
                <a:gd name="T36" fmla="*/ 50 w 86"/>
                <a:gd name="T37" fmla="*/ 0 h 84"/>
                <a:gd name="T38" fmla="*/ 40 w 86"/>
                <a:gd name="T39" fmla="*/ 0 h 84"/>
                <a:gd name="T40" fmla="*/ 33 w 86"/>
                <a:gd name="T41" fmla="*/ 2 h 84"/>
                <a:gd name="T42" fmla="*/ 25 w 86"/>
                <a:gd name="T43" fmla="*/ 4 h 84"/>
                <a:gd name="T44" fmla="*/ 19 w 86"/>
                <a:gd name="T45" fmla="*/ 9 h 84"/>
                <a:gd name="T46" fmla="*/ 12 w 86"/>
                <a:gd name="T47" fmla="*/ 15 h 84"/>
                <a:gd name="T48" fmla="*/ 8 w 86"/>
                <a:gd name="T49" fmla="*/ 23 h 84"/>
                <a:gd name="T50" fmla="*/ 2 w 86"/>
                <a:gd name="T51" fmla="*/ 30 h 84"/>
                <a:gd name="T52" fmla="*/ 2 w 86"/>
                <a:gd name="T53" fmla="*/ 38 h 84"/>
                <a:gd name="T54" fmla="*/ 0 w 86"/>
                <a:gd name="T55" fmla="*/ 46 h 84"/>
                <a:gd name="T56" fmla="*/ 2 w 86"/>
                <a:gd name="T57" fmla="*/ 55 h 84"/>
                <a:gd name="T58" fmla="*/ 4 w 86"/>
                <a:gd name="T59" fmla="*/ 61 h 84"/>
                <a:gd name="T60" fmla="*/ 10 w 86"/>
                <a:gd name="T61" fmla="*/ 68 h 84"/>
                <a:gd name="T62" fmla="*/ 16 w 86"/>
                <a:gd name="T63" fmla="*/ 74 h 84"/>
                <a:gd name="T64" fmla="*/ 23 w 86"/>
                <a:gd name="T65" fmla="*/ 80 h 84"/>
                <a:gd name="T66" fmla="*/ 23 w 86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4">
                  <a:moveTo>
                    <a:pt x="23" y="80"/>
                  </a:moveTo>
                  <a:lnTo>
                    <a:pt x="31" y="82"/>
                  </a:lnTo>
                  <a:lnTo>
                    <a:pt x="38" y="84"/>
                  </a:lnTo>
                  <a:lnTo>
                    <a:pt x="46" y="84"/>
                  </a:lnTo>
                  <a:lnTo>
                    <a:pt x="56" y="84"/>
                  </a:lnTo>
                  <a:lnTo>
                    <a:pt x="63" y="82"/>
                  </a:lnTo>
                  <a:lnTo>
                    <a:pt x="71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4" y="55"/>
                  </a:lnTo>
                  <a:lnTo>
                    <a:pt x="86" y="48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5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8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5" y="4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8" y="23"/>
                  </a:lnTo>
                  <a:lnTo>
                    <a:pt x="2" y="30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10" y="68"/>
                  </a:lnTo>
                  <a:lnTo>
                    <a:pt x="16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0" name="Freeform 36">
              <a:extLst>
                <a:ext uri="{FF2B5EF4-FFF2-40B4-BE49-F238E27FC236}">
                  <a16:creationId xmlns:a16="http://schemas.microsoft.com/office/drawing/2014/main" id="{C40B8866-5236-BB4C-B0DD-C93B005AC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" y="3016"/>
              <a:ext cx="43" cy="43"/>
            </a:xfrm>
            <a:custGeom>
              <a:avLst/>
              <a:gdLst>
                <a:gd name="T0" fmla="*/ 23 w 85"/>
                <a:gd name="T1" fmla="*/ 82 h 86"/>
                <a:gd name="T2" fmla="*/ 30 w 85"/>
                <a:gd name="T3" fmla="*/ 84 h 86"/>
                <a:gd name="T4" fmla="*/ 38 w 85"/>
                <a:gd name="T5" fmla="*/ 86 h 86"/>
                <a:gd name="T6" fmla="*/ 47 w 85"/>
                <a:gd name="T7" fmla="*/ 86 h 86"/>
                <a:gd name="T8" fmla="*/ 55 w 85"/>
                <a:gd name="T9" fmla="*/ 84 h 86"/>
                <a:gd name="T10" fmla="*/ 62 w 85"/>
                <a:gd name="T11" fmla="*/ 80 h 86"/>
                <a:gd name="T12" fmla="*/ 70 w 85"/>
                <a:gd name="T13" fmla="*/ 76 h 86"/>
                <a:gd name="T14" fmla="*/ 76 w 85"/>
                <a:gd name="T15" fmla="*/ 71 h 86"/>
                <a:gd name="T16" fmla="*/ 83 w 85"/>
                <a:gd name="T17" fmla="*/ 65 h 86"/>
                <a:gd name="T18" fmla="*/ 83 w 85"/>
                <a:gd name="T19" fmla="*/ 55 h 86"/>
                <a:gd name="T20" fmla="*/ 85 w 85"/>
                <a:gd name="T21" fmla="*/ 48 h 86"/>
                <a:gd name="T22" fmla="*/ 85 w 85"/>
                <a:gd name="T23" fmla="*/ 38 h 86"/>
                <a:gd name="T24" fmla="*/ 83 w 85"/>
                <a:gd name="T25" fmla="*/ 31 h 86"/>
                <a:gd name="T26" fmla="*/ 81 w 85"/>
                <a:gd name="T27" fmla="*/ 25 h 86"/>
                <a:gd name="T28" fmla="*/ 76 w 85"/>
                <a:gd name="T29" fmla="*/ 17 h 86"/>
                <a:gd name="T30" fmla="*/ 70 w 85"/>
                <a:gd name="T31" fmla="*/ 10 h 86"/>
                <a:gd name="T32" fmla="*/ 64 w 85"/>
                <a:gd name="T33" fmla="*/ 6 h 86"/>
                <a:gd name="T34" fmla="*/ 55 w 85"/>
                <a:gd name="T35" fmla="*/ 2 h 86"/>
                <a:gd name="T36" fmla="*/ 47 w 85"/>
                <a:gd name="T37" fmla="*/ 0 h 86"/>
                <a:gd name="T38" fmla="*/ 42 w 85"/>
                <a:gd name="T39" fmla="*/ 0 h 86"/>
                <a:gd name="T40" fmla="*/ 34 w 85"/>
                <a:gd name="T41" fmla="*/ 2 h 86"/>
                <a:gd name="T42" fmla="*/ 24 w 85"/>
                <a:gd name="T43" fmla="*/ 4 h 86"/>
                <a:gd name="T44" fmla="*/ 19 w 85"/>
                <a:gd name="T45" fmla="*/ 10 h 86"/>
                <a:gd name="T46" fmla="*/ 11 w 85"/>
                <a:gd name="T47" fmla="*/ 14 h 86"/>
                <a:gd name="T48" fmla="*/ 7 w 85"/>
                <a:gd name="T49" fmla="*/ 21 h 86"/>
                <a:gd name="T50" fmla="*/ 4 w 85"/>
                <a:gd name="T51" fmla="*/ 29 h 86"/>
                <a:gd name="T52" fmla="*/ 2 w 85"/>
                <a:gd name="T53" fmla="*/ 38 h 86"/>
                <a:gd name="T54" fmla="*/ 0 w 85"/>
                <a:gd name="T55" fmla="*/ 46 h 86"/>
                <a:gd name="T56" fmla="*/ 2 w 85"/>
                <a:gd name="T57" fmla="*/ 55 h 86"/>
                <a:gd name="T58" fmla="*/ 4 w 85"/>
                <a:gd name="T59" fmla="*/ 61 h 86"/>
                <a:gd name="T60" fmla="*/ 9 w 85"/>
                <a:gd name="T61" fmla="*/ 69 h 86"/>
                <a:gd name="T62" fmla="*/ 15 w 85"/>
                <a:gd name="T63" fmla="*/ 76 h 86"/>
                <a:gd name="T64" fmla="*/ 23 w 85"/>
                <a:gd name="T65" fmla="*/ 82 h 86"/>
                <a:gd name="T66" fmla="*/ 23 w 85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6">
                  <a:moveTo>
                    <a:pt x="23" y="82"/>
                  </a:moveTo>
                  <a:lnTo>
                    <a:pt x="30" y="84"/>
                  </a:lnTo>
                  <a:lnTo>
                    <a:pt x="38" y="86"/>
                  </a:lnTo>
                  <a:lnTo>
                    <a:pt x="47" y="86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3" y="65"/>
                  </a:lnTo>
                  <a:lnTo>
                    <a:pt x="83" y="55"/>
                  </a:lnTo>
                  <a:lnTo>
                    <a:pt x="85" y="48"/>
                  </a:lnTo>
                  <a:lnTo>
                    <a:pt x="85" y="38"/>
                  </a:lnTo>
                  <a:lnTo>
                    <a:pt x="83" y="31"/>
                  </a:lnTo>
                  <a:lnTo>
                    <a:pt x="81" y="25"/>
                  </a:lnTo>
                  <a:lnTo>
                    <a:pt x="76" y="17"/>
                  </a:lnTo>
                  <a:lnTo>
                    <a:pt x="70" y="10"/>
                  </a:lnTo>
                  <a:lnTo>
                    <a:pt x="64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4"/>
                  </a:lnTo>
                  <a:lnTo>
                    <a:pt x="7" y="21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3" y="82"/>
                  </a:lnTo>
                  <a:lnTo>
                    <a:pt x="23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" name="Freeform 37">
              <a:extLst>
                <a:ext uri="{FF2B5EF4-FFF2-40B4-BE49-F238E27FC236}">
                  <a16:creationId xmlns:a16="http://schemas.microsoft.com/office/drawing/2014/main" id="{9E40AE87-93D1-F34D-B286-3BF80425B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3151"/>
              <a:ext cx="44" cy="42"/>
            </a:xfrm>
            <a:custGeom>
              <a:avLst/>
              <a:gdLst>
                <a:gd name="T0" fmla="*/ 22 w 87"/>
                <a:gd name="T1" fmla="*/ 80 h 84"/>
                <a:gd name="T2" fmla="*/ 30 w 87"/>
                <a:gd name="T3" fmla="*/ 82 h 84"/>
                <a:gd name="T4" fmla="*/ 38 w 87"/>
                <a:gd name="T5" fmla="*/ 84 h 84"/>
                <a:gd name="T6" fmla="*/ 45 w 87"/>
                <a:gd name="T7" fmla="*/ 84 h 84"/>
                <a:gd name="T8" fmla="*/ 55 w 87"/>
                <a:gd name="T9" fmla="*/ 84 h 84"/>
                <a:gd name="T10" fmla="*/ 62 w 87"/>
                <a:gd name="T11" fmla="*/ 80 h 84"/>
                <a:gd name="T12" fmla="*/ 70 w 87"/>
                <a:gd name="T13" fmla="*/ 76 h 84"/>
                <a:gd name="T14" fmla="*/ 76 w 87"/>
                <a:gd name="T15" fmla="*/ 71 h 84"/>
                <a:gd name="T16" fmla="*/ 81 w 87"/>
                <a:gd name="T17" fmla="*/ 65 h 84"/>
                <a:gd name="T18" fmla="*/ 85 w 87"/>
                <a:gd name="T19" fmla="*/ 55 h 84"/>
                <a:gd name="T20" fmla="*/ 87 w 87"/>
                <a:gd name="T21" fmla="*/ 48 h 84"/>
                <a:gd name="T22" fmla="*/ 85 w 87"/>
                <a:gd name="T23" fmla="*/ 40 h 84"/>
                <a:gd name="T24" fmla="*/ 85 w 87"/>
                <a:gd name="T25" fmla="*/ 33 h 84"/>
                <a:gd name="T26" fmla="*/ 81 w 87"/>
                <a:gd name="T27" fmla="*/ 23 h 84"/>
                <a:gd name="T28" fmla="*/ 78 w 87"/>
                <a:gd name="T29" fmla="*/ 17 h 84"/>
                <a:gd name="T30" fmla="*/ 72 w 87"/>
                <a:gd name="T31" fmla="*/ 12 h 84"/>
                <a:gd name="T32" fmla="*/ 66 w 87"/>
                <a:gd name="T33" fmla="*/ 8 h 84"/>
                <a:gd name="T34" fmla="*/ 57 w 87"/>
                <a:gd name="T35" fmla="*/ 2 h 84"/>
                <a:gd name="T36" fmla="*/ 49 w 87"/>
                <a:gd name="T37" fmla="*/ 0 h 84"/>
                <a:gd name="T38" fmla="*/ 40 w 87"/>
                <a:gd name="T39" fmla="*/ 0 h 84"/>
                <a:gd name="T40" fmla="*/ 32 w 87"/>
                <a:gd name="T41" fmla="*/ 2 h 84"/>
                <a:gd name="T42" fmla="*/ 24 w 87"/>
                <a:gd name="T43" fmla="*/ 4 h 84"/>
                <a:gd name="T44" fmla="*/ 19 w 87"/>
                <a:gd name="T45" fmla="*/ 10 h 84"/>
                <a:gd name="T46" fmla="*/ 11 w 87"/>
                <a:gd name="T47" fmla="*/ 16 h 84"/>
                <a:gd name="T48" fmla="*/ 7 w 87"/>
                <a:gd name="T49" fmla="*/ 23 h 84"/>
                <a:gd name="T50" fmla="*/ 2 w 87"/>
                <a:gd name="T51" fmla="*/ 31 h 84"/>
                <a:gd name="T52" fmla="*/ 2 w 87"/>
                <a:gd name="T53" fmla="*/ 38 h 84"/>
                <a:gd name="T54" fmla="*/ 0 w 87"/>
                <a:gd name="T55" fmla="*/ 46 h 84"/>
                <a:gd name="T56" fmla="*/ 2 w 87"/>
                <a:gd name="T57" fmla="*/ 54 h 84"/>
                <a:gd name="T58" fmla="*/ 5 w 87"/>
                <a:gd name="T59" fmla="*/ 61 h 84"/>
                <a:gd name="T60" fmla="*/ 9 w 87"/>
                <a:gd name="T61" fmla="*/ 69 h 84"/>
                <a:gd name="T62" fmla="*/ 15 w 87"/>
                <a:gd name="T63" fmla="*/ 75 h 84"/>
                <a:gd name="T64" fmla="*/ 22 w 87"/>
                <a:gd name="T65" fmla="*/ 80 h 84"/>
                <a:gd name="T66" fmla="*/ 22 w 87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4">
                  <a:moveTo>
                    <a:pt x="22" y="80"/>
                  </a:moveTo>
                  <a:lnTo>
                    <a:pt x="30" y="82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1" y="65"/>
                  </a:lnTo>
                  <a:lnTo>
                    <a:pt x="85" y="55"/>
                  </a:lnTo>
                  <a:lnTo>
                    <a:pt x="87" y="48"/>
                  </a:lnTo>
                  <a:lnTo>
                    <a:pt x="85" y="40"/>
                  </a:lnTo>
                  <a:lnTo>
                    <a:pt x="85" y="33"/>
                  </a:lnTo>
                  <a:lnTo>
                    <a:pt x="81" y="23"/>
                  </a:lnTo>
                  <a:lnTo>
                    <a:pt x="78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6"/>
                  </a:lnTo>
                  <a:lnTo>
                    <a:pt x="7" y="23"/>
                  </a:lnTo>
                  <a:lnTo>
                    <a:pt x="2" y="31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9" y="69"/>
                  </a:lnTo>
                  <a:lnTo>
                    <a:pt x="15" y="75"/>
                  </a:lnTo>
                  <a:lnTo>
                    <a:pt x="22" y="80"/>
                  </a:lnTo>
                  <a:lnTo>
                    <a:pt x="22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2" name="Freeform 38">
              <a:extLst>
                <a:ext uri="{FF2B5EF4-FFF2-40B4-BE49-F238E27FC236}">
                  <a16:creationId xmlns:a16="http://schemas.microsoft.com/office/drawing/2014/main" id="{BB9BD263-8D87-944F-ACA1-4F01E8A6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" y="2927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38 w 87"/>
                <a:gd name="T5" fmla="*/ 85 h 85"/>
                <a:gd name="T6" fmla="*/ 45 w 87"/>
                <a:gd name="T7" fmla="*/ 83 h 85"/>
                <a:gd name="T8" fmla="*/ 55 w 87"/>
                <a:gd name="T9" fmla="*/ 83 h 85"/>
                <a:gd name="T10" fmla="*/ 62 w 87"/>
                <a:gd name="T11" fmla="*/ 79 h 85"/>
                <a:gd name="T12" fmla="*/ 70 w 87"/>
                <a:gd name="T13" fmla="*/ 78 h 85"/>
                <a:gd name="T14" fmla="*/ 76 w 87"/>
                <a:gd name="T15" fmla="*/ 72 h 85"/>
                <a:gd name="T16" fmla="*/ 81 w 87"/>
                <a:gd name="T17" fmla="*/ 66 h 85"/>
                <a:gd name="T18" fmla="*/ 83 w 87"/>
                <a:gd name="T19" fmla="*/ 57 h 85"/>
                <a:gd name="T20" fmla="*/ 87 w 87"/>
                <a:gd name="T21" fmla="*/ 49 h 85"/>
                <a:gd name="T22" fmla="*/ 85 w 87"/>
                <a:gd name="T23" fmla="*/ 39 h 85"/>
                <a:gd name="T24" fmla="*/ 85 w 87"/>
                <a:gd name="T25" fmla="*/ 32 h 85"/>
                <a:gd name="T26" fmla="*/ 81 w 87"/>
                <a:gd name="T27" fmla="*/ 24 h 85"/>
                <a:gd name="T28" fmla="*/ 76 w 87"/>
                <a:gd name="T29" fmla="*/ 17 h 85"/>
                <a:gd name="T30" fmla="*/ 70 w 87"/>
                <a:gd name="T31" fmla="*/ 11 h 85"/>
                <a:gd name="T32" fmla="*/ 64 w 87"/>
                <a:gd name="T33" fmla="*/ 5 h 85"/>
                <a:gd name="T34" fmla="*/ 57 w 87"/>
                <a:gd name="T35" fmla="*/ 1 h 85"/>
                <a:gd name="T36" fmla="*/ 47 w 87"/>
                <a:gd name="T37" fmla="*/ 0 h 85"/>
                <a:gd name="T38" fmla="*/ 40 w 87"/>
                <a:gd name="T39" fmla="*/ 0 h 85"/>
                <a:gd name="T40" fmla="*/ 32 w 87"/>
                <a:gd name="T41" fmla="*/ 1 h 85"/>
                <a:gd name="T42" fmla="*/ 24 w 87"/>
                <a:gd name="T43" fmla="*/ 3 h 85"/>
                <a:gd name="T44" fmla="*/ 17 w 87"/>
                <a:gd name="T45" fmla="*/ 7 h 85"/>
                <a:gd name="T46" fmla="*/ 11 w 87"/>
                <a:gd name="T47" fmla="*/ 13 h 85"/>
                <a:gd name="T48" fmla="*/ 5 w 87"/>
                <a:gd name="T49" fmla="*/ 22 h 85"/>
                <a:gd name="T50" fmla="*/ 2 w 87"/>
                <a:gd name="T51" fmla="*/ 30 h 85"/>
                <a:gd name="T52" fmla="*/ 0 w 87"/>
                <a:gd name="T53" fmla="*/ 38 h 85"/>
                <a:gd name="T54" fmla="*/ 0 w 87"/>
                <a:gd name="T55" fmla="*/ 45 h 85"/>
                <a:gd name="T56" fmla="*/ 2 w 87"/>
                <a:gd name="T57" fmla="*/ 55 h 85"/>
                <a:gd name="T58" fmla="*/ 5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38" y="85"/>
                  </a:lnTo>
                  <a:lnTo>
                    <a:pt x="45" y="83"/>
                  </a:lnTo>
                  <a:lnTo>
                    <a:pt x="55" y="83"/>
                  </a:lnTo>
                  <a:lnTo>
                    <a:pt x="62" y="79"/>
                  </a:lnTo>
                  <a:lnTo>
                    <a:pt x="70" y="78"/>
                  </a:lnTo>
                  <a:lnTo>
                    <a:pt x="76" y="72"/>
                  </a:lnTo>
                  <a:lnTo>
                    <a:pt x="81" y="66"/>
                  </a:lnTo>
                  <a:lnTo>
                    <a:pt x="83" y="57"/>
                  </a:lnTo>
                  <a:lnTo>
                    <a:pt x="87" y="49"/>
                  </a:lnTo>
                  <a:lnTo>
                    <a:pt x="85" y="39"/>
                  </a:lnTo>
                  <a:lnTo>
                    <a:pt x="85" y="32"/>
                  </a:lnTo>
                  <a:lnTo>
                    <a:pt x="81" y="24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5" y="22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3" name="Freeform 39">
              <a:extLst>
                <a:ext uri="{FF2B5EF4-FFF2-40B4-BE49-F238E27FC236}">
                  <a16:creationId xmlns:a16="http://schemas.microsoft.com/office/drawing/2014/main" id="{DB03D58D-9244-8E42-B20C-5D39FBEC7C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" y="3049"/>
              <a:ext cx="43" cy="43"/>
            </a:xfrm>
            <a:custGeom>
              <a:avLst/>
              <a:gdLst>
                <a:gd name="T0" fmla="*/ 23 w 87"/>
                <a:gd name="T1" fmla="*/ 80 h 85"/>
                <a:gd name="T2" fmla="*/ 30 w 87"/>
                <a:gd name="T3" fmla="*/ 84 h 85"/>
                <a:gd name="T4" fmla="*/ 38 w 87"/>
                <a:gd name="T5" fmla="*/ 85 h 85"/>
                <a:gd name="T6" fmla="*/ 46 w 87"/>
                <a:gd name="T7" fmla="*/ 85 h 85"/>
                <a:gd name="T8" fmla="*/ 55 w 87"/>
                <a:gd name="T9" fmla="*/ 84 h 85"/>
                <a:gd name="T10" fmla="*/ 63 w 87"/>
                <a:gd name="T11" fmla="*/ 82 h 85"/>
                <a:gd name="T12" fmla="*/ 68 w 87"/>
                <a:gd name="T13" fmla="*/ 78 h 85"/>
                <a:gd name="T14" fmla="*/ 76 w 87"/>
                <a:gd name="T15" fmla="*/ 70 h 85"/>
                <a:gd name="T16" fmla="*/ 82 w 87"/>
                <a:gd name="T17" fmla="*/ 65 h 85"/>
                <a:gd name="T18" fmla="*/ 86 w 87"/>
                <a:gd name="T19" fmla="*/ 55 h 85"/>
                <a:gd name="T20" fmla="*/ 87 w 87"/>
                <a:gd name="T21" fmla="*/ 47 h 85"/>
                <a:gd name="T22" fmla="*/ 86 w 87"/>
                <a:gd name="T23" fmla="*/ 40 h 85"/>
                <a:gd name="T24" fmla="*/ 86 w 87"/>
                <a:gd name="T25" fmla="*/ 32 h 85"/>
                <a:gd name="T26" fmla="*/ 82 w 87"/>
                <a:gd name="T27" fmla="*/ 23 h 85"/>
                <a:gd name="T28" fmla="*/ 78 w 87"/>
                <a:gd name="T29" fmla="*/ 17 h 85"/>
                <a:gd name="T30" fmla="*/ 72 w 87"/>
                <a:gd name="T31" fmla="*/ 9 h 85"/>
                <a:gd name="T32" fmla="*/ 67 w 87"/>
                <a:gd name="T33" fmla="*/ 6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3 h 85"/>
                <a:gd name="T48" fmla="*/ 8 w 87"/>
                <a:gd name="T49" fmla="*/ 21 h 85"/>
                <a:gd name="T50" fmla="*/ 2 w 87"/>
                <a:gd name="T51" fmla="*/ 28 h 85"/>
                <a:gd name="T52" fmla="*/ 2 w 87"/>
                <a:gd name="T53" fmla="*/ 36 h 85"/>
                <a:gd name="T54" fmla="*/ 0 w 87"/>
                <a:gd name="T55" fmla="*/ 44 h 85"/>
                <a:gd name="T56" fmla="*/ 2 w 87"/>
                <a:gd name="T57" fmla="*/ 53 h 85"/>
                <a:gd name="T58" fmla="*/ 6 w 87"/>
                <a:gd name="T59" fmla="*/ 59 h 85"/>
                <a:gd name="T60" fmla="*/ 10 w 87"/>
                <a:gd name="T61" fmla="*/ 66 h 85"/>
                <a:gd name="T62" fmla="*/ 15 w 87"/>
                <a:gd name="T63" fmla="*/ 74 h 85"/>
                <a:gd name="T64" fmla="*/ 23 w 87"/>
                <a:gd name="T65" fmla="*/ 80 h 85"/>
                <a:gd name="T66" fmla="*/ 23 w 87"/>
                <a:gd name="T67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0"/>
                  </a:moveTo>
                  <a:lnTo>
                    <a:pt x="30" y="84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5" y="84"/>
                  </a:lnTo>
                  <a:lnTo>
                    <a:pt x="63" y="82"/>
                  </a:lnTo>
                  <a:lnTo>
                    <a:pt x="68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6" y="55"/>
                  </a:lnTo>
                  <a:lnTo>
                    <a:pt x="87" y="47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3"/>
                  </a:lnTo>
                  <a:lnTo>
                    <a:pt x="78" y="17"/>
                  </a:lnTo>
                  <a:lnTo>
                    <a:pt x="72" y="9"/>
                  </a:lnTo>
                  <a:lnTo>
                    <a:pt x="67" y="6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8" y="21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6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4" name="Freeform 40">
              <a:extLst>
                <a:ext uri="{FF2B5EF4-FFF2-40B4-BE49-F238E27FC236}">
                  <a16:creationId xmlns:a16="http://schemas.microsoft.com/office/drawing/2014/main" id="{8B85F04A-B67F-DD47-AD61-27121C1771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3184"/>
              <a:ext cx="42" cy="43"/>
            </a:xfrm>
            <a:custGeom>
              <a:avLst/>
              <a:gdLst>
                <a:gd name="T0" fmla="*/ 21 w 83"/>
                <a:gd name="T1" fmla="*/ 82 h 85"/>
                <a:gd name="T2" fmla="*/ 28 w 83"/>
                <a:gd name="T3" fmla="*/ 84 h 85"/>
                <a:gd name="T4" fmla="*/ 36 w 83"/>
                <a:gd name="T5" fmla="*/ 85 h 85"/>
                <a:gd name="T6" fmla="*/ 44 w 83"/>
                <a:gd name="T7" fmla="*/ 84 h 85"/>
                <a:gd name="T8" fmla="*/ 53 w 83"/>
                <a:gd name="T9" fmla="*/ 84 h 85"/>
                <a:gd name="T10" fmla="*/ 59 w 83"/>
                <a:gd name="T11" fmla="*/ 80 h 85"/>
                <a:gd name="T12" fmla="*/ 66 w 83"/>
                <a:gd name="T13" fmla="*/ 76 h 85"/>
                <a:gd name="T14" fmla="*/ 74 w 83"/>
                <a:gd name="T15" fmla="*/ 70 h 85"/>
                <a:gd name="T16" fmla="*/ 80 w 83"/>
                <a:gd name="T17" fmla="*/ 65 h 85"/>
                <a:gd name="T18" fmla="*/ 82 w 83"/>
                <a:gd name="T19" fmla="*/ 57 h 85"/>
                <a:gd name="T20" fmla="*/ 83 w 83"/>
                <a:gd name="T21" fmla="*/ 47 h 85"/>
                <a:gd name="T22" fmla="*/ 83 w 83"/>
                <a:gd name="T23" fmla="*/ 40 h 85"/>
                <a:gd name="T24" fmla="*/ 83 w 83"/>
                <a:gd name="T25" fmla="*/ 32 h 85"/>
                <a:gd name="T26" fmla="*/ 82 w 83"/>
                <a:gd name="T27" fmla="*/ 25 h 85"/>
                <a:gd name="T28" fmla="*/ 76 w 83"/>
                <a:gd name="T29" fmla="*/ 17 h 85"/>
                <a:gd name="T30" fmla="*/ 70 w 83"/>
                <a:gd name="T31" fmla="*/ 11 h 85"/>
                <a:gd name="T32" fmla="*/ 63 w 83"/>
                <a:gd name="T33" fmla="*/ 6 h 85"/>
                <a:gd name="T34" fmla="*/ 55 w 83"/>
                <a:gd name="T35" fmla="*/ 2 h 85"/>
                <a:gd name="T36" fmla="*/ 47 w 83"/>
                <a:gd name="T37" fmla="*/ 0 h 85"/>
                <a:gd name="T38" fmla="*/ 40 w 83"/>
                <a:gd name="T39" fmla="*/ 0 h 85"/>
                <a:gd name="T40" fmla="*/ 32 w 83"/>
                <a:gd name="T41" fmla="*/ 2 h 85"/>
                <a:gd name="T42" fmla="*/ 23 w 83"/>
                <a:gd name="T43" fmla="*/ 4 h 85"/>
                <a:gd name="T44" fmla="*/ 15 w 83"/>
                <a:gd name="T45" fmla="*/ 8 h 85"/>
                <a:gd name="T46" fmla="*/ 9 w 83"/>
                <a:gd name="T47" fmla="*/ 13 h 85"/>
                <a:gd name="T48" fmla="*/ 4 w 83"/>
                <a:gd name="T49" fmla="*/ 23 h 85"/>
                <a:gd name="T50" fmla="*/ 2 w 83"/>
                <a:gd name="T51" fmla="*/ 28 h 85"/>
                <a:gd name="T52" fmla="*/ 0 w 83"/>
                <a:gd name="T53" fmla="*/ 38 h 85"/>
                <a:gd name="T54" fmla="*/ 0 w 83"/>
                <a:gd name="T55" fmla="*/ 46 h 85"/>
                <a:gd name="T56" fmla="*/ 2 w 83"/>
                <a:gd name="T57" fmla="*/ 55 h 85"/>
                <a:gd name="T58" fmla="*/ 4 w 83"/>
                <a:gd name="T59" fmla="*/ 61 h 85"/>
                <a:gd name="T60" fmla="*/ 7 w 83"/>
                <a:gd name="T61" fmla="*/ 68 h 85"/>
                <a:gd name="T62" fmla="*/ 13 w 83"/>
                <a:gd name="T63" fmla="*/ 76 h 85"/>
                <a:gd name="T64" fmla="*/ 21 w 83"/>
                <a:gd name="T65" fmla="*/ 82 h 85"/>
                <a:gd name="T66" fmla="*/ 21 w 83"/>
                <a:gd name="T67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5">
                  <a:moveTo>
                    <a:pt x="21" y="82"/>
                  </a:moveTo>
                  <a:lnTo>
                    <a:pt x="28" y="84"/>
                  </a:lnTo>
                  <a:lnTo>
                    <a:pt x="36" y="85"/>
                  </a:lnTo>
                  <a:lnTo>
                    <a:pt x="44" y="84"/>
                  </a:lnTo>
                  <a:lnTo>
                    <a:pt x="53" y="84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5"/>
                  </a:lnTo>
                  <a:lnTo>
                    <a:pt x="82" y="57"/>
                  </a:lnTo>
                  <a:lnTo>
                    <a:pt x="83" y="47"/>
                  </a:lnTo>
                  <a:lnTo>
                    <a:pt x="83" y="40"/>
                  </a:lnTo>
                  <a:lnTo>
                    <a:pt x="83" y="32"/>
                  </a:lnTo>
                  <a:lnTo>
                    <a:pt x="82" y="25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3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4"/>
                  </a:lnTo>
                  <a:lnTo>
                    <a:pt x="15" y="8"/>
                  </a:lnTo>
                  <a:lnTo>
                    <a:pt x="9" y="13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7" y="68"/>
                  </a:lnTo>
                  <a:lnTo>
                    <a:pt x="13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5" name="Freeform 41">
              <a:extLst>
                <a:ext uri="{FF2B5EF4-FFF2-40B4-BE49-F238E27FC236}">
                  <a16:creationId xmlns:a16="http://schemas.microsoft.com/office/drawing/2014/main" id="{8ACF8E0F-ECBF-6E49-8FA7-E67C77C929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3184"/>
              <a:ext cx="381" cy="236"/>
            </a:xfrm>
            <a:custGeom>
              <a:avLst/>
              <a:gdLst>
                <a:gd name="T0" fmla="*/ 28 w 760"/>
                <a:gd name="T1" fmla="*/ 4 h 472"/>
                <a:gd name="T2" fmla="*/ 19 w 760"/>
                <a:gd name="T3" fmla="*/ 19 h 472"/>
                <a:gd name="T4" fmla="*/ 11 w 760"/>
                <a:gd name="T5" fmla="*/ 36 h 472"/>
                <a:gd name="T6" fmla="*/ 8 w 760"/>
                <a:gd name="T7" fmla="*/ 55 h 472"/>
                <a:gd name="T8" fmla="*/ 2 w 760"/>
                <a:gd name="T9" fmla="*/ 80 h 472"/>
                <a:gd name="T10" fmla="*/ 0 w 760"/>
                <a:gd name="T11" fmla="*/ 110 h 472"/>
                <a:gd name="T12" fmla="*/ 0 w 760"/>
                <a:gd name="T13" fmla="*/ 131 h 472"/>
                <a:gd name="T14" fmla="*/ 0 w 760"/>
                <a:gd name="T15" fmla="*/ 152 h 472"/>
                <a:gd name="T16" fmla="*/ 0 w 760"/>
                <a:gd name="T17" fmla="*/ 171 h 472"/>
                <a:gd name="T18" fmla="*/ 2 w 760"/>
                <a:gd name="T19" fmla="*/ 190 h 472"/>
                <a:gd name="T20" fmla="*/ 2 w 760"/>
                <a:gd name="T21" fmla="*/ 211 h 472"/>
                <a:gd name="T22" fmla="*/ 6 w 760"/>
                <a:gd name="T23" fmla="*/ 232 h 472"/>
                <a:gd name="T24" fmla="*/ 8 w 760"/>
                <a:gd name="T25" fmla="*/ 253 h 472"/>
                <a:gd name="T26" fmla="*/ 9 w 760"/>
                <a:gd name="T27" fmla="*/ 274 h 472"/>
                <a:gd name="T28" fmla="*/ 11 w 760"/>
                <a:gd name="T29" fmla="*/ 295 h 472"/>
                <a:gd name="T30" fmla="*/ 15 w 760"/>
                <a:gd name="T31" fmla="*/ 316 h 472"/>
                <a:gd name="T32" fmla="*/ 21 w 760"/>
                <a:gd name="T33" fmla="*/ 335 h 472"/>
                <a:gd name="T34" fmla="*/ 25 w 760"/>
                <a:gd name="T35" fmla="*/ 352 h 472"/>
                <a:gd name="T36" fmla="*/ 34 w 760"/>
                <a:gd name="T37" fmla="*/ 382 h 472"/>
                <a:gd name="T38" fmla="*/ 44 w 760"/>
                <a:gd name="T39" fmla="*/ 409 h 472"/>
                <a:gd name="T40" fmla="*/ 57 w 760"/>
                <a:gd name="T41" fmla="*/ 430 h 472"/>
                <a:gd name="T42" fmla="*/ 72 w 760"/>
                <a:gd name="T43" fmla="*/ 445 h 472"/>
                <a:gd name="T44" fmla="*/ 93 w 760"/>
                <a:gd name="T45" fmla="*/ 456 h 472"/>
                <a:gd name="T46" fmla="*/ 114 w 760"/>
                <a:gd name="T47" fmla="*/ 466 h 472"/>
                <a:gd name="T48" fmla="*/ 142 w 760"/>
                <a:gd name="T49" fmla="*/ 470 h 472"/>
                <a:gd name="T50" fmla="*/ 173 w 760"/>
                <a:gd name="T51" fmla="*/ 472 h 472"/>
                <a:gd name="T52" fmla="*/ 192 w 760"/>
                <a:gd name="T53" fmla="*/ 472 h 472"/>
                <a:gd name="T54" fmla="*/ 211 w 760"/>
                <a:gd name="T55" fmla="*/ 472 h 472"/>
                <a:gd name="T56" fmla="*/ 234 w 760"/>
                <a:gd name="T57" fmla="*/ 472 h 472"/>
                <a:gd name="T58" fmla="*/ 258 w 760"/>
                <a:gd name="T59" fmla="*/ 470 h 472"/>
                <a:gd name="T60" fmla="*/ 283 w 760"/>
                <a:gd name="T61" fmla="*/ 468 h 472"/>
                <a:gd name="T62" fmla="*/ 310 w 760"/>
                <a:gd name="T63" fmla="*/ 466 h 472"/>
                <a:gd name="T64" fmla="*/ 336 w 760"/>
                <a:gd name="T65" fmla="*/ 466 h 472"/>
                <a:gd name="T66" fmla="*/ 365 w 760"/>
                <a:gd name="T67" fmla="*/ 464 h 472"/>
                <a:gd name="T68" fmla="*/ 393 w 760"/>
                <a:gd name="T69" fmla="*/ 462 h 472"/>
                <a:gd name="T70" fmla="*/ 422 w 760"/>
                <a:gd name="T71" fmla="*/ 458 h 472"/>
                <a:gd name="T72" fmla="*/ 450 w 760"/>
                <a:gd name="T73" fmla="*/ 456 h 472"/>
                <a:gd name="T74" fmla="*/ 479 w 760"/>
                <a:gd name="T75" fmla="*/ 454 h 472"/>
                <a:gd name="T76" fmla="*/ 507 w 760"/>
                <a:gd name="T77" fmla="*/ 451 h 472"/>
                <a:gd name="T78" fmla="*/ 534 w 760"/>
                <a:gd name="T79" fmla="*/ 447 h 472"/>
                <a:gd name="T80" fmla="*/ 561 w 760"/>
                <a:gd name="T81" fmla="*/ 443 h 472"/>
                <a:gd name="T82" fmla="*/ 585 w 760"/>
                <a:gd name="T83" fmla="*/ 437 h 472"/>
                <a:gd name="T84" fmla="*/ 608 w 760"/>
                <a:gd name="T85" fmla="*/ 433 h 472"/>
                <a:gd name="T86" fmla="*/ 631 w 760"/>
                <a:gd name="T87" fmla="*/ 428 h 472"/>
                <a:gd name="T88" fmla="*/ 656 w 760"/>
                <a:gd name="T89" fmla="*/ 420 h 472"/>
                <a:gd name="T90" fmla="*/ 688 w 760"/>
                <a:gd name="T91" fmla="*/ 407 h 472"/>
                <a:gd name="T92" fmla="*/ 713 w 760"/>
                <a:gd name="T93" fmla="*/ 394 h 472"/>
                <a:gd name="T94" fmla="*/ 735 w 760"/>
                <a:gd name="T95" fmla="*/ 378 h 472"/>
                <a:gd name="T96" fmla="*/ 752 w 760"/>
                <a:gd name="T97" fmla="*/ 356 h 472"/>
                <a:gd name="T98" fmla="*/ 122 w 760"/>
                <a:gd name="T99" fmla="*/ 27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0" h="472">
                  <a:moveTo>
                    <a:pt x="36" y="0"/>
                  </a:moveTo>
                  <a:lnTo>
                    <a:pt x="34" y="0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7" y="6"/>
                  </a:lnTo>
                  <a:lnTo>
                    <a:pt x="25" y="9"/>
                  </a:lnTo>
                  <a:lnTo>
                    <a:pt x="23" y="15"/>
                  </a:lnTo>
                  <a:lnTo>
                    <a:pt x="19" y="19"/>
                  </a:lnTo>
                  <a:lnTo>
                    <a:pt x="15" y="25"/>
                  </a:lnTo>
                  <a:lnTo>
                    <a:pt x="15" y="28"/>
                  </a:lnTo>
                  <a:lnTo>
                    <a:pt x="13" y="32"/>
                  </a:lnTo>
                  <a:lnTo>
                    <a:pt x="11" y="36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9" y="49"/>
                  </a:lnTo>
                  <a:lnTo>
                    <a:pt x="8" y="55"/>
                  </a:lnTo>
                  <a:lnTo>
                    <a:pt x="6" y="61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2" y="95"/>
                  </a:lnTo>
                  <a:lnTo>
                    <a:pt x="2" y="101"/>
                  </a:lnTo>
                  <a:lnTo>
                    <a:pt x="0" y="110"/>
                  </a:lnTo>
                  <a:lnTo>
                    <a:pt x="0" y="118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81"/>
                  </a:lnTo>
                  <a:lnTo>
                    <a:pt x="2" y="184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2" y="201"/>
                  </a:lnTo>
                  <a:lnTo>
                    <a:pt x="2" y="205"/>
                  </a:lnTo>
                  <a:lnTo>
                    <a:pt x="2" y="211"/>
                  </a:lnTo>
                  <a:lnTo>
                    <a:pt x="4" y="217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6" y="243"/>
                  </a:lnTo>
                  <a:lnTo>
                    <a:pt x="6" y="249"/>
                  </a:lnTo>
                  <a:lnTo>
                    <a:pt x="8" y="253"/>
                  </a:lnTo>
                  <a:lnTo>
                    <a:pt x="8" y="259"/>
                  </a:lnTo>
                  <a:lnTo>
                    <a:pt x="8" y="264"/>
                  </a:lnTo>
                  <a:lnTo>
                    <a:pt x="9" y="268"/>
                  </a:lnTo>
                  <a:lnTo>
                    <a:pt x="9" y="274"/>
                  </a:lnTo>
                  <a:lnTo>
                    <a:pt x="9" y="279"/>
                  </a:lnTo>
                  <a:lnTo>
                    <a:pt x="9" y="285"/>
                  </a:lnTo>
                  <a:lnTo>
                    <a:pt x="11" y="289"/>
                  </a:lnTo>
                  <a:lnTo>
                    <a:pt x="11" y="295"/>
                  </a:lnTo>
                  <a:lnTo>
                    <a:pt x="13" y="300"/>
                  </a:lnTo>
                  <a:lnTo>
                    <a:pt x="15" y="304"/>
                  </a:lnTo>
                  <a:lnTo>
                    <a:pt x="15" y="310"/>
                  </a:lnTo>
                  <a:lnTo>
                    <a:pt x="15" y="316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9" y="329"/>
                  </a:lnTo>
                  <a:lnTo>
                    <a:pt x="21" y="335"/>
                  </a:lnTo>
                  <a:lnTo>
                    <a:pt x="21" y="340"/>
                  </a:lnTo>
                  <a:lnTo>
                    <a:pt x="21" y="344"/>
                  </a:lnTo>
                  <a:lnTo>
                    <a:pt x="23" y="348"/>
                  </a:lnTo>
                  <a:lnTo>
                    <a:pt x="25" y="352"/>
                  </a:lnTo>
                  <a:lnTo>
                    <a:pt x="27" y="357"/>
                  </a:lnTo>
                  <a:lnTo>
                    <a:pt x="28" y="365"/>
                  </a:lnTo>
                  <a:lnTo>
                    <a:pt x="30" y="375"/>
                  </a:lnTo>
                  <a:lnTo>
                    <a:pt x="34" y="382"/>
                  </a:lnTo>
                  <a:lnTo>
                    <a:pt x="36" y="390"/>
                  </a:lnTo>
                  <a:lnTo>
                    <a:pt x="38" y="395"/>
                  </a:lnTo>
                  <a:lnTo>
                    <a:pt x="42" y="403"/>
                  </a:lnTo>
                  <a:lnTo>
                    <a:pt x="44" y="409"/>
                  </a:lnTo>
                  <a:lnTo>
                    <a:pt x="47" y="414"/>
                  </a:lnTo>
                  <a:lnTo>
                    <a:pt x="49" y="420"/>
                  </a:lnTo>
                  <a:lnTo>
                    <a:pt x="53" y="424"/>
                  </a:lnTo>
                  <a:lnTo>
                    <a:pt x="57" y="430"/>
                  </a:lnTo>
                  <a:lnTo>
                    <a:pt x="61" y="435"/>
                  </a:lnTo>
                  <a:lnTo>
                    <a:pt x="65" y="437"/>
                  </a:lnTo>
                  <a:lnTo>
                    <a:pt x="68" y="441"/>
                  </a:lnTo>
                  <a:lnTo>
                    <a:pt x="72" y="445"/>
                  </a:lnTo>
                  <a:lnTo>
                    <a:pt x="78" y="449"/>
                  </a:lnTo>
                  <a:lnTo>
                    <a:pt x="82" y="453"/>
                  </a:lnTo>
                  <a:lnTo>
                    <a:pt x="85" y="454"/>
                  </a:lnTo>
                  <a:lnTo>
                    <a:pt x="93" y="456"/>
                  </a:lnTo>
                  <a:lnTo>
                    <a:pt x="99" y="460"/>
                  </a:lnTo>
                  <a:lnTo>
                    <a:pt x="103" y="462"/>
                  </a:lnTo>
                  <a:lnTo>
                    <a:pt x="108" y="464"/>
                  </a:lnTo>
                  <a:lnTo>
                    <a:pt x="114" y="466"/>
                  </a:lnTo>
                  <a:lnTo>
                    <a:pt x="122" y="466"/>
                  </a:lnTo>
                  <a:lnTo>
                    <a:pt x="127" y="468"/>
                  </a:lnTo>
                  <a:lnTo>
                    <a:pt x="135" y="468"/>
                  </a:lnTo>
                  <a:lnTo>
                    <a:pt x="142" y="470"/>
                  </a:lnTo>
                  <a:lnTo>
                    <a:pt x="152" y="472"/>
                  </a:lnTo>
                  <a:lnTo>
                    <a:pt x="160" y="472"/>
                  </a:lnTo>
                  <a:lnTo>
                    <a:pt x="169" y="472"/>
                  </a:lnTo>
                  <a:lnTo>
                    <a:pt x="173" y="472"/>
                  </a:lnTo>
                  <a:lnTo>
                    <a:pt x="177" y="472"/>
                  </a:lnTo>
                  <a:lnTo>
                    <a:pt x="182" y="472"/>
                  </a:lnTo>
                  <a:lnTo>
                    <a:pt x="186" y="472"/>
                  </a:lnTo>
                  <a:lnTo>
                    <a:pt x="192" y="472"/>
                  </a:lnTo>
                  <a:lnTo>
                    <a:pt x="198" y="472"/>
                  </a:lnTo>
                  <a:lnTo>
                    <a:pt x="201" y="472"/>
                  </a:lnTo>
                  <a:lnTo>
                    <a:pt x="207" y="472"/>
                  </a:lnTo>
                  <a:lnTo>
                    <a:pt x="211" y="472"/>
                  </a:lnTo>
                  <a:lnTo>
                    <a:pt x="217" y="472"/>
                  </a:lnTo>
                  <a:lnTo>
                    <a:pt x="222" y="472"/>
                  </a:lnTo>
                  <a:lnTo>
                    <a:pt x="230" y="472"/>
                  </a:lnTo>
                  <a:lnTo>
                    <a:pt x="234" y="472"/>
                  </a:lnTo>
                  <a:lnTo>
                    <a:pt x="241" y="472"/>
                  </a:lnTo>
                  <a:lnTo>
                    <a:pt x="247" y="470"/>
                  </a:lnTo>
                  <a:lnTo>
                    <a:pt x="253" y="470"/>
                  </a:lnTo>
                  <a:lnTo>
                    <a:pt x="258" y="470"/>
                  </a:lnTo>
                  <a:lnTo>
                    <a:pt x="264" y="470"/>
                  </a:lnTo>
                  <a:lnTo>
                    <a:pt x="270" y="470"/>
                  </a:lnTo>
                  <a:lnTo>
                    <a:pt x="277" y="470"/>
                  </a:lnTo>
                  <a:lnTo>
                    <a:pt x="283" y="468"/>
                  </a:lnTo>
                  <a:lnTo>
                    <a:pt x="289" y="468"/>
                  </a:lnTo>
                  <a:lnTo>
                    <a:pt x="294" y="468"/>
                  </a:lnTo>
                  <a:lnTo>
                    <a:pt x="302" y="468"/>
                  </a:lnTo>
                  <a:lnTo>
                    <a:pt x="310" y="466"/>
                  </a:lnTo>
                  <a:lnTo>
                    <a:pt x="315" y="466"/>
                  </a:lnTo>
                  <a:lnTo>
                    <a:pt x="323" y="466"/>
                  </a:lnTo>
                  <a:lnTo>
                    <a:pt x="329" y="466"/>
                  </a:lnTo>
                  <a:lnTo>
                    <a:pt x="336" y="466"/>
                  </a:lnTo>
                  <a:lnTo>
                    <a:pt x="342" y="466"/>
                  </a:lnTo>
                  <a:lnTo>
                    <a:pt x="350" y="464"/>
                  </a:lnTo>
                  <a:lnTo>
                    <a:pt x="357" y="464"/>
                  </a:lnTo>
                  <a:lnTo>
                    <a:pt x="365" y="464"/>
                  </a:lnTo>
                  <a:lnTo>
                    <a:pt x="370" y="464"/>
                  </a:lnTo>
                  <a:lnTo>
                    <a:pt x="378" y="462"/>
                  </a:lnTo>
                  <a:lnTo>
                    <a:pt x="386" y="462"/>
                  </a:lnTo>
                  <a:lnTo>
                    <a:pt x="393" y="462"/>
                  </a:lnTo>
                  <a:lnTo>
                    <a:pt x="401" y="460"/>
                  </a:lnTo>
                  <a:lnTo>
                    <a:pt x="407" y="460"/>
                  </a:lnTo>
                  <a:lnTo>
                    <a:pt x="414" y="460"/>
                  </a:lnTo>
                  <a:lnTo>
                    <a:pt x="422" y="458"/>
                  </a:lnTo>
                  <a:lnTo>
                    <a:pt x="429" y="458"/>
                  </a:lnTo>
                  <a:lnTo>
                    <a:pt x="437" y="458"/>
                  </a:lnTo>
                  <a:lnTo>
                    <a:pt x="445" y="458"/>
                  </a:lnTo>
                  <a:lnTo>
                    <a:pt x="450" y="456"/>
                  </a:lnTo>
                  <a:lnTo>
                    <a:pt x="458" y="456"/>
                  </a:lnTo>
                  <a:lnTo>
                    <a:pt x="466" y="454"/>
                  </a:lnTo>
                  <a:lnTo>
                    <a:pt x="471" y="454"/>
                  </a:lnTo>
                  <a:lnTo>
                    <a:pt x="479" y="454"/>
                  </a:lnTo>
                  <a:lnTo>
                    <a:pt x="486" y="453"/>
                  </a:lnTo>
                  <a:lnTo>
                    <a:pt x="494" y="453"/>
                  </a:lnTo>
                  <a:lnTo>
                    <a:pt x="502" y="453"/>
                  </a:lnTo>
                  <a:lnTo>
                    <a:pt x="507" y="451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28" y="447"/>
                  </a:lnTo>
                  <a:lnTo>
                    <a:pt x="534" y="447"/>
                  </a:lnTo>
                  <a:lnTo>
                    <a:pt x="542" y="447"/>
                  </a:lnTo>
                  <a:lnTo>
                    <a:pt x="547" y="445"/>
                  </a:lnTo>
                  <a:lnTo>
                    <a:pt x="555" y="445"/>
                  </a:lnTo>
                  <a:lnTo>
                    <a:pt x="561" y="443"/>
                  </a:lnTo>
                  <a:lnTo>
                    <a:pt x="566" y="441"/>
                  </a:lnTo>
                  <a:lnTo>
                    <a:pt x="572" y="441"/>
                  </a:lnTo>
                  <a:lnTo>
                    <a:pt x="580" y="439"/>
                  </a:lnTo>
                  <a:lnTo>
                    <a:pt x="585" y="437"/>
                  </a:lnTo>
                  <a:lnTo>
                    <a:pt x="591" y="437"/>
                  </a:lnTo>
                  <a:lnTo>
                    <a:pt x="597" y="435"/>
                  </a:lnTo>
                  <a:lnTo>
                    <a:pt x="604" y="435"/>
                  </a:lnTo>
                  <a:lnTo>
                    <a:pt x="608" y="433"/>
                  </a:lnTo>
                  <a:lnTo>
                    <a:pt x="614" y="432"/>
                  </a:lnTo>
                  <a:lnTo>
                    <a:pt x="619" y="430"/>
                  </a:lnTo>
                  <a:lnTo>
                    <a:pt x="625" y="430"/>
                  </a:lnTo>
                  <a:lnTo>
                    <a:pt x="631" y="428"/>
                  </a:lnTo>
                  <a:lnTo>
                    <a:pt x="637" y="428"/>
                  </a:lnTo>
                  <a:lnTo>
                    <a:pt x="642" y="426"/>
                  </a:lnTo>
                  <a:lnTo>
                    <a:pt x="648" y="424"/>
                  </a:lnTo>
                  <a:lnTo>
                    <a:pt x="656" y="420"/>
                  </a:lnTo>
                  <a:lnTo>
                    <a:pt x="665" y="418"/>
                  </a:lnTo>
                  <a:lnTo>
                    <a:pt x="673" y="414"/>
                  </a:lnTo>
                  <a:lnTo>
                    <a:pt x="680" y="413"/>
                  </a:lnTo>
                  <a:lnTo>
                    <a:pt x="688" y="407"/>
                  </a:lnTo>
                  <a:lnTo>
                    <a:pt x="695" y="405"/>
                  </a:lnTo>
                  <a:lnTo>
                    <a:pt x="701" y="401"/>
                  </a:lnTo>
                  <a:lnTo>
                    <a:pt x="709" y="399"/>
                  </a:lnTo>
                  <a:lnTo>
                    <a:pt x="713" y="394"/>
                  </a:lnTo>
                  <a:lnTo>
                    <a:pt x="718" y="392"/>
                  </a:lnTo>
                  <a:lnTo>
                    <a:pt x="722" y="388"/>
                  </a:lnTo>
                  <a:lnTo>
                    <a:pt x="728" y="384"/>
                  </a:lnTo>
                  <a:lnTo>
                    <a:pt x="735" y="378"/>
                  </a:lnTo>
                  <a:lnTo>
                    <a:pt x="741" y="373"/>
                  </a:lnTo>
                  <a:lnTo>
                    <a:pt x="745" y="365"/>
                  </a:lnTo>
                  <a:lnTo>
                    <a:pt x="751" y="361"/>
                  </a:lnTo>
                  <a:lnTo>
                    <a:pt x="752" y="356"/>
                  </a:lnTo>
                  <a:lnTo>
                    <a:pt x="756" y="352"/>
                  </a:lnTo>
                  <a:lnTo>
                    <a:pt x="758" y="346"/>
                  </a:lnTo>
                  <a:lnTo>
                    <a:pt x="760" y="344"/>
                  </a:lnTo>
                  <a:lnTo>
                    <a:pt x="122" y="278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6" name="Freeform 42">
              <a:extLst>
                <a:ext uri="{FF2B5EF4-FFF2-40B4-BE49-F238E27FC236}">
                  <a16:creationId xmlns:a16="http://schemas.microsoft.com/office/drawing/2014/main" id="{953E26D3-D1EB-E14A-8FC0-2D3A5343C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3144"/>
              <a:ext cx="378" cy="249"/>
            </a:xfrm>
            <a:custGeom>
              <a:avLst/>
              <a:gdLst>
                <a:gd name="T0" fmla="*/ 374 w 756"/>
                <a:gd name="T1" fmla="*/ 8 h 498"/>
                <a:gd name="T2" fmla="*/ 410 w 756"/>
                <a:gd name="T3" fmla="*/ 8 h 498"/>
                <a:gd name="T4" fmla="*/ 446 w 756"/>
                <a:gd name="T5" fmla="*/ 6 h 498"/>
                <a:gd name="T6" fmla="*/ 479 w 756"/>
                <a:gd name="T7" fmla="*/ 4 h 498"/>
                <a:gd name="T8" fmla="*/ 509 w 756"/>
                <a:gd name="T9" fmla="*/ 2 h 498"/>
                <a:gd name="T10" fmla="*/ 539 w 756"/>
                <a:gd name="T11" fmla="*/ 0 h 498"/>
                <a:gd name="T12" fmla="*/ 566 w 756"/>
                <a:gd name="T13" fmla="*/ 0 h 498"/>
                <a:gd name="T14" fmla="*/ 594 w 756"/>
                <a:gd name="T15" fmla="*/ 0 h 498"/>
                <a:gd name="T16" fmla="*/ 629 w 756"/>
                <a:gd name="T17" fmla="*/ 4 h 498"/>
                <a:gd name="T18" fmla="*/ 665 w 756"/>
                <a:gd name="T19" fmla="*/ 15 h 498"/>
                <a:gd name="T20" fmla="*/ 705 w 756"/>
                <a:gd name="T21" fmla="*/ 36 h 498"/>
                <a:gd name="T22" fmla="*/ 733 w 756"/>
                <a:gd name="T23" fmla="*/ 70 h 498"/>
                <a:gd name="T24" fmla="*/ 746 w 756"/>
                <a:gd name="T25" fmla="*/ 116 h 498"/>
                <a:gd name="T26" fmla="*/ 750 w 756"/>
                <a:gd name="T27" fmla="*/ 167 h 498"/>
                <a:gd name="T28" fmla="*/ 752 w 756"/>
                <a:gd name="T29" fmla="*/ 207 h 498"/>
                <a:gd name="T30" fmla="*/ 752 w 756"/>
                <a:gd name="T31" fmla="*/ 242 h 498"/>
                <a:gd name="T32" fmla="*/ 754 w 756"/>
                <a:gd name="T33" fmla="*/ 285 h 498"/>
                <a:gd name="T34" fmla="*/ 756 w 756"/>
                <a:gd name="T35" fmla="*/ 333 h 498"/>
                <a:gd name="T36" fmla="*/ 756 w 756"/>
                <a:gd name="T37" fmla="*/ 375 h 498"/>
                <a:gd name="T38" fmla="*/ 748 w 756"/>
                <a:gd name="T39" fmla="*/ 413 h 498"/>
                <a:gd name="T40" fmla="*/ 729 w 756"/>
                <a:gd name="T41" fmla="*/ 441 h 498"/>
                <a:gd name="T42" fmla="*/ 695 w 756"/>
                <a:gd name="T43" fmla="*/ 460 h 498"/>
                <a:gd name="T44" fmla="*/ 653 w 756"/>
                <a:gd name="T45" fmla="*/ 470 h 498"/>
                <a:gd name="T46" fmla="*/ 625 w 756"/>
                <a:gd name="T47" fmla="*/ 472 h 498"/>
                <a:gd name="T48" fmla="*/ 594 w 756"/>
                <a:gd name="T49" fmla="*/ 476 h 498"/>
                <a:gd name="T50" fmla="*/ 564 w 756"/>
                <a:gd name="T51" fmla="*/ 476 h 498"/>
                <a:gd name="T52" fmla="*/ 528 w 756"/>
                <a:gd name="T53" fmla="*/ 477 h 498"/>
                <a:gd name="T54" fmla="*/ 494 w 756"/>
                <a:gd name="T55" fmla="*/ 477 h 498"/>
                <a:gd name="T56" fmla="*/ 458 w 756"/>
                <a:gd name="T57" fmla="*/ 479 h 498"/>
                <a:gd name="T58" fmla="*/ 422 w 756"/>
                <a:gd name="T59" fmla="*/ 479 h 498"/>
                <a:gd name="T60" fmla="*/ 385 w 756"/>
                <a:gd name="T61" fmla="*/ 483 h 498"/>
                <a:gd name="T62" fmla="*/ 347 w 756"/>
                <a:gd name="T63" fmla="*/ 483 h 498"/>
                <a:gd name="T64" fmla="*/ 309 w 756"/>
                <a:gd name="T65" fmla="*/ 485 h 498"/>
                <a:gd name="T66" fmla="*/ 269 w 756"/>
                <a:gd name="T67" fmla="*/ 489 h 498"/>
                <a:gd name="T68" fmla="*/ 233 w 756"/>
                <a:gd name="T69" fmla="*/ 493 h 498"/>
                <a:gd name="T70" fmla="*/ 197 w 756"/>
                <a:gd name="T71" fmla="*/ 496 h 498"/>
                <a:gd name="T72" fmla="*/ 163 w 756"/>
                <a:gd name="T73" fmla="*/ 498 h 498"/>
                <a:gd name="T74" fmla="*/ 133 w 756"/>
                <a:gd name="T75" fmla="*/ 498 h 498"/>
                <a:gd name="T76" fmla="*/ 102 w 756"/>
                <a:gd name="T77" fmla="*/ 496 h 498"/>
                <a:gd name="T78" fmla="*/ 64 w 756"/>
                <a:gd name="T79" fmla="*/ 485 h 498"/>
                <a:gd name="T80" fmla="*/ 43 w 756"/>
                <a:gd name="T81" fmla="*/ 451 h 498"/>
                <a:gd name="T82" fmla="*/ 34 w 756"/>
                <a:gd name="T83" fmla="*/ 418 h 498"/>
                <a:gd name="T84" fmla="*/ 30 w 756"/>
                <a:gd name="T85" fmla="*/ 379 h 498"/>
                <a:gd name="T86" fmla="*/ 26 w 756"/>
                <a:gd name="T87" fmla="*/ 335 h 498"/>
                <a:gd name="T88" fmla="*/ 19 w 756"/>
                <a:gd name="T89" fmla="*/ 285 h 498"/>
                <a:gd name="T90" fmla="*/ 13 w 756"/>
                <a:gd name="T91" fmla="*/ 255 h 498"/>
                <a:gd name="T92" fmla="*/ 7 w 756"/>
                <a:gd name="T93" fmla="*/ 228 h 498"/>
                <a:gd name="T94" fmla="*/ 3 w 756"/>
                <a:gd name="T95" fmla="*/ 202 h 498"/>
                <a:gd name="T96" fmla="*/ 0 w 756"/>
                <a:gd name="T97" fmla="*/ 173 h 498"/>
                <a:gd name="T98" fmla="*/ 0 w 756"/>
                <a:gd name="T99" fmla="*/ 143 h 498"/>
                <a:gd name="T100" fmla="*/ 5 w 756"/>
                <a:gd name="T101" fmla="*/ 93 h 498"/>
                <a:gd name="T102" fmla="*/ 24 w 756"/>
                <a:gd name="T103" fmla="*/ 57 h 498"/>
                <a:gd name="T104" fmla="*/ 62 w 756"/>
                <a:gd name="T105" fmla="*/ 34 h 498"/>
                <a:gd name="T106" fmla="*/ 104 w 756"/>
                <a:gd name="T107" fmla="*/ 21 h 498"/>
                <a:gd name="T108" fmla="*/ 148 w 756"/>
                <a:gd name="T109" fmla="*/ 12 h 498"/>
                <a:gd name="T110" fmla="*/ 192 w 756"/>
                <a:gd name="T111" fmla="*/ 6 h 498"/>
                <a:gd name="T112" fmla="*/ 220 w 756"/>
                <a:gd name="T113" fmla="*/ 4 h 498"/>
                <a:gd name="T114" fmla="*/ 250 w 756"/>
                <a:gd name="T115" fmla="*/ 4 h 498"/>
                <a:gd name="T116" fmla="*/ 283 w 756"/>
                <a:gd name="T117" fmla="*/ 4 h 498"/>
                <a:gd name="T118" fmla="*/ 321 w 756"/>
                <a:gd name="T119" fmla="*/ 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6" h="498">
                  <a:moveTo>
                    <a:pt x="342" y="8"/>
                  </a:moveTo>
                  <a:lnTo>
                    <a:pt x="347" y="8"/>
                  </a:lnTo>
                  <a:lnTo>
                    <a:pt x="355" y="8"/>
                  </a:lnTo>
                  <a:lnTo>
                    <a:pt x="361" y="8"/>
                  </a:lnTo>
                  <a:lnTo>
                    <a:pt x="368" y="8"/>
                  </a:lnTo>
                  <a:lnTo>
                    <a:pt x="374" y="8"/>
                  </a:lnTo>
                  <a:lnTo>
                    <a:pt x="382" y="8"/>
                  </a:lnTo>
                  <a:lnTo>
                    <a:pt x="387" y="8"/>
                  </a:lnTo>
                  <a:lnTo>
                    <a:pt x="393" y="8"/>
                  </a:lnTo>
                  <a:lnTo>
                    <a:pt x="399" y="8"/>
                  </a:lnTo>
                  <a:lnTo>
                    <a:pt x="404" y="8"/>
                  </a:lnTo>
                  <a:lnTo>
                    <a:pt x="410" y="8"/>
                  </a:lnTo>
                  <a:lnTo>
                    <a:pt x="418" y="8"/>
                  </a:lnTo>
                  <a:lnTo>
                    <a:pt x="423" y="6"/>
                  </a:lnTo>
                  <a:lnTo>
                    <a:pt x="429" y="6"/>
                  </a:lnTo>
                  <a:lnTo>
                    <a:pt x="435" y="6"/>
                  </a:lnTo>
                  <a:lnTo>
                    <a:pt x="441" y="6"/>
                  </a:lnTo>
                  <a:lnTo>
                    <a:pt x="446" y="6"/>
                  </a:lnTo>
                  <a:lnTo>
                    <a:pt x="452" y="4"/>
                  </a:lnTo>
                  <a:lnTo>
                    <a:pt x="458" y="4"/>
                  </a:lnTo>
                  <a:lnTo>
                    <a:pt x="463" y="4"/>
                  </a:lnTo>
                  <a:lnTo>
                    <a:pt x="467" y="4"/>
                  </a:lnTo>
                  <a:lnTo>
                    <a:pt x="473" y="4"/>
                  </a:lnTo>
                  <a:lnTo>
                    <a:pt x="479" y="4"/>
                  </a:lnTo>
                  <a:lnTo>
                    <a:pt x="484" y="4"/>
                  </a:lnTo>
                  <a:lnTo>
                    <a:pt x="488" y="2"/>
                  </a:lnTo>
                  <a:lnTo>
                    <a:pt x="494" y="2"/>
                  </a:lnTo>
                  <a:lnTo>
                    <a:pt x="499" y="2"/>
                  </a:lnTo>
                  <a:lnTo>
                    <a:pt x="505" y="2"/>
                  </a:lnTo>
                  <a:lnTo>
                    <a:pt x="509" y="2"/>
                  </a:lnTo>
                  <a:lnTo>
                    <a:pt x="515" y="2"/>
                  </a:lnTo>
                  <a:lnTo>
                    <a:pt x="518" y="2"/>
                  </a:lnTo>
                  <a:lnTo>
                    <a:pt x="524" y="2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39" y="0"/>
                  </a:lnTo>
                  <a:lnTo>
                    <a:pt x="543" y="0"/>
                  </a:lnTo>
                  <a:lnTo>
                    <a:pt x="547" y="0"/>
                  </a:lnTo>
                  <a:lnTo>
                    <a:pt x="553" y="0"/>
                  </a:lnTo>
                  <a:lnTo>
                    <a:pt x="558" y="0"/>
                  </a:lnTo>
                  <a:lnTo>
                    <a:pt x="562" y="0"/>
                  </a:lnTo>
                  <a:lnTo>
                    <a:pt x="566" y="0"/>
                  </a:lnTo>
                  <a:lnTo>
                    <a:pt x="572" y="0"/>
                  </a:lnTo>
                  <a:lnTo>
                    <a:pt x="575" y="0"/>
                  </a:lnTo>
                  <a:lnTo>
                    <a:pt x="581" y="0"/>
                  </a:lnTo>
                  <a:lnTo>
                    <a:pt x="585" y="0"/>
                  </a:lnTo>
                  <a:lnTo>
                    <a:pt x="589" y="0"/>
                  </a:lnTo>
                  <a:lnTo>
                    <a:pt x="594" y="0"/>
                  </a:lnTo>
                  <a:lnTo>
                    <a:pt x="598" y="2"/>
                  </a:lnTo>
                  <a:lnTo>
                    <a:pt x="606" y="2"/>
                  </a:lnTo>
                  <a:lnTo>
                    <a:pt x="615" y="4"/>
                  </a:lnTo>
                  <a:lnTo>
                    <a:pt x="619" y="4"/>
                  </a:lnTo>
                  <a:lnTo>
                    <a:pt x="625" y="4"/>
                  </a:lnTo>
                  <a:lnTo>
                    <a:pt x="629" y="4"/>
                  </a:lnTo>
                  <a:lnTo>
                    <a:pt x="634" y="6"/>
                  </a:lnTo>
                  <a:lnTo>
                    <a:pt x="642" y="8"/>
                  </a:lnTo>
                  <a:lnTo>
                    <a:pt x="651" y="10"/>
                  </a:lnTo>
                  <a:lnTo>
                    <a:pt x="655" y="12"/>
                  </a:lnTo>
                  <a:lnTo>
                    <a:pt x="659" y="13"/>
                  </a:lnTo>
                  <a:lnTo>
                    <a:pt x="665" y="15"/>
                  </a:lnTo>
                  <a:lnTo>
                    <a:pt x="669" y="17"/>
                  </a:lnTo>
                  <a:lnTo>
                    <a:pt x="678" y="19"/>
                  </a:lnTo>
                  <a:lnTo>
                    <a:pt x="686" y="23"/>
                  </a:lnTo>
                  <a:lnTo>
                    <a:pt x="691" y="27"/>
                  </a:lnTo>
                  <a:lnTo>
                    <a:pt x="699" y="31"/>
                  </a:lnTo>
                  <a:lnTo>
                    <a:pt x="705" y="36"/>
                  </a:lnTo>
                  <a:lnTo>
                    <a:pt x="712" y="40"/>
                  </a:lnTo>
                  <a:lnTo>
                    <a:pt x="716" y="46"/>
                  </a:lnTo>
                  <a:lnTo>
                    <a:pt x="722" y="53"/>
                  </a:lnTo>
                  <a:lnTo>
                    <a:pt x="726" y="57"/>
                  </a:lnTo>
                  <a:lnTo>
                    <a:pt x="729" y="65"/>
                  </a:lnTo>
                  <a:lnTo>
                    <a:pt x="733" y="70"/>
                  </a:lnTo>
                  <a:lnTo>
                    <a:pt x="737" y="78"/>
                  </a:lnTo>
                  <a:lnTo>
                    <a:pt x="739" y="86"/>
                  </a:lnTo>
                  <a:lnTo>
                    <a:pt x="741" y="93"/>
                  </a:lnTo>
                  <a:lnTo>
                    <a:pt x="743" y="101"/>
                  </a:lnTo>
                  <a:lnTo>
                    <a:pt x="746" y="110"/>
                  </a:lnTo>
                  <a:lnTo>
                    <a:pt x="746" y="116"/>
                  </a:lnTo>
                  <a:lnTo>
                    <a:pt x="748" y="126"/>
                  </a:lnTo>
                  <a:lnTo>
                    <a:pt x="748" y="133"/>
                  </a:lnTo>
                  <a:lnTo>
                    <a:pt x="750" y="143"/>
                  </a:lnTo>
                  <a:lnTo>
                    <a:pt x="750" y="150"/>
                  </a:lnTo>
                  <a:lnTo>
                    <a:pt x="750" y="160"/>
                  </a:lnTo>
                  <a:lnTo>
                    <a:pt x="750" y="167"/>
                  </a:lnTo>
                  <a:lnTo>
                    <a:pt x="752" y="177"/>
                  </a:lnTo>
                  <a:lnTo>
                    <a:pt x="752" y="185"/>
                  </a:lnTo>
                  <a:lnTo>
                    <a:pt x="752" y="194"/>
                  </a:lnTo>
                  <a:lnTo>
                    <a:pt x="752" y="198"/>
                  </a:lnTo>
                  <a:lnTo>
                    <a:pt x="752" y="204"/>
                  </a:lnTo>
                  <a:lnTo>
                    <a:pt x="752" y="207"/>
                  </a:lnTo>
                  <a:lnTo>
                    <a:pt x="752" y="213"/>
                  </a:lnTo>
                  <a:lnTo>
                    <a:pt x="752" y="221"/>
                  </a:lnTo>
                  <a:lnTo>
                    <a:pt x="752" y="230"/>
                  </a:lnTo>
                  <a:lnTo>
                    <a:pt x="752" y="234"/>
                  </a:lnTo>
                  <a:lnTo>
                    <a:pt x="752" y="238"/>
                  </a:lnTo>
                  <a:lnTo>
                    <a:pt x="752" y="242"/>
                  </a:lnTo>
                  <a:lnTo>
                    <a:pt x="754" y="247"/>
                  </a:lnTo>
                  <a:lnTo>
                    <a:pt x="754" y="255"/>
                  </a:lnTo>
                  <a:lnTo>
                    <a:pt x="754" y="263"/>
                  </a:lnTo>
                  <a:lnTo>
                    <a:pt x="754" y="270"/>
                  </a:lnTo>
                  <a:lnTo>
                    <a:pt x="754" y="278"/>
                  </a:lnTo>
                  <a:lnTo>
                    <a:pt x="754" y="285"/>
                  </a:lnTo>
                  <a:lnTo>
                    <a:pt x="754" y="295"/>
                  </a:lnTo>
                  <a:lnTo>
                    <a:pt x="754" y="302"/>
                  </a:lnTo>
                  <a:lnTo>
                    <a:pt x="754" y="310"/>
                  </a:lnTo>
                  <a:lnTo>
                    <a:pt x="754" y="318"/>
                  </a:lnTo>
                  <a:lnTo>
                    <a:pt x="756" y="325"/>
                  </a:lnTo>
                  <a:lnTo>
                    <a:pt x="756" y="333"/>
                  </a:lnTo>
                  <a:lnTo>
                    <a:pt x="756" y="341"/>
                  </a:lnTo>
                  <a:lnTo>
                    <a:pt x="756" y="348"/>
                  </a:lnTo>
                  <a:lnTo>
                    <a:pt x="756" y="356"/>
                  </a:lnTo>
                  <a:lnTo>
                    <a:pt x="756" y="361"/>
                  </a:lnTo>
                  <a:lnTo>
                    <a:pt x="756" y="369"/>
                  </a:lnTo>
                  <a:lnTo>
                    <a:pt x="756" y="375"/>
                  </a:lnTo>
                  <a:lnTo>
                    <a:pt x="754" y="382"/>
                  </a:lnTo>
                  <a:lnTo>
                    <a:pt x="754" y="388"/>
                  </a:lnTo>
                  <a:lnTo>
                    <a:pt x="754" y="396"/>
                  </a:lnTo>
                  <a:lnTo>
                    <a:pt x="752" y="401"/>
                  </a:lnTo>
                  <a:lnTo>
                    <a:pt x="750" y="407"/>
                  </a:lnTo>
                  <a:lnTo>
                    <a:pt x="748" y="413"/>
                  </a:lnTo>
                  <a:lnTo>
                    <a:pt x="746" y="418"/>
                  </a:lnTo>
                  <a:lnTo>
                    <a:pt x="743" y="422"/>
                  </a:lnTo>
                  <a:lnTo>
                    <a:pt x="741" y="428"/>
                  </a:lnTo>
                  <a:lnTo>
                    <a:pt x="737" y="434"/>
                  </a:lnTo>
                  <a:lnTo>
                    <a:pt x="733" y="438"/>
                  </a:lnTo>
                  <a:lnTo>
                    <a:pt x="729" y="441"/>
                  </a:lnTo>
                  <a:lnTo>
                    <a:pt x="726" y="445"/>
                  </a:lnTo>
                  <a:lnTo>
                    <a:pt x="720" y="449"/>
                  </a:lnTo>
                  <a:lnTo>
                    <a:pt x="716" y="453"/>
                  </a:lnTo>
                  <a:lnTo>
                    <a:pt x="708" y="455"/>
                  </a:lnTo>
                  <a:lnTo>
                    <a:pt x="703" y="458"/>
                  </a:lnTo>
                  <a:lnTo>
                    <a:pt x="695" y="460"/>
                  </a:lnTo>
                  <a:lnTo>
                    <a:pt x="689" y="462"/>
                  </a:lnTo>
                  <a:lnTo>
                    <a:pt x="682" y="464"/>
                  </a:lnTo>
                  <a:lnTo>
                    <a:pt x="674" y="466"/>
                  </a:lnTo>
                  <a:lnTo>
                    <a:pt x="667" y="468"/>
                  </a:lnTo>
                  <a:lnTo>
                    <a:pt x="659" y="470"/>
                  </a:lnTo>
                  <a:lnTo>
                    <a:pt x="653" y="470"/>
                  </a:lnTo>
                  <a:lnTo>
                    <a:pt x="650" y="470"/>
                  </a:lnTo>
                  <a:lnTo>
                    <a:pt x="644" y="470"/>
                  </a:lnTo>
                  <a:lnTo>
                    <a:pt x="640" y="472"/>
                  </a:lnTo>
                  <a:lnTo>
                    <a:pt x="636" y="472"/>
                  </a:lnTo>
                  <a:lnTo>
                    <a:pt x="631" y="472"/>
                  </a:lnTo>
                  <a:lnTo>
                    <a:pt x="625" y="472"/>
                  </a:lnTo>
                  <a:lnTo>
                    <a:pt x="621" y="474"/>
                  </a:lnTo>
                  <a:lnTo>
                    <a:pt x="615" y="474"/>
                  </a:lnTo>
                  <a:lnTo>
                    <a:pt x="612" y="474"/>
                  </a:lnTo>
                  <a:lnTo>
                    <a:pt x="606" y="474"/>
                  </a:lnTo>
                  <a:lnTo>
                    <a:pt x="600" y="476"/>
                  </a:lnTo>
                  <a:lnTo>
                    <a:pt x="594" y="476"/>
                  </a:lnTo>
                  <a:lnTo>
                    <a:pt x="591" y="476"/>
                  </a:lnTo>
                  <a:lnTo>
                    <a:pt x="585" y="476"/>
                  </a:lnTo>
                  <a:lnTo>
                    <a:pt x="581" y="476"/>
                  </a:lnTo>
                  <a:lnTo>
                    <a:pt x="575" y="476"/>
                  </a:lnTo>
                  <a:lnTo>
                    <a:pt x="570" y="476"/>
                  </a:lnTo>
                  <a:lnTo>
                    <a:pt x="564" y="476"/>
                  </a:lnTo>
                  <a:lnTo>
                    <a:pt x="558" y="476"/>
                  </a:lnTo>
                  <a:lnTo>
                    <a:pt x="553" y="476"/>
                  </a:lnTo>
                  <a:lnTo>
                    <a:pt x="547" y="476"/>
                  </a:lnTo>
                  <a:lnTo>
                    <a:pt x="541" y="476"/>
                  </a:lnTo>
                  <a:lnTo>
                    <a:pt x="536" y="477"/>
                  </a:lnTo>
                  <a:lnTo>
                    <a:pt x="528" y="477"/>
                  </a:lnTo>
                  <a:lnTo>
                    <a:pt x="524" y="477"/>
                  </a:lnTo>
                  <a:lnTo>
                    <a:pt x="517" y="477"/>
                  </a:lnTo>
                  <a:lnTo>
                    <a:pt x="513" y="477"/>
                  </a:lnTo>
                  <a:lnTo>
                    <a:pt x="505" y="477"/>
                  </a:lnTo>
                  <a:lnTo>
                    <a:pt x="499" y="477"/>
                  </a:lnTo>
                  <a:lnTo>
                    <a:pt x="494" y="477"/>
                  </a:lnTo>
                  <a:lnTo>
                    <a:pt x="488" y="479"/>
                  </a:lnTo>
                  <a:lnTo>
                    <a:pt x="482" y="479"/>
                  </a:lnTo>
                  <a:lnTo>
                    <a:pt x="477" y="479"/>
                  </a:lnTo>
                  <a:lnTo>
                    <a:pt x="469" y="479"/>
                  </a:lnTo>
                  <a:lnTo>
                    <a:pt x="465" y="479"/>
                  </a:lnTo>
                  <a:lnTo>
                    <a:pt x="458" y="479"/>
                  </a:lnTo>
                  <a:lnTo>
                    <a:pt x="452" y="479"/>
                  </a:lnTo>
                  <a:lnTo>
                    <a:pt x="446" y="479"/>
                  </a:lnTo>
                  <a:lnTo>
                    <a:pt x="441" y="479"/>
                  </a:lnTo>
                  <a:lnTo>
                    <a:pt x="435" y="479"/>
                  </a:lnTo>
                  <a:lnTo>
                    <a:pt x="429" y="479"/>
                  </a:lnTo>
                  <a:lnTo>
                    <a:pt x="422" y="479"/>
                  </a:lnTo>
                  <a:lnTo>
                    <a:pt x="416" y="481"/>
                  </a:lnTo>
                  <a:lnTo>
                    <a:pt x="410" y="481"/>
                  </a:lnTo>
                  <a:lnTo>
                    <a:pt x="404" y="481"/>
                  </a:lnTo>
                  <a:lnTo>
                    <a:pt x="397" y="481"/>
                  </a:lnTo>
                  <a:lnTo>
                    <a:pt x="393" y="483"/>
                  </a:lnTo>
                  <a:lnTo>
                    <a:pt x="385" y="483"/>
                  </a:lnTo>
                  <a:lnTo>
                    <a:pt x="380" y="483"/>
                  </a:lnTo>
                  <a:lnTo>
                    <a:pt x="372" y="483"/>
                  </a:lnTo>
                  <a:lnTo>
                    <a:pt x="366" y="483"/>
                  </a:lnTo>
                  <a:lnTo>
                    <a:pt x="361" y="483"/>
                  </a:lnTo>
                  <a:lnTo>
                    <a:pt x="353" y="483"/>
                  </a:lnTo>
                  <a:lnTo>
                    <a:pt x="347" y="483"/>
                  </a:lnTo>
                  <a:lnTo>
                    <a:pt x="342" y="483"/>
                  </a:lnTo>
                  <a:lnTo>
                    <a:pt x="334" y="483"/>
                  </a:lnTo>
                  <a:lnTo>
                    <a:pt x="328" y="483"/>
                  </a:lnTo>
                  <a:lnTo>
                    <a:pt x="321" y="485"/>
                  </a:lnTo>
                  <a:lnTo>
                    <a:pt x="315" y="485"/>
                  </a:lnTo>
                  <a:lnTo>
                    <a:pt x="309" y="485"/>
                  </a:lnTo>
                  <a:lnTo>
                    <a:pt x="302" y="487"/>
                  </a:lnTo>
                  <a:lnTo>
                    <a:pt x="296" y="487"/>
                  </a:lnTo>
                  <a:lnTo>
                    <a:pt x="290" y="487"/>
                  </a:lnTo>
                  <a:lnTo>
                    <a:pt x="283" y="487"/>
                  </a:lnTo>
                  <a:lnTo>
                    <a:pt x="277" y="487"/>
                  </a:lnTo>
                  <a:lnTo>
                    <a:pt x="269" y="489"/>
                  </a:lnTo>
                  <a:lnTo>
                    <a:pt x="264" y="489"/>
                  </a:lnTo>
                  <a:lnTo>
                    <a:pt x="256" y="489"/>
                  </a:lnTo>
                  <a:lnTo>
                    <a:pt x="250" y="491"/>
                  </a:lnTo>
                  <a:lnTo>
                    <a:pt x="245" y="491"/>
                  </a:lnTo>
                  <a:lnTo>
                    <a:pt x="239" y="493"/>
                  </a:lnTo>
                  <a:lnTo>
                    <a:pt x="233" y="493"/>
                  </a:lnTo>
                  <a:lnTo>
                    <a:pt x="228" y="493"/>
                  </a:lnTo>
                  <a:lnTo>
                    <a:pt x="220" y="495"/>
                  </a:lnTo>
                  <a:lnTo>
                    <a:pt x="214" y="495"/>
                  </a:lnTo>
                  <a:lnTo>
                    <a:pt x="209" y="495"/>
                  </a:lnTo>
                  <a:lnTo>
                    <a:pt x="203" y="495"/>
                  </a:lnTo>
                  <a:lnTo>
                    <a:pt x="197" y="496"/>
                  </a:lnTo>
                  <a:lnTo>
                    <a:pt x="192" y="496"/>
                  </a:lnTo>
                  <a:lnTo>
                    <a:pt x="186" y="496"/>
                  </a:lnTo>
                  <a:lnTo>
                    <a:pt x="180" y="496"/>
                  </a:lnTo>
                  <a:lnTo>
                    <a:pt x="173" y="496"/>
                  </a:lnTo>
                  <a:lnTo>
                    <a:pt x="169" y="498"/>
                  </a:lnTo>
                  <a:lnTo>
                    <a:pt x="163" y="498"/>
                  </a:lnTo>
                  <a:lnTo>
                    <a:pt x="157" y="498"/>
                  </a:lnTo>
                  <a:lnTo>
                    <a:pt x="152" y="498"/>
                  </a:lnTo>
                  <a:lnTo>
                    <a:pt x="148" y="498"/>
                  </a:lnTo>
                  <a:lnTo>
                    <a:pt x="142" y="498"/>
                  </a:lnTo>
                  <a:lnTo>
                    <a:pt x="136" y="498"/>
                  </a:lnTo>
                  <a:lnTo>
                    <a:pt x="133" y="498"/>
                  </a:lnTo>
                  <a:lnTo>
                    <a:pt x="127" y="498"/>
                  </a:lnTo>
                  <a:lnTo>
                    <a:pt x="123" y="498"/>
                  </a:lnTo>
                  <a:lnTo>
                    <a:pt x="117" y="498"/>
                  </a:lnTo>
                  <a:lnTo>
                    <a:pt x="114" y="498"/>
                  </a:lnTo>
                  <a:lnTo>
                    <a:pt x="110" y="498"/>
                  </a:lnTo>
                  <a:lnTo>
                    <a:pt x="102" y="496"/>
                  </a:lnTo>
                  <a:lnTo>
                    <a:pt x="95" y="495"/>
                  </a:lnTo>
                  <a:lnTo>
                    <a:pt x="85" y="493"/>
                  </a:lnTo>
                  <a:lnTo>
                    <a:pt x="79" y="493"/>
                  </a:lnTo>
                  <a:lnTo>
                    <a:pt x="74" y="489"/>
                  </a:lnTo>
                  <a:lnTo>
                    <a:pt x="68" y="487"/>
                  </a:lnTo>
                  <a:lnTo>
                    <a:pt x="64" y="485"/>
                  </a:lnTo>
                  <a:lnTo>
                    <a:pt x="60" y="483"/>
                  </a:lnTo>
                  <a:lnTo>
                    <a:pt x="55" y="474"/>
                  </a:lnTo>
                  <a:lnTo>
                    <a:pt x="49" y="466"/>
                  </a:lnTo>
                  <a:lnTo>
                    <a:pt x="47" y="460"/>
                  </a:lnTo>
                  <a:lnTo>
                    <a:pt x="43" y="457"/>
                  </a:lnTo>
                  <a:lnTo>
                    <a:pt x="43" y="451"/>
                  </a:lnTo>
                  <a:lnTo>
                    <a:pt x="41" y="447"/>
                  </a:lnTo>
                  <a:lnTo>
                    <a:pt x="38" y="441"/>
                  </a:lnTo>
                  <a:lnTo>
                    <a:pt x="38" y="436"/>
                  </a:lnTo>
                  <a:lnTo>
                    <a:pt x="36" y="430"/>
                  </a:lnTo>
                  <a:lnTo>
                    <a:pt x="36" y="424"/>
                  </a:lnTo>
                  <a:lnTo>
                    <a:pt x="34" y="418"/>
                  </a:lnTo>
                  <a:lnTo>
                    <a:pt x="34" y="413"/>
                  </a:lnTo>
                  <a:lnTo>
                    <a:pt x="32" y="405"/>
                  </a:lnTo>
                  <a:lnTo>
                    <a:pt x="32" y="399"/>
                  </a:lnTo>
                  <a:lnTo>
                    <a:pt x="32" y="392"/>
                  </a:lnTo>
                  <a:lnTo>
                    <a:pt x="30" y="386"/>
                  </a:lnTo>
                  <a:lnTo>
                    <a:pt x="30" y="379"/>
                  </a:lnTo>
                  <a:lnTo>
                    <a:pt x="30" y="373"/>
                  </a:lnTo>
                  <a:lnTo>
                    <a:pt x="28" y="365"/>
                  </a:lnTo>
                  <a:lnTo>
                    <a:pt x="28" y="358"/>
                  </a:lnTo>
                  <a:lnTo>
                    <a:pt x="26" y="350"/>
                  </a:lnTo>
                  <a:lnTo>
                    <a:pt x="26" y="342"/>
                  </a:lnTo>
                  <a:lnTo>
                    <a:pt x="26" y="335"/>
                  </a:lnTo>
                  <a:lnTo>
                    <a:pt x="24" y="327"/>
                  </a:lnTo>
                  <a:lnTo>
                    <a:pt x="24" y="320"/>
                  </a:lnTo>
                  <a:lnTo>
                    <a:pt x="22" y="312"/>
                  </a:lnTo>
                  <a:lnTo>
                    <a:pt x="21" y="302"/>
                  </a:lnTo>
                  <a:lnTo>
                    <a:pt x="21" y="295"/>
                  </a:lnTo>
                  <a:lnTo>
                    <a:pt x="19" y="285"/>
                  </a:lnTo>
                  <a:lnTo>
                    <a:pt x="19" y="278"/>
                  </a:lnTo>
                  <a:lnTo>
                    <a:pt x="17" y="274"/>
                  </a:lnTo>
                  <a:lnTo>
                    <a:pt x="15" y="270"/>
                  </a:lnTo>
                  <a:lnTo>
                    <a:pt x="15" y="264"/>
                  </a:lnTo>
                  <a:lnTo>
                    <a:pt x="13" y="261"/>
                  </a:lnTo>
                  <a:lnTo>
                    <a:pt x="13" y="255"/>
                  </a:lnTo>
                  <a:lnTo>
                    <a:pt x="13" y="251"/>
                  </a:lnTo>
                  <a:lnTo>
                    <a:pt x="11" y="247"/>
                  </a:lnTo>
                  <a:lnTo>
                    <a:pt x="11" y="242"/>
                  </a:lnTo>
                  <a:lnTo>
                    <a:pt x="9" y="238"/>
                  </a:lnTo>
                  <a:lnTo>
                    <a:pt x="9" y="234"/>
                  </a:lnTo>
                  <a:lnTo>
                    <a:pt x="7" y="228"/>
                  </a:lnTo>
                  <a:lnTo>
                    <a:pt x="7" y="225"/>
                  </a:lnTo>
                  <a:lnTo>
                    <a:pt x="5" y="219"/>
                  </a:lnTo>
                  <a:lnTo>
                    <a:pt x="5" y="215"/>
                  </a:lnTo>
                  <a:lnTo>
                    <a:pt x="3" y="211"/>
                  </a:lnTo>
                  <a:lnTo>
                    <a:pt x="3" y="206"/>
                  </a:lnTo>
                  <a:lnTo>
                    <a:pt x="3" y="202"/>
                  </a:lnTo>
                  <a:lnTo>
                    <a:pt x="2" y="196"/>
                  </a:lnTo>
                  <a:lnTo>
                    <a:pt x="2" y="192"/>
                  </a:lnTo>
                  <a:lnTo>
                    <a:pt x="2" y="188"/>
                  </a:lnTo>
                  <a:lnTo>
                    <a:pt x="2" y="183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9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6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3" y="103"/>
                  </a:lnTo>
                  <a:lnTo>
                    <a:pt x="5" y="93"/>
                  </a:lnTo>
                  <a:lnTo>
                    <a:pt x="7" y="86"/>
                  </a:lnTo>
                  <a:lnTo>
                    <a:pt x="9" y="80"/>
                  </a:lnTo>
                  <a:lnTo>
                    <a:pt x="13" y="74"/>
                  </a:lnTo>
                  <a:lnTo>
                    <a:pt x="17" y="69"/>
                  </a:lnTo>
                  <a:lnTo>
                    <a:pt x="21" y="63"/>
                  </a:lnTo>
                  <a:lnTo>
                    <a:pt x="24" y="57"/>
                  </a:lnTo>
                  <a:lnTo>
                    <a:pt x="30" y="51"/>
                  </a:lnTo>
                  <a:lnTo>
                    <a:pt x="36" y="48"/>
                  </a:lnTo>
                  <a:lnTo>
                    <a:pt x="41" y="44"/>
                  </a:lnTo>
                  <a:lnTo>
                    <a:pt x="49" y="40"/>
                  </a:lnTo>
                  <a:lnTo>
                    <a:pt x="55" y="38"/>
                  </a:lnTo>
                  <a:lnTo>
                    <a:pt x="62" y="34"/>
                  </a:lnTo>
                  <a:lnTo>
                    <a:pt x="70" y="32"/>
                  </a:lnTo>
                  <a:lnTo>
                    <a:pt x="76" y="31"/>
                  </a:lnTo>
                  <a:lnTo>
                    <a:pt x="83" y="27"/>
                  </a:lnTo>
                  <a:lnTo>
                    <a:pt x="91" y="25"/>
                  </a:lnTo>
                  <a:lnTo>
                    <a:pt x="97" y="23"/>
                  </a:lnTo>
                  <a:lnTo>
                    <a:pt x="104" y="21"/>
                  </a:lnTo>
                  <a:lnTo>
                    <a:pt x="112" y="21"/>
                  </a:lnTo>
                  <a:lnTo>
                    <a:pt x="119" y="17"/>
                  </a:lnTo>
                  <a:lnTo>
                    <a:pt x="125" y="15"/>
                  </a:lnTo>
                  <a:lnTo>
                    <a:pt x="133" y="15"/>
                  </a:lnTo>
                  <a:lnTo>
                    <a:pt x="140" y="13"/>
                  </a:lnTo>
                  <a:lnTo>
                    <a:pt x="148" y="12"/>
                  </a:lnTo>
                  <a:lnTo>
                    <a:pt x="155" y="12"/>
                  </a:lnTo>
                  <a:lnTo>
                    <a:pt x="163" y="10"/>
                  </a:lnTo>
                  <a:lnTo>
                    <a:pt x="173" y="10"/>
                  </a:lnTo>
                  <a:lnTo>
                    <a:pt x="180" y="8"/>
                  </a:lnTo>
                  <a:lnTo>
                    <a:pt x="188" y="8"/>
                  </a:lnTo>
                  <a:lnTo>
                    <a:pt x="192" y="6"/>
                  </a:lnTo>
                  <a:lnTo>
                    <a:pt x="197" y="6"/>
                  </a:lnTo>
                  <a:lnTo>
                    <a:pt x="201" y="6"/>
                  </a:lnTo>
                  <a:lnTo>
                    <a:pt x="207" y="6"/>
                  </a:lnTo>
                  <a:lnTo>
                    <a:pt x="211" y="6"/>
                  </a:lnTo>
                  <a:lnTo>
                    <a:pt x="21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0" y="4"/>
                  </a:lnTo>
                  <a:lnTo>
                    <a:pt x="235" y="4"/>
                  </a:lnTo>
                  <a:lnTo>
                    <a:pt x="239" y="4"/>
                  </a:lnTo>
                  <a:lnTo>
                    <a:pt x="245" y="4"/>
                  </a:lnTo>
                  <a:lnTo>
                    <a:pt x="250" y="4"/>
                  </a:lnTo>
                  <a:lnTo>
                    <a:pt x="256" y="4"/>
                  </a:lnTo>
                  <a:lnTo>
                    <a:pt x="262" y="4"/>
                  </a:lnTo>
                  <a:lnTo>
                    <a:pt x="268" y="4"/>
                  </a:lnTo>
                  <a:lnTo>
                    <a:pt x="271" y="4"/>
                  </a:lnTo>
                  <a:lnTo>
                    <a:pt x="277" y="4"/>
                  </a:lnTo>
                  <a:lnTo>
                    <a:pt x="283" y="4"/>
                  </a:lnTo>
                  <a:lnTo>
                    <a:pt x="290" y="4"/>
                  </a:lnTo>
                  <a:lnTo>
                    <a:pt x="296" y="4"/>
                  </a:lnTo>
                  <a:lnTo>
                    <a:pt x="302" y="4"/>
                  </a:lnTo>
                  <a:lnTo>
                    <a:pt x="307" y="4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8" y="6"/>
                  </a:lnTo>
                  <a:lnTo>
                    <a:pt x="334" y="6"/>
                  </a:lnTo>
                  <a:lnTo>
                    <a:pt x="342" y="8"/>
                  </a:lnTo>
                  <a:lnTo>
                    <a:pt x="342" y="8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7" name="Freeform 43">
              <a:extLst>
                <a:ext uri="{FF2B5EF4-FFF2-40B4-BE49-F238E27FC236}">
                  <a16:creationId xmlns:a16="http://schemas.microsoft.com/office/drawing/2014/main" id="{85E97780-ED7C-3344-88DD-64604561A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87"/>
              <a:ext cx="26" cy="26"/>
            </a:xfrm>
            <a:custGeom>
              <a:avLst/>
              <a:gdLst>
                <a:gd name="T0" fmla="*/ 23 w 54"/>
                <a:gd name="T1" fmla="*/ 51 h 51"/>
                <a:gd name="T2" fmla="*/ 29 w 54"/>
                <a:gd name="T3" fmla="*/ 51 h 51"/>
                <a:gd name="T4" fmla="*/ 35 w 54"/>
                <a:gd name="T5" fmla="*/ 51 h 51"/>
                <a:gd name="T6" fmla="*/ 38 w 54"/>
                <a:gd name="T7" fmla="*/ 47 h 51"/>
                <a:gd name="T8" fmla="*/ 42 w 54"/>
                <a:gd name="T9" fmla="*/ 47 h 51"/>
                <a:gd name="T10" fmla="*/ 50 w 54"/>
                <a:gd name="T11" fmla="*/ 40 h 51"/>
                <a:gd name="T12" fmla="*/ 54 w 54"/>
                <a:gd name="T13" fmla="*/ 32 h 51"/>
                <a:gd name="T14" fmla="*/ 54 w 54"/>
                <a:gd name="T15" fmla="*/ 24 h 51"/>
                <a:gd name="T16" fmla="*/ 54 w 54"/>
                <a:gd name="T17" fmla="*/ 21 h 51"/>
                <a:gd name="T18" fmla="*/ 52 w 54"/>
                <a:gd name="T19" fmla="*/ 15 h 51"/>
                <a:gd name="T20" fmla="*/ 50 w 54"/>
                <a:gd name="T21" fmla="*/ 11 h 51"/>
                <a:gd name="T22" fmla="*/ 46 w 54"/>
                <a:gd name="T23" fmla="*/ 5 h 51"/>
                <a:gd name="T24" fmla="*/ 42 w 54"/>
                <a:gd name="T25" fmla="*/ 3 h 51"/>
                <a:gd name="T26" fmla="*/ 37 w 54"/>
                <a:gd name="T27" fmla="*/ 2 h 51"/>
                <a:gd name="T28" fmla="*/ 33 w 54"/>
                <a:gd name="T29" fmla="*/ 0 h 51"/>
                <a:gd name="T30" fmla="*/ 27 w 54"/>
                <a:gd name="T31" fmla="*/ 0 h 51"/>
                <a:gd name="T32" fmla="*/ 23 w 54"/>
                <a:gd name="T33" fmla="*/ 0 h 51"/>
                <a:gd name="T34" fmla="*/ 18 w 54"/>
                <a:gd name="T35" fmla="*/ 2 h 51"/>
                <a:gd name="T36" fmla="*/ 12 w 54"/>
                <a:gd name="T37" fmla="*/ 3 h 51"/>
                <a:gd name="T38" fmla="*/ 8 w 54"/>
                <a:gd name="T39" fmla="*/ 5 h 51"/>
                <a:gd name="T40" fmla="*/ 6 w 54"/>
                <a:gd name="T41" fmla="*/ 11 h 51"/>
                <a:gd name="T42" fmla="*/ 2 w 54"/>
                <a:gd name="T43" fmla="*/ 17 h 51"/>
                <a:gd name="T44" fmla="*/ 0 w 54"/>
                <a:gd name="T45" fmla="*/ 22 h 51"/>
                <a:gd name="T46" fmla="*/ 0 w 54"/>
                <a:gd name="T47" fmla="*/ 26 h 51"/>
                <a:gd name="T48" fmla="*/ 2 w 54"/>
                <a:gd name="T49" fmla="*/ 32 h 51"/>
                <a:gd name="T50" fmla="*/ 4 w 54"/>
                <a:gd name="T51" fmla="*/ 36 h 51"/>
                <a:gd name="T52" fmla="*/ 6 w 54"/>
                <a:gd name="T53" fmla="*/ 40 h 51"/>
                <a:gd name="T54" fmla="*/ 10 w 54"/>
                <a:gd name="T55" fmla="*/ 43 h 51"/>
                <a:gd name="T56" fmla="*/ 14 w 54"/>
                <a:gd name="T57" fmla="*/ 47 h 51"/>
                <a:gd name="T58" fmla="*/ 18 w 54"/>
                <a:gd name="T59" fmla="*/ 49 h 51"/>
                <a:gd name="T60" fmla="*/ 23 w 54"/>
                <a:gd name="T61" fmla="*/ 51 h 51"/>
                <a:gd name="T62" fmla="*/ 23 w 54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1">
                  <a:moveTo>
                    <a:pt x="23" y="51"/>
                  </a:moveTo>
                  <a:lnTo>
                    <a:pt x="29" y="51"/>
                  </a:lnTo>
                  <a:lnTo>
                    <a:pt x="35" y="51"/>
                  </a:lnTo>
                  <a:lnTo>
                    <a:pt x="38" y="47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5"/>
                  </a:lnTo>
                  <a:lnTo>
                    <a:pt x="42" y="3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3"/>
                  </a:lnTo>
                  <a:lnTo>
                    <a:pt x="8" y="5"/>
                  </a:lnTo>
                  <a:lnTo>
                    <a:pt x="6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3"/>
                  </a:lnTo>
                  <a:lnTo>
                    <a:pt x="14" y="47"/>
                  </a:lnTo>
                  <a:lnTo>
                    <a:pt x="18" y="49"/>
                  </a:lnTo>
                  <a:lnTo>
                    <a:pt x="23" y="51"/>
                  </a:lnTo>
                  <a:lnTo>
                    <a:pt x="23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8" name="Freeform 44">
              <a:extLst>
                <a:ext uri="{FF2B5EF4-FFF2-40B4-BE49-F238E27FC236}">
                  <a16:creationId xmlns:a16="http://schemas.microsoft.com/office/drawing/2014/main" id="{53D9D806-5F62-3D40-B549-898DB3AB6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3263"/>
              <a:ext cx="27" cy="26"/>
            </a:xfrm>
            <a:custGeom>
              <a:avLst/>
              <a:gdLst>
                <a:gd name="T0" fmla="*/ 20 w 53"/>
                <a:gd name="T1" fmla="*/ 51 h 51"/>
                <a:gd name="T2" fmla="*/ 26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1 w 53"/>
                <a:gd name="T9" fmla="*/ 47 h 51"/>
                <a:gd name="T10" fmla="*/ 47 w 53"/>
                <a:gd name="T11" fmla="*/ 42 h 51"/>
                <a:gd name="T12" fmla="*/ 53 w 53"/>
                <a:gd name="T13" fmla="*/ 32 h 51"/>
                <a:gd name="T14" fmla="*/ 53 w 53"/>
                <a:gd name="T15" fmla="*/ 26 h 51"/>
                <a:gd name="T16" fmla="*/ 53 w 53"/>
                <a:gd name="T17" fmla="*/ 21 h 51"/>
                <a:gd name="T18" fmla="*/ 49 w 53"/>
                <a:gd name="T19" fmla="*/ 15 h 51"/>
                <a:gd name="T20" fmla="*/ 47 w 53"/>
                <a:gd name="T21" fmla="*/ 13 h 51"/>
                <a:gd name="T22" fmla="*/ 43 w 53"/>
                <a:gd name="T23" fmla="*/ 7 h 51"/>
                <a:gd name="T24" fmla="*/ 39 w 53"/>
                <a:gd name="T25" fmla="*/ 5 h 51"/>
                <a:gd name="T26" fmla="*/ 36 w 53"/>
                <a:gd name="T27" fmla="*/ 2 h 51"/>
                <a:gd name="T28" fmla="*/ 30 w 53"/>
                <a:gd name="T29" fmla="*/ 2 h 51"/>
                <a:gd name="T30" fmla="*/ 24 w 53"/>
                <a:gd name="T31" fmla="*/ 0 h 51"/>
                <a:gd name="T32" fmla="*/ 20 w 53"/>
                <a:gd name="T33" fmla="*/ 2 h 51"/>
                <a:gd name="T34" fmla="*/ 15 w 53"/>
                <a:gd name="T35" fmla="*/ 2 h 51"/>
                <a:gd name="T36" fmla="*/ 11 w 53"/>
                <a:gd name="T37" fmla="*/ 5 h 51"/>
                <a:gd name="T38" fmla="*/ 5 w 53"/>
                <a:gd name="T39" fmla="*/ 7 h 51"/>
                <a:gd name="T40" fmla="*/ 3 w 53"/>
                <a:gd name="T41" fmla="*/ 13 h 51"/>
                <a:gd name="T42" fmla="*/ 0 w 53"/>
                <a:gd name="T43" fmla="*/ 17 h 51"/>
                <a:gd name="T44" fmla="*/ 0 w 53"/>
                <a:gd name="T45" fmla="*/ 23 h 51"/>
                <a:gd name="T46" fmla="*/ 0 w 53"/>
                <a:gd name="T47" fmla="*/ 26 h 51"/>
                <a:gd name="T48" fmla="*/ 0 w 53"/>
                <a:gd name="T49" fmla="*/ 32 h 51"/>
                <a:gd name="T50" fmla="*/ 1 w 53"/>
                <a:gd name="T51" fmla="*/ 36 h 51"/>
                <a:gd name="T52" fmla="*/ 5 w 53"/>
                <a:gd name="T53" fmla="*/ 42 h 51"/>
                <a:gd name="T54" fmla="*/ 7 w 53"/>
                <a:gd name="T55" fmla="*/ 43 h 51"/>
                <a:gd name="T56" fmla="*/ 11 w 53"/>
                <a:gd name="T57" fmla="*/ 47 h 51"/>
                <a:gd name="T58" fmla="*/ 17 w 53"/>
                <a:gd name="T59" fmla="*/ 49 h 51"/>
                <a:gd name="T60" fmla="*/ 20 w 53"/>
                <a:gd name="T61" fmla="*/ 51 h 51"/>
                <a:gd name="T62" fmla="*/ 20 w 53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1">
                  <a:moveTo>
                    <a:pt x="20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7"/>
                  </a:lnTo>
                  <a:lnTo>
                    <a:pt x="47" y="42"/>
                  </a:lnTo>
                  <a:lnTo>
                    <a:pt x="53" y="32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3" y="7"/>
                  </a:lnTo>
                  <a:lnTo>
                    <a:pt x="39" y="5"/>
                  </a:lnTo>
                  <a:lnTo>
                    <a:pt x="36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5" y="2"/>
                  </a:lnTo>
                  <a:lnTo>
                    <a:pt x="11" y="5"/>
                  </a:lnTo>
                  <a:lnTo>
                    <a:pt x="5" y="7"/>
                  </a:lnTo>
                  <a:lnTo>
                    <a:pt x="3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1" y="36"/>
                  </a:lnTo>
                  <a:lnTo>
                    <a:pt x="5" y="42"/>
                  </a:lnTo>
                  <a:lnTo>
                    <a:pt x="7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0" y="51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9" name="Freeform 45">
              <a:extLst>
                <a:ext uri="{FF2B5EF4-FFF2-40B4-BE49-F238E27FC236}">
                  <a16:creationId xmlns:a16="http://schemas.microsoft.com/office/drawing/2014/main" id="{E381CDE3-BD6D-464E-B26A-73E70E2DA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348"/>
              <a:ext cx="26" cy="28"/>
            </a:xfrm>
            <a:custGeom>
              <a:avLst/>
              <a:gdLst>
                <a:gd name="T0" fmla="*/ 23 w 51"/>
                <a:gd name="T1" fmla="*/ 55 h 55"/>
                <a:gd name="T2" fmla="*/ 28 w 51"/>
                <a:gd name="T3" fmla="*/ 53 h 55"/>
                <a:gd name="T4" fmla="*/ 32 w 51"/>
                <a:gd name="T5" fmla="*/ 51 h 55"/>
                <a:gd name="T6" fmla="*/ 36 w 51"/>
                <a:gd name="T7" fmla="*/ 49 h 55"/>
                <a:gd name="T8" fmla="*/ 42 w 51"/>
                <a:gd name="T9" fmla="*/ 48 h 55"/>
                <a:gd name="T10" fmla="*/ 47 w 51"/>
                <a:gd name="T11" fmla="*/ 40 h 55"/>
                <a:gd name="T12" fmla="*/ 51 w 51"/>
                <a:gd name="T13" fmla="*/ 32 h 55"/>
                <a:gd name="T14" fmla="*/ 51 w 51"/>
                <a:gd name="T15" fmla="*/ 25 h 55"/>
                <a:gd name="T16" fmla="*/ 51 w 51"/>
                <a:gd name="T17" fmla="*/ 21 h 55"/>
                <a:gd name="T18" fmla="*/ 49 w 51"/>
                <a:gd name="T19" fmla="*/ 15 h 55"/>
                <a:gd name="T20" fmla="*/ 47 w 51"/>
                <a:gd name="T21" fmla="*/ 11 h 55"/>
                <a:gd name="T22" fmla="*/ 40 w 51"/>
                <a:gd name="T23" fmla="*/ 4 h 55"/>
                <a:gd name="T24" fmla="*/ 32 w 51"/>
                <a:gd name="T25" fmla="*/ 0 h 55"/>
                <a:gd name="T26" fmla="*/ 26 w 51"/>
                <a:gd name="T27" fmla="*/ 0 h 55"/>
                <a:gd name="T28" fmla="*/ 21 w 51"/>
                <a:gd name="T29" fmla="*/ 0 h 55"/>
                <a:gd name="T30" fmla="*/ 15 w 51"/>
                <a:gd name="T31" fmla="*/ 2 h 55"/>
                <a:gd name="T32" fmla="*/ 11 w 51"/>
                <a:gd name="T33" fmla="*/ 6 h 55"/>
                <a:gd name="T34" fmla="*/ 7 w 51"/>
                <a:gd name="T35" fmla="*/ 8 h 55"/>
                <a:gd name="T36" fmla="*/ 4 w 51"/>
                <a:gd name="T37" fmla="*/ 13 h 55"/>
                <a:gd name="T38" fmla="*/ 2 w 51"/>
                <a:gd name="T39" fmla="*/ 19 h 55"/>
                <a:gd name="T40" fmla="*/ 2 w 51"/>
                <a:gd name="T41" fmla="*/ 23 h 55"/>
                <a:gd name="T42" fmla="*/ 0 w 51"/>
                <a:gd name="T43" fmla="*/ 29 h 55"/>
                <a:gd name="T44" fmla="*/ 0 w 51"/>
                <a:gd name="T45" fmla="*/ 34 h 55"/>
                <a:gd name="T46" fmla="*/ 2 w 51"/>
                <a:gd name="T47" fmla="*/ 38 h 55"/>
                <a:gd name="T48" fmla="*/ 4 w 51"/>
                <a:gd name="T49" fmla="*/ 42 h 55"/>
                <a:gd name="T50" fmla="*/ 7 w 51"/>
                <a:gd name="T51" fmla="*/ 46 h 55"/>
                <a:gd name="T52" fmla="*/ 11 w 51"/>
                <a:gd name="T53" fmla="*/ 49 h 55"/>
                <a:gd name="T54" fmla="*/ 17 w 51"/>
                <a:gd name="T55" fmla="*/ 51 h 55"/>
                <a:gd name="T56" fmla="*/ 23 w 51"/>
                <a:gd name="T57" fmla="*/ 55 h 55"/>
                <a:gd name="T58" fmla="*/ 23 w 51"/>
                <a:gd name="T5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55">
                  <a:moveTo>
                    <a:pt x="23" y="55"/>
                  </a:moveTo>
                  <a:lnTo>
                    <a:pt x="28" y="53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8"/>
                  </a:lnTo>
                  <a:lnTo>
                    <a:pt x="47" y="40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1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0" name="Freeform 46">
              <a:extLst>
                <a:ext uri="{FF2B5EF4-FFF2-40B4-BE49-F238E27FC236}">
                  <a16:creationId xmlns:a16="http://schemas.microsoft.com/office/drawing/2014/main" id="{9F7F6A48-2F7B-4C4D-88E9-A96F95147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3176"/>
              <a:ext cx="27" cy="27"/>
            </a:xfrm>
            <a:custGeom>
              <a:avLst/>
              <a:gdLst>
                <a:gd name="T0" fmla="*/ 23 w 53"/>
                <a:gd name="T1" fmla="*/ 55 h 55"/>
                <a:gd name="T2" fmla="*/ 27 w 53"/>
                <a:gd name="T3" fmla="*/ 53 h 55"/>
                <a:gd name="T4" fmla="*/ 33 w 53"/>
                <a:gd name="T5" fmla="*/ 51 h 55"/>
                <a:gd name="T6" fmla="*/ 38 w 53"/>
                <a:gd name="T7" fmla="*/ 49 h 55"/>
                <a:gd name="T8" fmla="*/ 42 w 53"/>
                <a:gd name="T9" fmla="*/ 47 h 55"/>
                <a:gd name="T10" fmla="*/ 50 w 53"/>
                <a:gd name="T11" fmla="*/ 42 h 55"/>
                <a:gd name="T12" fmla="*/ 53 w 53"/>
                <a:gd name="T13" fmla="*/ 34 h 55"/>
                <a:gd name="T14" fmla="*/ 53 w 53"/>
                <a:gd name="T15" fmla="*/ 26 h 55"/>
                <a:gd name="T16" fmla="*/ 53 w 53"/>
                <a:gd name="T17" fmla="*/ 21 h 55"/>
                <a:gd name="T18" fmla="*/ 52 w 53"/>
                <a:gd name="T19" fmla="*/ 17 h 55"/>
                <a:gd name="T20" fmla="*/ 50 w 53"/>
                <a:gd name="T21" fmla="*/ 11 h 55"/>
                <a:gd name="T22" fmla="*/ 46 w 53"/>
                <a:gd name="T23" fmla="*/ 7 h 55"/>
                <a:gd name="T24" fmla="*/ 42 w 53"/>
                <a:gd name="T25" fmla="*/ 5 h 55"/>
                <a:gd name="T26" fmla="*/ 36 w 53"/>
                <a:gd name="T27" fmla="*/ 2 h 55"/>
                <a:gd name="T28" fmla="*/ 33 w 53"/>
                <a:gd name="T29" fmla="*/ 2 h 55"/>
                <a:gd name="T30" fmla="*/ 27 w 53"/>
                <a:gd name="T31" fmla="*/ 0 h 55"/>
                <a:gd name="T32" fmla="*/ 21 w 53"/>
                <a:gd name="T33" fmla="*/ 2 h 55"/>
                <a:gd name="T34" fmla="*/ 17 w 53"/>
                <a:gd name="T35" fmla="*/ 4 h 55"/>
                <a:gd name="T36" fmla="*/ 12 w 53"/>
                <a:gd name="T37" fmla="*/ 5 h 55"/>
                <a:gd name="T38" fmla="*/ 8 w 53"/>
                <a:gd name="T39" fmla="*/ 9 h 55"/>
                <a:gd name="T40" fmla="*/ 4 w 53"/>
                <a:gd name="T41" fmla="*/ 13 h 55"/>
                <a:gd name="T42" fmla="*/ 2 w 53"/>
                <a:gd name="T43" fmla="*/ 19 h 55"/>
                <a:gd name="T44" fmla="*/ 0 w 53"/>
                <a:gd name="T45" fmla="*/ 23 h 55"/>
                <a:gd name="T46" fmla="*/ 0 w 53"/>
                <a:gd name="T47" fmla="*/ 28 h 55"/>
                <a:gd name="T48" fmla="*/ 2 w 53"/>
                <a:gd name="T49" fmla="*/ 34 h 55"/>
                <a:gd name="T50" fmla="*/ 4 w 53"/>
                <a:gd name="T51" fmla="*/ 38 h 55"/>
                <a:gd name="T52" fmla="*/ 6 w 53"/>
                <a:gd name="T53" fmla="*/ 44 h 55"/>
                <a:gd name="T54" fmla="*/ 8 w 53"/>
                <a:gd name="T55" fmla="*/ 45 h 55"/>
                <a:gd name="T56" fmla="*/ 14 w 53"/>
                <a:gd name="T57" fmla="*/ 49 h 55"/>
                <a:gd name="T58" fmla="*/ 17 w 53"/>
                <a:gd name="T59" fmla="*/ 51 h 55"/>
                <a:gd name="T60" fmla="*/ 23 w 53"/>
                <a:gd name="T61" fmla="*/ 55 h 55"/>
                <a:gd name="T62" fmla="*/ 23 w 53"/>
                <a:gd name="T6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5">
                  <a:moveTo>
                    <a:pt x="23" y="55"/>
                  </a:moveTo>
                  <a:lnTo>
                    <a:pt x="27" y="53"/>
                  </a:lnTo>
                  <a:lnTo>
                    <a:pt x="33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2"/>
                  </a:lnTo>
                  <a:lnTo>
                    <a:pt x="53" y="34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50" y="11"/>
                  </a:lnTo>
                  <a:lnTo>
                    <a:pt x="46" y="7"/>
                  </a:lnTo>
                  <a:lnTo>
                    <a:pt x="42" y="5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" name="Freeform 47">
              <a:extLst>
                <a:ext uri="{FF2B5EF4-FFF2-40B4-BE49-F238E27FC236}">
                  <a16:creationId xmlns:a16="http://schemas.microsoft.com/office/drawing/2014/main" id="{5BE2A70C-619B-A14F-8648-51DF3E56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3253"/>
              <a:ext cx="26" cy="27"/>
            </a:xfrm>
            <a:custGeom>
              <a:avLst/>
              <a:gdLst>
                <a:gd name="T0" fmla="*/ 23 w 54"/>
                <a:gd name="T1" fmla="*/ 53 h 53"/>
                <a:gd name="T2" fmla="*/ 29 w 54"/>
                <a:gd name="T3" fmla="*/ 53 h 53"/>
                <a:gd name="T4" fmla="*/ 35 w 54"/>
                <a:gd name="T5" fmla="*/ 51 h 53"/>
                <a:gd name="T6" fmla="*/ 38 w 54"/>
                <a:gd name="T7" fmla="*/ 49 h 53"/>
                <a:gd name="T8" fmla="*/ 42 w 54"/>
                <a:gd name="T9" fmla="*/ 47 h 53"/>
                <a:gd name="T10" fmla="*/ 50 w 54"/>
                <a:gd name="T11" fmla="*/ 40 h 53"/>
                <a:gd name="T12" fmla="*/ 54 w 54"/>
                <a:gd name="T13" fmla="*/ 32 h 53"/>
                <a:gd name="T14" fmla="*/ 54 w 54"/>
                <a:gd name="T15" fmla="*/ 25 h 53"/>
                <a:gd name="T16" fmla="*/ 54 w 54"/>
                <a:gd name="T17" fmla="*/ 21 h 53"/>
                <a:gd name="T18" fmla="*/ 52 w 54"/>
                <a:gd name="T19" fmla="*/ 15 h 53"/>
                <a:gd name="T20" fmla="*/ 50 w 54"/>
                <a:gd name="T21" fmla="*/ 11 h 53"/>
                <a:gd name="T22" fmla="*/ 46 w 54"/>
                <a:gd name="T23" fmla="*/ 6 h 53"/>
                <a:gd name="T24" fmla="*/ 42 w 54"/>
                <a:gd name="T25" fmla="*/ 4 h 53"/>
                <a:gd name="T26" fmla="*/ 37 w 54"/>
                <a:gd name="T27" fmla="*/ 2 h 53"/>
                <a:gd name="T28" fmla="*/ 33 w 54"/>
                <a:gd name="T29" fmla="*/ 0 h 53"/>
                <a:gd name="T30" fmla="*/ 25 w 54"/>
                <a:gd name="T31" fmla="*/ 0 h 53"/>
                <a:gd name="T32" fmla="*/ 21 w 54"/>
                <a:gd name="T33" fmla="*/ 0 h 53"/>
                <a:gd name="T34" fmla="*/ 16 w 54"/>
                <a:gd name="T35" fmla="*/ 2 h 53"/>
                <a:gd name="T36" fmla="*/ 12 w 54"/>
                <a:gd name="T37" fmla="*/ 4 h 53"/>
                <a:gd name="T38" fmla="*/ 6 w 54"/>
                <a:gd name="T39" fmla="*/ 6 h 53"/>
                <a:gd name="T40" fmla="*/ 4 w 54"/>
                <a:gd name="T41" fmla="*/ 11 h 53"/>
                <a:gd name="T42" fmla="*/ 2 w 54"/>
                <a:gd name="T43" fmla="*/ 17 h 53"/>
                <a:gd name="T44" fmla="*/ 0 w 54"/>
                <a:gd name="T45" fmla="*/ 23 h 53"/>
                <a:gd name="T46" fmla="*/ 0 w 54"/>
                <a:gd name="T47" fmla="*/ 26 h 53"/>
                <a:gd name="T48" fmla="*/ 2 w 54"/>
                <a:gd name="T49" fmla="*/ 32 h 53"/>
                <a:gd name="T50" fmla="*/ 4 w 54"/>
                <a:gd name="T51" fmla="*/ 36 h 53"/>
                <a:gd name="T52" fmla="*/ 6 w 54"/>
                <a:gd name="T53" fmla="*/ 42 h 53"/>
                <a:gd name="T54" fmla="*/ 10 w 54"/>
                <a:gd name="T55" fmla="*/ 45 h 53"/>
                <a:gd name="T56" fmla="*/ 14 w 54"/>
                <a:gd name="T57" fmla="*/ 49 h 53"/>
                <a:gd name="T58" fmla="*/ 18 w 54"/>
                <a:gd name="T59" fmla="*/ 51 h 53"/>
                <a:gd name="T60" fmla="*/ 23 w 54"/>
                <a:gd name="T61" fmla="*/ 53 h 53"/>
                <a:gd name="T62" fmla="*/ 23 w 54"/>
                <a:gd name="T6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3">
                  <a:moveTo>
                    <a:pt x="23" y="53"/>
                  </a:moveTo>
                  <a:lnTo>
                    <a:pt x="29" y="53"/>
                  </a:lnTo>
                  <a:lnTo>
                    <a:pt x="35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2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1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" name="Freeform 48">
              <a:extLst>
                <a:ext uri="{FF2B5EF4-FFF2-40B4-BE49-F238E27FC236}">
                  <a16:creationId xmlns:a16="http://schemas.microsoft.com/office/drawing/2014/main" id="{8A90E4A1-7AC6-C94A-9704-6FF9D0660C1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3338"/>
              <a:ext cx="26" cy="26"/>
            </a:xfrm>
            <a:custGeom>
              <a:avLst/>
              <a:gdLst>
                <a:gd name="T0" fmla="*/ 22 w 51"/>
                <a:gd name="T1" fmla="*/ 51 h 51"/>
                <a:gd name="T2" fmla="*/ 26 w 51"/>
                <a:gd name="T3" fmla="*/ 51 h 51"/>
                <a:gd name="T4" fmla="*/ 32 w 51"/>
                <a:gd name="T5" fmla="*/ 51 h 51"/>
                <a:gd name="T6" fmla="*/ 36 w 51"/>
                <a:gd name="T7" fmla="*/ 49 h 51"/>
                <a:gd name="T8" fmla="*/ 41 w 51"/>
                <a:gd name="T9" fmla="*/ 48 h 51"/>
                <a:gd name="T10" fmla="*/ 43 w 51"/>
                <a:gd name="T11" fmla="*/ 44 h 51"/>
                <a:gd name="T12" fmla="*/ 47 w 51"/>
                <a:gd name="T13" fmla="*/ 38 h 51"/>
                <a:gd name="T14" fmla="*/ 49 w 51"/>
                <a:gd name="T15" fmla="*/ 34 h 51"/>
                <a:gd name="T16" fmla="*/ 51 w 51"/>
                <a:gd name="T17" fmla="*/ 28 h 51"/>
                <a:gd name="T18" fmla="*/ 51 w 51"/>
                <a:gd name="T19" fmla="*/ 25 h 51"/>
                <a:gd name="T20" fmla="*/ 51 w 51"/>
                <a:gd name="T21" fmla="*/ 19 h 51"/>
                <a:gd name="T22" fmla="*/ 49 w 51"/>
                <a:gd name="T23" fmla="*/ 15 h 51"/>
                <a:gd name="T24" fmla="*/ 47 w 51"/>
                <a:gd name="T25" fmla="*/ 9 h 51"/>
                <a:gd name="T26" fmla="*/ 43 w 51"/>
                <a:gd name="T27" fmla="*/ 6 h 51"/>
                <a:gd name="T28" fmla="*/ 40 w 51"/>
                <a:gd name="T29" fmla="*/ 2 h 51"/>
                <a:gd name="T30" fmla="*/ 36 w 51"/>
                <a:gd name="T31" fmla="*/ 2 h 51"/>
                <a:gd name="T32" fmla="*/ 32 w 51"/>
                <a:gd name="T33" fmla="*/ 2 h 51"/>
                <a:gd name="T34" fmla="*/ 24 w 51"/>
                <a:gd name="T35" fmla="*/ 0 h 51"/>
                <a:gd name="T36" fmla="*/ 21 w 51"/>
                <a:gd name="T37" fmla="*/ 0 h 51"/>
                <a:gd name="T38" fmla="*/ 15 w 51"/>
                <a:gd name="T39" fmla="*/ 2 h 51"/>
                <a:gd name="T40" fmla="*/ 11 w 51"/>
                <a:gd name="T41" fmla="*/ 4 h 51"/>
                <a:gd name="T42" fmla="*/ 7 w 51"/>
                <a:gd name="T43" fmla="*/ 8 h 51"/>
                <a:gd name="T44" fmla="*/ 3 w 51"/>
                <a:gd name="T45" fmla="*/ 11 h 51"/>
                <a:gd name="T46" fmla="*/ 2 w 51"/>
                <a:gd name="T47" fmla="*/ 15 h 51"/>
                <a:gd name="T48" fmla="*/ 2 w 51"/>
                <a:gd name="T49" fmla="*/ 19 h 51"/>
                <a:gd name="T50" fmla="*/ 0 w 51"/>
                <a:gd name="T51" fmla="*/ 25 h 51"/>
                <a:gd name="T52" fmla="*/ 0 w 51"/>
                <a:gd name="T53" fmla="*/ 30 h 51"/>
                <a:gd name="T54" fmla="*/ 2 w 51"/>
                <a:gd name="T55" fmla="*/ 34 h 51"/>
                <a:gd name="T56" fmla="*/ 3 w 51"/>
                <a:gd name="T57" fmla="*/ 40 h 51"/>
                <a:gd name="T58" fmla="*/ 7 w 51"/>
                <a:gd name="T59" fmla="*/ 44 h 51"/>
                <a:gd name="T60" fmla="*/ 11 w 51"/>
                <a:gd name="T61" fmla="*/ 46 h 51"/>
                <a:gd name="T62" fmla="*/ 17 w 51"/>
                <a:gd name="T63" fmla="*/ 49 h 51"/>
                <a:gd name="T64" fmla="*/ 22 w 51"/>
                <a:gd name="T65" fmla="*/ 51 h 51"/>
                <a:gd name="T66" fmla="*/ 22 w 51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22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38"/>
                  </a:lnTo>
                  <a:lnTo>
                    <a:pt x="49" y="34"/>
                  </a:lnTo>
                  <a:lnTo>
                    <a:pt x="51" y="28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5"/>
                  </a:lnTo>
                  <a:lnTo>
                    <a:pt x="47" y="9"/>
                  </a:lnTo>
                  <a:lnTo>
                    <a:pt x="43" y="6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8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3" y="40"/>
                  </a:lnTo>
                  <a:lnTo>
                    <a:pt x="7" y="44"/>
                  </a:lnTo>
                  <a:lnTo>
                    <a:pt x="11" y="46"/>
                  </a:lnTo>
                  <a:lnTo>
                    <a:pt x="17" y="49"/>
                  </a:lnTo>
                  <a:lnTo>
                    <a:pt x="22" y="51"/>
                  </a:lnTo>
                  <a:lnTo>
                    <a:pt x="22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3" name="Freeform 49">
              <a:extLst>
                <a:ext uri="{FF2B5EF4-FFF2-40B4-BE49-F238E27FC236}">
                  <a16:creationId xmlns:a16="http://schemas.microsoft.com/office/drawing/2014/main" id="{BD71E235-C422-5A4A-960F-5AC3EC189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3170"/>
              <a:ext cx="26" cy="27"/>
            </a:xfrm>
            <a:custGeom>
              <a:avLst/>
              <a:gdLst>
                <a:gd name="T0" fmla="*/ 23 w 51"/>
                <a:gd name="T1" fmla="*/ 54 h 54"/>
                <a:gd name="T2" fmla="*/ 28 w 51"/>
                <a:gd name="T3" fmla="*/ 54 h 54"/>
                <a:gd name="T4" fmla="*/ 32 w 51"/>
                <a:gd name="T5" fmla="*/ 54 h 54"/>
                <a:gd name="T6" fmla="*/ 38 w 51"/>
                <a:gd name="T7" fmla="*/ 52 h 54"/>
                <a:gd name="T8" fmla="*/ 42 w 51"/>
                <a:gd name="T9" fmla="*/ 50 h 54"/>
                <a:gd name="T10" fmla="*/ 45 w 51"/>
                <a:gd name="T11" fmla="*/ 46 h 54"/>
                <a:gd name="T12" fmla="*/ 49 w 51"/>
                <a:gd name="T13" fmla="*/ 42 h 54"/>
                <a:gd name="T14" fmla="*/ 51 w 51"/>
                <a:gd name="T15" fmla="*/ 37 h 54"/>
                <a:gd name="T16" fmla="*/ 51 w 51"/>
                <a:gd name="T17" fmla="*/ 33 h 54"/>
                <a:gd name="T18" fmla="*/ 51 w 51"/>
                <a:gd name="T19" fmla="*/ 25 h 54"/>
                <a:gd name="T20" fmla="*/ 51 w 51"/>
                <a:gd name="T21" fmla="*/ 21 h 54"/>
                <a:gd name="T22" fmla="*/ 49 w 51"/>
                <a:gd name="T23" fmla="*/ 16 h 54"/>
                <a:gd name="T24" fmla="*/ 47 w 51"/>
                <a:gd name="T25" fmla="*/ 12 h 54"/>
                <a:gd name="T26" fmla="*/ 42 w 51"/>
                <a:gd name="T27" fmla="*/ 4 h 54"/>
                <a:gd name="T28" fmla="*/ 32 w 51"/>
                <a:gd name="T29" fmla="*/ 0 h 54"/>
                <a:gd name="T30" fmla="*/ 26 w 51"/>
                <a:gd name="T31" fmla="*/ 0 h 54"/>
                <a:gd name="T32" fmla="*/ 21 w 51"/>
                <a:gd name="T33" fmla="*/ 2 h 54"/>
                <a:gd name="T34" fmla="*/ 15 w 51"/>
                <a:gd name="T35" fmla="*/ 4 h 54"/>
                <a:gd name="T36" fmla="*/ 13 w 51"/>
                <a:gd name="T37" fmla="*/ 6 h 54"/>
                <a:gd name="T38" fmla="*/ 7 w 51"/>
                <a:gd name="T39" fmla="*/ 10 h 54"/>
                <a:gd name="T40" fmla="*/ 5 w 51"/>
                <a:gd name="T41" fmla="*/ 14 h 54"/>
                <a:gd name="T42" fmla="*/ 4 w 51"/>
                <a:gd name="T43" fmla="*/ 17 h 54"/>
                <a:gd name="T44" fmla="*/ 2 w 51"/>
                <a:gd name="T45" fmla="*/ 23 h 54"/>
                <a:gd name="T46" fmla="*/ 0 w 51"/>
                <a:gd name="T47" fmla="*/ 29 h 54"/>
                <a:gd name="T48" fmla="*/ 2 w 51"/>
                <a:gd name="T49" fmla="*/ 33 h 54"/>
                <a:gd name="T50" fmla="*/ 2 w 51"/>
                <a:gd name="T51" fmla="*/ 38 h 54"/>
                <a:gd name="T52" fmla="*/ 5 w 51"/>
                <a:gd name="T53" fmla="*/ 42 h 54"/>
                <a:gd name="T54" fmla="*/ 7 w 51"/>
                <a:gd name="T55" fmla="*/ 46 h 54"/>
                <a:gd name="T56" fmla="*/ 13 w 51"/>
                <a:gd name="T57" fmla="*/ 50 h 54"/>
                <a:gd name="T58" fmla="*/ 17 w 51"/>
                <a:gd name="T59" fmla="*/ 52 h 54"/>
                <a:gd name="T60" fmla="*/ 23 w 51"/>
                <a:gd name="T61" fmla="*/ 54 h 54"/>
                <a:gd name="T62" fmla="*/ 23 w 51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4">
                  <a:moveTo>
                    <a:pt x="23" y="54"/>
                  </a:moveTo>
                  <a:lnTo>
                    <a:pt x="28" y="54"/>
                  </a:lnTo>
                  <a:lnTo>
                    <a:pt x="32" y="54"/>
                  </a:lnTo>
                  <a:lnTo>
                    <a:pt x="38" y="52"/>
                  </a:lnTo>
                  <a:lnTo>
                    <a:pt x="42" y="50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51" y="37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2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7" y="52"/>
                  </a:lnTo>
                  <a:lnTo>
                    <a:pt x="23" y="54"/>
                  </a:lnTo>
                  <a:lnTo>
                    <a:pt x="23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4" name="Freeform 50">
              <a:extLst>
                <a:ext uri="{FF2B5EF4-FFF2-40B4-BE49-F238E27FC236}">
                  <a16:creationId xmlns:a16="http://schemas.microsoft.com/office/drawing/2014/main" id="{128964F3-4AE1-FF4B-9210-1CBEB4241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3247"/>
              <a:ext cx="27" cy="27"/>
            </a:xfrm>
            <a:custGeom>
              <a:avLst/>
              <a:gdLst>
                <a:gd name="T0" fmla="*/ 25 w 53"/>
                <a:gd name="T1" fmla="*/ 54 h 54"/>
                <a:gd name="T2" fmla="*/ 28 w 53"/>
                <a:gd name="T3" fmla="*/ 52 h 54"/>
                <a:gd name="T4" fmla="*/ 32 w 53"/>
                <a:gd name="T5" fmla="*/ 50 h 54"/>
                <a:gd name="T6" fmla="*/ 36 w 53"/>
                <a:gd name="T7" fmla="*/ 48 h 54"/>
                <a:gd name="T8" fmla="*/ 42 w 53"/>
                <a:gd name="T9" fmla="*/ 46 h 54"/>
                <a:gd name="T10" fmla="*/ 47 w 53"/>
                <a:gd name="T11" fmla="*/ 40 h 54"/>
                <a:gd name="T12" fmla="*/ 53 w 53"/>
                <a:gd name="T13" fmla="*/ 31 h 54"/>
                <a:gd name="T14" fmla="*/ 51 w 53"/>
                <a:gd name="T15" fmla="*/ 25 h 54"/>
                <a:gd name="T16" fmla="*/ 51 w 53"/>
                <a:gd name="T17" fmla="*/ 19 h 54"/>
                <a:gd name="T18" fmla="*/ 49 w 53"/>
                <a:gd name="T19" fmla="*/ 14 h 54"/>
                <a:gd name="T20" fmla="*/ 47 w 53"/>
                <a:gd name="T21" fmla="*/ 10 h 54"/>
                <a:gd name="T22" fmla="*/ 44 w 53"/>
                <a:gd name="T23" fmla="*/ 6 h 54"/>
                <a:gd name="T24" fmla="*/ 40 w 53"/>
                <a:gd name="T25" fmla="*/ 4 h 54"/>
                <a:gd name="T26" fmla="*/ 36 w 53"/>
                <a:gd name="T27" fmla="*/ 0 h 54"/>
                <a:gd name="T28" fmla="*/ 30 w 53"/>
                <a:gd name="T29" fmla="*/ 0 h 54"/>
                <a:gd name="T30" fmla="*/ 25 w 53"/>
                <a:gd name="T31" fmla="*/ 0 h 54"/>
                <a:gd name="T32" fmla="*/ 21 w 53"/>
                <a:gd name="T33" fmla="*/ 0 h 54"/>
                <a:gd name="T34" fmla="*/ 17 w 53"/>
                <a:gd name="T35" fmla="*/ 2 h 54"/>
                <a:gd name="T36" fmla="*/ 13 w 53"/>
                <a:gd name="T37" fmla="*/ 6 h 54"/>
                <a:gd name="T38" fmla="*/ 8 w 53"/>
                <a:gd name="T39" fmla="*/ 8 h 54"/>
                <a:gd name="T40" fmla="*/ 6 w 53"/>
                <a:gd name="T41" fmla="*/ 12 h 54"/>
                <a:gd name="T42" fmla="*/ 4 w 53"/>
                <a:gd name="T43" fmla="*/ 18 h 54"/>
                <a:gd name="T44" fmla="*/ 2 w 53"/>
                <a:gd name="T45" fmla="*/ 21 h 54"/>
                <a:gd name="T46" fmla="*/ 0 w 53"/>
                <a:gd name="T47" fmla="*/ 27 h 54"/>
                <a:gd name="T48" fmla="*/ 2 w 53"/>
                <a:gd name="T49" fmla="*/ 33 h 54"/>
                <a:gd name="T50" fmla="*/ 2 w 53"/>
                <a:gd name="T51" fmla="*/ 37 h 54"/>
                <a:gd name="T52" fmla="*/ 6 w 53"/>
                <a:gd name="T53" fmla="*/ 42 h 54"/>
                <a:gd name="T54" fmla="*/ 8 w 53"/>
                <a:gd name="T55" fmla="*/ 46 h 54"/>
                <a:gd name="T56" fmla="*/ 13 w 53"/>
                <a:gd name="T57" fmla="*/ 48 h 54"/>
                <a:gd name="T58" fmla="*/ 17 w 53"/>
                <a:gd name="T59" fmla="*/ 50 h 54"/>
                <a:gd name="T60" fmla="*/ 25 w 53"/>
                <a:gd name="T61" fmla="*/ 54 h 54"/>
                <a:gd name="T62" fmla="*/ 25 w 53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4">
                  <a:moveTo>
                    <a:pt x="25" y="54"/>
                  </a:moveTo>
                  <a:lnTo>
                    <a:pt x="28" y="52"/>
                  </a:lnTo>
                  <a:lnTo>
                    <a:pt x="32" y="50"/>
                  </a:lnTo>
                  <a:lnTo>
                    <a:pt x="36" y="48"/>
                  </a:lnTo>
                  <a:lnTo>
                    <a:pt x="42" y="46"/>
                  </a:lnTo>
                  <a:lnTo>
                    <a:pt x="47" y="40"/>
                  </a:lnTo>
                  <a:lnTo>
                    <a:pt x="53" y="31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3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2" y="37"/>
                  </a:lnTo>
                  <a:lnTo>
                    <a:pt x="6" y="42"/>
                  </a:lnTo>
                  <a:lnTo>
                    <a:pt x="8" y="46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5" y="54"/>
                  </a:lnTo>
                  <a:lnTo>
                    <a:pt x="25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5" name="Freeform 51">
              <a:extLst>
                <a:ext uri="{FF2B5EF4-FFF2-40B4-BE49-F238E27FC236}">
                  <a16:creationId xmlns:a16="http://schemas.microsoft.com/office/drawing/2014/main" id="{8BD2CF30-F77C-8D44-B208-8E8AC0DE5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3333"/>
              <a:ext cx="26" cy="25"/>
            </a:xfrm>
            <a:custGeom>
              <a:avLst/>
              <a:gdLst>
                <a:gd name="T0" fmla="*/ 21 w 53"/>
                <a:gd name="T1" fmla="*/ 49 h 49"/>
                <a:gd name="T2" fmla="*/ 27 w 53"/>
                <a:gd name="T3" fmla="*/ 49 h 49"/>
                <a:gd name="T4" fmla="*/ 32 w 53"/>
                <a:gd name="T5" fmla="*/ 49 h 49"/>
                <a:gd name="T6" fmla="*/ 36 w 53"/>
                <a:gd name="T7" fmla="*/ 47 h 49"/>
                <a:gd name="T8" fmla="*/ 42 w 53"/>
                <a:gd name="T9" fmla="*/ 45 h 49"/>
                <a:gd name="T10" fmla="*/ 46 w 53"/>
                <a:gd name="T11" fmla="*/ 41 h 49"/>
                <a:gd name="T12" fmla="*/ 48 w 53"/>
                <a:gd name="T13" fmla="*/ 38 h 49"/>
                <a:gd name="T14" fmla="*/ 50 w 53"/>
                <a:gd name="T15" fmla="*/ 32 h 49"/>
                <a:gd name="T16" fmla="*/ 53 w 53"/>
                <a:gd name="T17" fmla="*/ 28 h 49"/>
                <a:gd name="T18" fmla="*/ 51 w 53"/>
                <a:gd name="T19" fmla="*/ 22 h 49"/>
                <a:gd name="T20" fmla="*/ 51 w 53"/>
                <a:gd name="T21" fmla="*/ 19 h 49"/>
                <a:gd name="T22" fmla="*/ 50 w 53"/>
                <a:gd name="T23" fmla="*/ 13 h 49"/>
                <a:gd name="T24" fmla="*/ 48 w 53"/>
                <a:gd name="T25" fmla="*/ 9 h 49"/>
                <a:gd name="T26" fmla="*/ 46 w 53"/>
                <a:gd name="T27" fmla="*/ 3 h 49"/>
                <a:gd name="T28" fmla="*/ 40 w 53"/>
                <a:gd name="T29" fmla="*/ 1 h 49"/>
                <a:gd name="T30" fmla="*/ 36 w 53"/>
                <a:gd name="T31" fmla="*/ 0 h 49"/>
                <a:gd name="T32" fmla="*/ 31 w 53"/>
                <a:gd name="T33" fmla="*/ 0 h 49"/>
                <a:gd name="T34" fmla="*/ 27 w 53"/>
                <a:gd name="T35" fmla="*/ 0 h 49"/>
                <a:gd name="T36" fmla="*/ 21 w 53"/>
                <a:gd name="T37" fmla="*/ 0 h 49"/>
                <a:gd name="T38" fmla="*/ 15 w 53"/>
                <a:gd name="T39" fmla="*/ 1 h 49"/>
                <a:gd name="T40" fmla="*/ 12 w 53"/>
                <a:gd name="T41" fmla="*/ 3 h 49"/>
                <a:gd name="T42" fmla="*/ 6 w 53"/>
                <a:gd name="T43" fmla="*/ 5 h 49"/>
                <a:gd name="T44" fmla="*/ 4 w 53"/>
                <a:gd name="T45" fmla="*/ 9 h 49"/>
                <a:gd name="T46" fmla="*/ 0 w 53"/>
                <a:gd name="T47" fmla="*/ 13 h 49"/>
                <a:gd name="T48" fmla="*/ 0 w 53"/>
                <a:gd name="T49" fmla="*/ 19 h 49"/>
                <a:gd name="T50" fmla="*/ 0 w 53"/>
                <a:gd name="T51" fmla="*/ 24 h 49"/>
                <a:gd name="T52" fmla="*/ 0 w 53"/>
                <a:gd name="T53" fmla="*/ 30 h 49"/>
                <a:gd name="T54" fmla="*/ 2 w 53"/>
                <a:gd name="T55" fmla="*/ 34 h 49"/>
                <a:gd name="T56" fmla="*/ 6 w 53"/>
                <a:gd name="T57" fmla="*/ 38 h 49"/>
                <a:gd name="T58" fmla="*/ 8 w 53"/>
                <a:gd name="T59" fmla="*/ 41 h 49"/>
                <a:gd name="T60" fmla="*/ 12 w 53"/>
                <a:gd name="T61" fmla="*/ 45 h 49"/>
                <a:gd name="T62" fmla="*/ 17 w 53"/>
                <a:gd name="T63" fmla="*/ 47 h 49"/>
                <a:gd name="T64" fmla="*/ 21 w 53"/>
                <a:gd name="T65" fmla="*/ 49 h 49"/>
                <a:gd name="T66" fmla="*/ 21 w 53"/>
                <a:gd name="T6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49">
                  <a:moveTo>
                    <a:pt x="21" y="49"/>
                  </a:moveTo>
                  <a:lnTo>
                    <a:pt x="27" y="49"/>
                  </a:lnTo>
                  <a:lnTo>
                    <a:pt x="32" y="49"/>
                  </a:lnTo>
                  <a:lnTo>
                    <a:pt x="36" y="47"/>
                  </a:lnTo>
                  <a:lnTo>
                    <a:pt x="42" y="45"/>
                  </a:lnTo>
                  <a:lnTo>
                    <a:pt x="46" y="41"/>
                  </a:lnTo>
                  <a:lnTo>
                    <a:pt x="48" y="38"/>
                  </a:lnTo>
                  <a:lnTo>
                    <a:pt x="50" y="32"/>
                  </a:lnTo>
                  <a:lnTo>
                    <a:pt x="53" y="28"/>
                  </a:lnTo>
                  <a:lnTo>
                    <a:pt x="51" y="22"/>
                  </a:lnTo>
                  <a:lnTo>
                    <a:pt x="51" y="19"/>
                  </a:lnTo>
                  <a:lnTo>
                    <a:pt x="50" y="13"/>
                  </a:lnTo>
                  <a:lnTo>
                    <a:pt x="48" y="9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6" y="38"/>
                  </a:lnTo>
                  <a:lnTo>
                    <a:pt x="8" y="41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6" name="Freeform 52">
              <a:extLst>
                <a:ext uri="{FF2B5EF4-FFF2-40B4-BE49-F238E27FC236}">
                  <a16:creationId xmlns:a16="http://schemas.microsoft.com/office/drawing/2014/main" id="{4EA8C0F7-F00D-4B4B-9B8A-932B9216E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3161"/>
              <a:ext cx="25" cy="25"/>
            </a:xfrm>
            <a:custGeom>
              <a:avLst/>
              <a:gdLst>
                <a:gd name="T0" fmla="*/ 22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48 h 52"/>
                <a:gd name="T8" fmla="*/ 41 w 51"/>
                <a:gd name="T9" fmla="*/ 48 h 52"/>
                <a:gd name="T10" fmla="*/ 43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29 h 52"/>
                <a:gd name="T18" fmla="*/ 51 w 51"/>
                <a:gd name="T19" fmla="*/ 23 h 52"/>
                <a:gd name="T20" fmla="*/ 51 w 51"/>
                <a:gd name="T21" fmla="*/ 19 h 52"/>
                <a:gd name="T22" fmla="*/ 49 w 51"/>
                <a:gd name="T23" fmla="*/ 14 h 52"/>
                <a:gd name="T24" fmla="*/ 47 w 51"/>
                <a:gd name="T25" fmla="*/ 10 h 52"/>
                <a:gd name="T26" fmla="*/ 43 w 51"/>
                <a:gd name="T27" fmla="*/ 4 h 52"/>
                <a:gd name="T28" fmla="*/ 39 w 51"/>
                <a:gd name="T29" fmla="*/ 2 h 52"/>
                <a:gd name="T30" fmla="*/ 34 w 51"/>
                <a:gd name="T31" fmla="*/ 0 h 52"/>
                <a:gd name="T32" fmla="*/ 30 w 51"/>
                <a:gd name="T33" fmla="*/ 0 h 52"/>
                <a:gd name="T34" fmla="*/ 24 w 51"/>
                <a:gd name="T35" fmla="*/ 0 h 52"/>
                <a:gd name="T36" fmla="*/ 19 w 51"/>
                <a:gd name="T37" fmla="*/ 0 h 52"/>
                <a:gd name="T38" fmla="*/ 15 w 51"/>
                <a:gd name="T39" fmla="*/ 2 h 52"/>
                <a:gd name="T40" fmla="*/ 11 w 51"/>
                <a:gd name="T41" fmla="*/ 4 h 52"/>
                <a:gd name="T42" fmla="*/ 7 w 51"/>
                <a:gd name="T43" fmla="*/ 6 h 52"/>
                <a:gd name="T44" fmla="*/ 5 w 51"/>
                <a:gd name="T45" fmla="*/ 12 h 52"/>
                <a:gd name="T46" fmla="*/ 1 w 51"/>
                <a:gd name="T47" fmla="*/ 16 h 52"/>
                <a:gd name="T48" fmla="*/ 1 w 51"/>
                <a:gd name="T49" fmla="*/ 19 h 52"/>
                <a:gd name="T50" fmla="*/ 0 w 51"/>
                <a:gd name="T51" fmla="*/ 25 h 52"/>
                <a:gd name="T52" fmla="*/ 0 w 51"/>
                <a:gd name="T53" fmla="*/ 31 h 52"/>
                <a:gd name="T54" fmla="*/ 1 w 51"/>
                <a:gd name="T55" fmla="*/ 35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48 h 52"/>
                <a:gd name="T64" fmla="*/ 22 w 51"/>
                <a:gd name="T65" fmla="*/ 52 h 52"/>
                <a:gd name="T66" fmla="*/ 22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2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48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29"/>
                  </a:lnTo>
                  <a:lnTo>
                    <a:pt x="51" y="23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3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5" y="12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48"/>
                  </a:lnTo>
                  <a:lnTo>
                    <a:pt x="22" y="52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7" name="Freeform 53">
              <a:extLst>
                <a:ext uri="{FF2B5EF4-FFF2-40B4-BE49-F238E27FC236}">
                  <a16:creationId xmlns:a16="http://schemas.microsoft.com/office/drawing/2014/main" id="{BB69B3B5-5142-B148-82E6-FBFC4AE57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3237"/>
              <a:ext cx="26" cy="25"/>
            </a:xfrm>
            <a:custGeom>
              <a:avLst/>
              <a:gdLst>
                <a:gd name="T0" fmla="*/ 23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50 h 52"/>
                <a:gd name="T8" fmla="*/ 42 w 51"/>
                <a:gd name="T9" fmla="*/ 48 h 52"/>
                <a:gd name="T10" fmla="*/ 45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31 h 52"/>
                <a:gd name="T18" fmla="*/ 51 w 51"/>
                <a:gd name="T19" fmla="*/ 25 h 52"/>
                <a:gd name="T20" fmla="*/ 51 w 51"/>
                <a:gd name="T21" fmla="*/ 20 h 52"/>
                <a:gd name="T22" fmla="*/ 49 w 51"/>
                <a:gd name="T23" fmla="*/ 16 h 52"/>
                <a:gd name="T24" fmla="*/ 47 w 51"/>
                <a:gd name="T25" fmla="*/ 12 h 52"/>
                <a:gd name="T26" fmla="*/ 43 w 51"/>
                <a:gd name="T27" fmla="*/ 6 h 52"/>
                <a:gd name="T28" fmla="*/ 40 w 51"/>
                <a:gd name="T29" fmla="*/ 4 h 52"/>
                <a:gd name="T30" fmla="*/ 34 w 51"/>
                <a:gd name="T31" fmla="*/ 2 h 52"/>
                <a:gd name="T32" fmla="*/ 30 w 51"/>
                <a:gd name="T33" fmla="*/ 2 h 52"/>
                <a:gd name="T34" fmla="*/ 24 w 51"/>
                <a:gd name="T35" fmla="*/ 0 h 52"/>
                <a:gd name="T36" fmla="*/ 21 w 51"/>
                <a:gd name="T37" fmla="*/ 2 h 52"/>
                <a:gd name="T38" fmla="*/ 15 w 51"/>
                <a:gd name="T39" fmla="*/ 2 h 52"/>
                <a:gd name="T40" fmla="*/ 11 w 51"/>
                <a:gd name="T41" fmla="*/ 6 h 52"/>
                <a:gd name="T42" fmla="*/ 7 w 51"/>
                <a:gd name="T43" fmla="*/ 8 h 52"/>
                <a:gd name="T44" fmla="*/ 5 w 51"/>
                <a:gd name="T45" fmla="*/ 12 h 52"/>
                <a:gd name="T46" fmla="*/ 4 w 51"/>
                <a:gd name="T47" fmla="*/ 16 h 52"/>
                <a:gd name="T48" fmla="*/ 2 w 51"/>
                <a:gd name="T49" fmla="*/ 21 h 52"/>
                <a:gd name="T50" fmla="*/ 0 w 51"/>
                <a:gd name="T51" fmla="*/ 27 h 52"/>
                <a:gd name="T52" fmla="*/ 2 w 51"/>
                <a:gd name="T53" fmla="*/ 31 h 52"/>
                <a:gd name="T54" fmla="*/ 2 w 51"/>
                <a:gd name="T55" fmla="*/ 37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50 h 52"/>
                <a:gd name="T64" fmla="*/ 23 w 51"/>
                <a:gd name="T65" fmla="*/ 52 h 52"/>
                <a:gd name="T66" fmla="*/ 23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3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50"/>
                  </a:lnTo>
                  <a:lnTo>
                    <a:pt x="42" y="48"/>
                  </a:lnTo>
                  <a:lnTo>
                    <a:pt x="45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31"/>
                  </a:lnTo>
                  <a:lnTo>
                    <a:pt x="51" y="25"/>
                  </a:lnTo>
                  <a:lnTo>
                    <a:pt x="51" y="20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3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5" y="12"/>
                  </a:lnTo>
                  <a:lnTo>
                    <a:pt x="4" y="16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8" name="Freeform 54">
              <a:extLst>
                <a:ext uri="{FF2B5EF4-FFF2-40B4-BE49-F238E27FC236}">
                  <a16:creationId xmlns:a16="http://schemas.microsoft.com/office/drawing/2014/main" id="{BC2989F8-FDC5-7445-B84F-18766F456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" y="3321"/>
              <a:ext cx="27" cy="26"/>
            </a:xfrm>
            <a:custGeom>
              <a:avLst/>
              <a:gdLst>
                <a:gd name="T0" fmla="*/ 21 w 53"/>
                <a:gd name="T1" fmla="*/ 51 h 51"/>
                <a:gd name="T2" fmla="*/ 27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2 w 53"/>
                <a:gd name="T9" fmla="*/ 47 h 51"/>
                <a:gd name="T10" fmla="*/ 44 w 53"/>
                <a:gd name="T11" fmla="*/ 43 h 51"/>
                <a:gd name="T12" fmla="*/ 47 w 53"/>
                <a:gd name="T13" fmla="*/ 40 h 51"/>
                <a:gd name="T14" fmla="*/ 49 w 53"/>
                <a:gd name="T15" fmla="*/ 36 h 51"/>
                <a:gd name="T16" fmla="*/ 53 w 53"/>
                <a:gd name="T17" fmla="*/ 32 h 51"/>
                <a:gd name="T18" fmla="*/ 51 w 53"/>
                <a:gd name="T19" fmla="*/ 24 h 51"/>
                <a:gd name="T20" fmla="*/ 51 w 53"/>
                <a:gd name="T21" fmla="*/ 21 h 51"/>
                <a:gd name="T22" fmla="*/ 49 w 53"/>
                <a:gd name="T23" fmla="*/ 15 h 51"/>
                <a:gd name="T24" fmla="*/ 47 w 53"/>
                <a:gd name="T25" fmla="*/ 11 h 51"/>
                <a:gd name="T26" fmla="*/ 44 w 53"/>
                <a:gd name="T27" fmla="*/ 5 h 51"/>
                <a:gd name="T28" fmla="*/ 40 w 53"/>
                <a:gd name="T29" fmla="*/ 4 h 51"/>
                <a:gd name="T30" fmla="*/ 36 w 53"/>
                <a:gd name="T31" fmla="*/ 2 h 51"/>
                <a:gd name="T32" fmla="*/ 30 w 53"/>
                <a:gd name="T33" fmla="*/ 0 h 51"/>
                <a:gd name="T34" fmla="*/ 23 w 53"/>
                <a:gd name="T35" fmla="*/ 0 h 51"/>
                <a:gd name="T36" fmla="*/ 19 w 53"/>
                <a:gd name="T37" fmla="*/ 0 h 51"/>
                <a:gd name="T38" fmla="*/ 13 w 53"/>
                <a:gd name="T39" fmla="*/ 2 h 51"/>
                <a:gd name="T40" fmla="*/ 9 w 53"/>
                <a:gd name="T41" fmla="*/ 5 h 51"/>
                <a:gd name="T42" fmla="*/ 6 w 53"/>
                <a:gd name="T43" fmla="*/ 7 h 51"/>
                <a:gd name="T44" fmla="*/ 2 w 53"/>
                <a:gd name="T45" fmla="*/ 13 h 51"/>
                <a:gd name="T46" fmla="*/ 0 w 53"/>
                <a:gd name="T47" fmla="*/ 17 h 51"/>
                <a:gd name="T48" fmla="*/ 0 w 53"/>
                <a:gd name="T49" fmla="*/ 23 h 51"/>
                <a:gd name="T50" fmla="*/ 0 w 53"/>
                <a:gd name="T51" fmla="*/ 26 h 51"/>
                <a:gd name="T52" fmla="*/ 0 w 53"/>
                <a:gd name="T53" fmla="*/ 32 h 51"/>
                <a:gd name="T54" fmla="*/ 2 w 53"/>
                <a:gd name="T55" fmla="*/ 36 h 51"/>
                <a:gd name="T56" fmla="*/ 6 w 53"/>
                <a:gd name="T57" fmla="*/ 42 h 51"/>
                <a:gd name="T58" fmla="*/ 8 w 53"/>
                <a:gd name="T59" fmla="*/ 43 h 51"/>
                <a:gd name="T60" fmla="*/ 11 w 53"/>
                <a:gd name="T61" fmla="*/ 47 h 51"/>
                <a:gd name="T62" fmla="*/ 17 w 53"/>
                <a:gd name="T63" fmla="*/ 49 h 51"/>
                <a:gd name="T64" fmla="*/ 21 w 53"/>
                <a:gd name="T65" fmla="*/ 51 h 51"/>
                <a:gd name="T66" fmla="*/ 21 w 53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1">
                  <a:moveTo>
                    <a:pt x="21" y="51"/>
                  </a:moveTo>
                  <a:lnTo>
                    <a:pt x="27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7"/>
                  </a:lnTo>
                  <a:lnTo>
                    <a:pt x="44" y="43"/>
                  </a:lnTo>
                  <a:lnTo>
                    <a:pt x="47" y="40"/>
                  </a:lnTo>
                  <a:lnTo>
                    <a:pt x="49" y="36"/>
                  </a:lnTo>
                  <a:lnTo>
                    <a:pt x="53" y="32"/>
                  </a:lnTo>
                  <a:lnTo>
                    <a:pt x="51" y="24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5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5"/>
                  </a:lnTo>
                  <a:lnTo>
                    <a:pt x="6" y="7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6" y="42"/>
                  </a:lnTo>
                  <a:lnTo>
                    <a:pt x="8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1" y="51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pic>
        <p:nvPicPr>
          <p:cNvPr id="82" name="図 81">
            <a:extLst>
              <a:ext uri="{FF2B5EF4-FFF2-40B4-BE49-F238E27FC236}">
                <a16:creationId xmlns:a16="http://schemas.microsoft.com/office/drawing/2014/main" id="{516DB2E2-3915-7E4D-9656-16D3C1AA62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9500" y="3165304"/>
            <a:ext cx="660298" cy="557753"/>
          </a:xfrm>
          <a:prstGeom prst="rect">
            <a:avLst/>
          </a:prstGeom>
        </p:spPr>
      </p:pic>
      <p:sp>
        <p:nvSpPr>
          <p:cNvPr id="83" name="角丸四角形 82">
            <a:extLst>
              <a:ext uri="{FF2B5EF4-FFF2-40B4-BE49-F238E27FC236}">
                <a16:creationId xmlns:a16="http://schemas.microsoft.com/office/drawing/2014/main" id="{530BF64C-DF54-744E-9618-CAEA0A2DBE35}"/>
              </a:ext>
            </a:extLst>
          </p:cNvPr>
          <p:cNvSpPr/>
          <p:nvPr/>
        </p:nvSpPr>
        <p:spPr>
          <a:xfrm>
            <a:off x="793851" y="2808686"/>
            <a:ext cx="1429214" cy="127099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図 83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91FEACA2-D360-7447-A9A3-4292CD8B93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28" y="2496552"/>
            <a:ext cx="774700" cy="774700"/>
          </a:xfrm>
          <a:prstGeom prst="rect">
            <a:avLst/>
          </a:prstGeom>
        </p:spPr>
      </p:pic>
      <p:sp>
        <p:nvSpPr>
          <p:cNvPr id="48" name="角丸四角形 47">
            <a:extLst>
              <a:ext uri="{FF2B5EF4-FFF2-40B4-BE49-F238E27FC236}">
                <a16:creationId xmlns:a16="http://schemas.microsoft.com/office/drawing/2014/main" id="{FFD6C6BB-0240-6041-AC78-11271551E071}"/>
              </a:ext>
            </a:extLst>
          </p:cNvPr>
          <p:cNvSpPr/>
          <p:nvPr/>
        </p:nvSpPr>
        <p:spPr>
          <a:xfrm rot="16200000">
            <a:off x="5369231" y="1999683"/>
            <a:ext cx="506589" cy="1161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dirty="0"/>
              <a:t>IMDS</a:t>
            </a:r>
          </a:p>
        </p:txBody>
      </p:sp>
      <p:pic>
        <p:nvPicPr>
          <p:cNvPr id="89" name="図 88">
            <a:extLst>
              <a:ext uri="{FF2B5EF4-FFF2-40B4-BE49-F238E27FC236}">
                <a16:creationId xmlns:a16="http://schemas.microsoft.com/office/drawing/2014/main" id="{23B5F3D6-BF84-DC48-8EFF-514B0EF8C4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043115" y="5052134"/>
            <a:ext cx="937387" cy="937387"/>
          </a:xfrm>
          <a:prstGeom prst="rect">
            <a:avLst/>
          </a:prstGeom>
        </p:spPr>
      </p:pic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E502719-10A5-5E45-A58F-A8EFA52D3D2B}"/>
              </a:ext>
            </a:extLst>
          </p:cNvPr>
          <p:cNvSpPr txBox="1"/>
          <p:nvPr/>
        </p:nvSpPr>
        <p:spPr>
          <a:xfrm>
            <a:off x="9717333" y="5520828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Resource Manager</a:t>
            </a:r>
          </a:p>
          <a:p>
            <a:r>
              <a:rPr lang="en-US" altLang="ja-JP" dirty="0"/>
              <a:t>REST API</a:t>
            </a:r>
            <a:endParaRPr kumimoji="1" lang="ja-JP" altLang="en-US"/>
          </a:p>
        </p:txBody>
      </p:sp>
      <p:sp>
        <p:nvSpPr>
          <p:cNvPr id="91" name="角丸四角形 90">
            <a:extLst>
              <a:ext uri="{FF2B5EF4-FFF2-40B4-BE49-F238E27FC236}">
                <a16:creationId xmlns:a16="http://schemas.microsoft.com/office/drawing/2014/main" id="{E07BF746-07A0-A94E-A321-6EE85E065B23}"/>
              </a:ext>
            </a:extLst>
          </p:cNvPr>
          <p:cNvSpPr/>
          <p:nvPr/>
        </p:nvSpPr>
        <p:spPr>
          <a:xfrm rot="16200000">
            <a:off x="9258515" y="4201510"/>
            <a:ext cx="506589" cy="1161661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dirty="0"/>
              <a:t>RBAC</a:t>
            </a:r>
          </a:p>
        </p:txBody>
      </p:sp>
      <p:cxnSp>
        <p:nvCxnSpPr>
          <p:cNvPr id="92" name="カギ線コネクタ 91">
            <a:extLst>
              <a:ext uri="{FF2B5EF4-FFF2-40B4-BE49-F238E27FC236}">
                <a16:creationId xmlns:a16="http://schemas.microsoft.com/office/drawing/2014/main" id="{F3A4CB99-FECA-444D-94A7-823A9127BC70}"/>
              </a:ext>
            </a:extLst>
          </p:cNvPr>
          <p:cNvCxnSpPr>
            <a:cxnSpLocks/>
            <a:stCxn id="131" idx="3"/>
            <a:endCxn id="89" idx="1"/>
          </p:cNvCxnSpPr>
          <p:nvPr/>
        </p:nvCxnSpPr>
        <p:spPr>
          <a:xfrm>
            <a:off x="7556743" y="3777581"/>
            <a:ext cx="1955066" cy="2211940"/>
          </a:xfrm>
          <a:prstGeom prst="bentConnector4">
            <a:avLst>
              <a:gd name="adj1" fmla="val 38013"/>
              <a:gd name="adj2" fmla="val 110335"/>
            </a:avLst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B56E226C-8B60-6B41-B879-FA2B128A3483}"/>
              </a:ext>
            </a:extLst>
          </p:cNvPr>
          <p:cNvSpPr txBox="1"/>
          <p:nvPr/>
        </p:nvSpPr>
        <p:spPr>
          <a:xfrm>
            <a:off x="6209449" y="558760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アクセストークン</a:t>
            </a:r>
            <a:endParaRPr lang="en-US" altLang="ja-JP" dirty="0"/>
          </a:p>
          <a:p>
            <a:r>
              <a:rPr lang="ja-JP" altLang="en-US"/>
              <a:t>を提示しつつ操作</a:t>
            </a:r>
            <a:endParaRPr kumimoji="1" lang="en-US" altLang="ja-JP" dirty="0"/>
          </a:p>
        </p:txBody>
      </p:sp>
      <p:pic>
        <p:nvPicPr>
          <p:cNvPr id="126" name="図 125" descr="電子機器, ディスプレイ が含まれている画像&#10;&#10;自動的に生成された説明">
            <a:extLst>
              <a:ext uri="{FF2B5EF4-FFF2-40B4-BE49-F238E27FC236}">
                <a16:creationId xmlns:a16="http://schemas.microsoft.com/office/drawing/2014/main" id="{B514182C-6E00-0F44-88A9-443B480CA9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196" y="3612910"/>
            <a:ext cx="582044" cy="582044"/>
          </a:xfrm>
          <a:prstGeom prst="rect">
            <a:avLst/>
          </a:prstGeom>
        </p:spPr>
      </p:pic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42F0D6C2-CB02-974E-96AB-5D387734C961}"/>
              </a:ext>
            </a:extLst>
          </p:cNvPr>
          <p:cNvSpPr txBox="1"/>
          <p:nvPr/>
        </p:nvSpPr>
        <p:spPr>
          <a:xfrm>
            <a:off x="380070" y="2051594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Azure</a:t>
            </a:r>
            <a:r>
              <a:rPr lang="ja-JP" altLang="en-US"/>
              <a:t> </a:t>
            </a:r>
            <a:r>
              <a:rPr lang="en-US" altLang="ja-JP" dirty="0"/>
              <a:t>AD</a:t>
            </a:r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90B9DCF2-9987-4B45-815B-CF0CFC81A3FF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3322" y="2951573"/>
            <a:ext cx="850165" cy="1049586"/>
          </a:xfrm>
          <a:prstGeom prst="rect">
            <a:avLst/>
          </a:prstGeom>
        </p:spPr>
      </p:pic>
      <p:sp>
        <p:nvSpPr>
          <p:cNvPr id="128" name="角丸四角形 127">
            <a:extLst>
              <a:ext uri="{FF2B5EF4-FFF2-40B4-BE49-F238E27FC236}">
                <a16:creationId xmlns:a16="http://schemas.microsoft.com/office/drawing/2014/main" id="{5C3BAA4B-69F7-4648-AC64-526ABA76226A}"/>
              </a:ext>
            </a:extLst>
          </p:cNvPr>
          <p:cNvSpPr/>
          <p:nvPr/>
        </p:nvSpPr>
        <p:spPr>
          <a:xfrm>
            <a:off x="4816479" y="3198627"/>
            <a:ext cx="3008347" cy="1902368"/>
          </a:xfrm>
          <a:prstGeom prst="roundRect">
            <a:avLst>
              <a:gd name="adj" fmla="val 6464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9" name="図 128" descr="電子機器, ディスプレイ が含まれている画像&#10;&#10;自動的に生成された説明">
            <a:extLst>
              <a:ext uri="{FF2B5EF4-FFF2-40B4-BE49-F238E27FC236}">
                <a16:creationId xmlns:a16="http://schemas.microsoft.com/office/drawing/2014/main" id="{0537D86B-B4F5-F74F-83CC-1C7C39DD1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424" y="3173737"/>
            <a:ext cx="640248" cy="640248"/>
          </a:xfrm>
          <a:prstGeom prst="rect">
            <a:avLst/>
          </a:prstGeom>
        </p:spPr>
      </p:pic>
      <p:pic>
        <p:nvPicPr>
          <p:cNvPr id="130" name="図 129">
            <a:extLst>
              <a:ext uri="{FF2B5EF4-FFF2-40B4-BE49-F238E27FC236}">
                <a16:creationId xmlns:a16="http://schemas.microsoft.com/office/drawing/2014/main" id="{9642B00D-60DB-DD47-807E-2858CF9D22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62980" y="4207602"/>
            <a:ext cx="640248" cy="640248"/>
          </a:xfrm>
          <a:prstGeom prst="rect">
            <a:avLst/>
          </a:prstGeom>
        </p:spPr>
      </p:pic>
      <p:sp>
        <p:nvSpPr>
          <p:cNvPr id="131" name="メモ 130">
            <a:extLst>
              <a:ext uri="{FF2B5EF4-FFF2-40B4-BE49-F238E27FC236}">
                <a16:creationId xmlns:a16="http://schemas.microsoft.com/office/drawing/2014/main" id="{3CF552AB-FE9F-DB45-9E1F-7E1CCEB4A502}"/>
              </a:ext>
            </a:extLst>
          </p:cNvPr>
          <p:cNvSpPr/>
          <p:nvPr/>
        </p:nvSpPr>
        <p:spPr>
          <a:xfrm>
            <a:off x="6524356" y="3366249"/>
            <a:ext cx="1032387" cy="822664"/>
          </a:xfrm>
          <a:prstGeom prst="foldedCorner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/>
              <a:t>アプリ</a:t>
            </a:r>
            <a:endParaRPr lang="en-US" altLang="ja-JP" sz="1400" dirty="0"/>
          </a:p>
          <a:p>
            <a:pPr algn="ctr"/>
            <a:r>
              <a:rPr kumimoji="1" lang="ja-JP" altLang="en-US" sz="1400"/>
              <a:t>（実体）</a:t>
            </a: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C00C6E7F-4DA3-BD4E-A337-77FF2482CD48}"/>
              </a:ext>
            </a:extLst>
          </p:cNvPr>
          <p:cNvCxnSpPr>
            <a:cxnSpLocks/>
          </p:cNvCxnSpPr>
          <p:nvPr/>
        </p:nvCxnSpPr>
        <p:spPr>
          <a:xfrm flipH="1">
            <a:off x="5644428" y="3685232"/>
            <a:ext cx="640382" cy="473797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7AC52B4A-E299-E744-B291-7109996531FA}"/>
              </a:ext>
            </a:extLst>
          </p:cNvPr>
          <p:cNvCxnSpPr>
            <a:cxnSpLocks/>
          </p:cNvCxnSpPr>
          <p:nvPr/>
        </p:nvCxnSpPr>
        <p:spPr>
          <a:xfrm rot="10800000" flipH="1">
            <a:off x="5865378" y="3718670"/>
            <a:ext cx="640382" cy="473797"/>
          </a:xfrm>
          <a:prstGeom prst="straightConnector1">
            <a:avLst/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4" name="角丸四角形 133">
            <a:extLst>
              <a:ext uri="{FF2B5EF4-FFF2-40B4-BE49-F238E27FC236}">
                <a16:creationId xmlns:a16="http://schemas.microsoft.com/office/drawing/2014/main" id="{38276A38-A86C-8944-9286-8225936792FC}"/>
              </a:ext>
            </a:extLst>
          </p:cNvPr>
          <p:cNvSpPr/>
          <p:nvPr/>
        </p:nvSpPr>
        <p:spPr>
          <a:xfrm rot="16200000">
            <a:off x="5375324" y="4163191"/>
            <a:ext cx="506589" cy="1161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kumimoji="1" lang="en-US" altLang="ja-JP" dirty="0"/>
              <a:t>IMDS</a:t>
            </a:r>
          </a:p>
        </p:txBody>
      </p:sp>
      <p:cxnSp>
        <p:nvCxnSpPr>
          <p:cNvPr id="135" name="カギ線コネクタ 134">
            <a:extLst>
              <a:ext uri="{FF2B5EF4-FFF2-40B4-BE49-F238E27FC236}">
                <a16:creationId xmlns:a16="http://schemas.microsoft.com/office/drawing/2014/main" id="{3333B0F3-B6B8-3047-89A1-3EDEA9817426}"/>
              </a:ext>
            </a:extLst>
          </p:cNvPr>
          <p:cNvCxnSpPr>
            <a:cxnSpLocks/>
            <a:stCxn id="11" idx="2"/>
            <a:endCxn id="134" idx="0"/>
          </p:cNvCxnSpPr>
          <p:nvPr/>
        </p:nvCxnSpPr>
        <p:spPr>
          <a:xfrm rot="16200000" flipH="1">
            <a:off x="4001665" y="3697898"/>
            <a:ext cx="742862" cy="1349383"/>
          </a:xfrm>
          <a:prstGeom prst="bentConnector2">
            <a:avLst/>
          </a:prstGeom>
          <a:noFill/>
          <a:ln w="38100">
            <a:solidFill>
              <a:schemeClr val="accent5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6" name="カギ線コネクタ 135">
            <a:extLst>
              <a:ext uri="{FF2B5EF4-FFF2-40B4-BE49-F238E27FC236}">
                <a16:creationId xmlns:a16="http://schemas.microsoft.com/office/drawing/2014/main" id="{088A1FB5-9AEB-574D-B5E8-382AD404A30F}"/>
              </a:ext>
            </a:extLst>
          </p:cNvPr>
          <p:cNvCxnSpPr>
            <a:cxnSpLocks/>
            <a:stCxn id="11" idx="0"/>
            <a:endCxn id="48" idx="0"/>
          </p:cNvCxnSpPr>
          <p:nvPr/>
        </p:nvCxnSpPr>
        <p:spPr>
          <a:xfrm rot="5400000" flipH="1" flipV="1">
            <a:off x="4184520" y="2094398"/>
            <a:ext cx="371060" cy="1343290"/>
          </a:xfrm>
          <a:prstGeom prst="bentConnector2">
            <a:avLst/>
          </a:prstGeom>
          <a:noFill/>
          <a:ln w="38100">
            <a:solidFill>
              <a:schemeClr val="accent5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7" name="左右矢印 136">
            <a:extLst>
              <a:ext uri="{FF2B5EF4-FFF2-40B4-BE49-F238E27FC236}">
                <a16:creationId xmlns:a16="http://schemas.microsoft.com/office/drawing/2014/main" id="{B6BF3EC5-E3EF-7741-B0FC-548D9FA284C5}"/>
              </a:ext>
            </a:extLst>
          </p:cNvPr>
          <p:cNvSpPr/>
          <p:nvPr/>
        </p:nvSpPr>
        <p:spPr>
          <a:xfrm>
            <a:off x="1951710" y="3160261"/>
            <a:ext cx="1446966" cy="58808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1D3A47D7-1A58-DF4B-88C0-60DEB78F7C09}"/>
              </a:ext>
            </a:extLst>
          </p:cNvPr>
          <p:cNvSpPr txBox="1"/>
          <p:nvPr/>
        </p:nvSpPr>
        <p:spPr>
          <a:xfrm>
            <a:off x="2319681" y="295157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作成</a:t>
            </a:r>
            <a:endParaRPr kumimoji="1" lang="en-US" altLang="ja-JP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2A9642CA-5C8F-BF43-8E71-6C6812BE7B3B}"/>
              </a:ext>
            </a:extLst>
          </p:cNvPr>
          <p:cNvSpPr txBox="1"/>
          <p:nvPr/>
        </p:nvSpPr>
        <p:spPr>
          <a:xfrm>
            <a:off x="3764167" y="21696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割当</a:t>
            </a:r>
            <a:endParaRPr kumimoji="1" lang="en-US" altLang="ja-JP" dirty="0"/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7055444A-FE05-8B4E-9758-73CE20BE5829}"/>
              </a:ext>
            </a:extLst>
          </p:cNvPr>
          <p:cNvSpPr txBox="1"/>
          <p:nvPr/>
        </p:nvSpPr>
        <p:spPr>
          <a:xfrm>
            <a:off x="3741293" y="479512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割当</a:t>
            </a:r>
            <a:endParaRPr kumimoji="1" lang="en-US" altLang="ja-JP" dirty="0"/>
          </a:p>
        </p:txBody>
      </p:sp>
      <p:cxnSp>
        <p:nvCxnSpPr>
          <p:cNvPr id="141" name="カギ線コネクタ 140">
            <a:extLst>
              <a:ext uri="{FF2B5EF4-FFF2-40B4-BE49-F238E27FC236}">
                <a16:creationId xmlns:a16="http://schemas.microsoft.com/office/drawing/2014/main" id="{4A2B86CD-AC29-A349-86F3-53F874FEC2B5}"/>
              </a:ext>
            </a:extLst>
          </p:cNvPr>
          <p:cNvCxnSpPr>
            <a:cxnSpLocks/>
            <a:stCxn id="37" idx="3"/>
            <a:endCxn id="89" idx="1"/>
          </p:cNvCxnSpPr>
          <p:nvPr/>
        </p:nvCxnSpPr>
        <p:spPr>
          <a:xfrm>
            <a:off x="7550650" y="1614073"/>
            <a:ext cx="1961159" cy="4375448"/>
          </a:xfrm>
          <a:prstGeom prst="bentConnector4">
            <a:avLst>
              <a:gd name="adj1" fmla="val 38051"/>
              <a:gd name="adj2" fmla="val 105225"/>
            </a:avLst>
          </a:prstGeom>
          <a:noFill/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3" name="Group 23">
            <a:extLst>
              <a:ext uri="{FF2B5EF4-FFF2-40B4-BE49-F238E27FC236}">
                <a16:creationId xmlns:a16="http://schemas.microsoft.com/office/drawing/2014/main" id="{F50C86E3-7905-FA4C-80EA-5DAE457513D2}"/>
              </a:ext>
            </a:extLst>
          </p:cNvPr>
          <p:cNvGrpSpPr>
            <a:grpSpLocks/>
          </p:cNvGrpSpPr>
          <p:nvPr/>
        </p:nvGrpSpPr>
        <p:grpSpPr bwMode="auto">
          <a:xfrm>
            <a:off x="7755360" y="1152013"/>
            <a:ext cx="588310" cy="428704"/>
            <a:chOff x="4256" y="2632"/>
            <a:chExt cx="1220" cy="890"/>
          </a:xfrm>
        </p:grpSpPr>
        <p:sp>
          <p:nvSpPr>
            <p:cNvPr id="144" name="AutoShape 24">
              <a:extLst>
                <a:ext uri="{FF2B5EF4-FFF2-40B4-BE49-F238E27FC236}">
                  <a16:creationId xmlns:a16="http://schemas.microsoft.com/office/drawing/2014/main" id="{42636782-CA53-B041-99FE-32CE22F86C2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256" y="2632"/>
              <a:ext cx="1220" cy="8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5" name="Freeform 25">
              <a:extLst>
                <a:ext uri="{FF2B5EF4-FFF2-40B4-BE49-F238E27FC236}">
                  <a16:creationId xmlns:a16="http://schemas.microsoft.com/office/drawing/2014/main" id="{D694CD17-65EC-A543-9F11-4C524DEF3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7" y="3068"/>
              <a:ext cx="585" cy="435"/>
            </a:xfrm>
            <a:custGeom>
              <a:avLst/>
              <a:gdLst>
                <a:gd name="T0" fmla="*/ 114 w 1170"/>
                <a:gd name="T1" fmla="*/ 99 h 869"/>
                <a:gd name="T2" fmla="*/ 161 w 1170"/>
                <a:gd name="T3" fmla="*/ 80 h 869"/>
                <a:gd name="T4" fmla="*/ 217 w 1170"/>
                <a:gd name="T5" fmla="*/ 63 h 869"/>
                <a:gd name="T6" fmla="*/ 275 w 1170"/>
                <a:gd name="T7" fmla="*/ 46 h 869"/>
                <a:gd name="T8" fmla="*/ 338 w 1170"/>
                <a:gd name="T9" fmla="*/ 32 h 869"/>
                <a:gd name="T10" fmla="*/ 405 w 1170"/>
                <a:gd name="T11" fmla="*/ 21 h 869"/>
                <a:gd name="T12" fmla="*/ 475 w 1170"/>
                <a:gd name="T13" fmla="*/ 11 h 869"/>
                <a:gd name="T14" fmla="*/ 549 w 1170"/>
                <a:gd name="T15" fmla="*/ 4 h 869"/>
                <a:gd name="T16" fmla="*/ 625 w 1170"/>
                <a:gd name="T17" fmla="*/ 0 h 869"/>
                <a:gd name="T18" fmla="*/ 697 w 1170"/>
                <a:gd name="T19" fmla="*/ 2 h 869"/>
                <a:gd name="T20" fmla="*/ 770 w 1170"/>
                <a:gd name="T21" fmla="*/ 7 h 869"/>
                <a:gd name="T22" fmla="*/ 834 w 1170"/>
                <a:gd name="T23" fmla="*/ 17 h 869"/>
                <a:gd name="T24" fmla="*/ 897 w 1170"/>
                <a:gd name="T25" fmla="*/ 32 h 869"/>
                <a:gd name="T26" fmla="*/ 950 w 1170"/>
                <a:gd name="T27" fmla="*/ 49 h 869"/>
                <a:gd name="T28" fmla="*/ 998 w 1170"/>
                <a:gd name="T29" fmla="*/ 68 h 869"/>
                <a:gd name="T30" fmla="*/ 1045 w 1170"/>
                <a:gd name="T31" fmla="*/ 99 h 869"/>
                <a:gd name="T32" fmla="*/ 1100 w 1170"/>
                <a:gd name="T33" fmla="*/ 158 h 869"/>
                <a:gd name="T34" fmla="*/ 1123 w 1170"/>
                <a:gd name="T35" fmla="*/ 200 h 869"/>
                <a:gd name="T36" fmla="*/ 1138 w 1170"/>
                <a:gd name="T37" fmla="*/ 240 h 869"/>
                <a:gd name="T38" fmla="*/ 1151 w 1170"/>
                <a:gd name="T39" fmla="*/ 283 h 869"/>
                <a:gd name="T40" fmla="*/ 1161 w 1170"/>
                <a:gd name="T41" fmla="*/ 331 h 869"/>
                <a:gd name="T42" fmla="*/ 1167 w 1170"/>
                <a:gd name="T43" fmla="*/ 382 h 869"/>
                <a:gd name="T44" fmla="*/ 1170 w 1170"/>
                <a:gd name="T45" fmla="*/ 435 h 869"/>
                <a:gd name="T46" fmla="*/ 1170 w 1170"/>
                <a:gd name="T47" fmla="*/ 491 h 869"/>
                <a:gd name="T48" fmla="*/ 1165 w 1170"/>
                <a:gd name="T49" fmla="*/ 546 h 869"/>
                <a:gd name="T50" fmla="*/ 1157 w 1170"/>
                <a:gd name="T51" fmla="*/ 599 h 869"/>
                <a:gd name="T52" fmla="*/ 1146 w 1170"/>
                <a:gd name="T53" fmla="*/ 650 h 869"/>
                <a:gd name="T54" fmla="*/ 1131 w 1170"/>
                <a:gd name="T55" fmla="*/ 698 h 869"/>
                <a:gd name="T56" fmla="*/ 1112 w 1170"/>
                <a:gd name="T57" fmla="*/ 740 h 869"/>
                <a:gd name="T58" fmla="*/ 1079 w 1170"/>
                <a:gd name="T59" fmla="*/ 783 h 869"/>
                <a:gd name="T60" fmla="*/ 1034 w 1170"/>
                <a:gd name="T61" fmla="*/ 812 h 869"/>
                <a:gd name="T62" fmla="*/ 990 w 1170"/>
                <a:gd name="T63" fmla="*/ 823 h 869"/>
                <a:gd name="T64" fmla="*/ 935 w 1170"/>
                <a:gd name="T65" fmla="*/ 829 h 869"/>
                <a:gd name="T66" fmla="*/ 876 w 1170"/>
                <a:gd name="T67" fmla="*/ 835 h 869"/>
                <a:gd name="T68" fmla="*/ 811 w 1170"/>
                <a:gd name="T69" fmla="*/ 835 h 869"/>
                <a:gd name="T70" fmla="*/ 743 w 1170"/>
                <a:gd name="T71" fmla="*/ 835 h 869"/>
                <a:gd name="T72" fmla="*/ 673 w 1170"/>
                <a:gd name="T73" fmla="*/ 835 h 869"/>
                <a:gd name="T74" fmla="*/ 602 w 1170"/>
                <a:gd name="T75" fmla="*/ 839 h 869"/>
                <a:gd name="T76" fmla="*/ 532 w 1170"/>
                <a:gd name="T77" fmla="*/ 842 h 869"/>
                <a:gd name="T78" fmla="*/ 464 w 1170"/>
                <a:gd name="T79" fmla="*/ 848 h 869"/>
                <a:gd name="T80" fmla="*/ 399 w 1170"/>
                <a:gd name="T81" fmla="*/ 856 h 869"/>
                <a:gd name="T82" fmla="*/ 338 w 1170"/>
                <a:gd name="T83" fmla="*/ 863 h 869"/>
                <a:gd name="T84" fmla="*/ 281 w 1170"/>
                <a:gd name="T85" fmla="*/ 867 h 869"/>
                <a:gd name="T86" fmla="*/ 230 w 1170"/>
                <a:gd name="T87" fmla="*/ 867 h 869"/>
                <a:gd name="T88" fmla="*/ 184 w 1170"/>
                <a:gd name="T89" fmla="*/ 863 h 869"/>
                <a:gd name="T90" fmla="*/ 146 w 1170"/>
                <a:gd name="T91" fmla="*/ 854 h 869"/>
                <a:gd name="T92" fmla="*/ 93 w 1170"/>
                <a:gd name="T93" fmla="*/ 823 h 869"/>
                <a:gd name="T94" fmla="*/ 38 w 1170"/>
                <a:gd name="T95" fmla="*/ 766 h 869"/>
                <a:gd name="T96" fmla="*/ 17 w 1170"/>
                <a:gd name="T97" fmla="*/ 723 h 869"/>
                <a:gd name="T98" fmla="*/ 4 w 1170"/>
                <a:gd name="T99" fmla="*/ 677 h 869"/>
                <a:gd name="T100" fmla="*/ 0 w 1170"/>
                <a:gd name="T101" fmla="*/ 622 h 869"/>
                <a:gd name="T102" fmla="*/ 4 w 1170"/>
                <a:gd name="T103" fmla="*/ 561 h 869"/>
                <a:gd name="T104" fmla="*/ 9 w 1170"/>
                <a:gd name="T105" fmla="*/ 494 h 869"/>
                <a:gd name="T106" fmla="*/ 11 w 1170"/>
                <a:gd name="T107" fmla="*/ 426 h 869"/>
                <a:gd name="T108" fmla="*/ 11 w 1170"/>
                <a:gd name="T109" fmla="*/ 361 h 869"/>
                <a:gd name="T110" fmla="*/ 13 w 1170"/>
                <a:gd name="T111" fmla="*/ 300 h 869"/>
                <a:gd name="T112" fmla="*/ 15 w 1170"/>
                <a:gd name="T113" fmla="*/ 243 h 869"/>
                <a:gd name="T114" fmla="*/ 27 w 1170"/>
                <a:gd name="T115" fmla="*/ 192 h 869"/>
                <a:gd name="T116" fmla="*/ 44 w 1170"/>
                <a:gd name="T117" fmla="*/ 152 h 869"/>
                <a:gd name="T118" fmla="*/ 80 w 1170"/>
                <a:gd name="T119" fmla="*/ 120 h 8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70" h="869">
                  <a:moveTo>
                    <a:pt x="80" y="120"/>
                  </a:moveTo>
                  <a:lnTo>
                    <a:pt x="84" y="118"/>
                  </a:lnTo>
                  <a:lnTo>
                    <a:pt x="89" y="114"/>
                  </a:lnTo>
                  <a:lnTo>
                    <a:pt x="93" y="110"/>
                  </a:lnTo>
                  <a:lnTo>
                    <a:pt x="99" y="108"/>
                  </a:lnTo>
                  <a:lnTo>
                    <a:pt x="103" y="104"/>
                  </a:lnTo>
                  <a:lnTo>
                    <a:pt x="110" y="103"/>
                  </a:lnTo>
                  <a:lnTo>
                    <a:pt x="114" y="99"/>
                  </a:lnTo>
                  <a:lnTo>
                    <a:pt x="122" y="97"/>
                  </a:lnTo>
                  <a:lnTo>
                    <a:pt x="125" y="93"/>
                  </a:lnTo>
                  <a:lnTo>
                    <a:pt x="133" y="91"/>
                  </a:lnTo>
                  <a:lnTo>
                    <a:pt x="139" y="89"/>
                  </a:lnTo>
                  <a:lnTo>
                    <a:pt x="144" y="87"/>
                  </a:lnTo>
                  <a:lnTo>
                    <a:pt x="150" y="84"/>
                  </a:lnTo>
                  <a:lnTo>
                    <a:pt x="158" y="82"/>
                  </a:lnTo>
                  <a:lnTo>
                    <a:pt x="161" y="80"/>
                  </a:lnTo>
                  <a:lnTo>
                    <a:pt x="169" y="78"/>
                  </a:lnTo>
                  <a:lnTo>
                    <a:pt x="175" y="76"/>
                  </a:lnTo>
                  <a:lnTo>
                    <a:pt x="182" y="72"/>
                  </a:lnTo>
                  <a:lnTo>
                    <a:pt x="188" y="70"/>
                  </a:lnTo>
                  <a:lnTo>
                    <a:pt x="196" y="68"/>
                  </a:lnTo>
                  <a:lnTo>
                    <a:pt x="203" y="65"/>
                  </a:lnTo>
                  <a:lnTo>
                    <a:pt x="209" y="63"/>
                  </a:lnTo>
                  <a:lnTo>
                    <a:pt x="217" y="63"/>
                  </a:lnTo>
                  <a:lnTo>
                    <a:pt x="224" y="61"/>
                  </a:lnTo>
                  <a:lnTo>
                    <a:pt x="230" y="57"/>
                  </a:lnTo>
                  <a:lnTo>
                    <a:pt x="237" y="55"/>
                  </a:lnTo>
                  <a:lnTo>
                    <a:pt x="245" y="53"/>
                  </a:lnTo>
                  <a:lnTo>
                    <a:pt x="253" y="51"/>
                  </a:lnTo>
                  <a:lnTo>
                    <a:pt x="260" y="49"/>
                  </a:lnTo>
                  <a:lnTo>
                    <a:pt x="268" y="47"/>
                  </a:lnTo>
                  <a:lnTo>
                    <a:pt x="275" y="46"/>
                  </a:lnTo>
                  <a:lnTo>
                    <a:pt x="283" y="46"/>
                  </a:lnTo>
                  <a:lnTo>
                    <a:pt x="291" y="44"/>
                  </a:lnTo>
                  <a:lnTo>
                    <a:pt x="298" y="42"/>
                  </a:lnTo>
                  <a:lnTo>
                    <a:pt x="306" y="40"/>
                  </a:lnTo>
                  <a:lnTo>
                    <a:pt x="313" y="38"/>
                  </a:lnTo>
                  <a:lnTo>
                    <a:pt x="321" y="36"/>
                  </a:lnTo>
                  <a:lnTo>
                    <a:pt x="329" y="34"/>
                  </a:lnTo>
                  <a:lnTo>
                    <a:pt x="338" y="32"/>
                  </a:lnTo>
                  <a:lnTo>
                    <a:pt x="346" y="32"/>
                  </a:lnTo>
                  <a:lnTo>
                    <a:pt x="353" y="28"/>
                  </a:lnTo>
                  <a:lnTo>
                    <a:pt x="363" y="28"/>
                  </a:lnTo>
                  <a:lnTo>
                    <a:pt x="370" y="27"/>
                  </a:lnTo>
                  <a:lnTo>
                    <a:pt x="380" y="27"/>
                  </a:lnTo>
                  <a:lnTo>
                    <a:pt x="388" y="25"/>
                  </a:lnTo>
                  <a:lnTo>
                    <a:pt x="397" y="23"/>
                  </a:lnTo>
                  <a:lnTo>
                    <a:pt x="405" y="21"/>
                  </a:lnTo>
                  <a:lnTo>
                    <a:pt x="414" y="21"/>
                  </a:lnTo>
                  <a:lnTo>
                    <a:pt x="424" y="19"/>
                  </a:lnTo>
                  <a:lnTo>
                    <a:pt x="431" y="19"/>
                  </a:lnTo>
                  <a:lnTo>
                    <a:pt x="441" y="17"/>
                  </a:lnTo>
                  <a:lnTo>
                    <a:pt x="448" y="15"/>
                  </a:lnTo>
                  <a:lnTo>
                    <a:pt x="458" y="15"/>
                  </a:lnTo>
                  <a:lnTo>
                    <a:pt x="467" y="13"/>
                  </a:lnTo>
                  <a:lnTo>
                    <a:pt x="475" y="11"/>
                  </a:lnTo>
                  <a:lnTo>
                    <a:pt x="484" y="11"/>
                  </a:lnTo>
                  <a:lnTo>
                    <a:pt x="494" y="9"/>
                  </a:lnTo>
                  <a:lnTo>
                    <a:pt x="503" y="9"/>
                  </a:lnTo>
                  <a:lnTo>
                    <a:pt x="513" y="7"/>
                  </a:lnTo>
                  <a:lnTo>
                    <a:pt x="522" y="7"/>
                  </a:lnTo>
                  <a:lnTo>
                    <a:pt x="530" y="6"/>
                  </a:lnTo>
                  <a:lnTo>
                    <a:pt x="540" y="6"/>
                  </a:lnTo>
                  <a:lnTo>
                    <a:pt x="549" y="4"/>
                  </a:lnTo>
                  <a:lnTo>
                    <a:pt x="560" y="4"/>
                  </a:lnTo>
                  <a:lnTo>
                    <a:pt x="568" y="4"/>
                  </a:lnTo>
                  <a:lnTo>
                    <a:pt x="578" y="2"/>
                  </a:lnTo>
                  <a:lnTo>
                    <a:pt x="587" y="2"/>
                  </a:lnTo>
                  <a:lnTo>
                    <a:pt x="597" y="2"/>
                  </a:lnTo>
                  <a:lnTo>
                    <a:pt x="606" y="0"/>
                  </a:lnTo>
                  <a:lnTo>
                    <a:pt x="616" y="0"/>
                  </a:lnTo>
                  <a:lnTo>
                    <a:pt x="625" y="0"/>
                  </a:lnTo>
                  <a:lnTo>
                    <a:pt x="635" y="0"/>
                  </a:lnTo>
                  <a:lnTo>
                    <a:pt x="644" y="0"/>
                  </a:lnTo>
                  <a:lnTo>
                    <a:pt x="654" y="0"/>
                  </a:lnTo>
                  <a:lnTo>
                    <a:pt x="661" y="0"/>
                  </a:lnTo>
                  <a:lnTo>
                    <a:pt x="671" y="0"/>
                  </a:lnTo>
                  <a:lnTo>
                    <a:pt x="680" y="0"/>
                  </a:lnTo>
                  <a:lnTo>
                    <a:pt x="690" y="0"/>
                  </a:lnTo>
                  <a:lnTo>
                    <a:pt x="697" y="2"/>
                  </a:lnTo>
                  <a:lnTo>
                    <a:pt x="709" y="2"/>
                  </a:lnTo>
                  <a:lnTo>
                    <a:pt x="716" y="2"/>
                  </a:lnTo>
                  <a:lnTo>
                    <a:pt x="724" y="2"/>
                  </a:lnTo>
                  <a:lnTo>
                    <a:pt x="733" y="4"/>
                  </a:lnTo>
                  <a:lnTo>
                    <a:pt x="743" y="4"/>
                  </a:lnTo>
                  <a:lnTo>
                    <a:pt x="751" y="4"/>
                  </a:lnTo>
                  <a:lnTo>
                    <a:pt x="760" y="6"/>
                  </a:lnTo>
                  <a:lnTo>
                    <a:pt x="770" y="7"/>
                  </a:lnTo>
                  <a:lnTo>
                    <a:pt x="779" y="9"/>
                  </a:lnTo>
                  <a:lnTo>
                    <a:pt x="785" y="9"/>
                  </a:lnTo>
                  <a:lnTo>
                    <a:pt x="794" y="9"/>
                  </a:lnTo>
                  <a:lnTo>
                    <a:pt x="802" y="11"/>
                  </a:lnTo>
                  <a:lnTo>
                    <a:pt x="811" y="13"/>
                  </a:lnTo>
                  <a:lnTo>
                    <a:pt x="819" y="15"/>
                  </a:lnTo>
                  <a:lnTo>
                    <a:pt x="827" y="15"/>
                  </a:lnTo>
                  <a:lnTo>
                    <a:pt x="834" y="17"/>
                  </a:lnTo>
                  <a:lnTo>
                    <a:pt x="844" y="21"/>
                  </a:lnTo>
                  <a:lnTo>
                    <a:pt x="851" y="21"/>
                  </a:lnTo>
                  <a:lnTo>
                    <a:pt x="859" y="23"/>
                  </a:lnTo>
                  <a:lnTo>
                    <a:pt x="866" y="25"/>
                  </a:lnTo>
                  <a:lnTo>
                    <a:pt x="874" y="27"/>
                  </a:lnTo>
                  <a:lnTo>
                    <a:pt x="882" y="28"/>
                  </a:lnTo>
                  <a:lnTo>
                    <a:pt x="889" y="30"/>
                  </a:lnTo>
                  <a:lnTo>
                    <a:pt x="897" y="32"/>
                  </a:lnTo>
                  <a:lnTo>
                    <a:pt x="904" y="34"/>
                  </a:lnTo>
                  <a:lnTo>
                    <a:pt x="910" y="36"/>
                  </a:lnTo>
                  <a:lnTo>
                    <a:pt x="916" y="38"/>
                  </a:lnTo>
                  <a:lnTo>
                    <a:pt x="923" y="40"/>
                  </a:lnTo>
                  <a:lnTo>
                    <a:pt x="931" y="42"/>
                  </a:lnTo>
                  <a:lnTo>
                    <a:pt x="937" y="46"/>
                  </a:lnTo>
                  <a:lnTo>
                    <a:pt x="944" y="47"/>
                  </a:lnTo>
                  <a:lnTo>
                    <a:pt x="950" y="49"/>
                  </a:lnTo>
                  <a:lnTo>
                    <a:pt x="958" y="51"/>
                  </a:lnTo>
                  <a:lnTo>
                    <a:pt x="963" y="55"/>
                  </a:lnTo>
                  <a:lnTo>
                    <a:pt x="969" y="57"/>
                  </a:lnTo>
                  <a:lnTo>
                    <a:pt x="975" y="59"/>
                  </a:lnTo>
                  <a:lnTo>
                    <a:pt x="980" y="63"/>
                  </a:lnTo>
                  <a:lnTo>
                    <a:pt x="986" y="65"/>
                  </a:lnTo>
                  <a:lnTo>
                    <a:pt x="992" y="66"/>
                  </a:lnTo>
                  <a:lnTo>
                    <a:pt x="998" y="68"/>
                  </a:lnTo>
                  <a:lnTo>
                    <a:pt x="1003" y="72"/>
                  </a:lnTo>
                  <a:lnTo>
                    <a:pt x="1007" y="76"/>
                  </a:lnTo>
                  <a:lnTo>
                    <a:pt x="1013" y="78"/>
                  </a:lnTo>
                  <a:lnTo>
                    <a:pt x="1017" y="80"/>
                  </a:lnTo>
                  <a:lnTo>
                    <a:pt x="1022" y="84"/>
                  </a:lnTo>
                  <a:lnTo>
                    <a:pt x="1030" y="89"/>
                  </a:lnTo>
                  <a:lnTo>
                    <a:pt x="1039" y="95"/>
                  </a:lnTo>
                  <a:lnTo>
                    <a:pt x="1045" y="99"/>
                  </a:lnTo>
                  <a:lnTo>
                    <a:pt x="1053" y="106"/>
                  </a:lnTo>
                  <a:lnTo>
                    <a:pt x="1060" y="112"/>
                  </a:lnTo>
                  <a:lnTo>
                    <a:pt x="1068" y="120"/>
                  </a:lnTo>
                  <a:lnTo>
                    <a:pt x="1074" y="127"/>
                  </a:lnTo>
                  <a:lnTo>
                    <a:pt x="1081" y="135"/>
                  </a:lnTo>
                  <a:lnTo>
                    <a:pt x="1087" y="143"/>
                  </a:lnTo>
                  <a:lnTo>
                    <a:pt x="1093" y="150"/>
                  </a:lnTo>
                  <a:lnTo>
                    <a:pt x="1100" y="158"/>
                  </a:lnTo>
                  <a:lnTo>
                    <a:pt x="1104" y="167"/>
                  </a:lnTo>
                  <a:lnTo>
                    <a:pt x="1108" y="171"/>
                  </a:lnTo>
                  <a:lnTo>
                    <a:pt x="1110" y="175"/>
                  </a:lnTo>
                  <a:lnTo>
                    <a:pt x="1112" y="181"/>
                  </a:lnTo>
                  <a:lnTo>
                    <a:pt x="1115" y="184"/>
                  </a:lnTo>
                  <a:lnTo>
                    <a:pt x="1117" y="188"/>
                  </a:lnTo>
                  <a:lnTo>
                    <a:pt x="1119" y="194"/>
                  </a:lnTo>
                  <a:lnTo>
                    <a:pt x="1123" y="200"/>
                  </a:lnTo>
                  <a:lnTo>
                    <a:pt x="1125" y="203"/>
                  </a:lnTo>
                  <a:lnTo>
                    <a:pt x="1127" y="209"/>
                  </a:lnTo>
                  <a:lnTo>
                    <a:pt x="1129" y="213"/>
                  </a:lnTo>
                  <a:lnTo>
                    <a:pt x="1131" y="219"/>
                  </a:lnTo>
                  <a:lnTo>
                    <a:pt x="1134" y="224"/>
                  </a:lnTo>
                  <a:lnTo>
                    <a:pt x="1134" y="230"/>
                  </a:lnTo>
                  <a:lnTo>
                    <a:pt x="1136" y="234"/>
                  </a:lnTo>
                  <a:lnTo>
                    <a:pt x="1138" y="240"/>
                  </a:lnTo>
                  <a:lnTo>
                    <a:pt x="1140" y="245"/>
                  </a:lnTo>
                  <a:lnTo>
                    <a:pt x="1142" y="249"/>
                  </a:lnTo>
                  <a:lnTo>
                    <a:pt x="1144" y="255"/>
                  </a:lnTo>
                  <a:lnTo>
                    <a:pt x="1146" y="260"/>
                  </a:lnTo>
                  <a:lnTo>
                    <a:pt x="1148" y="266"/>
                  </a:lnTo>
                  <a:lnTo>
                    <a:pt x="1148" y="272"/>
                  </a:lnTo>
                  <a:lnTo>
                    <a:pt x="1150" y="278"/>
                  </a:lnTo>
                  <a:lnTo>
                    <a:pt x="1151" y="283"/>
                  </a:lnTo>
                  <a:lnTo>
                    <a:pt x="1151" y="289"/>
                  </a:lnTo>
                  <a:lnTo>
                    <a:pt x="1153" y="295"/>
                  </a:lnTo>
                  <a:lnTo>
                    <a:pt x="1155" y="302"/>
                  </a:lnTo>
                  <a:lnTo>
                    <a:pt x="1157" y="308"/>
                  </a:lnTo>
                  <a:lnTo>
                    <a:pt x="1159" y="314"/>
                  </a:lnTo>
                  <a:lnTo>
                    <a:pt x="1159" y="319"/>
                  </a:lnTo>
                  <a:lnTo>
                    <a:pt x="1159" y="325"/>
                  </a:lnTo>
                  <a:lnTo>
                    <a:pt x="1161" y="331"/>
                  </a:lnTo>
                  <a:lnTo>
                    <a:pt x="1163" y="338"/>
                  </a:lnTo>
                  <a:lnTo>
                    <a:pt x="1163" y="344"/>
                  </a:lnTo>
                  <a:lnTo>
                    <a:pt x="1165" y="350"/>
                  </a:lnTo>
                  <a:lnTo>
                    <a:pt x="1165" y="356"/>
                  </a:lnTo>
                  <a:lnTo>
                    <a:pt x="1165" y="363"/>
                  </a:lnTo>
                  <a:lnTo>
                    <a:pt x="1165" y="369"/>
                  </a:lnTo>
                  <a:lnTo>
                    <a:pt x="1167" y="375"/>
                  </a:lnTo>
                  <a:lnTo>
                    <a:pt x="1167" y="382"/>
                  </a:lnTo>
                  <a:lnTo>
                    <a:pt x="1169" y="390"/>
                  </a:lnTo>
                  <a:lnTo>
                    <a:pt x="1169" y="395"/>
                  </a:lnTo>
                  <a:lnTo>
                    <a:pt x="1169" y="403"/>
                  </a:lnTo>
                  <a:lnTo>
                    <a:pt x="1170" y="409"/>
                  </a:lnTo>
                  <a:lnTo>
                    <a:pt x="1170" y="416"/>
                  </a:lnTo>
                  <a:lnTo>
                    <a:pt x="1170" y="422"/>
                  </a:lnTo>
                  <a:lnTo>
                    <a:pt x="1170" y="428"/>
                  </a:lnTo>
                  <a:lnTo>
                    <a:pt x="1170" y="435"/>
                  </a:lnTo>
                  <a:lnTo>
                    <a:pt x="1170" y="443"/>
                  </a:lnTo>
                  <a:lnTo>
                    <a:pt x="1170" y="449"/>
                  </a:lnTo>
                  <a:lnTo>
                    <a:pt x="1170" y="456"/>
                  </a:lnTo>
                  <a:lnTo>
                    <a:pt x="1170" y="462"/>
                  </a:lnTo>
                  <a:lnTo>
                    <a:pt x="1170" y="470"/>
                  </a:lnTo>
                  <a:lnTo>
                    <a:pt x="1170" y="477"/>
                  </a:lnTo>
                  <a:lnTo>
                    <a:pt x="1170" y="483"/>
                  </a:lnTo>
                  <a:lnTo>
                    <a:pt x="1170" y="491"/>
                  </a:lnTo>
                  <a:lnTo>
                    <a:pt x="1170" y="498"/>
                  </a:lnTo>
                  <a:lnTo>
                    <a:pt x="1169" y="504"/>
                  </a:lnTo>
                  <a:lnTo>
                    <a:pt x="1169" y="511"/>
                  </a:lnTo>
                  <a:lnTo>
                    <a:pt x="1169" y="519"/>
                  </a:lnTo>
                  <a:lnTo>
                    <a:pt x="1169" y="525"/>
                  </a:lnTo>
                  <a:lnTo>
                    <a:pt x="1167" y="532"/>
                  </a:lnTo>
                  <a:lnTo>
                    <a:pt x="1167" y="538"/>
                  </a:lnTo>
                  <a:lnTo>
                    <a:pt x="1165" y="546"/>
                  </a:lnTo>
                  <a:lnTo>
                    <a:pt x="1165" y="553"/>
                  </a:lnTo>
                  <a:lnTo>
                    <a:pt x="1165" y="559"/>
                  </a:lnTo>
                  <a:lnTo>
                    <a:pt x="1163" y="567"/>
                  </a:lnTo>
                  <a:lnTo>
                    <a:pt x="1163" y="572"/>
                  </a:lnTo>
                  <a:lnTo>
                    <a:pt x="1161" y="580"/>
                  </a:lnTo>
                  <a:lnTo>
                    <a:pt x="1159" y="586"/>
                  </a:lnTo>
                  <a:lnTo>
                    <a:pt x="1159" y="593"/>
                  </a:lnTo>
                  <a:lnTo>
                    <a:pt x="1157" y="599"/>
                  </a:lnTo>
                  <a:lnTo>
                    <a:pt x="1157" y="607"/>
                  </a:lnTo>
                  <a:lnTo>
                    <a:pt x="1155" y="612"/>
                  </a:lnTo>
                  <a:lnTo>
                    <a:pt x="1153" y="620"/>
                  </a:lnTo>
                  <a:lnTo>
                    <a:pt x="1153" y="626"/>
                  </a:lnTo>
                  <a:lnTo>
                    <a:pt x="1151" y="633"/>
                  </a:lnTo>
                  <a:lnTo>
                    <a:pt x="1150" y="639"/>
                  </a:lnTo>
                  <a:lnTo>
                    <a:pt x="1148" y="645"/>
                  </a:lnTo>
                  <a:lnTo>
                    <a:pt x="1146" y="650"/>
                  </a:lnTo>
                  <a:lnTo>
                    <a:pt x="1146" y="656"/>
                  </a:lnTo>
                  <a:lnTo>
                    <a:pt x="1142" y="662"/>
                  </a:lnTo>
                  <a:lnTo>
                    <a:pt x="1140" y="669"/>
                  </a:lnTo>
                  <a:lnTo>
                    <a:pt x="1140" y="675"/>
                  </a:lnTo>
                  <a:lnTo>
                    <a:pt x="1138" y="681"/>
                  </a:lnTo>
                  <a:lnTo>
                    <a:pt x="1134" y="686"/>
                  </a:lnTo>
                  <a:lnTo>
                    <a:pt x="1134" y="692"/>
                  </a:lnTo>
                  <a:lnTo>
                    <a:pt x="1131" y="698"/>
                  </a:lnTo>
                  <a:lnTo>
                    <a:pt x="1129" y="704"/>
                  </a:lnTo>
                  <a:lnTo>
                    <a:pt x="1127" y="707"/>
                  </a:lnTo>
                  <a:lnTo>
                    <a:pt x="1125" y="713"/>
                  </a:lnTo>
                  <a:lnTo>
                    <a:pt x="1123" y="719"/>
                  </a:lnTo>
                  <a:lnTo>
                    <a:pt x="1121" y="724"/>
                  </a:lnTo>
                  <a:lnTo>
                    <a:pt x="1117" y="728"/>
                  </a:lnTo>
                  <a:lnTo>
                    <a:pt x="1115" y="734"/>
                  </a:lnTo>
                  <a:lnTo>
                    <a:pt x="1112" y="740"/>
                  </a:lnTo>
                  <a:lnTo>
                    <a:pt x="1110" y="743"/>
                  </a:lnTo>
                  <a:lnTo>
                    <a:pt x="1106" y="747"/>
                  </a:lnTo>
                  <a:lnTo>
                    <a:pt x="1104" y="753"/>
                  </a:lnTo>
                  <a:lnTo>
                    <a:pt x="1100" y="757"/>
                  </a:lnTo>
                  <a:lnTo>
                    <a:pt x="1098" y="762"/>
                  </a:lnTo>
                  <a:lnTo>
                    <a:pt x="1093" y="768"/>
                  </a:lnTo>
                  <a:lnTo>
                    <a:pt x="1087" y="778"/>
                  </a:lnTo>
                  <a:lnTo>
                    <a:pt x="1079" y="783"/>
                  </a:lnTo>
                  <a:lnTo>
                    <a:pt x="1074" y="791"/>
                  </a:lnTo>
                  <a:lnTo>
                    <a:pt x="1066" y="797"/>
                  </a:lnTo>
                  <a:lnTo>
                    <a:pt x="1056" y="801"/>
                  </a:lnTo>
                  <a:lnTo>
                    <a:pt x="1053" y="802"/>
                  </a:lnTo>
                  <a:lnTo>
                    <a:pt x="1049" y="804"/>
                  </a:lnTo>
                  <a:lnTo>
                    <a:pt x="1043" y="808"/>
                  </a:lnTo>
                  <a:lnTo>
                    <a:pt x="1039" y="810"/>
                  </a:lnTo>
                  <a:lnTo>
                    <a:pt x="1034" y="812"/>
                  </a:lnTo>
                  <a:lnTo>
                    <a:pt x="1028" y="814"/>
                  </a:lnTo>
                  <a:lnTo>
                    <a:pt x="1022" y="816"/>
                  </a:lnTo>
                  <a:lnTo>
                    <a:pt x="1018" y="818"/>
                  </a:lnTo>
                  <a:lnTo>
                    <a:pt x="1013" y="818"/>
                  </a:lnTo>
                  <a:lnTo>
                    <a:pt x="1007" y="820"/>
                  </a:lnTo>
                  <a:lnTo>
                    <a:pt x="1001" y="821"/>
                  </a:lnTo>
                  <a:lnTo>
                    <a:pt x="996" y="823"/>
                  </a:lnTo>
                  <a:lnTo>
                    <a:pt x="990" y="823"/>
                  </a:lnTo>
                  <a:lnTo>
                    <a:pt x="982" y="825"/>
                  </a:lnTo>
                  <a:lnTo>
                    <a:pt x="977" y="825"/>
                  </a:lnTo>
                  <a:lnTo>
                    <a:pt x="969" y="827"/>
                  </a:lnTo>
                  <a:lnTo>
                    <a:pt x="963" y="827"/>
                  </a:lnTo>
                  <a:lnTo>
                    <a:pt x="956" y="829"/>
                  </a:lnTo>
                  <a:lnTo>
                    <a:pt x="950" y="829"/>
                  </a:lnTo>
                  <a:lnTo>
                    <a:pt x="942" y="829"/>
                  </a:lnTo>
                  <a:lnTo>
                    <a:pt x="935" y="829"/>
                  </a:lnTo>
                  <a:lnTo>
                    <a:pt x="927" y="831"/>
                  </a:lnTo>
                  <a:lnTo>
                    <a:pt x="920" y="831"/>
                  </a:lnTo>
                  <a:lnTo>
                    <a:pt x="914" y="831"/>
                  </a:lnTo>
                  <a:lnTo>
                    <a:pt x="906" y="831"/>
                  </a:lnTo>
                  <a:lnTo>
                    <a:pt x="899" y="833"/>
                  </a:lnTo>
                  <a:lnTo>
                    <a:pt x="891" y="833"/>
                  </a:lnTo>
                  <a:lnTo>
                    <a:pt x="885" y="835"/>
                  </a:lnTo>
                  <a:lnTo>
                    <a:pt x="876" y="835"/>
                  </a:lnTo>
                  <a:lnTo>
                    <a:pt x="868" y="835"/>
                  </a:lnTo>
                  <a:lnTo>
                    <a:pt x="861" y="835"/>
                  </a:lnTo>
                  <a:lnTo>
                    <a:pt x="853" y="835"/>
                  </a:lnTo>
                  <a:lnTo>
                    <a:pt x="844" y="835"/>
                  </a:lnTo>
                  <a:lnTo>
                    <a:pt x="836" y="835"/>
                  </a:lnTo>
                  <a:lnTo>
                    <a:pt x="827" y="835"/>
                  </a:lnTo>
                  <a:lnTo>
                    <a:pt x="821" y="835"/>
                  </a:lnTo>
                  <a:lnTo>
                    <a:pt x="811" y="835"/>
                  </a:lnTo>
                  <a:lnTo>
                    <a:pt x="802" y="835"/>
                  </a:lnTo>
                  <a:lnTo>
                    <a:pt x="794" y="835"/>
                  </a:lnTo>
                  <a:lnTo>
                    <a:pt x="787" y="835"/>
                  </a:lnTo>
                  <a:lnTo>
                    <a:pt x="777" y="835"/>
                  </a:lnTo>
                  <a:lnTo>
                    <a:pt x="770" y="835"/>
                  </a:lnTo>
                  <a:lnTo>
                    <a:pt x="760" y="835"/>
                  </a:lnTo>
                  <a:lnTo>
                    <a:pt x="752" y="835"/>
                  </a:lnTo>
                  <a:lnTo>
                    <a:pt x="743" y="835"/>
                  </a:lnTo>
                  <a:lnTo>
                    <a:pt x="735" y="835"/>
                  </a:lnTo>
                  <a:lnTo>
                    <a:pt x="726" y="835"/>
                  </a:lnTo>
                  <a:lnTo>
                    <a:pt x="718" y="835"/>
                  </a:lnTo>
                  <a:lnTo>
                    <a:pt x="709" y="835"/>
                  </a:lnTo>
                  <a:lnTo>
                    <a:pt x="699" y="835"/>
                  </a:lnTo>
                  <a:lnTo>
                    <a:pt x="690" y="835"/>
                  </a:lnTo>
                  <a:lnTo>
                    <a:pt x="682" y="835"/>
                  </a:lnTo>
                  <a:lnTo>
                    <a:pt x="673" y="835"/>
                  </a:lnTo>
                  <a:lnTo>
                    <a:pt x="665" y="835"/>
                  </a:lnTo>
                  <a:lnTo>
                    <a:pt x="656" y="835"/>
                  </a:lnTo>
                  <a:lnTo>
                    <a:pt x="648" y="835"/>
                  </a:lnTo>
                  <a:lnTo>
                    <a:pt x="638" y="835"/>
                  </a:lnTo>
                  <a:lnTo>
                    <a:pt x="631" y="837"/>
                  </a:lnTo>
                  <a:lnTo>
                    <a:pt x="621" y="837"/>
                  </a:lnTo>
                  <a:lnTo>
                    <a:pt x="612" y="839"/>
                  </a:lnTo>
                  <a:lnTo>
                    <a:pt x="602" y="839"/>
                  </a:lnTo>
                  <a:lnTo>
                    <a:pt x="595" y="839"/>
                  </a:lnTo>
                  <a:lnTo>
                    <a:pt x="585" y="839"/>
                  </a:lnTo>
                  <a:lnTo>
                    <a:pt x="578" y="839"/>
                  </a:lnTo>
                  <a:lnTo>
                    <a:pt x="568" y="839"/>
                  </a:lnTo>
                  <a:lnTo>
                    <a:pt x="559" y="840"/>
                  </a:lnTo>
                  <a:lnTo>
                    <a:pt x="549" y="840"/>
                  </a:lnTo>
                  <a:lnTo>
                    <a:pt x="541" y="842"/>
                  </a:lnTo>
                  <a:lnTo>
                    <a:pt x="532" y="842"/>
                  </a:lnTo>
                  <a:lnTo>
                    <a:pt x="524" y="842"/>
                  </a:lnTo>
                  <a:lnTo>
                    <a:pt x="515" y="844"/>
                  </a:lnTo>
                  <a:lnTo>
                    <a:pt x="505" y="844"/>
                  </a:lnTo>
                  <a:lnTo>
                    <a:pt x="498" y="846"/>
                  </a:lnTo>
                  <a:lnTo>
                    <a:pt x="488" y="846"/>
                  </a:lnTo>
                  <a:lnTo>
                    <a:pt x="481" y="846"/>
                  </a:lnTo>
                  <a:lnTo>
                    <a:pt x="473" y="848"/>
                  </a:lnTo>
                  <a:lnTo>
                    <a:pt x="464" y="848"/>
                  </a:lnTo>
                  <a:lnTo>
                    <a:pt x="456" y="850"/>
                  </a:lnTo>
                  <a:lnTo>
                    <a:pt x="446" y="850"/>
                  </a:lnTo>
                  <a:lnTo>
                    <a:pt x="439" y="852"/>
                  </a:lnTo>
                  <a:lnTo>
                    <a:pt x="431" y="852"/>
                  </a:lnTo>
                  <a:lnTo>
                    <a:pt x="424" y="854"/>
                  </a:lnTo>
                  <a:lnTo>
                    <a:pt x="414" y="854"/>
                  </a:lnTo>
                  <a:lnTo>
                    <a:pt x="407" y="856"/>
                  </a:lnTo>
                  <a:lnTo>
                    <a:pt x="399" y="856"/>
                  </a:lnTo>
                  <a:lnTo>
                    <a:pt x="391" y="858"/>
                  </a:lnTo>
                  <a:lnTo>
                    <a:pt x="382" y="858"/>
                  </a:lnTo>
                  <a:lnTo>
                    <a:pt x="376" y="859"/>
                  </a:lnTo>
                  <a:lnTo>
                    <a:pt x="369" y="859"/>
                  </a:lnTo>
                  <a:lnTo>
                    <a:pt x="361" y="859"/>
                  </a:lnTo>
                  <a:lnTo>
                    <a:pt x="353" y="861"/>
                  </a:lnTo>
                  <a:lnTo>
                    <a:pt x="346" y="863"/>
                  </a:lnTo>
                  <a:lnTo>
                    <a:pt x="338" y="863"/>
                  </a:lnTo>
                  <a:lnTo>
                    <a:pt x="331" y="863"/>
                  </a:lnTo>
                  <a:lnTo>
                    <a:pt x="323" y="863"/>
                  </a:lnTo>
                  <a:lnTo>
                    <a:pt x="315" y="865"/>
                  </a:lnTo>
                  <a:lnTo>
                    <a:pt x="308" y="865"/>
                  </a:lnTo>
                  <a:lnTo>
                    <a:pt x="302" y="865"/>
                  </a:lnTo>
                  <a:lnTo>
                    <a:pt x="294" y="865"/>
                  </a:lnTo>
                  <a:lnTo>
                    <a:pt x="287" y="867"/>
                  </a:lnTo>
                  <a:lnTo>
                    <a:pt x="281" y="867"/>
                  </a:lnTo>
                  <a:lnTo>
                    <a:pt x="274" y="867"/>
                  </a:lnTo>
                  <a:lnTo>
                    <a:pt x="268" y="867"/>
                  </a:lnTo>
                  <a:lnTo>
                    <a:pt x="260" y="867"/>
                  </a:lnTo>
                  <a:lnTo>
                    <a:pt x="255" y="867"/>
                  </a:lnTo>
                  <a:lnTo>
                    <a:pt x="249" y="867"/>
                  </a:lnTo>
                  <a:lnTo>
                    <a:pt x="241" y="867"/>
                  </a:lnTo>
                  <a:lnTo>
                    <a:pt x="236" y="869"/>
                  </a:lnTo>
                  <a:lnTo>
                    <a:pt x="230" y="867"/>
                  </a:lnTo>
                  <a:lnTo>
                    <a:pt x="224" y="867"/>
                  </a:lnTo>
                  <a:lnTo>
                    <a:pt x="217" y="867"/>
                  </a:lnTo>
                  <a:lnTo>
                    <a:pt x="211" y="867"/>
                  </a:lnTo>
                  <a:lnTo>
                    <a:pt x="205" y="865"/>
                  </a:lnTo>
                  <a:lnTo>
                    <a:pt x="199" y="865"/>
                  </a:lnTo>
                  <a:lnTo>
                    <a:pt x="196" y="865"/>
                  </a:lnTo>
                  <a:lnTo>
                    <a:pt x="190" y="865"/>
                  </a:lnTo>
                  <a:lnTo>
                    <a:pt x="184" y="863"/>
                  </a:lnTo>
                  <a:lnTo>
                    <a:pt x="179" y="863"/>
                  </a:lnTo>
                  <a:lnTo>
                    <a:pt x="173" y="861"/>
                  </a:lnTo>
                  <a:lnTo>
                    <a:pt x="169" y="861"/>
                  </a:lnTo>
                  <a:lnTo>
                    <a:pt x="165" y="859"/>
                  </a:lnTo>
                  <a:lnTo>
                    <a:pt x="160" y="859"/>
                  </a:lnTo>
                  <a:lnTo>
                    <a:pt x="156" y="858"/>
                  </a:lnTo>
                  <a:lnTo>
                    <a:pt x="152" y="856"/>
                  </a:lnTo>
                  <a:lnTo>
                    <a:pt x="146" y="854"/>
                  </a:lnTo>
                  <a:lnTo>
                    <a:pt x="142" y="852"/>
                  </a:lnTo>
                  <a:lnTo>
                    <a:pt x="139" y="850"/>
                  </a:lnTo>
                  <a:lnTo>
                    <a:pt x="133" y="848"/>
                  </a:lnTo>
                  <a:lnTo>
                    <a:pt x="125" y="844"/>
                  </a:lnTo>
                  <a:lnTo>
                    <a:pt x="118" y="840"/>
                  </a:lnTo>
                  <a:lnTo>
                    <a:pt x="108" y="835"/>
                  </a:lnTo>
                  <a:lnTo>
                    <a:pt x="101" y="829"/>
                  </a:lnTo>
                  <a:lnTo>
                    <a:pt x="93" y="823"/>
                  </a:lnTo>
                  <a:lnTo>
                    <a:pt x="85" y="820"/>
                  </a:lnTo>
                  <a:lnTo>
                    <a:pt x="78" y="812"/>
                  </a:lnTo>
                  <a:lnTo>
                    <a:pt x="70" y="806"/>
                  </a:lnTo>
                  <a:lnTo>
                    <a:pt x="63" y="799"/>
                  </a:lnTo>
                  <a:lnTo>
                    <a:pt x="57" y="791"/>
                  </a:lnTo>
                  <a:lnTo>
                    <a:pt x="49" y="783"/>
                  </a:lnTo>
                  <a:lnTo>
                    <a:pt x="44" y="776"/>
                  </a:lnTo>
                  <a:lnTo>
                    <a:pt x="38" y="766"/>
                  </a:lnTo>
                  <a:lnTo>
                    <a:pt x="34" y="759"/>
                  </a:lnTo>
                  <a:lnTo>
                    <a:pt x="30" y="753"/>
                  </a:lnTo>
                  <a:lnTo>
                    <a:pt x="28" y="749"/>
                  </a:lnTo>
                  <a:lnTo>
                    <a:pt x="27" y="743"/>
                  </a:lnTo>
                  <a:lnTo>
                    <a:pt x="23" y="740"/>
                  </a:lnTo>
                  <a:lnTo>
                    <a:pt x="21" y="734"/>
                  </a:lnTo>
                  <a:lnTo>
                    <a:pt x="19" y="728"/>
                  </a:lnTo>
                  <a:lnTo>
                    <a:pt x="17" y="723"/>
                  </a:lnTo>
                  <a:lnTo>
                    <a:pt x="15" y="717"/>
                  </a:lnTo>
                  <a:lnTo>
                    <a:pt x="13" y="711"/>
                  </a:lnTo>
                  <a:lnTo>
                    <a:pt x="11" y="705"/>
                  </a:lnTo>
                  <a:lnTo>
                    <a:pt x="9" y="700"/>
                  </a:lnTo>
                  <a:lnTo>
                    <a:pt x="9" y="694"/>
                  </a:lnTo>
                  <a:lnTo>
                    <a:pt x="8" y="688"/>
                  </a:lnTo>
                  <a:lnTo>
                    <a:pt x="6" y="683"/>
                  </a:lnTo>
                  <a:lnTo>
                    <a:pt x="4" y="677"/>
                  </a:lnTo>
                  <a:lnTo>
                    <a:pt x="4" y="671"/>
                  </a:lnTo>
                  <a:lnTo>
                    <a:pt x="2" y="664"/>
                  </a:lnTo>
                  <a:lnTo>
                    <a:pt x="2" y="656"/>
                  </a:lnTo>
                  <a:lnTo>
                    <a:pt x="0" y="650"/>
                  </a:lnTo>
                  <a:lnTo>
                    <a:pt x="0" y="645"/>
                  </a:lnTo>
                  <a:lnTo>
                    <a:pt x="0" y="637"/>
                  </a:lnTo>
                  <a:lnTo>
                    <a:pt x="0" y="629"/>
                  </a:lnTo>
                  <a:lnTo>
                    <a:pt x="0" y="622"/>
                  </a:lnTo>
                  <a:lnTo>
                    <a:pt x="0" y="616"/>
                  </a:lnTo>
                  <a:lnTo>
                    <a:pt x="0" y="608"/>
                  </a:lnTo>
                  <a:lnTo>
                    <a:pt x="0" y="601"/>
                  </a:lnTo>
                  <a:lnTo>
                    <a:pt x="0" y="593"/>
                  </a:lnTo>
                  <a:lnTo>
                    <a:pt x="2" y="586"/>
                  </a:lnTo>
                  <a:lnTo>
                    <a:pt x="2" y="578"/>
                  </a:lnTo>
                  <a:lnTo>
                    <a:pt x="2" y="568"/>
                  </a:lnTo>
                  <a:lnTo>
                    <a:pt x="4" y="561"/>
                  </a:lnTo>
                  <a:lnTo>
                    <a:pt x="6" y="553"/>
                  </a:lnTo>
                  <a:lnTo>
                    <a:pt x="6" y="544"/>
                  </a:lnTo>
                  <a:lnTo>
                    <a:pt x="6" y="536"/>
                  </a:lnTo>
                  <a:lnTo>
                    <a:pt x="8" y="527"/>
                  </a:lnTo>
                  <a:lnTo>
                    <a:pt x="8" y="519"/>
                  </a:lnTo>
                  <a:lnTo>
                    <a:pt x="9" y="511"/>
                  </a:lnTo>
                  <a:lnTo>
                    <a:pt x="9" y="502"/>
                  </a:lnTo>
                  <a:lnTo>
                    <a:pt x="9" y="494"/>
                  </a:lnTo>
                  <a:lnTo>
                    <a:pt x="11" y="487"/>
                  </a:lnTo>
                  <a:lnTo>
                    <a:pt x="11" y="477"/>
                  </a:lnTo>
                  <a:lnTo>
                    <a:pt x="11" y="470"/>
                  </a:lnTo>
                  <a:lnTo>
                    <a:pt x="11" y="460"/>
                  </a:lnTo>
                  <a:lnTo>
                    <a:pt x="11" y="452"/>
                  </a:lnTo>
                  <a:lnTo>
                    <a:pt x="11" y="443"/>
                  </a:lnTo>
                  <a:lnTo>
                    <a:pt x="11" y="435"/>
                  </a:lnTo>
                  <a:lnTo>
                    <a:pt x="11" y="426"/>
                  </a:lnTo>
                  <a:lnTo>
                    <a:pt x="13" y="418"/>
                  </a:lnTo>
                  <a:lnTo>
                    <a:pt x="11" y="411"/>
                  </a:lnTo>
                  <a:lnTo>
                    <a:pt x="11" y="401"/>
                  </a:lnTo>
                  <a:lnTo>
                    <a:pt x="11" y="394"/>
                  </a:lnTo>
                  <a:lnTo>
                    <a:pt x="11" y="386"/>
                  </a:lnTo>
                  <a:lnTo>
                    <a:pt x="11" y="376"/>
                  </a:lnTo>
                  <a:lnTo>
                    <a:pt x="11" y="369"/>
                  </a:lnTo>
                  <a:lnTo>
                    <a:pt x="11" y="361"/>
                  </a:lnTo>
                  <a:lnTo>
                    <a:pt x="11" y="354"/>
                  </a:lnTo>
                  <a:lnTo>
                    <a:pt x="11" y="344"/>
                  </a:lnTo>
                  <a:lnTo>
                    <a:pt x="11" y="338"/>
                  </a:lnTo>
                  <a:lnTo>
                    <a:pt x="11" y="329"/>
                  </a:lnTo>
                  <a:lnTo>
                    <a:pt x="11" y="321"/>
                  </a:lnTo>
                  <a:lnTo>
                    <a:pt x="11" y="314"/>
                  </a:lnTo>
                  <a:lnTo>
                    <a:pt x="13" y="308"/>
                  </a:lnTo>
                  <a:lnTo>
                    <a:pt x="13" y="300"/>
                  </a:lnTo>
                  <a:lnTo>
                    <a:pt x="13" y="293"/>
                  </a:lnTo>
                  <a:lnTo>
                    <a:pt x="13" y="285"/>
                  </a:lnTo>
                  <a:lnTo>
                    <a:pt x="13" y="278"/>
                  </a:lnTo>
                  <a:lnTo>
                    <a:pt x="13" y="270"/>
                  </a:lnTo>
                  <a:lnTo>
                    <a:pt x="13" y="262"/>
                  </a:lnTo>
                  <a:lnTo>
                    <a:pt x="13" y="255"/>
                  </a:lnTo>
                  <a:lnTo>
                    <a:pt x="15" y="249"/>
                  </a:lnTo>
                  <a:lnTo>
                    <a:pt x="15" y="243"/>
                  </a:lnTo>
                  <a:lnTo>
                    <a:pt x="17" y="236"/>
                  </a:lnTo>
                  <a:lnTo>
                    <a:pt x="17" y="228"/>
                  </a:lnTo>
                  <a:lnTo>
                    <a:pt x="19" y="222"/>
                  </a:lnTo>
                  <a:lnTo>
                    <a:pt x="19" y="217"/>
                  </a:lnTo>
                  <a:lnTo>
                    <a:pt x="21" y="211"/>
                  </a:lnTo>
                  <a:lnTo>
                    <a:pt x="23" y="203"/>
                  </a:lnTo>
                  <a:lnTo>
                    <a:pt x="25" y="198"/>
                  </a:lnTo>
                  <a:lnTo>
                    <a:pt x="27" y="192"/>
                  </a:lnTo>
                  <a:lnTo>
                    <a:pt x="28" y="188"/>
                  </a:lnTo>
                  <a:lnTo>
                    <a:pt x="30" y="182"/>
                  </a:lnTo>
                  <a:lnTo>
                    <a:pt x="32" y="177"/>
                  </a:lnTo>
                  <a:lnTo>
                    <a:pt x="34" y="171"/>
                  </a:lnTo>
                  <a:lnTo>
                    <a:pt x="36" y="165"/>
                  </a:lnTo>
                  <a:lnTo>
                    <a:pt x="38" y="162"/>
                  </a:lnTo>
                  <a:lnTo>
                    <a:pt x="42" y="156"/>
                  </a:lnTo>
                  <a:lnTo>
                    <a:pt x="44" y="152"/>
                  </a:lnTo>
                  <a:lnTo>
                    <a:pt x="47" y="148"/>
                  </a:lnTo>
                  <a:lnTo>
                    <a:pt x="53" y="139"/>
                  </a:lnTo>
                  <a:lnTo>
                    <a:pt x="61" y="133"/>
                  </a:lnTo>
                  <a:lnTo>
                    <a:pt x="65" y="129"/>
                  </a:lnTo>
                  <a:lnTo>
                    <a:pt x="70" y="125"/>
                  </a:lnTo>
                  <a:lnTo>
                    <a:pt x="74" y="122"/>
                  </a:lnTo>
                  <a:lnTo>
                    <a:pt x="80" y="120"/>
                  </a:lnTo>
                  <a:lnTo>
                    <a:pt x="80" y="12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6" name="Freeform 26">
              <a:extLst>
                <a:ext uri="{FF2B5EF4-FFF2-40B4-BE49-F238E27FC236}">
                  <a16:creationId xmlns:a16="http://schemas.microsoft.com/office/drawing/2014/main" id="{97B8B745-2CF3-1743-8FDC-90D7564D6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1" y="2651"/>
              <a:ext cx="906" cy="755"/>
            </a:xfrm>
            <a:custGeom>
              <a:avLst/>
              <a:gdLst>
                <a:gd name="T0" fmla="*/ 466 w 1813"/>
                <a:gd name="T1" fmla="*/ 0 h 1510"/>
                <a:gd name="T2" fmla="*/ 559 w 1813"/>
                <a:gd name="T3" fmla="*/ 2 h 1510"/>
                <a:gd name="T4" fmla="*/ 665 w 1813"/>
                <a:gd name="T5" fmla="*/ 15 h 1510"/>
                <a:gd name="T6" fmla="*/ 781 w 1813"/>
                <a:gd name="T7" fmla="*/ 38 h 1510"/>
                <a:gd name="T8" fmla="*/ 903 w 1813"/>
                <a:gd name="T9" fmla="*/ 67 h 1510"/>
                <a:gd name="T10" fmla="*/ 1032 w 1813"/>
                <a:gd name="T11" fmla="*/ 97 h 1510"/>
                <a:gd name="T12" fmla="*/ 1163 w 1813"/>
                <a:gd name="T13" fmla="*/ 129 h 1510"/>
                <a:gd name="T14" fmla="*/ 1290 w 1813"/>
                <a:gd name="T15" fmla="*/ 160 h 1510"/>
                <a:gd name="T16" fmla="*/ 1401 w 1813"/>
                <a:gd name="T17" fmla="*/ 194 h 1510"/>
                <a:gd name="T18" fmla="*/ 1492 w 1813"/>
                <a:gd name="T19" fmla="*/ 232 h 1510"/>
                <a:gd name="T20" fmla="*/ 1570 w 1813"/>
                <a:gd name="T21" fmla="*/ 274 h 1510"/>
                <a:gd name="T22" fmla="*/ 1636 w 1813"/>
                <a:gd name="T23" fmla="*/ 318 h 1510"/>
                <a:gd name="T24" fmla="*/ 1691 w 1813"/>
                <a:gd name="T25" fmla="*/ 369 h 1510"/>
                <a:gd name="T26" fmla="*/ 1739 w 1813"/>
                <a:gd name="T27" fmla="*/ 422 h 1510"/>
                <a:gd name="T28" fmla="*/ 1779 w 1813"/>
                <a:gd name="T29" fmla="*/ 481 h 1510"/>
                <a:gd name="T30" fmla="*/ 1802 w 1813"/>
                <a:gd name="T31" fmla="*/ 544 h 1510"/>
                <a:gd name="T32" fmla="*/ 1813 w 1813"/>
                <a:gd name="T33" fmla="*/ 610 h 1510"/>
                <a:gd name="T34" fmla="*/ 1811 w 1813"/>
                <a:gd name="T35" fmla="*/ 683 h 1510"/>
                <a:gd name="T36" fmla="*/ 1802 w 1813"/>
                <a:gd name="T37" fmla="*/ 759 h 1510"/>
                <a:gd name="T38" fmla="*/ 1784 w 1813"/>
                <a:gd name="T39" fmla="*/ 841 h 1510"/>
                <a:gd name="T40" fmla="*/ 1764 w 1813"/>
                <a:gd name="T41" fmla="*/ 930 h 1510"/>
                <a:gd name="T42" fmla="*/ 1735 w 1813"/>
                <a:gd name="T43" fmla="*/ 1023 h 1510"/>
                <a:gd name="T44" fmla="*/ 1703 w 1813"/>
                <a:gd name="T45" fmla="*/ 1116 h 1510"/>
                <a:gd name="T46" fmla="*/ 1667 w 1813"/>
                <a:gd name="T47" fmla="*/ 1206 h 1510"/>
                <a:gd name="T48" fmla="*/ 1627 w 1813"/>
                <a:gd name="T49" fmla="*/ 1289 h 1510"/>
                <a:gd name="T50" fmla="*/ 1579 w 1813"/>
                <a:gd name="T51" fmla="*/ 1364 h 1510"/>
                <a:gd name="T52" fmla="*/ 1528 w 1813"/>
                <a:gd name="T53" fmla="*/ 1424 h 1510"/>
                <a:gd name="T54" fmla="*/ 1471 w 1813"/>
                <a:gd name="T55" fmla="*/ 1470 h 1510"/>
                <a:gd name="T56" fmla="*/ 1408 w 1813"/>
                <a:gd name="T57" fmla="*/ 1497 h 1510"/>
                <a:gd name="T58" fmla="*/ 1338 w 1813"/>
                <a:gd name="T59" fmla="*/ 1508 h 1510"/>
                <a:gd name="T60" fmla="*/ 1258 w 1813"/>
                <a:gd name="T61" fmla="*/ 1508 h 1510"/>
                <a:gd name="T62" fmla="*/ 1171 w 1813"/>
                <a:gd name="T63" fmla="*/ 1497 h 1510"/>
                <a:gd name="T64" fmla="*/ 1076 w 1813"/>
                <a:gd name="T65" fmla="*/ 1478 h 1510"/>
                <a:gd name="T66" fmla="*/ 967 w 1813"/>
                <a:gd name="T67" fmla="*/ 1449 h 1510"/>
                <a:gd name="T68" fmla="*/ 853 w 1813"/>
                <a:gd name="T69" fmla="*/ 1419 h 1510"/>
                <a:gd name="T70" fmla="*/ 732 w 1813"/>
                <a:gd name="T71" fmla="*/ 1386 h 1510"/>
                <a:gd name="T72" fmla="*/ 612 w 1813"/>
                <a:gd name="T73" fmla="*/ 1354 h 1510"/>
                <a:gd name="T74" fmla="*/ 498 w 1813"/>
                <a:gd name="T75" fmla="*/ 1320 h 1510"/>
                <a:gd name="T76" fmla="*/ 393 w 1813"/>
                <a:gd name="T77" fmla="*/ 1289 h 1510"/>
                <a:gd name="T78" fmla="*/ 295 w 1813"/>
                <a:gd name="T79" fmla="*/ 1257 h 1510"/>
                <a:gd name="T80" fmla="*/ 209 w 1813"/>
                <a:gd name="T81" fmla="*/ 1223 h 1510"/>
                <a:gd name="T82" fmla="*/ 137 w 1813"/>
                <a:gd name="T83" fmla="*/ 1185 h 1510"/>
                <a:gd name="T84" fmla="*/ 78 w 1813"/>
                <a:gd name="T85" fmla="*/ 1143 h 1510"/>
                <a:gd name="T86" fmla="*/ 36 w 1813"/>
                <a:gd name="T87" fmla="*/ 1090 h 1510"/>
                <a:gd name="T88" fmla="*/ 11 w 1813"/>
                <a:gd name="T89" fmla="*/ 1021 h 1510"/>
                <a:gd name="T90" fmla="*/ 0 w 1813"/>
                <a:gd name="T91" fmla="*/ 939 h 1510"/>
                <a:gd name="T92" fmla="*/ 6 w 1813"/>
                <a:gd name="T93" fmla="*/ 846 h 1510"/>
                <a:gd name="T94" fmla="*/ 25 w 1813"/>
                <a:gd name="T95" fmla="*/ 746 h 1510"/>
                <a:gd name="T96" fmla="*/ 61 w 1813"/>
                <a:gd name="T97" fmla="*/ 639 h 1510"/>
                <a:gd name="T98" fmla="*/ 108 w 1813"/>
                <a:gd name="T99" fmla="*/ 531 h 1510"/>
                <a:gd name="T100" fmla="*/ 152 w 1813"/>
                <a:gd name="T101" fmla="*/ 420 h 1510"/>
                <a:gd name="T102" fmla="*/ 184 w 1813"/>
                <a:gd name="T103" fmla="*/ 321 h 1510"/>
                <a:gd name="T104" fmla="*/ 211 w 1813"/>
                <a:gd name="T105" fmla="*/ 230 h 1510"/>
                <a:gd name="T106" fmla="*/ 238 w 1813"/>
                <a:gd name="T107" fmla="*/ 150 h 1510"/>
                <a:gd name="T108" fmla="*/ 274 w 1813"/>
                <a:gd name="T109" fmla="*/ 86 h 1510"/>
                <a:gd name="T110" fmla="*/ 321 w 1813"/>
                <a:gd name="T111" fmla="*/ 38 h 1510"/>
                <a:gd name="T112" fmla="*/ 390 w 1813"/>
                <a:gd name="T113" fmla="*/ 13 h 1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13" h="1510">
                  <a:moveTo>
                    <a:pt x="390" y="13"/>
                  </a:moveTo>
                  <a:lnTo>
                    <a:pt x="399" y="10"/>
                  </a:lnTo>
                  <a:lnTo>
                    <a:pt x="407" y="8"/>
                  </a:lnTo>
                  <a:lnTo>
                    <a:pt x="416" y="6"/>
                  </a:lnTo>
                  <a:lnTo>
                    <a:pt x="426" y="6"/>
                  </a:lnTo>
                  <a:lnTo>
                    <a:pt x="435" y="2"/>
                  </a:lnTo>
                  <a:lnTo>
                    <a:pt x="445" y="2"/>
                  </a:lnTo>
                  <a:lnTo>
                    <a:pt x="454" y="0"/>
                  </a:lnTo>
                  <a:lnTo>
                    <a:pt x="466" y="0"/>
                  </a:lnTo>
                  <a:lnTo>
                    <a:pt x="475" y="0"/>
                  </a:lnTo>
                  <a:lnTo>
                    <a:pt x="485" y="0"/>
                  </a:lnTo>
                  <a:lnTo>
                    <a:pt x="494" y="0"/>
                  </a:lnTo>
                  <a:lnTo>
                    <a:pt x="506" y="0"/>
                  </a:lnTo>
                  <a:lnTo>
                    <a:pt x="515" y="0"/>
                  </a:lnTo>
                  <a:lnTo>
                    <a:pt x="526" y="0"/>
                  </a:lnTo>
                  <a:lnTo>
                    <a:pt x="538" y="0"/>
                  </a:lnTo>
                  <a:lnTo>
                    <a:pt x="549" y="2"/>
                  </a:lnTo>
                  <a:lnTo>
                    <a:pt x="559" y="2"/>
                  </a:lnTo>
                  <a:lnTo>
                    <a:pt x="572" y="4"/>
                  </a:lnTo>
                  <a:lnTo>
                    <a:pt x="582" y="4"/>
                  </a:lnTo>
                  <a:lnTo>
                    <a:pt x="595" y="6"/>
                  </a:lnTo>
                  <a:lnTo>
                    <a:pt x="606" y="6"/>
                  </a:lnTo>
                  <a:lnTo>
                    <a:pt x="618" y="8"/>
                  </a:lnTo>
                  <a:lnTo>
                    <a:pt x="629" y="10"/>
                  </a:lnTo>
                  <a:lnTo>
                    <a:pt x="642" y="13"/>
                  </a:lnTo>
                  <a:lnTo>
                    <a:pt x="654" y="13"/>
                  </a:lnTo>
                  <a:lnTo>
                    <a:pt x="665" y="15"/>
                  </a:lnTo>
                  <a:lnTo>
                    <a:pt x="679" y="17"/>
                  </a:lnTo>
                  <a:lnTo>
                    <a:pt x="692" y="19"/>
                  </a:lnTo>
                  <a:lnTo>
                    <a:pt x="703" y="23"/>
                  </a:lnTo>
                  <a:lnTo>
                    <a:pt x="717" y="25"/>
                  </a:lnTo>
                  <a:lnTo>
                    <a:pt x="730" y="27"/>
                  </a:lnTo>
                  <a:lnTo>
                    <a:pt x="743" y="30"/>
                  </a:lnTo>
                  <a:lnTo>
                    <a:pt x="755" y="32"/>
                  </a:lnTo>
                  <a:lnTo>
                    <a:pt x="768" y="36"/>
                  </a:lnTo>
                  <a:lnTo>
                    <a:pt x="781" y="38"/>
                  </a:lnTo>
                  <a:lnTo>
                    <a:pt x="794" y="42"/>
                  </a:lnTo>
                  <a:lnTo>
                    <a:pt x="808" y="44"/>
                  </a:lnTo>
                  <a:lnTo>
                    <a:pt x="821" y="48"/>
                  </a:lnTo>
                  <a:lnTo>
                    <a:pt x="834" y="49"/>
                  </a:lnTo>
                  <a:lnTo>
                    <a:pt x="850" y="53"/>
                  </a:lnTo>
                  <a:lnTo>
                    <a:pt x="861" y="55"/>
                  </a:lnTo>
                  <a:lnTo>
                    <a:pt x="876" y="59"/>
                  </a:lnTo>
                  <a:lnTo>
                    <a:pt x="889" y="63"/>
                  </a:lnTo>
                  <a:lnTo>
                    <a:pt x="903" y="67"/>
                  </a:lnTo>
                  <a:lnTo>
                    <a:pt x="918" y="68"/>
                  </a:lnTo>
                  <a:lnTo>
                    <a:pt x="931" y="72"/>
                  </a:lnTo>
                  <a:lnTo>
                    <a:pt x="945" y="76"/>
                  </a:lnTo>
                  <a:lnTo>
                    <a:pt x="960" y="80"/>
                  </a:lnTo>
                  <a:lnTo>
                    <a:pt x="973" y="84"/>
                  </a:lnTo>
                  <a:lnTo>
                    <a:pt x="988" y="88"/>
                  </a:lnTo>
                  <a:lnTo>
                    <a:pt x="1002" y="91"/>
                  </a:lnTo>
                  <a:lnTo>
                    <a:pt x="1017" y="95"/>
                  </a:lnTo>
                  <a:lnTo>
                    <a:pt x="1032" y="97"/>
                  </a:lnTo>
                  <a:lnTo>
                    <a:pt x="1045" y="101"/>
                  </a:lnTo>
                  <a:lnTo>
                    <a:pt x="1060" y="105"/>
                  </a:lnTo>
                  <a:lnTo>
                    <a:pt x="1076" y="108"/>
                  </a:lnTo>
                  <a:lnTo>
                    <a:pt x="1091" y="112"/>
                  </a:lnTo>
                  <a:lnTo>
                    <a:pt x="1104" y="114"/>
                  </a:lnTo>
                  <a:lnTo>
                    <a:pt x="1119" y="118"/>
                  </a:lnTo>
                  <a:lnTo>
                    <a:pt x="1135" y="122"/>
                  </a:lnTo>
                  <a:lnTo>
                    <a:pt x="1150" y="126"/>
                  </a:lnTo>
                  <a:lnTo>
                    <a:pt x="1163" y="129"/>
                  </a:lnTo>
                  <a:lnTo>
                    <a:pt x="1178" y="133"/>
                  </a:lnTo>
                  <a:lnTo>
                    <a:pt x="1193" y="137"/>
                  </a:lnTo>
                  <a:lnTo>
                    <a:pt x="1209" y="139"/>
                  </a:lnTo>
                  <a:lnTo>
                    <a:pt x="1224" y="143"/>
                  </a:lnTo>
                  <a:lnTo>
                    <a:pt x="1237" y="146"/>
                  </a:lnTo>
                  <a:lnTo>
                    <a:pt x="1251" y="150"/>
                  </a:lnTo>
                  <a:lnTo>
                    <a:pt x="1264" y="152"/>
                  </a:lnTo>
                  <a:lnTo>
                    <a:pt x="1277" y="156"/>
                  </a:lnTo>
                  <a:lnTo>
                    <a:pt x="1290" y="160"/>
                  </a:lnTo>
                  <a:lnTo>
                    <a:pt x="1304" y="164"/>
                  </a:lnTo>
                  <a:lnTo>
                    <a:pt x="1317" y="167"/>
                  </a:lnTo>
                  <a:lnTo>
                    <a:pt x="1328" y="171"/>
                  </a:lnTo>
                  <a:lnTo>
                    <a:pt x="1342" y="175"/>
                  </a:lnTo>
                  <a:lnTo>
                    <a:pt x="1353" y="179"/>
                  </a:lnTo>
                  <a:lnTo>
                    <a:pt x="1365" y="183"/>
                  </a:lnTo>
                  <a:lnTo>
                    <a:pt x="1376" y="186"/>
                  </a:lnTo>
                  <a:lnTo>
                    <a:pt x="1389" y="190"/>
                  </a:lnTo>
                  <a:lnTo>
                    <a:pt x="1401" y="194"/>
                  </a:lnTo>
                  <a:lnTo>
                    <a:pt x="1410" y="198"/>
                  </a:lnTo>
                  <a:lnTo>
                    <a:pt x="1422" y="202"/>
                  </a:lnTo>
                  <a:lnTo>
                    <a:pt x="1431" y="205"/>
                  </a:lnTo>
                  <a:lnTo>
                    <a:pt x="1442" y="209"/>
                  </a:lnTo>
                  <a:lnTo>
                    <a:pt x="1452" y="215"/>
                  </a:lnTo>
                  <a:lnTo>
                    <a:pt x="1461" y="219"/>
                  </a:lnTo>
                  <a:lnTo>
                    <a:pt x="1471" y="223"/>
                  </a:lnTo>
                  <a:lnTo>
                    <a:pt x="1482" y="228"/>
                  </a:lnTo>
                  <a:lnTo>
                    <a:pt x="1492" y="232"/>
                  </a:lnTo>
                  <a:lnTo>
                    <a:pt x="1501" y="236"/>
                  </a:lnTo>
                  <a:lnTo>
                    <a:pt x="1511" y="240"/>
                  </a:lnTo>
                  <a:lnTo>
                    <a:pt x="1520" y="245"/>
                  </a:lnTo>
                  <a:lnTo>
                    <a:pt x="1528" y="251"/>
                  </a:lnTo>
                  <a:lnTo>
                    <a:pt x="1537" y="255"/>
                  </a:lnTo>
                  <a:lnTo>
                    <a:pt x="1545" y="261"/>
                  </a:lnTo>
                  <a:lnTo>
                    <a:pt x="1555" y="264"/>
                  </a:lnTo>
                  <a:lnTo>
                    <a:pt x="1562" y="270"/>
                  </a:lnTo>
                  <a:lnTo>
                    <a:pt x="1570" y="274"/>
                  </a:lnTo>
                  <a:lnTo>
                    <a:pt x="1579" y="278"/>
                  </a:lnTo>
                  <a:lnTo>
                    <a:pt x="1587" y="283"/>
                  </a:lnTo>
                  <a:lnTo>
                    <a:pt x="1594" y="287"/>
                  </a:lnTo>
                  <a:lnTo>
                    <a:pt x="1602" y="293"/>
                  </a:lnTo>
                  <a:lnTo>
                    <a:pt x="1608" y="299"/>
                  </a:lnTo>
                  <a:lnTo>
                    <a:pt x="1615" y="304"/>
                  </a:lnTo>
                  <a:lnTo>
                    <a:pt x="1623" y="308"/>
                  </a:lnTo>
                  <a:lnTo>
                    <a:pt x="1629" y="314"/>
                  </a:lnTo>
                  <a:lnTo>
                    <a:pt x="1636" y="318"/>
                  </a:lnTo>
                  <a:lnTo>
                    <a:pt x="1644" y="323"/>
                  </a:lnTo>
                  <a:lnTo>
                    <a:pt x="1650" y="329"/>
                  </a:lnTo>
                  <a:lnTo>
                    <a:pt x="1655" y="335"/>
                  </a:lnTo>
                  <a:lnTo>
                    <a:pt x="1663" y="340"/>
                  </a:lnTo>
                  <a:lnTo>
                    <a:pt x="1669" y="346"/>
                  </a:lnTo>
                  <a:lnTo>
                    <a:pt x="1674" y="352"/>
                  </a:lnTo>
                  <a:lnTo>
                    <a:pt x="1680" y="358"/>
                  </a:lnTo>
                  <a:lnTo>
                    <a:pt x="1686" y="363"/>
                  </a:lnTo>
                  <a:lnTo>
                    <a:pt x="1691" y="369"/>
                  </a:lnTo>
                  <a:lnTo>
                    <a:pt x="1697" y="375"/>
                  </a:lnTo>
                  <a:lnTo>
                    <a:pt x="1703" y="380"/>
                  </a:lnTo>
                  <a:lnTo>
                    <a:pt x="1708" y="386"/>
                  </a:lnTo>
                  <a:lnTo>
                    <a:pt x="1714" y="394"/>
                  </a:lnTo>
                  <a:lnTo>
                    <a:pt x="1720" y="397"/>
                  </a:lnTo>
                  <a:lnTo>
                    <a:pt x="1724" y="405"/>
                  </a:lnTo>
                  <a:lnTo>
                    <a:pt x="1729" y="411"/>
                  </a:lnTo>
                  <a:lnTo>
                    <a:pt x="1735" y="417"/>
                  </a:lnTo>
                  <a:lnTo>
                    <a:pt x="1739" y="422"/>
                  </a:lnTo>
                  <a:lnTo>
                    <a:pt x="1745" y="430"/>
                  </a:lnTo>
                  <a:lnTo>
                    <a:pt x="1750" y="436"/>
                  </a:lnTo>
                  <a:lnTo>
                    <a:pt x="1756" y="443"/>
                  </a:lnTo>
                  <a:lnTo>
                    <a:pt x="1760" y="449"/>
                  </a:lnTo>
                  <a:lnTo>
                    <a:pt x="1764" y="455"/>
                  </a:lnTo>
                  <a:lnTo>
                    <a:pt x="1767" y="462"/>
                  </a:lnTo>
                  <a:lnTo>
                    <a:pt x="1771" y="468"/>
                  </a:lnTo>
                  <a:lnTo>
                    <a:pt x="1775" y="474"/>
                  </a:lnTo>
                  <a:lnTo>
                    <a:pt x="1779" y="481"/>
                  </a:lnTo>
                  <a:lnTo>
                    <a:pt x="1781" y="487"/>
                  </a:lnTo>
                  <a:lnTo>
                    <a:pt x="1786" y="494"/>
                  </a:lnTo>
                  <a:lnTo>
                    <a:pt x="1788" y="502"/>
                  </a:lnTo>
                  <a:lnTo>
                    <a:pt x="1790" y="508"/>
                  </a:lnTo>
                  <a:lnTo>
                    <a:pt x="1792" y="515"/>
                  </a:lnTo>
                  <a:lnTo>
                    <a:pt x="1796" y="521"/>
                  </a:lnTo>
                  <a:lnTo>
                    <a:pt x="1798" y="529"/>
                  </a:lnTo>
                  <a:lnTo>
                    <a:pt x="1800" y="536"/>
                  </a:lnTo>
                  <a:lnTo>
                    <a:pt x="1802" y="544"/>
                  </a:lnTo>
                  <a:lnTo>
                    <a:pt x="1803" y="552"/>
                  </a:lnTo>
                  <a:lnTo>
                    <a:pt x="1805" y="557"/>
                  </a:lnTo>
                  <a:lnTo>
                    <a:pt x="1807" y="565"/>
                  </a:lnTo>
                  <a:lnTo>
                    <a:pt x="1807" y="572"/>
                  </a:lnTo>
                  <a:lnTo>
                    <a:pt x="1809" y="580"/>
                  </a:lnTo>
                  <a:lnTo>
                    <a:pt x="1811" y="588"/>
                  </a:lnTo>
                  <a:lnTo>
                    <a:pt x="1811" y="595"/>
                  </a:lnTo>
                  <a:lnTo>
                    <a:pt x="1811" y="603"/>
                  </a:lnTo>
                  <a:lnTo>
                    <a:pt x="1813" y="610"/>
                  </a:lnTo>
                  <a:lnTo>
                    <a:pt x="1813" y="618"/>
                  </a:lnTo>
                  <a:lnTo>
                    <a:pt x="1813" y="626"/>
                  </a:lnTo>
                  <a:lnTo>
                    <a:pt x="1813" y="633"/>
                  </a:lnTo>
                  <a:lnTo>
                    <a:pt x="1813" y="641"/>
                  </a:lnTo>
                  <a:lnTo>
                    <a:pt x="1813" y="649"/>
                  </a:lnTo>
                  <a:lnTo>
                    <a:pt x="1813" y="658"/>
                  </a:lnTo>
                  <a:lnTo>
                    <a:pt x="1813" y="666"/>
                  </a:lnTo>
                  <a:lnTo>
                    <a:pt x="1813" y="675"/>
                  </a:lnTo>
                  <a:lnTo>
                    <a:pt x="1811" y="683"/>
                  </a:lnTo>
                  <a:lnTo>
                    <a:pt x="1811" y="690"/>
                  </a:lnTo>
                  <a:lnTo>
                    <a:pt x="1811" y="698"/>
                  </a:lnTo>
                  <a:lnTo>
                    <a:pt x="1811" y="707"/>
                  </a:lnTo>
                  <a:lnTo>
                    <a:pt x="1809" y="715"/>
                  </a:lnTo>
                  <a:lnTo>
                    <a:pt x="1807" y="725"/>
                  </a:lnTo>
                  <a:lnTo>
                    <a:pt x="1805" y="732"/>
                  </a:lnTo>
                  <a:lnTo>
                    <a:pt x="1805" y="742"/>
                  </a:lnTo>
                  <a:lnTo>
                    <a:pt x="1803" y="749"/>
                  </a:lnTo>
                  <a:lnTo>
                    <a:pt x="1802" y="759"/>
                  </a:lnTo>
                  <a:lnTo>
                    <a:pt x="1800" y="766"/>
                  </a:lnTo>
                  <a:lnTo>
                    <a:pt x="1798" y="778"/>
                  </a:lnTo>
                  <a:lnTo>
                    <a:pt x="1798" y="785"/>
                  </a:lnTo>
                  <a:lnTo>
                    <a:pt x="1796" y="795"/>
                  </a:lnTo>
                  <a:lnTo>
                    <a:pt x="1794" y="804"/>
                  </a:lnTo>
                  <a:lnTo>
                    <a:pt x="1792" y="814"/>
                  </a:lnTo>
                  <a:lnTo>
                    <a:pt x="1790" y="823"/>
                  </a:lnTo>
                  <a:lnTo>
                    <a:pt x="1786" y="833"/>
                  </a:lnTo>
                  <a:lnTo>
                    <a:pt x="1784" y="841"/>
                  </a:lnTo>
                  <a:lnTo>
                    <a:pt x="1783" y="850"/>
                  </a:lnTo>
                  <a:lnTo>
                    <a:pt x="1781" y="862"/>
                  </a:lnTo>
                  <a:lnTo>
                    <a:pt x="1779" y="871"/>
                  </a:lnTo>
                  <a:lnTo>
                    <a:pt x="1775" y="881"/>
                  </a:lnTo>
                  <a:lnTo>
                    <a:pt x="1773" y="892"/>
                  </a:lnTo>
                  <a:lnTo>
                    <a:pt x="1769" y="901"/>
                  </a:lnTo>
                  <a:lnTo>
                    <a:pt x="1767" y="911"/>
                  </a:lnTo>
                  <a:lnTo>
                    <a:pt x="1765" y="920"/>
                  </a:lnTo>
                  <a:lnTo>
                    <a:pt x="1764" y="930"/>
                  </a:lnTo>
                  <a:lnTo>
                    <a:pt x="1760" y="941"/>
                  </a:lnTo>
                  <a:lnTo>
                    <a:pt x="1756" y="951"/>
                  </a:lnTo>
                  <a:lnTo>
                    <a:pt x="1754" y="962"/>
                  </a:lnTo>
                  <a:lnTo>
                    <a:pt x="1752" y="974"/>
                  </a:lnTo>
                  <a:lnTo>
                    <a:pt x="1748" y="983"/>
                  </a:lnTo>
                  <a:lnTo>
                    <a:pt x="1745" y="993"/>
                  </a:lnTo>
                  <a:lnTo>
                    <a:pt x="1743" y="1004"/>
                  </a:lnTo>
                  <a:lnTo>
                    <a:pt x="1739" y="1014"/>
                  </a:lnTo>
                  <a:lnTo>
                    <a:pt x="1735" y="1023"/>
                  </a:lnTo>
                  <a:lnTo>
                    <a:pt x="1733" y="1035"/>
                  </a:lnTo>
                  <a:lnTo>
                    <a:pt x="1729" y="1044"/>
                  </a:lnTo>
                  <a:lnTo>
                    <a:pt x="1726" y="1055"/>
                  </a:lnTo>
                  <a:lnTo>
                    <a:pt x="1722" y="1065"/>
                  </a:lnTo>
                  <a:lnTo>
                    <a:pt x="1718" y="1076"/>
                  </a:lnTo>
                  <a:lnTo>
                    <a:pt x="1714" y="1086"/>
                  </a:lnTo>
                  <a:lnTo>
                    <a:pt x="1710" y="1095"/>
                  </a:lnTo>
                  <a:lnTo>
                    <a:pt x="1707" y="1107"/>
                  </a:lnTo>
                  <a:lnTo>
                    <a:pt x="1703" y="1116"/>
                  </a:lnTo>
                  <a:lnTo>
                    <a:pt x="1701" y="1128"/>
                  </a:lnTo>
                  <a:lnTo>
                    <a:pt x="1697" y="1137"/>
                  </a:lnTo>
                  <a:lnTo>
                    <a:pt x="1691" y="1147"/>
                  </a:lnTo>
                  <a:lnTo>
                    <a:pt x="1688" y="1156"/>
                  </a:lnTo>
                  <a:lnTo>
                    <a:pt x="1684" y="1168"/>
                  </a:lnTo>
                  <a:lnTo>
                    <a:pt x="1680" y="1177"/>
                  </a:lnTo>
                  <a:lnTo>
                    <a:pt x="1676" y="1187"/>
                  </a:lnTo>
                  <a:lnTo>
                    <a:pt x="1672" y="1196"/>
                  </a:lnTo>
                  <a:lnTo>
                    <a:pt x="1667" y="1206"/>
                  </a:lnTo>
                  <a:lnTo>
                    <a:pt x="1663" y="1215"/>
                  </a:lnTo>
                  <a:lnTo>
                    <a:pt x="1659" y="1225"/>
                  </a:lnTo>
                  <a:lnTo>
                    <a:pt x="1655" y="1234"/>
                  </a:lnTo>
                  <a:lnTo>
                    <a:pt x="1650" y="1244"/>
                  </a:lnTo>
                  <a:lnTo>
                    <a:pt x="1646" y="1253"/>
                  </a:lnTo>
                  <a:lnTo>
                    <a:pt x="1640" y="1263"/>
                  </a:lnTo>
                  <a:lnTo>
                    <a:pt x="1636" y="1270"/>
                  </a:lnTo>
                  <a:lnTo>
                    <a:pt x="1631" y="1280"/>
                  </a:lnTo>
                  <a:lnTo>
                    <a:pt x="1627" y="1289"/>
                  </a:lnTo>
                  <a:lnTo>
                    <a:pt x="1621" y="1299"/>
                  </a:lnTo>
                  <a:lnTo>
                    <a:pt x="1615" y="1307"/>
                  </a:lnTo>
                  <a:lnTo>
                    <a:pt x="1612" y="1314"/>
                  </a:lnTo>
                  <a:lnTo>
                    <a:pt x="1606" y="1324"/>
                  </a:lnTo>
                  <a:lnTo>
                    <a:pt x="1600" y="1331"/>
                  </a:lnTo>
                  <a:lnTo>
                    <a:pt x="1596" y="1339"/>
                  </a:lnTo>
                  <a:lnTo>
                    <a:pt x="1591" y="1346"/>
                  </a:lnTo>
                  <a:lnTo>
                    <a:pt x="1585" y="1356"/>
                  </a:lnTo>
                  <a:lnTo>
                    <a:pt x="1579" y="1364"/>
                  </a:lnTo>
                  <a:lnTo>
                    <a:pt x="1574" y="1371"/>
                  </a:lnTo>
                  <a:lnTo>
                    <a:pt x="1568" y="1377"/>
                  </a:lnTo>
                  <a:lnTo>
                    <a:pt x="1562" y="1384"/>
                  </a:lnTo>
                  <a:lnTo>
                    <a:pt x="1556" y="1392"/>
                  </a:lnTo>
                  <a:lnTo>
                    <a:pt x="1551" y="1398"/>
                  </a:lnTo>
                  <a:lnTo>
                    <a:pt x="1545" y="1405"/>
                  </a:lnTo>
                  <a:lnTo>
                    <a:pt x="1541" y="1413"/>
                  </a:lnTo>
                  <a:lnTo>
                    <a:pt x="1534" y="1419"/>
                  </a:lnTo>
                  <a:lnTo>
                    <a:pt x="1528" y="1424"/>
                  </a:lnTo>
                  <a:lnTo>
                    <a:pt x="1520" y="1430"/>
                  </a:lnTo>
                  <a:lnTo>
                    <a:pt x="1515" y="1436"/>
                  </a:lnTo>
                  <a:lnTo>
                    <a:pt x="1509" y="1442"/>
                  </a:lnTo>
                  <a:lnTo>
                    <a:pt x="1503" y="1447"/>
                  </a:lnTo>
                  <a:lnTo>
                    <a:pt x="1496" y="1451"/>
                  </a:lnTo>
                  <a:lnTo>
                    <a:pt x="1490" y="1457"/>
                  </a:lnTo>
                  <a:lnTo>
                    <a:pt x="1484" y="1461"/>
                  </a:lnTo>
                  <a:lnTo>
                    <a:pt x="1477" y="1466"/>
                  </a:lnTo>
                  <a:lnTo>
                    <a:pt x="1471" y="1470"/>
                  </a:lnTo>
                  <a:lnTo>
                    <a:pt x="1463" y="1474"/>
                  </a:lnTo>
                  <a:lnTo>
                    <a:pt x="1458" y="1478"/>
                  </a:lnTo>
                  <a:lnTo>
                    <a:pt x="1450" y="1481"/>
                  </a:lnTo>
                  <a:lnTo>
                    <a:pt x="1444" y="1485"/>
                  </a:lnTo>
                  <a:lnTo>
                    <a:pt x="1437" y="1489"/>
                  </a:lnTo>
                  <a:lnTo>
                    <a:pt x="1431" y="1491"/>
                  </a:lnTo>
                  <a:lnTo>
                    <a:pt x="1423" y="1493"/>
                  </a:lnTo>
                  <a:lnTo>
                    <a:pt x="1416" y="1495"/>
                  </a:lnTo>
                  <a:lnTo>
                    <a:pt x="1408" y="1497"/>
                  </a:lnTo>
                  <a:lnTo>
                    <a:pt x="1401" y="1499"/>
                  </a:lnTo>
                  <a:lnTo>
                    <a:pt x="1393" y="1500"/>
                  </a:lnTo>
                  <a:lnTo>
                    <a:pt x="1385" y="1502"/>
                  </a:lnTo>
                  <a:lnTo>
                    <a:pt x="1378" y="1504"/>
                  </a:lnTo>
                  <a:lnTo>
                    <a:pt x="1370" y="1504"/>
                  </a:lnTo>
                  <a:lnTo>
                    <a:pt x="1363" y="1506"/>
                  </a:lnTo>
                  <a:lnTo>
                    <a:pt x="1353" y="1506"/>
                  </a:lnTo>
                  <a:lnTo>
                    <a:pt x="1346" y="1508"/>
                  </a:lnTo>
                  <a:lnTo>
                    <a:pt x="1338" y="1508"/>
                  </a:lnTo>
                  <a:lnTo>
                    <a:pt x="1330" y="1508"/>
                  </a:lnTo>
                  <a:lnTo>
                    <a:pt x="1321" y="1510"/>
                  </a:lnTo>
                  <a:lnTo>
                    <a:pt x="1313" y="1510"/>
                  </a:lnTo>
                  <a:lnTo>
                    <a:pt x="1304" y="1510"/>
                  </a:lnTo>
                  <a:lnTo>
                    <a:pt x="1294" y="1510"/>
                  </a:lnTo>
                  <a:lnTo>
                    <a:pt x="1287" y="1508"/>
                  </a:lnTo>
                  <a:lnTo>
                    <a:pt x="1277" y="1508"/>
                  </a:lnTo>
                  <a:lnTo>
                    <a:pt x="1268" y="1508"/>
                  </a:lnTo>
                  <a:lnTo>
                    <a:pt x="1258" y="1508"/>
                  </a:lnTo>
                  <a:lnTo>
                    <a:pt x="1249" y="1506"/>
                  </a:lnTo>
                  <a:lnTo>
                    <a:pt x="1241" y="1506"/>
                  </a:lnTo>
                  <a:lnTo>
                    <a:pt x="1230" y="1504"/>
                  </a:lnTo>
                  <a:lnTo>
                    <a:pt x="1220" y="1504"/>
                  </a:lnTo>
                  <a:lnTo>
                    <a:pt x="1211" y="1502"/>
                  </a:lnTo>
                  <a:lnTo>
                    <a:pt x="1201" y="1502"/>
                  </a:lnTo>
                  <a:lnTo>
                    <a:pt x="1192" y="1500"/>
                  </a:lnTo>
                  <a:lnTo>
                    <a:pt x="1182" y="1499"/>
                  </a:lnTo>
                  <a:lnTo>
                    <a:pt x="1171" y="1497"/>
                  </a:lnTo>
                  <a:lnTo>
                    <a:pt x="1161" y="1497"/>
                  </a:lnTo>
                  <a:lnTo>
                    <a:pt x="1150" y="1493"/>
                  </a:lnTo>
                  <a:lnTo>
                    <a:pt x="1140" y="1491"/>
                  </a:lnTo>
                  <a:lnTo>
                    <a:pt x="1129" y="1489"/>
                  </a:lnTo>
                  <a:lnTo>
                    <a:pt x="1117" y="1487"/>
                  </a:lnTo>
                  <a:lnTo>
                    <a:pt x="1106" y="1485"/>
                  </a:lnTo>
                  <a:lnTo>
                    <a:pt x="1097" y="1481"/>
                  </a:lnTo>
                  <a:lnTo>
                    <a:pt x="1085" y="1480"/>
                  </a:lnTo>
                  <a:lnTo>
                    <a:pt x="1076" y="1478"/>
                  </a:lnTo>
                  <a:lnTo>
                    <a:pt x="1062" y="1474"/>
                  </a:lnTo>
                  <a:lnTo>
                    <a:pt x="1051" y="1472"/>
                  </a:lnTo>
                  <a:lnTo>
                    <a:pt x="1040" y="1468"/>
                  </a:lnTo>
                  <a:lnTo>
                    <a:pt x="1028" y="1466"/>
                  </a:lnTo>
                  <a:lnTo>
                    <a:pt x="1017" y="1462"/>
                  </a:lnTo>
                  <a:lnTo>
                    <a:pt x="1003" y="1461"/>
                  </a:lnTo>
                  <a:lnTo>
                    <a:pt x="992" y="1457"/>
                  </a:lnTo>
                  <a:lnTo>
                    <a:pt x="981" y="1455"/>
                  </a:lnTo>
                  <a:lnTo>
                    <a:pt x="967" y="1449"/>
                  </a:lnTo>
                  <a:lnTo>
                    <a:pt x="956" y="1447"/>
                  </a:lnTo>
                  <a:lnTo>
                    <a:pt x="945" y="1443"/>
                  </a:lnTo>
                  <a:lnTo>
                    <a:pt x="931" y="1442"/>
                  </a:lnTo>
                  <a:lnTo>
                    <a:pt x="918" y="1436"/>
                  </a:lnTo>
                  <a:lnTo>
                    <a:pt x="907" y="1434"/>
                  </a:lnTo>
                  <a:lnTo>
                    <a:pt x="893" y="1430"/>
                  </a:lnTo>
                  <a:lnTo>
                    <a:pt x="880" y="1426"/>
                  </a:lnTo>
                  <a:lnTo>
                    <a:pt x="867" y="1423"/>
                  </a:lnTo>
                  <a:lnTo>
                    <a:pt x="853" y="1419"/>
                  </a:lnTo>
                  <a:lnTo>
                    <a:pt x="840" y="1415"/>
                  </a:lnTo>
                  <a:lnTo>
                    <a:pt x="827" y="1413"/>
                  </a:lnTo>
                  <a:lnTo>
                    <a:pt x="813" y="1407"/>
                  </a:lnTo>
                  <a:lnTo>
                    <a:pt x="800" y="1405"/>
                  </a:lnTo>
                  <a:lnTo>
                    <a:pt x="787" y="1402"/>
                  </a:lnTo>
                  <a:lnTo>
                    <a:pt x="774" y="1398"/>
                  </a:lnTo>
                  <a:lnTo>
                    <a:pt x="758" y="1394"/>
                  </a:lnTo>
                  <a:lnTo>
                    <a:pt x="745" y="1390"/>
                  </a:lnTo>
                  <a:lnTo>
                    <a:pt x="732" y="1386"/>
                  </a:lnTo>
                  <a:lnTo>
                    <a:pt x="718" y="1383"/>
                  </a:lnTo>
                  <a:lnTo>
                    <a:pt x="703" y="1379"/>
                  </a:lnTo>
                  <a:lnTo>
                    <a:pt x="690" y="1375"/>
                  </a:lnTo>
                  <a:lnTo>
                    <a:pt x="677" y="1371"/>
                  </a:lnTo>
                  <a:lnTo>
                    <a:pt x="665" y="1367"/>
                  </a:lnTo>
                  <a:lnTo>
                    <a:pt x="650" y="1364"/>
                  </a:lnTo>
                  <a:lnTo>
                    <a:pt x="637" y="1360"/>
                  </a:lnTo>
                  <a:lnTo>
                    <a:pt x="625" y="1356"/>
                  </a:lnTo>
                  <a:lnTo>
                    <a:pt x="612" y="1354"/>
                  </a:lnTo>
                  <a:lnTo>
                    <a:pt x="599" y="1348"/>
                  </a:lnTo>
                  <a:lnTo>
                    <a:pt x="585" y="1346"/>
                  </a:lnTo>
                  <a:lnTo>
                    <a:pt x="572" y="1341"/>
                  </a:lnTo>
                  <a:lnTo>
                    <a:pt x="561" y="1339"/>
                  </a:lnTo>
                  <a:lnTo>
                    <a:pt x="547" y="1335"/>
                  </a:lnTo>
                  <a:lnTo>
                    <a:pt x="536" y="1331"/>
                  </a:lnTo>
                  <a:lnTo>
                    <a:pt x="523" y="1327"/>
                  </a:lnTo>
                  <a:lnTo>
                    <a:pt x="511" y="1324"/>
                  </a:lnTo>
                  <a:lnTo>
                    <a:pt x="498" y="1320"/>
                  </a:lnTo>
                  <a:lnTo>
                    <a:pt x="487" y="1318"/>
                  </a:lnTo>
                  <a:lnTo>
                    <a:pt x="473" y="1314"/>
                  </a:lnTo>
                  <a:lnTo>
                    <a:pt x="462" y="1312"/>
                  </a:lnTo>
                  <a:lnTo>
                    <a:pt x="450" y="1307"/>
                  </a:lnTo>
                  <a:lnTo>
                    <a:pt x="437" y="1305"/>
                  </a:lnTo>
                  <a:lnTo>
                    <a:pt x="426" y="1299"/>
                  </a:lnTo>
                  <a:lnTo>
                    <a:pt x="414" y="1297"/>
                  </a:lnTo>
                  <a:lnTo>
                    <a:pt x="403" y="1293"/>
                  </a:lnTo>
                  <a:lnTo>
                    <a:pt x="393" y="1289"/>
                  </a:lnTo>
                  <a:lnTo>
                    <a:pt x="382" y="1286"/>
                  </a:lnTo>
                  <a:lnTo>
                    <a:pt x="371" y="1284"/>
                  </a:lnTo>
                  <a:lnTo>
                    <a:pt x="359" y="1280"/>
                  </a:lnTo>
                  <a:lnTo>
                    <a:pt x="348" y="1276"/>
                  </a:lnTo>
                  <a:lnTo>
                    <a:pt x="336" y="1270"/>
                  </a:lnTo>
                  <a:lnTo>
                    <a:pt x="327" y="1268"/>
                  </a:lnTo>
                  <a:lnTo>
                    <a:pt x="316" y="1263"/>
                  </a:lnTo>
                  <a:lnTo>
                    <a:pt x="304" y="1261"/>
                  </a:lnTo>
                  <a:lnTo>
                    <a:pt x="295" y="1257"/>
                  </a:lnTo>
                  <a:lnTo>
                    <a:pt x="285" y="1253"/>
                  </a:lnTo>
                  <a:lnTo>
                    <a:pt x="276" y="1249"/>
                  </a:lnTo>
                  <a:lnTo>
                    <a:pt x="266" y="1246"/>
                  </a:lnTo>
                  <a:lnTo>
                    <a:pt x="257" y="1240"/>
                  </a:lnTo>
                  <a:lnTo>
                    <a:pt x="245" y="1238"/>
                  </a:lnTo>
                  <a:lnTo>
                    <a:pt x="236" y="1234"/>
                  </a:lnTo>
                  <a:lnTo>
                    <a:pt x="228" y="1230"/>
                  </a:lnTo>
                  <a:lnTo>
                    <a:pt x="219" y="1227"/>
                  </a:lnTo>
                  <a:lnTo>
                    <a:pt x="209" y="1223"/>
                  </a:lnTo>
                  <a:lnTo>
                    <a:pt x="200" y="1217"/>
                  </a:lnTo>
                  <a:lnTo>
                    <a:pt x="192" y="1215"/>
                  </a:lnTo>
                  <a:lnTo>
                    <a:pt x="183" y="1210"/>
                  </a:lnTo>
                  <a:lnTo>
                    <a:pt x="175" y="1206"/>
                  </a:lnTo>
                  <a:lnTo>
                    <a:pt x="167" y="1202"/>
                  </a:lnTo>
                  <a:lnTo>
                    <a:pt x="160" y="1198"/>
                  </a:lnTo>
                  <a:lnTo>
                    <a:pt x="152" y="1192"/>
                  </a:lnTo>
                  <a:lnTo>
                    <a:pt x="145" y="1191"/>
                  </a:lnTo>
                  <a:lnTo>
                    <a:pt x="137" y="1185"/>
                  </a:lnTo>
                  <a:lnTo>
                    <a:pt x="129" y="1181"/>
                  </a:lnTo>
                  <a:lnTo>
                    <a:pt x="122" y="1175"/>
                  </a:lnTo>
                  <a:lnTo>
                    <a:pt x="116" y="1171"/>
                  </a:lnTo>
                  <a:lnTo>
                    <a:pt x="108" y="1168"/>
                  </a:lnTo>
                  <a:lnTo>
                    <a:pt x="103" y="1162"/>
                  </a:lnTo>
                  <a:lnTo>
                    <a:pt x="97" y="1158"/>
                  </a:lnTo>
                  <a:lnTo>
                    <a:pt x="91" y="1154"/>
                  </a:lnTo>
                  <a:lnTo>
                    <a:pt x="86" y="1149"/>
                  </a:lnTo>
                  <a:lnTo>
                    <a:pt x="78" y="1143"/>
                  </a:lnTo>
                  <a:lnTo>
                    <a:pt x="74" y="1139"/>
                  </a:lnTo>
                  <a:lnTo>
                    <a:pt x="69" y="1133"/>
                  </a:lnTo>
                  <a:lnTo>
                    <a:pt x="63" y="1128"/>
                  </a:lnTo>
                  <a:lnTo>
                    <a:pt x="57" y="1122"/>
                  </a:lnTo>
                  <a:lnTo>
                    <a:pt x="53" y="1116"/>
                  </a:lnTo>
                  <a:lnTo>
                    <a:pt x="50" y="1111"/>
                  </a:lnTo>
                  <a:lnTo>
                    <a:pt x="44" y="1103"/>
                  </a:lnTo>
                  <a:lnTo>
                    <a:pt x="40" y="1097"/>
                  </a:lnTo>
                  <a:lnTo>
                    <a:pt x="36" y="1090"/>
                  </a:lnTo>
                  <a:lnTo>
                    <a:pt x="32" y="1084"/>
                  </a:lnTo>
                  <a:lnTo>
                    <a:pt x="29" y="1076"/>
                  </a:lnTo>
                  <a:lnTo>
                    <a:pt x="25" y="1069"/>
                  </a:lnTo>
                  <a:lnTo>
                    <a:pt x="23" y="1061"/>
                  </a:lnTo>
                  <a:lnTo>
                    <a:pt x="21" y="1054"/>
                  </a:lnTo>
                  <a:lnTo>
                    <a:pt x="17" y="1046"/>
                  </a:lnTo>
                  <a:lnTo>
                    <a:pt x="15" y="1038"/>
                  </a:lnTo>
                  <a:lnTo>
                    <a:pt x="13" y="1029"/>
                  </a:lnTo>
                  <a:lnTo>
                    <a:pt x="11" y="1021"/>
                  </a:lnTo>
                  <a:lnTo>
                    <a:pt x="8" y="1012"/>
                  </a:lnTo>
                  <a:lnTo>
                    <a:pt x="8" y="1004"/>
                  </a:lnTo>
                  <a:lnTo>
                    <a:pt x="6" y="995"/>
                  </a:lnTo>
                  <a:lnTo>
                    <a:pt x="4" y="987"/>
                  </a:lnTo>
                  <a:lnTo>
                    <a:pt x="2" y="976"/>
                  </a:lnTo>
                  <a:lnTo>
                    <a:pt x="2" y="968"/>
                  </a:lnTo>
                  <a:lnTo>
                    <a:pt x="2" y="958"/>
                  </a:lnTo>
                  <a:lnTo>
                    <a:pt x="2" y="949"/>
                  </a:lnTo>
                  <a:lnTo>
                    <a:pt x="0" y="939"/>
                  </a:lnTo>
                  <a:lnTo>
                    <a:pt x="0" y="930"/>
                  </a:lnTo>
                  <a:lnTo>
                    <a:pt x="0" y="920"/>
                  </a:lnTo>
                  <a:lnTo>
                    <a:pt x="2" y="911"/>
                  </a:lnTo>
                  <a:lnTo>
                    <a:pt x="2" y="900"/>
                  </a:lnTo>
                  <a:lnTo>
                    <a:pt x="2" y="888"/>
                  </a:lnTo>
                  <a:lnTo>
                    <a:pt x="2" y="879"/>
                  </a:lnTo>
                  <a:lnTo>
                    <a:pt x="4" y="867"/>
                  </a:lnTo>
                  <a:lnTo>
                    <a:pt x="4" y="856"/>
                  </a:lnTo>
                  <a:lnTo>
                    <a:pt x="6" y="846"/>
                  </a:lnTo>
                  <a:lnTo>
                    <a:pt x="6" y="835"/>
                  </a:lnTo>
                  <a:lnTo>
                    <a:pt x="8" y="825"/>
                  </a:lnTo>
                  <a:lnTo>
                    <a:pt x="10" y="814"/>
                  </a:lnTo>
                  <a:lnTo>
                    <a:pt x="11" y="803"/>
                  </a:lnTo>
                  <a:lnTo>
                    <a:pt x="13" y="791"/>
                  </a:lnTo>
                  <a:lnTo>
                    <a:pt x="17" y="780"/>
                  </a:lnTo>
                  <a:lnTo>
                    <a:pt x="19" y="768"/>
                  </a:lnTo>
                  <a:lnTo>
                    <a:pt x="21" y="757"/>
                  </a:lnTo>
                  <a:lnTo>
                    <a:pt x="25" y="746"/>
                  </a:lnTo>
                  <a:lnTo>
                    <a:pt x="29" y="734"/>
                  </a:lnTo>
                  <a:lnTo>
                    <a:pt x="32" y="723"/>
                  </a:lnTo>
                  <a:lnTo>
                    <a:pt x="34" y="711"/>
                  </a:lnTo>
                  <a:lnTo>
                    <a:pt x="38" y="698"/>
                  </a:lnTo>
                  <a:lnTo>
                    <a:pt x="44" y="687"/>
                  </a:lnTo>
                  <a:lnTo>
                    <a:pt x="46" y="675"/>
                  </a:lnTo>
                  <a:lnTo>
                    <a:pt x="50" y="664"/>
                  </a:lnTo>
                  <a:lnTo>
                    <a:pt x="55" y="650"/>
                  </a:lnTo>
                  <a:lnTo>
                    <a:pt x="61" y="639"/>
                  </a:lnTo>
                  <a:lnTo>
                    <a:pt x="65" y="628"/>
                  </a:lnTo>
                  <a:lnTo>
                    <a:pt x="70" y="614"/>
                  </a:lnTo>
                  <a:lnTo>
                    <a:pt x="74" y="603"/>
                  </a:lnTo>
                  <a:lnTo>
                    <a:pt x="80" y="591"/>
                  </a:lnTo>
                  <a:lnTo>
                    <a:pt x="86" y="578"/>
                  </a:lnTo>
                  <a:lnTo>
                    <a:pt x="91" y="567"/>
                  </a:lnTo>
                  <a:lnTo>
                    <a:pt x="97" y="553"/>
                  </a:lnTo>
                  <a:lnTo>
                    <a:pt x="103" y="542"/>
                  </a:lnTo>
                  <a:lnTo>
                    <a:pt x="108" y="531"/>
                  </a:lnTo>
                  <a:lnTo>
                    <a:pt x="114" y="517"/>
                  </a:lnTo>
                  <a:lnTo>
                    <a:pt x="120" y="506"/>
                  </a:lnTo>
                  <a:lnTo>
                    <a:pt x="126" y="493"/>
                  </a:lnTo>
                  <a:lnTo>
                    <a:pt x="129" y="481"/>
                  </a:lnTo>
                  <a:lnTo>
                    <a:pt x="133" y="468"/>
                  </a:lnTo>
                  <a:lnTo>
                    <a:pt x="139" y="456"/>
                  </a:lnTo>
                  <a:lnTo>
                    <a:pt x="145" y="445"/>
                  </a:lnTo>
                  <a:lnTo>
                    <a:pt x="148" y="434"/>
                  </a:lnTo>
                  <a:lnTo>
                    <a:pt x="152" y="420"/>
                  </a:lnTo>
                  <a:lnTo>
                    <a:pt x="156" y="409"/>
                  </a:lnTo>
                  <a:lnTo>
                    <a:pt x="160" y="399"/>
                  </a:lnTo>
                  <a:lnTo>
                    <a:pt x="164" y="386"/>
                  </a:lnTo>
                  <a:lnTo>
                    <a:pt x="167" y="377"/>
                  </a:lnTo>
                  <a:lnTo>
                    <a:pt x="171" y="365"/>
                  </a:lnTo>
                  <a:lnTo>
                    <a:pt x="175" y="354"/>
                  </a:lnTo>
                  <a:lnTo>
                    <a:pt x="177" y="342"/>
                  </a:lnTo>
                  <a:lnTo>
                    <a:pt x="181" y="333"/>
                  </a:lnTo>
                  <a:lnTo>
                    <a:pt x="184" y="321"/>
                  </a:lnTo>
                  <a:lnTo>
                    <a:pt x="186" y="310"/>
                  </a:lnTo>
                  <a:lnTo>
                    <a:pt x="190" y="299"/>
                  </a:lnTo>
                  <a:lnTo>
                    <a:pt x="192" y="289"/>
                  </a:lnTo>
                  <a:lnTo>
                    <a:pt x="196" y="280"/>
                  </a:lnTo>
                  <a:lnTo>
                    <a:pt x="200" y="270"/>
                  </a:lnTo>
                  <a:lnTo>
                    <a:pt x="202" y="259"/>
                  </a:lnTo>
                  <a:lnTo>
                    <a:pt x="203" y="249"/>
                  </a:lnTo>
                  <a:lnTo>
                    <a:pt x="207" y="240"/>
                  </a:lnTo>
                  <a:lnTo>
                    <a:pt x="211" y="230"/>
                  </a:lnTo>
                  <a:lnTo>
                    <a:pt x="213" y="221"/>
                  </a:lnTo>
                  <a:lnTo>
                    <a:pt x="217" y="211"/>
                  </a:lnTo>
                  <a:lnTo>
                    <a:pt x="221" y="202"/>
                  </a:lnTo>
                  <a:lnTo>
                    <a:pt x="222" y="194"/>
                  </a:lnTo>
                  <a:lnTo>
                    <a:pt x="226" y="185"/>
                  </a:lnTo>
                  <a:lnTo>
                    <a:pt x="228" y="175"/>
                  </a:lnTo>
                  <a:lnTo>
                    <a:pt x="232" y="167"/>
                  </a:lnTo>
                  <a:lnTo>
                    <a:pt x="234" y="160"/>
                  </a:lnTo>
                  <a:lnTo>
                    <a:pt x="238" y="150"/>
                  </a:lnTo>
                  <a:lnTo>
                    <a:pt x="241" y="143"/>
                  </a:lnTo>
                  <a:lnTo>
                    <a:pt x="245" y="135"/>
                  </a:lnTo>
                  <a:lnTo>
                    <a:pt x="249" y="127"/>
                  </a:lnTo>
                  <a:lnTo>
                    <a:pt x="251" y="120"/>
                  </a:lnTo>
                  <a:lnTo>
                    <a:pt x="257" y="112"/>
                  </a:lnTo>
                  <a:lnTo>
                    <a:pt x="259" y="107"/>
                  </a:lnTo>
                  <a:lnTo>
                    <a:pt x="264" y="99"/>
                  </a:lnTo>
                  <a:lnTo>
                    <a:pt x="268" y="91"/>
                  </a:lnTo>
                  <a:lnTo>
                    <a:pt x="274" y="86"/>
                  </a:lnTo>
                  <a:lnTo>
                    <a:pt x="278" y="80"/>
                  </a:lnTo>
                  <a:lnTo>
                    <a:pt x="283" y="74"/>
                  </a:lnTo>
                  <a:lnTo>
                    <a:pt x="287" y="68"/>
                  </a:lnTo>
                  <a:lnTo>
                    <a:pt x="293" y="63"/>
                  </a:lnTo>
                  <a:lnTo>
                    <a:pt x="297" y="57"/>
                  </a:lnTo>
                  <a:lnTo>
                    <a:pt x="302" y="53"/>
                  </a:lnTo>
                  <a:lnTo>
                    <a:pt x="308" y="48"/>
                  </a:lnTo>
                  <a:lnTo>
                    <a:pt x="316" y="42"/>
                  </a:lnTo>
                  <a:lnTo>
                    <a:pt x="321" y="38"/>
                  </a:lnTo>
                  <a:lnTo>
                    <a:pt x="329" y="36"/>
                  </a:lnTo>
                  <a:lnTo>
                    <a:pt x="335" y="30"/>
                  </a:lnTo>
                  <a:lnTo>
                    <a:pt x="340" y="27"/>
                  </a:lnTo>
                  <a:lnTo>
                    <a:pt x="348" y="25"/>
                  </a:lnTo>
                  <a:lnTo>
                    <a:pt x="357" y="21"/>
                  </a:lnTo>
                  <a:lnTo>
                    <a:pt x="363" y="17"/>
                  </a:lnTo>
                  <a:lnTo>
                    <a:pt x="373" y="15"/>
                  </a:lnTo>
                  <a:lnTo>
                    <a:pt x="380" y="13"/>
                  </a:lnTo>
                  <a:lnTo>
                    <a:pt x="390" y="13"/>
                  </a:lnTo>
                  <a:lnTo>
                    <a:pt x="390" y="13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7" name="Freeform 27">
              <a:extLst>
                <a:ext uri="{FF2B5EF4-FFF2-40B4-BE49-F238E27FC236}">
                  <a16:creationId xmlns:a16="http://schemas.microsoft.com/office/drawing/2014/main" id="{EE7F4F9B-E01B-C04C-8B1A-D5BDE7DF5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9" y="2788"/>
              <a:ext cx="573" cy="501"/>
            </a:xfrm>
            <a:custGeom>
              <a:avLst/>
              <a:gdLst>
                <a:gd name="T0" fmla="*/ 210 w 1145"/>
                <a:gd name="T1" fmla="*/ 2 h 1002"/>
                <a:gd name="T2" fmla="*/ 186 w 1145"/>
                <a:gd name="T3" fmla="*/ 21 h 1002"/>
                <a:gd name="T4" fmla="*/ 165 w 1145"/>
                <a:gd name="T5" fmla="*/ 42 h 1002"/>
                <a:gd name="T6" fmla="*/ 146 w 1145"/>
                <a:gd name="T7" fmla="*/ 68 h 1002"/>
                <a:gd name="T8" fmla="*/ 134 w 1145"/>
                <a:gd name="T9" fmla="*/ 89 h 1002"/>
                <a:gd name="T10" fmla="*/ 125 w 1145"/>
                <a:gd name="T11" fmla="*/ 110 h 1002"/>
                <a:gd name="T12" fmla="*/ 114 w 1145"/>
                <a:gd name="T13" fmla="*/ 131 h 1002"/>
                <a:gd name="T14" fmla="*/ 102 w 1145"/>
                <a:gd name="T15" fmla="*/ 156 h 1002"/>
                <a:gd name="T16" fmla="*/ 91 w 1145"/>
                <a:gd name="T17" fmla="*/ 184 h 1002"/>
                <a:gd name="T18" fmla="*/ 81 w 1145"/>
                <a:gd name="T19" fmla="*/ 213 h 1002"/>
                <a:gd name="T20" fmla="*/ 70 w 1145"/>
                <a:gd name="T21" fmla="*/ 243 h 1002"/>
                <a:gd name="T22" fmla="*/ 60 w 1145"/>
                <a:gd name="T23" fmla="*/ 276 h 1002"/>
                <a:gd name="T24" fmla="*/ 51 w 1145"/>
                <a:gd name="T25" fmla="*/ 308 h 1002"/>
                <a:gd name="T26" fmla="*/ 41 w 1145"/>
                <a:gd name="T27" fmla="*/ 344 h 1002"/>
                <a:gd name="T28" fmla="*/ 32 w 1145"/>
                <a:gd name="T29" fmla="*/ 376 h 1002"/>
                <a:gd name="T30" fmla="*/ 24 w 1145"/>
                <a:gd name="T31" fmla="*/ 411 h 1002"/>
                <a:gd name="T32" fmla="*/ 17 w 1145"/>
                <a:gd name="T33" fmla="*/ 443 h 1002"/>
                <a:gd name="T34" fmla="*/ 11 w 1145"/>
                <a:gd name="T35" fmla="*/ 477 h 1002"/>
                <a:gd name="T36" fmla="*/ 7 w 1145"/>
                <a:gd name="T37" fmla="*/ 510 h 1002"/>
                <a:gd name="T38" fmla="*/ 3 w 1145"/>
                <a:gd name="T39" fmla="*/ 540 h 1002"/>
                <a:gd name="T40" fmla="*/ 0 w 1145"/>
                <a:gd name="T41" fmla="*/ 568 h 1002"/>
                <a:gd name="T42" fmla="*/ 0 w 1145"/>
                <a:gd name="T43" fmla="*/ 595 h 1002"/>
                <a:gd name="T44" fmla="*/ 0 w 1145"/>
                <a:gd name="T45" fmla="*/ 620 h 1002"/>
                <a:gd name="T46" fmla="*/ 3 w 1145"/>
                <a:gd name="T47" fmla="*/ 643 h 1002"/>
                <a:gd name="T48" fmla="*/ 5 w 1145"/>
                <a:gd name="T49" fmla="*/ 662 h 1002"/>
                <a:gd name="T50" fmla="*/ 11 w 1145"/>
                <a:gd name="T51" fmla="*/ 681 h 1002"/>
                <a:gd name="T52" fmla="*/ 26 w 1145"/>
                <a:gd name="T53" fmla="*/ 709 h 1002"/>
                <a:gd name="T54" fmla="*/ 51 w 1145"/>
                <a:gd name="T55" fmla="*/ 738 h 1002"/>
                <a:gd name="T56" fmla="*/ 76 w 1145"/>
                <a:gd name="T57" fmla="*/ 759 h 1002"/>
                <a:gd name="T58" fmla="*/ 96 w 1145"/>
                <a:gd name="T59" fmla="*/ 770 h 1002"/>
                <a:gd name="T60" fmla="*/ 115 w 1145"/>
                <a:gd name="T61" fmla="*/ 781 h 1002"/>
                <a:gd name="T62" fmla="*/ 138 w 1145"/>
                <a:gd name="T63" fmla="*/ 793 h 1002"/>
                <a:gd name="T64" fmla="*/ 165 w 1145"/>
                <a:gd name="T65" fmla="*/ 804 h 1002"/>
                <a:gd name="T66" fmla="*/ 195 w 1145"/>
                <a:gd name="T67" fmla="*/ 816 h 1002"/>
                <a:gd name="T68" fmla="*/ 226 w 1145"/>
                <a:gd name="T69" fmla="*/ 827 h 1002"/>
                <a:gd name="T70" fmla="*/ 260 w 1145"/>
                <a:gd name="T71" fmla="*/ 839 h 1002"/>
                <a:gd name="T72" fmla="*/ 298 w 1145"/>
                <a:gd name="T73" fmla="*/ 852 h 1002"/>
                <a:gd name="T74" fmla="*/ 336 w 1145"/>
                <a:gd name="T75" fmla="*/ 863 h 1002"/>
                <a:gd name="T76" fmla="*/ 378 w 1145"/>
                <a:gd name="T77" fmla="*/ 877 h 1002"/>
                <a:gd name="T78" fmla="*/ 421 w 1145"/>
                <a:gd name="T79" fmla="*/ 890 h 1002"/>
                <a:gd name="T80" fmla="*/ 465 w 1145"/>
                <a:gd name="T81" fmla="*/ 903 h 1002"/>
                <a:gd name="T82" fmla="*/ 511 w 1145"/>
                <a:gd name="T83" fmla="*/ 917 h 1002"/>
                <a:gd name="T84" fmla="*/ 556 w 1145"/>
                <a:gd name="T85" fmla="*/ 928 h 1002"/>
                <a:gd name="T86" fmla="*/ 602 w 1145"/>
                <a:gd name="T87" fmla="*/ 941 h 1002"/>
                <a:gd name="T88" fmla="*/ 648 w 1145"/>
                <a:gd name="T89" fmla="*/ 953 h 1002"/>
                <a:gd name="T90" fmla="*/ 693 w 1145"/>
                <a:gd name="T91" fmla="*/ 964 h 1002"/>
                <a:gd name="T92" fmla="*/ 737 w 1145"/>
                <a:gd name="T93" fmla="*/ 974 h 1002"/>
                <a:gd name="T94" fmla="*/ 781 w 1145"/>
                <a:gd name="T95" fmla="*/ 983 h 1002"/>
                <a:gd name="T96" fmla="*/ 822 w 1145"/>
                <a:gd name="T97" fmla="*/ 989 h 1002"/>
                <a:gd name="T98" fmla="*/ 862 w 1145"/>
                <a:gd name="T99" fmla="*/ 994 h 1002"/>
                <a:gd name="T100" fmla="*/ 898 w 1145"/>
                <a:gd name="T101" fmla="*/ 998 h 1002"/>
                <a:gd name="T102" fmla="*/ 933 w 1145"/>
                <a:gd name="T103" fmla="*/ 1002 h 1002"/>
                <a:gd name="T104" fmla="*/ 963 w 1145"/>
                <a:gd name="T105" fmla="*/ 1002 h 1002"/>
                <a:gd name="T106" fmla="*/ 990 w 1145"/>
                <a:gd name="T107" fmla="*/ 1002 h 1002"/>
                <a:gd name="T108" fmla="*/ 1014 w 1145"/>
                <a:gd name="T109" fmla="*/ 1000 h 1002"/>
                <a:gd name="T110" fmla="*/ 1037 w 1145"/>
                <a:gd name="T111" fmla="*/ 996 h 1002"/>
                <a:gd name="T112" fmla="*/ 1058 w 1145"/>
                <a:gd name="T113" fmla="*/ 991 h 1002"/>
                <a:gd name="T114" fmla="*/ 1079 w 1145"/>
                <a:gd name="T115" fmla="*/ 985 h 1002"/>
                <a:gd name="T116" fmla="*/ 1106 w 1145"/>
                <a:gd name="T117" fmla="*/ 974 h 1002"/>
                <a:gd name="T118" fmla="*/ 1128 w 1145"/>
                <a:gd name="T119" fmla="*/ 958 h 1002"/>
                <a:gd name="T120" fmla="*/ 1145 w 1145"/>
                <a:gd name="T121" fmla="*/ 943 h 1002"/>
                <a:gd name="T122" fmla="*/ 224 w 1145"/>
                <a:gd name="T123" fmla="*/ 0 h 10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145" h="1002">
                  <a:moveTo>
                    <a:pt x="224" y="0"/>
                  </a:moveTo>
                  <a:lnTo>
                    <a:pt x="222" y="0"/>
                  </a:lnTo>
                  <a:lnTo>
                    <a:pt x="216" y="2"/>
                  </a:lnTo>
                  <a:lnTo>
                    <a:pt x="210" y="2"/>
                  </a:lnTo>
                  <a:lnTo>
                    <a:pt x="205" y="6"/>
                  </a:lnTo>
                  <a:lnTo>
                    <a:pt x="199" y="9"/>
                  </a:lnTo>
                  <a:lnTo>
                    <a:pt x="193" y="13"/>
                  </a:lnTo>
                  <a:lnTo>
                    <a:pt x="186" y="21"/>
                  </a:lnTo>
                  <a:lnTo>
                    <a:pt x="178" y="27"/>
                  </a:lnTo>
                  <a:lnTo>
                    <a:pt x="174" y="32"/>
                  </a:lnTo>
                  <a:lnTo>
                    <a:pt x="169" y="36"/>
                  </a:lnTo>
                  <a:lnTo>
                    <a:pt x="165" y="42"/>
                  </a:lnTo>
                  <a:lnTo>
                    <a:pt x="161" y="49"/>
                  </a:lnTo>
                  <a:lnTo>
                    <a:pt x="157" y="55"/>
                  </a:lnTo>
                  <a:lnTo>
                    <a:pt x="152" y="63"/>
                  </a:lnTo>
                  <a:lnTo>
                    <a:pt x="146" y="68"/>
                  </a:lnTo>
                  <a:lnTo>
                    <a:pt x="142" y="78"/>
                  </a:lnTo>
                  <a:lnTo>
                    <a:pt x="138" y="80"/>
                  </a:lnTo>
                  <a:lnTo>
                    <a:pt x="136" y="85"/>
                  </a:lnTo>
                  <a:lnTo>
                    <a:pt x="134" y="89"/>
                  </a:lnTo>
                  <a:lnTo>
                    <a:pt x="133" y="95"/>
                  </a:lnTo>
                  <a:lnTo>
                    <a:pt x="129" y="99"/>
                  </a:lnTo>
                  <a:lnTo>
                    <a:pt x="127" y="104"/>
                  </a:lnTo>
                  <a:lnTo>
                    <a:pt x="125" y="110"/>
                  </a:lnTo>
                  <a:lnTo>
                    <a:pt x="121" y="116"/>
                  </a:lnTo>
                  <a:lnTo>
                    <a:pt x="119" y="122"/>
                  </a:lnTo>
                  <a:lnTo>
                    <a:pt x="115" y="125"/>
                  </a:lnTo>
                  <a:lnTo>
                    <a:pt x="114" y="131"/>
                  </a:lnTo>
                  <a:lnTo>
                    <a:pt x="110" y="139"/>
                  </a:lnTo>
                  <a:lnTo>
                    <a:pt x="108" y="144"/>
                  </a:lnTo>
                  <a:lnTo>
                    <a:pt x="104" y="150"/>
                  </a:lnTo>
                  <a:lnTo>
                    <a:pt x="102" y="156"/>
                  </a:lnTo>
                  <a:lnTo>
                    <a:pt x="100" y="163"/>
                  </a:lnTo>
                  <a:lnTo>
                    <a:pt x="96" y="169"/>
                  </a:lnTo>
                  <a:lnTo>
                    <a:pt x="95" y="177"/>
                  </a:lnTo>
                  <a:lnTo>
                    <a:pt x="91" y="184"/>
                  </a:lnTo>
                  <a:lnTo>
                    <a:pt x="89" y="192"/>
                  </a:lnTo>
                  <a:lnTo>
                    <a:pt x="85" y="200"/>
                  </a:lnTo>
                  <a:lnTo>
                    <a:pt x="83" y="205"/>
                  </a:lnTo>
                  <a:lnTo>
                    <a:pt x="81" y="213"/>
                  </a:lnTo>
                  <a:lnTo>
                    <a:pt x="79" y="222"/>
                  </a:lnTo>
                  <a:lnTo>
                    <a:pt x="76" y="230"/>
                  </a:lnTo>
                  <a:lnTo>
                    <a:pt x="74" y="236"/>
                  </a:lnTo>
                  <a:lnTo>
                    <a:pt x="70" y="243"/>
                  </a:lnTo>
                  <a:lnTo>
                    <a:pt x="68" y="253"/>
                  </a:lnTo>
                  <a:lnTo>
                    <a:pt x="64" y="259"/>
                  </a:lnTo>
                  <a:lnTo>
                    <a:pt x="62" y="268"/>
                  </a:lnTo>
                  <a:lnTo>
                    <a:pt x="60" y="276"/>
                  </a:lnTo>
                  <a:lnTo>
                    <a:pt x="57" y="285"/>
                  </a:lnTo>
                  <a:lnTo>
                    <a:pt x="55" y="293"/>
                  </a:lnTo>
                  <a:lnTo>
                    <a:pt x="53" y="300"/>
                  </a:lnTo>
                  <a:lnTo>
                    <a:pt x="51" y="308"/>
                  </a:lnTo>
                  <a:lnTo>
                    <a:pt x="47" y="317"/>
                  </a:lnTo>
                  <a:lnTo>
                    <a:pt x="45" y="325"/>
                  </a:lnTo>
                  <a:lnTo>
                    <a:pt x="43" y="335"/>
                  </a:lnTo>
                  <a:lnTo>
                    <a:pt x="41" y="344"/>
                  </a:lnTo>
                  <a:lnTo>
                    <a:pt x="39" y="352"/>
                  </a:lnTo>
                  <a:lnTo>
                    <a:pt x="38" y="359"/>
                  </a:lnTo>
                  <a:lnTo>
                    <a:pt x="34" y="369"/>
                  </a:lnTo>
                  <a:lnTo>
                    <a:pt x="32" y="376"/>
                  </a:lnTo>
                  <a:lnTo>
                    <a:pt x="30" y="386"/>
                  </a:lnTo>
                  <a:lnTo>
                    <a:pt x="28" y="394"/>
                  </a:lnTo>
                  <a:lnTo>
                    <a:pt x="26" y="403"/>
                  </a:lnTo>
                  <a:lnTo>
                    <a:pt x="24" y="411"/>
                  </a:lnTo>
                  <a:lnTo>
                    <a:pt x="22" y="420"/>
                  </a:lnTo>
                  <a:lnTo>
                    <a:pt x="20" y="426"/>
                  </a:lnTo>
                  <a:lnTo>
                    <a:pt x="19" y="435"/>
                  </a:lnTo>
                  <a:lnTo>
                    <a:pt x="17" y="443"/>
                  </a:lnTo>
                  <a:lnTo>
                    <a:pt x="15" y="452"/>
                  </a:lnTo>
                  <a:lnTo>
                    <a:pt x="15" y="460"/>
                  </a:lnTo>
                  <a:lnTo>
                    <a:pt x="13" y="468"/>
                  </a:lnTo>
                  <a:lnTo>
                    <a:pt x="11" y="477"/>
                  </a:lnTo>
                  <a:lnTo>
                    <a:pt x="11" y="487"/>
                  </a:lnTo>
                  <a:lnTo>
                    <a:pt x="9" y="492"/>
                  </a:lnTo>
                  <a:lnTo>
                    <a:pt x="9" y="502"/>
                  </a:lnTo>
                  <a:lnTo>
                    <a:pt x="7" y="510"/>
                  </a:lnTo>
                  <a:lnTo>
                    <a:pt x="5" y="517"/>
                  </a:lnTo>
                  <a:lnTo>
                    <a:pt x="3" y="525"/>
                  </a:lnTo>
                  <a:lnTo>
                    <a:pt x="3" y="532"/>
                  </a:lnTo>
                  <a:lnTo>
                    <a:pt x="3" y="540"/>
                  </a:lnTo>
                  <a:lnTo>
                    <a:pt x="3" y="548"/>
                  </a:lnTo>
                  <a:lnTo>
                    <a:pt x="1" y="553"/>
                  </a:lnTo>
                  <a:lnTo>
                    <a:pt x="1" y="561"/>
                  </a:lnTo>
                  <a:lnTo>
                    <a:pt x="0" y="568"/>
                  </a:lnTo>
                  <a:lnTo>
                    <a:pt x="0" y="576"/>
                  </a:lnTo>
                  <a:lnTo>
                    <a:pt x="0" y="582"/>
                  </a:lnTo>
                  <a:lnTo>
                    <a:pt x="0" y="589"/>
                  </a:lnTo>
                  <a:lnTo>
                    <a:pt x="0" y="595"/>
                  </a:lnTo>
                  <a:lnTo>
                    <a:pt x="0" y="603"/>
                  </a:lnTo>
                  <a:lnTo>
                    <a:pt x="0" y="608"/>
                  </a:lnTo>
                  <a:lnTo>
                    <a:pt x="0" y="614"/>
                  </a:lnTo>
                  <a:lnTo>
                    <a:pt x="0" y="620"/>
                  </a:lnTo>
                  <a:lnTo>
                    <a:pt x="1" y="626"/>
                  </a:lnTo>
                  <a:lnTo>
                    <a:pt x="1" y="631"/>
                  </a:lnTo>
                  <a:lnTo>
                    <a:pt x="1" y="637"/>
                  </a:lnTo>
                  <a:lnTo>
                    <a:pt x="3" y="643"/>
                  </a:lnTo>
                  <a:lnTo>
                    <a:pt x="3" y="648"/>
                  </a:lnTo>
                  <a:lnTo>
                    <a:pt x="3" y="652"/>
                  </a:lnTo>
                  <a:lnTo>
                    <a:pt x="5" y="658"/>
                  </a:lnTo>
                  <a:lnTo>
                    <a:pt x="5" y="662"/>
                  </a:lnTo>
                  <a:lnTo>
                    <a:pt x="7" y="667"/>
                  </a:lnTo>
                  <a:lnTo>
                    <a:pt x="9" y="671"/>
                  </a:lnTo>
                  <a:lnTo>
                    <a:pt x="9" y="677"/>
                  </a:lnTo>
                  <a:lnTo>
                    <a:pt x="11" y="681"/>
                  </a:lnTo>
                  <a:lnTo>
                    <a:pt x="15" y="686"/>
                  </a:lnTo>
                  <a:lnTo>
                    <a:pt x="17" y="694"/>
                  </a:lnTo>
                  <a:lnTo>
                    <a:pt x="20" y="702"/>
                  </a:lnTo>
                  <a:lnTo>
                    <a:pt x="26" y="709"/>
                  </a:lnTo>
                  <a:lnTo>
                    <a:pt x="32" y="717"/>
                  </a:lnTo>
                  <a:lnTo>
                    <a:pt x="38" y="724"/>
                  </a:lnTo>
                  <a:lnTo>
                    <a:pt x="43" y="732"/>
                  </a:lnTo>
                  <a:lnTo>
                    <a:pt x="51" y="738"/>
                  </a:lnTo>
                  <a:lnTo>
                    <a:pt x="57" y="745"/>
                  </a:lnTo>
                  <a:lnTo>
                    <a:pt x="64" y="751"/>
                  </a:lnTo>
                  <a:lnTo>
                    <a:pt x="74" y="757"/>
                  </a:lnTo>
                  <a:lnTo>
                    <a:pt x="76" y="759"/>
                  </a:lnTo>
                  <a:lnTo>
                    <a:pt x="81" y="762"/>
                  </a:lnTo>
                  <a:lnTo>
                    <a:pt x="85" y="764"/>
                  </a:lnTo>
                  <a:lnTo>
                    <a:pt x="91" y="768"/>
                  </a:lnTo>
                  <a:lnTo>
                    <a:pt x="96" y="770"/>
                  </a:lnTo>
                  <a:lnTo>
                    <a:pt x="100" y="774"/>
                  </a:lnTo>
                  <a:lnTo>
                    <a:pt x="106" y="776"/>
                  </a:lnTo>
                  <a:lnTo>
                    <a:pt x="112" y="780"/>
                  </a:lnTo>
                  <a:lnTo>
                    <a:pt x="115" y="781"/>
                  </a:lnTo>
                  <a:lnTo>
                    <a:pt x="121" y="785"/>
                  </a:lnTo>
                  <a:lnTo>
                    <a:pt x="127" y="787"/>
                  </a:lnTo>
                  <a:lnTo>
                    <a:pt x="134" y="791"/>
                  </a:lnTo>
                  <a:lnTo>
                    <a:pt x="138" y="793"/>
                  </a:lnTo>
                  <a:lnTo>
                    <a:pt x="146" y="797"/>
                  </a:lnTo>
                  <a:lnTo>
                    <a:pt x="152" y="799"/>
                  </a:lnTo>
                  <a:lnTo>
                    <a:pt x="159" y="802"/>
                  </a:lnTo>
                  <a:lnTo>
                    <a:pt x="165" y="804"/>
                  </a:lnTo>
                  <a:lnTo>
                    <a:pt x="172" y="808"/>
                  </a:lnTo>
                  <a:lnTo>
                    <a:pt x="180" y="810"/>
                  </a:lnTo>
                  <a:lnTo>
                    <a:pt x="188" y="814"/>
                  </a:lnTo>
                  <a:lnTo>
                    <a:pt x="195" y="816"/>
                  </a:lnTo>
                  <a:lnTo>
                    <a:pt x="203" y="818"/>
                  </a:lnTo>
                  <a:lnTo>
                    <a:pt x="210" y="821"/>
                  </a:lnTo>
                  <a:lnTo>
                    <a:pt x="218" y="825"/>
                  </a:lnTo>
                  <a:lnTo>
                    <a:pt x="226" y="827"/>
                  </a:lnTo>
                  <a:lnTo>
                    <a:pt x="235" y="831"/>
                  </a:lnTo>
                  <a:lnTo>
                    <a:pt x="243" y="835"/>
                  </a:lnTo>
                  <a:lnTo>
                    <a:pt x="252" y="837"/>
                  </a:lnTo>
                  <a:lnTo>
                    <a:pt x="260" y="839"/>
                  </a:lnTo>
                  <a:lnTo>
                    <a:pt x="269" y="842"/>
                  </a:lnTo>
                  <a:lnTo>
                    <a:pt x="279" y="846"/>
                  </a:lnTo>
                  <a:lnTo>
                    <a:pt x="288" y="848"/>
                  </a:lnTo>
                  <a:lnTo>
                    <a:pt x="298" y="852"/>
                  </a:lnTo>
                  <a:lnTo>
                    <a:pt x="307" y="854"/>
                  </a:lnTo>
                  <a:lnTo>
                    <a:pt x="317" y="858"/>
                  </a:lnTo>
                  <a:lnTo>
                    <a:pt x="326" y="861"/>
                  </a:lnTo>
                  <a:lnTo>
                    <a:pt x="336" y="863"/>
                  </a:lnTo>
                  <a:lnTo>
                    <a:pt x="347" y="867"/>
                  </a:lnTo>
                  <a:lnTo>
                    <a:pt x="357" y="869"/>
                  </a:lnTo>
                  <a:lnTo>
                    <a:pt x="368" y="875"/>
                  </a:lnTo>
                  <a:lnTo>
                    <a:pt x="378" y="877"/>
                  </a:lnTo>
                  <a:lnTo>
                    <a:pt x="389" y="880"/>
                  </a:lnTo>
                  <a:lnTo>
                    <a:pt x="399" y="882"/>
                  </a:lnTo>
                  <a:lnTo>
                    <a:pt x="412" y="888"/>
                  </a:lnTo>
                  <a:lnTo>
                    <a:pt x="421" y="890"/>
                  </a:lnTo>
                  <a:lnTo>
                    <a:pt x="433" y="894"/>
                  </a:lnTo>
                  <a:lnTo>
                    <a:pt x="442" y="896"/>
                  </a:lnTo>
                  <a:lnTo>
                    <a:pt x="454" y="899"/>
                  </a:lnTo>
                  <a:lnTo>
                    <a:pt x="465" y="903"/>
                  </a:lnTo>
                  <a:lnTo>
                    <a:pt x="477" y="905"/>
                  </a:lnTo>
                  <a:lnTo>
                    <a:pt x="488" y="909"/>
                  </a:lnTo>
                  <a:lnTo>
                    <a:pt x="499" y="913"/>
                  </a:lnTo>
                  <a:lnTo>
                    <a:pt x="511" y="917"/>
                  </a:lnTo>
                  <a:lnTo>
                    <a:pt x="522" y="918"/>
                  </a:lnTo>
                  <a:lnTo>
                    <a:pt x="534" y="922"/>
                  </a:lnTo>
                  <a:lnTo>
                    <a:pt x="545" y="926"/>
                  </a:lnTo>
                  <a:lnTo>
                    <a:pt x="556" y="928"/>
                  </a:lnTo>
                  <a:lnTo>
                    <a:pt x="568" y="932"/>
                  </a:lnTo>
                  <a:lnTo>
                    <a:pt x="579" y="936"/>
                  </a:lnTo>
                  <a:lnTo>
                    <a:pt x="592" y="939"/>
                  </a:lnTo>
                  <a:lnTo>
                    <a:pt x="602" y="941"/>
                  </a:lnTo>
                  <a:lnTo>
                    <a:pt x="613" y="945"/>
                  </a:lnTo>
                  <a:lnTo>
                    <a:pt x="625" y="947"/>
                  </a:lnTo>
                  <a:lnTo>
                    <a:pt x="638" y="951"/>
                  </a:lnTo>
                  <a:lnTo>
                    <a:pt x="648" y="953"/>
                  </a:lnTo>
                  <a:lnTo>
                    <a:pt x="661" y="955"/>
                  </a:lnTo>
                  <a:lnTo>
                    <a:pt x="670" y="958"/>
                  </a:lnTo>
                  <a:lnTo>
                    <a:pt x="684" y="960"/>
                  </a:lnTo>
                  <a:lnTo>
                    <a:pt x="693" y="964"/>
                  </a:lnTo>
                  <a:lnTo>
                    <a:pt x="705" y="966"/>
                  </a:lnTo>
                  <a:lnTo>
                    <a:pt x="714" y="968"/>
                  </a:lnTo>
                  <a:lnTo>
                    <a:pt x="725" y="972"/>
                  </a:lnTo>
                  <a:lnTo>
                    <a:pt x="737" y="974"/>
                  </a:lnTo>
                  <a:lnTo>
                    <a:pt x="748" y="975"/>
                  </a:lnTo>
                  <a:lnTo>
                    <a:pt x="760" y="977"/>
                  </a:lnTo>
                  <a:lnTo>
                    <a:pt x="771" y="981"/>
                  </a:lnTo>
                  <a:lnTo>
                    <a:pt x="781" y="983"/>
                  </a:lnTo>
                  <a:lnTo>
                    <a:pt x="790" y="983"/>
                  </a:lnTo>
                  <a:lnTo>
                    <a:pt x="801" y="985"/>
                  </a:lnTo>
                  <a:lnTo>
                    <a:pt x="813" y="987"/>
                  </a:lnTo>
                  <a:lnTo>
                    <a:pt x="822" y="989"/>
                  </a:lnTo>
                  <a:lnTo>
                    <a:pt x="832" y="991"/>
                  </a:lnTo>
                  <a:lnTo>
                    <a:pt x="841" y="993"/>
                  </a:lnTo>
                  <a:lnTo>
                    <a:pt x="853" y="994"/>
                  </a:lnTo>
                  <a:lnTo>
                    <a:pt x="862" y="994"/>
                  </a:lnTo>
                  <a:lnTo>
                    <a:pt x="870" y="996"/>
                  </a:lnTo>
                  <a:lnTo>
                    <a:pt x="879" y="996"/>
                  </a:lnTo>
                  <a:lnTo>
                    <a:pt x="889" y="998"/>
                  </a:lnTo>
                  <a:lnTo>
                    <a:pt x="898" y="998"/>
                  </a:lnTo>
                  <a:lnTo>
                    <a:pt x="908" y="1000"/>
                  </a:lnTo>
                  <a:lnTo>
                    <a:pt x="915" y="1000"/>
                  </a:lnTo>
                  <a:lnTo>
                    <a:pt x="925" y="1002"/>
                  </a:lnTo>
                  <a:lnTo>
                    <a:pt x="933" y="1002"/>
                  </a:lnTo>
                  <a:lnTo>
                    <a:pt x="940" y="1002"/>
                  </a:lnTo>
                  <a:lnTo>
                    <a:pt x="948" y="1002"/>
                  </a:lnTo>
                  <a:lnTo>
                    <a:pt x="955" y="1002"/>
                  </a:lnTo>
                  <a:lnTo>
                    <a:pt x="963" y="1002"/>
                  </a:lnTo>
                  <a:lnTo>
                    <a:pt x="969" y="1002"/>
                  </a:lnTo>
                  <a:lnTo>
                    <a:pt x="976" y="1002"/>
                  </a:lnTo>
                  <a:lnTo>
                    <a:pt x="984" y="1002"/>
                  </a:lnTo>
                  <a:lnTo>
                    <a:pt x="990" y="1002"/>
                  </a:lnTo>
                  <a:lnTo>
                    <a:pt x="997" y="1002"/>
                  </a:lnTo>
                  <a:lnTo>
                    <a:pt x="1003" y="1000"/>
                  </a:lnTo>
                  <a:lnTo>
                    <a:pt x="1011" y="1000"/>
                  </a:lnTo>
                  <a:lnTo>
                    <a:pt x="1014" y="1000"/>
                  </a:lnTo>
                  <a:lnTo>
                    <a:pt x="1022" y="998"/>
                  </a:lnTo>
                  <a:lnTo>
                    <a:pt x="1026" y="998"/>
                  </a:lnTo>
                  <a:lnTo>
                    <a:pt x="1033" y="998"/>
                  </a:lnTo>
                  <a:lnTo>
                    <a:pt x="1037" y="996"/>
                  </a:lnTo>
                  <a:lnTo>
                    <a:pt x="1043" y="994"/>
                  </a:lnTo>
                  <a:lnTo>
                    <a:pt x="1047" y="994"/>
                  </a:lnTo>
                  <a:lnTo>
                    <a:pt x="1052" y="993"/>
                  </a:lnTo>
                  <a:lnTo>
                    <a:pt x="1058" y="991"/>
                  </a:lnTo>
                  <a:lnTo>
                    <a:pt x="1062" y="991"/>
                  </a:lnTo>
                  <a:lnTo>
                    <a:pt x="1066" y="989"/>
                  </a:lnTo>
                  <a:lnTo>
                    <a:pt x="1071" y="989"/>
                  </a:lnTo>
                  <a:lnTo>
                    <a:pt x="1079" y="985"/>
                  </a:lnTo>
                  <a:lnTo>
                    <a:pt x="1087" y="983"/>
                  </a:lnTo>
                  <a:lnTo>
                    <a:pt x="1094" y="979"/>
                  </a:lnTo>
                  <a:lnTo>
                    <a:pt x="1100" y="977"/>
                  </a:lnTo>
                  <a:lnTo>
                    <a:pt x="1106" y="974"/>
                  </a:lnTo>
                  <a:lnTo>
                    <a:pt x="1111" y="972"/>
                  </a:lnTo>
                  <a:lnTo>
                    <a:pt x="1117" y="966"/>
                  </a:lnTo>
                  <a:lnTo>
                    <a:pt x="1121" y="964"/>
                  </a:lnTo>
                  <a:lnTo>
                    <a:pt x="1128" y="958"/>
                  </a:lnTo>
                  <a:lnTo>
                    <a:pt x="1136" y="953"/>
                  </a:lnTo>
                  <a:lnTo>
                    <a:pt x="1140" y="949"/>
                  </a:lnTo>
                  <a:lnTo>
                    <a:pt x="1144" y="945"/>
                  </a:lnTo>
                  <a:lnTo>
                    <a:pt x="1145" y="943"/>
                  </a:lnTo>
                  <a:lnTo>
                    <a:pt x="1145" y="943"/>
                  </a:lnTo>
                  <a:lnTo>
                    <a:pt x="193" y="477"/>
                  </a:lnTo>
                  <a:lnTo>
                    <a:pt x="224" y="0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8" name="Freeform 28">
              <a:extLst>
                <a:ext uri="{FF2B5EF4-FFF2-40B4-BE49-F238E27FC236}">
                  <a16:creationId xmlns:a16="http://schemas.microsoft.com/office/drawing/2014/main" id="{FFFE117C-A707-304A-B536-446973A3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2766"/>
              <a:ext cx="640" cy="510"/>
            </a:xfrm>
            <a:custGeom>
              <a:avLst/>
              <a:gdLst>
                <a:gd name="T0" fmla="*/ 781 w 1281"/>
                <a:gd name="T1" fmla="*/ 143 h 1019"/>
                <a:gd name="T2" fmla="*/ 855 w 1281"/>
                <a:gd name="T3" fmla="*/ 169 h 1019"/>
                <a:gd name="T4" fmla="*/ 926 w 1281"/>
                <a:gd name="T5" fmla="*/ 188 h 1019"/>
                <a:gd name="T6" fmla="*/ 990 w 1281"/>
                <a:gd name="T7" fmla="*/ 209 h 1019"/>
                <a:gd name="T8" fmla="*/ 1051 w 1281"/>
                <a:gd name="T9" fmla="*/ 228 h 1019"/>
                <a:gd name="T10" fmla="*/ 1106 w 1281"/>
                <a:gd name="T11" fmla="*/ 251 h 1019"/>
                <a:gd name="T12" fmla="*/ 1159 w 1281"/>
                <a:gd name="T13" fmla="*/ 276 h 1019"/>
                <a:gd name="T14" fmla="*/ 1209 w 1281"/>
                <a:gd name="T15" fmla="*/ 310 h 1019"/>
                <a:gd name="T16" fmla="*/ 1249 w 1281"/>
                <a:gd name="T17" fmla="*/ 352 h 1019"/>
                <a:gd name="T18" fmla="*/ 1273 w 1281"/>
                <a:gd name="T19" fmla="*/ 396 h 1019"/>
                <a:gd name="T20" fmla="*/ 1281 w 1281"/>
                <a:gd name="T21" fmla="*/ 445 h 1019"/>
                <a:gd name="T22" fmla="*/ 1279 w 1281"/>
                <a:gd name="T23" fmla="*/ 496 h 1019"/>
                <a:gd name="T24" fmla="*/ 1268 w 1281"/>
                <a:gd name="T25" fmla="*/ 550 h 1019"/>
                <a:gd name="T26" fmla="*/ 1251 w 1281"/>
                <a:gd name="T27" fmla="*/ 605 h 1019"/>
                <a:gd name="T28" fmla="*/ 1232 w 1281"/>
                <a:gd name="T29" fmla="*/ 658 h 1019"/>
                <a:gd name="T30" fmla="*/ 1215 w 1281"/>
                <a:gd name="T31" fmla="*/ 711 h 1019"/>
                <a:gd name="T32" fmla="*/ 1196 w 1281"/>
                <a:gd name="T33" fmla="*/ 763 h 1019"/>
                <a:gd name="T34" fmla="*/ 1180 w 1281"/>
                <a:gd name="T35" fmla="*/ 812 h 1019"/>
                <a:gd name="T36" fmla="*/ 1165 w 1281"/>
                <a:gd name="T37" fmla="*/ 862 h 1019"/>
                <a:gd name="T38" fmla="*/ 1150 w 1281"/>
                <a:gd name="T39" fmla="*/ 907 h 1019"/>
                <a:gd name="T40" fmla="*/ 1131 w 1281"/>
                <a:gd name="T41" fmla="*/ 945 h 1019"/>
                <a:gd name="T42" fmla="*/ 1082 w 1281"/>
                <a:gd name="T43" fmla="*/ 999 h 1019"/>
                <a:gd name="T44" fmla="*/ 1032 w 1281"/>
                <a:gd name="T45" fmla="*/ 1018 h 1019"/>
                <a:gd name="T46" fmla="*/ 985 w 1281"/>
                <a:gd name="T47" fmla="*/ 1018 h 1019"/>
                <a:gd name="T48" fmla="*/ 931 w 1281"/>
                <a:gd name="T49" fmla="*/ 1010 h 1019"/>
                <a:gd name="T50" fmla="*/ 872 w 1281"/>
                <a:gd name="T51" fmla="*/ 995 h 1019"/>
                <a:gd name="T52" fmla="*/ 806 w 1281"/>
                <a:gd name="T53" fmla="*/ 974 h 1019"/>
                <a:gd name="T54" fmla="*/ 738 w 1281"/>
                <a:gd name="T55" fmla="*/ 951 h 1019"/>
                <a:gd name="T56" fmla="*/ 665 w 1281"/>
                <a:gd name="T57" fmla="*/ 924 h 1019"/>
                <a:gd name="T58" fmla="*/ 589 w 1281"/>
                <a:gd name="T59" fmla="*/ 900 h 1019"/>
                <a:gd name="T60" fmla="*/ 513 w 1281"/>
                <a:gd name="T61" fmla="*/ 875 h 1019"/>
                <a:gd name="T62" fmla="*/ 434 w 1281"/>
                <a:gd name="T63" fmla="*/ 850 h 1019"/>
                <a:gd name="T64" fmla="*/ 352 w 1281"/>
                <a:gd name="T65" fmla="*/ 827 h 1019"/>
                <a:gd name="T66" fmla="*/ 270 w 1281"/>
                <a:gd name="T67" fmla="*/ 805 h 1019"/>
                <a:gd name="T68" fmla="*/ 196 w 1281"/>
                <a:gd name="T69" fmla="*/ 786 h 1019"/>
                <a:gd name="T70" fmla="*/ 128 w 1281"/>
                <a:gd name="T71" fmla="*/ 763 h 1019"/>
                <a:gd name="T72" fmla="*/ 71 w 1281"/>
                <a:gd name="T73" fmla="*/ 740 h 1019"/>
                <a:gd name="T74" fmla="*/ 29 w 1281"/>
                <a:gd name="T75" fmla="*/ 711 h 1019"/>
                <a:gd name="T76" fmla="*/ 0 w 1281"/>
                <a:gd name="T77" fmla="*/ 651 h 1019"/>
                <a:gd name="T78" fmla="*/ 2 w 1281"/>
                <a:gd name="T79" fmla="*/ 601 h 1019"/>
                <a:gd name="T80" fmla="*/ 10 w 1281"/>
                <a:gd name="T81" fmla="*/ 561 h 1019"/>
                <a:gd name="T82" fmla="*/ 19 w 1281"/>
                <a:gd name="T83" fmla="*/ 519 h 1019"/>
                <a:gd name="T84" fmla="*/ 31 w 1281"/>
                <a:gd name="T85" fmla="*/ 474 h 1019"/>
                <a:gd name="T86" fmla="*/ 44 w 1281"/>
                <a:gd name="T87" fmla="*/ 426 h 1019"/>
                <a:gd name="T88" fmla="*/ 55 w 1281"/>
                <a:gd name="T89" fmla="*/ 373 h 1019"/>
                <a:gd name="T90" fmla="*/ 65 w 1281"/>
                <a:gd name="T91" fmla="*/ 316 h 1019"/>
                <a:gd name="T92" fmla="*/ 74 w 1281"/>
                <a:gd name="T93" fmla="*/ 255 h 1019"/>
                <a:gd name="T94" fmla="*/ 88 w 1281"/>
                <a:gd name="T95" fmla="*/ 196 h 1019"/>
                <a:gd name="T96" fmla="*/ 105 w 1281"/>
                <a:gd name="T97" fmla="*/ 139 h 1019"/>
                <a:gd name="T98" fmla="*/ 126 w 1281"/>
                <a:gd name="T99" fmla="*/ 88 h 1019"/>
                <a:gd name="T100" fmla="*/ 154 w 1281"/>
                <a:gd name="T101" fmla="*/ 48 h 1019"/>
                <a:gd name="T102" fmla="*/ 188 w 1281"/>
                <a:gd name="T103" fmla="*/ 17 h 1019"/>
                <a:gd name="T104" fmla="*/ 234 w 1281"/>
                <a:gd name="T105" fmla="*/ 2 h 1019"/>
                <a:gd name="T106" fmla="*/ 283 w 1281"/>
                <a:gd name="T107" fmla="*/ 0 h 1019"/>
                <a:gd name="T108" fmla="*/ 333 w 1281"/>
                <a:gd name="T109" fmla="*/ 2 h 1019"/>
                <a:gd name="T110" fmla="*/ 380 w 1281"/>
                <a:gd name="T111" fmla="*/ 8 h 1019"/>
                <a:gd name="T112" fmla="*/ 430 w 1281"/>
                <a:gd name="T113" fmla="*/ 17 h 1019"/>
                <a:gd name="T114" fmla="*/ 483 w 1281"/>
                <a:gd name="T115" fmla="*/ 32 h 1019"/>
                <a:gd name="T116" fmla="*/ 540 w 1281"/>
                <a:gd name="T117" fmla="*/ 51 h 1019"/>
                <a:gd name="T118" fmla="*/ 605 w 1281"/>
                <a:gd name="T119" fmla="*/ 74 h 1019"/>
                <a:gd name="T120" fmla="*/ 681 w 1281"/>
                <a:gd name="T121" fmla="*/ 103 h 10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281" h="1019">
                  <a:moveTo>
                    <a:pt x="711" y="116"/>
                  </a:moveTo>
                  <a:lnTo>
                    <a:pt x="720" y="120"/>
                  </a:lnTo>
                  <a:lnTo>
                    <a:pt x="730" y="124"/>
                  </a:lnTo>
                  <a:lnTo>
                    <a:pt x="739" y="128"/>
                  </a:lnTo>
                  <a:lnTo>
                    <a:pt x="751" y="131"/>
                  </a:lnTo>
                  <a:lnTo>
                    <a:pt x="760" y="135"/>
                  </a:lnTo>
                  <a:lnTo>
                    <a:pt x="770" y="139"/>
                  </a:lnTo>
                  <a:lnTo>
                    <a:pt x="781" y="143"/>
                  </a:lnTo>
                  <a:lnTo>
                    <a:pt x="791" y="147"/>
                  </a:lnTo>
                  <a:lnTo>
                    <a:pt x="800" y="150"/>
                  </a:lnTo>
                  <a:lnTo>
                    <a:pt x="810" y="154"/>
                  </a:lnTo>
                  <a:lnTo>
                    <a:pt x="819" y="156"/>
                  </a:lnTo>
                  <a:lnTo>
                    <a:pt x="829" y="160"/>
                  </a:lnTo>
                  <a:lnTo>
                    <a:pt x="838" y="162"/>
                  </a:lnTo>
                  <a:lnTo>
                    <a:pt x="848" y="166"/>
                  </a:lnTo>
                  <a:lnTo>
                    <a:pt x="855" y="169"/>
                  </a:lnTo>
                  <a:lnTo>
                    <a:pt x="865" y="171"/>
                  </a:lnTo>
                  <a:lnTo>
                    <a:pt x="874" y="175"/>
                  </a:lnTo>
                  <a:lnTo>
                    <a:pt x="884" y="177"/>
                  </a:lnTo>
                  <a:lnTo>
                    <a:pt x="891" y="179"/>
                  </a:lnTo>
                  <a:lnTo>
                    <a:pt x="901" y="183"/>
                  </a:lnTo>
                  <a:lnTo>
                    <a:pt x="909" y="185"/>
                  </a:lnTo>
                  <a:lnTo>
                    <a:pt x="918" y="187"/>
                  </a:lnTo>
                  <a:lnTo>
                    <a:pt x="926" y="188"/>
                  </a:lnTo>
                  <a:lnTo>
                    <a:pt x="935" y="192"/>
                  </a:lnTo>
                  <a:lnTo>
                    <a:pt x="943" y="196"/>
                  </a:lnTo>
                  <a:lnTo>
                    <a:pt x="950" y="198"/>
                  </a:lnTo>
                  <a:lnTo>
                    <a:pt x="960" y="200"/>
                  </a:lnTo>
                  <a:lnTo>
                    <a:pt x="968" y="202"/>
                  </a:lnTo>
                  <a:lnTo>
                    <a:pt x="975" y="206"/>
                  </a:lnTo>
                  <a:lnTo>
                    <a:pt x="983" y="207"/>
                  </a:lnTo>
                  <a:lnTo>
                    <a:pt x="990" y="209"/>
                  </a:lnTo>
                  <a:lnTo>
                    <a:pt x="1000" y="213"/>
                  </a:lnTo>
                  <a:lnTo>
                    <a:pt x="1007" y="213"/>
                  </a:lnTo>
                  <a:lnTo>
                    <a:pt x="1013" y="217"/>
                  </a:lnTo>
                  <a:lnTo>
                    <a:pt x="1021" y="219"/>
                  </a:lnTo>
                  <a:lnTo>
                    <a:pt x="1028" y="221"/>
                  </a:lnTo>
                  <a:lnTo>
                    <a:pt x="1036" y="225"/>
                  </a:lnTo>
                  <a:lnTo>
                    <a:pt x="1044" y="226"/>
                  </a:lnTo>
                  <a:lnTo>
                    <a:pt x="1051" y="228"/>
                  </a:lnTo>
                  <a:lnTo>
                    <a:pt x="1059" y="232"/>
                  </a:lnTo>
                  <a:lnTo>
                    <a:pt x="1064" y="234"/>
                  </a:lnTo>
                  <a:lnTo>
                    <a:pt x="1072" y="236"/>
                  </a:lnTo>
                  <a:lnTo>
                    <a:pt x="1080" y="238"/>
                  </a:lnTo>
                  <a:lnTo>
                    <a:pt x="1085" y="242"/>
                  </a:lnTo>
                  <a:lnTo>
                    <a:pt x="1093" y="244"/>
                  </a:lnTo>
                  <a:lnTo>
                    <a:pt x="1101" y="247"/>
                  </a:lnTo>
                  <a:lnTo>
                    <a:pt x="1106" y="251"/>
                  </a:lnTo>
                  <a:lnTo>
                    <a:pt x="1114" y="255"/>
                  </a:lnTo>
                  <a:lnTo>
                    <a:pt x="1120" y="257"/>
                  </a:lnTo>
                  <a:lnTo>
                    <a:pt x="1127" y="259"/>
                  </a:lnTo>
                  <a:lnTo>
                    <a:pt x="1133" y="263"/>
                  </a:lnTo>
                  <a:lnTo>
                    <a:pt x="1140" y="266"/>
                  </a:lnTo>
                  <a:lnTo>
                    <a:pt x="1146" y="268"/>
                  </a:lnTo>
                  <a:lnTo>
                    <a:pt x="1152" y="274"/>
                  </a:lnTo>
                  <a:lnTo>
                    <a:pt x="1159" y="276"/>
                  </a:lnTo>
                  <a:lnTo>
                    <a:pt x="1165" y="280"/>
                  </a:lnTo>
                  <a:lnTo>
                    <a:pt x="1171" y="283"/>
                  </a:lnTo>
                  <a:lnTo>
                    <a:pt x="1178" y="287"/>
                  </a:lnTo>
                  <a:lnTo>
                    <a:pt x="1184" y="291"/>
                  </a:lnTo>
                  <a:lnTo>
                    <a:pt x="1190" y="297"/>
                  </a:lnTo>
                  <a:lnTo>
                    <a:pt x="1196" y="301"/>
                  </a:lnTo>
                  <a:lnTo>
                    <a:pt x="1203" y="306"/>
                  </a:lnTo>
                  <a:lnTo>
                    <a:pt x="1209" y="310"/>
                  </a:lnTo>
                  <a:lnTo>
                    <a:pt x="1215" y="316"/>
                  </a:lnTo>
                  <a:lnTo>
                    <a:pt x="1220" y="320"/>
                  </a:lnTo>
                  <a:lnTo>
                    <a:pt x="1226" y="325"/>
                  </a:lnTo>
                  <a:lnTo>
                    <a:pt x="1232" y="329"/>
                  </a:lnTo>
                  <a:lnTo>
                    <a:pt x="1235" y="335"/>
                  </a:lnTo>
                  <a:lnTo>
                    <a:pt x="1239" y="339"/>
                  </a:lnTo>
                  <a:lnTo>
                    <a:pt x="1245" y="344"/>
                  </a:lnTo>
                  <a:lnTo>
                    <a:pt x="1249" y="352"/>
                  </a:lnTo>
                  <a:lnTo>
                    <a:pt x="1253" y="358"/>
                  </a:lnTo>
                  <a:lnTo>
                    <a:pt x="1256" y="361"/>
                  </a:lnTo>
                  <a:lnTo>
                    <a:pt x="1260" y="367"/>
                  </a:lnTo>
                  <a:lnTo>
                    <a:pt x="1262" y="373"/>
                  </a:lnTo>
                  <a:lnTo>
                    <a:pt x="1266" y="379"/>
                  </a:lnTo>
                  <a:lnTo>
                    <a:pt x="1268" y="384"/>
                  </a:lnTo>
                  <a:lnTo>
                    <a:pt x="1270" y="390"/>
                  </a:lnTo>
                  <a:lnTo>
                    <a:pt x="1273" y="396"/>
                  </a:lnTo>
                  <a:lnTo>
                    <a:pt x="1275" y="403"/>
                  </a:lnTo>
                  <a:lnTo>
                    <a:pt x="1275" y="407"/>
                  </a:lnTo>
                  <a:lnTo>
                    <a:pt x="1277" y="415"/>
                  </a:lnTo>
                  <a:lnTo>
                    <a:pt x="1277" y="420"/>
                  </a:lnTo>
                  <a:lnTo>
                    <a:pt x="1279" y="426"/>
                  </a:lnTo>
                  <a:lnTo>
                    <a:pt x="1279" y="432"/>
                  </a:lnTo>
                  <a:lnTo>
                    <a:pt x="1281" y="439"/>
                  </a:lnTo>
                  <a:lnTo>
                    <a:pt x="1281" y="445"/>
                  </a:lnTo>
                  <a:lnTo>
                    <a:pt x="1281" y="453"/>
                  </a:lnTo>
                  <a:lnTo>
                    <a:pt x="1281" y="458"/>
                  </a:lnTo>
                  <a:lnTo>
                    <a:pt x="1281" y="464"/>
                  </a:lnTo>
                  <a:lnTo>
                    <a:pt x="1281" y="470"/>
                  </a:lnTo>
                  <a:lnTo>
                    <a:pt x="1281" y="477"/>
                  </a:lnTo>
                  <a:lnTo>
                    <a:pt x="1279" y="483"/>
                  </a:lnTo>
                  <a:lnTo>
                    <a:pt x="1279" y="491"/>
                  </a:lnTo>
                  <a:lnTo>
                    <a:pt x="1279" y="496"/>
                  </a:lnTo>
                  <a:lnTo>
                    <a:pt x="1279" y="504"/>
                  </a:lnTo>
                  <a:lnTo>
                    <a:pt x="1277" y="510"/>
                  </a:lnTo>
                  <a:lnTo>
                    <a:pt x="1275" y="517"/>
                  </a:lnTo>
                  <a:lnTo>
                    <a:pt x="1273" y="523"/>
                  </a:lnTo>
                  <a:lnTo>
                    <a:pt x="1273" y="531"/>
                  </a:lnTo>
                  <a:lnTo>
                    <a:pt x="1270" y="536"/>
                  </a:lnTo>
                  <a:lnTo>
                    <a:pt x="1270" y="544"/>
                  </a:lnTo>
                  <a:lnTo>
                    <a:pt x="1268" y="550"/>
                  </a:lnTo>
                  <a:lnTo>
                    <a:pt x="1266" y="557"/>
                  </a:lnTo>
                  <a:lnTo>
                    <a:pt x="1264" y="565"/>
                  </a:lnTo>
                  <a:lnTo>
                    <a:pt x="1262" y="571"/>
                  </a:lnTo>
                  <a:lnTo>
                    <a:pt x="1260" y="578"/>
                  </a:lnTo>
                  <a:lnTo>
                    <a:pt x="1258" y="584"/>
                  </a:lnTo>
                  <a:lnTo>
                    <a:pt x="1256" y="592"/>
                  </a:lnTo>
                  <a:lnTo>
                    <a:pt x="1254" y="597"/>
                  </a:lnTo>
                  <a:lnTo>
                    <a:pt x="1251" y="605"/>
                  </a:lnTo>
                  <a:lnTo>
                    <a:pt x="1251" y="612"/>
                  </a:lnTo>
                  <a:lnTo>
                    <a:pt x="1247" y="618"/>
                  </a:lnTo>
                  <a:lnTo>
                    <a:pt x="1245" y="626"/>
                  </a:lnTo>
                  <a:lnTo>
                    <a:pt x="1243" y="632"/>
                  </a:lnTo>
                  <a:lnTo>
                    <a:pt x="1239" y="637"/>
                  </a:lnTo>
                  <a:lnTo>
                    <a:pt x="1237" y="645"/>
                  </a:lnTo>
                  <a:lnTo>
                    <a:pt x="1235" y="651"/>
                  </a:lnTo>
                  <a:lnTo>
                    <a:pt x="1232" y="658"/>
                  </a:lnTo>
                  <a:lnTo>
                    <a:pt x="1230" y="666"/>
                  </a:lnTo>
                  <a:lnTo>
                    <a:pt x="1228" y="671"/>
                  </a:lnTo>
                  <a:lnTo>
                    <a:pt x="1226" y="679"/>
                  </a:lnTo>
                  <a:lnTo>
                    <a:pt x="1222" y="685"/>
                  </a:lnTo>
                  <a:lnTo>
                    <a:pt x="1220" y="692"/>
                  </a:lnTo>
                  <a:lnTo>
                    <a:pt x="1218" y="698"/>
                  </a:lnTo>
                  <a:lnTo>
                    <a:pt x="1216" y="704"/>
                  </a:lnTo>
                  <a:lnTo>
                    <a:pt x="1215" y="711"/>
                  </a:lnTo>
                  <a:lnTo>
                    <a:pt x="1213" y="719"/>
                  </a:lnTo>
                  <a:lnTo>
                    <a:pt x="1209" y="725"/>
                  </a:lnTo>
                  <a:lnTo>
                    <a:pt x="1207" y="730"/>
                  </a:lnTo>
                  <a:lnTo>
                    <a:pt x="1205" y="736"/>
                  </a:lnTo>
                  <a:lnTo>
                    <a:pt x="1203" y="744"/>
                  </a:lnTo>
                  <a:lnTo>
                    <a:pt x="1199" y="749"/>
                  </a:lnTo>
                  <a:lnTo>
                    <a:pt x="1197" y="757"/>
                  </a:lnTo>
                  <a:lnTo>
                    <a:pt x="1196" y="763"/>
                  </a:lnTo>
                  <a:lnTo>
                    <a:pt x="1194" y="770"/>
                  </a:lnTo>
                  <a:lnTo>
                    <a:pt x="1192" y="776"/>
                  </a:lnTo>
                  <a:lnTo>
                    <a:pt x="1190" y="782"/>
                  </a:lnTo>
                  <a:lnTo>
                    <a:pt x="1188" y="787"/>
                  </a:lnTo>
                  <a:lnTo>
                    <a:pt x="1186" y="793"/>
                  </a:lnTo>
                  <a:lnTo>
                    <a:pt x="1184" y="801"/>
                  </a:lnTo>
                  <a:lnTo>
                    <a:pt x="1182" y="806"/>
                  </a:lnTo>
                  <a:lnTo>
                    <a:pt x="1180" y="812"/>
                  </a:lnTo>
                  <a:lnTo>
                    <a:pt x="1178" y="820"/>
                  </a:lnTo>
                  <a:lnTo>
                    <a:pt x="1177" y="825"/>
                  </a:lnTo>
                  <a:lnTo>
                    <a:pt x="1175" y="831"/>
                  </a:lnTo>
                  <a:lnTo>
                    <a:pt x="1173" y="837"/>
                  </a:lnTo>
                  <a:lnTo>
                    <a:pt x="1171" y="845"/>
                  </a:lnTo>
                  <a:lnTo>
                    <a:pt x="1169" y="850"/>
                  </a:lnTo>
                  <a:lnTo>
                    <a:pt x="1167" y="856"/>
                  </a:lnTo>
                  <a:lnTo>
                    <a:pt x="1165" y="862"/>
                  </a:lnTo>
                  <a:lnTo>
                    <a:pt x="1163" y="867"/>
                  </a:lnTo>
                  <a:lnTo>
                    <a:pt x="1161" y="873"/>
                  </a:lnTo>
                  <a:lnTo>
                    <a:pt x="1159" y="879"/>
                  </a:lnTo>
                  <a:lnTo>
                    <a:pt x="1158" y="884"/>
                  </a:lnTo>
                  <a:lnTo>
                    <a:pt x="1156" y="890"/>
                  </a:lnTo>
                  <a:lnTo>
                    <a:pt x="1154" y="896"/>
                  </a:lnTo>
                  <a:lnTo>
                    <a:pt x="1152" y="902"/>
                  </a:lnTo>
                  <a:lnTo>
                    <a:pt x="1150" y="907"/>
                  </a:lnTo>
                  <a:lnTo>
                    <a:pt x="1148" y="913"/>
                  </a:lnTo>
                  <a:lnTo>
                    <a:pt x="1144" y="917"/>
                  </a:lnTo>
                  <a:lnTo>
                    <a:pt x="1142" y="922"/>
                  </a:lnTo>
                  <a:lnTo>
                    <a:pt x="1140" y="926"/>
                  </a:lnTo>
                  <a:lnTo>
                    <a:pt x="1139" y="932"/>
                  </a:lnTo>
                  <a:lnTo>
                    <a:pt x="1135" y="936"/>
                  </a:lnTo>
                  <a:lnTo>
                    <a:pt x="1133" y="941"/>
                  </a:lnTo>
                  <a:lnTo>
                    <a:pt x="1131" y="945"/>
                  </a:lnTo>
                  <a:lnTo>
                    <a:pt x="1127" y="951"/>
                  </a:lnTo>
                  <a:lnTo>
                    <a:pt x="1121" y="959"/>
                  </a:lnTo>
                  <a:lnTo>
                    <a:pt x="1116" y="968"/>
                  </a:lnTo>
                  <a:lnTo>
                    <a:pt x="1110" y="974"/>
                  </a:lnTo>
                  <a:lnTo>
                    <a:pt x="1104" y="981"/>
                  </a:lnTo>
                  <a:lnTo>
                    <a:pt x="1097" y="987"/>
                  </a:lnTo>
                  <a:lnTo>
                    <a:pt x="1091" y="995"/>
                  </a:lnTo>
                  <a:lnTo>
                    <a:pt x="1082" y="999"/>
                  </a:lnTo>
                  <a:lnTo>
                    <a:pt x="1074" y="1004"/>
                  </a:lnTo>
                  <a:lnTo>
                    <a:pt x="1066" y="1008"/>
                  </a:lnTo>
                  <a:lnTo>
                    <a:pt x="1057" y="1012"/>
                  </a:lnTo>
                  <a:lnTo>
                    <a:pt x="1053" y="1014"/>
                  </a:lnTo>
                  <a:lnTo>
                    <a:pt x="1047" y="1016"/>
                  </a:lnTo>
                  <a:lnTo>
                    <a:pt x="1044" y="1016"/>
                  </a:lnTo>
                  <a:lnTo>
                    <a:pt x="1038" y="1018"/>
                  </a:lnTo>
                  <a:lnTo>
                    <a:pt x="1032" y="1018"/>
                  </a:lnTo>
                  <a:lnTo>
                    <a:pt x="1026" y="1018"/>
                  </a:lnTo>
                  <a:lnTo>
                    <a:pt x="1019" y="1018"/>
                  </a:lnTo>
                  <a:lnTo>
                    <a:pt x="1015" y="1019"/>
                  </a:lnTo>
                  <a:lnTo>
                    <a:pt x="1007" y="1018"/>
                  </a:lnTo>
                  <a:lnTo>
                    <a:pt x="1002" y="1018"/>
                  </a:lnTo>
                  <a:lnTo>
                    <a:pt x="996" y="1018"/>
                  </a:lnTo>
                  <a:lnTo>
                    <a:pt x="990" y="1018"/>
                  </a:lnTo>
                  <a:lnTo>
                    <a:pt x="985" y="1018"/>
                  </a:lnTo>
                  <a:lnTo>
                    <a:pt x="977" y="1016"/>
                  </a:lnTo>
                  <a:lnTo>
                    <a:pt x="971" y="1016"/>
                  </a:lnTo>
                  <a:lnTo>
                    <a:pt x="966" y="1016"/>
                  </a:lnTo>
                  <a:lnTo>
                    <a:pt x="958" y="1014"/>
                  </a:lnTo>
                  <a:lnTo>
                    <a:pt x="952" y="1014"/>
                  </a:lnTo>
                  <a:lnTo>
                    <a:pt x="945" y="1012"/>
                  </a:lnTo>
                  <a:lnTo>
                    <a:pt x="939" y="1012"/>
                  </a:lnTo>
                  <a:lnTo>
                    <a:pt x="931" y="1010"/>
                  </a:lnTo>
                  <a:lnTo>
                    <a:pt x="924" y="1008"/>
                  </a:lnTo>
                  <a:lnTo>
                    <a:pt x="916" y="1006"/>
                  </a:lnTo>
                  <a:lnTo>
                    <a:pt x="909" y="1004"/>
                  </a:lnTo>
                  <a:lnTo>
                    <a:pt x="901" y="1002"/>
                  </a:lnTo>
                  <a:lnTo>
                    <a:pt x="895" y="1000"/>
                  </a:lnTo>
                  <a:lnTo>
                    <a:pt x="888" y="999"/>
                  </a:lnTo>
                  <a:lnTo>
                    <a:pt x="880" y="997"/>
                  </a:lnTo>
                  <a:lnTo>
                    <a:pt x="872" y="995"/>
                  </a:lnTo>
                  <a:lnTo>
                    <a:pt x="863" y="991"/>
                  </a:lnTo>
                  <a:lnTo>
                    <a:pt x="855" y="989"/>
                  </a:lnTo>
                  <a:lnTo>
                    <a:pt x="848" y="987"/>
                  </a:lnTo>
                  <a:lnTo>
                    <a:pt x="840" y="985"/>
                  </a:lnTo>
                  <a:lnTo>
                    <a:pt x="831" y="981"/>
                  </a:lnTo>
                  <a:lnTo>
                    <a:pt x="823" y="980"/>
                  </a:lnTo>
                  <a:lnTo>
                    <a:pt x="815" y="978"/>
                  </a:lnTo>
                  <a:lnTo>
                    <a:pt x="806" y="974"/>
                  </a:lnTo>
                  <a:lnTo>
                    <a:pt x="798" y="972"/>
                  </a:lnTo>
                  <a:lnTo>
                    <a:pt x="789" y="968"/>
                  </a:lnTo>
                  <a:lnTo>
                    <a:pt x="781" y="966"/>
                  </a:lnTo>
                  <a:lnTo>
                    <a:pt x="772" y="962"/>
                  </a:lnTo>
                  <a:lnTo>
                    <a:pt x="764" y="961"/>
                  </a:lnTo>
                  <a:lnTo>
                    <a:pt x="755" y="957"/>
                  </a:lnTo>
                  <a:lnTo>
                    <a:pt x="747" y="955"/>
                  </a:lnTo>
                  <a:lnTo>
                    <a:pt x="738" y="951"/>
                  </a:lnTo>
                  <a:lnTo>
                    <a:pt x="728" y="947"/>
                  </a:lnTo>
                  <a:lnTo>
                    <a:pt x="719" y="943"/>
                  </a:lnTo>
                  <a:lnTo>
                    <a:pt x="711" y="941"/>
                  </a:lnTo>
                  <a:lnTo>
                    <a:pt x="701" y="938"/>
                  </a:lnTo>
                  <a:lnTo>
                    <a:pt x="692" y="934"/>
                  </a:lnTo>
                  <a:lnTo>
                    <a:pt x="682" y="932"/>
                  </a:lnTo>
                  <a:lnTo>
                    <a:pt x="675" y="928"/>
                  </a:lnTo>
                  <a:lnTo>
                    <a:pt x="665" y="924"/>
                  </a:lnTo>
                  <a:lnTo>
                    <a:pt x="656" y="921"/>
                  </a:lnTo>
                  <a:lnTo>
                    <a:pt x="646" y="919"/>
                  </a:lnTo>
                  <a:lnTo>
                    <a:pt x="637" y="915"/>
                  </a:lnTo>
                  <a:lnTo>
                    <a:pt x="627" y="911"/>
                  </a:lnTo>
                  <a:lnTo>
                    <a:pt x="618" y="907"/>
                  </a:lnTo>
                  <a:lnTo>
                    <a:pt x="608" y="905"/>
                  </a:lnTo>
                  <a:lnTo>
                    <a:pt x="599" y="902"/>
                  </a:lnTo>
                  <a:lnTo>
                    <a:pt x="589" y="900"/>
                  </a:lnTo>
                  <a:lnTo>
                    <a:pt x="580" y="896"/>
                  </a:lnTo>
                  <a:lnTo>
                    <a:pt x="570" y="892"/>
                  </a:lnTo>
                  <a:lnTo>
                    <a:pt x="563" y="890"/>
                  </a:lnTo>
                  <a:lnTo>
                    <a:pt x="551" y="886"/>
                  </a:lnTo>
                  <a:lnTo>
                    <a:pt x="544" y="883"/>
                  </a:lnTo>
                  <a:lnTo>
                    <a:pt x="532" y="881"/>
                  </a:lnTo>
                  <a:lnTo>
                    <a:pt x="525" y="879"/>
                  </a:lnTo>
                  <a:lnTo>
                    <a:pt x="513" y="875"/>
                  </a:lnTo>
                  <a:lnTo>
                    <a:pt x="504" y="871"/>
                  </a:lnTo>
                  <a:lnTo>
                    <a:pt x="494" y="867"/>
                  </a:lnTo>
                  <a:lnTo>
                    <a:pt x="485" y="865"/>
                  </a:lnTo>
                  <a:lnTo>
                    <a:pt x="473" y="862"/>
                  </a:lnTo>
                  <a:lnTo>
                    <a:pt x="464" y="860"/>
                  </a:lnTo>
                  <a:lnTo>
                    <a:pt x="454" y="856"/>
                  </a:lnTo>
                  <a:lnTo>
                    <a:pt x="445" y="854"/>
                  </a:lnTo>
                  <a:lnTo>
                    <a:pt x="434" y="850"/>
                  </a:lnTo>
                  <a:lnTo>
                    <a:pt x="422" y="848"/>
                  </a:lnTo>
                  <a:lnTo>
                    <a:pt x="413" y="845"/>
                  </a:lnTo>
                  <a:lnTo>
                    <a:pt x="403" y="841"/>
                  </a:lnTo>
                  <a:lnTo>
                    <a:pt x="392" y="839"/>
                  </a:lnTo>
                  <a:lnTo>
                    <a:pt x="382" y="837"/>
                  </a:lnTo>
                  <a:lnTo>
                    <a:pt x="373" y="833"/>
                  </a:lnTo>
                  <a:lnTo>
                    <a:pt x="361" y="831"/>
                  </a:lnTo>
                  <a:lnTo>
                    <a:pt x="352" y="827"/>
                  </a:lnTo>
                  <a:lnTo>
                    <a:pt x="340" y="825"/>
                  </a:lnTo>
                  <a:lnTo>
                    <a:pt x="331" y="822"/>
                  </a:lnTo>
                  <a:lnTo>
                    <a:pt x="320" y="820"/>
                  </a:lnTo>
                  <a:lnTo>
                    <a:pt x="310" y="816"/>
                  </a:lnTo>
                  <a:lnTo>
                    <a:pt x="301" y="814"/>
                  </a:lnTo>
                  <a:lnTo>
                    <a:pt x="291" y="812"/>
                  </a:lnTo>
                  <a:lnTo>
                    <a:pt x="281" y="808"/>
                  </a:lnTo>
                  <a:lnTo>
                    <a:pt x="270" y="805"/>
                  </a:lnTo>
                  <a:lnTo>
                    <a:pt x="261" y="803"/>
                  </a:lnTo>
                  <a:lnTo>
                    <a:pt x="251" y="801"/>
                  </a:lnTo>
                  <a:lnTo>
                    <a:pt x="242" y="799"/>
                  </a:lnTo>
                  <a:lnTo>
                    <a:pt x="232" y="795"/>
                  </a:lnTo>
                  <a:lnTo>
                    <a:pt x="223" y="793"/>
                  </a:lnTo>
                  <a:lnTo>
                    <a:pt x="213" y="791"/>
                  </a:lnTo>
                  <a:lnTo>
                    <a:pt x="205" y="787"/>
                  </a:lnTo>
                  <a:lnTo>
                    <a:pt x="196" y="786"/>
                  </a:lnTo>
                  <a:lnTo>
                    <a:pt x="186" y="782"/>
                  </a:lnTo>
                  <a:lnTo>
                    <a:pt x="177" y="780"/>
                  </a:lnTo>
                  <a:lnTo>
                    <a:pt x="169" y="776"/>
                  </a:lnTo>
                  <a:lnTo>
                    <a:pt x="160" y="774"/>
                  </a:lnTo>
                  <a:lnTo>
                    <a:pt x="150" y="770"/>
                  </a:lnTo>
                  <a:lnTo>
                    <a:pt x="143" y="768"/>
                  </a:lnTo>
                  <a:lnTo>
                    <a:pt x="135" y="765"/>
                  </a:lnTo>
                  <a:lnTo>
                    <a:pt x="128" y="763"/>
                  </a:lnTo>
                  <a:lnTo>
                    <a:pt x="120" y="759"/>
                  </a:lnTo>
                  <a:lnTo>
                    <a:pt x="112" y="757"/>
                  </a:lnTo>
                  <a:lnTo>
                    <a:pt x="105" y="753"/>
                  </a:lnTo>
                  <a:lnTo>
                    <a:pt x="97" y="751"/>
                  </a:lnTo>
                  <a:lnTo>
                    <a:pt x="91" y="748"/>
                  </a:lnTo>
                  <a:lnTo>
                    <a:pt x="84" y="746"/>
                  </a:lnTo>
                  <a:lnTo>
                    <a:pt x="78" y="744"/>
                  </a:lnTo>
                  <a:lnTo>
                    <a:pt x="71" y="740"/>
                  </a:lnTo>
                  <a:lnTo>
                    <a:pt x="65" y="736"/>
                  </a:lnTo>
                  <a:lnTo>
                    <a:pt x="59" y="732"/>
                  </a:lnTo>
                  <a:lnTo>
                    <a:pt x="55" y="730"/>
                  </a:lnTo>
                  <a:lnTo>
                    <a:pt x="50" y="727"/>
                  </a:lnTo>
                  <a:lnTo>
                    <a:pt x="44" y="723"/>
                  </a:lnTo>
                  <a:lnTo>
                    <a:pt x="40" y="721"/>
                  </a:lnTo>
                  <a:lnTo>
                    <a:pt x="36" y="717"/>
                  </a:lnTo>
                  <a:lnTo>
                    <a:pt x="29" y="711"/>
                  </a:lnTo>
                  <a:lnTo>
                    <a:pt x="23" y="704"/>
                  </a:lnTo>
                  <a:lnTo>
                    <a:pt x="17" y="698"/>
                  </a:lnTo>
                  <a:lnTo>
                    <a:pt x="14" y="690"/>
                  </a:lnTo>
                  <a:lnTo>
                    <a:pt x="10" y="683"/>
                  </a:lnTo>
                  <a:lnTo>
                    <a:pt x="6" y="673"/>
                  </a:lnTo>
                  <a:lnTo>
                    <a:pt x="4" y="666"/>
                  </a:lnTo>
                  <a:lnTo>
                    <a:pt x="2" y="658"/>
                  </a:lnTo>
                  <a:lnTo>
                    <a:pt x="0" y="651"/>
                  </a:lnTo>
                  <a:lnTo>
                    <a:pt x="0" y="641"/>
                  </a:lnTo>
                  <a:lnTo>
                    <a:pt x="0" y="633"/>
                  </a:lnTo>
                  <a:lnTo>
                    <a:pt x="0" y="624"/>
                  </a:lnTo>
                  <a:lnTo>
                    <a:pt x="0" y="620"/>
                  </a:lnTo>
                  <a:lnTo>
                    <a:pt x="0" y="614"/>
                  </a:lnTo>
                  <a:lnTo>
                    <a:pt x="0" y="609"/>
                  </a:lnTo>
                  <a:lnTo>
                    <a:pt x="2" y="605"/>
                  </a:lnTo>
                  <a:lnTo>
                    <a:pt x="2" y="601"/>
                  </a:lnTo>
                  <a:lnTo>
                    <a:pt x="2" y="595"/>
                  </a:lnTo>
                  <a:lnTo>
                    <a:pt x="4" y="590"/>
                  </a:lnTo>
                  <a:lnTo>
                    <a:pt x="6" y="586"/>
                  </a:lnTo>
                  <a:lnTo>
                    <a:pt x="6" y="582"/>
                  </a:lnTo>
                  <a:lnTo>
                    <a:pt x="6" y="576"/>
                  </a:lnTo>
                  <a:lnTo>
                    <a:pt x="6" y="573"/>
                  </a:lnTo>
                  <a:lnTo>
                    <a:pt x="8" y="567"/>
                  </a:lnTo>
                  <a:lnTo>
                    <a:pt x="10" y="561"/>
                  </a:lnTo>
                  <a:lnTo>
                    <a:pt x="12" y="557"/>
                  </a:lnTo>
                  <a:lnTo>
                    <a:pt x="12" y="552"/>
                  </a:lnTo>
                  <a:lnTo>
                    <a:pt x="14" y="548"/>
                  </a:lnTo>
                  <a:lnTo>
                    <a:pt x="15" y="542"/>
                  </a:lnTo>
                  <a:lnTo>
                    <a:pt x="17" y="536"/>
                  </a:lnTo>
                  <a:lnTo>
                    <a:pt x="17" y="531"/>
                  </a:lnTo>
                  <a:lnTo>
                    <a:pt x="19" y="525"/>
                  </a:lnTo>
                  <a:lnTo>
                    <a:pt x="19" y="519"/>
                  </a:lnTo>
                  <a:lnTo>
                    <a:pt x="21" y="514"/>
                  </a:lnTo>
                  <a:lnTo>
                    <a:pt x="23" y="508"/>
                  </a:lnTo>
                  <a:lnTo>
                    <a:pt x="25" y="504"/>
                  </a:lnTo>
                  <a:lnTo>
                    <a:pt x="25" y="496"/>
                  </a:lnTo>
                  <a:lnTo>
                    <a:pt x="27" y="493"/>
                  </a:lnTo>
                  <a:lnTo>
                    <a:pt x="29" y="485"/>
                  </a:lnTo>
                  <a:lnTo>
                    <a:pt x="31" y="481"/>
                  </a:lnTo>
                  <a:lnTo>
                    <a:pt x="31" y="474"/>
                  </a:lnTo>
                  <a:lnTo>
                    <a:pt x="34" y="470"/>
                  </a:lnTo>
                  <a:lnTo>
                    <a:pt x="34" y="462"/>
                  </a:lnTo>
                  <a:lnTo>
                    <a:pt x="36" y="458"/>
                  </a:lnTo>
                  <a:lnTo>
                    <a:pt x="38" y="451"/>
                  </a:lnTo>
                  <a:lnTo>
                    <a:pt x="40" y="445"/>
                  </a:lnTo>
                  <a:lnTo>
                    <a:pt x="42" y="438"/>
                  </a:lnTo>
                  <a:lnTo>
                    <a:pt x="42" y="432"/>
                  </a:lnTo>
                  <a:lnTo>
                    <a:pt x="44" y="426"/>
                  </a:lnTo>
                  <a:lnTo>
                    <a:pt x="46" y="419"/>
                  </a:lnTo>
                  <a:lnTo>
                    <a:pt x="48" y="413"/>
                  </a:lnTo>
                  <a:lnTo>
                    <a:pt x="50" y="407"/>
                  </a:lnTo>
                  <a:lnTo>
                    <a:pt x="50" y="400"/>
                  </a:lnTo>
                  <a:lnTo>
                    <a:pt x="52" y="392"/>
                  </a:lnTo>
                  <a:lnTo>
                    <a:pt x="53" y="386"/>
                  </a:lnTo>
                  <a:lnTo>
                    <a:pt x="53" y="380"/>
                  </a:lnTo>
                  <a:lnTo>
                    <a:pt x="55" y="373"/>
                  </a:lnTo>
                  <a:lnTo>
                    <a:pt x="57" y="367"/>
                  </a:lnTo>
                  <a:lnTo>
                    <a:pt x="59" y="360"/>
                  </a:lnTo>
                  <a:lnTo>
                    <a:pt x="59" y="354"/>
                  </a:lnTo>
                  <a:lnTo>
                    <a:pt x="59" y="344"/>
                  </a:lnTo>
                  <a:lnTo>
                    <a:pt x="61" y="339"/>
                  </a:lnTo>
                  <a:lnTo>
                    <a:pt x="61" y="331"/>
                  </a:lnTo>
                  <a:lnTo>
                    <a:pt x="63" y="323"/>
                  </a:lnTo>
                  <a:lnTo>
                    <a:pt x="65" y="316"/>
                  </a:lnTo>
                  <a:lnTo>
                    <a:pt x="65" y="308"/>
                  </a:lnTo>
                  <a:lnTo>
                    <a:pt x="67" y="301"/>
                  </a:lnTo>
                  <a:lnTo>
                    <a:pt x="69" y="293"/>
                  </a:lnTo>
                  <a:lnTo>
                    <a:pt x="69" y="285"/>
                  </a:lnTo>
                  <a:lnTo>
                    <a:pt x="71" y="278"/>
                  </a:lnTo>
                  <a:lnTo>
                    <a:pt x="71" y="270"/>
                  </a:lnTo>
                  <a:lnTo>
                    <a:pt x="72" y="263"/>
                  </a:lnTo>
                  <a:lnTo>
                    <a:pt x="74" y="255"/>
                  </a:lnTo>
                  <a:lnTo>
                    <a:pt x="76" y="249"/>
                  </a:lnTo>
                  <a:lnTo>
                    <a:pt x="76" y="242"/>
                  </a:lnTo>
                  <a:lnTo>
                    <a:pt x="80" y="234"/>
                  </a:lnTo>
                  <a:lnTo>
                    <a:pt x="80" y="225"/>
                  </a:lnTo>
                  <a:lnTo>
                    <a:pt x="82" y="219"/>
                  </a:lnTo>
                  <a:lnTo>
                    <a:pt x="84" y="211"/>
                  </a:lnTo>
                  <a:lnTo>
                    <a:pt x="86" y="204"/>
                  </a:lnTo>
                  <a:lnTo>
                    <a:pt x="88" y="196"/>
                  </a:lnTo>
                  <a:lnTo>
                    <a:pt x="90" y="188"/>
                  </a:lnTo>
                  <a:lnTo>
                    <a:pt x="91" y="181"/>
                  </a:lnTo>
                  <a:lnTo>
                    <a:pt x="93" y="175"/>
                  </a:lnTo>
                  <a:lnTo>
                    <a:pt x="95" y="167"/>
                  </a:lnTo>
                  <a:lnTo>
                    <a:pt x="97" y="160"/>
                  </a:lnTo>
                  <a:lnTo>
                    <a:pt x="99" y="154"/>
                  </a:lnTo>
                  <a:lnTo>
                    <a:pt x="101" y="147"/>
                  </a:lnTo>
                  <a:lnTo>
                    <a:pt x="105" y="139"/>
                  </a:lnTo>
                  <a:lnTo>
                    <a:pt x="107" y="133"/>
                  </a:lnTo>
                  <a:lnTo>
                    <a:pt x="109" y="126"/>
                  </a:lnTo>
                  <a:lnTo>
                    <a:pt x="112" y="120"/>
                  </a:lnTo>
                  <a:lnTo>
                    <a:pt x="114" y="112"/>
                  </a:lnTo>
                  <a:lnTo>
                    <a:pt x="118" y="107"/>
                  </a:lnTo>
                  <a:lnTo>
                    <a:pt x="120" y="101"/>
                  </a:lnTo>
                  <a:lnTo>
                    <a:pt x="124" y="95"/>
                  </a:lnTo>
                  <a:lnTo>
                    <a:pt x="126" y="88"/>
                  </a:lnTo>
                  <a:lnTo>
                    <a:pt x="129" y="82"/>
                  </a:lnTo>
                  <a:lnTo>
                    <a:pt x="131" y="78"/>
                  </a:lnTo>
                  <a:lnTo>
                    <a:pt x="137" y="72"/>
                  </a:lnTo>
                  <a:lnTo>
                    <a:pt x="139" y="67"/>
                  </a:lnTo>
                  <a:lnTo>
                    <a:pt x="143" y="61"/>
                  </a:lnTo>
                  <a:lnTo>
                    <a:pt x="147" y="57"/>
                  </a:lnTo>
                  <a:lnTo>
                    <a:pt x="150" y="53"/>
                  </a:lnTo>
                  <a:lnTo>
                    <a:pt x="154" y="48"/>
                  </a:lnTo>
                  <a:lnTo>
                    <a:pt x="158" y="42"/>
                  </a:lnTo>
                  <a:lnTo>
                    <a:pt x="162" y="38"/>
                  </a:lnTo>
                  <a:lnTo>
                    <a:pt x="167" y="34"/>
                  </a:lnTo>
                  <a:lnTo>
                    <a:pt x="171" y="31"/>
                  </a:lnTo>
                  <a:lnTo>
                    <a:pt x="175" y="27"/>
                  </a:lnTo>
                  <a:lnTo>
                    <a:pt x="181" y="23"/>
                  </a:lnTo>
                  <a:lnTo>
                    <a:pt x="185" y="21"/>
                  </a:lnTo>
                  <a:lnTo>
                    <a:pt x="188" y="17"/>
                  </a:lnTo>
                  <a:lnTo>
                    <a:pt x="194" y="13"/>
                  </a:lnTo>
                  <a:lnTo>
                    <a:pt x="200" y="12"/>
                  </a:lnTo>
                  <a:lnTo>
                    <a:pt x="205" y="10"/>
                  </a:lnTo>
                  <a:lnTo>
                    <a:pt x="211" y="8"/>
                  </a:lnTo>
                  <a:lnTo>
                    <a:pt x="215" y="4"/>
                  </a:lnTo>
                  <a:lnTo>
                    <a:pt x="221" y="4"/>
                  </a:lnTo>
                  <a:lnTo>
                    <a:pt x="228" y="2"/>
                  </a:lnTo>
                  <a:lnTo>
                    <a:pt x="234" y="2"/>
                  </a:lnTo>
                  <a:lnTo>
                    <a:pt x="240" y="0"/>
                  </a:lnTo>
                  <a:lnTo>
                    <a:pt x="245" y="0"/>
                  </a:lnTo>
                  <a:lnTo>
                    <a:pt x="253" y="0"/>
                  </a:lnTo>
                  <a:lnTo>
                    <a:pt x="259" y="0"/>
                  </a:lnTo>
                  <a:lnTo>
                    <a:pt x="266" y="0"/>
                  </a:lnTo>
                  <a:lnTo>
                    <a:pt x="272" y="0"/>
                  </a:lnTo>
                  <a:lnTo>
                    <a:pt x="278" y="0"/>
                  </a:lnTo>
                  <a:lnTo>
                    <a:pt x="283" y="0"/>
                  </a:lnTo>
                  <a:lnTo>
                    <a:pt x="289" y="0"/>
                  </a:lnTo>
                  <a:lnTo>
                    <a:pt x="297" y="0"/>
                  </a:lnTo>
                  <a:lnTo>
                    <a:pt x="302" y="2"/>
                  </a:lnTo>
                  <a:lnTo>
                    <a:pt x="308" y="2"/>
                  </a:lnTo>
                  <a:lnTo>
                    <a:pt x="314" y="2"/>
                  </a:lnTo>
                  <a:lnTo>
                    <a:pt x="320" y="2"/>
                  </a:lnTo>
                  <a:lnTo>
                    <a:pt x="325" y="2"/>
                  </a:lnTo>
                  <a:lnTo>
                    <a:pt x="333" y="2"/>
                  </a:lnTo>
                  <a:lnTo>
                    <a:pt x="339" y="4"/>
                  </a:lnTo>
                  <a:lnTo>
                    <a:pt x="344" y="4"/>
                  </a:lnTo>
                  <a:lnTo>
                    <a:pt x="350" y="6"/>
                  </a:lnTo>
                  <a:lnTo>
                    <a:pt x="356" y="6"/>
                  </a:lnTo>
                  <a:lnTo>
                    <a:pt x="361" y="6"/>
                  </a:lnTo>
                  <a:lnTo>
                    <a:pt x="367" y="8"/>
                  </a:lnTo>
                  <a:lnTo>
                    <a:pt x="375" y="8"/>
                  </a:lnTo>
                  <a:lnTo>
                    <a:pt x="380" y="8"/>
                  </a:lnTo>
                  <a:lnTo>
                    <a:pt x="386" y="10"/>
                  </a:lnTo>
                  <a:lnTo>
                    <a:pt x="392" y="10"/>
                  </a:lnTo>
                  <a:lnTo>
                    <a:pt x="399" y="12"/>
                  </a:lnTo>
                  <a:lnTo>
                    <a:pt x="405" y="13"/>
                  </a:lnTo>
                  <a:lnTo>
                    <a:pt x="411" y="15"/>
                  </a:lnTo>
                  <a:lnTo>
                    <a:pt x="416" y="15"/>
                  </a:lnTo>
                  <a:lnTo>
                    <a:pt x="424" y="17"/>
                  </a:lnTo>
                  <a:lnTo>
                    <a:pt x="430" y="17"/>
                  </a:lnTo>
                  <a:lnTo>
                    <a:pt x="435" y="19"/>
                  </a:lnTo>
                  <a:lnTo>
                    <a:pt x="443" y="21"/>
                  </a:lnTo>
                  <a:lnTo>
                    <a:pt x="451" y="23"/>
                  </a:lnTo>
                  <a:lnTo>
                    <a:pt x="456" y="25"/>
                  </a:lnTo>
                  <a:lnTo>
                    <a:pt x="462" y="27"/>
                  </a:lnTo>
                  <a:lnTo>
                    <a:pt x="468" y="29"/>
                  </a:lnTo>
                  <a:lnTo>
                    <a:pt x="475" y="31"/>
                  </a:lnTo>
                  <a:lnTo>
                    <a:pt x="483" y="32"/>
                  </a:lnTo>
                  <a:lnTo>
                    <a:pt x="491" y="34"/>
                  </a:lnTo>
                  <a:lnTo>
                    <a:pt x="498" y="36"/>
                  </a:lnTo>
                  <a:lnTo>
                    <a:pt x="504" y="38"/>
                  </a:lnTo>
                  <a:lnTo>
                    <a:pt x="511" y="40"/>
                  </a:lnTo>
                  <a:lnTo>
                    <a:pt x="519" y="44"/>
                  </a:lnTo>
                  <a:lnTo>
                    <a:pt x="527" y="46"/>
                  </a:lnTo>
                  <a:lnTo>
                    <a:pt x="532" y="48"/>
                  </a:lnTo>
                  <a:lnTo>
                    <a:pt x="540" y="51"/>
                  </a:lnTo>
                  <a:lnTo>
                    <a:pt x="549" y="53"/>
                  </a:lnTo>
                  <a:lnTo>
                    <a:pt x="557" y="55"/>
                  </a:lnTo>
                  <a:lnTo>
                    <a:pt x="565" y="59"/>
                  </a:lnTo>
                  <a:lnTo>
                    <a:pt x="572" y="61"/>
                  </a:lnTo>
                  <a:lnTo>
                    <a:pt x="580" y="65"/>
                  </a:lnTo>
                  <a:lnTo>
                    <a:pt x="589" y="67"/>
                  </a:lnTo>
                  <a:lnTo>
                    <a:pt x="599" y="71"/>
                  </a:lnTo>
                  <a:lnTo>
                    <a:pt x="605" y="74"/>
                  </a:lnTo>
                  <a:lnTo>
                    <a:pt x="614" y="76"/>
                  </a:lnTo>
                  <a:lnTo>
                    <a:pt x="624" y="80"/>
                  </a:lnTo>
                  <a:lnTo>
                    <a:pt x="633" y="84"/>
                  </a:lnTo>
                  <a:lnTo>
                    <a:pt x="641" y="88"/>
                  </a:lnTo>
                  <a:lnTo>
                    <a:pt x="650" y="91"/>
                  </a:lnTo>
                  <a:lnTo>
                    <a:pt x="660" y="95"/>
                  </a:lnTo>
                  <a:lnTo>
                    <a:pt x="669" y="99"/>
                  </a:lnTo>
                  <a:lnTo>
                    <a:pt x="681" y="103"/>
                  </a:lnTo>
                  <a:lnTo>
                    <a:pt x="690" y="107"/>
                  </a:lnTo>
                  <a:lnTo>
                    <a:pt x="700" y="110"/>
                  </a:lnTo>
                  <a:lnTo>
                    <a:pt x="711" y="116"/>
                  </a:lnTo>
                  <a:lnTo>
                    <a:pt x="711" y="116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9" name="Freeform 29">
              <a:extLst>
                <a:ext uri="{FF2B5EF4-FFF2-40B4-BE49-F238E27FC236}">
                  <a16:creationId xmlns:a16="http://schemas.microsoft.com/office/drawing/2014/main" id="{73F9CFC0-D5DB-7B48-B87C-583772B1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4" y="2817"/>
              <a:ext cx="43" cy="44"/>
            </a:xfrm>
            <a:custGeom>
              <a:avLst/>
              <a:gdLst>
                <a:gd name="T0" fmla="*/ 21 w 86"/>
                <a:gd name="T1" fmla="*/ 82 h 87"/>
                <a:gd name="T2" fmla="*/ 29 w 86"/>
                <a:gd name="T3" fmla="*/ 85 h 87"/>
                <a:gd name="T4" fmla="*/ 38 w 86"/>
                <a:gd name="T5" fmla="*/ 87 h 87"/>
                <a:gd name="T6" fmla="*/ 46 w 86"/>
                <a:gd name="T7" fmla="*/ 87 h 87"/>
                <a:gd name="T8" fmla="*/ 55 w 86"/>
                <a:gd name="T9" fmla="*/ 85 h 87"/>
                <a:gd name="T10" fmla="*/ 61 w 86"/>
                <a:gd name="T11" fmla="*/ 84 h 87"/>
                <a:gd name="T12" fmla="*/ 69 w 86"/>
                <a:gd name="T13" fmla="*/ 80 h 87"/>
                <a:gd name="T14" fmla="*/ 74 w 86"/>
                <a:gd name="T15" fmla="*/ 72 h 87"/>
                <a:gd name="T16" fmla="*/ 80 w 86"/>
                <a:gd name="T17" fmla="*/ 66 h 87"/>
                <a:gd name="T18" fmla="*/ 84 w 86"/>
                <a:gd name="T19" fmla="*/ 57 h 87"/>
                <a:gd name="T20" fmla="*/ 86 w 86"/>
                <a:gd name="T21" fmla="*/ 49 h 87"/>
                <a:gd name="T22" fmla="*/ 86 w 86"/>
                <a:gd name="T23" fmla="*/ 40 h 87"/>
                <a:gd name="T24" fmla="*/ 84 w 86"/>
                <a:gd name="T25" fmla="*/ 32 h 87"/>
                <a:gd name="T26" fmla="*/ 80 w 86"/>
                <a:gd name="T27" fmla="*/ 25 h 87"/>
                <a:gd name="T28" fmla="*/ 76 w 86"/>
                <a:gd name="T29" fmla="*/ 17 h 87"/>
                <a:gd name="T30" fmla="*/ 71 w 86"/>
                <a:gd name="T31" fmla="*/ 11 h 87"/>
                <a:gd name="T32" fmla="*/ 65 w 86"/>
                <a:gd name="T33" fmla="*/ 7 h 87"/>
                <a:gd name="T34" fmla="*/ 55 w 86"/>
                <a:gd name="T35" fmla="*/ 4 h 87"/>
                <a:gd name="T36" fmla="*/ 48 w 86"/>
                <a:gd name="T37" fmla="*/ 2 h 87"/>
                <a:gd name="T38" fmla="*/ 38 w 86"/>
                <a:gd name="T39" fmla="*/ 0 h 87"/>
                <a:gd name="T40" fmla="*/ 31 w 86"/>
                <a:gd name="T41" fmla="*/ 4 h 87"/>
                <a:gd name="T42" fmla="*/ 23 w 86"/>
                <a:gd name="T43" fmla="*/ 6 h 87"/>
                <a:gd name="T44" fmla="*/ 17 w 86"/>
                <a:gd name="T45" fmla="*/ 9 h 87"/>
                <a:gd name="T46" fmla="*/ 10 w 86"/>
                <a:gd name="T47" fmla="*/ 15 h 87"/>
                <a:gd name="T48" fmla="*/ 6 w 86"/>
                <a:gd name="T49" fmla="*/ 23 h 87"/>
                <a:gd name="T50" fmla="*/ 2 w 86"/>
                <a:gd name="T51" fmla="*/ 30 h 87"/>
                <a:gd name="T52" fmla="*/ 0 w 86"/>
                <a:gd name="T53" fmla="*/ 40 h 87"/>
                <a:gd name="T54" fmla="*/ 0 w 86"/>
                <a:gd name="T55" fmla="*/ 45 h 87"/>
                <a:gd name="T56" fmla="*/ 2 w 86"/>
                <a:gd name="T57" fmla="*/ 55 h 87"/>
                <a:gd name="T58" fmla="*/ 4 w 86"/>
                <a:gd name="T59" fmla="*/ 63 h 87"/>
                <a:gd name="T60" fmla="*/ 8 w 86"/>
                <a:gd name="T61" fmla="*/ 68 h 87"/>
                <a:gd name="T62" fmla="*/ 14 w 86"/>
                <a:gd name="T63" fmla="*/ 76 h 87"/>
                <a:gd name="T64" fmla="*/ 21 w 86"/>
                <a:gd name="T65" fmla="*/ 82 h 87"/>
                <a:gd name="T66" fmla="*/ 21 w 86"/>
                <a:gd name="T67" fmla="*/ 8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7">
                  <a:moveTo>
                    <a:pt x="21" y="82"/>
                  </a:moveTo>
                  <a:lnTo>
                    <a:pt x="29" y="85"/>
                  </a:lnTo>
                  <a:lnTo>
                    <a:pt x="38" y="87"/>
                  </a:lnTo>
                  <a:lnTo>
                    <a:pt x="46" y="87"/>
                  </a:lnTo>
                  <a:lnTo>
                    <a:pt x="55" y="85"/>
                  </a:lnTo>
                  <a:lnTo>
                    <a:pt x="61" y="84"/>
                  </a:lnTo>
                  <a:lnTo>
                    <a:pt x="69" y="80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4" y="57"/>
                  </a:lnTo>
                  <a:lnTo>
                    <a:pt x="86" y="49"/>
                  </a:lnTo>
                  <a:lnTo>
                    <a:pt x="86" y="40"/>
                  </a:lnTo>
                  <a:lnTo>
                    <a:pt x="84" y="32"/>
                  </a:lnTo>
                  <a:lnTo>
                    <a:pt x="80" y="25"/>
                  </a:lnTo>
                  <a:lnTo>
                    <a:pt x="76" y="17"/>
                  </a:lnTo>
                  <a:lnTo>
                    <a:pt x="71" y="11"/>
                  </a:lnTo>
                  <a:lnTo>
                    <a:pt x="65" y="7"/>
                  </a:lnTo>
                  <a:lnTo>
                    <a:pt x="55" y="4"/>
                  </a:lnTo>
                  <a:lnTo>
                    <a:pt x="48" y="2"/>
                  </a:lnTo>
                  <a:lnTo>
                    <a:pt x="38" y="0"/>
                  </a:lnTo>
                  <a:lnTo>
                    <a:pt x="31" y="4"/>
                  </a:lnTo>
                  <a:lnTo>
                    <a:pt x="23" y="6"/>
                  </a:lnTo>
                  <a:lnTo>
                    <a:pt x="17" y="9"/>
                  </a:lnTo>
                  <a:lnTo>
                    <a:pt x="10" y="15"/>
                  </a:lnTo>
                  <a:lnTo>
                    <a:pt x="6" y="23"/>
                  </a:lnTo>
                  <a:lnTo>
                    <a:pt x="2" y="30"/>
                  </a:lnTo>
                  <a:lnTo>
                    <a:pt x="0" y="40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4" y="63"/>
                  </a:lnTo>
                  <a:lnTo>
                    <a:pt x="8" y="68"/>
                  </a:lnTo>
                  <a:lnTo>
                    <a:pt x="14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0" name="Freeform 30">
              <a:extLst>
                <a:ext uri="{FF2B5EF4-FFF2-40B4-BE49-F238E27FC236}">
                  <a16:creationId xmlns:a16="http://schemas.microsoft.com/office/drawing/2014/main" id="{4079BACD-4A8B-8649-A3B4-68EB89C0AD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941"/>
              <a:ext cx="43" cy="42"/>
            </a:xfrm>
            <a:custGeom>
              <a:avLst/>
              <a:gdLst>
                <a:gd name="T0" fmla="*/ 22 w 85"/>
                <a:gd name="T1" fmla="*/ 78 h 84"/>
                <a:gd name="T2" fmla="*/ 30 w 85"/>
                <a:gd name="T3" fmla="*/ 80 h 84"/>
                <a:gd name="T4" fmla="*/ 38 w 85"/>
                <a:gd name="T5" fmla="*/ 84 h 84"/>
                <a:gd name="T6" fmla="*/ 45 w 85"/>
                <a:gd name="T7" fmla="*/ 84 h 84"/>
                <a:gd name="T8" fmla="*/ 55 w 85"/>
                <a:gd name="T9" fmla="*/ 84 h 84"/>
                <a:gd name="T10" fmla="*/ 62 w 85"/>
                <a:gd name="T11" fmla="*/ 80 h 84"/>
                <a:gd name="T12" fmla="*/ 70 w 85"/>
                <a:gd name="T13" fmla="*/ 76 h 84"/>
                <a:gd name="T14" fmla="*/ 78 w 85"/>
                <a:gd name="T15" fmla="*/ 69 h 84"/>
                <a:gd name="T16" fmla="*/ 83 w 85"/>
                <a:gd name="T17" fmla="*/ 63 h 84"/>
                <a:gd name="T18" fmla="*/ 83 w 85"/>
                <a:gd name="T19" fmla="*/ 55 h 84"/>
                <a:gd name="T20" fmla="*/ 85 w 85"/>
                <a:gd name="T21" fmla="*/ 46 h 84"/>
                <a:gd name="T22" fmla="*/ 85 w 85"/>
                <a:gd name="T23" fmla="*/ 38 h 84"/>
                <a:gd name="T24" fmla="*/ 85 w 85"/>
                <a:gd name="T25" fmla="*/ 30 h 84"/>
                <a:gd name="T26" fmla="*/ 81 w 85"/>
                <a:gd name="T27" fmla="*/ 23 h 84"/>
                <a:gd name="T28" fmla="*/ 78 w 85"/>
                <a:gd name="T29" fmla="*/ 15 h 84"/>
                <a:gd name="T30" fmla="*/ 72 w 85"/>
                <a:gd name="T31" fmla="*/ 10 h 84"/>
                <a:gd name="T32" fmla="*/ 66 w 85"/>
                <a:gd name="T33" fmla="*/ 8 h 84"/>
                <a:gd name="T34" fmla="*/ 59 w 85"/>
                <a:gd name="T35" fmla="*/ 2 h 84"/>
                <a:gd name="T36" fmla="*/ 49 w 85"/>
                <a:gd name="T37" fmla="*/ 0 h 84"/>
                <a:gd name="T38" fmla="*/ 41 w 85"/>
                <a:gd name="T39" fmla="*/ 0 h 84"/>
                <a:gd name="T40" fmla="*/ 34 w 85"/>
                <a:gd name="T41" fmla="*/ 2 h 84"/>
                <a:gd name="T42" fmla="*/ 24 w 85"/>
                <a:gd name="T43" fmla="*/ 2 h 84"/>
                <a:gd name="T44" fmla="*/ 19 w 85"/>
                <a:gd name="T45" fmla="*/ 8 h 84"/>
                <a:gd name="T46" fmla="*/ 13 w 85"/>
                <a:gd name="T47" fmla="*/ 13 h 84"/>
                <a:gd name="T48" fmla="*/ 7 w 85"/>
                <a:gd name="T49" fmla="*/ 23 h 84"/>
                <a:gd name="T50" fmla="*/ 2 w 85"/>
                <a:gd name="T51" fmla="*/ 29 h 84"/>
                <a:gd name="T52" fmla="*/ 2 w 85"/>
                <a:gd name="T53" fmla="*/ 38 h 84"/>
                <a:gd name="T54" fmla="*/ 0 w 85"/>
                <a:gd name="T55" fmla="*/ 44 h 84"/>
                <a:gd name="T56" fmla="*/ 2 w 85"/>
                <a:gd name="T57" fmla="*/ 53 h 84"/>
                <a:gd name="T58" fmla="*/ 3 w 85"/>
                <a:gd name="T59" fmla="*/ 61 h 84"/>
                <a:gd name="T60" fmla="*/ 9 w 85"/>
                <a:gd name="T61" fmla="*/ 67 h 84"/>
                <a:gd name="T62" fmla="*/ 15 w 85"/>
                <a:gd name="T63" fmla="*/ 72 h 84"/>
                <a:gd name="T64" fmla="*/ 22 w 85"/>
                <a:gd name="T65" fmla="*/ 78 h 84"/>
                <a:gd name="T66" fmla="*/ 22 w 85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4">
                  <a:moveTo>
                    <a:pt x="22" y="78"/>
                  </a:moveTo>
                  <a:lnTo>
                    <a:pt x="30" y="80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8" y="69"/>
                  </a:lnTo>
                  <a:lnTo>
                    <a:pt x="83" y="63"/>
                  </a:lnTo>
                  <a:lnTo>
                    <a:pt x="83" y="55"/>
                  </a:lnTo>
                  <a:lnTo>
                    <a:pt x="85" y="46"/>
                  </a:lnTo>
                  <a:lnTo>
                    <a:pt x="85" y="38"/>
                  </a:lnTo>
                  <a:lnTo>
                    <a:pt x="85" y="30"/>
                  </a:lnTo>
                  <a:lnTo>
                    <a:pt x="81" y="23"/>
                  </a:lnTo>
                  <a:lnTo>
                    <a:pt x="78" y="15"/>
                  </a:lnTo>
                  <a:lnTo>
                    <a:pt x="72" y="10"/>
                  </a:lnTo>
                  <a:lnTo>
                    <a:pt x="66" y="8"/>
                  </a:lnTo>
                  <a:lnTo>
                    <a:pt x="59" y="2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34" y="2"/>
                  </a:lnTo>
                  <a:lnTo>
                    <a:pt x="24" y="2"/>
                  </a:lnTo>
                  <a:lnTo>
                    <a:pt x="19" y="8"/>
                  </a:lnTo>
                  <a:lnTo>
                    <a:pt x="13" y="13"/>
                  </a:lnTo>
                  <a:lnTo>
                    <a:pt x="7" y="23"/>
                  </a:lnTo>
                  <a:lnTo>
                    <a:pt x="2" y="29"/>
                  </a:lnTo>
                  <a:lnTo>
                    <a:pt x="2" y="38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3" y="61"/>
                  </a:lnTo>
                  <a:lnTo>
                    <a:pt x="9" y="67"/>
                  </a:lnTo>
                  <a:lnTo>
                    <a:pt x="15" y="72"/>
                  </a:lnTo>
                  <a:lnTo>
                    <a:pt x="22" y="78"/>
                  </a:lnTo>
                  <a:lnTo>
                    <a:pt x="22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1" name="Freeform 31">
              <a:extLst>
                <a:ext uri="{FF2B5EF4-FFF2-40B4-BE49-F238E27FC236}">
                  <a16:creationId xmlns:a16="http://schemas.microsoft.com/office/drawing/2014/main" id="{EBF52244-A6E8-2B44-A3BD-67F051031D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5" y="3075"/>
              <a:ext cx="43" cy="43"/>
            </a:xfrm>
            <a:custGeom>
              <a:avLst/>
              <a:gdLst>
                <a:gd name="T0" fmla="*/ 22 w 87"/>
                <a:gd name="T1" fmla="*/ 82 h 86"/>
                <a:gd name="T2" fmla="*/ 30 w 87"/>
                <a:gd name="T3" fmla="*/ 84 h 86"/>
                <a:gd name="T4" fmla="*/ 39 w 87"/>
                <a:gd name="T5" fmla="*/ 86 h 86"/>
                <a:gd name="T6" fmla="*/ 45 w 87"/>
                <a:gd name="T7" fmla="*/ 86 h 86"/>
                <a:gd name="T8" fmla="*/ 55 w 87"/>
                <a:gd name="T9" fmla="*/ 86 h 86"/>
                <a:gd name="T10" fmla="*/ 62 w 87"/>
                <a:gd name="T11" fmla="*/ 84 h 86"/>
                <a:gd name="T12" fmla="*/ 68 w 87"/>
                <a:gd name="T13" fmla="*/ 80 h 86"/>
                <a:gd name="T14" fmla="*/ 76 w 87"/>
                <a:gd name="T15" fmla="*/ 72 h 86"/>
                <a:gd name="T16" fmla="*/ 81 w 87"/>
                <a:gd name="T17" fmla="*/ 67 h 86"/>
                <a:gd name="T18" fmla="*/ 85 w 87"/>
                <a:gd name="T19" fmla="*/ 57 h 86"/>
                <a:gd name="T20" fmla="*/ 87 w 87"/>
                <a:gd name="T21" fmla="*/ 50 h 86"/>
                <a:gd name="T22" fmla="*/ 87 w 87"/>
                <a:gd name="T23" fmla="*/ 40 h 86"/>
                <a:gd name="T24" fmla="*/ 85 w 87"/>
                <a:gd name="T25" fmla="*/ 33 h 86"/>
                <a:gd name="T26" fmla="*/ 81 w 87"/>
                <a:gd name="T27" fmla="*/ 25 h 86"/>
                <a:gd name="T28" fmla="*/ 77 w 87"/>
                <a:gd name="T29" fmla="*/ 17 h 86"/>
                <a:gd name="T30" fmla="*/ 72 w 87"/>
                <a:gd name="T31" fmla="*/ 12 h 86"/>
                <a:gd name="T32" fmla="*/ 66 w 87"/>
                <a:gd name="T33" fmla="*/ 8 h 86"/>
                <a:gd name="T34" fmla="*/ 57 w 87"/>
                <a:gd name="T35" fmla="*/ 2 h 86"/>
                <a:gd name="T36" fmla="*/ 49 w 87"/>
                <a:gd name="T37" fmla="*/ 2 h 86"/>
                <a:gd name="T38" fmla="*/ 39 w 87"/>
                <a:gd name="T39" fmla="*/ 0 h 86"/>
                <a:gd name="T40" fmla="*/ 32 w 87"/>
                <a:gd name="T41" fmla="*/ 2 h 86"/>
                <a:gd name="T42" fmla="*/ 24 w 87"/>
                <a:gd name="T43" fmla="*/ 6 h 86"/>
                <a:gd name="T44" fmla="*/ 17 w 87"/>
                <a:gd name="T45" fmla="*/ 10 h 86"/>
                <a:gd name="T46" fmla="*/ 11 w 87"/>
                <a:gd name="T47" fmla="*/ 15 h 86"/>
                <a:gd name="T48" fmla="*/ 7 w 87"/>
                <a:gd name="T49" fmla="*/ 23 h 86"/>
                <a:gd name="T50" fmla="*/ 3 w 87"/>
                <a:gd name="T51" fmla="*/ 31 h 86"/>
                <a:gd name="T52" fmla="*/ 1 w 87"/>
                <a:gd name="T53" fmla="*/ 38 h 86"/>
                <a:gd name="T54" fmla="*/ 0 w 87"/>
                <a:gd name="T55" fmla="*/ 46 h 86"/>
                <a:gd name="T56" fmla="*/ 3 w 87"/>
                <a:gd name="T57" fmla="*/ 55 h 86"/>
                <a:gd name="T58" fmla="*/ 5 w 87"/>
                <a:gd name="T59" fmla="*/ 63 h 86"/>
                <a:gd name="T60" fmla="*/ 9 w 87"/>
                <a:gd name="T61" fmla="*/ 69 h 86"/>
                <a:gd name="T62" fmla="*/ 15 w 87"/>
                <a:gd name="T63" fmla="*/ 76 h 86"/>
                <a:gd name="T64" fmla="*/ 22 w 87"/>
                <a:gd name="T65" fmla="*/ 82 h 86"/>
                <a:gd name="T66" fmla="*/ 22 w 87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6">
                  <a:moveTo>
                    <a:pt x="22" y="82"/>
                  </a:moveTo>
                  <a:lnTo>
                    <a:pt x="30" y="84"/>
                  </a:lnTo>
                  <a:lnTo>
                    <a:pt x="39" y="86"/>
                  </a:lnTo>
                  <a:lnTo>
                    <a:pt x="45" y="86"/>
                  </a:lnTo>
                  <a:lnTo>
                    <a:pt x="55" y="86"/>
                  </a:lnTo>
                  <a:lnTo>
                    <a:pt x="62" y="84"/>
                  </a:lnTo>
                  <a:lnTo>
                    <a:pt x="68" y="80"/>
                  </a:lnTo>
                  <a:lnTo>
                    <a:pt x="76" y="72"/>
                  </a:lnTo>
                  <a:lnTo>
                    <a:pt x="81" y="67"/>
                  </a:lnTo>
                  <a:lnTo>
                    <a:pt x="85" y="57"/>
                  </a:lnTo>
                  <a:lnTo>
                    <a:pt x="87" y="50"/>
                  </a:lnTo>
                  <a:lnTo>
                    <a:pt x="87" y="40"/>
                  </a:lnTo>
                  <a:lnTo>
                    <a:pt x="85" y="33"/>
                  </a:lnTo>
                  <a:lnTo>
                    <a:pt x="81" y="25"/>
                  </a:lnTo>
                  <a:lnTo>
                    <a:pt x="77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2"/>
                  </a:lnTo>
                  <a:lnTo>
                    <a:pt x="39" y="0"/>
                  </a:lnTo>
                  <a:lnTo>
                    <a:pt x="32" y="2"/>
                  </a:lnTo>
                  <a:lnTo>
                    <a:pt x="24" y="6"/>
                  </a:lnTo>
                  <a:lnTo>
                    <a:pt x="17" y="10"/>
                  </a:lnTo>
                  <a:lnTo>
                    <a:pt x="11" y="15"/>
                  </a:lnTo>
                  <a:lnTo>
                    <a:pt x="7" y="23"/>
                  </a:lnTo>
                  <a:lnTo>
                    <a:pt x="3" y="31"/>
                  </a:lnTo>
                  <a:lnTo>
                    <a:pt x="1" y="38"/>
                  </a:lnTo>
                  <a:lnTo>
                    <a:pt x="0" y="46"/>
                  </a:lnTo>
                  <a:lnTo>
                    <a:pt x="3" y="55"/>
                  </a:lnTo>
                  <a:lnTo>
                    <a:pt x="5" y="63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2" y="82"/>
                  </a:lnTo>
                  <a:lnTo>
                    <a:pt x="22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0F601D24-2FC7-034F-86EB-CF0CDD68A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5" y="2852"/>
              <a:ext cx="42" cy="41"/>
            </a:xfrm>
            <a:custGeom>
              <a:avLst/>
              <a:gdLst>
                <a:gd name="T0" fmla="*/ 20 w 83"/>
                <a:gd name="T1" fmla="*/ 78 h 84"/>
                <a:gd name="T2" fmla="*/ 28 w 83"/>
                <a:gd name="T3" fmla="*/ 82 h 84"/>
                <a:gd name="T4" fmla="*/ 36 w 83"/>
                <a:gd name="T5" fmla="*/ 84 h 84"/>
                <a:gd name="T6" fmla="*/ 43 w 83"/>
                <a:gd name="T7" fmla="*/ 84 h 84"/>
                <a:gd name="T8" fmla="*/ 53 w 83"/>
                <a:gd name="T9" fmla="*/ 84 h 84"/>
                <a:gd name="T10" fmla="*/ 58 w 83"/>
                <a:gd name="T11" fmla="*/ 80 h 84"/>
                <a:gd name="T12" fmla="*/ 66 w 83"/>
                <a:gd name="T13" fmla="*/ 76 h 84"/>
                <a:gd name="T14" fmla="*/ 74 w 83"/>
                <a:gd name="T15" fmla="*/ 71 h 84"/>
                <a:gd name="T16" fmla="*/ 79 w 83"/>
                <a:gd name="T17" fmla="*/ 63 h 84"/>
                <a:gd name="T18" fmla="*/ 81 w 83"/>
                <a:gd name="T19" fmla="*/ 55 h 84"/>
                <a:gd name="T20" fmla="*/ 83 w 83"/>
                <a:gd name="T21" fmla="*/ 48 h 84"/>
                <a:gd name="T22" fmla="*/ 83 w 83"/>
                <a:gd name="T23" fmla="*/ 38 h 84"/>
                <a:gd name="T24" fmla="*/ 83 w 83"/>
                <a:gd name="T25" fmla="*/ 31 h 84"/>
                <a:gd name="T26" fmla="*/ 81 w 83"/>
                <a:gd name="T27" fmla="*/ 23 h 84"/>
                <a:gd name="T28" fmla="*/ 76 w 83"/>
                <a:gd name="T29" fmla="*/ 17 h 84"/>
                <a:gd name="T30" fmla="*/ 70 w 83"/>
                <a:gd name="T31" fmla="*/ 12 h 84"/>
                <a:gd name="T32" fmla="*/ 64 w 83"/>
                <a:gd name="T33" fmla="*/ 8 h 84"/>
                <a:gd name="T34" fmla="*/ 55 w 83"/>
                <a:gd name="T35" fmla="*/ 2 h 84"/>
                <a:gd name="T36" fmla="*/ 47 w 83"/>
                <a:gd name="T37" fmla="*/ 0 h 84"/>
                <a:gd name="T38" fmla="*/ 38 w 83"/>
                <a:gd name="T39" fmla="*/ 0 h 84"/>
                <a:gd name="T40" fmla="*/ 30 w 83"/>
                <a:gd name="T41" fmla="*/ 2 h 84"/>
                <a:gd name="T42" fmla="*/ 22 w 83"/>
                <a:gd name="T43" fmla="*/ 4 h 84"/>
                <a:gd name="T44" fmla="*/ 15 w 83"/>
                <a:gd name="T45" fmla="*/ 8 h 84"/>
                <a:gd name="T46" fmla="*/ 9 w 83"/>
                <a:gd name="T47" fmla="*/ 16 h 84"/>
                <a:gd name="T48" fmla="*/ 3 w 83"/>
                <a:gd name="T49" fmla="*/ 23 h 84"/>
                <a:gd name="T50" fmla="*/ 1 w 83"/>
                <a:gd name="T51" fmla="*/ 31 h 84"/>
                <a:gd name="T52" fmla="*/ 0 w 83"/>
                <a:gd name="T53" fmla="*/ 36 h 84"/>
                <a:gd name="T54" fmla="*/ 0 w 83"/>
                <a:gd name="T55" fmla="*/ 46 h 84"/>
                <a:gd name="T56" fmla="*/ 1 w 83"/>
                <a:gd name="T57" fmla="*/ 54 h 84"/>
                <a:gd name="T58" fmla="*/ 3 w 83"/>
                <a:gd name="T59" fmla="*/ 61 h 84"/>
                <a:gd name="T60" fmla="*/ 7 w 83"/>
                <a:gd name="T61" fmla="*/ 67 h 84"/>
                <a:gd name="T62" fmla="*/ 13 w 83"/>
                <a:gd name="T63" fmla="*/ 73 h 84"/>
                <a:gd name="T64" fmla="*/ 20 w 83"/>
                <a:gd name="T65" fmla="*/ 78 h 84"/>
                <a:gd name="T66" fmla="*/ 20 w 83"/>
                <a:gd name="T67" fmla="*/ 7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4">
                  <a:moveTo>
                    <a:pt x="20" y="78"/>
                  </a:moveTo>
                  <a:lnTo>
                    <a:pt x="28" y="82"/>
                  </a:lnTo>
                  <a:lnTo>
                    <a:pt x="36" y="84"/>
                  </a:lnTo>
                  <a:lnTo>
                    <a:pt x="43" y="84"/>
                  </a:lnTo>
                  <a:lnTo>
                    <a:pt x="53" y="84"/>
                  </a:lnTo>
                  <a:lnTo>
                    <a:pt x="58" y="80"/>
                  </a:lnTo>
                  <a:lnTo>
                    <a:pt x="66" y="76"/>
                  </a:lnTo>
                  <a:lnTo>
                    <a:pt x="74" y="71"/>
                  </a:lnTo>
                  <a:lnTo>
                    <a:pt x="79" y="63"/>
                  </a:lnTo>
                  <a:lnTo>
                    <a:pt x="81" y="55"/>
                  </a:lnTo>
                  <a:lnTo>
                    <a:pt x="83" y="48"/>
                  </a:lnTo>
                  <a:lnTo>
                    <a:pt x="83" y="38"/>
                  </a:lnTo>
                  <a:lnTo>
                    <a:pt x="83" y="31"/>
                  </a:lnTo>
                  <a:lnTo>
                    <a:pt x="81" y="23"/>
                  </a:lnTo>
                  <a:lnTo>
                    <a:pt x="76" y="17"/>
                  </a:lnTo>
                  <a:lnTo>
                    <a:pt x="70" y="12"/>
                  </a:lnTo>
                  <a:lnTo>
                    <a:pt x="64" y="8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38" y="0"/>
                  </a:lnTo>
                  <a:lnTo>
                    <a:pt x="30" y="2"/>
                  </a:lnTo>
                  <a:lnTo>
                    <a:pt x="22" y="4"/>
                  </a:lnTo>
                  <a:lnTo>
                    <a:pt x="15" y="8"/>
                  </a:lnTo>
                  <a:lnTo>
                    <a:pt x="9" y="16"/>
                  </a:lnTo>
                  <a:lnTo>
                    <a:pt x="3" y="23"/>
                  </a:lnTo>
                  <a:lnTo>
                    <a:pt x="1" y="31"/>
                  </a:lnTo>
                  <a:lnTo>
                    <a:pt x="0" y="36"/>
                  </a:lnTo>
                  <a:lnTo>
                    <a:pt x="0" y="46"/>
                  </a:lnTo>
                  <a:lnTo>
                    <a:pt x="1" y="54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3" y="73"/>
                  </a:lnTo>
                  <a:lnTo>
                    <a:pt x="20" y="78"/>
                  </a:lnTo>
                  <a:lnTo>
                    <a:pt x="20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" name="Freeform 33">
              <a:extLst>
                <a:ext uri="{FF2B5EF4-FFF2-40B4-BE49-F238E27FC236}">
                  <a16:creationId xmlns:a16="http://schemas.microsoft.com/office/drawing/2014/main" id="{8D0DA306-02D6-7141-AE9F-EB9B03779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2973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40 w 87"/>
                <a:gd name="T5" fmla="*/ 85 h 85"/>
                <a:gd name="T6" fmla="*/ 46 w 87"/>
                <a:gd name="T7" fmla="*/ 85 h 85"/>
                <a:gd name="T8" fmla="*/ 55 w 87"/>
                <a:gd name="T9" fmla="*/ 85 h 85"/>
                <a:gd name="T10" fmla="*/ 63 w 87"/>
                <a:gd name="T11" fmla="*/ 81 h 85"/>
                <a:gd name="T12" fmla="*/ 68 w 87"/>
                <a:gd name="T13" fmla="*/ 78 h 85"/>
                <a:gd name="T14" fmla="*/ 76 w 87"/>
                <a:gd name="T15" fmla="*/ 72 h 85"/>
                <a:gd name="T16" fmla="*/ 82 w 87"/>
                <a:gd name="T17" fmla="*/ 66 h 85"/>
                <a:gd name="T18" fmla="*/ 84 w 87"/>
                <a:gd name="T19" fmla="*/ 57 h 85"/>
                <a:gd name="T20" fmla="*/ 87 w 87"/>
                <a:gd name="T21" fmla="*/ 49 h 85"/>
                <a:gd name="T22" fmla="*/ 85 w 87"/>
                <a:gd name="T23" fmla="*/ 40 h 85"/>
                <a:gd name="T24" fmla="*/ 85 w 87"/>
                <a:gd name="T25" fmla="*/ 32 h 85"/>
                <a:gd name="T26" fmla="*/ 82 w 87"/>
                <a:gd name="T27" fmla="*/ 24 h 85"/>
                <a:gd name="T28" fmla="*/ 78 w 87"/>
                <a:gd name="T29" fmla="*/ 19 h 85"/>
                <a:gd name="T30" fmla="*/ 72 w 87"/>
                <a:gd name="T31" fmla="*/ 11 h 85"/>
                <a:gd name="T32" fmla="*/ 66 w 87"/>
                <a:gd name="T33" fmla="*/ 7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5 h 85"/>
                <a:gd name="T48" fmla="*/ 8 w 87"/>
                <a:gd name="T49" fmla="*/ 23 h 85"/>
                <a:gd name="T50" fmla="*/ 4 w 87"/>
                <a:gd name="T51" fmla="*/ 30 h 85"/>
                <a:gd name="T52" fmla="*/ 2 w 87"/>
                <a:gd name="T53" fmla="*/ 38 h 85"/>
                <a:gd name="T54" fmla="*/ 0 w 87"/>
                <a:gd name="T55" fmla="*/ 45 h 85"/>
                <a:gd name="T56" fmla="*/ 4 w 87"/>
                <a:gd name="T57" fmla="*/ 55 h 85"/>
                <a:gd name="T58" fmla="*/ 6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40" y="85"/>
                  </a:lnTo>
                  <a:lnTo>
                    <a:pt x="46" y="85"/>
                  </a:lnTo>
                  <a:lnTo>
                    <a:pt x="55" y="85"/>
                  </a:lnTo>
                  <a:lnTo>
                    <a:pt x="63" y="81"/>
                  </a:lnTo>
                  <a:lnTo>
                    <a:pt x="68" y="78"/>
                  </a:lnTo>
                  <a:lnTo>
                    <a:pt x="76" y="72"/>
                  </a:lnTo>
                  <a:lnTo>
                    <a:pt x="82" y="66"/>
                  </a:lnTo>
                  <a:lnTo>
                    <a:pt x="84" y="57"/>
                  </a:lnTo>
                  <a:lnTo>
                    <a:pt x="87" y="49"/>
                  </a:lnTo>
                  <a:lnTo>
                    <a:pt x="85" y="40"/>
                  </a:lnTo>
                  <a:lnTo>
                    <a:pt x="85" y="32"/>
                  </a:lnTo>
                  <a:lnTo>
                    <a:pt x="82" y="24"/>
                  </a:lnTo>
                  <a:lnTo>
                    <a:pt x="78" y="19"/>
                  </a:lnTo>
                  <a:lnTo>
                    <a:pt x="72" y="11"/>
                  </a:lnTo>
                  <a:lnTo>
                    <a:pt x="66" y="7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5"/>
                  </a:lnTo>
                  <a:lnTo>
                    <a:pt x="8" y="23"/>
                  </a:lnTo>
                  <a:lnTo>
                    <a:pt x="4" y="30"/>
                  </a:lnTo>
                  <a:lnTo>
                    <a:pt x="2" y="38"/>
                  </a:lnTo>
                  <a:lnTo>
                    <a:pt x="0" y="45"/>
                  </a:lnTo>
                  <a:lnTo>
                    <a:pt x="4" y="55"/>
                  </a:lnTo>
                  <a:lnTo>
                    <a:pt x="6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4" name="Freeform 34">
              <a:extLst>
                <a:ext uri="{FF2B5EF4-FFF2-40B4-BE49-F238E27FC236}">
                  <a16:creationId xmlns:a16="http://schemas.microsoft.com/office/drawing/2014/main" id="{7989333D-95B6-E04D-9AB4-2E58F4EC015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16" y="3109"/>
              <a:ext cx="42" cy="42"/>
            </a:xfrm>
            <a:custGeom>
              <a:avLst/>
              <a:gdLst>
                <a:gd name="T0" fmla="*/ 21 w 83"/>
                <a:gd name="T1" fmla="*/ 78 h 83"/>
                <a:gd name="T2" fmla="*/ 28 w 83"/>
                <a:gd name="T3" fmla="*/ 81 h 83"/>
                <a:gd name="T4" fmla="*/ 36 w 83"/>
                <a:gd name="T5" fmla="*/ 83 h 83"/>
                <a:gd name="T6" fmla="*/ 43 w 83"/>
                <a:gd name="T7" fmla="*/ 83 h 83"/>
                <a:gd name="T8" fmla="*/ 53 w 83"/>
                <a:gd name="T9" fmla="*/ 83 h 83"/>
                <a:gd name="T10" fmla="*/ 59 w 83"/>
                <a:gd name="T11" fmla="*/ 80 h 83"/>
                <a:gd name="T12" fmla="*/ 66 w 83"/>
                <a:gd name="T13" fmla="*/ 76 h 83"/>
                <a:gd name="T14" fmla="*/ 74 w 83"/>
                <a:gd name="T15" fmla="*/ 70 h 83"/>
                <a:gd name="T16" fmla="*/ 80 w 83"/>
                <a:gd name="T17" fmla="*/ 62 h 83"/>
                <a:gd name="T18" fmla="*/ 81 w 83"/>
                <a:gd name="T19" fmla="*/ 55 h 83"/>
                <a:gd name="T20" fmla="*/ 83 w 83"/>
                <a:gd name="T21" fmla="*/ 47 h 83"/>
                <a:gd name="T22" fmla="*/ 83 w 83"/>
                <a:gd name="T23" fmla="*/ 38 h 83"/>
                <a:gd name="T24" fmla="*/ 83 w 83"/>
                <a:gd name="T25" fmla="*/ 30 h 83"/>
                <a:gd name="T26" fmla="*/ 80 w 83"/>
                <a:gd name="T27" fmla="*/ 22 h 83"/>
                <a:gd name="T28" fmla="*/ 76 w 83"/>
                <a:gd name="T29" fmla="*/ 17 h 83"/>
                <a:gd name="T30" fmla="*/ 70 w 83"/>
                <a:gd name="T31" fmla="*/ 11 h 83"/>
                <a:gd name="T32" fmla="*/ 64 w 83"/>
                <a:gd name="T33" fmla="*/ 5 h 83"/>
                <a:gd name="T34" fmla="*/ 55 w 83"/>
                <a:gd name="T35" fmla="*/ 2 h 83"/>
                <a:gd name="T36" fmla="*/ 47 w 83"/>
                <a:gd name="T37" fmla="*/ 0 h 83"/>
                <a:gd name="T38" fmla="*/ 40 w 83"/>
                <a:gd name="T39" fmla="*/ 0 h 83"/>
                <a:gd name="T40" fmla="*/ 32 w 83"/>
                <a:gd name="T41" fmla="*/ 2 h 83"/>
                <a:gd name="T42" fmla="*/ 23 w 83"/>
                <a:gd name="T43" fmla="*/ 3 h 83"/>
                <a:gd name="T44" fmla="*/ 15 w 83"/>
                <a:gd name="T45" fmla="*/ 7 h 83"/>
                <a:gd name="T46" fmla="*/ 9 w 83"/>
                <a:gd name="T47" fmla="*/ 15 h 83"/>
                <a:gd name="T48" fmla="*/ 5 w 83"/>
                <a:gd name="T49" fmla="*/ 22 h 83"/>
                <a:gd name="T50" fmla="*/ 2 w 83"/>
                <a:gd name="T51" fmla="*/ 28 h 83"/>
                <a:gd name="T52" fmla="*/ 0 w 83"/>
                <a:gd name="T53" fmla="*/ 36 h 83"/>
                <a:gd name="T54" fmla="*/ 0 w 83"/>
                <a:gd name="T55" fmla="*/ 43 h 83"/>
                <a:gd name="T56" fmla="*/ 2 w 83"/>
                <a:gd name="T57" fmla="*/ 53 h 83"/>
                <a:gd name="T58" fmla="*/ 4 w 83"/>
                <a:gd name="T59" fmla="*/ 59 h 83"/>
                <a:gd name="T60" fmla="*/ 7 w 83"/>
                <a:gd name="T61" fmla="*/ 66 h 83"/>
                <a:gd name="T62" fmla="*/ 13 w 83"/>
                <a:gd name="T63" fmla="*/ 72 h 83"/>
                <a:gd name="T64" fmla="*/ 21 w 83"/>
                <a:gd name="T65" fmla="*/ 78 h 83"/>
                <a:gd name="T66" fmla="*/ 21 w 83"/>
                <a:gd name="T67" fmla="*/ 78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3">
                  <a:moveTo>
                    <a:pt x="21" y="78"/>
                  </a:moveTo>
                  <a:lnTo>
                    <a:pt x="28" y="81"/>
                  </a:lnTo>
                  <a:lnTo>
                    <a:pt x="36" y="83"/>
                  </a:lnTo>
                  <a:lnTo>
                    <a:pt x="43" y="83"/>
                  </a:lnTo>
                  <a:lnTo>
                    <a:pt x="53" y="83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2"/>
                  </a:lnTo>
                  <a:lnTo>
                    <a:pt x="81" y="55"/>
                  </a:lnTo>
                  <a:lnTo>
                    <a:pt x="83" y="47"/>
                  </a:lnTo>
                  <a:lnTo>
                    <a:pt x="83" y="38"/>
                  </a:lnTo>
                  <a:lnTo>
                    <a:pt x="83" y="30"/>
                  </a:lnTo>
                  <a:lnTo>
                    <a:pt x="80" y="22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3"/>
                  </a:lnTo>
                  <a:lnTo>
                    <a:pt x="15" y="7"/>
                  </a:lnTo>
                  <a:lnTo>
                    <a:pt x="9" y="15"/>
                  </a:lnTo>
                  <a:lnTo>
                    <a:pt x="5" y="22"/>
                  </a:lnTo>
                  <a:lnTo>
                    <a:pt x="2" y="28"/>
                  </a:lnTo>
                  <a:lnTo>
                    <a:pt x="0" y="36"/>
                  </a:lnTo>
                  <a:lnTo>
                    <a:pt x="0" y="43"/>
                  </a:lnTo>
                  <a:lnTo>
                    <a:pt x="2" y="53"/>
                  </a:lnTo>
                  <a:lnTo>
                    <a:pt x="4" y="59"/>
                  </a:lnTo>
                  <a:lnTo>
                    <a:pt x="7" y="66"/>
                  </a:lnTo>
                  <a:lnTo>
                    <a:pt x="13" y="72"/>
                  </a:lnTo>
                  <a:lnTo>
                    <a:pt x="21" y="78"/>
                  </a:lnTo>
                  <a:lnTo>
                    <a:pt x="21" y="78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5" name="Freeform 35">
              <a:extLst>
                <a:ext uri="{FF2B5EF4-FFF2-40B4-BE49-F238E27FC236}">
                  <a16:creationId xmlns:a16="http://schemas.microsoft.com/office/drawing/2014/main" id="{19F1A863-3552-F340-9DFB-A23F69220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8" y="2893"/>
              <a:ext cx="43" cy="42"/>
            </a:xfrm>
            <a:custGeom>
              <a:avLst/>
              <a:gdLst>
                <a:gd name="T0" fmla="*/ 23 w 86"/>
                <a:gd name="T1" fmla="*/ 80 h 84"/>
                <a:gd name="T2" fmla="*/ 31 w 86"/>
                <a:gd name="T3" fmla="*/ 82 h 84"/>
                <a:gd name="T4" fmla="*/ 38 w 86"/>
                <a:gd name="T5" fmla="*/ 84 h 84"/>
                <a:gd name="T6" fmla="*/ 46 w 86"/>
                <a:gd name="T7" fmla="*/ 84 h 84"/>
                <a:gd name="T8" fmla="*/ 56 w 86"/>
                <a:gd name="T9" fmla="*/ 84 h 84"/>
                <a:gd name="T10" fmla="*/ 63 w 86"/>
                <a:gd name="T11" fmla="*/ 82 h 84"/>
                <a:gd name="T12" fmla="*/ 71 w 86"/>
                <a:gd name="T13" fmla="*/ 78 h 84"/>
                <a:gd name="T14" fmla="*/ 76 w 86"/>
                <a:gd name="T15" fmla="*/ 70 h 84"/>
                <a:gd name="T16" fmla="*/ 82 w 86"/>
                <a:gd name="T17" fmla="*/ 65 h 84"/>
                <a:gd name="T18" fmla="*/ 84 w 86"/>
                <a:gd name="T19" fmla="*/ 55 h 84"/>
                <a:gd name="T20" fmla="*/ 86 w 86"/>
                <a:gd name="T21" fmla="*/ 48 h 84"/>
                <a:gd name="T22" fmla="*/ 86 w 86"/>
                <a:gd name="T23" fmla="*/ 40 h 84"/>
                <a:gd name="T24" fmla="*/ 86 w 86"/>
                <a:gd name="T25" fmla="*/ 32 h 84"/>
                <a:gd name="T26" fmla="*/ 82 w 86"/>
                <a:gd name="T27" fmla="*/ 25 h 84"/>
                <a:gd name="T28" fmla="*/ 78 w 86"/>
                <a:gd name="T29" fmla="*/ 17 h 84"/>
                <a:gd name="T30" fmla="*/ 73 w 86"/>
                <a:gd name="T31" fmla="*/ 11 h 84"/>
                <a:gd name="T32" fmla="*/ 67 w 86"/>
                <a:gd name="T33" fmla="*/ 8 h 84"/>
                <a:gd name="T34" fmla="*/ 57 w 86"/>
                <a:gd name="T35" fmla="*/ 2 h 84"/>
                <a:gd name="T36" fmla="*/ 50 w 86"/>
                <a:gd name="T37" fmla="*/ 0 h 84"/>
                <a:gd name="T38" fmla="*/ 40 w 86"/>
                <a:gd name="T39" fmla="*/ 0 h 84"/>
                <a:gd name="T40" fmla="*/ 33 w 86"/>
                <a:gd name="T41" fmla="*/ 2 h 84"/>
                <a:gd name="T42" fmla="*/ 25 w 86"/>
                <a:gd name="T43" fmla="*/ 4 h 84"/>
                <a:gd name="T44" fmla="*/ 19 w 86"/>
                <a:gd name="T45" fmla="*/ 9 h 84"/>
                <a:gd name="T46" fmla="*/ 12 w 86"/>
                <a:gd name="T47" fmla="*/ 15 h 84"/>
                <a:gd name="T48" fmla="*/ 8 w 86"/>
                <a:gd name="T49" fmla="*/ 23 h 84"/>
                <a:gd name="T50" fmla="*/ 2 w 86"/>
                <a:gd name="T51" fmla="*/ 30 h 84"/>
                <a:gd name="T52" fmla="*/ 2 w 86"/>
                <a:gd name="T53" fmla="*/ 38 h 84"/>
                <a:gd name="T54" fmla="*/ 0 w 86"/>
                <a:gd name="T55" fmla="*/ 46 h 84"/>
                <a:gd name="T56" fmla="*/ 2 w 86"/>
                <a:gd name="T57" fmla="*/ 55 h 84"/>
                <a:gd name="T58" fmla="*/ 4 w 86"/>
                <a:gd name="T59" fmla="*/ 61 h 84"/>
                <a:gd name="T60" fmla="*/ 10 w 86"/>
                <a:gd name="T61" fmla="*/ 68 h 84"/>
                <a:gd name="T62" fmla="*/ 16 w 86"/>
                <a:gd name="T63" fmla="*/ 74 h 84"/>
                <a:gd name="T64" fmla="*/ 23 w 86"/>
                <a:gd name="T65" fmla="*/ 80 h 84"/>
                <a:gd name="T66" fmla="*/ 23 w 86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6" h="84">
                  <a:moveTo>
                    <a:pt x="23" y="80"/>
                  </a:moveTo>
                  <a:lnTo>
                    <a:pt x="31" y="82"/>
                  </a:lnTo>
                  <a:lnTo>
                    <a:pt x="38" y="84"/>
                  </a:lnTo>
                  <a:lnTo>
                    <a:pt x="46" y="84"/>
                  </a:lnTo>
                  <a:lnTo>
                    <a:pt x="56" y="84"/>
                  </a:lnTo>
                  <a:lnTo>
                    <a:pt x="63" y="82"/>
                  </a:lnTo>
                  <a:lnTo>
                    <a:pt x="71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4" y="55"/>
                  </a:lnTo>
                  <a:lnTo>
                    <a:pt x="86" y="48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5"/>
                  </a:lnTo>
                  <a:lnTo>
                    <a:pt x="78" y="17"/>
                  </a:lnTo>
                  <a:lnTo>
                    <a:pt x="73" y="11"/>
                  </a:lnTo>
                  <a:lnTo>
                    <a:pt x="67" y="8"/>
                  </a:lnTo>
                  <a:lnTo>
                    <a:pt x="57" y="2"/>
                  </a:lnTo>
                  <a:lnTo>
                    <a:pt x="50" y="0"/>
                  </a:lnTo>
                  <a:lnTo>
                    <a:pt x="40" y="0"/>
                  </a:lnTo>
                  <a:lnTo>
                    <a:pt x="33" y="2"/>
                  </a:lnTo>
                  <a:lnTo>
                    <a:pt x="25" y="4"/>
                  </a:lnTo>
                  <a:lnTo>
                    <a:pt x="19" y="9"/>
                  </a:lnTo>
                  <a:lnTo>
                    <a:pt x="12" y="15"/>
                  </a:lnTo>
                  <a:lnTo>
                    <a:pt x="8" y="23"/>
                  </a:lnTo>
                  <a:lnTo>
                    <a:pt x="2" y="30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10" y="68"/>
                  </a:lnTo>
                  <a:lnTo>
                    <a:pt x="16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6" name="Freeform 36">
              <a:extLst>
                <a:ext uri="{FF2B5EF4-FFF2-40B4-BE49-F238E27FC236}">
                  <a16:creationId xmlns:a16="http://schemas.microsoft.com/office/drawing/2014/main" id="{0FD858E2-A06D-E74B-8284-A1D08BC42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7" y="3016"/>
              <a:ext cx="43" cy="43"/>
            </a:xfrm>
            <a:custGeom>
              <a:avLst/>
              <a:gdLst>
                <a:gd name="T0" fmla="*/ 23 w 85"/>
                <a:gd name="T1" fmla="*/ 82 h 86"/>
                <a:gd name="T2" fmla="*/ 30 w 85"/>
                <a:gd name="T3" fmla="*/ 84 h 86"/>
                <a:gd name="T4" fmla="*/ 38 w 85"/>
                <a:gd name="T5" fmla="*/ 86 h 86"/>
                <a:gd name="T6" fmla="*/ 47 w 85"/>
                <a:gd name="T7" fmla="*/ 86 h 86"/>
                <a:gd name="T8" fmla="*/ 55 w 85"/>
                <a:gd name="T9" fmla="*/ 84 h 86"/>
                <a:gd name="T10" fmla="*/ 62 w 85"/>
                <a:gd name="T11" fmla="*/ 80 h 86"/>
                <a:gd name="T12" fmla="*/ 70 w 85"/>
                <a:gd name="T13" fmla="*/ 76 h 86"/>
                <a:gd name="T14" fmla="*/ 76 w 85"/>
                <a:gd name="T15" fmla="*/ 71 h 86"/>
                <a:gd name="T16" fmla="*/ 83 w 85"/>
                <a:gd name="T17" fmla="*/ 65 h 86"/>
                <a:gd name="T18" fmla="*/ 83 w 85"/>
                <a:gd name="T19" fmla="*/ 55 h 86"/>
                <a:gd name="T20" fmla="*/ 85 w 85"/>
                <a:gd name="T21" fmla="*/ 48 h 86"/>
                <a:gd name="T22" fmla="*/ 85 w 85"/>
                <a:gd name="T23" fmla="*/ 38 h 86"/>
                <a:gd name="T24" fmla="*/ 83 w 85"/>
                <a:gd name="T25" fmla="*/ 31 h 86"/>
                <a:gd name="T26" fmla="*/ 81 w 85"/>
                <a:gd name="T27" fmla="*/ 25 h 86"/>
                <a:gd name="T28" fmla="*/ 76 w 85"/>
                <a:gd name="T29" fmla="*/ 17 h 86"/>
                <a:gd name="T30" fmla="*/ 70 w 85"/>
                <a:gd name="T31" fmla="*/ 10 h 86"/>
                <a:gd name="T32" fmla="*/ 64 w 85"/>
                <a:gd name="T33" fmla="*/ 6 h 86"/>
                <a:gd name="T34" fmla="*/ 55 w 85"/>
                <a:gd name="T35" fmla="*/ 2 h 86"/>
                <a:gd name="T36" fmla="*/ 47 w 85"/>
                <a:gd name="T37" fmla="*/ 0 h 86"/>
                <a:gd name="T38" fmla="*/ 42 w 85"/>
                <a:gd name="T39" fmla="*/ 0 h 86"/>
                <a:gd name="T40" fmla="*/ 34 w 85"/>
                <a:gd name="T41" fmla="*/ 2 h 86"/>
                <a:gd name="T42" fmla="*/ 24 w 85"/>
                <a:gd name="T43" fmla="*/ 4 h 86"/>
                <a:gd name="T44" fmla="*/ 19 w 85"/>
                <a:gd name="T45" fmla="*/ 10 h 86"/>
                <a:gd name="T46" fmla="*/ 11 w 85"/>
                <a:gd name="T47" fmla="*/ 14 h 86"/>
                <a:gd name="T48" fmla="*/ 7 w 85"/>
                <a:gd name="T49" fmla="*/ 21 h 86"/>
                <a:gd name="T50" fmla="*/ 4 w 85"/>
                <a:gd name="T51" fmla="*/ 29 h 86"/>
                <a:gd name="T52" fmla="*/ 2 w 85"/>
                <a:gd name="T53" fmla="*/ 38 h 86"/>
                <a:gd name="T54" fmla="*/ 0 w 85"/>
                <a:gd name="T55" fmla="*/ 46 h 86"/>
                <a:gd name="T56" fmla="*/ 2 w 85"/>
                <a:gd name="T57" fmla="*/ 55 h 86"/>
                <a:gd name="T58" fmla="*/ 4 w 85"/>
                <a:gd name="T59" fmla="*/ 61 h 86"/>
                <a:gd name="T60" fmla="*/ 9 w 85"/>
                <a:gd name="T61" fmla="*/ 69 h 86"/>
                <a:gd name="T62" fmla="*/ 15 w 85"/>
                <a:gd name="T63" fmla="*/ 76 h 86"/>
                <a:gd name="T64" fmla="*/ 23 w 85"/>
                <a:gd name="T65" fmla="*/ 82 h 86"/>
                <a:gd name="T66" fmla="*/ 23 w 85"/>
                <a:gd name="T67" fmla="*/ 82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5" h="86">
                  <a:moveTo>
                    <a:pt x="23" y="82"/>
                  </a:moveTo>
                  <a:lnTo>
                    <a:pt x="30" y="84"/>
                  </a:lnTo>
                  <a:lnTo>
                    <a:pt x="38" y="86"/>
                  </a:lnTo>
                  <a:lnTo>
                    <a:pt x="47" y="86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3" y="65"/>
                  </a:lnTo>
                  <a:lnTo>
                    <a:pt x="83" y="55"/>
                  </a:lnTo>
                  <a:lnTo>
                    <a:pt x="85" y="48"/>
                  </a:lnTo>
                  <a:lnTo>
                    <a:pt x="85" y="38"/>
                  </a:lnTo>
                  <a:lnTo>
                    <a:pt x="83" y="31"/>
                  </a:lnTo>
                  <a:lnTo>
                    <a:pt x="81" y="25"/>
                  </a:lnTo>
                  <a:lnTo>
                    <a:pt x="76" y="17"/>
                  </a:lnTo>
                  <a:lnTo>
                    <a:pt x="70" y="10"/>
                  </a:lnTo>
                  <a:lnTo>
                    <a:pt x="64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2" y="0"/>
                  </a:lnTo>
                  <a:lnTo>
                    <a:pt x="34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4"/>
                  </a:lnTo>
                  <a:lnTo>
                    <a:pt x="7" y="21"/>
                  </a:lnTo>
                  <a:lnTo>
                    <a:pt x="4" y="29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9" y="69"/>
                  </a:lnTo>
                  <a:lnTo>
                    <a:pt x="15" y="76"/>
                  </a:lnTo>
                  <a:lnTo>
                    <a:pt x="23" y="82"/>
                  </a:lnTo>
                  <a:lnTo>
                    <a:pt x="23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7" name="Freeform 37">
              <a:extLst>
                <a:ext uri="{FF2B5EF4-FFF2-40B4-BE49-F238E27FC236}">
                  <a16:creationId xmlns:a16="http://schemas.microsoft.com/office/drawing/2014/main" id="{F1777422-E5E5-AD4A-98EB-0AED48753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60" y="3151"/>
              <a:ext cx="44" cy="42"/>
            </a:xfrm>
            <a:custGeom>
              <a:avLst/>
              <a:gdLst>
                <a:gd name="T0" fmla="*/ 22 w 87"/>
                <a:gd name="T1" fmla="*/ 80 h 84"/>
                <a:gd name="T2" fmla="*/ 30 w 87"/>
                <a:gd name="T3" fmla="*/ 82 h 84"/>
                <a:gd name="T4" fmla="*/ 38 w 87"/>
                <a:gd name="T5" fmla="*/ 84 h 84"/>
                <a:gd name="T6" fmla="*/ 45 w 87"/>
                <a:gd name="T7" fmla="*/ 84 h 84"/>
                <a:gd name="T8" fmla="*/ 55 w 87"/>
                <a:gd name="T9" fmla="*/ 84 h 84"/>
                <a:gd name="T10" fmla="*/ 62 w 87"/>
                <a:gd name="T11" fmla="*/ 80 h 84"/>
                <a:gd name="T12" fmla="*/ 70 w 87"/>
                <a:gd name="T13" fmla="*/ 76 h 84"/>
                <a:gd name="T14" fmla="*/ 76 w 87"/>
                <a:gd name="T15" fmla="*/ 71 h 84"/>
                <a:gd name="T16" fmla="*/ 81 w 87"/>
                <a:gd name="T17" fmla="*/ 65 h 84"/>
                <a:gd name="T18" fmla="*/ 85 w 87"/>
                <a:gd name="T19" fmla="*/ 55 h 84"/>
                <a:gd name="T20" fmla="*/ 87 w 87"/>
                <a:gd name="T21" fmla="*/ 48 h 84"/>
                <a:gd name="T22" fmla="*/ 85 w 87"/>
                <a:gd name="T23" fmla="*/ 40 h 84"/>
                <a:gd name="T24" fmla="*/ 85 w 87"/>
                <a:gd name="T25" fmla="*/ 33 h 84"/>
                <a:gd name="T26" fmla="*/ 81 w 87"/>
                <a:gd name="T27" fmla="*/ 23 h 84"/>
                <a:gd name="T28" fmla="*/ 78 w 87"/>
                <a:gd name="T29" fmla="*/ 17 h 84"/>
                <a:gd name="T30" fmla="*/ 72 w 87"/>
                <a:gd name="T31" fmla="*/ 12 h 84"/>
                <a:gd name="T32" fmla="*/ 66 w 87"/>
                <a:gd name="T33" fmla="*/ 8 h 84"/>
                <a:gd name="T34" fmla="*/ 57 w 87"/>
                <a:gd name="T35" fmla="*/ 2 h 84"/>
                <a:gd name="T36" fmla="*/ 49 w 87"/>
                <a:gd name="T37" fmla="*/ 0 h 84"/>
                <a:gd name="T38" fmla="*/ 40 w 87"/>
                <a:gd name="T39" fmla="*/ 0 h 84"/>
                <a:gd name="T40" fmla="*/ 32 w 87"/>
                <a:gd name="T41" fmla="*/ 2 h 84"/>
                <a:gd name="T42" fmla="*/ 24 w 87"/>
                <a:gd name="T43" fmla="*/ 4 h 84"/>
                <a:gd name="T44" fmla="*/ 19 w 87"/>
                <a:gd name="T45" fmla="*/ 10 h 84"/>
                <a:gd name="T46" fmla="*/ 11 w 87"/>
                <a:gd name="T47" fmla="*/ 16 h 84"/>
                <a:gd name="T48" fmla="*/ 7 w 87"/>
                <a:gd name="T49" fmla="*/ 23 h 84"/>
                <a:gd name="T50" fmla="*/ 2 w 87"/>
                <a:gd name="T51" fmla="*/ 31 h 84"/>
                <a:gd name="T52" fmla="*/ 2 w 87"/>
                <a:gd name="T53" fmla="*/ 38 h 84"/>
                <a:gd name="T54" fmla="*/ 0 w 87"/>
                <a:gd name="T55" fmla="*/ 46 h 84"/>
                <a:gd name="T56" fmla="*/ 2 w 87"/>
                <a:gd name="T57" fmla="*/ 54 h 84"/>
                <a:gd name="T58" fmla="*/ 5 w 87"/>
                <a:gd name="T59" fmla="*/ 61 h 84"/>
                <a:gd name="T60" fmla="*/ 9 w 87"/>
                <a:gd name="T61" fmla="*/ 69 h 84"/>
                <a:gd name="T62" fmla="*/ 15 w 87"/>
                <a:gd name="T63" fmla="*/ 75 h 84"/>
                <a:gd name="T64" fmla="*/ 22 w 87"/>
                <a:gd name="T65" fmla="*/ 80 h 84"/>
                <a:gd name="T66" fmla="*/ 22 w 87"/>
                <a:gd name="T67" fmla="*/ 8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4">
                  <a:moveTo>
                    <a:pt x="22" y="80"/>
                  </a:moveTo>
                  <a:lnTo>
                    <a:pt x="30" y="82"/>
                  </a:lnTo>
                  <a:lnTo>
                    <a:pt x="38" y="84"/>
                  </a:lnTo>
                  <a:lnTo>
                    <a:pt x="45" y="84"/>
                  </a:lnTo>
                  <a:lnTo>
                    <a:pt x="55" y="84"/>
                  </a:lnTo>
                  <a:lnTo>
                    <a:pt x="62" y="80"/>
                  </a:lnTo>
                  <a:lnTo>
                    <a:pt x="70" y="76"/>
                  </a:lnTo>
                  <a:lnTo>
                    <a:pt x="76" y="71"/>
                  </a:lnTo>
                  <a:lnTo>
                    <a:pt x="81" y="65"/>
                  </a:lnTo>
                  <a:lnTo>
                    <a:pt x="85" y="55"/>
                  </a:lnTo>
                  <a:lnTo>
                    <a:pt x="87" y="48"/>
                  </a:lnTo>
                  <a:lnTo>
                    <a:pt x="85" y="40"/>
                  </a:lnTo>
                  <a:lnTo>
                    <a:pt x="85" y="33"/>
                  </a:lnTo>
                  <a:lnTo>
                    <a:pt x="81" y="23"/>
                  </a:lnTo>
                  <a:lnTo>
                    <a:pt x="78" y="17"/>
                  </a:lnTo>
                  <a:lnTo>
                    <a:pt x="72" y="12"/>
                  </a:lnTo>
                  <a:lnTo>
                    <a:pt x="66" y="8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4" y="4"/>
                  </a:lnTo>
                  <a:lnTo>
                    <a:pt x="19" y="10"/>
                  </a:lnTo>
                  <a:lnTo>
                    <a:pt x="11" y="16"/>
                  </a:lnTo>
                  <a:lnTo>
                    <a:pt x="7" y="23"/>
                  </a:lnTo>
                  <a:lnTo>
                    <a:pt x="2" y="31"/>
                  </a:lnTo>
                  <a:lnTo>
                    <a:pt x="2" y="38"/>
                  </a:lnTo>
                  <a:lnTo>
                    <a:pt x="0" y="46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9" y="69"/>
                  </a:lnTo>
                  <a:lnTo>
                    <a:pt x="15" y="75"/>
                  </a:lnTo>
                  <a:lnTo>
                    <a:pt x="22" y="80"/>
                  </a:lnTo>
                  <a:lnTo>
                    <a:pt x="22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8" name="Freeform 38">
              <a:extLst>
                <a:ext uri="{FF2B5EF4-FFF2-40B4-BE49-F238E27FC236}">
                  <a16:creationId xmlns:a16="http://schemas.microsoft.com/office/drawing/2014/main" id="{D2D8315E-6C45-2B4F-9414-C73BAAABB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" y="2927"/>
              <a:ext cx="44" cy="43"/>
            </a:xfrm>
            <a:custGeom>
              <a:avLst/>
              <a:gdLst>
                <a:gd name="T0" fmla="*/ 23 w 87"/>
                <a:gd name="T1" fmla="*/ 81 h 85"/>
                <a:gd name="T2" fmla="*/ 30 w 87"/>
                <a:gd name="T3" fmla="*/ 83 h 85"/>
                <a:gd name="T4" fmla="*/ 38 w 87"/>
                <a:gd name="T5" fmla="*/ 85 h 85"/>
                <a:gd name="T6" fmla="*/ 45 w 87"/>
                <a:gd name="T7" fmla="*/ 83 h 85"/>
                <a:gd name="T8" fmla="*/ 55 w 87"/>
                <a:gd name="T9" fmla="*/ 83 h 85"/>
                <a:gd name="T10" fmla="*/ 62 w 87"/>
                <a:gd name="T11" fmla="*/ 79 h 85"/>
                <a:gd name="T12" fmla="*/ 70 w 87"/>
                <a:gd name="T13" fmla="*/ 78 h 85"/>
                <a:gd name="T14" fmla="*/ 76 w 87"/>
                <a:gd name="T15" fmla="*/ 72 h 85"/>
                <a:gd name="T16" fmla="*/ 81 w 87"/>
                <a:gd name="T17" fmla="*/ 66 h 85"/>
                <a:gd name="T18" fmla="*/ 83 w 87"/>
                <a:gd name="T19" fmla="*/ 57 h 85"/>
                <a:gd name="T20" fmla="*/ 87 w 87"/>
                <a:gd name="T21" fmla="*/ 49 h 85"/>
                <a:gd name="T22" fmla="*/ 85 w 87"/>
                <a:gd name="T23" fmla="*/ 39 h 85"/>
                <a:gd name="T24" fmla="*/ 85 w 87"/>
                <a:gd name="T25" fmla="*/ 32 h 85"/>
                <a:gd name="T26" fmla="*/ 81 w 87"/>
                <a:gd name="T27" fmla="*/ 24 h 85"/>
                <a:gd name="T28" fmla="*/ 76 w 87"/>
                <a:gd name="T29" fmla="*/ 17 h 85"/>
                <a:gd name="T30" fmla="*/ 70 w 87"/>
                <a:gd name="T31" fmla="*/ 11 h 85"/>
                <a:gd name="T32" fmla="*/ 64 w 87"/>
                <a:gd name="T33" fmla="*/ 5 h 85"/>
                <a:gd name="T34" fmla="*/ 57 w 87"/>
                <a:gd name="T35" fmla="*/ 1 h 85"/>
                <a:gd name="T36" fmla="*/ 47 w 87"/>
                <a:gd name="T37" fmla="*/ 0 h 85"/>
                <a:gd name="T38" fmla="*/ 40 w 87"/>
                <a:gd name="T39" fmla="*/ 0 h 85"/>
                <a:gd name="T40" fmla="*/ 32 w 87"/>
                <a:gd name="T41" fmla="*/ 1 h 85"/>
                <a:gd name="T42" fmla="*/ 24 w 87"/>
                <a:gd name="T43" fmla="*/ 3 h 85"/>
                <a:gd name="T44" fmla="*/ 17 w 87"/>
                <a:gd name="T45" fmla="*/ 7 h 85"/>
                <a:gd name="T46" fmla="*/ 11 w 87"/>
                <a:gd name="T47" fmla="*/ 13 h 85"/>
                <a:gd name="T48" fmla="*/ 5 w 87"/>
                <a:gd name="T49" fmla="*/ 22 h 85"/>
                <a:gd name="T50" fmla="*/ 2 w 87"/>
                <a:gd name="T51" fmla="*/ 30 h 85"/>
                <a:gd name="T52" fmla="*/ 0 w 87"/>
                <a:gd name="T53" fmla="*/ 38 h 85"/>
                <a:gd name="T54" fmla="*/ 0 w 87"/>
                <a:gd name="T55" fmla="*/ 45 h 85"/>
                <a:gd name="T56" fmla="*/ 2 w 87"/>
                <a:gd name="T57" fmla="*/ 55 h 85"/>
                <a:gd name="T58" fmla="*/ 5 w 87"/>
                <a:gd name="T59" fmla="*/ 62 h 85"/>
                <a:gd name="T60" fmla="*/ 9 w 87"/>
                <a:gd name="T61" fmla="*/ 70 h 85"/>
                <a:gd name="T62" fmla="*/ 15 w 87"/>
                <a:gd name="T63" fmla="*/ 76 h 85"/>
                <a:gd name="T64" fmla="*/ 23 w 87"/>
                <a:gd name="T65" fmla="*/ 81 h 85"/>
                <a:gd name="T66" fmla="*/ 23 w 87"/>
                <a:gd name="T67" fmla="*/ 8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1"/>
                  </a:moveTo>
                  <a:lnTo>
                    <a:pt x="30" y="83"/>
                  </a:lnTo>
                  <a:lnTo>
                    <a:pt x="38" y="85"/>
                  </a:lnTo>
                  <a:lnTo>
                    <a:pt x="45" y="83"/>
                  </a:lnTo>
                  <a:lnTo>
                    <a:pt x="55" y="83"/>
                  </a:lnTo>
                  <a:lnTo>
                    <a:pt x="62" y="79"/>
                  </a:lnTo>
                  <a:lnTo>
                    <a:pt x="70" y="78"/>
                  </a:lnTo>
                  <a:lnTo>
                    <a:pt x="76" y="72"/>
                  </a:lnTo>
                  <a:lnTo>
                    <a:pt x="81" y="66"/>
                  </a:lnTo>
                  <a:lnTo>
                    <a:pt x="83" y="57"/>
                  </a:lnTo>
                  <a:lnTo>
                    <a:pt x="87" y="49"/>
                  </a:lnTo>
                  <a:lnTo>
                    <a:pt x="85" y="39"/>
                  </a:lnTo>
                  <a:lnTo>
                    <a:pt x="85" y="32"/>
                  </a:lnTo>
                  <a:lnTo>
                    <a:pt x="81" y="24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4" y="5"/>
                  </a:lnTo>
                  <a:lnTo>
                    <a:pt x="57" y="1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1"/>
                  </a:lnTo>
                  <a:lnTo>
                    <a:pt x="24" y="3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5" y="22"/>
                  </a:lnTo>
                  <a:lnTo>
                    <a:pt x="2" y="30"/>
                  </a:lnTo>
                  <a:lnTo>
                    <a:pt x="0" y="38"/>
                  </a:lnTo>
                  <a:lnTo>
                    <a:pt x="0" y="45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9" y="70"/>
                  </a:lnTo>
                  <a:lnTo>
                    <a:pt x="15" y="76"/>
                  </a:lnTo>
                  <a:lnTo>
                    <a:pt x="23" y="81"/>
                  </a:lnTo>
                  <a:lnTo>
                    <a:pt x="23" y="8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9" name="Freeform 39">
              <a:extLst>
                <a:ext uri="{FF2B5EF4-FFF2-40B4-BE49-F238E27FC236}">
                  <a16:creationId xmlns:a16="http://schemas.microsoft.com/office/drawing/2014/main" id="{FCECFB36-0883-7A4B-B2F7-ED19640692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38" y="3049"/>
              <a:ext cx="43" cy="43"/>
            </a:xfrm>
            <a:custGeom>
              <a:avLst/>
              <a:gdLst>
                <a:gd name="T0" fmla="*/ 23 w 87"/>
                <a:gd name="T1" fmla="*/ 80 h 85"/>
                <a:gd name="T2" fmla="*/ 30 w 87"/>
                <a:gd name="T3" fmla="*/ 84 h 85"/>
                <a:gd name="T4" fmla="*/ 38 w 87"/>
                <a:gd name="T5" fmla="*/ 85 h 85"/>
                <a:gd name="T6" fmla="*/ 46 w 87"/>
                <a:gd name="T7" fmla="*/ 85 h 85"/>
                <a:gd name="T8" fmla="*/ 55 w 87"/>
                <a:gd name="T9" fmla="*/ 84 h 85"/>
                <a:gd name="T10" fmla="*/ 63 w 87"/>
                <a:gd name="T11" fmla="*/ 82 h 85"/>
                <a:gd name="T12" fmla="*/ 68 w 87"/>
                <a:gd name="T13" fmla="*/ 78 h 85"/>
                <a:gd name="T14" fmla="*/ 76 w 87"/>
                <a:gd name="T15" fmla="*/ 70 h 85"/>
                <a:gd name="T16" fmla="*/ 82 w 87"/>
                <a:gd name="T17" fmla="*/ 65 h 85"/>
                <a:gd name="T18" fmla="*/ 86 w 87"/>
                <a:gd name="T19" fmla="*/ 55 h 85"/>
                <a:gd name="T20" fmla="*/ 87 w 87"/>
                <a:gd name="T21" fmla="*/ 47 h 85"/>
                <a:gd name="T22" fmla="*/ 86 w 87"/>
                <a:gd name="T23" fmla="*/ 40 h 85"/>
                <a:gd name="T24" fmla="*/ 86 w 87"/>
                <a:gd name="T25" fmla="*/ 32 h 85"/>
                <a:gd name="T26" fmla="*/ 82 w 87"/>
                <a:gd name="T27" fmla="*/ 23 h 85"/>
                <a:gd name="T28" fmla="*/ 78 w 87"/>
                <a:gd name="T29" fmla="*/ 17 h 85"/>
                <a:gd name="T30" fmla="*/ 72 w 87"/>
                <a:gd name="T31" fmla="*/ 9 h 85"/>
                <a:gd name="T32" fmla="*/ 67 w 87"/>
                <a:gd name="T33" fmla="*/ 6 h 85"/>
                <a:gd name="T34" fmla="*/ 57 w 87"/>
                <a:gd name="T35" fmla="*/ 2 h 85"/>
                <a:gd name="T36" fmla="*/ 49 w 87"/>
                <a:gd name="T37" fmla="*/ 0 h 85"/>
                <a:gd name="T38" fmla="*/ 40 w 87"/>
                <a:gd name="T39" fmla="*/ 0 h 85"/>
                <a:gd name="T40" fmla="*/ 32 w 87"/>
                <a:gd name="T41" fmla="*/ 2 h 85"/>
                <a:gd name="T42" fmla="*/ 25 w 87"/>
                <a:gd name="T43" fmla="*/ 4 h 85"/>
                <a:gd name="T44" fmla="*/ 17 w 87"/>
                <a:gd name="T45" fmla="*/ 7 h 85"/>
                <a:gd name="T46" fmla="*/ 11 w 87"/>
                <a:gd name="T47" fmla="*/ 13 h 85"/>
                <a:gd name="T48" fmla="*/ 8 w 87"/>
                <a:gd name="T49" fmla="*/ 21 h 85"/>
                <a:gd name="T50" fmla="*/ 2 w 87"/>
                <a:gd name="T51" fmla="*/ 28 h 85"/>
                <a:gd name="T52" fmla="*/ 2 w 87"/>
                <a:gd name="T53" fmla="*/ 36 h 85"/>
                <a:gd name="T54" fmla="*/ 0 w 87"/>
                <a:gd name="T55" fmla="*/ 44 h 85"/>
                <a:gd name="T56" fmla="*/ 2 w 87"/>
                <a:gd name="T57" fmla="*/ 53 h 85"/>
                <a:gd name="T58" fmla="*/ 6 w 87"/>
                <a:gd name="T59" fmla="*/ 59 h 85"/>
                <a:gd name="T60" fmla="*/ 10 w 87"/>
                <a:gd name="T61" fmla="*/ 66 h 85"/>
                <a:gd name="T62" fmla="*/ 15 w 87"/>
                <a:gd name="T63" fmla="*/ 74 h 85"/>
                <a:gd name="T64" fmla="*/ 23 w 87"/>
                <a:gd name="T65" fmla="*/ 80 h 85"/>
                <a:gd name="T66" fmla="*/ 23 w 87"/>
                <a:gd name="T67" fmla="*/ 8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7" h="85">
                  <a:moveTo>
                    <a:pt x="23" y="80"/>
                  </a:moveTo>
                  <a:lnTo>
                    <a:pt x="30" y="84"/>
                  </a:lnTo>
                  <a:lnTo>
                    <a:pt x="38" y="85"/>
                  </a:lnTo>
                  <a:lnTo>
                    <a:pt x="46" y="85"/>
                  </a:lnTo>
                  <a:lnTo>
                    <a:pt x="55" y="84"/>
                  </a:lnTo>
                  <a:lnTo>
                    <a:pt x="63" y="82"/>
                  </a:lnTo>
                  <a:lnTo>
                    <a:pt x="68" y="78"/>
                  </a:lnTo>
                  <a:lnTo>
                    <a:pt x="76" y="70"/>
                  </a:lnTo>
                  <a:lnTo>
                    <a:pt x="82" y="65"/>
                  </a:lnTo>
                  <a:lnTo>
                    <a:pt x="86" y="55"/>
                  </a:lnTo>
                  <a:lnTo>
                    <a:pt x="87" y="47"/>
                  </a:lnTo>
                  <a:lnTo>
                    <a:pt x="86" y="40"/>
                  </a:lnTo>
                  <a:lnTo>
                    <a:pt x="86" y="32"/>
                  </a:lnTo>
                  <a:lnTo>
                    <a:pt x="82" y="23"/>
                  </a:lnTo>
                  <a:lnTo>
                    <a:pt x="78" y="17"/>
                  </a:lnTo>
                  <a:lnTo>
                    <a:pt x="72" y="9"/>
                  </a:lnTo>
                  <a:lnTo>
                    <a:pt x="67" y="6"/>
                  </a:lnTo>
                  <a:lnTo>
                    <a:pt x="57" y="2"/>
                  </a:lnTo>
                  <a:lnTo>
                    <a:pt x="49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5" y="4"/>
                  </a:lnTo>
                  <a:lnTo>
                    <a:pt x="17" y="7"/>
                  </a:lnTo>
                  <a:lnTo>
                    <a:pt x="11" y="13"/>
                  </a:lnTo>
                  <a:lnTo>
                    <a:pt x="8" y="21"/>
                  </a:lnTo>
                  <a:lnTo>
                    <a:pt x="2" y="28"/>
                  </a:lnTo>
                  <a:lnTo>
                    <a:pt x="2" y="36"/>
                  </a:lnTo>
                  <a:lnTo>
                    <a:pt x="0" y="44"/>
                  </a:lnTo>
                  <a:lnTo>
                    <a:pt x="2" y="53"/>
                  </a:lnTo>
                  <a:lnTo>
                    <a:pt x="6" y="59"/>
                  </a:lnTo>
                  <a:lnTo>
                    <a:pt x="10" y="66"/>
                  </a:lnTo>
                  <a:lnTo>
                    <a:pt x="15" y="74"/>
                  </a:lnTo>
                  <a:lnTo>
                    <a:pt x="23" y="80"/>
                  </a:lnTo>
                  <a:lnTo>
                    <a:pt x="23" y="80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0" name="Freeform 40">
              <a:extLst>
                <a:ext uri="{FF2B5EF4-FFF2-40B4-BE49-F238E27FC236}">
                  <a16:creationId xmlns:a16="http://schemas.microsoft.com/office/drawing/2014/main" id="{92D84AE1-BFBA-074A-8E48-1C01A1830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01" y="3184"/>
              <a:ext cx="42" cy="43"/>
            </a:xfrm>
            <a:custGeom>
              <a:avLst/>
              <a:gdLst>
                <a:gd name="T0" fmla="*/ 21 w 83"/>
                <a:gd name="T1" fmla="*/ 82 h 85"/>
                <a:gd name="T2" fmla="*/ 28 w 83"/>
                <a:gd name="T3" fmla="*/ 84 h 85"/>
                <a:gd name="T4" fmla="*/ 36 w 83"/>
                <a:gd name="T5" fmla="*/ 85 h 85"/>
                <a:gd name="T6" fmla="*/ 44 w 83"/>
                <a:gd name="T7" fmla="*/ 84 h 85"/>
                <a:gd name="T8" fmla="*/ 53 w 83"/>
                <a:gd name="T9" fmla="*/ 84 h 85"/>
                <a:gd name="T10" fmla="*/ 59 w 83"/>
                <a:gd name="T11" fmla="*/ 80 h 85"/>
                <a:gd name="T12" fmla="*/ 66 w 83"/>
                <a:gd name="T13" fmla="*/ 76 h 85"/>
                <a:gd name="T14" fmla="*/ 74 w 83"/>
                <a:gd name="T15" fmla="*/ 70 h 85"/>
                <a:gd name="T16" fmla="*/ 80 w 83"/>
                <a:gd name="T17" fmla="*/ 65 h 85"/>
                <a:gd name="T18" fmla="*/ 82 w 83"/>
                <a:gd name="T19" fmla="*/ 57 h 85"/>
                <a:gd name="T20" fmla="*/ 83 w 83"/>
                <a:gd name="T21" fmla="*/ 47 h 85"/>
                <a:gd name="T22" fmla="*/ 83 w 83"/>
                <a:gd name="T23" fmla="*/ 40 h 85"/>
                <a:gd name="T24" fmla="*/ 83 w 83"/>
                <a:gd name="T25" fmla="*/ 32 h 85"/>
                <a:gd name="T26" fmla="*/ 82 w 83"/>
                <a:gd name="T27" fmla="*/ 25 h 85"/>
                <a:gd name="T28" fmla="*/ 76 w 83"/>
                <a:gd name="T29" fmla="*/ 17 h 85"/>
                <a:gd name="T30" fmla="*/ 70 w 83"/>
                <a:gd name="T31" fmla="*/ 11 h 85"/>
                <a:gd name="T32" fmla="*/ 63 w 83"/>
                <a:gd name="T33" fmla="*/ 6 h 85"/>
                <a:gd name="T34" fmla="*/ 55 w 83"/>
                <a:gd name="T35" fmla="*/ 2 h 85"/>
                <a:gd name="T36" fmla="*/ 47 w 83"/>
                <a:gd name="T37" fmla="*/ 0 h 85"/>
                <a:gd name="T38" fmla="*/ 40 w 83"/>
                <a:gd name="T39" fmla="*/ 0 h 85"/>
                <a:gd name="T40" fmla="*/ 32 w 83"/>
                <a:gd name="T41" fmla="*/ 2 h 85"/>
                <a:gd name="T42" fmla="*/ 23 w 83"/>
                <a:gd name="T43" fmla="*/ 4 h 85"/>
                <a:gd name="T44" fmla="*/ 15 w 83"/>
                <a:gd name="T45" fmla="*/ 8 h 85"/>
                <a:gd name="T46" fmla="*/ 9 w 83"/>
                <a:gd name="T47" fmla="*/ 13 h 85"/>
                <a:gd name="T48" fmla="*/ 4 w 83"/>
                <a:gd name="T49" fmla="*/ 23 h 85"/>
                <a:gd name="T50" fmla="*/ 2 w 83"/>
                <a:gd name="T51" fmla="*/ 28 h 85"/>
                <a:gd name="T52" fmla="*/ 0 w 83"/>
                <a:gd name="T53" fmla="*/ 38 h 85"/>
                <a:gd name="T54" fmla="*/ 0 w 83"/>
                <a:gd name="T55" fmla="*/ 46 h 85"/>
                <a:gd name="T56" fmla="*/ 2 w 83"/>
                <a:gd name="T57" fmla="*/ 55 h 85"/>
                <a:gd name="T58" fmla="*/ 4 w 83"/>
                <a:gd name="T59" fmla="*/ 61 h 85"/>
                <a:gd name="T60" fmla="*/ 7 w 83"/>
                <a:gd name="T61" fmla="*/ 68 h 85"/>
                <a:gd name="T62" fmla="*/ 13 w 83"/>
                <a:gd name="T63" fmla="*/ 76 h 85"/>
                <a:gd name="T64" fmla="*/ 21 w 83"/>
                <a:gd name="T65" fmla="*/ 82 h 85"/>
                <a:gd name="T66" fmla="*/ 21 w 83"/>
                <a:gd name="T67" fmla="*/ 82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83" h="85">
                  <a:moveTo>
                    <a:pt x="21" y="82"/>
                  </a:moveTo>
                  <a:lnTo>
                    <a:pt x="28" y="84"/>
                  </a:lnTo>
                  <a:lnTo>
                    <a:pt x="36" y="85"/>
                  </a:lnTo>
                  <a:lnTo>
                    <a:pt x="44" y="84"/>
                  </a:lnTo>
                  <a:lnTo>
                    <a:pt x="53" y="84"/>
                  </a:lnTo>
                  <a:lnTo>
                    <a:pt x="59" y="80"/>
                  </a:lnTo>
                  <a:lnTo>
                    <a:pt x="66" y="76"/>
                  </a:lnTo>
                  <a:lnTo>
                    <a:pt x="74" y="70"/>
                  </a:lnTo>
                  <a:lnTo>
                    <a:pt x="80" y="65"/>
                  </a:lnTo>
                  <a:lnTo>
                    <a:pt x="82" y="57"/>
                  </a:lnTo>
                  <a:lnTo>
                    <a:pt x="83" y="47"/>
                  </a:lnTo>
                  <a:lnTo>
                    <a:pt x="83" y="40"/>
                  </a:lnTo>
                  <a:lnTo>
                    <a:pt x="83" y="32"/>
                  </a:lnTo>
                  <a:lnTo>
                    <a:pt x="82" y="25"/>
                  </a:lnTo>
                  <a:lnTo>
                    <a:pt x="76" y="17"/>
                  </a:lnTo>
                  <a:lnTo>
                    <a:pt x="70" y="11"/>
                  </a:lnTo>
                  <a:lnTo>
                    <a:pt x="63" y="6"/>
                  </a:lnTo>
                  <a:lnTo>
                    <a:pt x="55" y="2"/>
                  </a:lnTo>
                  <a:lnTo>
                    <a:pt x="47" y="0"/>
                  </a:lnTo>
                  <a:lnTo>
                    <a:pt x="40" y="0"/>
                  </a:lnTo>
                  <a:lnTo>
                    <a:pt x="32" y="2"/>
                  </a:lnTo>
                  <a:lnTo>
                    <a:pt x="23" y="4"/>
                  </a:lnTo>
                  <a:lnTo>
                    <a:pt x="15" y="8"/>
                  </a:lnTo>
                  <a:lnTo>
                    <a:pt x="9" y="13"/>
                  </a:lnTo>
                  <a:lnTo>
                    <a:pt x="4" y="23"/>
                  </a:lnTo>
                  <a:lnTo>
                    <a:pt x="2" y="28"/>
                  </a:lnTo>
                  <a:lnTo>
                    <a:pt x="0" y="38"/>
                  </a:lnTo>
                  <a:lnTo>
                    <a:pt x="0" y="46"/>
                  </a:lnTo>
                  <a:lnTo>
                    <a:pt x="2" y="55"/>
                  </a:lnTo>
                  <a:lnTo>
                    <a:pt x="4" y="61"/>
                  </a:lnTo>
                  <a:lnTo>
                    <a:pt x="7" y="68"/>
                  </a:lnTo>
                  <a:lnTo>
                    <a:pt x="13" y="76"/>
                  </a:lnTo>
                  <a:lnTo>
                    <a:pt x="21" y="82"/>
                  </a:lnTo>
                  <a:lnTo>
                    <a:pt x="21" y="8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1" name="Freeform 41">
              <a:extLst>
                <a:ext uri="{FF2B5EF4-FFF2-40B4-BE49-F238E27FC236}">
                  <a16:creationId xmlns:a16="http://schemas.microsoft.com/office/drawing/2014/main" id="{050E2C12-C913-5042-8D3E-84678B1149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2" y="3184"/>
              <a:ext cx="381" cy="236"/>
            </a:xfrm>
            <a:custGeom>
              <a:avLst/>
              <a:gdLst>
                <a:gd name="T0" fmla="*/ 28 w 760"/>
                <a:gd name="T1" fmla="*/ 4 h 472"/>
                <a:gd name="T2" fmla="*/ 19 w 760"/>
                <a:gd name="T3" fmla="*/ 19 h 472"/>
                <a:gd name="T4" fmla="*/ 11 w 760"/>
                <a:gd name="T5" fmla="*/ 36 h 472"/>
                <a:gd name="T6" fmla="*/ 8 w 760"/>
                <a:gd name="T7" fmla="*/ 55 h 472"/>
                <a:gd name="T8" fmla="*/ 2 w 760"/>
                <a:gd name="T9" fmla="*/ 80 h 472"/>
                <a:gd name="T10" fmla="*/ 0 w 760"/>
                <a:gd name="T11" fmla="*/ 110 h 472"/>
                <a:gd name="T12" fmla="*/ 0 w 760"/>
                <a:gd name="T13" fmla="*/ 131 h 472"/>
                <a:gd name="T14" fmla="*/ 0 w 760"/>
                <a:gd name="T15" fmla="*/ 152 h 472"/>
                <a:gd name="T16" fmla="*/ 0 w 760"/>
                <a:gd name="T17" fmla="*/ 171 h 472"/>
                <a:gd name="T18" fmla="*/ 2 w 760"/>
                <a:gd name="T19" fmla="*/ 190 h 472"/>
                <a:gd name="T20" fmla="*/ 2 w 760"/>
                <a:gd name="T21" fmla="*/ 211 h 472"/>
                <a:gd name="T22" fmla="*/ 6 w 760"/>
                <a:gd name="T23" fmla="*/ 232 h 472"/>
                <a:gd name="T24" fmla="*/ 8 w 760"/>
                <a:gd name="T25" fmla="*/ 253 h 472"/>
                <a:gd name="T26" fmla="*/ 9 w 760"/>
                <a:gd name="T27" fmla="*/ 274 h 472"/>
                <a:gd name="T28" fmla="*/ 11 w 760"/>
                <a:gd name="T29" fmla="*/ 295 h 472"/>
                <a:gd name="T30" fmla="*/ 15 w 760"/>
                <a:gd name="T31" fmla="*/ 316 h 472"/>
                <a:gd name="T32" fmla="*/ 21 w 760"/>
                <a:gd name="T33" fmla="*/ 335 h 472"/>
                <a:gd name="T34" fmla="*/ 25 w 760"/>
                <a:gd name="T35" fmla="*/ 352 h 472"/>
                <a:gd name="T36" fmla="*/ 34 w 760"/>
                <a:gd name="T37" fmla="*/ 382 h 472"/>
                <a:gd name="T38" fmla="*/ 44 w 760"/>
                <a:gd name="T39" fmla="*/ 409 h 472"/>
                <a:gd name="T40" fmla="*/ 57 w 760"/>
                <a:gd name="T41" fmla="*/ 430 h 472"/>
                <a:gd name="T42" fmla="*/ 72 w 760"/>
                <a:gd name="T43" fmla="*/ 445 h 472"/>
                <a:gd name="T44" fmla="*/ 93 w 760"/>
                <a:gd name="T45" fmla="*/ 456 h 472"/>
                <a:gd name="T46" fmla="*/ 114 w 760"/>
                <a:gd name="T47" fmla="*/ 466 h 472"/>
                <a:gd name="T48" fmla="*/ 142 w 760"/>
                <a:gd name="T49" fmla="*/ 470 h 472"/>
                <a:gd name="T50" fmla="*/ 173 w 760"/>
                <a:gd name="T51" fmla="*/ 472 h 472"/>
                <a:gd name="T52" fmla="*/ 192 w 760"/>
                <a:gd name="T53" fmla="*/ 472 h 472"/>
                <a:gd name="T54" fmla="*/ 211 w 760"/>
                <a:gd name="T55" fmla="*/ 472 h 472"/>
                <a:gd name="T56" fmla="*/ 234 w 760"/>
                <a:gd name="T57" fmla="*/ 472 h 472"/>
                <a:gd name="T58" fmla="*/ 258 w 760"/>
                <a:gd name="T59" fmla="*/ 470 h 472"/>
                <a:gd name="T60" fmla="*/ 283 w 760"/>
                <a:gd name="T61" fmla="*/ 468 h 472"/>
                <a:gd name="T62" fmla="*/ 310 w 760"/>
                <a:gd name="T63" fmla="*/ 466 h 472"/>
                <a:gd name="T64" fmla="*/ 336 w 760"/>
                <a:gd name="T65" fmla="*/ 466 h 472"/>
                <a:gd name="T66" fmla="*/ 365 w 760"/>
                <a:gd name="T67" fmla="*/ 464 h 472"/>
                <a:gd name="T68" fmla="*/ 393 w 760"/>
                <a:gd name="T69" fmla="*/ 462 h 472"/>
                <a:gd name="T70" fmla="*/ 422 w 760"/>
                <a:gd name="T71" fmla="*/ 458 h 472"/>
                <a:gd name="T72" fmla="*/ 450 w 760"/>
                <a:gd name="T73" fmla="*/ 456 h 472"/>
                <a:gd name="T74" fmla="*/ 479 w 760"/>
                <a:gd name="T75" fmla="*/ 454 h 472"/>
                <a:gd name="T76" fmla="*/ 507 w 760"/>
                <a:gd name="T77" fmla="*/ 451 h 472"/>
                <a:gd name="T78" fmla="*/ 534 w 760"/>
                <a:gd name="T79" fmla="*/ 447 h 472"/>
                <a:gd name="T80" fmla="*/ 561 w 760"/>
                <a:gd name="T81" fmla="*/ 443 h 472"/>
                <a:gd name="T82" fmla="*/ 585 w 760"/>
                <a:gd name="T83" fmla="*/ 437 h 472"/>
                <a:gd name="T84" fmla="*/ 608 w 760"/>
                <a:gd name="T85" fmla="*/ 433 h 472"/>
                <a:gd name="T86" fmla="*/ 631 w 760"/>
                <a:gd name="T87" fmla="*/ 428 h 472"/>
                <a:gd name="T88" fmla="*/ 656 w 760"/>
                <a:gd name="T89" fmla="*/ 420 h 472"/>
                <a:gd name="T90" fmla="*/ 688 w 760"/>
                <a:gd name="T91" fmla="*/ 407 h 472"/>
                <a:gd name="T92" fmla="*/ 713 w 760"/>
                <a:gd name="T93" fmla="*/ 394 h 472"/>
                <a:gd name="T94" fmla="*/ 735 w 760"/>
                <a:gd name="T95" fmla="*/ 378 h 472"/>
                <a:gd name="T96" fmla="*/ 752 w 760"/>
                <a:gd name="T97" fmla="*/ 356 h 472"/>
                <a:gd name="T98" fmla="*/ 122 w 760"/>
                <a:gd name="T99" fmla="*/ 278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760" h="472">
                  <a:moveTo>
                    <a:pt x="36" y="0"/>
                  </a:moveTo>
                  <a:lnTo>
                    <a:pt x="34" y="0"/>
                  </a:lnTo>
                  <a:lnTo>
                    <a:pt x="32" y="2"/>
                  </a:lnTo>
                  <a:lnTo>
                    <a:pt x="28" y="4"/>
                  </a:lnTo>
                  <a:lnTo>
                    <a:pt x="27" y="6"/>
                  </a:lnTo>
                  <a:lnTo>
                    <a:pt x="25" y="9"/>
                  </a:lnTo>
                  <a:lnTo>
                    <a:pt x="23" y="15"/>
                  </a:lnTo>
                  <a:lnTo>
                    <a:pt x="19" y="19"/>
                  </a:lnTo>
                  <a:lnTo>
                    <a:pt x="15" y="25"/>
                  </a:lnTo>
                  <a:lnTo>
                    <a:pt x="15" y="28"/>
                  </a:lnTo>
                  <a:lnTo>
                    <a:pt x="13" y="32"/>
                  </a:lnTo>
                  <a:lnTo>
                    <a:pt x="11" y="36"/>
                  </a:lnTo>
                  <a:lnTo>
                    <a:pt x="11" y="42"/>
                  </a:lnTo>
                  <a:lnTo>
                    <a:pt x="9" y="46"/>
                  </a:lnTo>
                  <a:lnTo>
                    <a:pt x="9" y="49"/>
                  </a:lnTo>
                  <a:lnTo>
                    <a:pt x="8" y="55"/>
                  </a:lnTo>
                  <a:lnTo>
                    <a:pt x="6" y="61"/>
                  </a:lnTo>
                  <a:lnTo>
                    <a:pt x="4" y="66"/>
                  </a:lnTo>
                  <a:lnTo>
                    <a:pt x="4" y="72"/>
                  </a:lnTo>
                  <a:lnTo>
                    <a:pt x="2" y="80"/>
                  </a:lnTo>
                  <a:lnTo>
                    <a:pt x="2" y="87"/>
                  </a:lnTo>
                  <a:lnTo>
                    <a:pt x="2" y="95"/>
                  </a:lnTo>
                  <a:lnTo>
                    <a:pt x="2" y="101"/>
                  </a:lnTo>
                  <a:lnTo>
                    <a:pt x="0" y="110"/>
                  </a:lnTo>
                  <a:lnTo>
                    <a:pt x="0" y="118"/>
                  </a:lnTo>
                  <a:lnTo>
                    <a:pt x="0" y="124"/>
                  </a:lnTo>
                  <a:lnTo>
                    <a:pt x="0" y="127"/>
                  </a:lnTo>
                  <a:lnTo>
                    <a:pt x="0" y="131"/>
                  </a:lnTo>
                  <a:lnTo>
                    <a:pt x="0" y="137"/>
                  </a:lnTo>
                  <a:lnTo>
                    <a:pt x="0" y="143"/>
                  </a:lnTo>
                  <a:lnTo>
                    <a:pt x="0" y="146"/>
                  </a:lnTo>
                  <a:lnTo>
                    <a:pt x="0" y="152"/>
                  </a:lnTo>
                  <a:lnTo>
                    <a:pt x="0" y="156"/>
                  </a:lnTo>
                  <a:lnTo>
                    <a:pt x="0" y="160"/>
                  </a:lnTo>
                  <a:lnTo>
                    <a:pt x="0" y="165"/>
                  </a:lnTo>
                  <a:lnTo>
                    <a:pt x="0" y="171"/>
                  </a:lnTo>
                  <a:lnTo>
                    <a:pt x="0" y="175"/>
                  </a:lnTo>
                  <a:lnTo>
                    <a:pt x="0" y="181"/>
                  </a:lnTo>
                  <a:lnTo>
                    <a:pt x="2" y="184"/>
                  </a:lnTo>
                  <a:lnTo>
                    <a:pt x="2" y="190"/>
                  </a:lnTo>
                  <a:lnTo>
                    <a:pt x="2" y="196"/>
                  </a:lnTo>
                  <a:lnTo>
                    <a:pt x="2" y="201"/>
                  </a:lnTo>
                  <a:lnTo>
                    <a:pt x="2" y="205"/>
                  </a:lnTo>
                  <a:lnTo>
                    <a:pt x="2" y="211"/>
                  </a:lnTo>
                  <a:lnTo>
                    <a:pt x="4" y="217"/>
                  </a:lnTo>
                  <a:lnTo>
                    <a:pt x="4" y="222"/>
                  </a:lnTo>
                  <a:lnTo>
                    <a:pt x="4" y="226"/>
                  </a:lnTo>
                  <a:lnTo>
                    <a:pt x="6" y="232"/>
                  </a:lnTo>
                  <a:lnTo>
                    <a:pt x="6" y="238"/>
                  </a:lnTo>
                  <a:lnTo>
                    <a:pt x="6" y="243"/>
                  </a:lnTo>
                  <a:lnTo>
                    <a:pt x="6" y="249"/>
                  </a:lnTo>
                  <a:lnTo>
                    <a:pt x="8" y="253"/>
                  </a:lnTo>
                  <a:lnTo>
                    <a:pt x="8" y="259"/>
                  </a:lnTo>
                  <a:lnTo>
                    <a:pt x="8" y="264"/>
                  </a:lnTo>
                  <a:lnTo>
                    <a:pt x="9" y="268"/>
                  </a:lnTo>
                  <a:lnTo>
                    <a:pt x="9" y="274"/>
                  </a:lnTo>
                  <a:lnTo>
                    <a:pt x="9" y="279"/>
                  </a:lnTo>
                  <a:lnTo>
                    <a:pt x="9" y="285"/>
                  </a:lnTo>
                  <a:lnTo>
                    <a:pt x="11" y="289"/>
                  </a:lnTo>
                  <a:lnTo>
                    <a:pt x="11" y="295"/>
                  </a:lnTo>
                  <a:lnTo>
                    <a:pt x="13" y="300"/>
                  </a:lnTo>
                  <a:lnTo>
                    <a:pt x="15" y="304"/>
                  </a:lnTo>
                  <a:lnTo>
                    <a:pt x="15" y="310"/>
                  </a:lnTo>
                  <a:lnTo>
                    <a:pt x="15" y="316"/>
                  </a:lnTo>
                  <a:lnTo>
                    <a:pt x="17" y="321"/>
                  </a:lnTo>
                  <a:lnTo>
                    <a:pt x="17" y="325"/>
                  </a:lnTo>
                  <a:lnTo>
                    <a:pt x="19" y="329"/>
                  </a:lnTo>
                  <a:lnTo>
                    <a:pt x="21" y="335"/>
                  </a:lnTo>
                  <a:lnTo>
                    <a:pt x="21" y="340"/>
                  </a:lnTo>
                  <a:lnTo>
                    <a:pt x="21" y="344"/>
                  </a:lnTo>
                  <a:lnTo>
                    <a:pt x="23" y="348"/>
                  </a:lnTo>
                  <a:lnTo>
                    <a:pt x="25" y="352"/>
                  </a:lnTo>
                  <a:lnTo>
                    <a:pt x="27" y="357"/>
                  </a:lnTo>
                  <a:lnTo>
                    <a:pt x="28" y="365"/>
                  </a:lnTo>
                  <a:lnTo>
                    <a:pt x="30" y="375"/>
                  </a:lnTo>
                  <a:lnTo>
                    <a:pt x="34" y="382"/>
                  </a:lnTo>
                  <a:lnTo>
                    <a:pt x="36" y="390"/>
                  </a:lnTo>
                  <a:lnTo>
                    <a:pt x="38" y="395"/>
                  </a:lnTo>
                  <a:lnTo>
                    <a:pt x="42" y="403"/>
                  </a:lnTo>
                  <a:lnTo>
                    <a:pt x="44" y="409"/>
                  </a:lnTo>
                  <a:lnTo>
                    <a:pt x="47" y="414"/>
                  </a:lnTo>
                  <a:lnTo>
                    <a:pt x="49" y="420"/>
                  </a:lnTo>
                  <a:lnTo>
                    <a:pt x="53" y="424"/>
                  </a:lnTo>
                  <a:lnTo>
                    <a:pt x="57" y="430"/>
                  </a:lnTo>
                  <a:lnTo>
                    <a:pt x="61" y="435"/>
                  </a:lnTo>
                  <a:lnTo>
                    <a:pt x="65" y="437"/>
                  </a:lnTo>
                  <a:lnTo>
                    <a:pt x="68" y="441"/>
                  </a:lnTo>
                  <a:lnTo>
                    <a:pt x="72" y="445"/>
                  </a:lnTo>
                  <a:lnTo>
                    <a:pt x="78" y="449"/>
                  </a:lnTo>
                  <a:lnTo>
                    <a:pt x="82" y="453"/>
                  </a:lnTo>
                  <a:lnTo>
                    <a:pt x="85" y="454"/>
                  </a:lnTo>
                  <a:lnTo>
                    <a:pt x="93" y="456"/>
                  </a:lnTo>
                  <a:lnTo>
                    <a:pt x="99" y="460"/>
                  </a:lnTo>
                  <a:lnTo>
                    <a:pt x="103" y="462"/>
                  </a:lnTo>
                  <a:lnTo>
                    <a:pt x="108" y="464"/>
                  </a:lnTo>
                  <a:lnTo>
                    <a:pt x="114" y="466"/>
                  </a:lnTo>
                  <a:lnTo>
                    <a:pt x="122" y="466"/>
                  </a:lnTo>
                  <a:lnTo>
                    <a:pt x="127" y="468"/>
                  </a:lnTo>
                  <a:lnTo>
                    <a:pt x="135" y="468"/>
                  </a:lnTo>
                  <a:lnTo>
                    <a:pt x="142" y="470"/>
                  </a:lnTo>
                  <a:lnTo>
                    <a:pt x="152" y="472"/>
                  </a:lnTo>
                  <a:lnTo>
                    <a:pt x="160" y="472"/>
                  </a:lnTo>
                  <a:lnTo>
                    <a:pt x="169" y="472"/>
                  </a:lnTo>
                  <a:lnTo>
                    <a:pt x="173" y="472"/>
                  </a:lnTo>
                  <a:lnTo>
                    <a:pt x="177" y="472"/>
                  </a:lnTo>
                  <a:lnTo>
                    <a:pt x="182" y="472"/>
                  </a:lnTo>
                  <a:lnTo>
                    <a:pt x="186" y="472"/>
                  </a:lnTo>
                  <a:lnTo>
                    <a:pt x="192" y="472"/>
                  </a:lnTo>
                  <a:lnTo>
                    <a:pt x="198" y="472"/>
                  </a:lnTo>
                  <a:lnTo>
                    <a:pt x="201" y="472"/>
                  </a:lnTo>
                  <a:lnTo>
                    <a:pt x="207" y="472"/>
                  </a:lnTo>
                  <a:lnTo>
                    <a:pt x="211" y="472"/>
                  </a:lnTo>
                  <a:lnTo>
                    <a:pt x="217" y="472"/>
                  </a:lnTo>
                  <a:lnTo>
                    <a:pt x="222" y="472"/>
                  </a:lnTo>
                  <a:lnTo>
                    <a:pt x="230" y="472"/>
                  </a:lnTo>
                  <a:lnTo>
                    <a:pt x="234" y="472"/>
                  </a:lnTo>
                  <a:lnTo>
                    <a:pt x="241" y="472"/>
                  </a:lnTo>
                  <a:lnTo>
                    <a:pt x="247" y="470"/>
                  </a:lnTo>
                  <a:lnTo>
                    <a:pt x="253" y="470"/>
                  </a:lnTo>
                  <a:lnTo>
                    <a:pt x="258" y="470"/>
                  </a:lnTo>
                  <a:lnTo>
                    <a:pt x="264" y="470"/>
                  </a:lnTo>
                  <a:lnTo>
                    <a:pt x="270" y="470"/>
                  </a:lnTo>
                  <a:lnTo>
                    <a:pt x="277" y="470"/>
                  </a:lnTo>
                  <a:lnTo>
                    <a:pt x="283" y="468"/>
                  </a:lnTo>
                  <a:lnTo>
                    <a:pt x="289" y="468"/>
                  </a:lnTo>
                  <a:lnTo>
                    <a:pt x="294" y="468"/>
                  </a:lnTo>
                  <a:lnTo>
                    <a:pt x="302" y="468"/>
                  </a:lnTo>
                  <a:lnTo>
                    <a:pt x="310" y="466"/>
                  </a:lnTo>
                  <a:lnTo>
                    <a:pt x="315" y="466"/>
                  </a:lnTo>
                  <a:lnTo>
                    <a:pt x="323" y="466"/>
                  </a:lnTo>
                  <a:lnTo>
                    <a:pt x="329" y="466"/>
                  </a:lnTo>
                  <a:lnTo>
                    <a:pt x="336" y="466"/>
                  </a:lnTo>
                  <a:lnTo>
                    <a:pt x="342" y="466"/>
                  </a:lnTo>
                  <a:lnTo>
                    <a:pt x="350" y="464"/>
                  </a:lnTo>
                  <a:lnTo>
                    <a:pt x="357" y="464"/>
                  </a:lnTo>
                  <a:lnTo>
                    <a:pt x="365" y="464"/>
                  </a:lnTo>
                  <a:lnTo>
                    <a:pt x="370" y="464"/>
                  </a:lnTo>
                  <a:lnTo>
                    <a:pt x="378" y="462"/>
                  </a:lnTo>
                  <a:lnTo>
                    <a:pt x="386" y="462"/>
                  </a:lnTo>
                  <a:lnTo>
                    <a:pt x="393" y="462"/>
                  </a:lnTo>
                  <a:lnTo>
                    <a:pt x="401" y="460"/>
                  </a:lnTo>
                  <a:lnTo>
                    <a:pt x="407" y="460"/>
                  </a:lnTo>
                  <a:lnTo>
                    <a:pt x="414" y="460"/>
                  </a:lnTo>
                  <a:lnTo>
                    <a:pt x="422" y="458"/>
                  </a:lnTo>
                  <a:lnTo>
                    <a:pt x="429" y="458"/>
                  </a:lnTo>
                  <a:lnTo>
                    <a:pt x="437" y="458"/>
                  </a:lnTo>
                  <a:lnTo>
                    <a:pt x="445" y="458"/>
                  </a:lnTo>
                  <a:lnTo>
                    <a:pt x="450" y="456"/>
                  </a:lnTo>
                  <a:lnTo>
                    <a:pt x="458" y="456"/>
                  </a:lnTo>
                  <a:lnTo>
                    <a:pt x="466" y="454"/>
                  </a:lnTo>
                  <a:lnTo>
                    <a:pt x="471" y="454"/>
                  </a:lnTo>
                  <a:lnTo>
                    <a:pt x="479" y="454"/>
                  </a:lnTo>
                  <a:lnTo>
                    <a:pt x="486" y="453"/>
                  </a:lnTo>
                  <a:lnTo>
                    <a:pt x="494" y="453"/>
                  </a:lnTo>
                  <a:lnTo>
                    <a:pt x="502" y="453"/>
                  </a:lnTo>
                  <a:lnTo>
                    <a:pt x="507" y="451"/>
                  </a:lnTo>
                  <a:lnTo>
                    <a:pt x="513" y="449"/>
                  </a:lnTo>
                  <a:lnTo>
                    <a:pt x="521" y="449"/>
                  </a:lnTo>
                  <a:lnTo>
                    <a:pt x="528" y="447"/>
                  </a:lnTo>
                  <a:lnTo>
                    <a:pt x="534" y="447"/>
                  </a:lnTo>
                  <a:lnTo>
                    <a:pt x="542" y="447"/>
                  </a:lnTo>
                  <a:lnTo>
                    <a:pt x="547" y="445"/>
                  </a:lnTo>
                  <a:lnTo>
                    <a:pt x="555" y="445"/>
                  </a:lnTo>
                  <a:lnTo>
                    <a:pt x="561" y="443"/>
                  </a:lnTo>
                  <a:lnTo>
                    <a:pt x="566" y="441"/>
                  </a:lnTo>
                  <a:lnTo>
                    <a:pt x="572" y="441"/>
                  </a:lnTo>
                  <a:lnTo>
                    <a:pt x="580" y="439"/>
                  </a:lnTo>
                  <a:lnTo>
                    <a:pt x="585" y="437"/>
                  </a:lnTo>
                  <a:lnTo>
                    <a:pt x="591" y="437"/>
                  </a:lnTo>
                  <a:lnTo>
                    <a:pt x="597" y="435"/>
                  </a:lnTo>
                  <a:lnTo>
                    <a:pt x="604" y="435"/>
                  </a:lnTo>
                  <a:lnTo>
                    <a:pt x="608" y="433"/>
                  </a:lnTo>
                  <a:lnTo>
                    <a:pt x="614" y="432"/>
                  </a:lnTo>
                  <a:lnTo>
                    <a:pt x="619" y="430"/>
                  </a:lnTo>
                  <a:lnTo>
                    <a:pt x="625" y="430"/>
                  </a:lnTo>
                  <a:lnTo>
                    <a:pt x="631" y="428"/>
                  </a:lnTo>
                  <a:lnTo>
                    <a:pt x="637" y="428"/>
                  </a:lnTo>
                  <a:lnTo>
                    <a:pt x="642" y="426"/>
                  </a:lnTo>
                  <a:lnTo>
                    <a:pt x="648" y="424"/>
                  </a:lnTo>
                  <a:lnTo>
                    <a:pt x="656" y="420"/>
                  </a:lnTo>
                  <a:lnTo>
                    <a:pt x="665" y="418"/>
                  </a:lnTo>
                  <a:lnTo>
                    <a:pt x="673" y="414"/>
                  </a:lnTo>
                  <a:lnTo>
                    <a:pt x="680" y="413"/>
                  </a:lnTo>
                  <a:lnTo>
                    <a:pt x="688" y="407"/>
                  </a:lnTo>
                  <a:lnTo>
                    <a:pt x="695" y="405"/>
                  </a:lnTo>
                  <a:lnTo>
                    <a:pt x="701" y="401"/>
                  </a:lnTo>
                  <a:lnTo>
                    <a:pt x="709" y="399"/>
                  </a:lnTo>
                  <a:lnTo>
                    <a:pt x="713" y="394"/>
                  </a:lnTo>
                  <a:lnTo>
                    <a:pt x="718" y="392"/>
                  </a:lnTo>
                  <a:lnTo>
                    <a:pt x="722" y="388"/>
                  </a:lnTo>
                  <a:lnTo>
                    <a:pt x="728" y="384"/>
                  </a:lnTo>
                  <a:lnTo>
                    <a:pt x="735" y="378"/>
                  </a:lnTo>
                  <a:lnTo>
                    <a:pt x="741" y="373"/>
                  </a:lnTo>
                  <a:lnTo>
                    <a:pt x="745" y="365"/>
                  </a:lnTo>
                  <a:lnTo>
                    <a:pt x="751" y="361"/>
                  </a:lnTo>
                  <a:lnTo>
                    <a:pt x="752" y="356"/>
                  </a:lnTo>
                  <a:lnTo>
                    <a:pt x="756" y="352"/>
                  </a:lnTo>
                  <a:lnTo>
                    <a:pt x="758" y="346"/>
                  </a:lnTo>
                  <a:lnTo>
                    <a:pt x="760" y="344"/>
                  </a:lnTo>
                  <a:lnTo>
                    <a:pt x="122" y="278"/>
                  </a:lnTo>
                  <a:lnTo>
                    <a:pt x="36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C299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2" name="Freeform 42">
              <a:extLst>
                <a:ext uri="{FF2B5EF4-FFF2-40B4-BE49-F238E27FC236}">
                  <a16:creationId xmlns:a16="http://schemas.microsoft.com/office/drawing/2014/main" id="{C7596256-F5B0-D243-BB83-20FFCA134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5" y="3144"/>
              <a:ext cx="378" cy="249"/>
            </a:xfrm>
            <a:custGeom>
              <a:avLst/>
              <a:gdLst>
                <a:gd name="T0" fmla="*/ 374 w 756"/>
                <a:gd name="T1" fmla="*/ 8 h 498"/>
                <a:gd name="T2" fmla="*/ 410 w 756"/>
                <a:gd name="T3" fmla="*/ 8 h 498"/>
                <a:gd name="T4" fmla="*/ 446 w 756"/>
                <a:gd name="T5" fmla="*/ 6 h 498"/>
                <a:gd name="T6" fmla="*/ 479 w 756"/>
                <a:gd name="T7" fmla="*/ 4 h 498"/>
                <a:gd name="T8" fmla="*/ 509 w 756"/>
                <a:gd name="T9" fmla="*/ 2 h 498"/>
                <a:gd name="T10" fmla="*/ 539 w 756"/>
                <a:gd name="T11" fmla="*/ 0 h 498"/>
                <a:gd name="T12" fmla="*/ 566 w 756"/>
                <a:gd name="T13" fmla="*/ 0 h 498"/>
                <a:gd name="T14" fmla="*/ 594 w 756"/>
                <a:gd name="T15" fmla="*/ 0 h 498"/>
                <a:gd name="T16" fmla="*/ 629 w 756"/>
                <a:gd name="T17" fmla="*/ 4 h 498"/>
                <a:gd name="T18" fmla="*/ 665 w 756"/>
                <a:gd name="T19" fmla="*/ 15 h 498"/>
                <a:gd name="T20" fmla="*/ 705 w 756"/>
                <a:gd name="T21" fmla="*/ 36 h 498"/>
                <a:gd name="T22" fmla="*/ 733 w 756"/>
                <a:gd name="T23" fmla="*/ 70 h 498"/>
                <a:gd name="T24" fmla="*/ 746 w 756"/>
                <a:gd name="T25" fmla="*/ 116 h 498"/>
                <a:gd name="T26" fmla="*/ 750 w 756"/>
                <a:gd name="T27" fmla="*/ 167 h 498"/>
                <a:gd name="T28" fmla="*/ 752 w 756"/>
                <a:gd name="T29" fmla="*/ 207 h 498"/>
                <a:gd name="T30" fmla="*/ 752 w 756"/>
                <a:gd name="T31" fmla="*/ 242 h 498"/>
                <a:gd name="T32" fmla="*/ 754 w 756"/>
                <a:gd name="T33" fmla="*/ 285 h 498"/>
                <a:gd name="T34" fmla="*/ 756 w 756"/>
                <a:gd name="T35" fmla="*/ 333 h 498"/>
                <a:gd name="T36" fmla="*/ 756 w 756"/>
                <a:gd name="T37" fmla="*/ 375 h 498"/>
                <a:gd name="T38" fmla="*/ 748 w 756"/>
                <a:gd name="T39" fmla="*/ 413 h 498"/>
                <a:gd name="T40" fmla="*/ 729 w 756"/>
                <a:gd name="T41" fmla="*/ 441 h 498"/>
                <a:gd name="T42" fmla="*/ 695 w 756"/>
                <a:gd name="T43" fmla="*/ 460 h 498"/>
                <a:gd name="T44" fmla="*/ 653 w 756"/>
                <a:gd name="T45" fmla="*/ 470 h 498"/>
                <a:gd name="T46" fmla="*/ 625 w 756"/>
                <a:gd name="T47" fmla="*/ 472 h 498"/>
                <a:gd name="T48" fmla="*/ 594 w 756"/>
                <a:gd name="T49" fmla="*/ 476 h 498"/>
                <a:gd name="T50" fmla="*/ 564 w 756"/>
                <a:gd name="T51" fmla="*/ 476 h 498"/>
                <a:gd name="T52" fmla="*/ 528 w 756"/>
                <a:gd name="T53" fmla="*/ 477 h 498"/>
                <a:gd name="T54" fmla="*/ 494 w 756"/>
                <a:gd name="T55" fmla="*/ 477 h 498"/>
                <a:gd name="T56" fmla="*/ 458 w 756"/>
                <a:gd name="T57" fmla="*/ 479 h 498"/>
                <a:gd name="T58" fmla="*/ 422 w 756"/>
                <a:gd name="T59" fmla="*/ 479 h 498"/>
                <a:gd name="T60" fmla="*/ 385 w 756"/>
                <a:gd name="T61" fmla="*/ 483 h 498"/>
                <a:gd name="T62" fmla="*/ 347 w 756"/>
                <a:gd name="T63" fmla="*/ 483 h 498"/>
                <a:gd name="T64" fmla="*/ 309 w 756"/>
                <a:gd name="T65" fmla="*/ 485 h 498"/>
                <a:gd name="T66" fmla="*/ 269 w 756"/>
                <a:gd name="T67" fmla="*/ 489 h 498"/>
                <a:gd name="T68" fmla="*/ 233 w 756"/>
                <a:gd name="T69" fmla="*/ 493 h 498"/>
                <a:gd name="T70" fmla="*/ 197 w 756"/>
                <a:gd name="T71" fmla="*/ 496 h 498"/>
                <a:gd name="T72" fmla="*/ 163 w 756"/>
                <a:gd name="T73" fmla="*/ 498 h 498"/>
                <a:gd name="T74" fmla="*/ 133 w 756"/>
                <a:gd name="T75" fmla="*/ 498 h 498"/>
                <a:gd name="T76" fmla="*/ 102 w 756"/>
                <a:gd name="T77" fmla="*/ 496 h 498"/>
                <a:gd name="T78" fmla="*/ 64 w 756"/>
                <a:gd name="T79" fmla="*/ 485 h 498"/>
                <a:gd name="T80" fmla="*/ 43 w 756"/>
                <a:gd name="T81" fmla="*/ 451 h 498"/>
                <a:gd name="T82" fmla="*/ 34 w 756"/>
                <a:gd name="T83" fmla="*/ 418 h 498"/>
                <a:gd name="T84" fmla="*/ 30 w 756"/>
                <a:gd name="T85" fmla="*/ 379 h 498"/>
                <a:gd name="T86" fmla="*/ 26 w 756"/>
                <a:gd name="T87" fmla="*/ 335 h 498"/>
                <a:gd name="T88" fmla="*/ 19 w 756"/>
                <a:gd name="T89" fmla="*/ 285 h 498"/>
                <a:gd name="T90" fmla="*/ 13 w 756"/>
                <a:gd name="T91" fmla="*/ 255 h 498"/>
                <a:gd name="T92" fmla="*/ 7 w 756"/>
                <a:gd name="T93" fmla="*/ 228 h 498"/>
                <a:gd name="T94" fmla="*/ 3 w 756"/>
                <a:gd name="T95" fmla="*/ 202 h 498"/>
                <a:gd name="T96" fmla="*/ 0 w 756"/>
                <a:gd name="T97" fmla="*/ 173 h 498"/>
                <a:gd name="T98" fmla="*/ 0 w 756"/>
                <a:gd name="T99" fmla="*/ 143 h 498"/>
                <a:gd name="T100" fmla="*/ 5 w 756"/>
                <a:gd name="T101" fmla="*/ 93 h 498"/>
                <a:gd name="T102" fmla="*/ 24 w 756"/>
                <a:gd name="T103" fmla="*/ 57 h 498"/>
                <a:gd name="T104" fmla="*/ 62 w 756"/>
                <a:gd name="T105" fmla="*/ 34 h 498"/>
                <a:gd name="T106" fmla="*/ 104 w 756"/>
                <a:gd name="T107" fmla="*/ 21 h 498"/>
                <a:gd name="T108" fmla="*/ 148 w 756"/>
                <a:gd name="T109" fmla="*/ 12 h 498"/>
                <a:gd name="T110" fmla="*/ 192 w 756"/>
                <a:gd name="T111" fmla="*/ 6 h 498"/>
                <a:gd name="T112" fmla="*/ 220 w 756"/>
                <a:gd name="T113" fmla="*/ 4 h 498"/>
                <a:gd name="T114" fmla="*/ 250 w 756"/>
                <a:gd name="T115" fmla="*/ 4 h 498"/>
                <a:gd name="T116" fmla="*/ 283 w 756"/>
                <a:gd name="T117" fmla="*/ 4 h 498"/>
                <a:gd name="T118" fmla="*/ 321 w 756"/>
                <a:gd name="T119" fmla="*/ 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56" h="498">
                  <a:moveTo>
                    <a:pt x="342" y="8"/>
                  </a:moveTo>
                  <a:lnTo>
                    <a:pt x="347" y="8"/>
                  </a:lnTo>
                  <a:lnTo>
                    <a:pt x="355" y="8"/>
                  </a:lnTo>
                  <a:lnTo>
                    <a:pt x="361" y="8"/>
                  </a:lnTo>
                  <a:lnTo>
                    <a:pt x="368" y="8"/>
                  </a:lnTo>
                  <a:lnTo>
                    <a:pt x="374" y="8"/>
                  </a:lnTo>
                  <a:lnTo>
                    <a:pt x="382" y="8"/>
                  </a:lnTo>
                  <a:lnTo>
                    <a:pt x="387" y="8"/>
                  </a:lnTo>
                  <a:lnTo>
                    <a:pt x="393" y="8"/>
                  </a:lnTo>
                  <a:lnTo>
                    <a:pt x="399" y="8"/>
                  </a:lnTo>
                  <a:lnTo>
                    <a:pt x="404" y="8"/>
                  </a:lnTo>
                  <a:lnTo>
                    <a:pt x="410" y="8"/>
                  </a:lnTo>
                  <a:lnTo>
                    <a:pt x="418" y="8"/>
                  </a:lnTo>
                  <a:lnTo>
                    <a:pt x="423" y="6"/>
                  </a:lnTo>
                  <a:lnTo>
                    <a:pt x="429" y="6"/>
                  </a:lnTo>
                  <a:lnTo>
                    <a:pt x="435" y="6"/>
                  </a:lnTo>
                  <a:lnTo>
                    <a:pt x="441" y="6"/>
                  </a:lnTo>
                  <a:lnTo>
                    <a:pt x="446" y="6"/>
                  </a:lnTo>
                  <a:lnTo>
                    <a:pt x="452" y="4"/>
                  </a:lnTo>
                  <a:lnTo>
                    <a:pt x="458" y="4"/>
                  </a:lnTo>
                  <a:lnTo>
                    <a:pt x="463" y="4"/>
                  </a:lnTo>
                  <a:lnTo>
                    <a:pt x="467" y="4"/>
                  </a:lnTo>
                  <a:lnTo>
                    <a:pt x="473" y="4"/>
                  </a:lnTo>
                  <a:lnTo>
                    <a:pt x="479" y="4"/>
                  </a:lnTo>
                  <a:lnTo>
                    <a:pt x="484" y="4"/>
                  </a:lnTo>
                  <a:lnTo>
                    <a:pt x="488" y="2"/>
                  </a:lnTo>
                  <a:lnTo>
                    <a:pt x="494" y="2"/>
                  </a:lnTo>
                  <a:lnTo>
                    <a:pt x="499" y="2"/>
                  </a:lnTo>
                  <a:lnTo>
                    <a:pt x="505" y="2"/>
                  </a:lnTo>
                  <a:lnTo>
                    <a:pt x="509" y="2"/>
                  </a:lnTo>
                  <a:lnTo>
                    <a:pt x="515" y="2"/>
                  </a:lnTo>
                  <a:lnTo>
                    <a:pt x="518" y="2"/>
                  </a:lnTo>
                  <a:lnTo>
                    <a:pt x="524" y="2"/>
                  </a:lnTo>
                  <a:lnTo>
                    <a:pt x="528" y="0"/>
                  </a:lnTo>
                  <a:lnTo>
                    <a:pt x="534" y="0"/>
                  </a:lnTo>
                  <a:lnTo>
                    <a:pt x="539" y="0"/>
                  </a:lnTo>
                  <a:lnTo>
                    <a:pt x="543" y="0"/>
                  </a:lnTo>
                  <a:lnTo>
                    <a:pt x="547" y="0"/>
                  </a:lnTo>
                  <a:lnTo>
                    <a:pt x="553" y="0"/>
                  </a:lnTo>
                  <a:lnTo>
                    <a:pt x="558" y="0"/>
                  </a:lnTo>
                  <a:lnTo>
                    <a:pt x="562" y="0"/>
                  </a:lnTo>
                  <a:lnTo>
                    <a:pt x="566" y="0"/>
                  </a:lnTo>
                  <a:lnTo>
                    <a:pt x="572" y="0"/>
                  </a:lnTo>
                  <a:lnTo>
                    <a:pt x="575" y="0"/>
                  </a:lnTo>
                  <a:lnTo>
                    <a:pt x="581" y="0"/>
                  </a:lnTo>
                  <a:lnTo>
                    <a:pt x="585" y="0"/>
                  </a:lnTo>
                  <a:lnTo>
                    <a:pt x="589" y="0"/>
                  </a:lnTo>
                  <a:lnTo>
                    <a:pt x="594" y="0"/>
                  </a:lnTo>
                  <a:lnTo>
                    <a:pt x="598" y="2"/>
                  </a:lnTo>
                  <a:lnTo>
                    <a:pt x="606" y="2"/>
                  </a:lnTo>
                  <a:lnTo>
                    <a:pt x="615" y="4"/>
                  </a:lnTo>
                  <a:lnTo>
                    <a:pt x="619" y="4"/>
                  </a:lnTo>
                  <a:lnTo>
                    <a:pt x="625" y="4"/>
                  </a:lnTo>
                  <a:lnTo>
                    <a:pt x="629" y="4"/>
                  </a:lnTo>
                  <a:lnTo>
                    <a:pt x="634" y="6"/>
                  </a:lnTo>
                  <a:lnTo>
                    <a:pt x="642" y="8"/>
                  </a:lnTo>
                  <a:lnTo>
                    <a:pt x="651" y="10"/>
                  </a:lnTo>
                  <a:lnTo>
                    <a:pt x="655" y="12"/>
                  </a:lnTo>
                  <a:lnTo>
                    <a:pt x="659" y="13"/>
                  </a:lnTo>
                  <a:lnTo>
                    <a:pt x="665" y="15"/>
                  </a:lnTo>
                  <a:lnTo>
                    <a:pt x="669" y="17"/>
                  </a:lnTo>
                  <a:lnTo>
                    <a:pt x="678" y="19"/>
                  </a:lnTo>
                  <a:lnTo>
                    <a:pt x="686" y="23"/>
                  </a:lnTo>
                  <a:lnTo>
                    <a:pt x="691" y="27"/>
                  </a:lnTo>
                  <a:lnTo>
                    <a:pt x="699" y="31"/>
                  </a:lnTo>
                  <a:lnTo>
                    <a:pt x="705" y="36"/>
                  </a:lnTo>
                  <a:lnTo>
                    <a:pt x="712" y="40"/>
                  </a:lnTo>
                  <a:lnTo>
                    <a:pt x="716" y="46"/>
                  </a:lnTo>
                  <a:lnTo>
                    <a:pt x="722" y="53"/>
                  </a:lnTo>
                  <a:lnTo>
                    <a:pt x="726" y="57"/>
                  </a:lnTo>
                  <a:lnTo>
                    <a:pt x="729" y="65"/>
                  </a:lnTo>
                  <a:lnTo>
                    <a:pt x="733" y="70"/>
                  </a:lnTo>
                  <a:lnTo>
                    <a:pt x="737" y="78"/>
                  </a:lnTo>
                  <a:lnTo>
                    <a:pt x="739" y="86"/>
                  </a:lnTo>
                  <a:lnTo>
                    <a:pt x="741" y="93"/>
                  </a:lnTo>
                  <a:lnTo>
                    <a:pt x="743" y="101"/>
                  </a:lnTo>
                  <a:lnTo>
                    <a:pt x="746" y="110"/>
                  </a:lnTo>
                  <a:lnTo>
                    <a:pt x="746" y="116"/>
                  </a:lnTo>
                  <a:lnTo>
                    <a:pt x="748" y="126"/>
                  </a:lnTo>
                  <a:lnTo>
                    <a:pt x="748" y="133"/>
                  </a:lnTo>
                  <a:lnTo>
                    <a:pt x="750" y="143"/>
                  </a:lnTo>
                  <a:lnTo>
                    <a:pt x="750" y="150"/>
                  </a:lnTo>
                  <a:lnTo>
                    <a:pt x="750" y="160"/>
                  </a:lnTo>
                  <a:lnTo>
                    <a:pt x="750" y="167"/>
                  </a:lnTo>
                  <a:lnTo>
                    <a:pt x="752" y="177"/>
                  </a:lnTo>
                  <a:lnTo>
                    <a:pt x="752" y="185"/>
                  </a:lnTo>
                  <a:lnTo>
                    <a:pt x="752" y="194"/>
                  </a:lnTo>
                  <a:lnTo>
                    <a:pt x="752" y="198"/>
                  </a:lnTo>
                  <a:lnTo>
                    <a:pt x="752" y="204"/>
                  </a:lnTo>
                  <a:lnTo>
                    <a:pt x="752" y="207"/>
                  </a:lnTo>
                  <a:lnTo>
                    <a:pt x="752" y="213"/>
                  </a:lnTo>
                  <a:lnTo>
                    <a:pt x="752" y="221"/>
                  </a:lnTo>
                  <a:lnTo>
                    <a:pt x="752" y="230"/>
                  </a:lnTo>
                  <a:lnTo>
                    <a:pt x="752" y="234"/>
                  </a:lnTo>
                  <a:lnTo>
                    <a:pt x="752" y="238"/>
                  </a:lnTo>
                  <a:lnTo>
                    <a:pt x="752" y="242"/>
                  </a:lnTo>
                  <a:lnTo>
                    <a:pt x="754" y="247"/>
                  </a:lnTo>
                  <a:lnTo>
                    <a:pt x="754" y="255"/>
                  </a:lnTo>
                  <a:lnTo>
                    <a:pt x="754" y="263"/>
                  </a:lnTo>
                  <a:lnTo>
                    <a:pt x="754" y="270"/>
                  </a:lnTo>
                  <a:lnTo>
                    <a:pt x="754" y="278"/>
                  </a:lnTo>
                  <a:lnTo>
                    <a:pt x="754" y="285"/>
                  </a:lnTo>
                  <a:lnTo>
                    <a:pt x="754" y="295"/>
                  </a:lnTo>
                  <a:lnTo>
                    <a:pt x="754" y="302"/>
                  </a:lnTo>
                  <a:lnTo>
                    <a:pt x="754" y="310"/>
                  </a:lnTo>
                  <a:lnTo>
                    <a:pt x="754" y="318"/>
                  </a:lnTo>
                  <a:lnTo>
                    <a:pt x="756" y="325"/>
                  </a:lnTo>
                  <a:lnTo>
                    <a:pt x="756" y="333"/>
                  </a:lnTo>
                  <a:lnTo>
                    <a:pt x="756" y="341"/>
                  </a:lnTo>
                  <a:lnTo>
                    <a:pt x="756" y="348"/>
                  </a:lnTo>
                  <a:lnTo>
                    <a:pt x="756" y="356"/>
                  </a:lnTo>
                  <a:lnTo>
                    <a:pt x="756" y="361"/>
                  </a:lnTo>
                  <a:lnTo>
                    <a:pt x="756" y="369"/>
                  </a:lnTo>
                  <a:lnTo>
                    <a:pt x="756" y="375"/>
                  </a:lnTo>
                  <a:lnTo>
                    <a:pt x="754" y="382"/>
                  </a:lnTo>
                  <a:lnTo>
                    <a:pt x="754" y="388"/>
                  </a:lnTo>
                  <a:lnTo>
                    <a:pt x="754" y="396"/>
                  </a:lnTo>
                  <a:lnTo>
                    <a:pt x="752" y="401"/>
                  </a:lnTo>
                  <a:lnTo>
                    <a:pt x="750" y="407"/>
                  </a:lnTo>
                  <a:lnTo>
                    <a:pt x="748" y="413"/>
                  </a:lnTo>
                  <a:lnTo>
                    <a:pt x="746" y="418"/>
                  </a:lnTo>
                  <a:lnTo>
                    <a:pt x="743" y="422"/>
                  </a:lnTo>
                  <a:lnTo>
                    <a:pt x="741" y="428"/>
                  </a:lnTo>
                  <a:lnTo>
                    <a:pt x="737" y="434"/>
                  </a:lnTo>
                  <a:lnTo>
                    <a:pt x="733" y="438"/>
                  </a:lnTo>
                  <a:lnTo>
                    <a:pt x="729" y="441"/>
                  </a:lnTo>
                  <a:lnTo>
                    <a:pt x="726" y="445"/>
                  </a:lnTo>
                  <a:lnTo>
                    <a:pt x="720" y="449"/>
                  </a:lnTo>
                  <a:lnTo>
                    <a:pt x="716" y="453"/>
                  </a:lnTo>
                  <a:lnTo>
                    <a:pt x="708" y="455"/>
                  </a:lnTo>
                  <a:lnTo>
                    <a:pt x="703" y="458"/>
                  </a:lnTo>
                  <a:lnTo>
                    <a:pt x="695" y="460"/>
                  </a:lnTo>
                  <a:lnTo>
                    <a:pt x="689" y="462"/>
                  </a:lnTo>
                  <a:lnTo>
                    <a:pt x="682" y="464"/>
                  </a:lnTo>
                  <a:lnTo>
                    <a:pt x="674" y="466"/>
                  </a:lnTo>
                  <a:lnTo>
                    <a:pt x="667" y="468"/>
                  </a:lnTo>
                  <a:lnTo>
                    <a:pt x="659" y="470"/>
                  </a:lnTo>
                  <a:lnTo>
                    <a:pt x="653" y="470"/>
                  </a:lnTo>
                  <a:lnTo>
                    <a:pt x="650" y="470"/>
                  </a:lnTo>
                  <a:lnTo>
                    <a:pt x="644" y="470"/>
                  </a:lnTo>
                  <a:lnTo>
                    <a:pt x="640" y="472"/>
                  </a:lnTo>
                  <a:lnTo>
                    <a:pt x="636" y="472"/>
                  </a:lnTo>
                  <a:lnTo>
                    <a:pt x="631" y="472"/>
                  </a:lnTo>
                  <a:lnTo>
                    <a:pt x="625" y="472"/>
                  </a:lnTo>
                  <a:lnTo>
                    <a:pt x="621" y="474"/>
                  </a:lnTo>
                  <a:lnTo>
                    <a:pt x="615" y="474"/>
                  </a:lnTo>
                  <a:lnTo>
                    <a:pt x="612" y="474"/>
                  </a:lnTo>
                  <a:lnTo>
                    <a:pt x="606" y="474"/>
                  </a:lnTo>
                  <a:lnTo>
                    <a:pt x="600" y="476"/>
                  </a:lnTo>
                  <a:lnTo>
                    <a:pt x="594" y="476"/>
                  </a:lnTo>
                  <a:lnTo>
                    <a:pt x="591" y="476"/>
                  </a:lnTo>
                  <a:lnTo>
                    <a:pt x="585" y="476"/>
                  </a:lnTo>
                  <a:lnTo>
                    <a:pt x="581" y="476"/>
                  </a:lnTo>
                  <a:lnTo>
                    <a:pt x="575" y="476"/>
                  </a:lnTo>
                  <a:lnTo>
                    <a:pt x="570" y="476"/>
                  </a:lnTo>
                  <a:lnTo>
                    <a:pt x="564" y="476"/>
                  </a:lnTo>
                  <a:lnTo>
                    <a:pt x="558" y="476"/>
                  </a:lnTo>
                  <a:lnTo>
                    <a:pt x="553" y="476"/>
                  </a:lnTo>
                  <a:lnTo>
                    <a:pt x="547" y="476"/>
                  </a:lnTo>
                  <a:lnTo>
                    <a:pt x="541" y="476"/>
                  </a:lnTo>
                  <a:lnTo>
                    <a:pt x="536" y="477"/>
                  </a:lnTo>
                  <a:lnTo>
                    <a:pt x="528" y="477"/>
                  </a:lnTo>
                  <a:lnTo>
                    <a:pt x="524" y="477"/>
                  </a:lnTo>
                  <a:lnTo>
                    <a:pt x="517" y="477"/>
                  </a:lnTo>
                  <a:lnTo>
                    <a:pt x="513" y="477"/>
                  </a:lnTo>
                  <a:lnTo>
                    <a:pt x="505" y="477"/>
                  </a:lnTo>
                  <a:lnTo>
                    <a:pt x="499" y="477"/>
                  </a:lnTo>
                  <a:lnTo>
                    <a:pt x="494" y="477"/>
                  </a:lnTo>
                  <a:lnTo>
                    <a:pt x="488" y="479"/>
                  </a:lnTo>
                  <a:lnTo>
                    <a:pt x="482" y="479"/>
                  </a:lnTo>
                  <a:lnTo>
                    <a:pt x="477" y="479"/>
                  </a:lnTo>
                  <a:lnTo>
                    <a:pt x="469" y="479"/>
                  </a:lnTo>
                  <a:lnTo>
                    <a:pt x="465" y="479"/>
                  </a:lnTo>
                  <a:lnTo>
                    <a:pt x="458" y="479"/>
                  </a:lnTo>
                  <a:lnTo>
                    <a:pt x="452" y="479"/>
                  </a:lnTo>
                  <a:lnTo>
                    <a:pt x="446" y="479"/>
                  </a:lnTo>
                  <a:lnTo>
                    <a:pt x="441" y="479"/>
                  </a:lnTo>
                  <a:lnTo>
                    <a:pt x="435" y="479"/>
                  </a:lnTo>
                  <a:lnTo>
                    <a:pt x="429" y="479"/>
                  </a:lnTo>
                  <a:lnTo>
                    <a:pt x="422" y="479"/>
                  </a:lnTo>
                  <a:lnTo>
                    <a:pt x="416" y="481"/>
                  </a:lnTo>
                  <a:lnTo>
                    <a:pt x="410" y="481"/>
                  </a:lnTo>
                  <a:lnTo>
                    <a:pt x="404" y="481"/>
                  </a:lnTo>
                  <a:lnTo>
                    <a:pt x="397" y="481"/>
                  </a:lnTo>
                  <a:lnTo>
                    <a:pt x="393" y="483"/>
                  </a:lnTo>
                  <a:lnTo>
                    <a:pt x="385" y="483"/>
                  </a:lnTo>
                  <a:lnTo>
                    <a:pt x="380" y="483"/>
                  </a:lnTo>
                  <a:lnTo>
                    <a:pt x="372" y="483"/>
                  </a:lnTo>
                  <a:lnTo>
                    <a:pt x="366" y="483"/>
                  </a:lnTo>
                  <a:lnTo>
                    <a:pt x="361" y="483"/>
                  </a:lnTo>
                  <a:lnTo>
                    <a:pt x="353" y="483"/>
                  </a:lnTo>
                  <a:lnTo>
                    <a:pt x="347" y="483"/>
                  </a:lnTo>
                  <a:lnTo>
                    <a:pt x="342" y="483"/>
                  </a:lnTo>
                  <a:lnTo>
                    <a:pt x="334" y="483"/>
                  </a:lnTo>
                  <a:lnTo>
                    <a:pt x="328" y="483"/>
                  </a:lnTo>
                  <a:lnTo>
                    <a:pt x="321" y="485"/>
                  </a:lnTo>
                  <a:lnTo>
                    <a:pt x="315" y="485"/>
                  </a:lnTo>
                  <a:lnTo>
                    <a:pt x="309" y="485"/>
                  </a:lnTo>
                  <a:lnTo>
                    <a:pt x="302" y="487"/>
                  </a:lnTo>
                  <a:lnTo>
                    <a:pt x="296" y="487"/>
                  </a:lnTo>
                  <a:lnTo>
                    <a:pt x="290" y="487"/>
                  </a:lnTo>
                  <a:lnTo>
                    <a:pt x="283" y="487"/>
                  </a:lnTo>
                  <a:lnTo>
                    <a:pt x="277" y="487"/>
                  </a:lnTo>
                  <a:lnTo>
                    <a:pt x="269" y="489"/>
                  </a:lnTo>
                  <a:lnTo>
                    <a:pt x="264" y="489"/>
                  </a:lnTo>
                  <a:lnTo>
                    <a:pt x="256" y="489"/>
                  </a:lnTo>
                  <a:lnTo>
                    <a:pt x="250" y="491"/>
                  </a:lnTo>
                  <a:lnTo>
                    <a:pt x="245" y="491"/>
                  </a:lnTo>
                  <a:lnTo>
                    <a:pt x="239" y="493"/>
                  </a:lnTo>
                  <a:lnTo>
                    <a:pt x="233" y="493"/>
                  </a:lnTo>
                  <a:lnTo>
                    <a:pt x="228" y="493"/>
                  </a:lnTo>
                  <a:lnTo>
                    <a:pt x="220" y="495"/>
                  </a:lnTo>
                  <a:lnTo>
                    <a:pt x="214" y="495"/>
                  </a:lnTo>
                  <a:lnTo>
                    <a:pt x="209" y="495"/>
                  </a:lnTo>
                  <a:lnTo>
                    <a:pt x="203" y="495"/>
                  </a:lnTo>
                  <a:lnTo>
                    <a:pt x="197" y="496"/>
                  </a:lnTo>
                  <a:lnTo>
                    <a:pt x="192" y="496"/>
                  </a:lnTo>
                  <a:lnTo>
                    <a:pt x="186" y="496"/>
                  </a:lnTo>
                  <a:lnTo>
                    <a:pt x="180" y="496"/>
                  </a:lnTo>
                  <a:lnTo>
                    <a:pt x="173" y="496"/>
                  </a:lnTo>
                  <a:lnTo>
                    <a:pt x="169" y="498"/>
                  </a:lnTo>
                  <a:lnTo>
                    <a:pt x="163" y="498"/>
                  </a:lnTo>
                  <a:lnTo>
                    <a:pt x="157" y="498"/>
                  </a:lnTo>
                  <a:lnTo>
                    <a:pt x="152" y="498"/>
                  </a:lnTo>
                  <a:lnTo>
                    <a:pt x="148" y="498"/>
                  </a:lnTo>
                  <a:lnTo>
                    <a:pt x="142" y="498"/>
                  </a:lnTo>
                  <a:lnTo>
                    <a:pt x="136" y="498"/>
                  </a:lnTo>
                  <a:lnTo>
                    <a:pt x="133" y="498"/>
                  </a:lnTo>
                  <a:lnTo>
                    <a:pt x="127" y="498"/>
                  </a:lnTo>
                  <a:lnTo>
                    <a:pt x="123" y="498"/>
                  </a:lnTo>
                  <a:lnTo>
                    <a:pt x="117" y="498"/>
                  </a:lnTo>
                  <a:lnTo>
                    <a:pt x="114" y="498"/>
                  </a:lnTo>
                  <a:lnTo>
                    <a:pt x="110" y="498"/>
                  </a:lnTo>
                  <a:lnTo>
                    <a:pt x="102" y="496"/>
                  </a:lnTo>
                  <a:lnTo>
                    <a:pt x="95" y="495"/>
                  </a:lnTo>
                  <a:lnTo>
                    <a:pt x="85" y="493"/>
                  </a:lnTo>
                  <a:lnTo>
                    <a:pt x="79" y="493"/>
                  </a:lnTo>
                  <a:lnTo>
                    <a:pt x="74" y="489"/>
                  </a:lnTo>
                  <a:lnTo>
                    <a:pt x="68" y="487"/>
                  </a:lnTo>
                  <a:lnTo>
                    <a:pt x="64" y="485"/>
                  </a:lnTo>
                  <a:lnTo>
                    <a:pt x="60" y="483"/>
                  </a:lnTo>
                  <a:lnTo>
                    <a:pt x="55" y="474"/>
                  </a:lnTo>
                  <a:lnTo>
                    <a:pt x="49" y="466"/>
                  </a:lnTo>
                  <a:lnTo>
                    <a:pt x="47" y="460"/>
                  </a:lnTo>
                  <a:lnTo>
                    <a:pt x="43" y="457"/>
                  </a:lnTo>
                  <a:lnTo>
                    <a:pt x="43" y="451"/>
                  </a:lnTo>
                  <a:lnTo>
                    <a:pt x="41" y="447"/>
                  </a:lnTo>
                  <a:lnTo>
                    <a:pt x="38" y="441"/>
                  </a:lnTo>
                  <a:lnTo>
                    <a:pt x="38" y="436"/>
                  </a:lnTo>
                  <a:lnTo>
                    <a:pt x="36" y="430"/>
                  </a:lnTo>
                  <a:lnTo>
                    <a:pt x="36" y="424"/>
                  </a:lnTo>
                  <a:lnTo>
                    <a:pt x="34" y="418"/>
                  </a:lnTo>
                  <a:lnTo>
                    <a:pt x="34" y="413"/>
                  </a:lnTo>
                  <a:lnTo>
                    <a:pt x="32" y="405"/>
                  </a:lnTo>
                  <a:lnTo>
                    <a:pt x="32" y="399"/>
                  </a:lnTo>
                  <a:lnTo>
                    <a:pt x="32" y="392"/>
                  </a:lnTo>
                  <a:lnTo>
                    <a:pt x="30" y="386"/>
                  </a:lnTo>
                  <a:lnTo>
                    <a:pt x="30" y="379"/>
                  </a:lnTo>
                  <a:lnTo>
                    <a:pt x="30" y="373"/>
                  </a:lnTo>
                  <a:lnTo>
                    <a:pt x="28" y="365"/>
                  </a:lnTo>
                  <a:lnTo>
                    <a:pt x="28" y="358"/>
                  </a:lnTo>
                  <a:lnTo>
                    <a:pt x="26" y="350"/>
                  </a:lnTo>
                  <a:lnTo>
                    <a:pt x="26" y="342"/>
                  </a:lnTo>
                  <a:lnTo>
                    <a:pt x="26" y="335"/>
                  </a:lnTo>
                  <a:lnTo>
                    <a:pt x="24" y="327"/>
                  </a:lnTo>
                  <a:lnTo>
                    <a:pt x="24" y="320"/>
                  </a:lnTo>
                  <a:lnTo>
                    <a:pt x="22" y="312"/>
                  </a:lnTo>
                  <a:lnTo>
                    <a:pt x="21" y="302"/>
                  </a:lnTo>
                  <a:lnTo>
                    <a:pt x="21" y="295"/>
                  </a:lnTo>
                  <a:lnTo>
                    <a:pt x="19" y="285"/>
                  </a:lnTo>
                  <a:lnTo>
                    <a:pt x="19" y="278"/>
                  </a:lnTo>
                  <a:lnTo>
                    <a:pt x="17" y="274"/>
                  </a:lnTo>
                  <a:lnTo>
                    <a:pt x="15" y="270"/>
                  </a:lnTo>
                  <a:lnTo>
                    <a:pt x="15" y="264"/>
                  </a:lnTo>
                  <a:lnTo>
                    <a:pt x="13" y="261"/>
                  </a:lnTo>
                  <a:lnTo>
                    <a:pt x="13" y="255"/>
                  </a:lnTo>
                  <a:lnTo>
                    <a:pt x="13" y="251"/>
                  </a:lnTo>
                  <a:lnTo>
                    <a:pt x="11" y="247"/>
                  </a:lnTo>
                  <a:lnTo>
                    <a:pt x="11" y="242"/>
                  </a:lnTo>
                  <a:lnTo>
                    <a:pt x="9" y="238"/>
                  </a:lnTo>
                  <a:lnTo>
                    <a:pt x="9" y="234"/>
                  </a:lnTo>
                  <a:lnTo>
                    <a:pt x="7" y="228"/>
                  </a:lnTo>
                  <a:lnTo>
                    <a:pt x="7" y="225"/>
                  </a:lnTo>
                  <a:lnTo>
                    <a:pt x="5" y="219"/>
                  </a:lnTo>
                  <a:lnTo>
                    <a:pt x="5" y="215"/>
                  </a:lnTo>
                  <a:lnTo>
                    <a:pt x="3" y="211"/>
                  </a:lnTo>
                  <a:lnTo>
                    <a:pt x="3" y="206"/>
                  </a:lnTo>
                  <a:lnTo>
                    <a:pt x="3" y="202"/>
                  </a:lnTo>
                  <a:lnTo>
                    <a:pt x="2" y="196"/>
                  </a:lnTo>
                  <a:lnTo>
                    <a:pt x="2" y="192"/>
                  </a:lnTo>
                  <a:lnTo>
                    <a:pt x="2" y="188"/>
                  </a:lnTo>
                  <a:lnTo>
                    <a:pt x="2" y="183"/>
                  </a:lnTo>
                  <a:lnTo>
                    <a:pt x="0" y="179"/>
                  </a:lnTo>
                  <a:lnTo>
                    <a:pt x="0" y="173"/>
                  </a:lnTo>
                  <a:lnTo>
                    <a:pt x="0" y="169"/>
                  </a:lnTo>
                  <a:lnTo>
                    <a:pt x="0" y="164"/>
                  </a:lnTo>
                  <a:lnTo>
                    <a:pt x="0" y="160"/>
                  </a:lnTo>
                  <a:lnTo>
                    <a:pt x="0" y="156"/>
                  </a:lnTo>
                  <a:lnTo>
                    <a:pt x="0" y="152"/>
                  </a:lnTo>
                  <a:lnTo>
                    <a:pt x="0" y="143"/>
                  </a:lnTo>
                  <a:lnTo>
                    <a:pt x="0" y="135"/>
                  </a:lnTo>
                  <a:lnTo>
                    <a:pt x="0" y="126"/>
                  </a:lnTo>
                  <a:lnTo>
                    <a:pt x="2" y="118"/>
                  </a:lnTo>
                  <a:lnTo>
                    <a:pt x="2" y="110"/>
                  </a:lnTo>
                  <a:lnTo>
                    <a:pt x="3" y="103"/>
                  </a:lnTo>
                  <a:lnTo>
                    <a:pt x="5" y="93"/>
                  </a:lnTo>
                  <a:lnTo>
                    <a:pt x="7" y="86"/>
                  </a:lnTo>
                  <a:lnTo>
                    <a:pt x="9" y="80"/>
                  </a:lnTo>
                  <a:lnTo>
                    <a:pt x="13" y="74"/>
                  </a:lnTo>
                  <a:lnTo>
                    <a:pt x="17" y="69"/>
                  </a:lnTo>
                  <a:lnTo>
                    <a:pt x="21" y="63"/>
                  </a:lnTo>
                  <a:lnTo>
                    <a:pt x="24" y="57"/>
                  </a:lnTo>
                  <a:lnTo>
                    <a:pt x="30" y="51"/>
                  </a:lnTo>
                  <a:lnTo>
                    <a:pt x="36" y="48"/>
                  </a:lnTo>
                  <a:lnTo>
                    <a:pt x="41" y="44"/>
                  </a:lnTo>
                  <a:lnTo>
                    <a:pt x="49" y="40"/>
                  </a:lnTo>
                  <a:lnTo>
                    <a:pt x="55" y="38"/>
                  </a:lnTo>
                  <a:lnTo>
                    <a:pt x="62" y="34"/>
                  </a:lnTo>
                  <a:lnTo>
                    <a:pt x="70" y="32"/>
                  </a:lnTo>
                  <a:lnTo>
                    <a:pt x="76" y="31"/>
                  </a:lnTo>
                  <a:lnTo>
                    <a:pt x="83" y="27"/>
                  </a:lnTo>
                  <a:lnTo>
                    <a:pt x="91" y="25"/>
                  </a:lnTo>
                  <a:lnTo>
                    <a:pt x="97" y="23"/>
                  </a:lnTo>
                  <a:lnTo>
                    <a:pt x="104" y="21"/>
                  </a:lnTo>
                  <a:lnTo>
                    <a:pt x="112" y="21"/>
                  </a:lnTo>
                  <a:lnTo>
                    <a:pt x="119" y="17"/>
                  </a:lnTo>
                  <a:lnTo>
                    <a:pt x="125" y="15"/>
                  </a:lnTo>
                  <a:lnTo>
                    <a:pt x="133" y="15"/>
                  </a:lnTo>
                  <a:lnTo>
                    <a:pt x="140" y="13"/>
                  </a:lnTo>
                  <a:lnTo>
                    <a:pt x="148" y="12"/>
                  </a:lnTo>
                  <a:lnTo>
                    <a:pt x="155" y="12"/>
                  </a:lnTo>
                  <a:lnTo>
                    <a:pt x="163" y="10"/>
                  </a:lnTo>
                  <a:lnTo>
                    <a:pt x="173" y="10"/>
                  </a:lnTo>
                  <a:lnTo>
                    <a:pt x="180" y="8"/>
                  </a:lnTo>
                  <a:lnTo>
                    <a:pt x="188" y="8"/>
                  </a:lnTo>
                  <a:lnTo>
                    <a:pt x="192" y="6"/>
                  </a:lnTo>
                  <a:lnTo>
                    <a:pt x="197" y="6"/>
                  </a:lnTo>
                  <a:lnTo>
                    <a:pt x="201" y="6"/>
                  </a:lnTo>
                  <a:lnTo>
                    <a:pt x="207" y="6"/>
                  </a:lnTo>
                  <a:lnTo>
                    <a:pt x="211" y="6"/>
                  </a:lnTo>
                  <a:lnTo>
                    <a:pt x="216" y="6"/>
                  </a:lnTo>
                  <a:lnTo>
                    <a:pt x="220" y="4"/>
                  </a:lnTo>
                  <a:lnTo>
                    <a:pt x="226" y="4"/>
                  </a:lnTo>
                  <a:lnTo>
                    <a:pt x="230" y="4"/>
                  </a:lnTo>
                  <a:lnTo>
                    <a:pt x="235" y="4"/>
                  </a:lnTo>
                  <a:lnTo>
                    <a:pt x="239" y="4"/>
                  </a:lnTo>
                  <a:lnTo>
                    <a:pt x="245" y="4"/>
                  </a:lnTo>
                  <a:lnTo>
                    <a:pt x="250" y="4"/>
                  </a:lnTo>
                  <a:lnTo>
                    <a:pt x="256" y="4"/>
                  </a:lnTo>
                  <a:lnTo>
                    <a:pt x="262" y="4"/>
                  </a:lnTo>
                  <a:lnTo>
                    <a:pt x="268" y="4"/>
                  </a:lnTo>
                  <a:lnTo>
                    <a:pt x="271" y="4"/>
                  </a:lnTo>
                  <a:lnTo>
                    <a:pt x="277" y="4"/>
                  </a:lnTo>
                  <a:lnTo>
                    <a:pt x="283" y="4"/>
                  </a:lnTo>
                  <a:lnTo>
                    <a:pt x="290" y="4"/>
                  </a:lnTo>
                  <a:lnTo>
                    <a:pt x="296" y="4"/>
                  </a:lnTo>
                  <a:lnTo>
                    <a:pt x="302" y="4"/>
                  </a:lnTo>
                  <a:lnTo>
                    <a:pt x="307" y="4"/>
                  </a:lnTo>
                  <a:lnTo>
                    <a:pt x="315" y="6"/>
                  </a:lnTo>
                  <a:lnTo>
                    <a:pt x="321" y="6"/>
                  </a:lnTo>
                  <a:lnTo>
                    <a:pt x="328" y="6"/>
                  </a:lnTo>
                  <a:lnTo>
                    <a:pt x="334" y="6"/>
                  </a:lnTo>
                  <a:lnTo>
                    <a:pt x="342" y="8"/>
                  </a:lnTo>
                  <a:lnTo>
                    <a:pt x="342" y="8"/>
                  </a:lnTo>
                  <a:close/>
                </a:path>
              </a:pathLst>
            </a:custGeom>
            <a:solidFill>
              <a:srgbClr val="F2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3" name="Freeform 43">
              <a:extLst>
                <a:ext uri="{FF2B5EF4-FFF2-40B4-BE49-F238E27FC236}">
                  <a16:creationId xmlns:a16="http://schemas.microsoft.com/office/drawing/2014/main" id="{02E006C4-E436-9246-A65D-895EA4160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5" y="3187"/>
              <a:ext cx="26" cy="26"/>
            </a:xfrm>
            <a:custGeom>
              <a:avLst/>
              <a:gdLst>
                <a:gd name="T0" fmla="*/ 23 w 54"/>
                <a:gd name="T1" fmla="*/ 51 h 51"/>
                <a:gd name="T2" fmla="*/ 29 w 54"/>
                <a:gd name="T3" fmla="*/ 51 h 51"/>
                <a:gd name="T4" fmla="*/ 35 w 54"/>
                <a:gd name="T5" fmla="*/ 51 h 51"/>
                <a:gd name="T6" fmla="*/ 38 w 54"/>
                <a:gd name="T7" fmla="*/ 47 h 51"/>
                <a:gd name="T8" fmla="*/ 42 w 54"/>
                <a:gd name="T9" fmla="*/ 47 h 51"/>
                <a:gd name="T10" fmla="*/ 50 w 54"/>
                <a:gd name="T11" fmla="*/ 40 h 51"/>
                <a:gd name="T12" fmla="*/ 54 w 54"/>
                <a:gd name="T13" fmla="*/ 32 h 51"/>
                <a:gd name="T14" fmla="*/ 54 w 54"/>
                <a:gd name="T15" fmla="*/ 24 h 51"/>
                <a:gd name="T16" fmla="*/ 54 w 54"/>
                <a:gd name="T17" fmla="*/ 21 h 51"/>
                <a:gd name="T18" fmla="*/ 52 w 54"/>
                <a:gd name="T19" fmla="*/ 15 h 51"/>
                <a:gd name="T20" fmla="*/ 50 w 54"/>
                <a:gd name="T21" fmla="*/ 11 h 51"/>
                <a:gd name="T22" fmla="*/ 46 w 54"/>
                <a:gd name="T23" fmla="*/ 5 h 51"/>
                <a:gd name="T24" fmla="*/ 42 w 54"/>
                <a:gd name="T25" fmla="*/ 3 h 51"/>
                <a:gd name="T26" fmla="*/ 37 w 54"/>
                <a:gd name="T27" fmla="*/ 2 h 51"/>
                <a:gd name="T28" fmla="*/ 33 w 54"/>
                <a:gd name="T29" fmla="*/ 0 h 51"/>
                <a:gd name="T30" fmla="*/ 27 w 54"/>
                <a:gd name="T31" fmla="*/ 0 h 51"/>
                <a:gd name="T32" fmla="*/ 23 w 54"/>
                <a:gd name="T33" fmla="*/ 0 h 51"/>
                <a:gd name="T34" fmla="*/ 18 w 54"/>
                <a:gd name="T35" fmla="*/ 2 h 51"/>
                <a:gd name="T36" fmla="*/ 12 w 54"/>
                <a:gd name="T37" fmla="*/ 3 h 51"/>
                <a:gd name="T38" fmla="*/ 8 w 54"/>
                <a:gd name="T39" fmla="*/ 5 h 51"/>
                <a:gd name="T40" fmla="*/ 6 w 54"/>
                <a:gd name="T41" fmla="*/ 11 h 51"/>
                <a:gd name="T42" fmla="*/ 2 w 54"/>
                <a:gd name="T43" fmla="*/ 17 h 51"/>
                <a:gd name="T44" fmla="*/ 0 w 54"/>
                <a:gd name="T45" fmla="*/ 22 h 51"/>
                <a:gd name="T46" fmla="*/ 0 w 54"/>
                <a:gd name="T47" fmla="*/ 26 h 51"/>
                <a:gd name="T48" fmla="*/ 2 w 54"/>
                <a:gd name="T49" fmla="*/ 32 h 51"/>
                <a:gd name="T50" fmla="*/ 4 w 54"/>
                <a:gd name="T51" fmla="*/ 36 h 51"/>
                <a:gd name="T52" fmla="*/ 6 w 54"/>
                <a:gd name="T53" fmla="*/ 40 h 51"/>
                <a:gd name="T54" fmla="*/ 10 w 54"/>
                <a:gd name="T55" fmla="*/ 43 h 51"/>
                <a:gd name="T56" fmla="*/ 14 w 54"/>
                <a:gd name="T57" fmla="*/ 47 h 51"/>
                <a:gd name="T58" fmla="*/ 18 w 54"/>
                <a:gd name="T59" fmla="*/ 49 h 51"/>
                <a:gd name="T60" fmla="*/ 23 w 54"/>
                <a:gd name="T61" fmla="*/ 51 h 51"/>
                <a:gd name="T62" fmla="*/ 23 w 54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1">
                  <a:moveTo>
                    <a:pt x="23" y="51"/>
                  </a:moveTo>
                  <a:lnTo>
                    <a:pt x="29" y="51"/>
                  </a:lnTo>
                  <a:lnTo>
                    <a:pt x="35" y="51"/>
                  </a:lnTo>
                  <a:lnTo>
                    <a:pt x="38" y="47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4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5"/>
                  </a:lnTo>
                  <a:lnTo>
                    <a:pt x="42" y="3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7" y="0"/>
                  </a:lnTo>
                  <a:lnTo>
                    <a:pt x="23" y="0"/>
                  </a:lnTo>
                  <a:lnTo>
                    <a:pt x="18" y="2"/>
                  </a:lnTo>
                  <a:lnTo>
                    <a:pt x="12" y="3"/>
                  </a:lnTo>
                  <a:lnTo>
                    <a:pt x="8" y="5"/>
                  </a:lnTo>
                  <a:lnTo>
                    <a:pt x="6" y="11"/>
                  </a:lnTo>
                  <a:lnTo>
                    <a:pt x="2" y="17"/>
                  </a:lnTo>
                  <a:lnTo>
                    <a:pt x="0" y="22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0"/>
                  </a:lnTo>
                  <a:lnTo>
                    <a:pt x="10" y="43"/>
                  </a:lnTo>
                  <a:lnTo>
                    <a:pt x="14" y="47"/>
                  </a:lnTo>
                  <a:lnTo>
                    <a:pt x="18" y="49"/>
                  </a:lnTo>
                  <a:lnTo>
                    <a:pt x="23" y="51"/>
                  </a:lnTo>
                  <a:lnTo>
                    <a:pt x="23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4" name="Freeform 44">
              <a:extLst>
                <a:ext uri="{FF2B5EF4-FFF2-40B4-BE49-F238E27FC236}">
                  <a16:creationId xmlns:a16="http://schemas.microsoft.com/office/drawing/2014/main" id="{12D81230-813C-8A4F-BA79-CEDA0B67A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3" y="3263"/>
              <a:ext cx="27" cy="26"/>
            </a:xfrm>
            <a:custGeom>
              <a:avLst/>
              <a:gdLst>
                <a:gd name="T0" fmla="*/ 20 w 53"/>
                <a:gd name="T1" fmla="*/ 51 h 51"/>
                <a:gd name="T2" fmla="*/ 26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1 w 53"/>
                <a:gd name="T9" fmla="*/ 47 h 51"/>
                <a:gd name="T10" fmla="*/ 47 w 53"/>
                <a:gd name="T11" fmla="*/ 42 h 51"/>
                <a:gd name="T12" fmla="*/ 53 w 53"/>
                <a:gd name="T13" fmla="*/ 32 h 51"/>
                <a:gd name="T14" fmla="*/ 53 w 53"/>
                <a:gd name="T15" fmla="*/ 26 h 51"/>
                <a:gd name="T16" fmla="*/ 53 w 53"/>
                <a:gd name="T17" fmla="*/ 21 h 51"/>
                <a:gd name="T18" fmla="*/ 49 w 53"/>
                <a:gd name="T19" fmla="*/ 15 h 51"/>
                <a:gd name="T20" fmla="*/ 47 w 53"/>
                <a:gd name="T21" fmla="*/ 13 h 51"/>
                <a:gd name="T22" fmla="*/ 43 w 53"/>
                <a:gd name="T23" fmla="*/ 7 h 51"/>
                <a:gd name="T24" fmla="*/ 39 w 53"/>
                <a:gd name="T25" fmla="*/ 5 h 51"/>
                <a:gd name="T26" fmla="*/ 36 w 53"/>
                <a:gd name="T27" fmla="*/ 2 h 51"/>
                <a:gd name="T28" fmla="*/ 30 w 53"/>
                <a:gd name="T29" fmla="*/ 2 h 51"/>
                <a:gd name="T30" fmla="*/ 24 w 53"/>
                <a:gd name="T31" fmla="*/ 0 h 51"/>
                <a:gd name="T32" fmla="*/ 20 w 53"/>
                <a:gd name="T33" fmla="*/ 2 h 51"/>
                <a:gd name="T34" fmla="*/ 15 w 53"/>
                <a:gd name="T35" fmla="*/ 2 h 51"/>
                <a:gd name="T36" fmla="*/ 11 w 53"/>
                <a:gd name="T37" fmla="*/ 5 h 51"/>
                <a:gd name="T38" fmla="*/ 5 w 53"/>
                <a:gd name="T39" fmla="*/ 7 h 51"/>
                <a:gd name="T40" fmla="*/ 3 w 53"/>
                <a:gd name="T41" fmla="*/ 13 h 51"/>
                <a:gd name="T42" fmla="*/ 0 w 53"/>
                <a:gd name="T43" fmla="*/ 17 h 51"/>
                <a:gd name="T44" fmla="*/ 0 w 53"/>
                <a:gd name="T45" fmla="*/ 23 h 51"/>
                <a:gd name="T46" fmla="*/ 0 w 53"/>
                <a:gd name="T47" fmla="*/ 26 h 51"/>
                <a:gd name="T48" fmla="*/ 0 w 53"/>
                <a:gd name="T49" fmla="*/ 32 h 51"/>
                <a:gd name="T50" fmla="*/ 1 w 53"/>
                <a:gd name="T51" fmla="*/ 36 h 51"/>
                <a:gd name="T52" fmla="*/ 5 w 53"/>
                <a:gd name="T53" fmla="*/ 42 h 51"/>
                <a:gd name="T54" fmla="*/ 7 w 53"/>
                <a:gd name="T55" fmla="*/ 43 h 51"/>
                <a:gd name="T56" fmla="*/ 11 w 53"/>
                <a:gd name="T57" fmla="*/ 47 h 51"/>
                <a:gd name="T58" fmla="*/ 17 w 53"/>
                <a:gd name="T59" fmla="*/ 49 h 51"/>
                <a:gd name="T60" fmla="*/ 20 w 53"/>
                <a:gd name="T61" fmla="*/ 51 h 51"/>
                <a:gd name="T62" fmla="*/ 20 w 53"/>
                <a:gd name="T63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1">
                  <a:moveTo>
                    <a:pt x="20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7"/>
                  </a:lnTo>
                  <a:lnTo>
                    <a:pt x="47" y="42"/>
                  </a:lnTo>
                  <a:lnTo>
                    <a:pt x="53" y="32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49" y="15"/>
                  </a:lnTo>
                  <a:lnTo>
                    <a:pt x="47" y="13"/>
                  </a:lnTo>
                  <a:lnTo>
                    <a:pt x="43" y="7"/>
                  </a:lnTo>
                  <a:lnTo>
                    <a:pt x="39" y="5"/>
                  </a:lnTo>
                  <a:lnTo>
                    <a:pt x="36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0" y="2"/>
                  </a:lnTo>
                  <a:lnTo>
                    <a:pt x="15" y="2"/>
                  </a:lnTo>
                  <a:lnTo>
                    <a:pt x="11" y="5"/>
                  </a:lnTo>
                  <a:lnTo>
                    <a:pt x="5" y="7"/>
                  </a:lnTo>
                  <a:lnTo>
                    <a:pt x="3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1" y="36"/>
                  </a:lnTo>
                  <a:lnTo>
                    <a:pt x="5" y="42"/>
                  </a:lnTo>
                  <a:lnTo>
                    <a:pt x="7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0" y="51"/>
                  </a:lnTo>
                  <a:lnTo>
                    <a:pt x="20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5" name="Freeform 45">
              <a:extLst>
                <a:ext uri="{FF2B5EF4-FFF2-40B4-BE49-F238E27FC236}">
                  <a16:creationId xmlns:a16="http://schemas.microsoft.com/office/drawing/2014/main" id="{5884514C-201A-3C4E-9440-22E0620AE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" y="3348"/>
              <a:ext cx="26" cy="28"/>
            </a:xfrm>
            <a:custGeom>
              <a:avLst/>
              <a:gdLst>
                <a:gd name="T0" fmla="*/ 23 w 51"/>
                <a:gd name="T1" fmla="*/ 55 h 55"/>
                <a:gd name="T2" fmla="*/ 28 w 51"/>
                <a:gd name="T3" fmla="*/ 53 h 55"/>
                <a:gd name="T4" fmla="*/ 32 w 51"/>
                <a:gd name="T5" fmla="*/ 51 h 55"/>
                <a:gd name="T6" fmla="*/ 36 w 51"/>
                <a:gd name="T7" fmla="*/ 49 h 55"/>
                <a:gd name="T8" fmla="*/ 42 w 51"/>
                <a:gd name="T9" fmla="*/ 48 h 55"/>
                <a:gd name="T10" fmla="*/ 47 w 51"/>
                <a:gd name="T11" fmla="*/ 40 h 55"/>
                <a:gd name="T12" fmla="*/ 51 w 51"/>
                <a:gd name="T13" fmla="*/ 32 h 55"/>
                <a:gd name="T14" fmla="*/ 51 w 51"/>
                <a:gd name="T15" fmla="*/ 25 h 55"/>
                <a:gd name="T16" fmla="*/ 51 w 51"/>
                <a:gd name="T17" fmla="*/ 21 h 55"/>
                <a:gd name="T18" fmla="*/ 49 w 51"/>
                <a:gd name="T19" fmla="*/ 15 h 55"/>
                <a:gd name="T20" fmla="*/ 47 w 51"/>
                <a:gd name="T21" fmla="*/ 11 h 55"/>
                <a:gd name="T22" fmla="*/ 40 w 51"/>
                <a:gd name="T23" fmla="*/ 4 h 55"/>
                <a:gd name="T24" fmla="*/ 32 w 51"/>
                <a:gd name="T25" fmla="*/ 0 h 55"/>
                <a:gd name="T26" fmla="*/ 26 w 51"/>
                <a:gd name="T27" fmla="*/ 0 h 55"/>
                <a:gd name="T28" fmla="*/ 21 w 51"/>
                <a:gd name="T29" fmla="*/ 0 h 55"/>
                <a:gd name="T30" fmla="*/ 15 w 51"/>
                <a:gd name="T31" fmla="*/ 2 h 55"/>
                <a:gd name="T32" fmla="*/ 11 w 51"/>
                <a:gd name="T33" fmla="*/ 6 h 55"/>
                <a:gd name="T34" fmla="*/ 7 w 51"/>
                <a:gd name="T35" fmla="*/ 8 h 55"/>
                <a:gd name="T36" fmla="*/ 4 w 51"/>
                <a:gd name="T37" fmla="*/ 13 h 55"/>
                <a:gd name="T38" fmla="*/ 2 w 51"/>
                <a:gd name="T39" fmla="*/ 19 h 55"/>
                <a:gd name="T40" fmla="*/ 2 w 51"/>
                <a:gd name="T41" fmla="*/ 23 h 55"/>
                <a:gd name="T42" fmla="*/ 0 w 51"/>
                <a:gd name="T43" fmla="*/ 29 h 55"/>
                <a:gd name="T44" fmla="*/ 0 w 51"/>
                <a:gd name="T45" fmla="*/ 34 h 55"/>
                <a:gd name="T46" fmla="*/ 2 w 51"/>
                <a:gd name="T47" fmla="*/ 38 h 55"/>
                <a:gd name="T48" fmla="*/ 4 w 51"/>
                <a:gd name="T49" fmla="*/ 42 h 55"/>
                <a:gd name="T50" fmla="*/ 7 w 51"/>
                <a:gd name="T51" fmla="*/ 46 h 55"/>
                <a:gd name="T52" fmla="*/ 11 w 51"/>
                <a:gd name="T53" fmla="*/ 49 h 55"/>
                <a:gd name="T54" fmla="*/ 17 w 51"/>
                <a:gd name="T55" fmla="*/ 51 h 55"/>
                <a:gd name="T56" fmla="*/ 23 w 51"/>
                <a:gd name="T57" fmla="*/ 55 h 55"/>
                <a:gd name="T58" fmla="*/ 23 w 51"/>
                <a:gd name="T5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1" h="55">
                  <a:moveTo>
                    <a:pt x="23" y="55"/>
                  </a:moveTo>
                  <a:lnTo>
                    <a:pt x="28" y="53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8"/>
                  </a:lnTo>
                  <a:lnTo>
                    <a:pt x="47" y="40"/>
                  </a:lnTo>
                  <a:lnTo>
                    <a:pt x="51" y="32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0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0" y="34"/>
                  </a:lnTo>
                  <a:lnTo>
                    <a:pt x="2" y="38"/>
                  </a:lnTo>
                  <a:lnTo>
                    <a:pt x="4" y="42"/>
                  </a:lnTo>
                  <a:lnTo>
                    <a:pt x="7" y="46"/>
                  </a:lnTo>
                  <a:lnTo>
                    <a:pt x="11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6" name="Freeform 46">
              <a:extLst>
                <a:ext uri="{FF2B5EF4-FFF2-40B4-BE49-F238E27FC236}">
                  <a16:creationId xmlns:a16="http://schemas.microsoft.com/office/drawing/2014/main" id="{45197BFF-482D-7F45-89F0-53FEF2AF0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3176"/>
              <a:ext cx="27" cy="27"/>
            </a:xfrm>
            <a:custGeom>
              <a:avLst/>
              <a:gdLst>
                <a:gd name="T0" fmla="*/ 23 w 53"/>
                <a:gd name="T1" fmla="*/ 55 h 55"/>
                <a:gd name="T2" fmla="*/ 27 w 53"/>
                <a:gd name="T3" fmla="*/ 53 h 55"/>
                <a:gd name="T4" fmla="*/ 33 w 53"/>
                <a:gd name="T5" fmla="*/ 51 h 55"/>
                <a:gd name="T6" fmla="*/ 38 w 53"/>
                <a:gd name="T7" fmla="*/ 49 h 55"/>
                <a:gd name="T8" fmla="*/ 42 w 53"/>
                <a:gd name="T9" fmla="*/ 47 h 55"/>
                <a:gd name="T10" fmla="*/ 50 w 53"/>
                <a:gd name="T11" fmla="*/ 42 h 55"/>
                <a:gd name="T12" fmla="*/ 53 w 53"/>
                <a:gd name="T13" fmla="*/ 34 h 55"/>
                <a:gd name="T14" fmla="*/ 53 w 53"/>
                <a:gd name="T15" fmla="*/ 26 h 55"/>
                <a:gd name="T16" fmla="*/ 53 w 53"/>
                <a:gd name="T17" fmla="*/ 21 h 55"/>
                <a:gd name="T18" fmla="*/ 52 w 53"/>
                <a:gd name="T19" fmla="*/ 17 h 55"/>
                <a:gd name="T20" fmla="*/ 50 w 53"/>
                <a:gd name="T21" fmla="*/ 11 h 55"/>
                <a:gd name="T22" fmla="*/ 46 w 53"/>
                <a:gd name="T23" fmla="*/ 7 h 55"/>
                <a:gd name="T24" fmla="*/ 42 w 53"/>
                <a:gd name="T25" fmla="*/ 5 h 55"/>
                <a:gd name="T26" fmla="*/ 36 w 53"/>
                <a:gd name="T27" fmla="*/ 2 h 55"/>
                <a:gd name="T28" fmla="*/ 33 w 53"/>
                <a:gd name="T29" fmla="*/ 2 h 55"/>
                <a:gd name="T30" fmla="*/ 27 w 53"/>
                <a:gd name="T31" fmla="*/ 0 h 55"/>
                <a:gd name="T32" fmla="*/ 21 w 53"/>
                <a:gd name="T33" fmla="*/ 2 h 55"/>
                <a:gd name="T34" fmla="*/ 17 w 53"/>
                <a:gd name="T35" fmla="*/ 4 h 55"/>
                <a:gd name="T36" fmla="*/ 12 w 53"/>
                <a:gd name="T37" fmla="*/ 5 h 55"/>
                <a:gd name="T38" fmla="*/ 8 w 53"/>
                <a:gd name="T39" fmla="*/ 9 h 55"/>
                <a:gd name="T40" fmla="*/ 4 w 53"/>
                <a:gd name="T41" fmla="*/ 13 h 55"/>
                <a:gd name="T42" fmla="*/ 2 w 53"/>
                <a:gd name="T43" fmla="*/ 19 h 55"/>
                <a:gd name="T44" fmla="*/ 0 w 53"/>
                <a:gd name="T45" fmla="*/ 23 h 55"/>
                <a:gd name="T46" fmla="*/ 0 w 53"/>
                <a:gd name="T47" fmla="*/ 28 h 55"/>
                <a:gd name="T48" fmla="*/ 2 w 53"/>
                <a:gd name="T49" fmla="*/ 34 h 55"/>
                <a:gd name="T50" fmla="*/ 4 w 53"/>
                <a:gd name="T51" fmla="*/ 38 h 55"/>
                <a:gd name="T52" fmla="*/ 6 w 53"/>
                <a:gd name="T53" fmla="*/ 44 h 55"/>
                <a:gd name="T54" fmla="*/ 8 w 53"/>
                <a:gd name="T55" fmla="*/ 45 h 55"/>
                <a:gd name="T56" fmla="*/ 14 w 53"/>
                <a:gd name="T57" fmla="*/ 49 h 55"/>
                <a:gd name="T58" fmla="*/ 17 w 53"/>
                <a:gd name="T59" fmla="*/ 51 h 55"/>
                <a:gd name="T60" fmla="*/ 23 w 53"/>
                <a:gd name="T61" fmla="*/ 55 h 55"/>
                <a:gd name="T62" fmla="*/ 23 w 53"/>
                <a:gd name="T6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5">
                  <a:moveTo>
                    <a:pt x="23" y="55"/>
                  </a:moveTo>
                  <a:lnTo>
                    <a:pt x="27" y="53"/>
                  </a:lnTo>
                  <a:lnTo>
                    <a:pt x="33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2"/>
                  </a:lnTo>
                  <a:lnTo>
                    <a:pt x="53" y="34"/>
                  </a:lnTo>
                  <a:lnTo>
                    <a:pt x="53" y="26"/>
                  </a:lnTo>
                  <a:lnTo>
                    <a:pt x="53" y="21"/>
                  </a:lnTo>
                  <a:lnTo>
                    <a:pt x="52" y="17"/>
                  </a:lnTo>
                  <a:lnTo>
                    <a:pt x="50" y="11"/>
                  </a:lnTo>
                  <a:lnTo>
                    <a:pt x="46" y="7"/>
                  </a:lnTo>
                  <a:lnTo>
                    <a:pt x="42" y="5"/>
                  </a:lnTo>
                  <a:lnTo>
                    <a:pt x="36" y="2"/>
                  </a:lnTo>
                  <a:lnTo>
                    <a:pt x="33" y="2"/>
                  </a:lnTo>
                  <a:lnTo>
                    <a:pt x="27" y="0"/>
                  </a:lnTo>
                  <a:lnTo>
                    <a:pt x="21" y="2"/>
                  </a:lnTo>
                  <a:lnTo>
                    <a:pt x="17" y="4"/>
                  </a:lnTo>
                  <a:lnTo>
                    <a:pt x="12" y="5"/>
                  </a:lnTo>
                  <a:lnTo>
                    <a:pt x="8" y="9"/>
                  </a:lnTo>
                  <a:lnTo>
                    <a:pt x="4" y="13"/>
                  </a:lnTo>
                  <a:lnTo>
                    <a:pt x="2" y="19"/>
                  </a:lnTo>
                  <a:lnTo>
                    <a:pt x="0" y="23"/>
                  </a:lnTo>
                  <a:lnTo>
                    <a:pt x="0" y="28"/>
                  </a:lnTo>
                  <a:lnTo>
                    <a:pt x="2" y="34"/>
                  </a:lnTo>
                  <a:lnTo>
                    <a:pt x="4" y="38"/>
                  </a:lnTo>
                  <a:lnTo>
                    <a:pt x="6" y="44"/>
                  </a:lnTo>
                  <a:lnTo>
                    <a:pt x="8" y="45"/>
                  </a:lnTo>
                  <a:lnTo>
                    <a:pt x="14" y="49"/>
                  </a:lnTo>
                  <a:lnTo>
                    <a:pt x="17" y="51"/>
                  </a:lnTo>
                  <a:lnTo>
                    <a:pt x="23" y="55"/>
                  </a:lnTo>
                  <a:lnTo>
                    <a:pt x="23" y="55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7" name="Freeform 47">
              <a:extLst>
                <a:ext uri="{FF2B5EF4-FFF2-40B4-BE49-F238E27FC236}">
                  <a16:creationId xmlns:a16="http://schemas.microsoft.com/office/drawing/2014/main" id="{C7BF9184-916F-6147-8F78-EB2DAEA56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0" y="3253"/>
              <a:ext cx="26" cy="27"/>
            </a:xfrm>
            <a:custGeom>
              <a:avLst/>
              <a:gdLst>
                <a:gd name="T0" fmla="*/ 23 w 54"/>
                <a:gd name="T1" fmla="*/ 53 h 53"/>
                <a:gd name="T2" fmla="*/ 29 w 54"/>
                <a:gd name="T3" fmla="*/ 53 h 53"/>
                <a:gd name="T4" fmla="*/ 35 w 54"/>
                <a:gd name="T5" fmla="*/ 51 h 53"/>
                <a:gd name="T6" fmla="*/ 38 w 54"/>
                <a:gd name="T7" fmla="*/ 49 h 53"/>
                <a:gd name="T8" fmla="*/ 42 w 54"/>
                <a:gd name="T9" fmla="*/ 47 h 53"/>
                <a:gd name="T10" fmla="*/ 50 w 54"/>
                <a:gd name="T11" fmla="*/ 40 h 53"/>
                <a:gd name="T12" fmla="*/ 54 w 54"/>
                <a:gd name="T13" fmla="*/ 32 h 53"/>
                <a:gd name="T14" fmla="*/ 54 w 54"/>
                <a:gd name="T15" fmla="*/ 25 h 53"/>
                <a:gd name="T16" fmla="*/ 54 w 54"/>
                <a:gd name="T17" fmla="*/ 21 h 53"/>
                <a:gd name="T18" fmla="*/ 52 w 54"/>
                <a:gd name="T19" fmla="*/ 15 h 53"/>
                <a:gd name="T20" fmla="*/ 50 w 54"/>
                <a:gd name="T21" fmla="*/ 11 h 53"/>
                <a:gd name="T22" fmla="*/ 46 w 54"/>
                <a:gd name="T23" fmla="*/ 6 h 53"/>
                <a:gd name="T24" fmla="*/ 42 w 54"/>
                <a:gd name="T25" fmla="*/ 4 h 53"/>
                <a:gd name="T26" fmla="*/ 37 w 54"/>
                <a:gd name="T27" fmla="*/ 2 h 53"/>
                <a:gd name="T28" fmla="*/ 33 w 54"/>
                <a:gd name="T29" fmla="*/ 0 h 53"/>
                <a:gd name="T30" fmla="*/ 25 w 54"/>
                <a:gd name="T31" fmla="*/ 0 h 53"/>
                <a:gd name="T32" fmla="*/ 21 w 54"/>
                <a:gd name="T33" fmla="*/ 0 h 53"/>
                <a:gd name="T34" fmla="*/ 16 w 54"/>
                <a:gd name="T35" fmla="*/ 2 h 53"/>
                <a:gd name="T36" fmla="*/ 12 w 54"/>
                <a:gd name="T37" fmla="*/ 4 h 53"/>
                <a:gd name="T38" fmla="*/ 6 w 54"/>
                <a:gd name="T39" fmla="*/ 6 h 53"/>
                <a:gd name="T40" fmla="*/ 4 w 54"/>
                <a:gd name="T41" fmla="*/ 11 h 53"/>
                <a:gd name="T42" fmla="*/ 2 w 54"/>
                <a:gd name="T43" fmla="*/ 17 h 53"/>
                <a:gd name="T44" fmla="*/ 0 w 54"/>
                <a:gd name="T45" fmla="*/ 23 h 53"/>
                <a:gd name="T46" fmla="*/ 0 w 54"/>
                <a:gd name="T47" fmla="*/ 26 h 53"/>
                <a:gd name="T48" fmla="*/ 2 w 54"/>
                <a:gd name="T49" fmla="*/ 32 h 53"/>
                <a:gd name="T50" fmla="*/ 4 w 54"/>
                <a:gd name="T51" fmla="*/ 36 h 53"/>
                <a:gd name="T52" fmla="*/ 6 w 54"/>
                <a:gd name="T53" fmla="*/ 42 h 53"/>
                <a:gd name="T54" fmla="*/ 10 w 54"/>
                <a:gd name="T55" fmla="*/ 45 h 53"/>
                <a:gd name="T56" fmla="*/ 14 w 54"/>
                <a:gd name="T57" fmla="*/ 49 h 53"/>
                <a:gd name="T58" fmla="*/ 18 w 54"/>
                <a:gd name="T59" fmla="*/ 51 h 53"/>
                <a:gd name="T60" fmla="*/ 23 w 54"/>
                <a:gd name="T61" fmla="*/ 53 h 53"/>
                <a:gd name="T62" fmla="*/ 23 w 54"/>
                <a:gd name="T6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4" h="53">
                  <a:moveTo>
                    <a:pt x="23" y="53"/>
                  </a:moveTo>
                  <a:lnTo>
                    <a:pt x="29" y="53"/>
                  </a:lnTo>
                  <a:lnTo>
                    <a:pt x="35" y="51"/>
                  </a:lnTo>
                  <a:lnTo>
                    <a:pt x="38" y="49"/>
                  </a:lnTo>
                  <a:lnTo>
                    <a:pt x="42" y="47"/>
                  </a:lnTo>
                  <a:lnTo>
                    <a:pt x="50" y="40"/>
                  </a:lnTo>
                  <a:lnTo>
                    <a:pt x="54" y="32"/>
                  </a:lnTo>
                  <a:lnTo>
                    <a:pt x="54" y="25"/>
                  </a:lnTo>
                  <a:lnTo>
                    <a:pt x="54" y="21"/>
                  </a:lnTo>
                  <a:lnTo>
                    <a:pt x="52" y="15"/>
                  </a:lnTo>
                  <a:lnTo>
                    <a:pt x="50" y="11"/>
                  </a:lnTo>
                  <a:lnTo>
                    <a:pt x="46" y="6"/>
                  </a:lnTo>
                  <a:lnTo>
                    <a:pt x="42" y="4"/>
                  </a:lnTo>
                  <a:lnTo>
                    <a:pt x="37" y="2"/>
                  </a:lnTo>
                  <a:lnTo>
                    <a:pt x="33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6" y="2"/>
                  </a:lnTo>
                  <a:lnTo>
                    <a:pt x="12" y="4"/>
                  </a:lnTo>
                  <a:lnTo>
                    <a:pt x="6" y="6"/>
                  </a:lnTo>
                  <a:lnTo>
                    <a:pt x="4" y="11"/>
                  </a:lnTo>
                  <a:lnTo>
                    <a:pt x="2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2" y="32"/>
                  </a:lnTo>
                  <a:lnTo>
                    <a:pt x="4" y="36"/>
                  </a:lnTo>
                  <a:lnTo>
                    <a:pt x="6" y="42"/>
                  </a:lnTo>
                  <a:lnTo>
                    <a:pt x="10" y="45"/>
                  </a:lnTo>
                  <a:lnTo>
                    <a:pt x="14" y="49"/>
                  </a:lnTo>
                  <a:lnTo>
                    <a:pt x="18" y="51"/>
                  </a:lnTo>
                  <a:lnTo>
                    <a:pt x="23" y="53"/>
                  </a:lnTo>
                  <a:lnTo>
                    <a:pt x="23" y="53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8" name="Freeform 48">
              <a:extLst>
                <a:ext uri="{FF2B5EF4-FFF2-40B4-BE49-F238E27FC236}">
                  <a16:creationId xmlns:a16="http://schemas.microsoft.com/office/drawing/2014/main" id="{94456368-C2A7-7B4F-8BA2-5D4FB5DDC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" y="3338"/>
              <a:ext cx="26" cy="26"/>
            </a:xfrm>
            <a:custGeom>
              <a:avLst/>
              <a:gdLst>
                <a:gd name="T0" fmla="*/ 22 w 51"/>
                <a:gd name="T1" fmla="*/ 51 h 51"/>
                <a:gd name="T2" fmla="*/ 26 w 51"/>
                <a:gd name="T3" fmla="*/ 51 h 51"/>
                <a:gd name="T4" fmla="*/ 32 w 51"/>
                <a:gd name="T5" fmla="*/ 51 h 51"/>
                <a:gd name="T6" fmla="*/ 36 w 51"/>
                <a:gd name="T7" fmla="*/ 49 h 51"/>
                <a:gd name="T8" fmla="*/ 41 w 51"/>
                <a:gd name="T9" fmla="*/ 48 h 51"/>
                <a:gd name="T10" fmla="*/ 43 w 51"/>
                <a:gd name="T11" fmla="*/ 44 h 51"/>
                <a:gd name="T12" fmla="*/ 47 w 51"/>
                <a:gd name="T13" fmla="*/ 38 h 51"/>
                <a:gd name="T14" fmla="*/ 49 w 51"/>
                <a:gd name="T15" fmla="*/ 34 h 51"/>
                <a:gd name="T16" fmla="*/ 51 w 51"/>
                <a:gd name="T17" fmla="*/ 28 h 51"/>
                <a:gd name="T18" fmla="*/ 51 w 51"/>
                <a:gd name="T19" fmla="*/ 25 h 51"/>
                <a:gd name="T20" fmla="*/ 51 w 51"/>
                <a:gd name="T21" fmla="*/ 19 h 51"/>
                <a:gd name="T22" fmla="*/ 49 w 51"/>
                <a:gd name="T23" fmla="*/ 15 h 51"/>
                <a:gd name="T24" fmla="*/ 47 w 51"/>
                <a:gd name="T25" fmla="*/ 9 h 51"/>
                <a:gd name="T26" fmla="*/ 43 w 51"/>
                <a:gd name="T27" fmla="*/ 6 h 51"/>
                <a:gd name="T28" fmla="*/ 40 w 51"/>
                <a:gd name="T29" fmla="*/ 2 h 51"/>
                <a:gd name="T30" fmla="*/ 36 w 51"/>
                <a:gd name="T31" fmla="*/ 2 h 51"/>
                <a:gd name="T32" fmla="*/ 32 w 51"/>
                <a:gd name="T33" fmla="*/ 2 h 51"/>
                <a:gd name="T34" fmla="*/ 24 w 51"/>
                <a:gd name="T35" fmla="*/ 0 h 51"/>
                <a:gd name="T36" fmla="*/ 21 w 51"/>
                <a:gd name="T37" fmla="*/ 0 h 51"/>
                <a:gd name="T38" fmla="*/ 15 w 51"/>
                <a:gd name="T39" fmla="*/ 2 h 51"/>
                <a:gd name="T40" fmla="*/ 11 w 51"/>
                <a:gd name="T41" fmla="*/ 4 h 51"/>
                <a:gd name="T42" fmla="*/ 7 w 51"/>
                <a:gd name="T43" fmla="*/ 8 h 51"/>
                <a:gd name="T44" fmla="*/ 3 w 51"/>
                <a:gd name="T45" fmla="*/ 11 h 51"/>
                <a:gd name="T46" fmla="*/ 2 w 51"/>
                <a:gd name="T47" fmla="*/ 15 h 51"/>
                <a:gd name="T48" fmla="*/ 2 w 51"/>
                <a:gd name="T49" fmla="*/ 19 h 51"/>
                <a:gd name="T50" fmla="*/ 0 w 51"/>
                <a:gd name="T51" fmla="*/ 25 h 51"/>
                <a:gd name="T52" fmla="*/ 0 w 51"/>
                <a:gd name="T53" fmla="*/ 30 h 51"/>
                <a:gd name="T54" fmla="*/ 2 w 51"/>
                <a:gd name="T55" fmla="*/ 34 h 51"/>
                <a:gd name="T56" fmla="*/ 3 w 51"/>
                <a:gd name="T57" fmla="*/ 40 h 51"/>
                <a:gd name="T58" fmla="*/ 7 w 51"/>
                <a:gd name="T59" fmla="*/ 44 h 51"/>
                <a:gd name="T60" fmla="*/ 11 w 51"/>
                <a:gd name="T61" fmla="*/ 46 h 51"/>
                <a:gd name="T62" fmla="*/ 17 w 51"/>
                <a:gd name="T63" fmla="*/ 49 h 51"/>
                <a:gd name="T64" fmla="*/ 22 w 51"/>
                <a:gd name="T65" fmla="*/ 51 h 51"/>
                <a:gd name="T66" fmla="*/ 22 w 51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1">
                  <a:moveTo>
                    <a:pt x="22" y="51"/>
                  </a:moveTo>
                  <a:lnTo>
                    <a:pt x="26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38"/>
                  </a:lnTo>
                  <a:lnTo>
                    <a:pt x="49" y="34"/>
                  </a:lnTo>
                  <a:lnTo>
                    <a:pt x="51" y="28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5"/>
                  </a:lnTo>
                  <a:lnTo>
                    <a:pt x="47" y="9"/>
                  </a:lnTo>
                  <a:lnTo>
                    <a:pt x="43" y="6"/>
                  </a:lnTo>
                  <a:lnTo>
                    <a:pt x="40" y="2"/>
                  </a:lnTo>
                  <a:lnTo>
                    <a:pt x="36" y="2"/>
                  </a:lnTo>
                  <a:lnTo>
                    <a:pt x="32" y="2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8"/>
                  </a:lnTo>
                  <a:lnTo>
                    <a:pt x="3" y="11"/>
                  </a:lnTo>
                  <a:lnTo>
                    <a:pt x="2" y="15"/>
                  </a:lnTo>
                  <a:lnTo>
                    <a:pt x="2" y="19"/>
                  </a:lnTo>
                  <a:lnTo>
                    <a:pt x="0" y="25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3" y="40"/>
                  </a:lnTo>
                  <a:lnTo>
                    <a:pt x="7" y="44"/>
                  </a:lnTo>
                  <a:lnTo>
                    <a:pt x="11" y="46"/>
                  </a:lnTo>
                  <a:lnTo>
                    <a:pt x="17" y="49"/>
                  </a:lnTo>
                  <a:lnTo>
                    <a:pt x="22" y="51"/>
                  </a:lnTo>
                  <a:lnTo>
                    <a:pt x="22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9" name="Freeform 49">
              <a:extLst>
                <a:ext uri="{FF2B5EF4-FFF2-40B4-BE49-F238E27FC236}">
                  <a16:creationId xmlns:a16="http://schemas.microsoft.com/office/drawing/2014/main" id="{7F14A06E-3970-3741-BB4B-03045D72C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3" y="3170"/>
              <a:ext cx="26" cy="27"/>
            </a:xfrm>
            <a:custGeom>
              <a:avLst/>
              <a:gdLst>
                <a:gd name="T0" fmla="*/ 23 w 51"/>
                <a:gd name="T1" fmla="*/ 54 h 54"/>
                <a:gd name="T2" fmla="*/ 28 w 51"/>
                <a:gd name="T3" fmla="*/ 54 h 54"/>
                <a:gd name="T4" fmla="*/ 32 w 51"/>
                <a:gd name="T5" fmla="*/ 54 h 54"/>
                <a:gd name="T6" fmla="*/ 38 w 51"/>
                <a:gd name="T7" fmla="*/ 52 h 54"/>
                <a:gd name="T8" fmla="*/ 42 w 51"/>
                <a:gd name="T9" fmla="*/ 50 h 54"/>
                <a:gd name="T10" fmla="*/ 45 w 51"/>
                <a:gd name="T11" fmla="*/ 46 h 54"/>
                <a:gd name="T12" fmla="*/ 49 w 51"/>
                <a:gd name="T13" fmla="*/ 42 h 54"/>
                <a:gd name="T14" fmla="*/ 51 w 51"/>
                <a:gd name="T15" fmla="*/ 37 h 54"/>
                <a:gd name="T16" fmla="*/ 51 w 51"/>
                <a:gd name="T17" fmla="*/ 33 h 54"/>
                <a:gd name="T18" fmla="*/ 51 w 51"/>
                <a:gd name="T19" fmla="*/ 25 h 54"/>
                <a:gd name="T20" fmla="*/ 51 w 51"/>
                <a:gd name="T21" fmla="*/ 21 h 54"/>
                <a:gd name="T22" fmla="*/ 49 w 51"/>
                <a:gd name="T23" fmla="*/ 16 h 54"/>
                <a:gd name="T24" fmla="*/ 47 w 51"/>
                <a:gd name="T25" fmla="*/ 12 h 54"/>
                <a:gd name="T26" fmla="*/ 42 w 51"/>
                <a:gd name="T27" fmla="*/ 4 h 54"/>
                <a:gd name="T28" fmla="*/ 32 w 51"/>
                <a:gd name="T29" fmla="*/ 0 h 54"/>
                <a:gd name="T30" fmla="*/ 26 w 51"/>
                <a:gd name="T31" fmla="*/ 0 h 54"/>
                <a:gd name="T32" fmla="*/ 21 w 51"/>
                <a:gd name="T33" fmla="*/ 2 h 54"/>
                <a:gd name="T34" fmla="*/ 15 w 51"/>
                <a:gd name="T35" fmla="*/ 4 h 54"/>
                <a:gd name="T36" fmla="*/ 13 w 51"/>
                <a:gd name="T37" fmla="*/ 6 h 54"/>
                <a:gd name="T38" fmla="*/ 7 w 51"/>
                <a:gd name="T39" fmla="*/ 10 h 54"/>
                <a:gd name="T40" fmla="*/ 5 w 51"/>
                <a:gd name="T41" fmla="*/ 14 h 54"/>
                <a:gd name="T42" fmla="*/ 4 w 51"/>
                <a:gd name="T43" fmla="*/ 17 h 54"/>
                <a:gd name="T44" fmla="*/ 2 w 51"/>
                <a:gd name="T45" fmla="*/ 23 h 54"/>
                <a:gd name="T46" fmla="*/ 0 w 51"/>
                <a:gd name="T47" fmla="*/ 29 h 54"/>
                <a:gd name="T48" fmla="*/ 2 w 51"/>
                <a:gd name="T49" fmla="*/ 33 h 54"/>
                <a:gd name="T50" fmla="*/ 2 w 51"/>
                <a:gd name="T51" fmla="*/ 38 h 54"/>
                <a:gd name="T52" fmla="*/ 5 w 51"/>
                <a:gd name="T53" fmla="*/ 42 h 54"/>
                <a:gd name="T54" fmla="*/ 7 w 51"/>
                <a:gd name="T55" fmla="*/ 46 h 54"/>
                <a:gd name="T56" fmla="*/ 13 w 51"/>
                <a:gd name="T57" fmla="*/ 50 h 54"/>
                <a:gd name="T58" fmla="*/ 17 w 51"/>
                <a:gd name="T59" fmla="*/ 52 h 54"/>
                <a:gd name="T60" fmla="*/ 23 w 51"/>
                <a:gd name="T61" fmla="*/ 54 h 54"/>
                <a:gd name="T62" fmla="*/ 23 w 51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1" h="54">
                  <a:moveTo>
                    <a:pt x="23" y="54"/>
                  </a:moveTo>
                  <a:lnTo>
                    <a:pt x="28" y="54"/>
                  </a:lnTo>
                  <a:lnTo>
                    <a:pt x="32" y="54"/>
                  </a:lnTo>
                  <a:lnTo>
                    <a:pt x="38" y="52"/>
                  </a:lnTo>
                  <a:lnTo>
                    <a:pt x="42" y="50"/>
                  </a:lnTo>
                  <a:lnTo>
                    <a:pt x="45" y="46"/>
                  </a:lnTo>
                  <a:lnTo>
                    <a:pt x="49" y="42"/>
                  </a:lnTo>
                  <a:lnTo>
                    <a:pt x="51" y="37"/>
                  </a:lnTo>
                  <a:lnTo>
                    <a:pt x="51" y="33"/>
                  </a:lnTo>
                  <a:lnTo>
                    <a:pt x="51" y="25"/>
                  </a:lnTo>
                  <a:lnTo>
                    <a:pt x="51" y="21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2" y="4"/>
                  </a:lnTo>
                  <a:lnTo>
                    <a:pt x="32" y="0"/>
                  </a:lnTo>
                  <a:lnTo>
                    <a:pt x="26" y="0"/>
                  </a:lnTo>
                  <a:lnTo>
                    <a:pt x="21" y="2"/>
                  </a:lnTo>
                  <a:lnTo>
                    <a:pt x="15" y="4"/>
                  </a:lnTo>
                  <a:lnTo>
                    <a:pt x="13" y="6"/>
                  </a:lnTo>
                  <a:lnTo>
                    <a:pt x="7" y="10"/>
                  </a:lnTo>
                  <a:lnTo>
                    <a:pt x="5" y="14"/>
                  </a:lnTo>
                  <a:lnTo>
                    <a:pt x="4" y="17"/>
                  </a:lnTo>
                  <a:lnTo>
                    <a:pt x="2" y="23"/>
                  </a:lnTo>
                  <a:lnTo>
                    <a:pt x="0" y="29"/>
                  </a:lnTo>
                  <a:lnTo>
                    <a:pt x="2" y="33"/>
                  </a:lnTo>
                  <a:lnTo>
                    <a:pt x="2" y="38"/>
                  </a:lnTo>
                  <a:lnTo>
                    <a:pt x="5" y="42"/>
                  </a:lnTo>
                  <a:lnTo>
                    <a:pt x="7" y="46"/>
                  </a:lnTo>
                  <a:lnTo>
                    <a:pt x="13" y="50"/>
                  </a:lnTo>
                  <a:lnTo>
                    <a:pt x="17" y="52"/>
                  </a:lnTo>
                  <a:lnTo>
                    <a:pt x="23" y="54"/>
                  </a:lnTo>
                  <a:lnTo>
                    <a:pt x="23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0" name="Freeform 50">
              <a:extLst>
                <a:ext uri="{FF2B5EF4-FFF2-40B4-BE49-F238E27FC236}">
                  <a16:creationId xmlns:a16="http://schemas.microsoft.com/office/drawing/2014/main" id="{E0ED697A-FFEE-B645-ACD6-CB35DB9C8B42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1" y="3247"/>
              <a:ext cx="27" cy="27"/>
            </a:xfrm>
            <a:custGeom>
              <a:avLst/>
              <a:gdLst>
                <a:gd name="T0" fmla="*/ 25 w 53"/>
                <a:gd name="T1" fmla="*/ 54 h 54"/>
                <a:gd name="T2" fmla="*/ 28 w 53"/>
                <a:gd name="T3" fmla="*/ 52 h 54"/>
                <a:gd name="T4" fmla="*/ 32 w 53"/>
                <a:gd name="T5" fmla="*/ 50 h 54"/>
                <a:gd name="T6" fmla="*/ 36 w 53"/>
                <a:gd name="T7" fmla="*/ 48 h 54"/>
                <a:gd name="T8" fmla="*/ 42 w 53"/>
                <a:gd name="T9" fmla="*/ 46 h 54"/>
                <a:gd name="T10" fmla="*/ 47 w 53"/>
                <a:gd name="T11" fmla="*/ 40 h 54"/>
                <a:gd name="T12" fmla="*/ 53 w 53"/>
                <a:gd name="T13" fmla="*/ 31 h 54"/>
                <a:gd name="T14" fmla="*/ 51 w 53"/>
                <a:gd name="T15" fmla="*/ 25 h 54"/>
                <a:gd name="T16" fmla="*/ 51 w 53"/>
                <a:gd name="T17" fmla="*/ 19 h 54"/>
                <a:gd name="T18" fmla="*/ 49 w 53"/>
                <a:gd name="T19" fmla="*/ 14 h 54"/>
                <a:gd name="T20" fmla="*/ 47 w 53"/>
                <a:gd name="T21" fmla="*/ 10 h 54"/>
                <a:gd name="T22" fmla="*/ 44 w 53"/>
                <a:gd name="T23" fmla="*/ 6 h 54"/>
                <a:gd name="T24" fmla="*/ 40 w 53"/>
                <a:gd name="T25" fmla="*/ 4 h 54"/>
                <a:gd name="T26" fmla="*/ 36 w 53"/>
                <a:gd name="T27" fmla="*/ 0 h 54"/>
                <a:gd name="T28" fmla="*/ 30 w 53"/>
                <a:gd name="T29" fmla="*/ 0 h 54"/>
                <a:gd name="T30" fmla="*/ 25 w 53"/>
                <a:gd name="T31" fmla="*/ 0 h 54"/>
                <a:gd name="T32" fmla="*/ 21 w 53"/>
                <a:gd name="T33" fmla="*/ 0 h 54"/>
                <a:gd name="T34" fmla="*/ 17 w 53"/>
                <a:gd name="T35" fmla="*/ 2 h 54"/>
                <a:gd name="T36" fmla="*/ 13 w 53"/>
                <a:gd name="T37" fmla="*/ 6 h 54"/>
                <a:gd name="T38" fmla="*/ 8 w 53"/>
                <a:gd name="T39" fmla="*/ 8 h 54"/>
                <a:gd name="T40" fmla="*/ 6 w 53"/>
                <a:gd name="T41" fmla="*/ 12 h 54"/>
                <a:gd name="T42" fmla="*/ 4 w 53"/>
                <a:gd name="T43" fmla="*/ 18 h 54"/>
                <a:gd name="T44" fmla="*/ 2 w 53"/>
                <a:gd name="T45" fmla="*/ 21 h 54"/>
                <a:gd name="T46" fmla="*/ 0 w 53"/>
                <a:gd name="T47" fmla="*/ 27 h 54"/>
                <a:gd name="T48" fmla="*/ 2 w 53"/>
                <a:gd name="T49" fmla="*/ 33 h 54"/>
                <a:gd name="T50" fmla="*/ 2 w 53"/>
                <a:gd name="T51" fmla="*/ 37 h 54"/>
                <a:gd name="T52" fmla="*/ 6 w 53"/>
                <a:gd name="T53" fmla="*/ 42 h 54"/>
                <a:gd name="T54" fmla="*/ 8 w 53"/>
                <a:gd name="T55" fmla="*/ 46 h 54"/>
                <a:gd name="T56" fmla="*/ 13 w 53"/>
                <a:gd name="T57" fmla="*/ 48 h 54"/>
                <a:gd name="T58" fmla="*/ 17 w 53"/>
                <a:gd name="T59" fmla="*/ 50 h 54"/>
                <a:gd name="T60" fmla="*/ 25 w 53"/>
                <a:gd name="T61" fmla="*/ 54 h 54"/>
                <a:gd name="T62" fmla="*/ 25 w 53"/>
                <a:gd name="T6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3" h="54">
                  <a:moveTo>
                    <a:pt x="25" y="54"/>
                  </a:moveTo>
                  <a:lnTo>
                    <a:pt x="28" y="52"/>
                  </a:lnTo>
                  <a:lnTo>
                    <a:pt x="32" y="50"/>
                  </a:lnTo>
                  <a:lnTo>
                    <a:pt x="36" y="48"/>
                  </a:lnTo>
                  <a:lnTo>
                    <a:pt x="42" y="46"/>
                  </a:lnTo>
                  <a:lnTo>
                    <a:pt x="47" y="40"/>
                  </a:lnTo>
                  <a:lnTo>
                    <a:pt x="53" y="31"/>
                  </a:lnTo>
                  <a:lnTo>
                    <a:pt x="51" y="25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4" y="6"/>
                  </a:lnTo>
                  <a:lnTo>
                    <a:pt x="40" y="4"/>
                  </a:lnTo>
                  <a:lnTo>
                    <a:pt x="36" y="0"/>
                  </a:lnTo>
                  <a:lnTo>
                    <a:pt x="30" y="0"/>
                  </a:lnTo>
                  <a:lnTo>
                    <a:pt x="25" y="0"/>
                  </a:lnTo>
                  <a:lnTo>
                    <a:pt x="21" y="0"/>
                  </a:lnTo>
                  <a:lnTo>
                    <a:pt x="17" y="2"/>
                  </a:lnTo>
                  <a:lnTo>
                    <a:pt x="13" y="6"/>
                  </a:lnTo>
                  <a:lnTo>
                    <a:pt x="8" y="8"/>
                  </a:lnTo>
                  <a:lnTo>
                    <a:pt x="6" y="12"/>
                  </a:lnTo>
                  <a:lnTo>
                    <a:pt x="4" y="18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3"/>
                  </a:lnTo>
                  <a:lnTo>
                    <a:pt x="2" y="37"/>
                  </a:lnTo>
                  <a:lnTo>
                    <a:pt x="6" y="42"/>
                  </a:lnTo>
                  <a:lnTo>
                    <a:pt x="8" y="46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5" y="54"/>
                  </a:lnTo>
                  <a:lnTo>
                    <a:pt x="25" y="54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1" name="Freeform 51">
              <a:extLst>
                <a:ext uri="{FF2B5EF4-FFF2-40B4-BE49-F238E27FC236}">
                  <a16:creationId xmlns:a16="http://schemas.microsoft.com/office/drawing/2014/main" id="{0371F0E5-FE3B-B24A-8F22-3B7713165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9" y="3333"/>
              <a:ext cx="26" cy="25"/>
            </a:xfrm>
            <a:custGeom>
              <a:avLst/>
              <a:gdLst>
                <a:gd name="T0" fmla="*/ 21 w 53"/>
                <a:gd name="T1" fmla="*/ 49 h 49"/>
                <a:gd name="T2" fmla="*/ 27 w 53"/>
                <a:gd name="T3" fmla="*/ 49 h 49"/>
                <a:gd name="T4" fmla="*/ 32 w 53"/>
                <a:gd name="T5" fmla="*/ 49 h 49"/>
                <a:gd name="T6" fmla="*/ 36 w 53"/>
                <a:gd name="T7" fmla="*/ 47 h 49"/>
                <a:gd name="T8" fmla="*/ 42 w 53"/>
                <a:gd name="T9" fmla="*/ 45 h 49"/>
                <a:gd name="T10" fmla="*/ 46 w 53"/>
                <a:gd name="T11" fmla="*/ 41 h 49"/>
                <a:gd name="T12" fmla="*/ 48 w 53"/>
                <a:gd name="T13" fmla="*/ 38 h 49"/>
                <a:gd name="T14" fmla="*/ 50 w 53"/>
                <a:gd name="T15" fmla="*/ 32 h 49"/>
                <a:gd name="T16" fmla="*/ 53 w 53"/>
                <a:gd name="T17" fmla="*/ 28 h 49"/>
                <a:gd name="T18" fmla="*/ 51 w 53"/>
                <a:gd name="T19" fmla="*/ 22 h 49"/>
                <a:gd name="T20" fmla="*/ 51 w 53"/>
                <a:gd name="T21" fmla="*/ 19 h 49"/>
                <a:gd name="T22" fmla="*/ 50 w 53"/>
                <a:gd name="T23" fmla="*/ 13 h 49"/>
                <a:gd name="T24" fmla="*/ 48 w 53"/>
                <a:gd name="T25" fmla="*/ 9 h 49"/>
                <a:gd name="T26" fmla="*/ 46 w 53"/>
                <a:gd name="T27" fmla="*/ 3 h 49"/>
                <a:gd name="T28" fmla="*/ 40 w 53"/>
                <a:gd name="T29" fmla="*/ 1 h 49"/>
                <a:gd name="T30" fmla="*/ 36 w 53"/>
                <a:gd name="T31" fmla="*/ 0 h 49"/>
                <a:gd name="T32" fmla="*/ 31 w 53"/>
                <a:gd name="T33" fmla="*/ 0 h 49"/>
                <a:gd name="T34" fmla="*/ 27 w 53"/>
                <a:gd name="T35" fmla="*/ 0 h 49"/>
                <a:gd name="T36" fmla="*/ 21 w 53"/>
                <a:gd name="T37" fmla="*/ 0 h 49"/>
                <a:gd name="T38" fmla="*/ 15 w 53"/>
                <a:gd name="T39" fmla="*/ 1 h 49"/>
                <a:gd name="T40" fmla="*/ 12 w 53"/>
                <a:gd name="T41" fmla="*/ 3 h 49"/>
                <a:gd name="T42" fmla="*/ 6 w 53"/>
                <a:gd name="T43" fmla="*/ 5 h 49"/>
                <a:gd name="T44" fmla="*/ 4 w 53"/>
                <a:gd name="T45" fmla="*/ 9 h 49"/>
                <a:gd name="T46" fmla="*/ 0 w 53"/>
                <a:gd name="T47" fmla="*/ 13 h 49"/>
                <a:gd name="T48" fmla="*/ 0 w 53"/>
                <a:gd name="T49" fmla="*/ 19 h 49"/>
                <a:gd name="T50" fmla="*/ 0 w 53"/>
                <a:gd name="T51" fmla="*/ 24 h 49"/>
                <a:gd name="T52" fmla="*/ 0 w 53"/>
                <a:gd name="T53" fmla="*/ 30 h 49"/>
                <a:gd name="T54" fmla="*/ 2 w 53"/>
                <a:gd name="T55" fmla="*/ 34 h 49"/>
                <a:gd name="T56" fmla="*/ 6 w 53"/>
                <a:gd name="T57" fmla="*/ 38 h 49"/>
                <a:gd name="T58" fmla="*/ 8 w 53"/>
                <a:gd name="T59" fmla="*/ 41 h 49"/>
                <a:gd name="T60" fmla="*/ 12 w 53"/>
                <a:gd name="T61" fmla="*/ 45 h 49"/>
                <a:gd name="T62" fmla="*/ 17 w 53"/>
                <a:gd name="T63" fmla="*/ 47 h 49"/>
                <a:gd name="T64" fmla="*/ 21 w 53"/>
                <a:gd name="T65" fmla="*/ 49 h 49"/>
                <a:gd name="T66" fmla="*/ 21 w 53"/>
                <a:gd name="T6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49">
                  <a:moveTo>
                    <a:pt x="21" y="49"/>
                  </a:moveTo>
                  <a:lnTo>
                    <a:pt x="27" y="49"/>
                  </a:lnTo>
                  <a:lnTo>
                    <a:pt x="32" y="49"/>
                  </a:lnTo>
                  <a:lnTo>
                    <a:pt x="36" y="47"/>
                  </a:lnTo>
                  <a:lnTo>
                    <a:pt x="42" y="45"/>
                  </a:lnTo>
                  <a:lnTo>
                    <a:pt x="46" y="41"/>
                  </a:lnTo>
                  <a:lnTo>
                    <a:pt x="48" y="38"/>
                  </a:lnTo>
                  <a:lnTo>
                    <a:pt x="50" y="32"/>
                  </a:lnTo>
                  <a:lnTo>
                    <a:pt x="53" y="28"/>
                  </a:lnTo>
                  <a:lnTo>
                    <a:pt x="51" y="22"/>
                  </a:lnTo>
                  <a:lnTo>
                    <a:pt x="51" y="19"/>
                  </a:lnTo>
                  <a:lnTo>
                    <a:pt x="50" y="13"/>
                  </a:lnTo>
                  <a:lnTo>
                    <a:pt x="48" y="9"/>
                  </a:lnTo>
                  <a:lnTo>
                    <a:pt x="46" y="3"/>
                  </a:lnTo>
                  <a:lnTo>
                    <a:pt x="40" y="1"/>
                  </a:lnTo>
                  <a:lnTo>
                    <a:pt x="36" y="0"/>
                  </a:lnTo>
                  <a:lnTo>
                    <a:pt x="31" y="0"/>
                  </a:lnTo>
                  <a:lnTo>
                    <a:pt x="27" y="0"/>
                  </a:lnTo>
                  <a:lnTo>
                    <a:pt x="21" y="0"/>
                  </a:lnTo>
                  <a:lnTo>
                    <a:pt x="15" y="1"/>
                  </a:lnTo>
                  <a:lnTo>
                    <a:pt x="12" y="3"/>
                  </a:lnTo>
                  <a:lnTo>
                    <a:pt x="6" y="5"/>
                  </a:lnTo>
                  <a:lnTo>
                    <a:pt x="4" y="9"/>
                  </a:lnTo>
                  <a:lnTo>
                    <a:pt x="0" y="13"/>
                  </a:lnTo>
                  <a:lnTo>
                    <a:pt x="0" y="19"/>
                  </a:lnTo>
                  <a:lnTo>
                    <a:pt x="0" y="24"/>
                  </a:lnTo>
                  <a:lnTo>
                    <a:pt x="0" y="30"/>
                  </a:lnTo>
                  <a:lnTo>
                    <a:pt x="2" y="34"/>
                  </a:lnTo>
                  <a:lnTo>
                    <a:pt x="6" y="38"/>
                  </a:lnTo>
                  <a:lnTo>
                    <a:pt x="8" y="41"/>
                  </a:lnTo>
                  <a:lnTo>
                    <a:pt x="12" y="45"/>
                  </a:lnTo>
                  <a:lnTo>
                    <a:pt x="17" y="47"/>
                  </a:lnTo>
                  <a:lnTo>
                    <a:pt x="21" y="49"/>
                  </a:lnTo>
                  <a:lnTo>
                    <a:pt x="21" y="49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2" name="Freeform 52">
              <a:extLst>
                <a:ext uri="{FF2B5EF4-FFF2-40B4-BE49-F238E27FC236}">
                  <a16:creationId xmlns:a16="http://schemas.microsoft.com/office/drawing/2014/main" id="{38B97987-B83A-AD46-97E8-D25CC5AA3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1" y="3161"/>
              <a:ext cx="25" cy="25"/>
            </a:xfrm>
            <a:custGeom>
              <a:avLst/>
              <a:gdLst>
                <a:gd name="T0" fmla="*/ 22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48 h 52"/>
                <a:gd name="T8" fmla="*/ 41 w 51"/>
                <a:gd name="T9" fmla="*/ 48 h 52"/>
                <a:gd name="T10" fmla="*/ 43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29 h 52"/>
                <a:gd name="T18" fmla="*/ 51 w 51"/>
                <a:gd name="T19" fmla="*/ 23 h 52"/>
                <a:gd name="T20" fmla="*/ 51 w 51"/>
                <a:gd name="T21" fmla="*/ 19 h 52"/>
                <a:gd name="T22" fmla="*/ 49 w 51"/>
                <a:gd name="T23" fmla="*/ 14 h 52"/>
                <a:gd name="T24" fmla="*/ 47 w 51"/>
                <a:gd name="T25" fmla="*/ 10 h 52"/>
                <a:gd name="T26" fmla="*/ 43 w 51"/>
                <a:gd name="T27" fmla="*/ 4 h 52"/>
                <a:gd name="T28" fmla="*/ 39 w 51"/>
                <a:gd name="T29" fmla="*/ 2 h 52"/>
                <a:gd name="T30" fmla="*/ 34 w 51"/>
                <a:gd name="T31" fmla="*/ 0 h 52"/>
                <a:gd name="T32" fmla="*/ 30 w 51"/>
                <a:gd name="T33" fmla="*/ 0 h 52"/>
                <a:gd name="T34" fmla="*/ 24 w 51"/>
                <a:gd name="T35" fmla="*/ 0 h 52"/>
                <a:gd name="T36" fmla="*/ 19 w 51"/>
                <a:gd name="T37" fmla="*/ 0 h 52"/>
                <a:gd name="T38" fmla="*/ 15 w 51"/>
                <a:gd name="T39" fmla="*/ 2 h 52"/>
                <a:gd name="T40" fmla="*/ 11 w 51"/>
                <a:gd name="T41" fmla="*/ 4 h 52"/>
                <a:gd name="T42" fmla="*/ 7 w 51"/>
                <a:gd name="T43" fmla="*/ 6 h 52"/>
                <a:gd name="T44" fmla="*/ 5 w 51"/>
                <a:gd name="T45" fmla="*/ 12 h 52"/>
                <a:gd name="T46" fmla="*/ 1 w 51"/>
                <a:gd name="T47" fmla="*/ 16 h 52"/>
                <a:gd name="T48" fmla="*/ 1 w 51"/>
                <a:gd name="T49" fmla="*/ 19 h 52"/>
                <a:gd name="T50" fmla="*/ 0 w 51"/>
                <a:gd name="T51" fmla="*/ 25 h 52"/>
                <a:gd name="T52" fmla="*/ 0 w 51"/>
                <a:gd name="T53" fmla="*/ 31 h 52"/>
                <a:gd name="T54" fmla="*/ 1 w 51"/>
                <a:gd name="T55" fmla="*/ 35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48 h 52"/>
                <a:gd name="T64" fmla="*/ 22 w 51"/>
                <a:gd name="T65" fmla="*/ 52 h 52"/>
                <a:gd name="T66" fmla="*/ 22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2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48"/>
                  </a:lnTo>
                  <a:lnTo>
                    <a:pt x="41" y="48"/>
                  </a:lnTo>
                  <a:lnTo>
                    <a:pt x="43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29"/>
                  </a:lnTo>
                  <a:lnTo>
                    <a:pt x="51" y="23"/>
                  </a:lnTo>
                  <a:lnTo>
                    <a:pt x="51" y="19"/>
                  </a:lnTo>
                  <a:lnTo>
                    <a:pt x="49" y="14"/>
                  </a:lnTo>
                  <a:lnTo>
                    <a:pt x="47" y="10"/>
                  </a:lnTo>
                  <a:lnTo>
                    <a:pt x="43" y="4"/>
                  </a:lnTo>
                  <a:lnTo>
                    <a:pt x="39" y="2"/>
                  </a:lnTo>
                  <a:lnTo>
                    <a:pt x="34" y="0"/>
                  </a:lnTo>
                  <a:lnTo>
                    <a:pt x="30" y="0"/>
                  </a:lnTo>
                  <a:lnTo>
                    <a:pt x="24" y="0"/>
                  </a:lnTo>
                  <a:lnTo>
                    <a:pt x="19" y="0"/>
                  </a:lnTo>
                  <a:lnTo>
                    <a:pt x="15" y="2"/>
                  </a:lnTo>
                  <a:lnTo>
                    <a:pt x="11" y="4"/>
                  </a:lnTo>
                  <a:lnTo>
                    <a:pt x="7" y="6"/>
                  </a:lnTo>
                  <a:lnTo>
                    <a:pt x="5" y="12"/>
                  </a:lnTo>
                  <a:lnTo>
                    <a:pt x="1" y="16"/>
                  </a:lnTo>
                  <a:lnTo>
                    <a:pt x="1" y="19"/>
                  </a:lnTo>
                  <a:lnTo>
                    <a:pt x="0" y="25"/>
                  </a:lnTo>
                  <a:lnTo>
                    <a:pt x="0" y="31"/>
                  </a:lnTo>
                  <a:lnTo>
                    <a:pt x="1" y="35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48"/>
                  </a:lnTo>
                  <a:lnTo>
                    <a:pt x="22" y="52"/>
                  </a:lnTo>
                  <a:lnTo>
                    <a:pt x="22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3" name="Freeform 53">
              <a:extLst>
                <a:ext uri="{FF2B5EF4-FFF2-40B4-BE49-F238E27FC236}">
                  <a16:creationId xmlns:a16="http://schemas.microsoft.com/office/drawing/2014/main" id="{1152FF10-C654-F340-AC5E-57F90D19A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68" y="3237"/>
              <a:ext cx="26" cy="25"/>
            </a:xfrm>
            <a:custGeom>
              <a:avLst/>
              <a:gdLst>
                <a:gd name="T0" fmla="*/ 23 w 51"/>
                <a:gd name="T1" fmla="*/ 52 h 52"/>
                <a:gd name="T2" fmla="*/ 26 w 51"/>
                <a:gd name="T3" fmla="*/ 52 h 52"/>
                <a:gd name="T4" fmla="*/ 32 w 51"/>
                <a:gd name="T5" fmla="*/ 52 h 52"/>
                <a:gd name="T6" fmla="*/ 36 w 51"/>
                <a:gd name="T7" fmla="*/ 50 h 52"/>
                <a:gd name="T8" fmla="*/ 42 w 51"/>
                <a:gd name="T9" fmla="*/ 48 h 52"/>
                <a:gd name="T10" fmla="*/ 45 w 51"/>
                <a:gd name="T11" fmla="*/ 44 h 52"/>
                <a:gd name="T12" fmla="*/ 47 w 51"/>
                <a:gd name="T13" fmla="*/ 40 h 52"/>
                <a:gd name="T14" fmla="*/ 49 w 51"/>
                <a:gd name="T15" fmla="*/ 35 h 52"/>
                <a:gd name="T16" fmla="*/ 51 w 51"/>
                <a:gd name="T17" fmla="*/ 31 h 52"/>
                <a:gd name="T18" fmla="*/ 51 w 51"/>
                <a:gd name="T19" fmla="*/ 25 h 52"/>
                <a:gd name="T20" fmla="*/ 51 w 51"/>
                <a:gd name="T21" fmla="*/ 20 h 52"/>
                <a:gd name="T22" fmla="*/ 49 w 51"/>
                <a:gd name="T23" fmla="*/ 16 h 52"/>
                <a:gd name="T24" fmla="*/ 47 w 51"/>
                <a:gd name="T25" fmla="*/ 12 h 52"/>
                <a:gd name="T26" fmla="*/ 43 w 51"/>
                <a:gd name="T27" fmla="*/ 6 h 52"/>
                <a:gd name="T28" fmla="*/ 40 w 51"/>
                <a:gd name="T29" fmla="*/ 4 h 52"/>
                <a:gd name="T30" fmla="*/ 34 w 51"/>
                <a:gd name="T31" fmla="*/ 2 h 52"/>
                <a:gd name="T32" fmla="*/ 30 w 51"/>
                <a:gd name="T33" fmla="*/ 2 h 52"/>
                <a:gd name="T34" fmla="*/ 24 w 51"/>
                <a:gd name="T35" fmla="*/ 0 h 52"/>
                <a:gd name="T36" fmla="*/ 21 w 51"/>
                <a:gd name="T37" fmla="*/ 2 h 52"/>
                <a:gd name="T38" fmla="*/ 15 w 51"/>
                <a:gd name="T39" fmla="*/ 2 h 52"/>
                <a:gd name="T40" fmla="*/ 11 w 51"/>
                <a:gd name="T41" fmla="*/ 6 h 52"/>
                <a:gd name="T42" fmla="*/ 7 w 51"/>
                <a:gd name="T43" fmla="*/ 8 h 52"/>
                <a:gd name="T44" fmla="*/ 5 w 51"/>
                <a:gd name="T45" fmla="*/ 12 h 52"/>
                <a:gd name="T46" fmla="*/ 4 w 51"/>
                <a:gd name="T47" fmla="*/ 16 h 52"/>
                <a:gd name="T48" fmla="*/ 2 w 51"/>
                <a:gd name="T49" fmla="*/ 21 h 52"/>
                <a:gd name="T50" fmla="*/ 0 w 51"/>
                <a:gd name="T51" fmla="*/ 27 h 52"/>
                <a:gd name="T52" fmla="*/ 2 w 51"/>
                <a:gd name="T53" fmla="*/ 31 h 52"/>
                <a:gd name="T54" fmla="*/ 2 w 51"/>
                <a:gd name="T55" fmla="*/ 37 h 52"/>
                <a:gd name="T56" fmla="*/ 5 w 51"/>
                <a:gd name="T57" fmla="*/ 40 h 52"/>
                <a:gd name="T58" fmla="*/ 7 w 51"/>
                <a:gd name="T59" fmla="*/ 44 h 52"/>
                <a:gd name="T60" fmla="*/ 13 w 51"/>
                <a:gd name="T61" fmla="*/ 48 h 52"/>
                <a:gd name="T62" fmla="*/ 17 w 51"/>
                <a:gd name="T63" fmla="*/ 50 h 52"/>
                <a:gd name="T64" fmla="*/ 23 w 51"/>
                <a:gd name="T65" fmla="*/ 52 h 52"/>
                <a:gd name="T66" fmla="*/ 23 w 51"/>
                <a:gd name="T6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1" h="52">
                  <a:moveTo>
                    <a:pt x="23" y="52"/>
                  </a:moveTo>
                  <a:lnTo>
                    <a:pt x="26" y="52"/>
                  </a:lnTo>
                  <a:lnTo>
                    <a:pt x="32" y="52"/>
                  </a:lnTo>
                  <a:lnTo>
                    <a:pt x="36" y="50"/>
                  </a:lnTo>
                  <a:lnTo>
                    <a:pt x="42" y="48"/>
                  </a:lnTo>
                  <a:lnTo>
                    <a:pt x="45" y="44"/>
                  </a:lnTo>
                  <a:lnTo>
                    <a:pt x="47" y="40"/>
                  </a:lnTo>
                  <a:lnTo>
                    <a:pt x="49" y="35"/>
                  </a:lnTo>
                  <a:lnTo>
                    <a:pt x="51" y="31"/>
                  </a:lnTo>
                  <a:lnTo>
                    <a:pt x="51" y="25"/>
                  </a:lnTo>
                  <a:lnTo>
                    <a:pt x="51" y="20"/>
                  </a:lnTo>
                  <a:lnTo>
                    <a:pt x="49" y="16"/>
                  </a:lnTo>
                  <a:lnTo>
                    <a:pt x="47" y="12"/>
                  </a:lnTo>
                  <a:lnTo>
                    <a:pt x="43" y="6"/>
                  </a:lnTo>
                  <a:lnTo>
                    <a:pt x="40" y="4"/>
                  </a:lnTo>
                  <a:lnTo>
                    <a:pt x="34" y="2"/>
                  </a:lnTo>
                  <a:lnTo>
                    <a:pt x="30" y="2"/>
                  </a:lnTo>
                  <a:lnTo>
                    <a:pt x="24" y="0"/>
                  </a:lnTo>
                  <a:lnTo>
                    <a:pt x="21" y="2"/>
                  </a:lnTo>
                  <a:lnTo>
                    <a:pt x="15" y="2"/>
                  </a:lnTo>
                  <a:lnTo>
                    <a:pt x="11" y="6"/>
                  </a:lnTo>
                  <a:lnTo>
                    <a:pt x="7" y="8"/>
                  </a:lnTo>
                  <a:lnTo>
                    <a:pt x="5" y="12"/>
                  </a:lnTo>
                  <a:lnTo>
                    <a:pt x="4" y="16"/>
                  </a:lnTo>
                  <a:lnTo>
                    <a:pt x="2" y="21"/>
                  </a:lnTo>
                  <a:lnTo>
                    <a:pt x="0" y="27"/>
                  </a:lnTo>
                  <a:lnTo>
                    <a:pt x="2" y="31"/>
                  </a:lnTo>
                  <a:lnTo>
                    <a:pt x="2" y="37"/>
                  </a:lnTo>
                  <a:lnTo>
                    <a:pt x="5" y="40"/>
                  </a:lnTo>
                  <a:lnTo>
                    <a:pt x="7" y="44"/>
                  </a:lnTo>
                  <a:lnTo>
                    <a:pt x="13" y="48"/>
                  </a:lnTo>
                  <a:lnTo>
                    <a:pt x="17" y="50"/>
                  </a:lnTo>
                  <a:lnTo>
                    <a:pt x="23" y="52"/>
                  </a:lnTo>
                  <a:lnTo>
                    <a:pt x="23" y="52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74" name="Freeform 54">
              <a:extLst>
                <a:ext uri="{FF2B5EF4-FFF2-40B4-BE49-F238E27FC236}">
                  <a16:creationId xmlns:a16="http://schemas.microsoft.com/office/drawing/2014/main" id="{F4D293C5-1C5B-AC4C-A7B5-1740B9C0A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6" y="3321"/>
              <a:ext cx="27" cy="26"/>
            </a:xfrm>
            <a:custGeom>
              <a:avLst/>
              <a:gdLst>
                <a:gd name="T0" fmla="*/ 21 w 53"/>
                <a:gd name="T1" fmla="*/ 51 h 51"/>
                <a:gd name="T2" fmla="*/ 27 w 53"/>
                <a:gd name="T3" fmla="*/ 51 h 51"/>
                <a:gd name="T4" fmla="*/ 32 w 53"/>
                <a:gd name="T5" fmla="*/ 51 h 51"/>
                <a:gd name="T6" fmla="*/ 36 w 53"/>
                <a:gd name="T7" fmla="*/ 49 h 51"/>
                <a:gd name="T8" fmla="*/ 42 w 53"/>
                <a:gd name="T9" fmla="*/ 47 h 51"/>
                <a:gd name="T10" fmla="*/ 44 w 53"/>
                <a:gd name="T11" fmla="*/ 43 h 51"/>
                <a:gd name="T12" fmla="*/ 47 w 53"/>
                <a:gd name="T13" fmla="*/ 40 h 51"/>
                <a:gd name="T14" fmla="*/ 49 w 53"/>
                <a:gd name="T15" fmla="*/ 36 h 51"/>
                <a:gd name="T16" fmla="*/ 53 w 53"/>
                <a:gd name="T17" fmla="*/ 32 h 51"/>
                <a:gd name="T18" fmla="*/ 51 w 53"/>
                <a:gd name="T19" fmla="*/ 24 h 51"/>
                <a:gd name="T20" fmla="*/ 51 w 53"/>
                <a:gd name="T21" fmla="*/ 21 h 51"/>
                <a:gd name="T22" fmla="*/ 49 w 53"/>
                <a:gd name="T23" fmla="*/ 15 h 51"/>
                <a:gd name="T24" fmla="*/ 47 w 53"/>
                <a:gd name="T25" fmla="*/ 11 h 51"/>
                <a:gd name="T26" fmla="*/ 44 w 53"/>
                <a:gd name="T27" fmla="*/ 5 h 51"/>
                <a:gd name="T28" fmla="*/ 40 w 53"/>
                <a:gd name="T29" fmla="*/ 4 h 51"/>
                <a:gd name="T30" fmla="*/ 36 w 53"/>
                <a:gd name="T31" fmla="*/ 2 h 51"/>
                <a:gd name="T32" fmla="*/ 30 w 53"/>
                <a:gd name="T33" fmla="*/ 0 h 51"/>
                <a:gd name="T34" fmla="*/ 23 w 53"/>
                <a:gd name="T35" fmla="*/ 0 h 51"/>
                <a:gd name="T36" fmla="*/ 19 w 53"/>
                <a:gd name="T37" fmla="*/ 0 h 51"/>
                <a:gd name="T38" fmla="*/ 13 w 53"/>
                <a:gd name="T39" fmla="*/ 2 h 51"/>
                <a:gd name="T40" fmla="*/ 9 w 53"/>
                <a:gd name="T41" fmla="*/ 5 h 51"/>
                <a:gd name="T42" fmla="*/ 6 w 53"/>
                <a:gd name="T43" fmla="*/ 7 h 51"/>
                <a:gd name="T44" fmla="*/ 2 w 53"/>
                <a:gd name="T45" fmla="*/ 13 h 51"/>
                <a:gd name="T46" fmla="*/ 0 w 53"/>
                <a:gd name="T47" fmla="*/ 17 h 51"/>
                <a:gd name="T48" fmla="*/ 0 w 53"/>
                <a:gd name="T49" fmla="*/ 23 h 51"/>
                <a:gd name="T50" fmla="*/ 0 w 53"/>
                <a:gd name="T51" fmla="*/ 26 h 51"/>
                <a:gd name="T52" fmla="*/ 0 w 53"/>
                <a:gd name="T53" fmla="*/ 32 h 51"/>
                <a:gd name="T54" fmla="*/ 2 w 53"/>
                <a:gd name="T55" fmla="*/ 36 h 51"/>
                <a:gd name="T56" fmla="*/ 6 w 53"/>
                <a:gd name="T57" fmla="*/ 42 h 51"/>
                <a:gd name="T58" fmla="*/ 8 w 53"/>
                <a:gd name="T59" fmla="*/ 43 h 51"/>
                <a:gd name="T60" fmla="*/ 11 w 53"/>
                <a:gd name="T61" fmla="*/ 47 h 51"/>
                <a:gd name="T62" fmla="*/ 17 w 53"/>
                <a:gd name="T63" fmla="*/ 49 h 51"/>
                <a:gd name="T64" fmla="*/ 21 w 53"/>
                <a:gd name="T65" fmla="*/ 51 h 51"/>
                <a:gd name="T66" fmla="*/ 21 w 53"/>
                <a:gd name="T67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3" h="51">
                  <a:moveTo>
                    <a:pt x="21" y="51"/>
                  </a:moveTo>
                  <a:lnTo>
                    <a:pt x="27" y="51"/>
                  </a:lnTo>
                  <a:lnTo>
                    <a:pt x="32" y="51"/>
                  </a:lnTo>
                  <a:lnTo>
                    <a:pt x="36" y="49"/>
                  </a:lnTo>
                  <a:lnTo>
                    <a:pt x="42" y="47"/>
                  </a:lnTo>
                  <a:lnTo>
                    <a:pt x="44" y="43"/>
                  </a:lnTo>
                  <a:lnTo>
                    <a:pt x="47" y="40"/>
                  </a:lnTo>
                  <a:lnTo>
                    <a:pt x="49" y="36"/>
                  </a:lnTo>
                  <a:lnTo>
                    <a:pt x="53" y="32"/>
                  </a:lnTo>
                  <a:lnTo>
                    <a:pt x="51" y="24"/>
                  </a:lnTo>
                  <a:lnTo>
                    <a:pt x="51" y="21"/>
                  </a:lnTo>
                  <a:lnTo>
                    <a:pt x="49" y="15"/>
                  </a:lnTo>
                  <a:lnTo>
                    <a:pt x="47" y="11"/>
                  </a:lnTo>
                  <a:lnTo>
                    <a:pt x="44" y="5"/>
                  </a:lnTo>
                  <a:lnTo>
                    <a:pt x="40" y="4"/>
                  </a:lnTo>
                  <a:lnTo>
                    <a:pt x="36" y="2"/>
                  </a:lnTo>
                  <a:lnTo>
                    <a:pt x="30" y="0"/>
                  </a:lnTo>
                  <a:lnTo>
                    <a:pt x="23" y="0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9" y="5"/>
                  </a:lnTo>
                  <a:lnTo>
                    <a:pt x="6" y="7"/>
                  </a:lnTo>
                  <a:lnTo>
                    <a:pt x="2" y="13"/>
                  </a:lnTo>
                  <a:lnTo>
                    <a:pt x="0" y="17"/>
                  </a:lnTo>
                  <a:lnTo>
                    <a:pt x="0" y="23"/>
                  </a:lnTo>
                  <a:lnTo>
                    <a:pt x="0" y="26"/>
                  </a:lnTo>
                  <a:lnTo>
                    <a:pt x="0" y="32"/>
                  </a:lnTo>
                  <a:lnTo>
                    <a:pt x="2" y="36"/>
                  </a:lnTo>
                  <a:lnTo>
                    <a:pt x="6" y="42"/>
                  </a:lnTo>
                  <a:lnTo>
                    <a:pt x="8" y="43"/>
                  </a:lnTo>
                  <a:lnTo>
                    <a:pt x="11" y="47"/>
                  </a:lnTo>
                  <a:lnTo>
                    <a:pt x="17" y="49"/>
                  </a:lnTo>
                  <a:lnTo>
                    <a:pt x="21" y="51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A67A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672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6B794D0-AD10-BD4F-B310-6B7F93E56A56}"/>
              </a:ext>
            </a:extLst>
          </p:cNvPr>
          <p:cNvGrpSpPr/>
          <p:nvPr/>
        </p:nvGrpSpPr>
        <p:grpSpPr>
          <a:xfrm>
            <a:off x="1224317" y="2052086"/>
            <a:ext cx="7170888" cy="3169752"/>
            <a:chOff x="1319567" y="413786"/>
            <a:chExt cx="7170888" cy="3169752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92EBD1EA-0A97-5D4F-8493-6F7BDDD4B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567" y="413786"/>
              <a:ext cx="5038016" cy="31697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>
              <a:extLst>
                <a:ext uri="{FF2B5EF4-FFF2-40B4-BE49-F238E27FC236}">
                  <a16:creationId xmlns:a16="http://schemas.microsoft.com/office/drawing/2014/main" id="{3546053D-FC97-974E-A009-1D0BE18D0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583" y="413786"/>
              <a:ext cx="2132872" cy="3070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楕円 8">
            <a:extLst>
              <a:ext uri="{FF2B5EF4-FFF2-40B4-BE49-F238E27FC236}">
                <a16:creationId xmlns:a16="http://schemas.microsoft.com/office/drawing/2014/main" id="{0E02A076-847C-B249-9540-B8C7074715EA}"/>
              </a:ext>
            </a:extLst>
          </p:cNvPr>
          <p:cNvSpPr/>
          <p:nvPr/>
        </p:nvSpPr>
        <p:spPr>
          <a:xfrm>
            <a:off x="2174545" y="2539077"/>
            <a:ext cx="2557538" cy="5533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723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72</Words>
  <Application>Microsoft Macintosh PowerPoint</Application>
  <PresentationFormat>ワイド画面</PresentationFormat>
  <Paragraphs>45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52</cp:revision>
  <dcterms:created xsi:type="dcterms:W3CDTF">2018-11-11T04:05:12Z</dcterms:created>
  <dcterms:modified xsi:type="dcterms:W3CDTF">2019-09-18T05:34:37Z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